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sldIdLst>
    <p:sldId id="257" r:id="rId3"/>
    <p:sldId id="405" r:id="rId4"/>
    <p:sldId id="259" r:id="rId5"/>
    <p:sldId id="339" r:id="rId6"/>
    <p:sldId id="394" r:id="rId7"/>
    <p:sldId id="328" r:id="rId8"/>
    <p:sldId id="432" r:id="rId9"/>
    <p:sldId id="380" r:id="rId10"/>
    <p:sldId id="265" r:id="rId11"/>
    <p:sldId id="469" r:id="rId12"/>
    <p:sldId id="497" r:id="rId13"/>
    <p:sldId id="378" r:id="rId14"/>
    <p:sldId id="364" r:id="rId15"/>
    <p:sldId id="479" r:id="rId16"/>
    <p:sldId id="271" r:id="rId17"/>
    <p:sldId id="391" r:id="rId18"/>
    <p:sldId id="416" r:id="rId19"/>
    <p:sldId id="329" r:id="rId20"/>
    <p:sldId id="494" r:id="rId21"/>
    <p:sldId id="478" r:id="rId22"/>
    <p:sldId id="277" r:id="rId23"/>
    <p:sldId id="446" r:id="rId24"/>
    <p:sldId id="422" r:id="rId25"/>
    <p:sldId id="492" r:id="rId26"/>
    <p:sldId id="460" r:id="rId27"/>
    <p:sldId id="483" r:id="rId28"/>
    <p:sldId id="283" r:id="rId29"/>
    <p:sldId id="480" r:id="rId30"/>
    <p:sldId id="468" r:id="rId31"/>
    <p:sldId id="445" r:id="rId32"/>
    <p:sldId id="433" r:id="rId33"/>
    <p:sldId id="481" r:id="rId34"/>
    <p:sldId id="289" r:id="rId35"/>
    <p:sldId id="435" r:id="rId36"/>
    <p:sldId id="477" r:id="rId37"/>
    <p:sldId id="336" r:id="rId38"/>
    <p:sldId id="412" r:id="rId39"/>
    <p:sldId id="414" r:id="rId40"/>
    <p:sldId id="295" r:id="rId41"/>
    <p:sldId id="375" r:id="rId42"/>
    <p:sldId id="426" r:id="rId43"/>
    <p:sldId id="467" r:id="rId44"/>
    <p:sldId id="496" r:id="rId45"/>
    <p:sldId id="361" r:id="rId46"/>
    <p:sldId id="301" r:id="rId47"/>
    <p:sldId id="411" r:id="rId48"/>
    <p:sldId id="471" r:id="rId49"/>
    <p:sldId id="345" r:id="rId50"/>
    <p:sldId id="360" r:id="rId51"/>
    <p:sldId id="396" r:id="rId52"/>
    <p:sldId id="307" r:id="rId53"/>
    <p:sldId id="363" r:id="rId54"/>
    <p:sldId id="466" r:id="rId55"/>
    <p:sldId id="499" r:id="rId56"/>
    <p:sldId id="311" r:id="rId57"/>
    <p:sldId id="474" r:id="rId58"/>
    <p:sldId id="403" r:id="rId59"/>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NSslzUBKpfz7sffMYsBoQ==" hashData="B25p3i84JzIFIVsTIAxolX2Mii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437D"/>
    <a:srgbClr val="663300"/>
    <a:srgbClr val="CCFF33"/>
    <a:srgbClr val="FF6600"/>
    <a:srgbClr val="474FF3"/>
    <a:srgbClr val="F4860C"/>
    <a:srgbClr val="6666FF"/>
    <a:srgbClr val="99FF33"/>
    <a:srgbClr val="66990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394" autoAdjust="0"/>
    <p:restoredTop sz="93651" autoAdjust="0"/>
  </p:normalViewPr>
  <p:slideViewPr>
    <p:cSldViewPr>
      <p:cViewPr>
        <p:scale>
          <a:sx n="34" d="100"/>
          <a:sy n="34" d="100"/>
        </p:scale>
        <p:origin x="-1908" y="-1656"/>
      </p:cViewPr>
      <p:guideLst>
        <p:guide orient="horz" pos="1620"/>
        <p:guide pos="2880"/>
      </p:guideLst>
    </p:cSldViewPr>
  </p:slideViewPr>
  <p:notesTextViewPr>
    <p:cViewPr>
      <p:scale>
        <a:sx n="1" d="1"/>
        <a:sy n="1" d="1"/>
      </p:scale>
      <p:origin x="0" y="0"/>
    </p:cViewPr>
  </p:notesTextViewPr>
  <p:sorterViewPr>
    <p:cViewPr>
      <p:scale>
        <a:sx n="84" d="100"/>
        <a:sy n="84"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022A91-EFFC-4DB8-AE5B-D8C5973C05CE}" type="datetimeFigureOut">
              <a:rPr lang="es-ES" smtClean="0"/>
              <a:t>29/11/2017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60F4B70-42A7-4D43-B0C7-D4D6D01589E7}" type="slidenum">
              <a:rPr lang="es-ES" smtClean="0"/>
              <a:t>‹Nº›</a:t>
            </a:fld>
            <a:endParaRPr lang="es-ES"/>
          </a:p>
        </p:txBody>
      </p:sp>
    </p:spTree>
    <p:extLst>
      <p:ext uri="{BB962C8B-B14F-4D97-AF65-F5344CB8AC3E}">
        <p14:creationId xmlns:p14="http://schemas.microsoft.com/office/powerpoint/2010/main" val="540771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060F4B70-42A7-4D43-B0C7-D4D6D01589E7}" type="slidenum">
              <a:rPr lang="es-ES" smtClean="0"/>
              <a:t>1</a:t>
            </a:fld>
            <a:endParaRPr lang="es-ES"/>
          </a:p>
        </p:txBody>
      </p:sp>
    </p:spTree>
    <p:extLst>
      <p:ext uri="{BB962C8B-B14F-4D97-AF65-F5344CB8AC3E}">
        <p14:creationId xmlns:p14="http://schemas.microsoft.com/office/powerpoint/2010/main" val="5696217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060F4B70-42A7-4D43-B0C7-D4D6D01589E7}" type="slidenum">
              <a:rPr lang="es-ES" smtClean="0"/>
              <a:t>3</a:t>
            </a:fld>
            <a:endParaRPr lang="es-ES"/>
          </a:p>
        </p:txBody>
      </p:sp>
    </p:spTree>
    <p:extLst>
      <p:ext uri="{BB962C8B-B14F-4D97-AF65-F5344CB8AC3E}">
        <p14:creationId xmlns:p14="http://schemas.microsoft.com/office/powerpoint/2010/main" val="9132661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A1EAAC7-E18F-4EE0-B8B7-C2A88B6475DB}" type="slidenum">
              <a:rPr lang="es-ES" smtClean="0"/>
              <a:t>6</a:t>
            </a:fld>
            <a:endParaRPr lang="es-ES"/>
          </a:p>
        </p:txBody>
      </p:sp>
    </p:spTree>
    <p:extLst>
      <p:ext uri="{BB962C8B-B14F-4D97-AF65-F5344CB8AC3E}">
        <p14:creationId xmlns:p14="http://schemas.microsoft.com/office/powerpoint/2010/main" val="403514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A1EAAC7-E18F-4EE0-B8B7-C2A88B6475DB}" type="slidenum">
              <a:rPr lang="es-ES" smtClean="0"/>
              <a:t>18</a:t>
            </a:fld>
            <a:endParaRPr lang="es-ES"/>
          </a:p>
        </p:txBody>
      </p:sp>
    </p:spTree>
    <p:extLst>
      <p:ext uri="{BB962C8B-B14F-4D97-AF65-F5344CB8AC3E}">
        <p14:creationId xmlns:p14="http://schemas.microsoft.com/office/powerpoint/2010/main" val="403514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060F4B70-42A7-4D43-B0C7-D4D6D01589E7}" type="slidenum">
              <a:rPr lang="es-ES" smtClean="0"/>
              <a:t>20</a:t>
            </a:fld>
            <a:endParaRPr lang="es-ES"/>
          </a:p>
        </p:txBody>
      </p:sp>
    </p:spTree>
    <p:extLst>
      <p:ext uri="{BB962C8B-B14F-4D97-AF65-F5344CB8AC3E}">
        <p14:creationId xmlns:p14="http://schemas.microsoft.com/office/powerpoint/2010/main" val="33023605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AFAE71-A681-4C65-A658-A4D53711AE99}" type="slidenum">
              <a:rPr lang="es-ES" smtClean="0"/>
              <a:pPr/>
              <a:t>23</a:t>
            </a:fld>
            <a:endParaRPr lang="es-ES"/>
          </a:p>
        </p:txBody>
      </p:sp>
    </p:spTree>
    <p:extLst>
      <p:ext uri="{BB962C8B-B14F-4D97-AF65-F5344CB8AC3E}">
        <p14:creationId xmlns:p14="http://schemas.microsoft.com/office/powerpoint/2010/main" val="18470869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F2C03CC-341B-4177-B7F8-003B9FA2E8B6}" type="slidenum">
              <a:rPr lang="es-ES" smtClean="0"/>
              <a:t>26</a:t>
            </a:fld>
            <a:endParaRPr lang="es-ES"/>
          </a:p>
        </p:txBody>
      </p:sp>
    </p:spTree>
    <p:extLst>
      <p:ext uri="{BB962C8B-B14F-4D97-AF65-F5344CB8AC3E}">
        <p14:creationId xmlns:p14="http://schemas.microsoft.com/office/powerpoint/2010/main" val="2821579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AFAE71-A681-4C65-A658-A4D53711AE99}" type="slidenum">
              <a:rPr lang="es-ES" smtClean="0">
                <a:solidFill>
                  <a:prstClr val="black"/>
                </a:solidFill>
              </a:rPr>
              <a:pPr/>
              <a:t>28</a:t>
            </a:fld>
            <a:endParaRPr lang="es-ES">
              <a:solidFill>
                <a:prstClr val="black"/>
              </a:solidFill>
            </a:endParaRPr>
          </a:p>
        </p:txBody>
      </p:sp>
    </p:spTree>
    <p:extLst>
      <p:ext uri="{BB962C8B-B14F-4D97-AF65-F5344CB8AC3E}">
        <p14:creationId xmlns:p14="http://schemas.microsoft.com/office/powerpoint/2010/main" val="18470869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AFAE71-A681-4C65-A658-A4D53711AE99}" type="slidenum">
              <a:rPr lang="es-ES" smtClean="0"/>
              <a:pPr/>
              <a:t>37</a:t>
            </a:fld>
            <a:endParaRPr lang="es-ES"/>
          </a:p>
        </p:txBody>
      </p:sp>
    </p:spTree>
    <p:extLst>
      <p:ext uri="{BB962C8B-B14F-4D97-AF65-F5344CB8AC3E}">
        <p14:creationId xmlns:p14="http://schemas.microsoft.com/office/powerpoint/2010/main" val="18470869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AFAE71-A681-4C65-A658-A4D53711AE99}" type="slidenum">
              <a:rPr lang="es-ES" smtClean="0"/>
              <a:pPr/>
              <a:t>46</a:t>
            </a:fld>
            <a:endParaRPr lang="es-ES"/>
          </a:p>
        </p:txBody>
      </p:sp>
    </p:spTree>
    <p:extLst>
      <p:ext uri="{BB962C8B-B14F-4D97-AF65-F5344CB8AC3E}">
        <p14:creationId xmlns:p14="http://schemas.microsoft.com/office/powerpoint/2010/main" val="18470869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F2C03CC-341B-4177-B7F8-003B9FA2E8B6}" type="slidenum">
              <a:rPr lang="es-ES" smtClean="0"/>
              <a:t>48</a:t>
            </a:fld>
            <a:endParaRPr lang="es-ES"/>
          </a:p>
        </p:txBody>
      </p:sp>
    </p:spTree>
    <p:extLst>
      <p:ext uri="{BB962C8B-B14F-4D97-AF65-F5344CB8AC3E}">
        <p14:creationId xmlns:p14="http://schemas.microsoft.com/office/powerpoint/2010/main" val="2821579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B277604-F959-4D70-82B0-6B21BE8A843E}" type="datetimeFigureOut">
              <a:rPr lang="es-ES" smtClean="0"/>
              <a:t>29/11/2017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3FA0BDB-B7C0-40B8-AD84-F669AA396915}" type="slidenum">
              <a:rPr lang="es-ES" smtClean="0"/>
              <a:t>‹Nº›</a:t>
            </a:fld>
            <a:endParaRPr lang="es-ES"/>
          </a:p>
        </p:txBody>
      </p:sp>
    </p:spTree>
    <p:extLst>
      <p:ext uri="{BB962C8B-B14F-4D97-AF65-F5344CB8AC3E}">
        <p14:creationId xmlns:p14="http://schemas.microsoft.com/office/powerpoint/2010/main" val="26423803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B277604-F959-4D70-82B0-6B21BE8A843E}" type="datetimeFigureOut">
              <a:rPr lang="es-ES" smtClean="0"/>
              <a:t>29/11/2017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3FA0BDB-B7C0-40B8-AD84-F669AA396915}" type="slidenum">
              <a:rPr lang="es-ES" smtClean="0"/>
              <a:t>‹Nº›</a:t>
            </a:fld>
            <a:endParaRPr lang="es-ES"/>
          </a:p>
        </p:txBody>
      </p:sp>
    </p:spTree>
    <p:extLst>
      <p:ext uri="{BB962C8B-B14F-4D97-AF65-F5344CB8AC3E}">
        <p14:creationId xmlns:p14="http://schemas.microsoft.com/office/powerpoint/2010/main" val="1402919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B277604-F959-4D70-82B0-6B21BE8A843E}" type="datetimeFigureOut">
              <a:rPr lang="es-ES" smtClean="0"/>
              <a:t>29/11/2017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3FA0BDB-B7C0-40B8-AD84-F669AA396915}" type="slidenum">
              <a:rPr lang="es-ES" smtClean="0"/>
              <a:t>‹Nº›</a:t>
            </a:fld>
            <a:endParaRPr lang="es-ES"/>
          </a:p>
        </p:txBody>
      </p:sp>
    </p:spTree>
    <p:extLst>
      <p:ext uri="{BB962C8B-B14F-4D97-AF65-F5344CB8AC3E}">
        <p14:creationId xmlns:p14="http://schemas.microsoft.com/office/powerpoint/2010/main" val="1454245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B277604-F959-4D70-82B0-6B21BE8A843E}" type="datetimeFigureOut">
              <a:rPr lang="es-ES" smtClean="0"/>
              <a:t>29/11/2017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3FA0BDB-B7C0-40B8-AD84-F669AA396915}" type="slidenum">
              <a:rPr lang="es-ES" smtClean="0"/>
              <a:t>‹Nº›</a:t>
            </a:fld>
            <a:endParaRPr lang="es-ES"/>
          </a:p>
        </p:txBody>
      </p:sp>
    </p:spTree>
    <p:extLst>
      <p:ext uri="{BB962C8B-B14F-4D97-AF65-F5344CB8AC3E}">
        <p14:creationId xmlns:p14="http://schemas.microsoft.com/office/powerpoint/2010/main" val="1284961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B277604-F959-4D70-82B0-6B21BE8A843E}" type="datetimeFigureOut">
              <a:rPr lang="es-ES" smtClean="0"/>
              <a:t>29/11/2017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3FA0BDB-B7C0-40B8-AD84-F669AA396915}" type="slidenum">
              <a:rPr lang="es-ES" smtClean="0"/>
              <a:t>‹Nº›</a:t>
            </a:fld>
            <a:endParaRPr lang="es-ES"/>
          </a:p>
        </p:txBody>
      </p:sp>
    </p:spTree>
    <p:extLst>
      <p:ext uri="{BB962C8B-B14F-4D97-AF65-F5344CB8AC3E}">
        <p14:creationId xmlns:p14="http://schemas.microsoft.com/office/powerpoint/2010/main" val="29451391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B277604-F959-4D70-82B0-6B21BE8A843E}" type="datetimeFigureOut">
              <a:rPr lang="es-ES" smtClean="0"/>
              <a:t>29/11/2017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3FA0BDB-B7C0-40B8-AD84-F669AA396915}" type="slidenum">
              <a:rPr lang="es-ES" smtClean="0"/>
              <a:t>‹Nº›</a:t>
            </a:fld>
            <a:endParaRPr lang="es-ES"/>
          </a:p>
        </p:txBody>
      </p:sp>
    </p:spTree>
    <p:extLst>
      <p:ext uri="{BB962C8B-B14F-4D97-AF65-F5344CB8AC3E}">
        <p14:creationId xmlns:p14="http://schemas.microsoft.com/office/powerpoint/2010/main" val="2178835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B277604-F959-4D70-82B0-6B21BE8A843E}" type="datetimeFigureOut">
              <a:rPr lang="es-ES" smtClean="0"/>
              <a:t>29/11/2017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3FA0BDB-B7C0-40B8-AD84-F669AA396915}" type="slidenum">
              <a:rPr lang="es-ES" smtClean="0"/>
              <a:t>‹Nº›</a:t>
            </a:fld>
            <a:endParaRPr lang="es-ES"/>
          </a:p>
        </p:txBody>
      </p:sp>
    </p:spTree>
    <p:extLst>
      <p:ext uri="{BB962C8B-B14F-4D97-AF65-F5344CB8AC3E}">
        <p14:creationId xmlns:p14="http://schemas.microsoft.com/office/powerpoint/2010/main" val="389602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B277604-F959-4D70-82B0-6B21BE8A843E}" type="datetimeFigureOut">
              <a:rPr lang="es-ES" smtClean="0"/>
              <a:t>29/11/2017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3FA0BDB-B7C0-40B8-AD84-F669AA396915}" type="slidenum">
              <a:rPr lang="es-ES" smtClean="0"/>
              <a:t>‹Nº›</a:t>
            </a:fld>
            <a:endParaRPr lang="es-ES"/>
          </a:p>
        </p:txBody>
      </p:sp>
    </p:spTree>
    <p:extLst>
      <p:ext uri="{BB962C8B-B14F-4D97-AF65-F5344CB8AC3E}">
        <p14:creationId xmlns:p14="http://schemas.microsoft.com/office/powerpoint/2010/main" val="34803792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B277604-F959-4D70-82B0-6B21BE8A843E}" type="datetimeFigureOut">
              <a:rPr lang="es-ES" smtClean="0"/>
              <a:t>29/11/2017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3FA0BDB-B7C0-40B8-AD84-F669AA396915}" type="slidenum">
              <a:rPr lang="es-ES" smtClean="0"/>
              <a:t>‹Nº›</a:t>
            </a:fld>
            <a:endParaRPr lang="es-ES"/>
          </a:p>
        </p:txBody>
      </p:sp>
    </p:spTree>
    <p:extLst>
      <p:ext uri="{BB962C8B-B14F-4D97-AF65-F5344CB8AC3E}">
        <p14:creationId xmlns:p14="http://schemas.microsoft.com/office/powerpoint/2010/main" val="3675539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B277604-F959-4D70-82B0-6B21BE8A843E}" type="datetimeFigureOut">
              <a:rPr lang="es-ES" smtClean="0"/>
              <a:t>29/11/2017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3FA0BDB-B7C0-40B8-AD84-F669AA396915}" type="slidenum">
              <a:rPr lang="es-ES" smtClean="0"/>
              <a:t>‹Nº›</a:t>
            </a:fld>
            <a:endParaRPr lang="es-ES"/>
          </a:p>
        </p:txBody>
      </p:sp>
    </p:spTree>
    <p:extLst>
      <p:ext uri="{BB962C8B-B14F-4D97-AF65-F5344CB8AC3E}">
        <p14:creationId xmlns:p14="http://schemas.microsoft.com/office/powerpoint/2010/main" val="9720651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B277604-F959-4D70-82B0-6B21BE8A843E}" type="datetimeFigureOut">
              <a:rPr lang="es-ES" smtClean="0"/>
              <a:t>29/11/2017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3FA0BDB-B7C0-40B8-AD84-F669AA396915}" type="slidenum">
              <a:rPr lang="es-ES" smtClean="0"/>
              <a:t>‹Nº›</a:t>
            </a:fld>
            <a:endParaRPr lang="es-ES"/>
          </a:p>
        </p:txBody>
      </p:sp>
    </p:spTree>
    <p:extLst>
      <p:ext uri="{BB962C8B-B14F-4D97-AF65-F5344CB8AC3E}">
        <p14:creationId xmlns:p14="http://schemas.microsoft.com/office/powerpoint/2010/main" val="38429773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836335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B277604-F959-4D70-82B0-6B21BE8A843E}" type="datetimeFigureOut">
              <a:rPr lang="es-ES" smtClean="0"/>
              <a:t>29/11/2017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3FA0BDB-B7C0-40B8-AD84-F669AA396915}" type="slidenum">
              <a:rPr lang="es-ES" smtClean="0"/>
              <a:t>‹Nº›</a:t>
            </a:fld>
            <a:endParaRPr lang="es-ES"/>
          </a:p>
        </p:txBody>
      </p:sp>
    </p:spTree>
    <p:extLst>
      <p:ext uri="{BB962C8B-B14F-4D97-AF65-F5344CB8AC3E}">
        <p14:creationId xmlns:p14="http://schemas.microsoft.com/office/powerpoint/2010/main" val="3073687921"/>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G"/><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4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70.png"/><Relationship Id="rId4" Type="http://schemas.microsoft.com/office/2007/relationships/hdphoto" Target="../media/hdphoto1.wdp"/></Relationships>
</file>

<file path=ppt/slides/_rels/slide57.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6.png"/><Relationship Id="rId18" Type="http://schemas.openxmlformats.org/officeDocument/2006/relationships/image" Target="../media/image7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2.png"/><Relationship Id="rId11" Type="http://schemas.openxmlformats.org/officeDocument/2006/relationships/image" Target="../media/image75.png"/><Relationship Id="rId5" Type="http://schemas.openxmlformats.org/officeDocument/2006/relationships/hyperlink" Target="http://www.mispps.com/" TargetMode="External"/><Relationship Id="rId15" Type="http://schemas.openxmlformats.org/officeDocument/2006/relationships/image" Target="../media/image77.png"/><Relationship Id="rId10" Type="http://schemas.openxmlformats.org/officeDocument/2006/relationships/hyperlink" Target="https://www.facebook.com/mispps" TargetMode="External"/><Relationship Id="rId4" Type="http://schemas.openxmlformats.org/officeDocument/2006/relationships/image" Target="../media/image71.png"/><Relationship Id="rId9" Type="http://schemas.openxmlformats.org/officeDocument/2006/relationships/image" Target="../media/image7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25150"/>
            <a:ext cx="9144000" cy="5118350"/>
          </a:xfrm>
          <a:prstGeom prst="rect">
            <a:avLst/>
          </a:prstGeom>
          <a:noFill/>
          <a:ln>
            <a:noFill/>
          </a:ln>
        </p:spPr>
      </p:pic>
      <p:sp>
        <p:nvSpPr>
          <p:cNvPr id="5" name="Forma libre 25"/>
          <p:cNvSpPr/>
          <p:nvPr/>
        </p:nvSpPr>
        <p:spPr>
          <a:xfrm>
            <a:off x="33356" y="-21602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5"/>
          <p:cNvSpPr/>
          <p:nvPr/>
        </p:nvSpPr>
        <p:spPr>
          <a:xfrm>
            <a:off x="1220980" y="555526"/>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5"/>
          <p:cNvSpPr/>
          <p:nvPr/>
        </p:nvSpPr>
        <p:spPr>
          <a:xfrm>
            <a:off x="2517124" y="1203598"/>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5"/>
          <p:cNvSpPr/>
          <p:nvPr/>
        </p:nvSpPr>
        <p:spPr>
          <a:xfrm flipH="1">
            <a:off x="7181768" y="-16455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5"/>
          <p:cNvSpPr/>
          <p:nvPr/>
        </p:nvSpPr>
        <p:spPr>
          <a:xfrm flipH="1">
            <a:off x="5994144" y="606996"/>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5"/>
          <p:cNvSpPr/>
          <p:nvPr/>
        </p:nvSpPr>
        <p:spPr>
          <a:xfrm flipH="1">
            <a:off x="4698000" y="1255068"/>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5"/>
          <p:cNvSpPr/>
          <p:nvPr/>
        </p:nvSpPr>
        <p:spPr>
          <a:xfrm rot="10800000">
            <a:off x="7185216" y="361079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5"/>
          <p:cNvSpPr/>
          <p:nvPr/>
        </p:nvSpPr>
        <p:spPr>
          <a:xfrm rot="10800000">
            <a:off x="5997592" y="283924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5"/>
          <p:cNvSpPr/>
          <p:nvPr/>
        </p:nvSpPr>
        <p:spPr>
          <a:xfrm rot="10800000">
            <a:off x="4701448" y="2191172"/>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5"/>
          <p:cNvSpPr/>
          <p:nvPr/>
        </p:nvSpPr>
        <p:spPr>
          <a:xfrm rot="10800000" flipH="1">
            <a:off x="36804" y="355932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5"/>
          <p:cNvSpPr/>
          <p:nvPr/>
        </p:nvSpPr>
        <p:spPr>
          <a:xfrm rot="10800000" flipH="1">
            <a:off x="1224428" y="278777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25"/>
          <p:cNvSpPr/>
          <p:nvPr/>
        </p:nvSpPr>
        <p:spPr>
          <a:xfrm rot="10800000" flipH="1">
            <a:off x="2520572" y="2139702"/>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61C804"/>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pic>
        <p:nvPicPr>
          <p:cNvPr id="17" name="16 Imagen" descr="Diapositiva1"/>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7785" y="31778"/>
            <a:ext cx="9144000" cy="5118350"/>
          </a:xfrm>
          <a:prstGeom prst="rect">
            <a:avLst/>
          </a:prstGeom>
          <a:noFill/>
          <a:ln>
            <a:noFill/>
          </a:ln>
        </p:spPr>
      </p:pic>
      <p:sp>
        <p:nvSpPr>
          <p:cNvPr id="4" name="3 CuadroTexto"/>
          <p:cNvSpPr txBox="1"/>
          <p:nvPr/>
        </p:nvSpPr>
        <p:spPr>
          <a:xfrm>
            <a:off x="7911694" y="4858807"/>
            <a:ext cx="1232306" cy="284693"/>
          </a:xfrm>
          <a:prstGeom prst="rect">
            <a:avLst/>
          </a:prstGeom>
          <a:noFill/>
          <a:ln>
            <a:noFill/>
          </a:ln>
          <a:scene3d>
            <a:camera prst="obliqueBottomLeft"/>
            <a:lightRig rig="threePt" dir="t"/>
          </a:scene3d>
          <a:sp3d/>
        </p:spPr>
        <p:txBody>
          <a:bodyPr lIns="68580" tIns="34290" rIns="68580" bIns="34290">
            <a:spAutoFit/>
            <a:scene3d>
              <a:camera prst="obliqueBottomLeft"/>
              <a:lightRig rig="threePt" dir="t"/>
            </a:scene3d>
            <a:sp3d extrusionH="50800">
              <a:extrusionClr>
                <a:schemeClr val="accent3">
                  <a:lumMod val="50000"/>
                </a:schemeClr>
              </a:extrusionClr>
            </a:sp3d>
          </a:bodyPr>
          <a:lstStyle/>
          <a:p>
            <a:pPr algn="ctr" fontAlgn="auto">
              <a:spcBef>
                <a:spcPts val="0"/>
              </a:spcBef>
              <a:spcAft>
                <a:spcPts val="0"/>
              </a:spcAft>
              <a:defRPr/>
            </a:pPr>
            <a:r>
              <a:rPr lang="es-ES" sz="700" b="1" i="1" dirty="0">
                <a:ln w="0">
                  <a:noFill/>
                </a:ln>
                <a:solidFill>
                  <a:schemeClr val="accent3">
                    <a:lumMod val="75000"/>
                  </a:schemeClr>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700" b="1" i="1" dirty="0">
                <a:ln w="0">
                  <a:noFill/>
                </a:ln>
                <a:solidFill>
                  <a:schemeClr val="accent3">
                    <a:lumMod val="75000"/>
                  </a:schemeClr>
                </a:solidFill>
                <a:latin typeface="Arial Black" panose="020B0A04020102020204" pitchFamily="34" charset="0"/>
                <a:ea typeface="Adobe Gothic Std B" pitchFamily="34" charset="-128"/>
                <a:cs typeface="Aharoni" pitchFamily="2" charset="-79"/>
              </a:rPr>
              <a:t> MANUAL Y MÚSICA </a:t>
            </a:r>
          </a:p>
        </p:txBody>
      </p:sp>
      <p:pic>
        <p:nvPicPr>
          <p:cNvPr id="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9672" y="0"/>
            <a:ext cx="5051958" cy="1699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1033168"/>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CHELSS-TWO.wav"/>
          </p:stSnd>
        </p:sndAc>
      </p:transition>
    </mc:Choice>
    <mc:Fallback xmlns="">
      <p:transition spd="slow">
        <p:sndAc>
          <p:stSnd loop="1">
            <p:snd r:embed="rId6" name="CHELSS-TW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250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anim calcmode="lin" valueType="num">
                                      <p:cBhvr>
                                        <p:cTn id="9" dur="2500" fill="hold"/>
                                        <p:tgtEl>
                                          <p:spTgt spid="3"/>
                                        </p:tgtEl>
                                        <p:attrNameLst>
                                          <p:attrName>ppt_x</p:attrName>
                                        </p:attrNameLst>
                                      </p:cBhvr>
                                      <p:tavLst>
                                        <p:tav tm="0">
                                          <p:val>
                                            <p:fltVal val="0.5"/>
                                          </p:val>
                                        </p:tav>
                                        <p:tav tm="100000">
                                          <p:val>
                                            <p:strVal val="#ppt_x"/>
                                          </p:val>
                                        </p:tav>
                                      </p:tavLst>
                                    </p:anim>
                                    <p:anim calcmode="lin" valueType="num">
                                      <p:cBhvr>
                                        <p:cTn id="10" dur="2500" fill="hold"/>
                                        <p:tgtEl>
                                          <p:spTgt spid="3"/>
                                        </p:tgtEl>
                                        <p:attrNameLst>
                                          <p:attrName>ppt_y</p:attrName>
                                        </p:attrNameLst>
                                      </p:cBhvr>
                                      <p:tavLst>
                                        <p:tav tm="0">
                                          <p:val>
                                            <p:fltVal val="0.5"/>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6000" fill="hold"/>
                                        <p:tgtEl>
                                          <p:spTgt spid="5"/>
                                        </p:tgtEl>
                                        <p:attrNameLst>
                                          <p:attrName>ppt_x</p:attrName>
                                        </p:attrNameLst>
                                      </p:cBhvr>
                                      <p:tavLst>
                                        <p:tav tm="0">
                                          <p:val>
                                            <p:strVal val="1+#ppt_w/2"/>
                                          </p:val>
                                        </p:tav>
                                        <p:tav tm="100000">
                                          <p:val>
                                            <p:strVal val="#ppt_x"/>
                                          </p:val>
                                        </p:tav>
                                      </p:tavLst>
                                    </p:anim>
                                    <p:anim calcmode="lin" valueType="num">
                                      <p:cBhvr additive="base">
                                        <p:cTn id="14" dur="6000" fill="hold"/>
                                        <p:tgtEl>
                                          <p:spTgt spid="5"/>
                                        </p:tgtEl>
                                        <p:attrNameLst>
                                          <p:attrName>ppt_y</p:attrName>
                                        </p:attrNameLst>
                                      </p:cBhvr>
                                      <p:tavLst>
                                        <p:tav tm="0">
                                          <p:val>
                                            <p:strVal val="1+#ppt_h/2"/>
                                          </p:val>
                                        </p:tav>
                                        <p:tav tm="100000">
                                          <p:val>
                                            <p:strVal val="#ppt_y"/>
                                          </p:val>
                                        </p:tav>
                                      </p:tavLst>
                                    </p:anim>
                                  </p:childTnLst>
                                </p:cTn>
                              </p:par>
                              <p:par>
                                <p:cTn id="15" presetID="19" presetClass="entr" presetSubtype="10" fill="hold" grpId="1"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6000" fill="hold"/>
                                        <p:tgtEl>
                                          <p:spTgt spid="5"/>
                                        </p:tgtEl>
                                        <p:attrNameLst>
                                          <p:attrName>ppt_w</p:attrName>
                                        </p:attrNameLst>
                                      </p:cBhvr>
                                      <p:tavLst>
                                        <p:tav tm="0" fmla="#ppt_w*sin(2.5*pi*$)">
                                          <p:val>
                                            <p:fltVal val="0"/>
                                          </p:val>
                                        </p:tav>
                                        <p:tav tm="100000">
                                          <p:val>
                                            <p:fltVal val="1"/>
                                          </p:val>
                                        </p:tav>
                                      </p:tavLst>
                                    </p:anim>
                                    <p:anim calcmode="lin" valueType="num">
                                      <p:cBhvr>
                                        <p:cTn id="18" dur="6000" fill="hold"/>
                                        <p:tgtEl>
                                          <p:spTgt spid="5"/>
                                        </p:tgtEl>
                                        <p:attrNameLst>
                                          <p:attrName>ppt_h</p:attrName>
                                        </p:attrNameLst>
                                      </p:cBhvr>
                                      <p:tavLst>
                                        <p:tav tm="0">
                                          <p:val>
                                            <p:strVal val="#ppt_h"/>
                                          </p:val>
                                        </p:tav>
                                        <p:tav tm="100000">
                                          <p:val>
                                            <p:strVal val="#ppt_h"/>
                                          </p:val>
                                        </p:tav>
                                      </p:tavLst>
                                    </p:anim>
                                  </p:childTnLst>
                                </p:cTn>
                              </p:par>
                              <p:par>
                                <p:cTn id="19" presetID="8" presetClass="emph" presetSubtype="0" repeatCount="indefinite" fill="hold" grpId="2" nodeType="withEffect">
                                  <p:stCondLst>
                                    <p:cond delay="0"/>
                                  </p:stCondLst>
                                  <p:childTnLst>
                                    <p:animRot by="-21600000">
                                      <p:cBhvr>
                                        <p:cTn id="20" dur="6000" fill="hold"/>
                                        <p:tgtEl>
                                          <p:spTgt spid="5"/>
                                        </p:tgtEl>
                                        <p:attrNameLst>
                                          <p:attrName>r</p:attrName>
                                        </p:attrNameLst>
                                      </p:cBhvr>
                                    </p:animRot>
                                  </p:childTnLst>
                                </p:cTn>
                              </p:par>
                              <p:par>
                                <p:cTn id="21" presetID="2" presetClass="exit" presetSubtype="6" fill="hold" grpId="3" nodeType="withEffect">
                                  <p:stCondLst>
                                    <p:cond delay="0"/>
                                  </p:stCondLst>
                                  <p:childTnLst>
                                    <p:anim calcmode="lin" valueType="num">
                                      <p:cBhvr additive="base">
                                        <p:cTn id="22" dur="6000"/>
                                        <p:tgtEl>
                                          <p:spTgt spid="5"/>
                                        </p:tgtEl>
                                        <p:attrNameLst>
                                          <p:attrName>ppt_x</p:attrName>
                                        </p:attrNameLst>
                                      </p:cBhvr>
                                      <p:tavLst>
                                        <p:tav tm="0">
                                          <p:val>
                                            <p:strVal val="ppt_x"/>
                                          </p:val>
                                        </p:tav>
                                        <p:tav tm="100000">
                                          <p:val>
                                            <p:strVal val="1+ppt_w/2"/>
                                          </p:val>
                                        </p:tav>
                                      </p:tavLst>
                                    </p:anim>
                                    <p:anim calcmode="lin" valueType="num">
                                      <p:cBhvr additive="base">
                                        <p:cTn id="23" dur="6000"/>
                                        <p:tgtEl>
                                          <p:spTgt spid="5"/>
                                        </p:tgtEl>
                                        <p:attrNameLst>
                                          <p:attrName>ppt_y</p:attrName>
                                        </p:attrNameLst>
                                      </p:cBhvr>
                                      <p:tavLst>
                                        <p:tav tm="0">
                                          <p:val>
                                            <p:strVal val="ppt_y"/>
                                          </p:val>
                                        </p:tav>
                                        <p:tav tm="100000">
                                          <p:val>
                                            <p:strVal val="1+ppt_h/2"/>
                                          </p:val>
                                        </p:tav>
                                      </p:tavLst>
                                    </p:anim>
                                    <p:set>
                                      <p:cBhvr>
                                        <p:cTn id="24" dur="1" fill="hold">
                                          <p:stCondLst>
                                            <p:cond delay="5999"/>
                                          </p:stCondLst>
                                        </p:cTn>
                                        <p:tgtEl>
                                          <p:spTgt spid="5"/>
                                        </p:tgtEl>
                                        <p:attrNameLst>
                                          <p:attrName>style.visibility</p:attrName>
                                        </p:attrNameLst>
                                      </p:cBhvr>
                                      <p:to>
                                        <p:strVal val="hidden"/>
                                      </p:to>
                                    </p:set>
                                  </p:childTnLst>
                                </p:cTn>
                              </p:par>
                              <p:par>
                                <p:cTn id="25" presetID="2" presetClass="entr" presetSubtype="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0" fill="hold"/>
                                        <p:tgtEl>
                                          <p:spTgt spid="6"/>
                                        </p:tgtEl>
                                        <p:attrNameLst>
                                          <p:attrName>ppt_x</p:attrName>
                                        </p:attrNameLst>
                                      </p:cBhvr>
                                      <p:tavLst>
                                        <p:tav tm="0">
                                          <p:val>
                                            <p:strVal val="1+#ppt_w/2"/>
                                          </p:val>
                                        </p:tav>
                                        <p:tav tm="100000">
                                          <p:val>
                                            <p:strVal val="#ppt_x"/>
                                          </p:val>
                                        </p:tav>
                                      </p:tavLst>
                                    </p:anim>
                                    <p:anim calcmode="lin" valueType="num">
                                      <p:cBhvr additive="base">
                                        <p:cTn id="28" dur="5000" fill="hold"/>
                                        <p:tgtEl>
                                          <p:spTgt spid="6"/>
                                        </p:tgtEl>
                                        <p:attrNameLst>
                                          <p:attrName>ppt_y</p:attrName>
                                        </p:attrNameLst>
                                      </p:cBhvr>
                                      <p:tavLst>
                                        <p:tav tm="0">
                                          <p:val>
                                            <p:strVal val="1+#ppt_h/2"/>
                                          </p:val>
                                        </p:tav>
                                        <p:tav tm="100000">
                                          <p:val>
                                            <p:strVal val="#ppt_y"/>
                                          </p:val>
                                        </p:tav>
                                      </p:tavLst>
                                    </p:anim>
                                  </p:childTnLst>
                                </p:cTn>
                              </p:par>
                              <p:par>
                                <p:cTn id="29" presetID="19" presetClass="entr" presetSubtype="10"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0" fill="hold"/>
                                        <p:tgtEl>
                                          <p:spTgt spid="6"/>
                                        </p:tgtEl>
                                        <p:attrNameLst>
                                          <p:attrName>ppt_w</p:attrName>
                                        </p:attrNameLst>
                                      </p:cBhvr>
                                      <p:tavLst>
                                        <p:tav tm="0" fmla="#ppt_w*sin(2.5*pi*$)">
                                          <p:val>
                                            <p:fltVal val="0"/>
                                          </p:val>
                                        </p:tav>
                                        <p:tav tm="100000">
                                          <p:val>
                                            <p:fltVal val="1"/>
                                          </p:val>
                                        </p:tav>
                                      </p:tavLst>
                                    </p:anim>
                                    <p:anim calcmode="lin" valueType="num">
                                      <p:cBhvr>
                                        <p:cTn id="32" dur="5000" fill="hold"/>
                                        <p:tgtEl>
                                          <p:spTgt spid="6"/>
                                        </p:tgtEl>
                                        <p:attrNameLst>
                                          <p:attrName>ppt_h</p:attrName>
                                        </p:attrNameLst>
                                      </p:cBhvr>
                                      <p:tavLst>
                                        <p:tav tm="0">
                                          <p:val>
                                            <p:strVal val="#ppt_h"/>
                                          </p:val>
                                        </p:tav>
                                        <p:tav tm="100000">
                                          <p:val>
                                            <p:strVal val="#ppt_h"/>
                                          </p:val>
                                        </p:tav>
                                      </p:tavLst>
                                    </p:anim>
                                  </p:childTnLst>
                                </p:cTn>
                              </p:par>
                              <p:par>
                                <p:cTn id="33" presetID="8" presetClass="emph" presetSubtype="0" repeatCount="indefinite" fill="hold" grpId="2" nodeType="withEffect">
                                  <p:stCondLst>
                                    <p:cond delay="0"/>
                                  </p:stCondLst>
                                  <p:childTnLst>
                                    <p:animRot by="-21600000">
                                      <p:cBhvr>
                                        <p:cTn id="34" dur="5000" fill="hold"/>
                                        <p:tgtEl>
                                          <p:spTgt spid="6"/>
                                        </p:tgtEl>
                                        <p:attrNameLst>
                                          <p:attrName>r</p:attrName>
                                        </p:attrNameLst>
                                      </p:cBhvr>
                                    </p:animRot>
                                  </p:childTnLst>
                                </p:cTn>
                              </p:par>
                              <p:par>
                                <p:cTn id="35" presetID="2" presetClass="exit" presetSubtype="6" fill="hold" grpId="3" nodeType="withEffect">
                                  <p:stCondLst>
                                    <p:cond delay="0"/>
                                  </p:stCondLst>
                                  <p:childTnLst>
                                    <p:anim calcmode="lin" valueType="num">
                                      <p:cBhvr additive="base">
                                        <p:cTn id="36" dur="5000"/>
                                        <p:tgtEl>
                                          <p:spTgt spid="6"/>
                                        </p:tgtEl>
                                        <p:attrNameLst>
                                          <p:attrName>ppt_x</p:attrName>
                                        </p:attrNameLst>
                                      </p:cBhvr>
                                      <p:tavLst>
                                        <p:tav tm="0">
                                          <p:val>
                                            <p:strVal val="ppt_x"/>
                                          </p:val>
                                        </p:tav>
                                        <p:tav tm="100000">
                                          <p:val>
                                            <p:strVal val="1+ppt_w/2"/>
                                          </p:val>
                                        </p:tav>
                                      </p:tavLst>
                                    </p:anim>
                                    <p:anim calcmode="lin" valueType="num">
                                      <p:cBhvr additive="base">
                                        <p:cTn id="37" dur="5000"/>
                                        <p:tgtEl>
                                          <p:spTgt spid="6"/>
                                        </p:tgtEl>
                                        <p:attrNameLst>
                                          <p:attrName>ppt_y</p:attrName>
                                        </p:attrNameLst>
                                      </p:cBhvr>
                                      <p:tavLst>
                                        <p:tav tm="0">
                                          <p:val>
                                            <p:strVal val="ppt_y"/>
                                          </p:val>
                                        </p:tav>
                                        <p:tav tm="100000">
                                          <p:val>
                                            <p:strVal val="1+ppt_h/2"/>
                                          </p:val>
                                        </p:tav>
                                      </p:tavLst>
                                    </p:anim>
                                    <p:set>
                                      <p:cBhvr>
                                        <p:cTn id="38" dur="1" fill="hold">
                                          <p:stCondLst>
                                            <p:cond delay="4999"/>
                                          </p:stCondLst>
                                        </p:cTn>
                                        <p:tgtEl>
                                          <p:spTgt spid="6"/>
                                        </p:tgtEl>
                                        <p:attrNameLst>
                                          <p:attrName>style.visibility</p:attrName>
                                        </p:attrNameLst>
                                      </p:cBhvr>
                                      <p:to>
                                        <p:strVal val="hidden"/>
                                      </p:to>
                                    </p:set>
                                  </p:childTnLst>
                                </p:cTn>
                              </p:par>
                              <p:par>
                                <p:cTn id="39" presetID="2" presetClass="entr" presetSubtype="6"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4000" fill="hold"/>
                                        <p:tgtEl>
                                          <p:spTgt spid="7"/>
                                        </p:tgtEl>
                                        <p:attrNameLst>
                                          <p:attrName>ppt_x</p:attrName>
                                        </p:attrNameLst>
                                      </p:cBhvr>
                                      <p:tavLst>
                                        <p:tav tm="0">
                                          <p:val>
                                            <p:strVal val="1+#ppt_w/2"/>
                                          </p:val>
                                        </p:tav>
                                        <p:tav tm="100000">
                                          <p:val>
                                            <p:strVal val="#ppt_x"/>
                                          </p:val>
                                        </p:tav>
                                      </p:tavLst>
                                    </p:anim>
                                    <p:anim calcmode="lin" valueType="num">
                                      <p:cBhvr additive="base">
                                        <p:cTn id="42" dur="4000" fill="hold"/>
                                        <p:tgtEl>
                                          <p:spTgt spid="7"/>
                                        </p:tgtEl>
                                        <p:attrNameLst>
                                          <p:attrName>ppt_y</p:attrName>
                                        </p:attrNameLst>
                                      </p:cBhvr>
                                      <p:tavLst>
                                        <p:tav tm="0">
                                          <p:val>
                                            <p:strVal val="1+#ppt_h/2"/>
                                          </p:val>
                                        </p:tav>
                                        <p:tav tm="100000">
                                          <p:val>
                                            <p:strVal val="#ppt_y"/>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p:cTn id="45" dur="4000" fill="hold"/>
                                        <p:tgtEl>
                                          <p:spTgt spid="7"/>
                                        </p:tgtEl>
                                        <p:attrNameLst>
                                          <p:attrName>ppt_w</p:attrName>
                                        </p:attrNameLst>
                                      </p:cBhvr>
                                      <p:tavLst>
                                        <p:tav tm="0" fmla="#ppt_w*sin(2.5*pi*$)">
                                          <p:val>
                                            <p:fltVal val="0"/>
                                          </p:val>
                                        </p:tav>
                                        <p:tav tm="100000">
                                          <p:val>
                                            <p:fltVal val="1"/>
                                          </p:val>
                                        </p:tav>
                                      </p:tavLst>
                                    </p:anim>
                                    <p:anim calcmode="lin" valueType="num">
                                      <p:cBhvr>
                                        <p:cTn id="46" dur="4000" fill="hold"/>
                                        <p:tgtEl>
                                          <p:spTgt spid="7"/>
                                        </p:tgtEl>
                                        <p:attrNameLst>
                                          <p:attrName>ppt_h</p:attrName>
                                        </p:attrNameLst>
                                      </p:cBhvr>
                                      <p:tavLst>
                                        <p:tav tm="0">
                                          <p:val>
                                            <p:strVal val="#ppt_h"/>
                                          </p:val>
                                        </p:tav>
                                        <p:tav tm="100000">
                                          <p:val>
                                            <p:strVal val="#ppt_h"/>
                                          </p:val>
                                        </p:tav>
                                      </p:tavLst>
                                    </p:anim>
                                  </p:childTnLst>
                                </p:cTn>
                              </p:par>
                              <p:par>
                                <p:cTn id="47" presetID="8" presetClass="emph" presetSubtype="0" repeatCount="indefinite" fill="hold" grpId="2" nodeType="withEffect">
                                  <p:stCondLst>
                                    <p:cond delay="0"/>
                                  </p:stCondLst>
                                  <p:childTnLst>
                                    <p:animRot by="-21600000">
                                      <p:cBhvr>
                                        <p:cTn id="48" dur="4000" fill="hold"/>
                                        <p:tgtEl>
                                          <p:spTgt spid="7"/>
                                        </p:tgtEl>
                                        <p:attrNameLst>
                                          <p:attrName>r</p:attrName>
                                        </p:attrNameLst>
                                      </p:cBhvr>
                                    </p:animRot>
                                  </p:childTnLst>
                                </p:cTn>
                              </p:par>
                              <p:par>
                                <p:cTn id="49" presetID="2" presetClass="exit" presetSubtype="6" fill="hold" grpId="3" nodeType="withEffect">
                                  <p:stCondLst>
                                    <p:cond delay="0"/>
                                  </p:stCondLst>
                                  <p:childTnLst>
                                    <p:anim calcmode="lin" valueType="num">
                                      <p:cBhvr additive="base">
                                        <p:cTn id="50" dur="4000"/>
                                        <p:tgtEl>
                                          <p:spTgt spid="7"/>
                                        </p:tgtEl>
                                        <p:attrNameLst>
                                          <p:attrName>ppt_x</p:attrName>
                                        </p:attrNameLst>
                                      </p:cBhvr>
                                      <p:tavLst>
                                        <p:tav tm="0">
                                          <p:val>
                                            <p:strVal val="ppt_x"/>
                                          </p:val>
                                        </p:tav>
                                        <p:tav tm="100000">
                                          <p:val>
                                            <p:strVal val="1+ppt_w/2"/>
                                          </p:val>
                                        </p:tav>
                                      </p:tavLst>
                                    </p:anim>
                                    <p:anim calcmode="lin" valueType="num">
                                      <p:cBhvr additive="base">
                                        <p:cTn id="51" dur="4000"/>
                                        <p:tgtEl>
                                          <p:spTgt spid="7"/>
                                        </p:tgtEl>
                                        <p:attrNameLst>
                                          <p:attrName>ppt_y</p:attrName>
                                        </p:attrNameLst>
                                      </p:cBhvr>
                                      <p:tavLst>
                                        <p:tav tm="0">
                                          <p:val>
                                            <p:strVal val="ppt_y"/>
                                          </p:val>
                                        </p:tav>
                                        <p:tav tm="100000">
                                          <p:val>
                                            <p:strVal val="1+ppt_h/2"/>
                                          </p:val>
                                        </p:tav>
                                      </p:tavLst>
                                    </p:anim>
                                    <p:set>
                                      <p:cBhvr>
                                        <p:cTn id="52" dur="1" fill="hold">
                                          <p:stCondLst>
                                            <p:cond delay="3999"/>
                                          </p:stCondLst>
                                        </p:cTn>
                                        <p:tgtEl>
                                          <p:spTgt spid="7"/>
                                        </p:tgtEl>
                                        <p:attrNameLst>
                                          <p:attrName>style.visibility</p:attrName>
                                        </p:attrNameLst>
                                      </p:cBhvr>
                                      <p:to>
                                        <p:strVal val="hidden"/>
                                      </p:to>
                                    </p:set>
                                  </p:childTnLst>
                                </p:cTn>
                              </p:par>
                              <p:par>
                                <p:cTn id="53" presetID="2" presetClass="entr" presetSubtype="3"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6000" fill="hold"/>
                                        <p:tgtEl>
                                          <p:spTgt spid="14"/>
                                        </p:tgtEl>
                                        <p:attrNameLst>
                                          <p:attrName>ppt_x</p:attrName>
                                        </p:attrNameLst>
                                      </p:cBhvr>
                                      <p:tavLst>
                                        <p:tav tm="0">
                                          <p:val>
                                            <p:strVal val="1+#ppt_w/2"/>
                                          </p:val>
                                        </p:tav>
                                        <p:tav tm="100000">
                                          <p:val>
                                            <p:strVal val="#ppt_x"/>
                                          </p:val>
                                        </p:tav>
                                      </p:tavLst>
                                    </p:anim>
                                    <p:anim calcmode="lin" valueType="num">
                                      <p:cBhvr additive="base">
                                        <p:cTn id="56" dur="6000" fill="hold"/>
                                        <p:tgtEl>
                                          <p:spTgt spid="14"/>
                                        </p:tgtEl>
                                        <p:attrNameLst>
                                          <p:attrName>ppt_y</p:attrName>
                                        </p:attrNameLst>
                                      </p:cBhvr>
                                      <p:tavLst>
                                        <p:tav tm="0">
                                          <p:val>
                                            <p:strVal val="0-#ppt_h/2"/>
                                          </p:val>
                                        </p:tav>
                                        <p:tav tm="100000">
                                          <p:val>
                                            <p:strVal val="#ppt_y"/>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p:cTn id="59" dur="6000" fill="hold"/>
                                        <p:tgtEl>
                                          <p:spTgt spid="14"/>
                                        </p:tgtEl>
                                        <p:attrNameLst>
                                          <p:attrName>ppt_w</p:attrName>
                                        </p:attrNameLst>
                                      </p:cBhvr>
                                      <p:tavLst>
                                        <p:tav tm="0" fmla="#ppt_w*sin(2.5*pi*$)">
                                          <p:val>
                                            <p:fltVal val="0"/>
                                          </p:val>
                                        </p:tav>
                                        <p:tav tm="100000">
                                          <p:val>
                                            <p:fltVal val="1"/>
                                          </p:val>
                                        </p:tav>
                                      </p:tavLst>
                                    </p:anim>
                                    <p:anim calcmode="lin" valueType="num">
                                      <p:cBhvr>
                                        <p:cTn id="60" dur="6000" fill="hold"/>
                                        <p:tgtEl>
                                          <p:spTgt spid="14"/>
                                        </p:tgtEl>
                                        <p:attrNameLst>
                                          <p:attrName>ppt_h</p:attrName>
                                        </p:attrNameLst>
                                      </p:cBhvr>
                                      <p:tavLst>
                                        <p:tav tm="0">
                                          <p:val>
                                            <p:strVal val="#ppt_h"/>
                                          </p:val>
                                        </p:tav>
                                        <p:tav tm="100000">
                                          <p:val>
                                            <p:strVal val="#ppt_h"/>
                                          </p:val>
                                        </p:tav>
                                      </p:tavLst>
                                    </p:anim>
                                  </p:childTnLst>
                                </p:cTn>
                              </p:par>
                              <p:par>
                                <p:cTn id="61" presetID="8" presetClass="emph" presetSubtype="0" fill="hold" grpId="2" nodeType="withEffect">
                                  <p:stCondLst>
                                    <p:cond delay="0"/>
                                  </p:stCondLst>
                                  <p:childTnLst>
                                    <p:animRot by="21600000">
                                      <p:cBhvr>
                                        <p:cTn id="62" dur="6000" fill="hold"/>
                                        <p:tgtEl>
                                          <p:spTgt spid="14"/>
                                        </p:tgtEl>
                                        <p:attrNameLst>
                                          <p:attrName>r</p:attrName>
                                        </p:attrNameLst>
                                      </p:cBhvr>
                                    </p:animRot>
                                  </p:childTnLst>
                                </p:cTn>
                              </p:par>
                              <p:par>
                                <p:cTn id="63" presetID="2" presetClass="exit" presetSubtype="3" fill="hold" grpId="3" nodeType="withEffect">
                                  <p:stCondLst>
                                    <p:cond delay="0"/>
                                  </p:stCondLst>
                                  <p:childTnLst>
                                    <p:anim calcmode="lin" valueType="num">
                                      <p:cBhvr additive="base">
                                        <p:cTn id="64" dur="6000"/>
                                        <p:tgtEl>
                                          <p:spTgt spid="14"/>
                                        </p:tgtEl>
                                        <p:attrNameLst>
                                          <p:attrName>ppt_x</p:attrName>
                                        </p:attrNameLst>
                                      </p:cBhvr>
                                      <p:tavLst>
                                        <p:tav tm="0">
                                          <p:val>
                                            <p:strVal val="ppt_x"/>
                                          </p:val>
                                        </p:tav>
                                        <p:tav tm="100000">
                                          <p:val>
                                            <p:strVal val="1+ppt_w/2"/>
                                          </p:val>
                                        </p:tav>
                                      </p:tavLst>
                                    </p:anim>
                                    <p:anim calcmode="lin" valueType="num">
                                      <p:cBhvr additive="base">
                                        <p:cTn id="65" dur="6000"/>
                                        <p:tgtEl>
                                          <p:spTgt spid="14"/>
                                        </p:tgtEl>
                                        <p:attrNameLst>
                                          <p:attrName>ppt_y</p:attrName>
                                        </p:attrNameLst>
                                      </p:cBhvr>
                                      <p:tavLst>
                                        <p:tav tm="0">
                                          <p:val>
                                            <p:strVal val="ppt_y"/>
                                          </p:val>
                                        </p:tav>
                                        <p:tav tm="100000">
                                          <p:val>
                                            <p:strVal val="0-ppt_h/2"/>
                                          </p:val>
                                        </p:tav>
                                      </p:tavLst>
                                    </p:anim>
                                    <p:set>
                                      <p:cBhvr>
                                        <p:cTn id="66" dur="1" fill="hold">
                                          <p:stCondLst>
                                            <p:cond delay="5999"/>
                                          </p:stCondLst>
                                        </p:cTn>
                                        <p:tgtEl>
                                          <p:spTgt spid="14"/>
                                        </p:tgtEl>
                                        <p:attrNameLst>
                                          <p:attrName>style.visibility</p:attrName>
                                        </p:attrNameLst>
                                      </p:cBhvr>
                                      <p:to>
                                        <p:strVal val="hidden"/>
                                      </p:to>
                                    </p:set>
                                  </p:childTnLst>
                                </p:cTn>
                              </p:par>
                              <p:par>
                                <p:cTn id="67" presetID="2" presetClass="entr" presetSubtype="3"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5000" fill="hold"/>
                                        <p:tgtEl>
                                          <p:spTgt spid="15"/>
                                        </p:tgtEl>
                                        <p:attrNameLst>
                                          <p:attrName>ppt_x</p:attrName>
                                        </p:attrNameLst>
                                      </p:cBhvr>
                                      <p:tavLst>
                                        <p:tav tm="0">
                                          <p:val>
                                            <p:strVal val="1+#ppt_w/2"/>
                                          </p:val>
                                        </p:tav>
                                        <p:tav tm="100000">
                                          <p:val>
                                            <p:strVal val="#ppt_x"/>
                                          </p:val>
                                        </p:tav>
                                      </p:tavLst>
                                    </p:anim>
                                    <p:anim calcmode="lin" valueType="num">
                                      <p:cBhvr additive="base">
                                        <p:cTn id="70" dur="5000" fill="hold"/>
                                        <p:tgtEl>
                                          <p:spTgt spid="15"/>
                                        </p:tgtEl>
                                        <p:attrNameLst>
                                          <p:attrName>ppt_y</p:attrName>
                                        </p:attrNameLst>
                                      </p:cBhvr>
                                      <p:tavLst>
                                        <p:tav tm="0">
                                          <p:val>
                                            <p:strVal val="0-#ppt_h/2"/>
                                          </p:val>
                                        </p:tav>
                                        <p:tav tm="100000">
                                          <p:val>
                                            <p:strVal val="#ppt_y"/>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5000" fill="hold"/>
                                        <p:tgtEl>
                                          <p:spTgt spid="15"/>
                                        </p:tgtEl>
                                        <p:attrNameLst>
                                          <p:attrName>ppt_w</p:attrName>
                                        </p:attrNameLst>
                                      </p:cBhvr>
                                      <p:tavLst>
                                        <p:tav tm="0" fmla="#ppt_w*sin(2.5*pi*$)">
                                          <p:val>
                                            <p:fltVal val="0"/>
                                          </p:val>
                                        </p:tav>
                                        <p:tav tm="100000">
                                          <p:val>
                                            <p:fltVal val="1"/>
                                          </p:val>
                                        </p:tav>
                                      </p:tavLst>
                                    </p:anim>
                                    <p:anim calcmode="lin" valueType="num">
                                      <p:cBhvr>
                                        <p:cTn id="74" dur="5000" fill="hold"/>
                                        <p:tgtEl>
                                          <p:spTgt spid="15"/>
                                        </p:tgtEl>
                                        <p:attrNameLst>
                                          <p:attrName>ppt_h</p:attrName>
                                        </p:attrNameLst>
                                      </p:cBhvr>
                                      <p:tavLst>
                                        <p:tav tm="0">
                                          <p:val>
                                            <p:strVal val="#ppt_h"/>
                                          </p:val>
                                        </p:tav>
                                        <p:tav tm="100000">
                                          <p:val>
                                            <p:strVal val="#ppt_h"/>
                                          </p:val>
                                        </p:tav>
                                      </p:tavLst>
                                    </p:anim>
                                  </p:childTnLst>
                                </p:cTn>
                              </p:par>
                              <p:par>
                                <p:cTn id="75" presetID="8" presetClass="emph" presetSubtype="0" fill="hold" grpId="2" nodeType="withEffect">
                                  <p:stCondLst>
                                    <p:cond delay="0"/>
                                  </p:stCondLst>
                                  <p:childTnLst>
                                    <p:animRot by="21600000">
                                      <p:cBhvr>
                                        <p:cTn id="76" dur="5000" fill="hold"/>
                                        <p:tgtEl>
                                          <p:spTgt spid="15"/>
                                        </p:tgtEl>
                                        <p:attrNameLst>
                                          <p:attrName>r</p:attrName>
                                        </p:attrNameLst>
                                      </p:cBhvr>
                                    </p:animRot>
                                  </p:childTnLst>
                                </p:cTn>
                              </p:par>
                              <p:par>
                                <p:cTn id="77" presetID="2" presetClass="exit" presetSubtype="3" fill="hold" grpId="3" nodeType="withEffect">
                                  <p:stCondLst>
                                    <p:cond delay="0"/>
                                  </p:stCondLst>
                                  <p:childTnLst>
                                    <p:anim calcmode="lin" valueType="num">
                                      <p:cBhvr additive="base">
                                        <p:cTn id="78" dur="5000"/>
                                        <p:tgtEl>
                                          <p:spTgt spid="15"/>
                                        </p:tgtEl>
                                        <p:attrNameLst>
                                          <p:attrName>ppt_x</p:attrName>
                                        </p:attrNameLst>
                                      </p:cBhvr>
                                      <p:tavLst>
                                        <p:tav tm="0">
                                          <p:val>
                                            <p:strVal val="ppt_x"/>
                                          </p:val>
                                        </p:tav>
                                        <p:tav tm="100000">
                                          <p:val>
                                            <p:strVal val="1+ppt_w/2"/>
                                          </p:val>
                                        </p:tav>
                                      </p:tavLst>
                                    </p:anim>
                                    <p:anim calcmode="lin" valueType="num">
                                      <p:cBhvr additive="base">
                                        <p:cTn id="79" dur="5000"/>
                                        <p:tgtEl>
                                          <p:spTgt spid="15"/>
                                        </p:tgtEl>
                                        <p:attrNameLst>
                                          <p:attrName>ppt_y</p:attrName>
                                        </p:attrNameLst>
                                      </p:cBhvr>
                                      <p:tavLst>
                                        <p:tav tm="0">
                                          <p:val>
                                            <p:strVal val="ppt_y"/>
                                          </p:val>
                                        </p:tav>
                                        <p:tav tm="100000">
                                          <p:val>
                                            <p:strVal val="0-ppt_h/2"/>
                                          </p:val>
                                        </p:tav>
                                      </p:tavLst>
                                    </p:anim>
                                    <p:set>
                                      <p:cBhvr>
                                        <p:cTn id="80" dur="1" fill="hold">
                                          <p:stCondLst>
                                            <p:cond delay="4999"/>
                                          </p:stCondLst>
                                        </p:cTn>
                                        <p:tgtEl>
                                          <p:spTgt spid="15"/>
                                        </p:tgtEl>
                                        <p:attrNameLst>
                                          <p:attrName>style.visibility</p:attrName>
                                        </p:attrNameLst>
                                      </p:cBhvr>
                                      <p:to>
                                        <p:strVal val="hidden"/>
                                      </p:to>
                                    </p:set>
                                  </p:childTnLst>
                                </p:cTn>
                              </p:par>
                              <p:par>
                                <p:cTn id="81" presetID="2" presetClass="entr" presetSubtype="3" fill="hold" grpId="0"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4000" fill="hold"/>
                                        <p:tgtEl>
                                          <p:spTgt spid="16"/>
                                        </p:tgtEl>
                                        <p:attrNameLst>
                                          <p:attrName>ppt_x</p:attrName>
                                        </p:attrNameLst>
                                      </p:cBhvr>
                                      <p:tavLst>
                                        <p:tav tm="0">
                                          <p:val>
                                            <p:strVal val="1+#ppt_w/2"/>
                                          </p:val>
                                        </p:tav>
                                        <p:tav tm="100000">
                                          <p:val>
                                            <p:strVal val="#ppt_x"/>
                                          </p:val>
                                        </p:tav>
                                      </p:tavLst>
                                    </p:anim>
                                    <p:anim calcmode="lin" valueType="num">
                                      <p:cBhvr additive="base">
                                        <p:cTn id="84" dur="4000" fill="hold"/>
                                        <p:tgtEl>
                                          <p:spTgt spid="16"/>
                                        </p:tgtEl>
                                        <p:attrNameLst>
                                          <p:attrName>ppt_y</p:attrName>
                                        </p:attrNameLst>
                                      </p:cBhvr>
                                      <p:tavLst>
                                        <p:tav tm="0">
                                          <p:val>
                                            <p:strVal val="0-#ppt_h/2"/>
                                          </p:val>
                                        </p:tav>
                                        <p:tav tm="100000">
                                          <p:val>
                                            <p:strVal val="#ppt_y"/>
                                          </p:val>
                                        </p:tav>
                                      </p:tavLst>
                                    </p:anim>
                                  </p:childTnLst>
                                </p:cTn>
                              </p:par>
                              <p:par>
                                <p:cTn id="85" presetID="19" presetClass="entr" presetSubtype="10" fill="hold" grpId="1"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4000" fill="hold"/>
                                        <p:tgtEl>
                                          <p:spTgt spid="16"/>
                                        </p:tgtEl>
                                        <p:attrNameLst>
                                          <p:attrName>ppt_w</p:attrName>
                                        </p:attrNameLst>
                                      </p:cBhvr>
                                      <p:tavLst>
                                        <p:tav tm="0" fmla="#ppt_w*sin(2.5*pi*$)">
                                          <p:val>
                                            <p:fltVal val="0"/>
                                          </p:val>
                                        </p:tav>
                                        <p:tav tm="100000">
                                          <p:val>
                                            <p:fltVal val="1"/>
                                          </p:val>
                                        </p:tav>
                                      </p:tavLst>
                                    </p:anim>
                                    <p:anim calcmode="lin" valueType="num">
                                      <p:cBhvr>
                                        <p:cTn id="88" dur="4000" fill="hold"/>
                                        <p:tgtEl>
                                          <p:spTgt spid="16"/>
                                        </p:tgtEl>
                                        <p:attrNameLst>
                                          <p:attrName>ppt_h</p:attrName>
                                        </p:attrNameLst>
                                      </p:cBhvr>
                                      <p:tavLst>
                                        <p:tav tm="0">
                                          <p:val>
                                            <p:strVal val="#ppt_h"/>
                                          </p:val>
                                        </p:tav>
                                        <p:tav tm="100000">
                                          <p:val>
                                            <p:strVal val="#ppt_h"/>
                                          </p:val>
                                        </p:tav>
                                      </p:tavLst>
                                    </p:anim>
                                  </p:childTnLst>
                                </p:cTn>
                              </p:par>
                              <p:par>
                                <p:cTn id="89" presetID="8" presetClass="emph" presetSubtype="0" fill="hold" grpId="2" nodeType="withEffect">
                                  <p:stCondLst>
                                    <p:cond delay="0"/>
                                  </p:stCondLst>
                                  <p:childTnLst>
                                    <p:animRot by="21600000">
                                      <p:cBhvr>
                                        <p:cTn id="90" dur="4000" fill="hold"/>
                                        <p:tgtEl>
                                          <p:spTgt spid="16"/>
                                        </p:tgtEl>
                                        <p:attrNameLst>
                                          <p:attrName>r</p:attrName>
                                        </p:attrNameLst>
                                      </p:cBhvr>
                                    </p:animRot>
                                  </p:childTnLst>
                                </p:cTn>
                              </p:par>
                              <p:par>
                                <p:cTn id="91" presetID="2" presetClass="exit" presetSubtype="3" fill="hold" grpId="3" nodeType="withEffect">
                                  <p:stCondLst>
                                    <p:cond delay="0"/>
                                  </p:stCondLst>
                                  <p:childTnLst>
                                    <p:anim calcmode="lin" valueType="num">
                                      <p:cBhvr additive="base">
                                        <p:cTn id="92" dur="4000"/>
                                        <p:tgtEl>
                                          <p:spTgt spid="16"/>
                                        </p:tgtEl>
                                        <p:attrNameLst>
                                          <p:attrName>ppt_x</p:attrName>
                                        </p:attrNameLst>
                                      </p:cBhvr>
                                      <p:tavLst>
                                        <p:tav tm="0">
                                          <p:val>
                                            <p:strVal val="ppt_x"/>
                                          </p:val>
                                        </p:tav>
                                        <p:tav tm="100000">
                                          <p:val>
                                            <p:strVal val="1+ppt_w/2"/>
                                          </p:val>
                                        </p:tav>
                                      </p:tavLst>
                                    </p:anim>
                                    <p:anim calcmode="lin" valueType="num">
                                      <p:cBhvr additive="base">
                                        <p:cTn id="93" dur="4000"/>
                                        <p:tgtEl>
                                          <p:spTgt spid="16"/>
                                        </p:tgtEl>
                                        <p:attrNameLst>
                                          <p:attrName>ppt_y</p:attrName>
                                        </p:attrNameLst>
                                      </p:cBhvr>
                                      <p:tavLst>
                                        <p:tav tm="0">
                                          <p:val>
                                            <p:strVal val="ppt_y"/>
                                          </p:val>
                                        </p:tav>
                                        <p:tav tm="100000">
                                          <p:val>
                                            <p:strVal val="0-ppt_h/2"/>
                                          </p:val>
                                        </p:tav>
                                      </p:tavLst>
                                    </p:anim>
                                    <p:set>
                                      <p:cBhvr>
                                        <p:cTn id="94" dur="1" fill="hold">
                                          <p:stCondLst>
                                            <p:cond delay="3999"/>
                                          </p:stCondLst>
                                        </p:cTn>
                                        <p:tgtEl>
                                          <p:spTgt spid="16"/>
                                        </p:tgtEl>
                                        <p:attrNameLst>
                                          <p:attrName>style.visibility</p:attrName>
                                        </p:attrNameLst>
                                      </p:cBhvr>
                                      <p:to>
                                        <p:strVal val="hidden"/>
                                      </p:to>
                                    </p:set>
                                  </p:childTnLst>
                                </p:cTn>
                              </p:par>
                              <p:par>
                                <p:cTn id="95" presetID="2" presetClass="entr" presetSubtype="12" fill="hold" grpId="0" nodeType="withEffect">
                                  <p:stCondLst>
                                    <p:cond delay="0"/>
                                  </p:stCondLst>
                                  <p:childTnLst>
                                    <p:set>
                                      <p:cBhvr>
                                        <p:cTn id="96" dur="1" fill="hold">
                                          <p:stCondLst>
                                            <p:cond delay="0"/>
                                          </p:stCondLst>
                                        </p:cTn>
                                        <p:tgtEl>
                                          <p:spTgt spid="10"/>
                                        </p:tgtEl>
                                        <p:attrNameLst>
                                          <p:attrName>style.visibility</p:attrName>
                                        </p:attrNameLst>
                                      </p:cBhvr>
                                      <p:to>
                                        <p:strVal val="visible"/>
                                      </p:to>
                                    </p:set>
                                    <p:anim calcmode="lin" valueType="num">
                                      <p:cBhvr additive="base">
                                        <p:cTn id="97" dur="4000" fill="hold"/>
                                        <p:tgtEl>
                                          <p:spTgt spid="10"/>
                                        </p:tgtEl>
                                        <p:attrNameLst>
                                          <p:attrName>ppt_x</p:attrName>
                                        </p:attrNameLst>
                                      </p:cBhvr>
                                      <p:tavLst>
                                        <p:tav tm="0">
                                          <p:val>
                                            <p:strVal val="0-#ppt_w/2"/>
                                          </p:val>
                                        </p:tav>
                                        <p:tav tm="100000">
                                          <p:val>
                                            <p:strVal val="#ppt_x"/>
                                          </p:val>
                                        </p:tav>
                                      </p:tavLst>
                                    </p:anim>
                                    <p:anim calcmode="lin" valueType="num">
                                      <p:cBhvr additive="base">
                                        <p:cTn id="98" dur="4000" fill="hold"/>
                                        <p:tgtEl>
                                          <p:spTgt spid="10"/>
                                        </p:tgtEl>
                                        <p:attrNameLst>
                                          <p:attrName>ppt_y</p:attrName>
                                        </p:attrNameLst>
                                      </p:cBhvr>
                                      <p:tavLst>
                                        <p:tav tm="0">
                                          <p:val>
                                            <p:strVal val="1+#ppt_h/2"/>
                                          </p:val>
                                        </p:tav>
                                        <p:tav tm="100000">
                                          <p:val>
                                            <p:strVal val="#ppt_y"/>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0"/>
                                        </p:tgtEl>
                                        <p:attrNameLst>
                                          <p:attrName>style.visibility</p:attrName>
                                        </p:attrNameLst>
                                      </p:cBhvr>
                                      <p:to>
                                        <p:strVal val="visible"/>
                                      </p:to>
                                    </p:set>
                                    <p:anim calcmode="lin" valueType="num">
                                      <p:cBhvr>
                                        <p:cTn id="101" dur="4000" fill="hold"/>
                                        <p:tgtEl>
                                          <p:spTgt spid="10"/>
                                        </p:tgtEl>
                                        <p:attrNameLst>
                                          <p:attrName>ppt_w</p:attrName>
                                        </p:attrNameLst>
                                      </p:cBhvr>
                                      <p:tavLst>
                                        <p:tav tm="0" fmla="#ppt_w*sin(2.5*pi*$)">
                                          <p:val>
                                            <p:fltVal val="0"/>
                                          </p:val>
                                        </p:tav>
                                        <p:tav tm="100000">
                                          <p:val>
                                            <p:fltVal val="1"/>
                                          </p:val>
                                        </p:tav>
                                      </p:tavLst>
                                    </p:anim>
                                    <p:anim calcmode="lin" valueType="num">
                                      <p:cBhvr>
                                        <p:cTn id="102" dur="4000" fill="hold"/>
                                        <p:tgtEl>
                                          <p:spTgt spid="10"/>
                                        </p:tgtEl>
                                        <p:attrNameLst>
                                          <p:attrName>ppt_h</p:attrName>
                                        </p:attrNameLst>
                                      </p:cBhvr>
                                      <p:tavLst>
                                        <p:tav tm="0">
                                          <p:val>
                                            <p:strVal val="#ppt_h"/>
                                          </p:val>
                                        </p:tav>
                                        <p:tav tm="100000">
                                          <p:val>
                                            <p:strVal val="#ppt_h"/>
                                          </p:val>
                                        </p:tav>
                                      </p:tavLst>
                                    </p:anim>
                                  </p:childTnLst>
                                </p:cTn>
                              </p:par>
                              <p:par>
                                <p:cTn id="103" presetID="8" presetClass="emph" presetSubtype="0" fill="hold" grpId="2" nodeType="withEffect">
                                  <p:stCondLst>
                                    <p:cond delay="0"/>
                                  </p:stCondLst>
                                  <p:childTnLst>
                                    <p:animRot by="21600000">
                                      <p:cBhvr>
                                        <p:cTn id="104" dur="4000" fill="hold"/>
                                        <p:tgtEl>
                                          <p:spTgt spid="10"/>
                                        </p:tgtEl>
                                        <p:attrNameLst>
                                          <p:attrName>r</p:attrName>
                                        </p:attrNameLst>
                                      </p:cBhvr>
                                    </p:animRot>
                                  </p:childTnLst>
                                </p:cTn>
                              </p:par>
                              <p:par>
                                <p:cTn id="105" presetID="2" presetClass="exit" presetSubtype="12" fill="hold" grpId="3" nodeType="withEffect">
                                  <p:stCondLst>
                                    <p:cond delay="0"/>
                                  </p:stCondLst>
                                  <p:childTnLst>
                                    <p:anim calcmode="lin" valueType="num">
                                      <p:cBhvr additive="base">
                                        <p:cTn id="106" dur="4000"/>
                                        <p:tgtEl>
                                          <p:spTgt spid="10"/>
                                        </p:tgtEl>
                                        <p:attrNameLst>
                                          <p:attrName>ppt_x</p:attrName>
                                        </p:attrNameLst>
                                      </p:cBhvr>
                                      <p:tavLst>
                                        <p:tav tm="0">
                                          <p:val>
                                            <p:strVal val="ppt_x"/>
                                          </p:val>
                                        </p:tav>
                                        <p:tav tm="100000">
                                          <p:val>
                                            <p:strVal val="0-ppt_w/2"/>
                                          </p:val>
                                        </p:tav>
                                      </p:tavLst>
                                    </p:anim>
                                    <p:anim calcmode="lin" valueType="num">
                                      <p:cBhvr additive="base">
                                        <p:cTn id="107" dur="4000"/>
                                        <p:tgtEl>
                                          <p:spTgt spid="10"/>
                                        </p:tgtEl>
                                        <p:attrNameLst>
                                          <p:attrName>ppt_y</p:attrName>
                                        </p:attrNameLst>
                                      </p:cBhvr>
                                      <p:tavLst>
                                        <p:tav tm="0">
                                          <p:val>
                                            <p:strVal val="ppt_y"/>
                                          </p:val>
                                        </p:tav>
                                        <p:tav tm="100000">
                                          <p:val>
                                            <p:strVal val="1+ppt_h/2"/>
                                          </p:val>
                                        </p:tav>
                                      </p:tavLst>
                                    </p:anim>
                                    <p:set>
                                      <p:cBhvr>
                                        <p:cTn id="108" dur="1" fill="hold">
                                          <p:stCondLst>
                                            <p:cond delay="3999"/>
                                          </p:stCondLst>
                                        </p:cTn>
                                        <p:tgtEl>
                                          <p:spTgt spid="10"/>
                                        </p:tgtEl>
                                        <p:attrNameLst>
                                          <p:attrName>style.visibility</p:attrName>
                                        </p:attrNameLst>
                                      </p:cBhvr>
                                      <p:to>
                                        <p:strVal val="hidden"/>
                                      </p:to>
                                    </p:set>
                                  </p:childTnLst>
                                </p:cTn>
                              </p:par>
                              <p:par>
                                <p:cTn id="109" presetID="2" presetClass="entr" presetSubtype="12" fill="hold" grpId="0" nodeType="with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additive="base">
                                        <p:cTn id="111" dur="5000" fill="hold"/>
                                        <p:tgtEl>
                                          <p:spTgt spid="9"/>
                                        </p:tgtEl>
                                        <p:attrNameLst>
                                          <p:attrName>ppt_x</p:attrName>
                                        </p:attrNameLst>
                                      </p:cBhvr>
                                      <p:tavLst>
                                        <p:tav tm="0">
                                          <p:val>
                                            <p:strVal val="0-#ppt_w/2"/>
                                          </p:val>
                                        </p:tav>
                                        <p:tav tm="100000">
                                          <p:val>
                                            <p:strVal val="#ppt_x"/>
                                          </p:val>
                                        </p:tav>
                                      </p:tavLst>
                                    </p:anim>
                                    <p:anim calcmode="lin" valueType="num">
                                      <p:cBhvr additive="base">
                                        <p:cTn id="112" dur="5000" fill="hold"/>
                                        <p:tgtEl>
                                          <p:spTgt spid="9"/>
                                        </p:tgtEl>
                                        <p:attrNameLst>
                                          <p:attrName>ppt_y</p:attrName>
                                        </p:attrNameLst>
                                      </p:cBhvr>
                                      <p:tavLst>
                                        <p:tav tm="0">
                                          <p:val>
                                            <p:strVal val="1+#ppt_h/2"/>
                                          </p:val>
                                        </p:tav>
                                        <p:tav tm="100000">
                                          <p:val>
                                            <p:strVal val="#ppt_y"/>
                                          </p:val>
                                        </p:tav>
                                      </p:tavLst>
                                    </p:anim>
                                  </p:childTnLst>
                                </p:cTn>
                              </p:par>
                              <p:par>
                                <p:cTn id="113" presetID="19" presetClass="entr" presetSubtype="10"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 calcmode="lin" valueType="num">
                                      <p:cBhvr>
                                        <p:cTn id="115" dur="5000" fill="hold"/>
                                        <p:tgtEl>
                                          <p:spTgt spid="9"/>
                                        </p:tgtEl>
                                        <p:attrNameLst>
                                          <p:attrName>ppt_w</p:attrName>
                                        </p:attrNameLst>
                                      </p:cBhvr>
                                      <p:tavLst>
                                        <p:tav tm="0" fmla="#ppt_w*sin(2.5*pi*$)">
                                          <p:val>
                                            <p:fltVal val="0"/>
                                          </p:val>
                                        </p:tav>
                                        <p:tav tm="100000">
                                          <p:val>
                                            <p:fltVal val="1"/>
                                          </p:val>
                                        </p:tav>
                                      </p:tavLst>
                                    </p:anim>
                                    <p:anim calcmode="lin" valueType="num">
                                      <p:cBhvr>
                                        <p:cTn id="116" dur="5000" fill="hold"/>
                                        <p:tgtEl>
                                          <p:spTgt spid="9"/>
                                        </p:tgtEl>
                                        <p:attrNameLst>
                                          <p:attrName>ppt_h</p:attrName>
                                        </p:attrNameLst>
                                      </p:cBhvr>
                                      <p:tavLst>
                                        <p:tav tm="0">
                                          <p:val>
                                            <p:strVal val="#ppt_h"/>
                                          </p:val>
                                        </p:tav>
                                        <p:tav tm="100000">
                                          <p:val>
                                            <p:strVal val="#ppt_h"/>
                                          </p:val>
                                        </p:tav>
                                      </p:tavLst>
                                    </p:anim>
                                  </p:childTnLst>
                                </p:cTn>
                              </p:par>
                              <p:par>
                                <p:cTn id="117" presetID="8" presetClass="emph" presetSubtype="0" fill="hold" grpId="2" nodeType="withEffect">
                                  <p:stCondLst>
                                    <p:cond delay="0"/>
                                  </p:stCondLst>
                                  <p:childTnLst>
                                    <p:animRot by="21600000">
                                      <p:cBhvr>
                                        <p:cTn id="118" dur="5000" fill="hold"/>
                                        <p:tgtEl>
                                          <p:spTgt spid="9"/>
                                        </p:tgtEl>
                                        <p:attrNameLst>
                                          <p:attrName>r</p:attrName>
                                        </p:attrNameLst>
                                      </p:cBhvr>
                                    </p:animRot>
                                  </p:childTnLst>
                                </p:cTn>
                              </p:par>
                              <p:par>
                                <p:cTn id="119" presetID="2" presetClass="exit" presetSubtype="12" fill="hold" grpId="3" nodeType="withEffect">
                                  <p:stCondLst>
                                    <p:cond delay="0"/>
                                  </p:stCondLst>
                                  <p:childTnLst>
                                    <p:anim calcmode="lin" valueType="num">
                                      <p:cBhvr additive="base">
                                        <p:cTn id="120" dur="5000"/>
                                        <p:tgtEl>
                                          <p:spTgt spid="9"/>
                                        </p:tgtEl>
                                        <p:attrNameLst>
                                          <p:attrName>ppt_x</p:attrName>
                                        </p:attrNameLst>
                                      </p:cBhvr>
                                      <p:tavLst>
                                        <p:tav tm="0">
                                          <p:val>
                                            <p:strVal val="ppt_x"/>
                                          </p:val>
                                        </p:tav>
                                        <p:tav tm="100000">
                                          <p:val>
                                            <p:strVal val="0-ppt_w/2"/>
                                          </p:val>
                                        </p:tav>
                                      </p:tavLst>
                                    </p:anim>
                                    <p:anim calcmode="lin" valueType="num">
                                      <p:cBhvr additive="base">
                                        <p:cTn id="121" dur="5000"/>
                                        <p:tgtEl>
                                          <p:spTgt spid="9"/>
                                        </p:tgtEl>
                                        <p:attrNameLst>
                                          <p:attrName>ppt_y</p:attrName>
                                        </p:attrNameLst>
                                      </p:cBhvr>
                                      <p:tavLst>
                                        <p:tav tm="0">
                                          <p:val>
                                            <p:strVal val="ppt_y"/>
                                          </p:val>
                                        </p:tav>
                                        <p:tav tm="100000">
                                          <p:val>
                                            <p:strVal val="1+ppt_h/2"/>
                                          </p:val>
                                        </p:tav>
                                      </p:tavLst>
                                    </p:anim>
                                    <p:set>
                                      <p:cBhvr>
                                        <p:cTn id="122" dur="1" fill="hold">
                                          <p:stCondLst>
                                            <p:cond delay="4999"/>
                                          </p:stCondLst>
                                        </p:cTn>
                                        <p:tgtEl>
                                          <p:spTgt spid="9"/>
                                        </p:tgtEl>
                                        <p:attrNameLst>
                                          <p:attrName>style.visibility</p:attrName>
                                        </p:attrNameLst>
                                      </p:cBhvr>
                                      <p:to>
                                        <p:strVal val="hidden"/>
                                      </p:to>
                                    </p:set>
                                  </p:childTnLst>
                                </p:cTn>
                              </p:par>
                              <p:par>
                                <p:cTn id="123" presetID="2" presetClass="entr" presetSubtype="12" fill="hold" grpId="0" nodeType="withEffect">
                                  <p:stCondLst>
                                    <p:cond delay="0"/>
                                  </p:stCondLst>
                                  <p:childTnLst>
                                    <p:set>
                                      <p:cBhvr>
                                        <p:cTn id="124" dur="1" fill="hold">
                                          <p:stCondLst>
                                            <p:cond delay="0"/>
                                          </p:stCondLst>
                                        </p:cTn>
                                        <p:tgtEl>
                                          <p:spTgt spid="8"/>
                                        </p:tgtEl>
                                        <p:attrNameLst>
                                          <p:attrName>style.visibility</p:attrName>
                                        </p:attrNameLst>
                                      </p:cBhvr>
                                      <p:to>
                                        <p:strVal val="visible"/>
                                      </p:to>
                                    </p:set>
                                    <p:anim calcmode="lin" valueType="num">
                                      <p:cBhvr additive="base">
                                        <p:cTn id="125" dur="6000" fill="hold"/>
                                        <p:tgtEl>
                                          <p:spTgt spid="8"/>
                                        </p:tgtEl>
                                        <p:attrNameLst>
                                          <p:attrName>ppt_x</p:attrName>
                                        </p:attrNameLst>
                                      </p:cBhvr>
                                      <p:tavLst>
                                        <p:tav tm="0">
                                          <p:val>
                                            <p:strVal val="0-#ppt_w/2"/>
                                          </p:val>
                                        </p:tav>
                                        <p:tav tm="100000">
                                          <p:val>
                                            <p:strVal val="#ppt_x"/>
                                          </p:val>
                                        </p:tav>
                                      </p:tavLst>
                                    </p:anim>
                                    <p:anim calcmode="lin" valueType="num">
                                      <p:cBhvr additive="base">
                                        <p:cTn id="126" dur="6000" fill="hold"/>
                                        <p:tgtEl>
                                          <p:spTgt spid="8"/>
                                        </p:tgtEl>
                                        <p:attrNameLst>
                                          <p:attrName>ppt_y</p:attrName>
                                        </p:attrNameLst>
                                      </p:cBhvr>
                                      <p:tavLst>
                                        <p:tav tm="0">
                                          <p:val>
                                            <p:strVal val="1+#ppt_h/2"/>
                                          </p:val>
                                        </p:tav>
                                        <p:tav tm="100000">
                                          <p:val>
                                            <p:strVal val="#ppt_y"/>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8"/>
                                        </p:tgtEl>
                                        <p:attrNameLst>
                                          <p:attrName>style.visibility</p:attrName>
                                        </p:attrNameLst>
                                      </p:cBhvr>
                                      <p:to>
                                        <p:strVal val="visible"/>
                                      </p:to>
                                    </p:set>
                                    <p:anim calcmode="lin" valueType="num">
                                      <p:cBhvr>
                                        <p:cTn id="129" dur="6000" fill="hold"/>
                                        <p:tgtEl>
                                          <p:spTgt spid="8"/>
                                        </p:tgtEl>
                                        <p:attrNameLst>
                                          <p:attrName>ppt_w</p:attrName>
                                        </p:attrNameLst>
                                      </p:cBhvr>
                                      <p:tavLst>
                                        <p:tav tm="0" fmla="#ppt_w*sin(2.5*pi*$)">
                                          <p:val>
                                            <p:fltVal val="0"/>
                                          </p:val>
                                        </p:tav>
                                        <p:tav tm="100000">
                                          <p:val>
                                            <p:fltVal val="1"/>
                                          </p:val>
                                        </p:tav>
                                      </p:tavLst>
                                    </p:anim>
                                    <p:anim calcmode="lin" valueType="num">
                                      <p:cBhvr>
                                        <p:cTn id="130" dur="6000" fill="hold"/>
                                        <p:tgtEl>
                                          <p:spTgt spid="8"/>
                                        </p:tgtEl>
                                        <p:attrNameLst>
                                          <p:attrName>ppt_h</p:attrName>
                                        </p:attrNameLst>
                                      </p:cBhvr>
                                      <p:tavLst>
                                        <p:tav tm="0">
                                          <p:val>
                                            <p:strVal val="#ppt_h"/>
                                          </p:val>
                                        </p:tav>
                                        <p:tav tm="100000">
                                          <p:val>
                                            <p:strVal val="#ppt_h"/>
                                          </p:val>
                                        </p:tav>
                                      </p:tavLst>
                                    </p:anim>
                                  </p:childTnLst>
                                </p:cTn>
                              </p:par>
                              <p:par>
                                <p:cTn id="131" presetID="8" presetClass="emph" presetSubtype="0" fill="hold" grpId="2" nodeType="withEffect">
                                  <p:stCondLst>
                                    <p:cond delay="0"/>
                                  </p:stCondLst>
                                  <p:childTnLst>
                                    <p:animRot by="21600000">
                                      <p:cBhvr>
                                        <p:cTn id="132" dur="6000" fill="hold"/>
                                        <p:tgtEl>
                                          <p:spTgt spid="8"/>
                                        </p:tgtEl>
                                        <p:attrNameLst>
                                          <p:attrName>r</p:attrName>
                                        </p:attrNameLst>
                                      </p:cBhvr>
                                    </p:animRot>
                                  </p:childTnLst>
                                </p:cTn>
                              </p:par>
                              <p:par>
                                <p:cTn id="133" presetID="2" presetClass="exit" presetSubtype="12" fill="hold" grpId="3" nodeType="withEffect">
                                  <p:stCondLst>
                                    <p:cond delay="0"/>
                                  </p:stCondLst>
                                  <p:childTnLst>
                                    <p:anim calcmode="lin" valueType="num">
                                      <p:cBhvr additive="base">
                                        <p:cTn id="134" dur="6000"/>
                                        <p:tgtEl>
                                          <p:spTgt spid="8"/>
                                        </p:tgtEl>
                                        <p:attrNameLst>
                                          <p:attrName>ppt_x</p:attrName>
                                        </p:attrNameLst>
                                      </p:cBhvr>
                                      <p:tavLst>
                                        <p:tav tm="0">
                                          <p:val>
                                            <p:strVal val="ppt_x"/>
                                          </p:val>
                                        </p:tav>
                                        <p:tav tm="100000">
                                          <p:val>
                                            <p:strVal val="0-ppt_w/2"/>
                                          </p:val>
                                        </p:tav>
                                      </p:tavLst>
                                    </p:anim>
                                    <p:anim calcmode="lin" valueType="num">
                                      <p:cBhvr additive="base">
                                        <p:cTn id="135" dur="6000"/>
                                        <p:tgtEl>
                                          <p:spTgt spid="8"/>
                                        </p:tgtEl>
                                        <p:attrNameLst>
                                          <p:attrName>ppt_y</p:attrName>
                                        </p:attrNameLst>
                                      </p:cBhvr>
                                      <p:tavLst>
                                        <p:tav tm="0">
                                          <p:val>
                                            <p:strVal val="ppt_y"/>
                                          </p:val>
                                        </p:tav>
                                        <p:tav tm="100000">
                                          <p:val>
                                            <p:strVal val="1+ppt_h/2"/>
                                          </p:val>
                                        </p:tav>
                                      </p:tavLst>
                                    </p:anim>
                                    <p:set>
                                      <p:cBhvr>
                                        <p:cTn id="136" dur="1" fill="hold">
                                          <p:stCondLst>
                                            <p:cond delay="5999"/>
                                          </p:stCondLst>
                                        </p:cTn>
                                        <p:tgtEl>
                                          <p:spTgt spid="8"/>
                                        </p:tgtEl>
                                        <p:attrNameLst>
                                          <p:attrName>style.visibility</p:attrName>
                                        </p:attrNameLst>
                                      </p:cBhvr>
                                      <p:to>
                                        <p:strVal val="hidden"/>
                                      </p:to>
                                    </p:set>
                                  </p:childTnLst>
                                </p:cTn>
                              </p:par>
                              <p:par>
                                <p:cTn id="137" presetID="2" presetClass="entr" presetSubtype="9" fill="hold" grpId="0" nodeType="withEffect">
                                  <p:stCondLst>
                                    <p:cond delay="0"/>
                                  </p:stCondLst>
                                  <p:childTnLst>
                                    <p:set>
                                      <p:cBhvr>
                                        <p:cTn id="138" dur="1" fill="hold">
                                          <p:stCondLst>
                                            <p:cond delay="0"/>
                                          </p:stCondLst>
                                        </p:cTn>
                                        <p:tgtEl>
                                          <p:spTgt spid="13"/>
                                        </p:tgtEl>
                                        <p:attrNameLst>
                                          <p:attrName>style.visibility</p:attrName>
                                        </p:attrNameLst>
                                      </p:cBhvr>
                                      <p:to>
                                        <p:strVal val="visible"/>
                                      </p:to>
                                    </p:set>
                                    <p:anim calcmode="lin" valueType="num">
                                      <p:cBhvr additive="base">
                                        <p:cTn id="139" dur="4000" fill="hold"/>
                                        <p:tgtEl>
                                          <p:spTgt spid="13"/>
                                        </p:tgtEl>
                                        <p:attrNameLst>
                                          <p:attrName>ppt_x</p:attrName>
                                        </p:attrNameLst>
                                      </p:cBhvr>
                                      <p:tavLst>
                                        <p:tav tm="0">
                                          <p:val>
                                            <p:strVal val="0-#ppt_w/2"/>
                                          </p:val>
                                        </p:tav>
                                        <p:tav tm="100000">
                                          <p:val>
                                            <p:strVal val="#ppt_x"/>
                                          </p:val>
                                        </p:tav>
                                      </p:tavLst>
                                    </p:anim>
                                    <p:anim calcmode="lin" valueType="num">
                                      <p:cBhvr additive="base">
                                        <p:cTn id="140" dur="4000" fill="hold"/>
                                        <p:tgtEl>
                                          <p:spTgt spid="13"/>
                                        </p:tgtEl>
                                        <p:attrNameLst>
                                          <p:attrName>ppt_y</p:attrName>
                                        </p:attrNameLst>
                                      </p:cBhvr>
                                      <p:tavLst>
                                        <p:tav tm="0">
                                          <p:val>
                                            <p:strVal val="0-#ppt_h/2"/>
                                          </p:val>
                                        </p:tav>
                                        <p:tav tm="100000">
                                          <p:val>
                                            <p:strVal val="#ppt_y"/>
                                          </p:val>
                                        </p:tav>
                                      </p:tavLst>
                                    </p:anim>
                                  </p:childTnLst>
                                </p:cTn>
                              </p:par>
                              <p:par>
                                <p:cTn id="141" presetID="19" presetClass="entr" presetSubtype="10" fill="hold" grpId="1" nodeType="withEffect">
                                  <p:stCondLst>
                                    <p:cond delay="0"/>
                                  </p:stCondLst>
                                  <p:childTnLst>
                                    <p:set>
                                      <p:cBhvr>
                                        <p:cTn id="142" dur="1" fill="hold">
                                          <p:stCondLst>
                                            <p:cond delay="0"/>
                                          </p:stCondLst>
                                        </p:cTn>
                                        <p:tgtEl>
                                          <p:spTgt spid="13"/>
                                        </p:tgtEl>
                                        <p:attrNameLst>
                                          <p:attrName>style.visibility</p:attrName>
                                        </p:attrNameLst>
                                      </p:cBhvr>
                                      <p:to>
                                        <p:strVal val="visible"/>
                                      </p:to>
                                    </p:set>
                                    <p:anim calcmode="lin" valueType="num">
                                      <p:cBhvr>
                                        <p:cTn id="143" dur="4000" fill="hold"/>
                                        <p:tgtEl>
                                          <p:spTgt spid="13"/>
                                        </p:tgtEl>
                                        <p:attrNameLst>
                                          <p:attrName>ppt_w</p:attrName>
                                        </p:attrNameLst>
                                      </p:cBhvr>
                                      <p:tavLst>
                                        <p:tav tm="0" fmla="#ppt_w*sin(2.5*pi*$)">
                                          <p:val>
                                            <p:fltVal val="0"/>
                                          </p:val>
                                        </p:tav>
                                        <p:tav tm="100000">
                                          <p:val>
                                            <p:fltVal val="1"/>
                                          </p:val>
                                        </p:tav>
                                      </p:tavLst>
                                    </p:anim>
                                    <p:anim calcmode="lin" valueType="num">
                                      <p:cBhvr>
                                        <p:cTn id="144" dur="4000" fill="hold"/>
                                        <p:tgtEl>
                                          <p:spTgt spid="13"/>
                                        </p:tgtEl>
                                        <p:attrNameLst>
                                          <p:attrName>ppt_h</p:attrName>
                                        </p:attrNameLst>
                                      </p:cBhvr>
                                      <p:tavLst>
                                        <p:tav tm="0">
                                          <p:val>
                                            <p:strVal val="#ppt_h"/>
                                          </p:val>
                                        </p:tav>
                                        <p:tav tm="100000">
                                          <p:val>
                                            <p:strVal val="#ppt_h"/>
                                          </p:val>
                                        </p:tav>
                                      </p:tavLst>
                                    </p:anim>
                                  </p:childTnLst>
                                </p:cTn>
                              </p:par>
                              <p:par>
                                <p:cTn id="145" presetID="8" presetClass="emph" presetSubtype="0" repeatCount="indefinite" fill="hold" grpId="2" nodeType="withEffect">
                                  <p:stCondLst>
                                    <p:cond delay="0"/>
                                  </p:stCondLst>
                                  <p:childTnLst>
                                    <p:animRot by="-21600000">
                                      <p:cBhvr>
                                        <p:cTn id="146" dur="4000" fill="hold"/>
                                        <p:tgtEl>
                                          <p:spTgt spid="13"/>
                                        </p:tgtEl>
                                        <p:attrNameLst>
                                          <p:attrName>r</p:attrName>
                                        </p:attrNameLst>
                                      </p:cBhvr>
                                    </p:animRot>
                                  </p:childTnLst>
                                </p:cTn>
                              </p:par>
                              <p:par>
                                <p:cTn id="147" presetID="2" presetClass="exit" presetSubtype="9" fill="hold" grpId="3" nodeType="withEffect">
                                  <p:stCondLst>
                                    <p:cond delay="0"/>
                                  </p:stCondLst>
                                  <p:childTnLst>
                                    <p:anim calcmode="lin" valueType="num">
                                      <p:cBhvr additive="base">
                                        <p:cTn id="148" dur="4000"/>
                                        <p:tgtEl>
                                          <p:spTgt spid="13"/>
                                        </p:tgtEl>
                                        <p:attrNameLst>
                                          <p:attrName>ppt_x</p:attrName>
                                        </p:attrNameLst>
                                      </p:cBhvr>
                                      <p:tavLst>
                                        <p:tav tm="0">
                                          <p:val>
                                            <p:strVal val="ppt_x"/>
                                          </p:val>
                                        </p:tav>
                                        <p:tav tm="100000">
                                          <p:val>
                                            <p:strVal val="0-ppt_w/2"/>
                                          </p:val>
                                        </p:tav>
                                      </p:tavLst>
                                    </p:anim>
                                    <p:anim calcmode="lin" valueType="num">
                                      <p:cBhvr additive="base">
                                        <p:cTn id="149" dur="4000"/>
                                        <p:tgtEl>
                                          <p:spTgt spid="13"/>
                                        </p:tgtEl>
                                        <p:attrNameLst>
                                          <p:attrName>ppt_y</p:attrName>
                                        </p:attrNameLst>
                                      </p:cBhvr>
                                      <p:tavLst>
                                        <p:tav tm="0">
                                          <p:val>
                                            <p:strVal val="ppt_y"/>
                                          </p:val>
                                        </p:tav>
                                        <p:tav tm="100000">
                                          <p:val>
                                            <p:strVal val="0-ppt_h/2"/>
                                          </p:val>
                                        </p:tav>
                                      </p:tavLst>
                                    </p:anim>
                                    <p:set>
                                      <p:cBhvr>
                                        <p:cTn id="150" dur="1" fill="hold">
                                          <p:stCondLst>
                                            <p:cond delay="3999"/>
                                          </p:stCondLst>
                                        </p:cTn>
                                        <p:tgtEl>
                                          <p:spTgt spid="13"/>
                                        </p:tgtEl>
                                        <p:attrNameLst>
                                          <p:attrName>style.visibility</p:attrName>
                                        </p:attrNameLst>
                                      </p:cBhvr>
                                      <p:to>
                                        <p:strVal val="hidden"/>
                                      </p:to>
                                    </p:set>
                                  </p:childTnLst>
                                </p:cTn>
                              </p:par>
                              <p:par>
                                <p:cTn id="151" presetID="2" presetClass="entr" presetSubtype="9" fill="hold" grpId="0" nodeType="withEffect">
                                  <p:stCondLst>
                                    <p:cond delay="0"/>
                                  </p:stCondLst>
                                  <p:childTnLst>
                                    <p:set>
                                      <p:cBhvr>
                                        <p:cTn id="152" dur="1" fill="hold">
                                          <p:stCondLst>
                                            <p:cond delay="0"/>
                                          </p:stCondLst>
                                        </p:cTn>
                                        <p:tgtEl>
                                          <p:spTgt spid="12"/>
                                        </p:tgtEl>
                                        <p:attrNameLst>
                                          <p:attrName>style.visibility</p:attrName>
                                        </p:attrNameLst>
                                      </p:cBhvr>
                                      <p:to>
                                        <p:strVal val="visible"/>
                                      </p:to>
                                    </p:set>
                                    <p:anim calcmode="lin" valueType="num">
                                      <p:cBhvr additive="base">
                                        <p:cTn id="153" dur="5000" fill="hold"/>
                                        <p:tgtEl>
                                          <p:spTgt spid="12"/>
                                        </p:tgtEl>
                                        <p:attrNameLst>
                                          <p:attrName>ppt_x</p:attrName>
                                        </p:attrNameLst>
                                      </p:cBhvr>
                                      <p:tavLst>
                                        <p:tav tm="0">
                                          <p:val>
                                            <p:strVal val="0-#ppt_w/2"/>
                                          </p:val>
                                        </p:tav>
                                        <p:tav tm="100000">
                                          <p:val>
                                            <p:strVal val="#ppt_x"/>
                                          </p:val>
                                        </p:tav>
                                      </p:tavLst>
                                    </p:anim>
                                    <p:anim calcmode="lin" valueType="num">
                                      <p:cBhvr additive="base">
                                        <p:cTn id="154" dur="5000" fill="hold"/>
                                        <p:tgtEl>
                                          <p:spTgt spid="12"/>
                                        </p:tgtEl>
                                        <p:attrNameLst>
                                          <p:attrName>ppt_y</p:attrName>
                                        </p:attrNameLst>
                                      </p:cBhvr>
                                      <p:tavLst>
                                        <p:tav tm="0">
                                          <p:val>
                                            <p:strVal val="0-#ppt_h/2"/>
                                          </p:val>
                                        </p:tav>
                                        <p:tav tm="100000">
                                          <p:val>
                                            <p:strVal val="#ppt_y"/>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12"/>
                                        </p:tgtEl>
                                        <p:attrNameLst>
                                          <p:attrName>style.visibility</p:attrName>
                                        </p:attrNameLst>
                                      </p:cBhvr>
                                      <p:to>
                                        <p:strVal val="visible"/>
                                      </p:to>
                                    </p:set>
                                    <p:anim calcmode="lin" valueType="num">
                                      <p:cBhvr>
                                        <p:cTn id="157" dur="5000" fill="hold"/>
                                        <p:tgtEl>
                                          <p:spTgt spid="12"/>
                                        </p:tgtEl>
                                        <p:attrNameLst>
                                          <p:attrName>ppt_w</p:attrName>
                                        </p:attrNameLst>
                                      </p:cBhvr>
                                      <p:tavLst>
                                        <p:tav tm="0" fmla="#ppt_w*sin(2.5*pi*$)">
                                          <p:val>
                                            <p:fltVal val="0"/>
                                          </p:val>
                                        </p:tav>
                                        <p:tav tm="100000">
                                          <p:val>
                                            <p:fltVal val="1"/>
                                          </p:val>
                                        </p:tav>
                                      </p:tavLst>
                                    </p:anim>
                                    <p:anim calcmode="lin" valueType="num">
                                      <p:cBhvr>
                                        <p:cTn id="158" dur="5000" fill="hold"/>
                                        <p:tgtEl>
                                          <p:spTgt spid="12"/>
                                        </p:tgtEl>
                                        <p:attrNameLst>
                                          <p:attrName>ppt_h</p:attrName>
                                        </p:attrNameLst>
                                      </p:cBhvr>
                                      <p:tavLst>
                                        <p:tav tm="0">
                                          <p:val>
                                            <p:strVal val="#ppt_h"/>
                                          </p:val>
                                        </p:tav>
                                        <p:tav tm="100000">
                                          <p:val>
                                            <p:strVal val="#ppt_h"/>
                                          </p:val>
                                        </p:tav>
                                      </p:tavLst>
                                    </p:anim>
                                  </p:childTnLst>
                                </p:cTn>
                              </p:par>
                              <p:par>
                                <p:cTn id="159" presetID="8" presetClass="emph" presetSubtype="0" repeatCount="indefinite" fill="hold" grpId="2" nodeType="withEffect">
                                  <p:stCondLst>
                                    <p:cond delay="0"/>
                                  </p:stCondLst>
                                  <p:childTnLst>
                                    <p:animRot by="-21600000">
                                      <p:cBhvr>
                                        <p:cTn id="160" dur="5000" fill="hold"/>
                                        <p:tgtEl>
                                          <p:spTgt spid="12"/>
                                        </p:tgtEl>
                                        <p:attrNameLst>
                                          <p:attrName>r</p:attrName>
                                        </p:attrNameLst>
                                      </p:cBhvr>
                                    </p:animRot>
                                  </p:childTnLst>
                                </p:cTn>
                              </p:par>
                              <p:par>
                                <p:cTn id="161" presetID="2" presetClass="exit" presetSubtype="9" fill="hold" grpId="3" nodeType="withEffect">
                                  <p:stCondLst>
                                    <p:cond delay="0"/>
                                  </p:stCondLst>
                                  <p:childTnLst>
                                    <p:anim calcmode="lin" valueType="num">
                                      <p:cBhvr additive="base">
                                        <p:cTn id="162" dur="5000"/>
                                        <p:tgtEl>
                                          <p:spTgt spid="12"/>
                                        </p:tgtEl>
                                        <p:attrNameLst>
                                          <p:attrName>ppt_x</p:attrName>
                                        </p:attrNameLst>
                                      </p:cBhvr>
                                      <p:tavLst>
                                        <p:tav tm="0">
                                          <p:val>
                                            <p:strVal val="ppt_x"/>
                                          </p:val>
                                        </p:tav>
                                        <p:tav tm="100000">
                                          <p:val>
                                            <p:strVal val="0-ppt_w/2"/>
                                          </p:val>
                                        </p:tav>
                                      </p:tavLst>
                                    </p:anim>
                                    <p:anim calcmode="lin" valueType="num">
                                      <p:cBhvr additive="base">
                                        <p:cTn id="163" dur="5000"/>
                                        <p:tgtEl>
                                          <p:spTgt spid="12"/>
                                        </p:tgtEl>
                                        <p:attrNameLst>
                                          <p:attrName>ppt_y</p:attrName>
                                        </p:attrNameLst>
                                      </p:cBhvr>
                                      <p:tavLst>
                                        <p:tav tm="0">
                                          <p:val>
                                            <p:strVal val="ppt_y"/>
                                          </p:val>
                                        </p:tav>
                                        <p:tav tm="100000">
                                          <p:val>
                                            <p:strVal val="0-ppt_h/2"/>
                                          </p:val>
                                        </p:tav>
                                      </p:tavLst>
                                    </p:anim>
                                    <p:set>
                                      <p:cBhvr>
                                        <p:cTn id="164" dur="1" fill="hold">
                                          <p:stCondLst>
                                            <p:cond delay="4999"/>
                                          </p:stCondLst>
                                        </p:cTn>
                                        <p:tgtEl>
                                          <p:spTgt spid="12"/>
                                        </p:tgtEl>
                                        <p:attrNameLst>
                                          <p:attrName>style.visibility</p:attrName>
                                        </p:attrNameLst>
                                      </p:cBhvr>
                                      <p:to>
                                        <p:strVal val="hidden"/>
                                      </p:to>
                                    </p:set>
                                  </p:childTnLst>
                                </p:cTn>
                              </p:par>
                              <p:par>
                                <p:cTn id="165" presetID="2" presetClass="entr" presetSubtype="9" fill="hold" grpId="0" nodeType="withEffect">
                                  <p:stCondLst>
                                    <p:cond delay="0"/>
                                  </p:stCondLst>
                                  <p:childTnLst>
                                    <p:set>
                                      <p:cBhvr>
                                        <p:cTn id="166" dur="1" fill="hold">
                                          <p:stCondLst>
                                            <p:cond delay="0"/>
                                          </p:stCondLst>
                                        </p:cTn>
                                        <p:tgtEl>
                                          <p:spTgt spid="11"/>
                                        </p:tgtEl>
                                        <p:attrNameLst>
                                          <p:attrName>style.visibility</p:attrName>
                                        </p:attrNameLst>
                                      </p:cBhvr>
                                      <p:to>
                                        <p:strVal val="visible"/>
                                      </p:to>
                                    </p:set>
                                    <p:anim calcmode="lin" valueType="num">
                                      <p:cBhvr additive="base">
                                        <p:cTn id="167" dur="6000" fill="hold"/>
                                        <p:tgtEl>
                                          <p:spTgt spid="11"/>
                                        </p:tgtEl>
                                        <p:attrNameLst>
                                          <p:attrName>ppt_x</p:attrName>
                                        </p:attrNameLst>
                                      </p:cBhvr>
                                      <p:tavLst>
                                        <p:tav tm="0">
                                          <p:val>
                                            <p:strVal val="0-#ppt_w/2"/>
                                          </p:val>
                                        </p:tav>
                                        <p:tav tm="100000">
                                          <p:val>
                                            <p:strVal val="#ppt_x"/>
                                          </p:val>
                                        </p:tav>
                                      </p:tavLst>
                                    </p:anim>
                                    <p:anim calcmode="lin" valueType="num">
                                      <p:cBhvr additive="base">
                                        <p:cTn id="168" dur="6000" fill="hold"/>
                                        <p:tgtEl>
                                          <p:spTgt spid="11"/>
                                        </p:tgtEl>
                                        <p:attrNameLst>
                                          <p:attrName>ppt_y</p:attrName>
                                        </p:attrNameLst>
                                      </p:cBhvr>
                                      <p:tavLst>
                                        <p:tav tm="0">
                                          <p:val>
                                            <p:strVal val="0-#ppt_h/2"/>
                                          </p:val>
                                        </p:tav>
                                        <p:tav tm="100000">
                                          <p:val>
                                            <p:strVal val="#ppt_y"/>
                                          </p:val>
                                        </p:tav>
                                      </p:tavLst>
                                    </p:anim>
                                  </p:childTnLst>
                                </p:cTn>
                              </p:par>
                              <p:par>
                                <p:cTn id="169" presetID="19" presetClass="entr" presetSubtype="10" fill="hold" grpId="1" nodeType="withEffect">
                                  <p:stCondLst>
                                    <p:cond delay="0"/>
                                  </p:stCondLst>
                                  <p:childTnLst>
                                    <p:set>
                                      <p:cBhvr>
                                        <p:cTn id="170" dur="1" fill="hold">
                                          <p:stCondLst>
                                            <p:cond delay="0"/>
                                          </p:stCondLst>
                                        </p:cTn>
                                        <p:tgtEl>
                                          <p:spTgt spid="11"/>
                                        </p:tgtEl>
                                        <p:attrNameLst>
                                          <p:attrName>style.visibility</p:attrName>
                                        </p:attrNameLst>
                                      </p:cBhvr>
                                      <p:to>
                                        <p:strVal val="visible"/>
                                      </p:to>
                                    </p:set>
                                    <p:anim calcmode="lin" valueType="num">
                                      <p:cBhvr>
                                        <p:cTn id="171" dur="6000" fill="hold"/>
                                        <p:tgtEl>
                                          <p:spTgt spid="11"/>
                                        </p:tgtEl>
                                        <p:attrNameLst>
                                          <p:attrName>ppt_w</p:attrName>
                                        </p:attrNameLst>
                                      </p:cBhvr>
                                      <p:tavLst>
                                        <p:tav tm="0" fmla="#ppt_w*sin(2.5*pi*$)">
                                          <p:val>
                                            <p:fltVal val="0"/>
                                          </p:val>
                                        </p:tav>
                                        <p:tav tm="100000">
                                          <p:val>
                                            <p:fltVal val="1"/>
                                          </p:val>
                                        </p:tav>
                                      </p:tavLst>
                                    </p:anim>
                                    <p:anim calcmode="lin" valueType="num">
                                      <p:cBhvr>
                                        <p:cTn id="172" dur="6000" fill="hold"/>
                                        <p:tgtEl>
                                          <p:spTgt spid="11"/>
                                        </p:tgtEl>
                                        <p:attrNameLst>
                                          <p:attrName>ppt_h</p:attrName>
                                        </p:attrNameLst>
                                      </p:cBhvr>
                                      <p:tavLst>
                                        <p:tav tm="0">
                                          <p:val>
                                            <p:strVal val="#ppt_h"/>
                                          </p:val>
                                        </p:tav>
                                        <p:tav tm="100000">
                                          <p:val>
                                            <p:strVal val="#ppt_h"/>
                                          </p:val>
                                        </p:tav>
                                      </p:tavLst>
                                    </p:anim>
                                  </p:childTnLst>
                                </p:cTn>
                              </p:par>
                              <p:par>
                                <p:cTn id="173" presetID="8" presetClass="emph" presetSubtype="0" repeatCount="indefinite" fill="hold" grpId="2" nodeType="withEffect">
                                  <p:stCondLst>
                                    <p:cond delay="0"/>
                                  </p:stCondLst>
                                  <p:childTnLst>
                                    <p:animRot by="-21600000">
                                      <p:cBhvr>
                                        <p:cTn id="174" dur="6000" fill="hold"/>
                                        <p:tgtEl>
                                          <p:spTgt spid="11"/>
                                        </p:tgtEl>
                                        <p:attrNameLst>
                                          <p:attrName>r</p:attrName>
                                        </p:attrNameLst>
                                      </p:cBhvr>
                                    </p:animRot>
                                  </p:childTnLst>
                                </p:cTn>
                              </p:par>
                              <p:par>
                                <p:cTn id="175" presetID="2" presetClass="exit" presetSubtype="9" fill="hold" grpId="3" nodeType="withEffect">
                                  <p:stCondLst>
                                    <p:cond delay="0"/>
                                  </p:stCondLst>
                                  <p:childTnLst>
                                    <p:anim calcmode="lin" valueType="num">
                                      <p:cBhvr additive="base">
                                        <p:cTn id="176" dur="6000"/>
                                        <p:tgtEl>
                                          <p:spTgt spid="11"/>
                                        </p:tgtEl>
                                        <p:attrNameLst>
                                          <p:attrName>ppt_x</p:attrName>
                                        </p:attrNameLst>
                                      </p:cBhvr>
                                      <p:tavLst>
                                        <p:tav tm="0">
                                          <p:val>
                                            <p:strVal val="ppt_x"/>
                                          </p:val>
                                        </p:tav>
                                        <p:tav tm="100000">
                                          <p:val>
                                            <p:strVal val="0-ppt_w/2"/>
                                          </p:val>
                                        </p:tav>
                                      </p:tavLst>
                                    </p:anim>
                                    <p:anim calcmode="lin" valueType="num">
                                      <p:cBhvr additive="base">
                                        <p:cTn id="177" dur="6000"/>
                                        <p:tgtEl>
                                          <p:spTgt spid="11"/>
                                        </p:tgtEl>
                                        <p:attrNameLst>
                                          <p:attrName>ppt_y</p:attrName>
                                        </p:attrNameLst>
                                      </p:cBhvr>
                                      <p:tavLst>
                                        <p:tav tm="0">
                                          <p:val>
                                            <p:strVal val="ppt_y"/>
                                          </p:val>
                                        </p:tav>
                                        <p:tav tm="100000">
                                          <p:val>
                                            <p:strVal val="0-ppt_h/2"/>
                                          </p:val>
                                        </p:tav>
                                      </p:tavLst>
                                    </p:anim>
                                    <p:set>
                                      <p:cBhvr>
                                        <p:cTn id="178" dur="1" fill="hold">
                                          <p:stCondLst>
                                            <p:cond delay="5999"/>
                                          </p:stCondLst>
                                        </p:cTn>
                                        <p:tgtEl>
                                          <p:spTgt spid="11"/>
                                        </p:tgtEl>
                                        <p:attrNameLst>
                                          <p:attrName>style.visibility</p:attrName>
                                        </p:attrNameLst>
                                      </p:cBhvr>
                                      <p:to>
                                        <p:strVal val="hidden"/>
                                      </p:to>
                                    </p:set>
                                  </p:childTnLst>
                                </p:cTn>
                              </p:par>
                              <p:par>
                                <p:cTn id="179" presetID="23" presetClass="entr" presetSubtype="272" fill="hold" nodeType="withEffect">
                                  <p:stCondLst>
                                    <p:cond delay="1000"/>
                                  </p:stCondLst>
                                  <p:childTnLst>
                                    <p:set>
                                      <p:cBhvr>
                                        <p:cTn id="180" dur="1" fill="hold">
                                          <p:stCondLst>
                                            <p:cond delay="0"/>
                                          </p:stCondLst>
                                        </p:cTn>
                                        <p:tgtEl>
                                          <p:spTgt spid="2"/>
                                        </p:tgtEl>
                                        <p:attrNameLst>
                                          <p:attrName>style.visibility</p:attrName>
                                        </p:attrNameLst>
                                      </p:cBhvr>
                                      <p:to>
                                        <p:strVal val="visible"/>
                                      </p:to>
                                    </p:set>
                                    <p:anim calcmode="lin" valueType="num">
                                      <p:cBhvr>
                                        <p:cTn id="181" dur="4000" fill="hold"/>
                                        <p:tgtEl>
                                          <p:spTgt spid="2"/>
                                        </p:tgtEl>
                                        <p:attrNameLst>
                                          <p:attrName>ppt_w</p:attrName>
                                        </p:attrNameLst>
                                      </p:cBhvr>
                                      <p:tavLst>
                                        <p:tav tm="0">
                                          <p:val>
                                            <p:strVal val="2/3*#ppt_w"/>
                                          </p:val>
                                        </p:tav>
                                        <p:tav tm="100000">
                                          <p:val>
                                            <p:strVal val="#ppt_w"/>
                                          </p:val>
                                        </p:tav>
                                      </p:tavLst>
                                    </p:anim>
                                    <p:anim calcmode="lin" valueType="num">
                                      <p:cBhvr>
                                        <p:cTn id="182" dur="4000" fill="hold"/>
                                        <p:tgtEl>
                                          <p:spTgt spid="2"/>
                                        </p:tgtEl>
                                        <p:attrNameLst>
                                          <p:attrName>ppt_h</p:attrName>
                                        </p:attrNameLst>
                                      </p:cBhvr>
                                      <p:tavLst>
                                        <p:tav tm="0">
                                          <p:val>
                                            <p:strVal val="2/3*#ppt_h"/>
                                          </p:val>
                                        </p:tav>
                                        <p:tav tm="100000">
                                          <p:val>
                                            <p:strVal val="#ppt_h"/>
                                          </p:val>
                                        </p:tav>
                                      </p:tavLst>
                                    </p:anim>
                                  </p:childTnLst>
                                </p:cTn>
                              </p:par>
                              <p:par>
                                <p:cTn id="183" presetID="8" presetClass="entr" presetSubtype="32" fill="hold" nodeType="withEffect">
                                  <p:stCondLst>
                                    <p:cond delay="1000"/>
                                  </p:stCondLst>
                                  <p:childTnLst>
                                    <p:set>
                                      <p:cBhvr>
                                        <p:cTn id="184" dur="1" fill="hold">
                                          <p:stCondLst>
                                            <p:cond delay="0"/>
                                          </p:stCondLst>
                                        </p:cTn>
                                        <p:tgtEl>
                                          <p:spTgt spid="2"/>
                                        </p:tgtEl>
                                        <p:attrNameLst>
                                          <p:attrName>style.visibility</p:attrName>
                                        </p:attrNameLst>
                                      </p:cBhvr>
                                      <p:to>
                                        <p:strVal val="visible"/>
                                      </p:to>
                                    </p:set>
                                    <p:animEffect transition="in" filter="diamond(out)">
                                      <p:cBhvr>
                                        <p:cTn id="185" dur="4000"/>
                                        <p:tgtEl>
                                          <p:spTgt spid="2"/>
                                        </p:tgtEl>
                                      </p:cBhvr>
                                    </p:animEffect>
                                  </p:childTnLst>
                                </p:cTn>
                              </p:par>
                              <p:par>
                                <p:cTn id="186" presetID="9" presetClass="emph" presetSubtype="0" nodeType="withEffect">
                                  <p:stCondLst>
                                    <p:cond delay="0"/>
                                  </p:stCondLst>
                                  <p:childTnLst>
                                    <p:set>
                                      <p:cBhvr rctx="PPT">
                                        <p:cTn id="187" dur="indefinite"/>
                                        <p:tgtEl>
                                          <p:spTgt spid="17"/>
                                        </p:tgtEl>
                                        <p:attrNameLst>
                                          <p:attrName>style.opacity</p:attrName>
                                        </p:attrNameLst>
                                      </p:cBhvr>
                                      <p:to>
                                        <p:strVal val="0"/>
                                      </p:to>
                                    </p:set>
                                    <p:animEffect filter="image" prLst="opacity: 0">
                                      <p:cBhvr rctx="IE">
                                        <p:cTn id="188"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4870"/>
            <a:ext cx="9144000" cy="5128630"/>
          </a:xfrm>
          <a:prstGeom prst="rect">
            <a:avLst/>
          </a:prstGeom>
          <a:noFill/>
          <a:ln>
            <a:noFill/>
          </a:ln>
        </p:spPr>
      </p:pic>
      <p:pic>
        <p:nvPicPr>
          <p:cNvPr id="2"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651" t="46006" r="-1651" b="45946"/>
          <a:stretch/>
        </p:blipFill>
        <p:spPr bwMode="auto">
          <a:xfrm rot="19190713">
            <a:off x="4617409" y="-595925"/>
            <a:ext cx="2971884" cy="323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651" t="46006" r="-1651" b="45946"/>
          <a:stretch/>
        </p:blipFill>
        <p:spPr bwMode="auto">
          <a:xfrm rot="2409287" flipH="1">
            <a:off x="1521064" y="-595926"/>
            <a:ext cx="2971884" cy="323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651" t="46006" r="-1651" b="45946"/>
          <a:stretch/>
        </p:blipFill>
        <p:spPr bwMode="auto">
          <a:xfrm rot="2409287" flipV="1">
            <a:off x="4644009" y="2427734"/>
            <a:ext cx="2971884" cy="323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651" t="46006" r="-1651" b="45946"/>
          <a:stretch/>
        </p:blipFill>
        <p:spPr bwMode="auto">
          <a:xfrm rot="19190713" flipH="1" flipV="1">
            <a:off x="1547664" y="2427735"/>
            <a:ext cx="2971884" cy="323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18231" t="7832" r="18764" b="25531"/>
          <a:stretch/>
        </p:blipFill>
        <p:spPr bwMode="auto">
          <a:xfrm>
            <a:off x="1691680" y="195486"/>
            <a:ext cx="3671668" cy="14630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Rectángulo"/>
          <p:cNvSpPr/>
          <p:nvPr/>
        </p:nvSpPr>
        <p:spPr>
          <a:xfrm>
            <a:off x="-108520" y="-452586"/>
            <a:ext cx="9252520" cy="5976664"/>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585588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
                                          </p:val>
                                        </p:tav>
                                        <p:tav tm="100000">
                                          <p:val>
                                            <p:strVal val="#ppt_x"/>
                                          </p:val>
                                        </p:tav>
                                      </p:tavLst>
                                    </p:anim>
                                    <p:anim calcmode="lin" valueType="num">
                                      <p:cBhvr>
                                        <p:cTn id="8" dur="3000" fill="hold"/>
                                        <p:tgtEl>
                                          <p:spTgt spid="3"/>
                                        </p:tgtEl>
                                        <p:attrNameLst>
                                          <p:attrName>ppt_y</p:attrName>
                                        </p:attrNameLst>
                                      </p:cBhvr>
                                      <p:tavLst>
                                        <p:tav tm="0">
                                          <p:val>
                                            <p:strVal val="#ppt_y-#ppt_h/2"/>
                                          </p:val>
                                        </p:tav>
                                        <p:tav tm="100000">
                                          <p:val>
                                            <p:strVal val="#ppt_y"/>
                                          </p:val>
                                        </p:tav>
                                      </p:tavLst>
                                    </p:anim>
                                    <p:anim calcmode="lin" valueType="num">
                                      <p:cBhvr>
                                        <p:cTn id="9" dur="3000" fill="hold"/>
                                        <p:tgtEl>
                                          <p:spTgt spid="3"/>
                                        </p:tgtEl>
                                        <p:attrNameLst>
                                          <p:attrName>ppt_w</p:attrName>
                                        </p:attrNameLst>
                                      </p:cBhvr>
                                      <p:tavLst>
                                        <p:tav tm="0">
                                          <p:val>
                                            <p:strVal val="#ppt_w"/>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3000" fill="hold"/>
                                        <p:tgtEl>
                                          <p:spTgt spid="3"/>
                                        </p:tgtEl>
                                      </p:cBhvr>
                                      <p:by x="150000" y="100000"/>
                                    </p:animScale>
                                  </p:childTnLst>
                                </p:cTn>
                              </p:par>
                              <p:par>
                                <p:cTn id="13" presetID="2" presetClass="exit" presetSubtype="6" fill="hold" nodeType="withEffect">
                                  <p:stCondLst>
                                    <p:cond delay="0"/>
                                  </p:stCondLst>
                                  <p:childTnLst>
                                    <p:anim calcmode="lin" valueType="num">
                                      <p:cBhvr additive="base">
                                        <p:cTn id="14" dur="4250"/>
                                        <p:tgtEl>
                                          <p:spTgt spid="3"/>
                                        </p:tgtEl>
                                        <p:attrNameLst>
                                          <p:attrName>ppt_x</p:attrName>
                                        </p:attrNameLst>
                                      </p:cBhvr>
                                      <p:tavLst>
                                        <p:tav tm="0">
                                          <p:val>
                                            <p:strVal val="ppt_x"/>
                                          </p:val>
                                        </p:tav>
                                        <p:tav tm="100000">
                                          <p:val>
                                            <p:strVal val="1+ppt_w/2"/>
                                          </p:val>
                                        </p:tav>
                                      </p:tavLst>
                                    </p:anim>
                                    <p:anim calcmode="lin" valueType="num">
                                      <p:cBhvr additive="base">
                                        <p:cTn id="15" dur="4250"/>
                                        <p:tgtEl>
                                          <p:spTgt spid="3"/>
                                        </p:tgtEl>
                                        <p:attrNameLst>
                                          <p:attrName>ppt_y</p:attrName>
                                        </p:attrNameLst>
                                      </p:cBhvr>
                                      <p:tavLst>
                                        <p:tav tm="0">
                                          <p:val>
                                            <p:strVal val="ppt_y"/>
                                          </p:val>
                                        </p:tav>
                                        <p:tav tm="100000">
                                          <p:val>
                                            <p:strVal val="1+ppt_h/2"/>
                                          </p:val>
                                        </p:tav>
                                      </p:tavLst>
                                    </p:anim>
                                    <p:set>
                                      <p:cBhvr>
                                        <p:cTn id="16" dur="1" fill="hold">
                                          <p:stCondLst>
                                            <p:cond delay="4249"/>
                                          </p:stCondLst>
                                        </p:cTn>
                                        <p:tgtEl>
                                          <p:spTgt spid="3"/>
                                        </p:tgtEl>
                                        <p:attrNameLst>
                                          <p:attrName>style.visibility</p:attrName>
                                        </p:attrNameLst>
                                      </p:cBhvr>
                                      <p:to>
                                        <p:strVal val="hidden"/>
                                      </p:to>
                                    </p:set>
                                  </p:childTnLst>
                                </p:cTn>
                              </p:par>
                              <p:par>
                                <p:cTn id="17" presetID="17" presetClass="entr" presetSubtype="1"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ppt_x</p:attrName>
                                        </p:attrNameLst>
                                      </p:cBhvr>
                                      <p:tavLst>
                                        <p:tav tm="0">
                                          <p:val>
                                            <p:strVal val="#ppt_x"/>
                                          </p:val>
                                        </p:tav>
                                        <p:tav tm="100000">
                                          <p:val>
                                            <p:strVal val="#ppt_x"/>
                                          </p:val>
                                        </p:tav>
                                      </p:tavLst>
                                    </p:anim>
                                    <p:anim calcmode="lin" valueType="num">
                                      <p:cBhvr>
                                        <p:cTn id="20" dur="3000" fill="hold"/>
                                        <p:tgtEl>
                                          <p:spTgt spid="2"/>
                                        </p:tgtEl>
                                        <p:attrNameLst>
                                          <p:attrName>ppt_y</p:attrName>
                                        </p:attrNameLst>
                                      </p:cBhvr>
                                      <p:tavLst>
                                        <p:tav tm="0">
                                          <p:val>
                                            <p:strVal val="#ppt_y-#ppt_h/2"/>
                                          </p:val>
                                        </p:tav>
                                        <p:tav tm="100000">
                                          <p:val>
                                            <p:strVal val="#ppt_y"/>
                                          </p:val>
                                        </p:tav>
                                      </p:tavLst>
                                    </p:anim>
                                    <p:anim calcmode="lin" valueType="num">
                                      <p:cBhvr>
                                        <p:cTn id="21" dur="3000" fill="hold"/>
                                        <p:tgtEl>
                                          <p:spTgt spid="2"/>
                                        </p:tgtEl>
                                        <p:attrNameLst>
                                          <p:attrName>ppt_w</p:attrName>
                                        </p:attrNameLst>
                                      </p:cBhvr>
                                      <p:tavLst>
                                        <p:tav tm="0">
                                          <p:val>
                                            <p:strVal val="#ppt_w"/>
                                          </p:val>
                                        </p:tav>
                                        <p:tav tm="100000">
                                          <p:val>
                                            <p:strVal val="#ppt_w"/>
                                          </p:val>
                                        </p:tav>
                                      </p:tavLst>
                                    </p:anim>
                                    <p:anim calcmode="lin" valueType="num">
                                      <p:cBhvr>
                                        <p:cTn id="22" dur="3000" fill="hold"/>
                                        <p:tgtEl>
                                          <p:spTgt spid="2"/>
                                        </p:tgtEl>
                                        <p:attrNameLst>
                                          <p:attrName>ppt_h</p:attrName>
                                        </p:attrNameLst>
                                      </p:cBhvr>
                                      <p:tavLst>
                                        <p:tav tm="0">
                                          <p:val>
                                            <p:fltVal val="0"/>
                                          </p:val>
                                        </p:tav>
                                        <p:tav tm="100000">
                                          <p:val>
                                            <p:strVal val="#ppt_h"/>
                                          </p:val>
                                        </p:tav>
                                      </p:tavLst>
                                    </p:anim>
                                  </p:childTnLst>
                                </p:cTn>
                              </p:par>
                              <p:par>
                                <p:cTn id="23" presetID="6" presetClass="emph" presetSubtype="0" fill="hold" nodeType="withEffect">
                                  <p:stCondLst>
                                    <p:cond delay="0"/>
                                  </p:stCondLst>
                                  <p:childTnLst>
                                    <p:animScale>
                                      <p:cBhvr>
                                        <p:cTn id="24" dur="3000" fill="hold"/>
                                        <p:tgtEl>
                                          <p:spTgt spid="2"/>
                                        </p:tgtEl>
                                      </p:cBhvr>
                                      <p:by x="150000" y="100000"/>
                                    </p:animScale>
                                  </p:childTnLst>
                                </p:cTn>
                              </p:par>
                              <p:par>
                                <p:cTn id="25" presetID="2" presetClass="exit" presetSubtype="12" fill="hold" nodeType="withEffect">
                                  <p:stCondLst>
                                    <p:cond delay="0"/>
                                  </p:stCondLst>
                                  <p:childTnLst>
                                    <p:anim calcmode="lin" valueType="num">
                                      <p:cBhvr additive="base">
                                        <p:cTn id="26" dur="4250"/>
                                        <p:tgtEl>
                                          <p:spTgt spid="2"/>
                                        </p:tgtEl>
                                        <p:attrNameLst>
                                          <p:attrName>ppt_x</p:attrName>
                                        </p:attrNameLst>
                                      </p:cBhvr>
                                      <p:tavLst>
                                        <p:tav tm="0">
                                          <p:val>
                                            <p:strVal val="ppt_x"/>
                                          </p:val>
                                        </p:tav>
                                        <p:tav tm="100000">
                                          <p:val>
                                            <p:strVal val="0-ppt_w/2"/>
                                          </p:val>
                                        </p:tav>
                                      </p:tavLst>
                                    </p:anim>
                                    <p:anim calcmode="lin" valueType="num">
                                      <p:cBhvr additive="base">
                                        <p:cTn id="27" dur="4250"/>
                                        <p:tgtEl>
                                          <p:spTgt spid="2"/>
                                        </p:tgtEl>
                                        <p:attrNameLst>
                                          <p:attrName>ppt_y</p:attrName>
                                        </p:attrNameLst>
                                      </p:cBhvr>
                                      <p:tavLst>
                                        <p:tav tm="0">
                                          <p:val>
                                            <p:strVal val="ppt_y"/>
                                          </p:val>
                                        </p:tav>
                                        <p:tav tm="100000">
                                          <p:val>
                                            <p:strVal val="1+ppt_h/2"/>
                                          </p:val>
                                        </p:tav>
                                      </p:tavLst>
                                    </p:anim>
                                    <p:set>
                                      <p:cBhvr>
                                        <p:cTn id="28" dur="1" fill="hold">
                                          <p:stCondLst>
                                            <p:cond delay="4249"/>
                                          </p:stCondLst>
                                        </p:cTn>
                                        <p:tgtEl>
                                          <p:spTgt spid="2"/>
                                        </p:tgtEl>
                                        <p:attrNameLst>
                                          <p:attrName>style.visibility</p:attrName>
                                        </p:attrNameLst>
                                      </p:cBhvr>
                                      <p:to>
                                        <p:strVal val="hidden"/>
                                      </p:to>
                                    </p:set>
                                  </p:childTnLst>
                                </p:cTn>
                              </p:par>
                              <p:par>
                                <p:cTn id="29" presetID="17" presetClass="entr" presetSubtype="4"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ppt_x</p:attrName>
                                        </p:attrNameLst>
                                      </p:cBhvr>
                                      <p:tavLst>
                                        <p:tav tm="0">
                                          <p:val>
                                            <p:strVal val="#ppt_x"/>
                                          </p:val>
                                        </p:tav>
                                        <p:tav tm="100000">
                                          <p:val>
                                            <p:strVal val="#ppt_x"/>
                                          </p:val>
                                        </p:tav>
                                      </p:tavLst>
                                    </p:anim>
                                    <p:anim calcmode="lin" valueType="num">
                                      <p:cBhvr>
                                        <p:cTn id="32" dur="3000" fill="hold"/>
                                        <p:tgtEl>
                                          <p:spTgt spid="5"/>
                                        </p:tgtEl>
                                        <p:attrNameLst>
                                          <p:attrName>ppt_y</p:attrName>
                                        </p:attrNameLst>
                                      </p:cBhvr>
                                      <p:tavLst>
                                        <p:tav tm="0">
                                          <p:val>
                                            <p:strVal val="#ppt_y+#ppt_h/2"/>
                                          </p:val>
                                        </p:tav>
                                        <p:tav tm="100000">
                                          <p:val>
                                            <p:strVal val="#ppt_y"/>
                                          </p:val>
                                        </p:tav>
                                      </p:tavLst>
                                    </p:anim>
                                    <p:anim calcmode="lin" valueType="num">
                                      <p:cBhvr>
                                        <p:cTn id="33" dur="3000" fill="hold"/>
                                        <p:tgtEl>
                                          <p:spTgt spid="5"/>
                                        </p:tgtEl>
                                        <p:attrNameLst>
                                          <p:attrName>ppt_w</p:attrName>
                                        </p:attrNameLst>
                                      </p:cBhvr>
                                      <p:tavLst>
                                        <p:tav tm="0">
                                          <p:val>
                                            <p:strVal val="#ppt_w"/>
                                          </p:val>
                                        </p:tav>
                                        <p:tav tm="100000">
                                          <p:val>
                                            <p:strVal val="#ppt_w"/>
                                          </p:val>
                                        </p:tav>
                                      </p:tavLst>
                                    </p:anim>
                                    <p:anim calcmode="lin" valueType="num">
                                      <p:cBhvr>
                                        <p:cTn id="34" dur="3000" fill="hold"/>
                                        <p:tgtEl>
                                          <p:spTgt spid="5"/>
                                        </p:tgtEl>
                                        <p:attrNameLst>
                                          <p:attrName>ppt_h</p:attrName>
                                        </p:attrNameLst>
                                      </p:cBhvr>
                                      <p:tavLst>
                                        <p:tav tm="0">
                                          <p:val>
                                            <p:fltVal val="0"/>
                                          </p:val>
                                        </p:tav>
                                        <p:tav tm="100000">
                                          <p:val>
                                            <p:strVal val="#ppt_h"/>
                                          </p:val>
                                        </p:tav>
                                      </p:tavLst>
                                    </p:anim>
                                  </p:childTnLst>
                                </p:cTn>
                              </p:par>
                              <p:par>
                                <p:cTn id="35" presetID="6" presetClass="emph" presetSubtype="0" fill="hold" nodeType="withEffect">
                                  <p:stCondLst>
                                    <p:cond delay="0"/>
                                  </p:stCondLst>
                                  <p:childTnLst>
                                    <p:animScale>
                                      <p:cBhvr>
                                        <p:cTn id="36" dur="3000" fill="hold"/>
                                        <p:tgtEl>
                                          <p:spTgt spid="5"/>
                                        </p:tgtEl>
                                      </p:cBhvr>
                                      <p:by x="150000" y="100000"/>
                                    </p:animScale>
                                  </p:childTnLst>
                                </p:cTn>
                              </p:par>
                              <p:par>
                                <p:cTn id="37" presetID="2" presetClass="exit" presetSubtype="3" fill="hold" nodeType="withEffect">
                                  <p:stCondLst>
                                    <p:cond delay="0"/>
                                  </p:stCondLst>
                                  <p:childTnLst>
                                    <p:anim calcmode="lin" valueType="num">
                                      <p:cBhvr additive="base">
                                        <p:cTn id="38" dur="4250"/>
                                        <p:tgtEl>
                                          <p:spTgt spid="5"/>
                                        </p:tgtEl>
                                        <p:attrNameLst>
                                          <p:attrName>ppt_x</p:attrName>
                                        </p:attrNameLst>
                                      </p:cBhvr>
                                      <p:tavLst>
                                        <p:tav tm="0">
                                          <p:val>
                                            <p:strVal val="ppt_x"/>
                                          </p:val>
                                        </p:tav>
                                        <p:tav tm="100000">
                                          <p:val>
                                            <p:strVal val="1+ppt_w/2"/>
                                          </p:val>
                                        </p:tav>
                                      </p:tavLst>
                                    </p:anim>
                                    <p:anim calcmode="lin" valueType="num">
                                      <p:cBhvr additive="base">
                                        <p:cTn id="39" dur="4250"/>
                                        <p:tgtEl>
                                          <p:spTgt spid="5"/>
                                        </p:tgtEl>
                                        <p:attrNameLst>
                                          <p:attrName>ppt_y</p:attrName>
                                        </p:attrNameLst>
                                      </p:cBhvr>
                                      <p:tavLst>
                                        <p:tav tm="0">
                                          <p:val>
                                            <p:strVal val="ppt_y"/>
                                          </p:val>
                                        </p:tav>
                                        <p:tav tm="100000">
                                          <p:val>
                                            <p:strVal val="0-ppt_h/2"/>
                                          </p:val>
                                        </p:tav>
                                      </p:tavLst>
                                    </p:anim>
                                    <p:set>
                                      <p:cBhvr>
                                        <p:cTn id="40" dur="1" fill="hold">
                                          <p:stCondLst>
                                            <p:cond delay="4249"/>
                                          </p:stCondLst>
                                        </p:cTn>
                                        <p:tgtEl>
                                          <p:spTgt spid="5"/>
                                        </p:tgtEl>
                                        <p:attrNameLst>
                                          <p:attrName>style.visibility</p:attrName>
                                        </p:attrNameLst>
                                      </p:cBhvr>
                                      <p:to>
                                        <p:strVal val="hidden"/>
                                      </p:to>
                                    </p:set>
                                  </p:childTnLst>
                                </p:cTn>
                              </p:par>
                              <p:par>
                                <p:cTn id="41" presetID="17" presetClass="entr" presetSubtype="4"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ppt_x</p:attrName>
                                        </p:attrNameLst>
                                      </p:cBhvr>
                                      <p:tavLst>
                                        <p:tav tm="0">
                                          <p:val>
                                            <p:strVal val="#ppt_x"/>
                                          </p:val>
                                        </p:tav>
                                        <p:tav tm="100000">
                                          <p:val>
                                            <p:strVal val="#ppt_x"/>
                                          </p:val>
                                        </p:tav>
                                      </p:tavLst>
                                    </p:anim>
                                    <p:anim calcmode="lin" valueType="num">
                                      <p:cBhvr>
                                        <p:cTn id="44" dur="3000" fill="hold"/>
                                        <p:tgtEl>
                                          <p:spTgt spid="4"/>
                                        </p:tgtEl>
                                        <p:attrNameLst>
                                          <p:attrName>ppt_y</p:attrName>
                                        </p:attrNameLst>
                                      </p:cBhvr>
                                      <p:tavLst>
                                        <p:tav tm="0">
                                          <p:val>
                                            <p:strVal val="#ppt_y+#ppt_h/2"/>
                                          </p:val>
                                        </p:tav>
                                        <p:tav tm="100000">
                                          <p:val>
                                            <p:strVal val="#ppt_y"/>
                                          </p:val>
                                        </p:tav>
                                      </p:tavLst>
                                    </p:anim>
                                    <p:anim calcmode="lin" valueType="num">
                                      <p:cBhvr>
                                        <p:cTn id="45" dur="3000" fill="hold"/>
                                        <p:tgtEl>
                                          <p:spTgt spid="4"/>
                                        </p:tgtEl>
                                        <p:attrNameLst>
                                          <p:attrName>ppt_w</p:attrName>
                                        </p:attrNameLst>
                                      </p:cBhvr>
                                      <p:tavLst>
                                        <p:tav tm="0">
                                          <p:val>
                                            <p:strVal val="#ppt_w"/>
                                          </p:val>
                                        </p:tav>
                                        <p:tav tm="100000">
                                          <p:val>
                                            <p:strVal val="#ppt_w"/>
                                          </p:val>
                                        </p:tav>
                                      </p:tavLst>
                                    </p:anim>
                                    <p:anim calcmode="lin" valueType="num">
                                      <p:cBhvr>
                                        <p:cTn id="46" dur="3000" fill="hold"/>
                                        <p:tgtEl>
                                          <p:spTgt spid="4"/>
                                        </p:tgtEl>
                                        <p:attrNameLst>
                                          <p:attrName>ppt_h</p:attrName>
                                        </p:attrNameLst>
                                      </p:cBhvr>
                                      <p:tavLst>
                                        <p:tav tm="0">
                                          <p:val>
                                            <p:fltVal val="0"/>
                                          </p:val>
                                        </p:tav>
                                        <p:tav tm="100000">
                                          <p:val>
                                            <p:strVal val="#ppt_h"/>
                                          </p:val>
                                        </p:tav>
                                      </p:tavLst>
                                    </p:anim>
                                  </p:childTnLst>
                                </p:cTn>
                              </p:par>
                              <p:par>
                                <p:cTn id="47" presetID="6" presetClass="emph" presetSubtype="0" fill="hold" nodeType="withEffect">
                                  <p:stCondLst>
                                    <p:cond delay="0"/>
                                  </p:stCondLst>
                                  <p:childTnLst>
                                    <p:animScale>
                                      <p:cBhvr>
                                        <p:cTn id="48" dur="3000" fill="hold"/>
                                        <p:tgtEl>
                                          <p:spTgt spid="4"/>
                                        </p:tgtEl>
                                      </p:cBhvr>
                                      <p:by x="150000" y="100000"/>
                                    </p:animScale>
                                  </p:childTnLst>
                                </p:cTn>
                              </p:par>
                              <p:par>
                                <p:cTn id="49" presetID="2" presetClass="exit" presetSubtype="9" fill="hold" nodeType="withEffect">
                                  <p:stCondLst>
                                    <p:cond delay="0"/>
                                  </p:stCondLst>
                                  <p:childTnLst>
                                    <p:anim calcmode="lin" valueType="num">
                                      <p:cBhvr additive="base">
                                        <p:cTn id="50" dur="4250"/>
                                        <p:tgtEl>
                                          <p:spTgt spid="4"/>
                                        </p:tgtEl>
                                        <p:attrNameLst>
                                          <p:attrName>ppt_x</p:attrName>
                                        </p:attrNameLst>
                                      </p:cBhvr>
                                      <p:tavLst>
                                        <p:tav tm="0">
                                          <p:val>
                                            <p:strVal val="ppt_x"/>
                                          </p:val>
                                        </p:tav>
                                        <p:tav tm="100000">
                                          <p:val>
                                            <p:strVal val="0-ppt_w/2"/>
                                          </p:val>
                                        </p:tav>
                                      </p:tavLst>
                                    </p:anim>
                                    <p:anim calcmode="lin" valueType="num">
                                      <p:cBhvr additive="base">
                                        <p:cTn id="51" dur="4250"/>
                                        <p:tgtEl>
                                          <p:spTgt spid="4"/>
                                        </p:tgtEl>
                                        <p:attrNameLst>
                                          <p:attrName>ppt_y</p:attrName>
                                        </p:attrNameLst>
                                      </p:cBhvr>
                                      <p:tavLst>
                                        <p:tav tm="0">
                                          <p:val>
                                            <p:strVal val="ppt_y"/>
                                          </p:val>
                                        </p:tav>
                                        <p:tav tm="100000">
                                          <p:val>
                                            <p:strVal val="0-ppt_h/2"/>
                                          </p:val>
                                        </p:tav>
                                      </p:tavLst>
                                    </p:anim>
                                    <p:set>
                                      <p:cBhvr>
                                        <p:cTn id="52" dur="1" fill="hold">
                                          <p:stCondLst>
                                            <p:cond delay="4249"/>
                                          </p:stCondLst>
                                        </p:cTn>
                                        <p:tgtEl>
                                          <p:spTgt spid="4"/>
                                        </p:tgtEl>
                                        <p:attrNameLst>
                                          <p:attrName>style.visibility</p:attrName>
                                        </p:attrNameLst>
                                      </p:cBhvr>
                                      <p:to>
                                        <p:strVal val="hidden"/>
                                      </p:to>
                                    </p:set>
                                  </p:childTnLst>
                                </p:cTn>
                              </p:par>
                              <p:par>
                                <p:cTn id="53" presetID="23" presetClass="entr" presetSubtype="528"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p:val>
                                            <p:fltVal val="0"/>
                                          </p:val>
                                        </p:tav>
                                        <p:tav tm="100000">
                                          <p:val>
                                            <p:strVal val="#ppt_w"/>
                                          </p:val>
                                        </p:tav>
                                      </p:tavLst>
                                    </p:anim>
                                    <p:anim calcmode="lin" valueType="num">
                                      <p:cBhvr>
                                        <p:cTn id="56" dur="3000" fill="hold"/>
                                        <p:tgtEl>
                                          <p:spTgt spid="11"/>
                                        </p:tgtEl>
                                        <p:attrNameLst>
                                          <p:attrName>ppt_h</p:attrName>
                                        </p:attrNameLst>
                                      </p:cBhvr>
                                      <p:tavLst>
                                        <p:tav tm="0">
                                          <p:val>
                                            <p:fltVal val="0"/>
                                          </p:val>
                                        </p:tav>
                                        <p:tav tm="100000">
                                          <p:val>
                                            <p:strVal val="#ppt_h"/>
                                          </p:val>
                                        </p:tav>
                                      </p:tavLst>
                                    </p:anim>
                                    <p:anim calcmode="lin" valueType="num">
                                      <p:cBhvr>
                                        <p:cTn id="57" dur="3000" fill="hold"/>
                                        <p:tgtEl>
                                          <p:spTgt spid="11"/>
                                        </p:tgtEl>
                                        <p:attrNameLst>
                                          <p:attrName>ppt_x</p:attrName>
                                        </p:attrNameLst>
                                      </p:cBhvr>
                                      <p:tavLst>
                                        <p:tav tm="0">
                                          <p:val>
                                            <p:fltVal val="0.5"/>
                                          </p:val>
                                        </p:tav>
                                        <p:tav tm="100000">
                                          <p:val>
                                            <p:strVal val="#ppt_x"/>
                                          </p:val>
                                        </p:tav>
                                      </p:tavLst>
                                    </p:anim>
                                    <p:anim calcmode="lin" valueType="num">
                                      <p:cBhvr>
                                        <p:cTn id="58" dur="3000" fill="hold"/>
                                        <p:tgtEl>
                                          <p:spTgt spid="11"/>
                                        </p:tgtEl>
                                        <p:attrNameLst>
                                          <p:attrName>ppt_y</p:attrName>
                                        </p:attrNameLst>
                                      </p:cBhvr>
                                      <p:tavLst>
                                        <p:tav tm="0">
                                          <p:val>
                                            <p:fltVal val="0.5"/>
                                          </p:val>
                                        </p:tav>
                                        <p:tav tm="100000">
                                          <p:val>
                                            <p:strVal val="#ppt_y"/>
                                          </p:val>
                                        </p:tav>
                                      </p:tavLst>
                                    </p:anim>
                                  </p:childTnLst>
                                </p:cTn>
                              </p:par>
                              <p:par>
                                <p:cTn id="59" presetID="8" presetClass="entr" presetSubtype="32"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diamond(out)">
                                      <p:cBhvr>
                                        <p:cTn id="61" dur="3000"/>
                                        <p:tgtEl>
                                          <p:spTgt spid="11"/>
                                        </p:tgtEl>
                                      </p:cBhvr>
                                    </p:animEffect>
                                  </p:childTnLst>
                                </p:cTn>
                              </p:par>
                              <p:par>
                                <p:cTn id="62" presetID="23" presetClass="entr" presetSubtype="528" fill="hold" nodeType="withEffect">
                                  <p:stCondLst>
                                    <p:cond delay="1500"/>
                                  </p:stCondLst>
                                  <p:childTnLst>
                                    <p:set>
                                      <p:cBhvr>
                                        <p:cTn id="63" dur="1" fill="hold">
                                          <p:stCondLst>
                                            <p:cond delay="0"/>
                                          </p:stCondLst>
                                        </p:cTn>
                                        <p:tgtEl>
                                          <p:spTgt spid="12"/>
                                        </p:tgtEl>
                                        <p:attrNameLst>
                                          <p:attrName>style.visibility</p:attrName>
                                        </p:attrNameLst>
                                      </p:cBhvr>
                                      <p:to>
                                        <p:strVal val="visible"/>
                                      </p:to>
                                    </p:set>
                                    <p:anim calcmode="lin" valueType="num">
                                      <p:cBhvr>
                                        <p:cTn id="64" dur="1500" fill="hold"/>
                                        <p:tgtEl>
                                          <p:spTgt spid="12"/>
                                        </p:tgtEl>
                                        <p:attrNameLst>
                                          <p:attrName>ppt_w</p:attrName>
                                        </p:attrNameLst>
                                      </p:cBhvr>
                                      <p:tavLst>
                                        <p:tav tm="0">
                                          <p:val>
                                            <p:fltVal val="0"/>
                                          </p:val>
                                        </p:tav>
                                        <p:tav tm="100000">
                                          <p:val>
                                            <p:strVal val="#ppt_w"/>
                                          </p:val>
                                        </p:tav>
                                      </p:tavLst>
                                    </p:anim>
                                    <p:anim calcmode="lin" valueType="num">
                                      <p:cBhvr>
                                        <p:cTn id="65" dur="1500" fill="hold"/>
                                        <p:tgtEl>
                                          <p:spTgt spid="12"/>
                                        </p:tgtEl>
                                        <p:attrNameLst>
                                          <p:attrName>ppt_h</p:attrName>
                                        </p:attrNameLst>
                                      </p:cBhvr>
                                      <p:tavLst>
                                        <p:tav tm="0">
                                          <p:val>
                                            <p:fltVal val="0"/>
                                          </p:val>
                                        </p:tav>
                                        <p:tav tm="100000">
                                          <p:val>
                                            <p:strVal val="#ppt_h"/>
                                          </p:val>
                                        </p:tav>
                                      </p:tavLst>
                                    </p:anim>
                                    <p:anim calcmode="lin" valueType="num">
                                      <p:cBhvr>
                                        <p:cTn id="66" dur="1500" fill="hold"/>
                                        <p:tgtEl>
                                          <p:spTgt spid="12"/>
                                        </p:tgtEl>
                                        <p:attrNameLst>
                                          <p:attrName>ppt_x</p:attrName>
                                        </p:attrNameLst>
                                      </p:cBhvr>
                                      <p:tavLst>
                                        <p:tav tm="0">
                                          <p:val>
                                            <p:fltVal val="0.5"/>
                                          </p:val>
                                        </p:tav>
                                        <p:tav tm="100000">
                                          <p:val>
                                            <p:strVal val="#ppt_x"/>
                                          </p:val>
                                        </p:tav>
                                      </p:tavLst>
                                    </p:anim>
                                    <p:anim calcmode="lin" valueType="num">
                                      <p:cBhvr>
                                        <p:cTn id="67" dur="1500" fill="hold"/>
                                        <p:tgtEl>
                                          <p:spTgt spid="12"/>
                                        </p:tgtEl>
                                        <p:attrNameLst>
                                          <p:attrName>ppt_y</p:attrName>
                                        </p:attrNameLst>
                                      </p:cBhvr>
                                      <p:tavLst>
                                        <p:tav tm="0">
                                          <p:val>
                                            <p:fltVal val="0.5"/>
                                          </p:val>
                                        </p:tav>
                                        <p:tav tm="100000">
                                          <p:val>
                                            <p:strVal val="#ppt_y"/>
                                          </p:val>
                                        </p:tav>
                                      </p:tavLst>
                                    </p:anim>
                                  </p:childTnLst>
                                </p:cTn>
                              </p:par>
                              <p:par>
                                <p:cTn id="68" presetID="9" presetClass="emph" presetSubtype="0" grpId="0" nodeType="withEffect">
                                  <p:stCondLst>
                                    <p:cond delay="0"/>
                                  </p:stCondLst>
                                  <p:childTnLst>
                                    <p:set>
                                      <p:cBhvr rctx="PPT">
                                        <p:cTn id="69" dur="indefinite"/>
                                        <p:tgtEl>
                                          <p:spTgt spid="8"/>
                                        </p:tgtEl>
                                        <p:attrNameLst>
                                          <p:attrName>style.opacity</p:attrName>
                                        </p:attrNameLst>
                                      </p:cBhvr>
                                      <p:to>
                                        <p:strVal val="0"/>
                                      </p:to>
                                    </p:set>
                                    <p:animEffect filter="image" prLst="opacity: 0">
                                      <p:cBhvr rctx="IE">
                                        <p:cTn id="70"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LECHE"/>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3358"/>
            <a:ext cx="9144000" cy="5143500"/>
          </a:xfrm>
          <a:prstGeom prst="rect">
            <a:avLst/>
          </a:prstGeom>
          <a:noFill/>
          <a:ln>
            <a:noFill/>
          </a:ln>
        </p:spPr>
      </p:pic>
      <p:sp>
        <p:nvSpPr>
          <p:cNvPr id="3" name="2 Rectángulo"/>
          <p:cNvSpPr/>
          <p:nvPr/>
        </p:nvSpPr>
        <p:spPr>
          <a:xfrm>
            <a:off x="1835696" y="1131590"/>
            <a:ext cx="6264696" cy="3170099"/>
          </a:xfrm>
          <a:prstGeom prst="rect">
            <a:avLst/>
          </a:prstGeom>
        </p:spPr>
        <p:txBody>
          <a:bodyPr wrap="square">
            <a:spAutoFit/>
            <a:scene3d>
              <a:camera prst="obliqueBottomLeft"/>
              <a:lightRig rig="threePt" dir="t"/>
            </a:scene3d>
            <a:sp3d extrusionH="38100">
              <a:extrusionClr>
                <a:schemeClr val="tx1"/>
              </a:extrusionClr>
            </a:sp3d>
          </a:bodyPr>
          <a:lstStyle/>
          <a:p>
            <a:pPr algn="ctr"/>
            <a:r>
              <a:rPr lang="es-ES" sz="2400" dirty="0" smtClean="0">
                <a:solidFill>
                  <a:schemeClr val="bg1">
                    <a:lumMod val="75000"/>
                    <a:lumOff val="25000"/>
                  </a:schemeClr>
                </a:solidFill>
                <a:latin typeface="Hobo Std" pitchFamily="34" charset="0"/>
              </a:rPr>
              <a:t>L</a:t>
            </a:r>
            <a:r>
              <a:rPr lang="es-ES" sz="1600" dirty="0" smtClean="0">
                <a:solidFill>
                  <a:schemeClr val="bg1">
                    <a:lumMod val="75000"/>
                    <a:lumOff val="25000"/>
                  </a:schemeClr>
                </a:solidFill>
                <a:latin typeface="Hobo Std" pitchFamily="34" charset="0"/>
              </a:rPr>
              <a:t>a </a:t>
            </a:r>
            <a:r>
              <a:rPr lang="es-ES" sz="1600" dirty="0">
                <a:solidFill>
                  <a:schemeClr val="bg1">
                    <a:lumMod val="75000"/>
                    <a:lumOff val="25000"/>
                  </a:schemeClr>
                </a:solidFill>
                <a:latin typeface="Hobo Std" pitchFamily="34" charset="0"/>
              </a:rPr>
              <a:t>leche es uno de los alimentos de origen animal más consumido y valorado de nuestra sociedad. Su gran popularidad está dada por su alto valor nutritivo, como así también por sus posibilidades culinarias. Sin embargo, deben tenerse en cuenta algunos de los inconvenientes o desventajas que pueda presentar su consumo.</a:t>
            </a:r>
          </a:p>
          <a:p>
            <a:pPr algn="ctr"/>
            <a:r>
              <a:rPr lang="es-ES" sz="1600" dirty="0">
                <a:solidFill>
                  <a:schemeClr val="bg1">
                    <a:lumMod val="75000"/>
                    <a:lumOff val="25000"/>
                  </a:schemeClr>
                </a:solidFill>
                <a:latin typeface="Hobo Std" pitchFamily="34" charset="0"/>
              </a:rPr>
              <a:t>Siempre se ha cuestionado que el ser humano es capaz de consumir leches de diferentes especies, además de la leche materna. Ello le proporciona nutrientes de alto valor biológico imprescindibles durante la etapa de desarrollo, pero también acarrea algunos trastornos a tener en cuenta. </a:t>
            </a:r>
          </a:p>
          <a:p>
            <a:pPr algn="ctr"/>
            <a:endParaRPr lang="es-ES" sz="1600" dirty="0">
              <a:solidFill>
                <a:schemeClr val="bg1">
                  <a:lumMod val="75000"/>
                  <a:lumOff val="25000"/>
                </a:schemeClr>
              </a:solidFill>
              <a:latin typeface="Hobo Std" pitchFamily="34" charset="0"/>
            </a:endParaRPr>
          </a:p>
        </p:txBody>
      </p:sp>
    </p:spTree>
    <p:extLst>
      <p:ext uri="{BB962C8B-B14F-4D97-AF65-F5344CB8AC3E}">
        <p14:creationId xmlns:p14="http://schemas.microsoft.com/office/powerpoint/2010/main" val="2515481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
          <p:cNvPicPr>
            <a:picLocks noGrp="1" noChangeAspect="1"/>
          </p:cNvPicPr>
          <p:nvPr isPhoto="1"/>
        </p:nvPicPr>
        <p:blipFill rotWithShape="1">
          <a:blip r:embed="rId2">
            <a:lum/>
            <a:extLst>
              <a:ext uri="{28A0092B-C50C-407E-A947-70E740481C1C}">
                <a14:useLocalDpi xmlns:a14="http://schemas.microsoft.com/office/drawing/2010/main" val="0"/>
              </a:ext>
            </a:extLst>
          </a:blip>
          <a:srcRect t="-117367" b="649"/>
          <a:stretch/>
        </p:blipFill>
        <p:spPr>
          <a:xfrm>
            <a:off x="0" y="-6048000"/>
            <a:ext cx="9144000" cy="11191500"/>
          </a:xfrm>
          <a:prstGeom prst="rect">
            <a:avLst/>
          </a:prstGeom>
          <a:noFill/>
          <a:ln>
            <a:noFill/>
          </a:ln>
        </p:spPr>
      </p:pic>
      <p:sp>
        <p:nvSpPr>
          <p:cNvPr id="2" name="Forma libre 25"/>
          <p:cNvSpPr/>
          <p:nvPr/>
        </p:nvSpPr>
        <p:spPr>
          <a:xfrm rot="10800000" flipH="1">
            <a:off x="-252535" y="4467"/>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49000">
                <a:srgbClr val="7D893A">
                  <a:alpha val="0"/>
                </a:srgbClr>
              </a:gs>
              <a:gs pos="89000">
                <a:srgbClr val="87437D"/>
              </a:gs>
              <a:gs pos="16000">
                <a:srgbClr val="663300"/>
              </a:gs>
              <a:gs pos="71000">
                <a:srgbClr val="CAF656">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rot lat="0" lon="0" rev="8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25"/>
          <p:cNvSpPr/>
          <p:nvPr/>
        </p:nvSpPr>
        <p:spPr>
          <a:xfrm rot="10800000" flipH="1">
            <a:off x="935089" y="776017"/>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49000">
                <a:srgbClr val="7D893A">
                  <a:alpha val="0"/>
                </a:srgbClr>
              </a:gs>
              <a:gs pos="89000">
                <a:srgbClr val="87437D"/>
              </a:gs>
              <a:gs pos="16000">
                <a:srgbClr val="663300"/>
              </a:gs>
              <a:gs pos="71000">
                <a:srgbClr val="CAF656">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rot lat="0" lon="0" rev="8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25"/>
          <p:cNvSpPr/>
          <p:nvPr/>
        </p:nvSpPr>
        <p:spPr>
          <a:xfrm rot="10800000" flipH="1">
            <a:off x="2231233" y="1424089"/>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49000">
                <a:srgbClr val="7D893A">
                  <a:alpha val="0"/>
                </a:srgbClr>
              </a:gs>
              <a:gs pos="89000">
                <a:srgbClr val="87437D"/>
              </a:gs>
              <a:gs pos="16000">
                <a:srgbClr val="663300"/>
              </a:gs>
              <a:gs pos="71000">
                <a:srgbClr val="CAF656">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rot lat="0" lon="0" rev="8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5"/>
          <p:cNvSpPr/>
          <p:nvPr/>
        </p:nvSpPr>
        <p:spPr>
          <a:xfrm rot="10800000" flipH="1">
            <a:off x="3353304" y="2088232"/>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49000">
                <a:srgbClr val="7D893A">
                  <a:alpha val="0"/>
                </a:srgbClr>
              </a:gs>
              <a:gs pos="89000">
                <a:srgbClr val="87437D"/>
              </a:gs>
              <a:gs pos="16000">
                <a:srgbClr val="663300"/>
              </a:gs>
              <a:gs pos="71000">
                <a:srgbClr val="CAF656">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rot lat="0" lon="0" rev="8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5"/>
          <p:cNvSpPr/>
          <p:nvPr/>
        </p:nvSpPr>
        <p:spPr>
          <a:xfrm rot="10800000" flipH="1">
            <a:off x="4540928" y="2859782"/>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49000">
                <a:srgbClr val="7D893A">
                  <a:alpha val="0"/>
                </a:srgbClr>
              </a:gs>
              <a:gs pos="89000">
                <a:srgbClr val="87437D"/>
              </a:gs>
              <a:gs pos="16000">
                <a:srgbClr val="663300"/>
              </a:gs>
              <a:gs pos="71000">
                <a:srgbClr val="CAF656">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rot lat="0" lon="0" rev="8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5"/>
          <p:cNvSpPr/>
          <p:nvPr/>
        </p:nvSpPr>
        <p:spPr>
          <a:xfrm rot="10800000" flipH="1">
            <a:off x="5837072" y="3507854"/>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49000">
                <a:srgbClr val="7D893A">
                  <a:alpha val="0"/>
                </a:srgbClr>
              </a:gs>
              <a:gs pos="89000">
                <a:srgbClr val="87437D"/>
              </a:gs>
              <a:gs pos="16000">
                <a:srgbClr val="663300"/>
              </a:gs>
              <a:gs pos="71000">
                <a:srgbClr val="CAF656">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rot lat="0" lon="0" rev="8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5"/>
          <p:cNvSpPr/>
          <p:nvPr/>
        </p:nvSpPr>
        <p:spPr>
          <a:xfrm rot="10800000">
            <a:off x="7568856" y="0"/>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49000">
                <a:srgbClr val="7D893A">
                  <a:alpha val="0"/>
                </a:srgbClr>
              </a:gs>
              <a:gs pos="89000">
                <a:srgbClr val="87437D"/>
              </a:gs>
              <a:gs pos="16000">
                <a:srgbClr val="663300"/>
              </a:gs>
              <a:gs pos="71000">
                <a:srgbClr val="CAF656">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5"/>
          <p:cNvSpPr/>
          <p:nvPr/>
        </p:nvSpPr>
        <p:spPr>
          <a:xfrm rot="10800000">
            <a:off x="6381232" y="771550"/>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49000">
                <a:srgbClr val="7D893A">
                  <a:alpha val="0"/>
                </a:srgbClr>
              </a:gs>
              <a:gs pos="89000">
                <a:srgbClr val="87437D"/>
              </a:gs>
              <a:gs pos="16000">
                <a:srgbClr val="663300"/>
              </a:gs>
              <a:gs pos="71000">
                <a:srgbClr val="CAF656">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5"/>
          <p:cNvSpPr/>
          <p:nvPr/>
        </p:nvSpPr>
        <p:spPr>
          <a:xfrm rot="10800000">
            <a:off x="5085088" y="1419622"/>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49000">
                <a:srgbClr val="7D893A">
                  <a:alpha val="0"/>
                </a:srgbClr>
              </a:gs>
              <a:gs pos="89000">
                <a:srgbClr val="87437D"/>
              </a:gs>
              <a:gs pos="16000">
                <a:srgbClr val="663300"/>
              </a:gs>
              <a:gs pos="71000">
                <a:srgbClr val="CAF656">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5"/>
          <p:cNvSpPr/>
          <p:nvPr/>
        </p:nvSpPr>
        <p:spPr>
          <a:xfrm rot="10800000">
            <a:off x="3963017" y="2083765"/>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49000">
                <a:srgbClr val="7D893A">
                  <a:alpha val="0"/>
                </a:srgbClr>
              </a:gs>
              <a:gs pos="89000">
                <a:srgbClr val="87437D"/>
              </a:gs>
              <a:gs pos="16000">
                <a:srgbClr val="663300"/>
              </a:gs>
              <a:gs pos="71000">
                <a:srgbClr val="CAF656">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5"/>
          <p:cNvSpPr/>
          <p:nvPr/>
        </p:nvSpPr>
        <p:spPr>
          <a:xfrm rot="10800000">
            <a:off x="2775393" y="2855315"/>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49000">
                <a:srgbClr val="7D893A">
                  <a:alpha val="0"/>
                </a:srgbClr>
              </a:gs>
              <a:gs pos="89000">
                <a:srgbClr val="87437D"/>
              </a:gs>
              <a:gs pos="16000">
                <a:srgbClr val="663300"/>
              </a:gs>
              <a:gs pos="71000">
                <a:srgbClr val="CAF656">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5"/>
          <p:cNvSpPr/>
          <p:nvPr/>
        </p:nvSpPr>
        <p:spPr>
          <a:xfrm rot="10800000">
            <a:off x="1479249" y="3503387"/>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49000">
                <a:srgbClr val="7D893A">
                  <a:alpha val="0"/>
                </a:srgbClr>
              </a:gs>
              <a:gs pos="89000">
                <a:srgbClr val="87437D"/>
              </a:gs>
              <a:gs pos="16000">
                <a:srgbClr val="663300"/>
              </a:gs>
              <a:gs pos="71000">
                <a:srgbClr val="CAF656">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544" y="949"/>
            <a:ext cx="9865096" cy="5143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9524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750" fill="hold"/>
                                        <p:tgtEl>
                                          <p:spTgt spid="2"/>
                                        </p:tgtEl>
                                        <p:attrNameLst>
                                          <p:attrName>ppt_x</p:attrName>
                                        </p:attrNameLst>
                                      </p:cBhvr>
                                      <p:tavLst>
                                        <p:tav tm="0">
                                          <p:val>
                                            <p:strVal val="1+#ppt_w/2"/>
                                          </p:val>
                                        </p:tav>
                                        <p:tav tm="100000">
                                          <p:val>
                                            <p:strVal val="#ppt_x"/>
                                          </p:val>
                                        </p:tav>
                                      </p:tavLst>
                                    </p:anim>
                                    <p:anim calcmode="lin" valueType="num">
                                      <p:cBhvr additive="base">
                                        <p:cTn id="8" dur="4750" fill="hold"/>
                                        <p:tgtEl>
                                          <p:spTgt spid="2"/>
                                        </p:tgtEl>
                                        <p:attrNameLst>
                                          <p:attrName>ppt_y</p:attrName>
                                        </p:attrNameLst>
                                      </p:cBhvr>
                                      <p:tavLst>
                                        <p:tav tm="0">
                                          <p:val>
                                            <p:strVal val="1+#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750" fill="hold"/>
                                        <p:tgtEl>
                                          <p:spTgt spid="2"/>
                                        </p:tgtEl>
                                        <p:attrNameLst>
                                          <p:attrName>ppt_w</p:attrName>
                                        </p:attrNameLst>
                                      </p:cBhvr>
                                      <p:tavLst>
                                        <p:tav tm="0">
                                          <p:val>
                                            <p:strVal val="#ppt_w"/>
                                          </p:val>
                                        </p:tav>
                                        <p:tav tm="100000">
                                          <p:val>
                                            <p:strVal val="#ppt_w"/>
                                          </p:val>
                                        </p:tav>
                                      </p:tavLst>
                                    </p:anim>
                                    <p:anim calcmode="lin" valueType="num">
                                      <p:cBhvr>
                                        <p:cTn id="12" dur="4750" fill="hold"/>
                                        <p:tgtEl>
                                          <p:spTgt spid="2"/>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10800000">
                                      <p:cBhvr>
                                        <p:cTn id="14" dur="4750" fill="hold"/>
                                        <p:tgtEl>
                                          <p:spTgt spid="2"/>
                                        </p:tgtEl>
                                        <p:attrNameLst>
                                          <p:attrName>r</p:attrName>
                                        </p:attrNameLst>
                                      </p:cBhvr>
                                    </p:animRot>
                                  </p:childTnLst>
                                </p:cTn>
                              </p:par>
                              <p:par>
                                <p:cTn id="15" presetID="2" presetClass="exit" presetSubtype="6" fill="hold" grpId="3" nodeType="withEffect">
                                  <p:stCondLst>
                                    <p:cond delay="0"/>
                                  </p:stCondLst>
                                  <p:childTnLst>
                                    <p:anim calcmode="lin" valueType="num">
                                      <p:cBhvr additive="base">
                                        <p:cTn id="16" dur="4750"/>
                                        <p:tgtEl>
                                          <p:spTgt spid="2"/>
                                        </p:tgtEl>
                                        <p:attrNameLst>
                                          <p:attrName>ppt_x</p:attrName>
                                        </p:attrNameLst>
                                      </p:cBhvr>
                                      <p:tavLst>
                                        <p:tav tm="0">
                                          <p:val>
                                            <p:strVal val="ppt_x"/>
                                          </p:val>
                                        </p:tav>
                                        <p:tav tm="100000">
                                          <p:val>
                                            <p:strVal val="1+ppt_w/2"/>
                                          </p:val>
                                        </p:tav>
                                      </p:tavLst>
                                    </p:anim>
                                    <p:anim calcmode="lin" valueType="num">
                                      <p:cBhvr additive="base">
                                        <p:cTn id="17" dur="4750"/>
                                        <p:tgtEl>
                                          <p:spTgt spid="2"/>
                                        </p:tgtEl>
                                        <p:attrNameLst>
                                          <p:attrName>ppt_y</p:attrName>
                                        </p:attrNameLst>
                                      </p:cBhvr>
                                      <p:tavLst>
                                        <p:tav tm="0">
                                          <p:val>
                                            <p:strVal val="ppt_y"/>
                                          </p:val>
                                        </p:tav>
                                        <p:tav tm="100000">
                                          <p:val>
                                            <p:strVal val="1+ppt_h/2"/>
                                          </p:val>
                                        </p:tav>
                                      </p:tavLst>
                                    </p:anim>
                                    <p:set>
                                      <p:cBhvr>
                                        <p:cTn id="18" dur="1" fill="hold">
                                          <p:stCondLst>
                                            <p:cond delay="4749"/>
                                          </p:stCondLst>
                                        </p:cTn>
                                        <p:tgtEl>
                                          <p:spTgt spid="2"/>
                                        </p:tgtEl>
                                        <p:attrNameLst>
                                          <p:attrName>style.visibility</p:attrName>
                                        </p:attrNameLst>
                                      </p:cBhvr>
                                      <p:to>
                                        <p:strVal val="hidden"/>
                                      </p:to>
                                    </p:set>
                                  </p:childTnLst>
                                </p:cTn>
                              </p:par>
                              <p:par>
                                <p:cTn id="19" presetID="2" presetClass="entr" presetSubtype="6"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4750" fill="hold"/>
                                        <p:tgtEl>
                                          <p:spTgt spid="3"/>
                                        </p:tgtEl>
                                        <p:attrNameLst>
                                          <p:attrName>ppt_x</p:attrName>
                                        </p:attrNameLst>
                                      </p:cBhvr>
                                      <p:tavLst>
                                        <p:tav tm="0">
                                          <p:val>
                                            <p:strVal val="1+#ppt_w/2"/>
                                          </p:val>
                                        </p:tav>
                                        <p:tav tm="100000">
                                          <p:val>
                                            <p:strVal val="#ppt_x"/>
                                          </p:val>
                                        </p:tav>
                                      </p:tavLst>
                                    </p:anim>
                                    <p:anim calcmode="lin" valueType="num">
                                      <p:cBhvr additive="base">
                                        <p:cTn id="22" dur="4750" fill="hold"/>
                                        <p:tgtEl>
                                          <p:spTgt spid="3"/>
                                        </p:tgtEl>
                                        <p:attrNameLst>
                                          <p:attrName>ppt_y</p:attrName>
                                        </p:attrNameLst>
                                      </p:cBhvr>
                                      <p:tavLst>
                                        <p:tav tm="0">
                                          <p:val>
                                            <p:strVal val="1+#ppt_h/2"/>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4750" fill="hold"/>
                                        <p:tgtEl>
                                          <p:spTgt spid="3"/>
                                        </p:tgtEl>
                                        <p:attrNameLst>
                                          <p:attrName>ppt_w</p:attrName>
                                        </p:attrNameLst>
                                      </p:cBhvr>
                                      <p:tavLst>
                                        <p:tav tm="0">
                                          <p:val>
                                            <p:strVal val="#ppt_w"/>
                                          </p:val>
                                        </p:tav>
                                        <p:tav tm="100000">
                                          <p:val>
                                            <p:strVal val="#ppt_w"/>
                                          </p:val>
                                        </p:tav>
                                      </p:tavLst>
                                    </p:anim>
                                    <p:anim calcmode="lin" valueType="num">
                                      <p:cBhvr>
                                        <p:cTn id="26" dur="4750" fill="hold"/>
                                        <p:tgtEl>
                                          <p:spTgt spid="3"/>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10800000">
                                      <p:cBhvr>
                                        <p:cTn id="28" dur="4750" fill="hold"/>
                                        <p:tgtEl>
                                          <p:spTgt spid="3"/>
                                        </p:tgtEl>
                                        <p:attrNameLst>
                                          <p:attrName>r</p:attrName>
                                        </p:attrNameLst>
                                      </p:cBhvr>
                                    </p:animRot>
                                  </p:childTnLst>
                                </p:cTn>
                              </p:par>
                              <p:par>
                                <p:cTn id="29" presetID="2" presetClass="exit" presetSubtype="6" fill="hold" grpId="3" nodeType="withEffect">
                                  <p:stCondLst>
                                    <p:cond delay="0"/>
                                  </p:stCondLst>
                                  <p:childTnLst>
                                    <p:anim calcmode="lin" valueType="num">
                                      <p:cBhvr additive="base">
                                        <p:cTn id="30" dur="4750"/>
                                        <p:tgtEl>
                                          <p:spTgt spid="3"/>
                                        </p:tgtEl>
                                        <p:attrNameLst>
                                          <p:attrName>ppt_x</p:attrName>
                                        </p:attrNameLst>
                                      </p:cBhvr>
                                      <p:tavLst>
                                        <p:tav tm="0">
                                          <p:val>
                                            <p:strVal val="ppt_x"/>
                                          </p:val>
                                        </p:tav>
                                        <p:tav tm="100000">
                                          <p:val>
                                            <p:strVal val="1+ppt_w/2"/>
                                          </p:val>
                                        </p:tav>
                                      </p:tavLst>
                                    </p:anim>
                                    <p:anim calcmode="lin" valueType="num">
                                      <p:cBhvr additive="base">
                                        <p:cTn id="31" dur="4750"/>
                                        <p:tgtEl>
                                          <p:spTgt spid="3"/>
                                        </p:tgtEl>
                                        <p:attrNameLst>
                                          <p:attrName>ppt_y</p:attrName>
                                        </p:attrNameLst>
                                      </p:cBhvr>
                                      <p:tavLst>
                                        <p:tav tm="0">
                                          <p:val>
                                            <p:strVal val="ppt_y"/>
                                          </p:val>
                                        </p:tav>
                                        <p:tav tm="100000">
                                          <p:val>
                                            <p:strVal val="1+ppt_h/2"/>
                                          </p:val>
                                        </p:tav>
                                      </p:tavLst>
                                    </p:anim>
                                    <p:set>
                                      <p:cBhvr>
                                        <p:cTn id="32" dur="1" fill="hold">
                                          <p:stCondLst>
                                            <p:cond delay="4749"/>
                                          </p:stCondLst>
                                        </p:cTn>
                                        <p:tgtEl>
                                          <p:spTgt spid="3"/>
                                        </p:tgtEl>
                                        <p:attrNameLst>
                                          <p:attrName>style.visibility</p:attrName>
                                        </p:attrNameLst>
                                      </p:cBhvr>
                                      <p:to>
                                        <p:strVal val="hidden"/>
                                      </p:to>
                                    </p:set>
                                  </p:childTnLst>
                                </p:cTn>
                              </p:par>
                              <p:par>
                                <p:cTn id="33" presetID="2" presetClass="entr" presetSubtype="6"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4750" fill="hold"/>
                                        <p:tgtEl>
                                          <p:spTgt spid="4"/>
                                        </p:tgtEl>
                                        <p:attrNameLst>
                                          <p:attrName>ppt_x</p:attrName>
                                        </p:attrNameLst>
                                      </p:cBhvr>
                                      <p:tavLst>
                                        <p:tav tm="0">
                                          <p:val>
                                            <p:strVal val="1+#ppt_w/2"/>
                                          </p:val>
                                        </p:tav>
                                        <p:tav tm="100000">
                                          <p:val>
                                            <p:strVal val="#ppt_x"/>
                                          </p:val>
                                        </p:tav>
                                      </p:tavLst>
                                    </p:anim>
                                    <p:anim calcmode="lin" valueType="num">
                                      <p:cBhvr additive="base">
                                        <p:cTn id="36" dur="4750" fill="hold"/>
                                        <p:tgtEl>
                                          <p:spTgt spid="4"/>
                                        </p:tgtEl>
                                        <p:attrNameLst>
                                          <p:attrName>ppt_y</p:attrName>
                                        </p:attrNameLst>
                                      </p:cBhvr>
                                      <p:tavLst>
                                        <p:tav tm="0">
                                          <p:val>
                                            <p:strVal val="1+#ppt_h/2"/>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4750" fill="hold"/>
                                        <p:tgtEl>
                                          <p:spTgt spid="4"/>
                                        </p:tgtEl>
                                        <p:attrNameLst>
                                          <p:attrName>ppt_w</p:attrName>
                                        </p:attrNameLst>
                                      </p:cBhvr>
                                      <p:tavLst>
                                        <p:tav tm="0">
                                          <p:val>
                                            <p:strVal val="#ppt_w"/>
                                          </p:val>
                                        </p:tav>
                                        <p:tav tm="100000">
                                          <p:val>
                                            <p:strVal val="#ppt_w"/>
                                          </p:val>
                                        </p:tav>
                                      </p:tavLst>
                                    </p:anim>
                                    <p:anim calcmode="lin" valueType="num">
                                      <p:cBhvr>
                                        <p:cTn id="40" dur="4750" fill="hold"/>
                                        <p:tgtEl>
                                          <p:spTgt spid="4"/>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10800000">
                                      <p:cBhvr>
                                        <p:cTn id="42" dur="4750" fill="hold"/>
                                        <p:tgtEl>
                                          <p:spTgt spid="4"/>
                                        </p:tgtEl>
                                        <p:attrNameLst>
                                          <p:attrName>r</p:attrName>
                                        </p:attrNameLst>
                                      </p:cBhvr>
                                    </p:animRot>
                                  </p:childTnLst>
                                </p:cTn>
                              </p:par>
                              <p:par>
                                <p:cTn id="43" presetID="2" presetClass="exit" presetSubtype="6" fill="hold" grpId="3" nodeType="withEffect">
                                  <p:stCondLst>
                                    <p:cond delay="0"/>
                                  </p:stCondLst>
                                  <p:childTnLst>
                                    <p:anim calcmode="lin" valueType="num">
                                      <p:cBhvr additive="base">
                                        <p:cTn id="44" dur="4750"/>
                                        <p:tgtEl>
                                          <p:spTgt spid="4"/>
                                        </p:tgtEl>
                                        <p:attrNameLst>
                                          <p:attrName>ppt_x</p:attrName>
                                        </p:attrNameLst>
                                      </p:cBhvr>
                                      <p:tavLst>
                                        <p:tav tm="0">
                                          <p:val>
                                            <p:strVal val="ppt_x"/>
                                          </p:val>
                                        </p:tav>
                                        <p:tav tm="100000">
                                          <p:val>
                                            <p:strVal val="1+ppt_w/2"/>
                                          </p:val>
                                        </p:tav>
                                      </p:tavLst>
                                    </p:anim>
                                    <p:anim calcmode="lin" valueType="num">
                                      <p:cBhvr additive="base">
                                        <p:cTn id="45" dur="4750"/>
                                        <p:tgtEl>
                                          <p:spTgt spid="4"/>
                                        </p:tgtEl>
                                        <p:attrNameLst>
                                          <p:attrName>ppt_y</p:attrName>
                                        </p:attrNameLst>
                                      </p:cBhvr>
                                      <p:tavLst>
                                        <p:tav tm="0">
                                          <p:val>
                                            <p:strVal val="ppt_y"/>
                                          </p:val>
                                        </p:tav>
                                        <p:tav tm="100000">
                                          <p:val>
                                            <p:strVal val="1+ppt_h/2"/>
                                          </p:val>
                                        </p:tav>
                                      </p:tavLst>
                                    </p:anim>
                                    <p:set>
                                      <p:cBhvr>
                                        <p:cTn id="46" dur="1" fill="hold">
                                          <p:stCondLst>
                                            <p:cond delay="4749"/>
                                          </p:stCondLst>
                                        </p:cTn>
                                        <p:tgtEl>
                                          <p:spTgt spid="4"/>
                                        </p:tgtEl>
                                        <p:attrNameLst>
                                          <p:attrName>style.visibility</p:attrName>
                                        </p:attrNameLst>
                                      </p:cBhvr>
                                      <p:to>
                                        <p:strVal val="hidden"/>
                                      </p:to>
                                    </p:set>
                                  </p:childTnLst>
                                </p:cTn>
                              </p:par>
                              <p:par>
                                <p:cTn id="47" presetID="2" presetClass="entr" presetSubtype="6"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4750" fill="hold"/>
                                        <p:tgtEl>
                                          <p:spTgt spid="5"/>
                                        </p:tgtEl>
                                        <p:attrNameLst>
                                          <p:attrName>ppt_x</p:attrName>
                                        </p:attrNameLst>
                                      </p:cBhvr>
                                      <p:tavLst>
                                        <p:tav tm="0">
                                          <p:val>
                                            <p:strVal val="1+#ppt_w/2"/>
                                          </p:val>
                                        </p:tav>
                                        <p:tav tm="100000">
                                          <p:val>
                                            <p:strVal val="#ppt_x"/>
                                          </p:val>
                                        </p:tav>
                                      </p:tavLst>
                                    </p:anim>
                                    <p:anim calcmode="lin" valueType="num">
                                      <p:cBhvr additive="base">
                                        <p:cTn id="50" dur="4750" fill="hold"/>
                                        <p:tgtEl>
                                          <p:spTgt spid="5"/>
                                        </p:tgtEl>
                                        <p:attrNameLst>
                                          <p:attrName>ppt_y</p:attrName>
                                        </p:attrNameLst>
                                      </p:cBhvr>
                                      <p:tavLst>
                                        <p:tav tm="0">
                                          <p:val>
                                            <p:strVal val="1+#ppt_h/2"/>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4750" fill="hold"/>
                                        <p:tgtEl>
                                          <p:spTgt spid="5"/>
                                        </p:tgtEl>
                                        <p:attrNameLst>
                                          <p:attrName>ppt_w</p:attrName>
                                        </p:attrNameLst>
                                      </p:cBhvr>
                                      <p:tavLst>
                                        <p:tav tm="0">
                                          <p:val>
                                            <p:strVal val="#ppt_w"/>
                                          </p:val>
                                        </p:tav>
                                        <p:tav tm="100000">
                                          <p:val>
                                            <p:strVal val="#ppt_w"/>
                                          </p:val>
                                        </p:tav>
                                      </p:tavLst>
                                    </p:anim>
                                    <p:anim calcmode="lin" valueType="num">
                                      <p:cBhvr>
                                        <p:cTn id="54" dur="4750" fill="hold"/>
                                        <p:tgtEl>
                                          <p:spTgt spid="5"/>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10800000">
                                      <p:cBhvr>
                                        <p:cTn id="56" dur="4750" fill="hold"/>
                                        <p:tgtEl>
                                          <p:spTgt spid="5"/>
                                        </p:tgtEl>
                                        <p:attrNameLst>
                                          <p:attrName>r</p:attrName>
                                        </p:attrNameLst>
                                      </p:cBhvr>
                                    </p:animRot>
                                  </p:childTnLst>
                                </p:cTn>
                              </p:par>
                              <p:par>
                                <p:cTn id="57" presetID="2" presetClass="exit" presetSubtype="6" fill="hold" grpId="3" nodeType="withEffect">
                                  <p:stCondLst>
                                    <p:cond delay="0"/>
                                  </p:stCondLst>
                                  <p:childTnLst>
                                    <p:anim calcmode="lin" valueType="num">
                                      <p:cBhvr additive="base">
                                        <p:cTn id="58" dur="4750"/>
                                        <p:tgtEl>
                                          <p:spTgt spid="5"/>
                                        </p:tgtEl>
                                        <p:attrNameLst>
                                          <p:attrName>ppt_x</p:attrName>
                                        </p:attrNameLst>
                                      </p:cBhvr>
                                      <p:tavLst>
                                        <p:tav tm="0">
                                          <p:val>
                                            <p:strVal val="ppt_x"/>
                                          </p:val>
                                        </p:tav>
                                        <p:tav tm="100000">
                                          <p:val>
                                            <p:strVal val="1+ppt_w/2"/>
                                          </p:val>
                                        </p:tav>
                                      </p:tavLst>
                                    </p:anim>
                                    <p:anim calcmode="lin" valueType="num">
                                      <p:cBhvr additive="base">
                                        <p:cTn id="59" dur="4750"/>
                                        <p:tgtEl>
                                          <p:spTgt spid="5"/>
                                        </p:tgtEl>
                                        <p:attrNameLst>
                                          <p:attrName>ppt_y</p:attrName>
                                        </p:attrNameLst>
                                      </p:cBhvr>
                                      <p:tavLst>
                                        <p:tav tm="0">
                                          <p:val>
                                            <p:strVal val="ppt_y"/>
                                          </p:val>
                                        </p:tav>
                                        <p:tav tm="100000">
                                          <p:val>
                                            <p:strVal val="1+ppt_h/2"/>
                                          </p:val>
                                        </p:tav>
                                      </p:tavLst>
                                    </p:anim>
                                    <p:set>
                                      <p:cBhvr>
                                        <p:cTn id="60" dur="1" fill="hold">
                                          <p:stCondLst>
                                            <p:cond delay="4749"/>
                                          </p:stCondLst>
                                        </p:cTn>
                                        <p:tgtEl>
                                          <p:spTgt spid="5"/>
                                        </p:tgtEl>
                                        <p:attrNameLst>
                                          <p:attrName>style.visibility</p:attrName>
                                        </p:attrNameLst>
                                      </p:cBhvr>
                                      <p:to>
                                        <p:strVal val="hidden"/>
                                      </p:to>
                                    </p:set>
                                  </p:childTnLst>
                                </p:cTn>
                              </p:par>
                              <p:par>
                                <p:cTn id="61" presetID="2" presetClass="entr" presetSubtype="6" fill="hold" grpId="0"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4750" fill="hold"/>
                                        <p:tgtEl>
                                          <p:spTgt spid="6"/>
                                        </p:tgtEl>
                                        <p:attrNameLst>
                                          <p:attrName>ppt_x</p:attrName>
                                        </p:attrNameLst>
                                      </p:cBhvr>
                                      <p:tavLst>
                                        <p:tav tm="0">
                                          <p:val>
                                            <p:strVal val="1+#ppt_w/2"/>
                                          </p:val>
                                        </p:tav>
                                        <p:tav tm="100000">
                                          <p:val>
                                            <p:strVal val="#ppt_x"/>
                                          </p:val>
                                        </p:tav>
                                      </p:tavLst>
                                    </p:anim>
                                    <p:anim calcmode="lin" valueType="num">
                                      <p:cBhvr additive="base">
                                        <p:cTn id="64" dur="4750" fill="hold"/>
                                        <p:tgtEl>
                                          <p:spTgt spid="6"/>
                                        </p:tgtEl>
                                        <p:attrNameLst>
                                          <p:attrName>ppt_y</p:attrName>
                                        </p:attrNameLst>
                                      </p:cBhvr>
                                      <p:tavLst>
                                        <p:tav tm="0">
                                          <p:val>
                                            <p:strVal val="1+#ppt_h/2"/>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4750" fill="hold"/>
                                        <p:tgtEl>
                                          <p:spTgt spid="6"/>
                                        </p:tgtEl>
                                        <p:attrNameLst>
                                          <p:attrName>ppt_w</p:attrName>
                                        </p:attrNameLst>
                                      </p:cBhvr>
                                      <p:tavLst>
                                        <p:tav tm="0">
                                          <p:val>
                                            <p:strVal val="#ppt_w"/>
                                          </p:val>
                                        </p:tav>
                                        <p:tav tm="100000">
                                          <p:val>
                                            <p:strVal val="#ppt_w"/>
                                          </p:val>
                                        </p:tav>
                                      </p:tavLst>
                                    </p:anim>
                                    <p:anim calcmode="lin" valueType="num">
                                      <p:cBhvr>
                                        <p:cTn id="68" dur="4750" fill="hold"/>
                                        <p:tgtEl>
                                          <p:spTgt spid="6"/>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2" nodeType="withEffect">
                                  <p:stCondLst>
                                    <p:cond delay="0"/>
                                  </p:stCondLst>
                                  <p:childTnLst>
                                    <p:animRot by="-10800000">
                                      <p:cBhvr>
                                        <p:cTn id="70" dur="4750" fill="hold"/>
                                        <p:tgtEl>
                                          <p:spTgt spid="6"/>
                                        </p:tgtEl>
                                        <p:attrNameLst>
                                          <p:attrName>r</p:attrName>
                                        </p:attrNameLst>
                                      </p:cBhvr>
                                    </p:animRot>
                                  </p:childTnLst>
                                </p:cTn>
                              </p:par>
                              <p:par>
                                <p:cTn id="71" presetID="2" presetClass="exit" presetSubtype="6" fill="hold" grpId="3" nodeType="withEffect">
                                  <p:stCondLst>
                                    <p:cond delay="0"/>
                                  </p:stCondLst>
                                  <p:childTnLst>
                                    <p:anim calcmode="lin" valueType="num">
                                      <p:cBhvr additive="base">
                                        <p:cTn id="72" dur="4750"/>
                                        <p:tgtEl>
                                          <p:spTgt spid="6"/>
                                        </p:tgtEl>
                                        <p:attrNameLst>
                                          <p:attrName>ppt_x</p:attrName>
                                        </p:attrNameLst>
                                      </p:cBhvr>
                                      <p:tavLst>
                                        <p:tav tm="0">
                                          <p:val>
                                            <p:strVal val="ppt_x"/>
                                          </p:val>
                                        </p:tav>
                                        <p:tav tm="100000">
                                          <p:val>
                                            <p:strVal val="1+ppt_w/2"/>
                                          </p:val>
                                        </p:tav>
                                      </p:tavLst>
                                    </p:anim>
                                    <p:anim calcmode="lin" valueType="num">
                                      <p:cBhvr additive="base">
                                        <p:cTn id="73" dur="4750"/>
                                        <p:tgtEl>
                                          <p:spTgt spid="6"/>
                                        </p:tgtEl>
                                        <p:attrNameLst>
                                          <p:attrName>ppt_y</p:attrName>
                                        </p:attrNameLst>
                                      </p:cBhvr>
                                      <p:tavLst>
                                        <p:tav tm="0">
                                          <p:val>
                                            <p:strVal val="ppt_y"/>
                                          </p:val>
                                        </p:tav>
                                        <p:tav tm="100000">
                                          <p:val>
                                            <p:strVal val="1+ppt_h/2"/>
                                          </p:val>
                                        </p:tav>
                                      </p:tavLst>
                                    </p:anim>
                                    <p:set>
                                      <p:cBhvr>
                                        <p:cTn id="74" dur="1" fill="hold">
                                          <p:stCondLst>
                                            <p:cond delay="4749"/>
                                          </p:stCondLst>
                                        </p:cTn>
                                        <p:tgtEl>
                                          <p:spTgt spid="6"/>
                                        </p:tgtEl>
                                        <p:attrNameLst>
                                          <p:attrName>style.visibility</p:attrName>
                                        </p:attrNameLst>
                                      </p:cBhvr>
                                      <p:to>
                                        <p:strVal val="hidden"/>
                                      </p:to>
                                    </p:set>
                                  </p:childTnLst>
                                </p:cTn>
                              </p:par>
                              <p:par>
                                <p:cTn id="75" presetID="2" presetClass="entr" presetSubtype="6" fill="hold" grpId="0"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4750" fill="hold"/>
                                        <p:tgtEl>
                                          <p:spTgt spid="7"/>
                                        </p:tgtEl>
                                        <p:attrNameLst>
                                          <p:attrName>ppt_x</p:attrName>
                                        </p:attrNameLst>
                                      </p:cBhvr>
                                      <p:tavLst>
                                        <p:tav tm="0">
                                          <p:val>
                                            <p:strVal val="1+#ppt_w/2"/>
                                          </p:val>
                                        </p:tav>
                                        <p:tav tm="100000">
                                          <p:val>
                                            <p:strVal val="#ppt_x"/>
                                          </p:val>
                                        </p:tav>
                                      </p:tavLst>
                                    </p:anim>
                                    <p:anim calcmode="lin" valueType="num">
                                      <p:cBhvr additive="base">
                                        <p:cTn id="78" dur="4750" fill="hold"/>
                                        <p:tgtEl>
                                          <p:spTgt spid="7"/>
                                        </p:tgtEl>
                                        <p:attrNameLst>
                                          <p:attrName>ppt_y</p:attrName>
                                        </p:attrNameLst>
                                      </p:cBhvr>
                                      <p:tavLst>
                                        <p:tav tm="0">
                                          <p:val>
                                            <p:strVal val="1+#ppt_h/2"/>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4750" fill="hold"/>
                                        <p:tgtEl>
                                          <p:spTgt spid="7"/>
                                        </p:tgtEl>
                                        <p:attrNameLst>
                                          <p:attrName>ppt_w</p:attrName>
                                        </p:attrNameLst>
                                      </p:cBhvr>
                                      <p:tavLst>
                                        <p:tav tm="0">
                                          <p:val>
                                            <p:strVal val="#ppt_w"/>
                                          </p:val>
                                        </p:tav>
                                        <p:tav tm="100000">
                                          <p:val>
                                            <p:strVal val="#ppt_w"/>
                                          </p:val>
                                        </p:tav>
                                      </p:tavLst>
                                    </p:anim>
                                    <p:anim calcmode="lin" valueType="num">
                                      <p:cBhvr>
                                        <p:cTn id="82" dur="4750" fill="hold"/>
                                        <p:tgtEl>
                                          <p:spTgt spid="7"/>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grpId="2" nodeType="withEffect">
                                  <p:stCondLst>
                                    <p:cond delay="0"/>
                                  </p:stCondLst>
                                  <p:childTnLst>
                                    <p:animRot by="-10800000">
                                      <p:cBhvr>
                                        <p:cTn id="84" dur="4750" fill="hold"/>
                                        <p:tgtEl>
                                          <p:spTgt spid="7"/>
                                        </p:tgtEl>
                                        <p:attrNameLst>
                                          <p:attrName>r</p:attrName>
                                        </p:attrNameLst>
                                      </p:cBhvr>
                                    </p:animRot>
                                  </p:childTnLst>
                                </p:cTn>
                              </p:par>
                              <p:par>
                                <p:cTn id="85" presetID="2" presetClass="exit" presetSubtype="6" fill="hold" grpId="3" nodeType="withEffect">
                                  <p:stCondLst>
                                    <p:cond delay="0"/>
                                  </p:stCondLst>
                                  <p:childTnLst>
                                    <p:anim calcmode="lin" valueType="num">
                                      <p:cBhvr additive="base">
                                        <p:cTn id="86" dur="4750"/>
                                        <p:tgtEl>
                                          <p:spTgt spid="7"/>
                                        </p:tgtEl>
                                        <p:attrNameLst>
                                          <p:attrName>ppt_x</p:attrName>
                                        </p:attrNameLst>
                                      </p:cBhvr>
                                      <p:tavLst>
                                        <p:tav tm="0">
                                          <p:val>
                                            <p:strVal val="ppt_x"/>
                                          </p:val>
                                        </p:tav>
                                        <p:tav tm="100000">
                                          <p:val>
                                            <p:strVal val="1+ppt_w/2"/>
                                          </p:val>
                                        </p:tav>
                                      </p:tavLst>
                                    </p:anim>
                                    <p:anim calcmode="lin" valueType="num">
                                      <p:cBhvr additive="base">
                                        <p:cTn id="87" dur="4750"/>
                                        <p:tgtEl>
                                          <p:spTgt spid="7"/>
                                        </p:tgtEl>
                                        <p:attrNameLst>
                                          <p:attrName>ppt_y</p:attrName>
                                        </p:attrNameLst>
                                      </p:cBhvr>
                                      <p:tavLst>
                                        <p:tav tm="0">
                                          <p:val>
                                            <p:strVal val="ppt_y"/>
                                          </p:val>
                                        </p:tav>
                                        <p:tav tm="100000">
                                          <p:val>
                                            <p:strVal val="1+ppt_h/2"/>
                                          </p:val>
                                        </p:tav>
                                      </p:tavLst>
                                    </p:anim>
                                    <p:set>
                                      <p:cBhvr>
                                        <p:cTn id="88" dur="1" fill="hold">
                                          <p:stCondLst>
                                            <p:cond delay="4749"/>
                                          </p:stCondLst>
                                        </p:cTn>
                                        <p:tgtEl>
                                          <p:spTgt spid="7"/>
                                        </p:tgtEl>
                                        <p:attrNameLst>
                                          <p:attrName>style.visibility</p:attrName>
                                        </p:attrNameLst>
                                      </p:cBhvr>
                                      <p:to>
                                        <p:strVal val="hidden"/>
                                      </p:to>
                                    </p:set>
                                  </p:childTnLst>
                                </p:cTn>
                              </p:par>
                              <p:par>
                                <p:cTn id="89" presetID="2" presetClass="entr" presetSubtype="12" fill="hold" grpId="0"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4750" fill="hold"/>
                                        <p:tgtEl>
                                          <p:spTgt spid="15"/>
                                        </p:tgtEl>
                                        <p:attrNameLst>
                                          <p:attrName>ppt_x</p:attrName>
                                        </p:attrNameLst>
                                      </p:cBhvr>
                                      <p:tavLst>
                                        <p:tav tm="0">
                                          <p:val>
                                            <p:strVal val="0-#ppt_w/2"/>
                                          </p:val>
                                        </p:tav>
                                        <p:tav tm="100000">
                                          <p:val>
                                            <p:strVal val="#ppt_x"/>
                                          </p:val>
                                        </p:tav>
                                      </p:tavLst>
                                    </p:anim>
                                    <p:anim calcmode="lin" valueType="num">
                                      <p:cBhvr additive="base">
                                        <p:cTn id="92" dur="4750" fill="hold"/>
                                        <p:tgtEl>
                                          <p:spTgt spid="15"/>
                                        </p:tgtEl>
                                        <p:attrNameLst>
                                          <p:attrName>ppt_y</p:attrName>
                                        </p:attrNameLst>
                                      </p:cBhvr>
                                      <p:tavLst>
                                        <p:tav tm="0">
                                          <p:val>
                                            <p:strVal val="1+#ppt_h/2"/>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4750" fill="hold"/>
                                        <p:tgtEl>
                                          <p:spTgt spid="15"/>
                                        </p:tgtEl>
                                        <p:attrNameLst>
                                          <p:attrName>ppt_w</p:attrName>
                                        </p:attrNameLst>
                                      </p:cBhvr>
                                      <p:tavLst>
                                        <p:tav tm="0">
                                          <p:val>
                                            <p:strVal val="#ppt_w"/>
                                          </p:val>
                                        </p:tav>
                                        <p:tav tm="100000">
                                          <p:val>
                                            <p:strVal val="#ppt_w"/>
                                          </p:val>
                                        </p:tav>
                                      </p:tavLst>
                                    </p:anim>
                                    <p:anim calcmode="lin" valueType="num">
                                      <p:cBhvr>
                                        <p:cTn id="96" dur="4750" fill="hold"/>
                                        <p:tgtEl>
                                          <p:spTgt spid="15"/>
                                        </p:tgtEl>
                                        <p:attrNameLst>
                                          <p:attrName>ppt_h</p:attrName>
                                        </p:attrNameLst>
                                      </p:cBhvr>
                                      <p:tavLst>
                                        <p:tav tm="0" fmla="#ppt_h*sin(2.5*pi*$)">
                                          <p:val>
                                            <p:fltVal val="0"/>
                                          </p:val>
                                        </p:tav>
                                        <p:tav tm="100000">
                                          <p:val>
                                            <p:fltVal val="1"/>
                                          </p:val>
                                        </p:tav>
                                      </p:tavLst>
                                    </p:anim>
                                  </p:childTnLst>
                                </p:cTn>
                              </p:par>
                              <p:par>
                                <p:cTn id="97" presetID="8" presetClass="emph" presetSubtype="0" fill="hold" grpId="2" nodeType="withEffect">
                                  <p:stCondLst>
                                    <p:cond delay="0"/>
                                  </p:stCondLst>
                                  <p:childTnLst>
                                    <p:animRot by="10800000">
                                      <p:cBhvr>
                                        <p:cTn id="98" dur="4750" fill="hold"/>
                                        <p:tgtEl>
                                          <p:spTgt spid="15"/>
                                        </p:tgtEl>
                                        <p:attrNameLst>
                                          <p:attrName>r</p:attrName>
                                        </p:attrNameLst>
                                      </p:cBhvr>
                                    </p:animRot>
                                  </p:childTnLst>
                                </p:cTn>
                              </p:par>
                              <p:par>
                                <p:cTn id="99" presetID="2" presetClass="exit" presetSubtype="12" fill="hold" grpId="3" nodeType="withEffect">
                                  <p:stCondLst>
                                    <p:cond delay="0"/>
                                  </p:stCondLst>
                                  <p:childTnLst>
                                    <p:anim calcmode="lin" valueType="num">
                                      <p:cBhvr additive="base">
                                        <p:cTn id="100" dur="4750"/>
                                        <p:tgtEl>
                                          <p:spTgt spid="15"/>
                                        </p:tgtEl>
                                        <p:attrNameLst>
                                          <p:attrName>ppt_x</p:attrName>
                                        </p:attrNameLst>
                                      </p:cBhvr>
                                      <p:tavLst>
                                        <p:tav tm="0">
                                          <p:val>
                                            <p:strVal val="ppt_x"/>
                                          </p:val>
                                        </p:tav>
                                        <p:tav tm="100000">
                                          <p:val>
                                            <p:strVal val="0-ppt_w/2"/>
                                          </p:val>
                                        </p:tav>
                                      </p:tavLst>
                                    </p:anim>
                                    <p:anim calcmode="lin" valueType="num">
                                      <p:cBhvr additive="base">
                                        <p:cTn id="101" dur="4750"/>
                                        <p:tgtEl>
                                          <p:spTgt spid="15"/>
                                        </p:tgtEl>
                                        <p:attrNameLst>
                                          <p:attrName>ppt_y</p:attrName>
                                        </p:attrNameLst>
                                      </p:cBhvr>
                                      <p:tavLst>
                                        <p:tav tm="0">
                                          <p:val>
                                            <p:strVal val="ppt_y"/>
                                          </p:val>
                                        </p:tav>
                                        <p:tav tm="100000">
                                          <p:val>
                                            <p:strVal val="1+ppt_h/2"/>
                                          </p:val>
                                        </p:tav>
                                      </p:tavLst>
                                    </p:anim>
                                    <p:set>
                                      <p:cBhvr>
                                        <p:cTn id="102" dur="1" fill="hold">
                                          <p:stCondLst>
                                            <p:cond delay="4749"/>
                                          </p:stCondLst>
                                        </p:cTn>
                                        <p:tgtEl>
                                          <p:spTgt spid="15"/>
                                        </p:tgtEl>
                                        <p:attrNameLst>
                                          <p:attrName>style.visibility</p:attrName>
                                        </p:attrNameLst>
                                      </p:cBhvr>
                                      <p:to>
                                        <p:strVal val="hidden"/>
                                      </p:to>
                                    </p:set>
                                  </p:childTnLst>
                                </p:cTn>
                              </p:par>
                              <p:par>
                                <p:cTn id="103" presetID="2" presetClass="entr" presetSubtype="12" fill="hold" grpId="0" nodeType="with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additive="base">
                                        <p:cTn id="105" dur="4750" fill="hold"/>
                                        <p:tgtEl>
                                          <p:spTgt spid="14"/>
                                        </p:tgtEl>
                                        <p:attrNameLst>
                                          <p:attrName>ppt_x</p:attrName>
                                        </p:attrNameLst>
                                      </p:cBhvr>
                                      <p:tavLst>
                                        <p:tav tm="0">
                                          <p:val>
                                            <p:strVal val="0-#ppt_w/2"/>
                                          </p:val>
                                        </p:tav>
                                        <p:tav tm="100000">
                                          <p:val>
                                            <p:strVal val="#ppt_x"/>
                                          </p:val>
                                        </p:tav>
                                      </p:tavLst>
                                    </p:anim>
                                    <p:anim calcmode="lin" valueType="num">
                                      <p:cBhvr additive="base">
                                        <p:cTn id="106" dur="4750" fill="hold"/>
                                        <p:tgtEl>
                                          <p:spTgt spid="14"/>
                                        </p:tgtEl>
                                        <p:attrNameLst>
                                          <p:attrName>ppt_y</p:attrName>
                                        </p:attrNameLst>
                                      </p:cBhvr>
                                      <p:tavLst>
                                        <p:tav tm="0">
                                          <p:val>
                                            <p:strVal val="1+#ppt_h/2"/>
                                          </p:val>
                                        </p:tav>
                                        <p:tav tm="100000">
                                          <p:val>
                                            <p:strVal val="#ppt_y"/>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 calcmode="lin" valueType="num">
                                      <p:cBhvr>
                                        <p:cTn id="109" dur="4750" fill="hold"/>
                                        <p:tgtEl>
                                          <p:spTgt spid="14"/>
                                        </p:tgtEl>
                                        <p:attrNameLst>
                                          <p:attrName>ppt_w</p:attrName>
                                        </p:attrNameLst>
                                      </p:cBhvr>
                                      <p:tavLst>
                                        <p:tav tm="0">
                                          <p:val>
                                            <p:strVal val="#ppt_w"/>
                                          </p:val>
                                        </p:tav>
                                        <p:tav tm="100000">
                                          <p:val>
                                            <p:strVal val="#ppt_w"/>
                                          </p:val>
                                        </p:tav>
                                      </p:tavLst>
                                    </p:anim>
                                    <p:anim calcmode="lin" valueType="num">
                                      <p:cBhvr>
                                        <p:cTn id="110" dur="4750" fill="hold"/>
                                        <p:tgtEl>
                                          <p:spTgt spid="14"/>
                                        </p:tgtEl>
                                        <p:attrNameLst>
                                          <p:attrName>ppt_h</p:attrName>
                                        </p:attrNameLst>
                                      </p:cBhvr>
                                      <p:tavLst>
                                        <p:tav tm="0" fmla="#ppt_h*sin(2.5*pi*$)">
                                          <p:val>
                                            <p:fltVal val="0"/>
                                          </p:val>
                                        </p:tav>
                                        <p:tav tm="100000">
                                          <p:val>
                                            <p:fltVal val="1"/>
                                          </p:val>
                                        </p:tav>
                                      </p:tavLst>
                                    </p:anim>
                                  </p:childTnLst>
                                </p:cTn>
                              </p:par>
                              <p:par>
                                <p:cTn id="111" presetID="8" presetClass="emph" presetSubtype="0" fill="hold" grpId="2" nodeType="withEffect">
                                  <p:stCondLst>
                                    <p:cond delay="0"/>
                                  </p:stCondLst>
                                  <p:childTnLst>
                                    <p:animRot by="10800000">
                                      <p:cBhvr>
                                        <p:cTn id="112" dur="4750" fill="hold"/>
                                        <p:tgtEl>
                                          <p:spTgt spid="14"/>
                                        </p:tgtEl>
                                        <p:attrNameLst>
                                          <p:attrName>r</p:attrName>
                                        </p:attrNameLst>
                                      </p:cBhvr>
                                    </p:animRot>
                                  </p:childTnLst>
                                </p:cTn>
                              </p:par>
                              <p:par>
                                <p:cTn id="113" presetID="2" presetClass="exit" presetSubtype="12" fill="hold" grpId="3" nodeType="withEffect">
                                  <p:stCondLst>
                                    <p:cond delay="0"/>
                                  </p:stCondLst>
                                  <p:childTnLst>
                                    <p:anim calcmode="lin" valueType="num">
                                      <p:cBhvr additive="base">
                                        <p:cTn id="114" dur="4750"/>
                                        <p:tgtEl>
                                          <p:spTgt spid="14"/>
                                        </p:tgtEl>
                                        <p:attrNameLst>
                                          <p:attrName>ppt_x</p:attrName>
                                        </p:attrNameLst>
                                      </p:cBhvr>
                                      <p:tavLst>
                                        <p:tav tm="0">
                                          <p:val>
                                            <p:strVal val="ppt_x"/>
                                          </p:val>
                                        </p:tav>
                                        <p:tav tm="100000">
                                          <p:val>
                                            <p:strVal val="0-ppt_w/2"/>
                                          </p:val>
                                        </p:tav>
                                      </p:tavLst>
                                    </p:anim>
                                    <p:anim calcmode="lin" valueType="num">
                                      <p:cBhvr additive="base">
                                        <p:cTn id="115" dur="4750"/>
                                        <p:tgtEl>
                                          <p:spTgt spid="14"/>
                                        </p:tgtEl>
                                        <p:attrNameLst>
                                          <p:attrName>ppt_y</p:attrName>
                                        </p:attrNameLst>
                                      </p:cBhvr>
                                      <p:tavLst>
                                        <p:tav tm="0">
                                          <p:val>
                                            <p:strVal val="ppt_y"/>
                                          </p:val>
                                        </p:tav>
                                        <p:tav tm="100000">
                                          <p:val>
                                            <p:strVal val="1+ppt_h/2"/>
                                          </p:val>
                                        </p:tav>
                                      </p:tavLst>
                                    </p:anim>
                                    <p:set>
                                      <p:cBhvr>
                                        <p:cTn id="116" dur="1" fill="hold">
                                          <p:stCondLst>
                                            <p:cond delay="4749"/>
                                          </p:stCondLst>
                                        </p:cTn>
                                        <p:tgtEl>
                                          <p:spTgt spid="14"/>
                                        </p:tgtEl>
                                        <p:attrNameLst>
                                          <p:attrName>style.visibility</p:attrName>
                                        </p:attrNameLst>
                                      </p:cBhvr>
                                      <p:to>
                                        <p:strVal val="hidden"/>
                                      </p:to>
                                    </p:set>
                                  </p:childTnLst>
                                </p:cTn>
                              </p:par>
                              <p:par>
                                <p:cTn id="117" presetID="2" presetClass="entr" presetSubtype="12" fill="hold" grpId="0" nodeType="withEffect">
                                  <p:stCondLst>
                                    <p:cond delay="0"/>
                                  </p:stCondLst>
                                  <p:childTnLst>
                                    <p:set>
                                      <p:cBhvr>
                                        <p:cTn id="118" dur="1" fill="hold">
                                          <p:stCondLst>
                                            <p:cond delay="0"/>
                                          </p:stCondLst>
                                        </p:cTn>
                                        <p:tgtEl>
                                          <p:spTgt spid="13"/>
                                        </p:tgtEl>
                                        <p:attrNameLst>
                                          <p:attrName>style.visibility</p:attrName>
                                        </p:attrNameLst>
                                      </p:cBhvr>
                                      <p:to>
                                        <p:strVal val="visible"/>
                                      </p:to>
                                    </p:set>
                                    <p:anim calcmode="lin" valueType="num">
                                      <p:cBhvr additive="base">
                                        <p:cTn id="119" dur="4750" fill="hold"/>
                                        <p:tgtEl>
                                          <p:spTgt spid="13"/>
                                        </p:tgtEl>
                                        <p:attrNameLst>
                                          <p:attrName>ppt_x</p:attrName>
                                        </p:attrNameLst>
                                      </p:cBhvr>
                                      <p:tavLst>
                                        <p:tav tm="0">
                                          <p:val>
                                            <p:strVal val="0-#ppt_w/2"/>
                                          </p:val>
                                        </p:tav>
                                        <p:tav tm="100000">
                                          <p:val>
                                            <p:strVal val="#ppt_x"/>
                                          </p:val>
                                        </p:tav>
                                      </p:tavLst>
                                    </p:anim>
                                    <p:anim calcmode="lin" valueType="num">
                                      <p:cBhvr additive="base">
                                        <p:cTn id="120" dur="4750" fill="hold"/>
                                        <p:tgtEl>
                                          <p:spTgt spid="13"/>
                                        </p:tgtEl>
                                        <p:attrNameLst>
                                          <p:attrName>ppt_y</p:attrName>
                                        </p:attrNameLst>
                                      </p:cBhvr>
                                      <p:tavLst>
                                        <p:tav tm="0">
                                          <p:val>
                                            <p:strVal val="1+#ppt_h/2"/>
                                          </p:val>
                                        </p:tav>
                                        <p:tav tm="100000">
                                          <p:val>
                                            <p:strVal val="#ppt_y"/>
                                          </p:val>
                                        </p:tav>
                                      </p:tavLst>
                                    </p:anim>
                                  </p:childTnLst>
                                </p:cTn>
                              </p:par>
                              <p:par>
                                <p:cTn id="121" presetID="19" presetClass="entr" presetSubtype="5" fill="hold" grpId="1" nodeType="withEffect">
                                  <p:stCondLst>
                                    <p:cond delay="0"/>
                                  </p:stCondLst>
                                  <p:childTnLst>
                                    <p:set>
                                      <p:cBhvr>
                                        <p:cTn id="122" dur="1" fill="hold">
                                          <p:stCondLst>
                                            <p:cond delay="0"/>
                                          </p:stCondLst>
                                        </p:cTn>
                                        <p:tgtEl>
                                          <p:spTgt spid="13"/>
                                        </p:tgtEl>
                                        <p:attrNameLst>
                                          <p:attrName>style.visibility</p:attrName>
                                        </p:attrNameLst>
                                      </p:cBhvr>
                                      <p:to>
                                        <p:strVal val="visible"/>
                                      </p:to>
                                    </p:set>
                                    <p:anim calcmode="lin" valueType="num">
                                      <p:cBhvr>
                                        <p:cTn id="123" dur="4750" fill="hold"/>
                                        <p:tgtEl>
                                          <p:spTgt spid="13"/>
                                        </p:tgtEl>
                                        <p:attrNameLst>
                                          <p:attrName>ppt_w</p:attrName>
                                        </p:attrNameLst>
                                      </p:cBhvr>
                                      <p:tavLst>
                                        <p:tav tm="0">
                                          <p:val>
                                            <p:strVal val="#ppt_w"/>
                                          </p:val>
                                        </p:tav>
                                        <p:tav tm="100000">
                                          <p:val>
                                            <p:strVal val="#ppt_w"/>
                                          </p:val>
                                        </p:tav>
                                      </p:tavLst>
                                    </p:anim>
                                    <p:anim calcmode="lin" valueType="num">
                                      <p:cBhvr>
                                        <p:cTn id="124" dur="4750" fill="hold"/>
                                        <p:tgtEl>
                                          <p:spTgt spid="13"/>
                                        </p:tgtEl>
                                        <p:attrNameLst>
                                          <p:attrName>ppt_h</p:attrName>
                                        </p:attrNameLst>
                                      </p:cBhvr>
                                      <p:tavLst>
                                        <p:tav tm="0" fmla="#ppt_h*sin(2.5*pi*$)">
                                          <p:val>
                                            <p:fltVal val="0"/>
                                          </p:val>
                                        </p:tav>
                                        <p:tav tm="100000">
                                          <p:val>
                                            <p:fltVal val="1"/>
                                          </p:val>
                                        </p:tav>
                                      </p:tavLst>
                                    </p:anim>
                                  </p:childTnLst>
                                </p:cTn>
                              </p:par>
                              <p:par>
                                <p:cTn id="125" presetID="8" presetClass="emph" presetSubtype="0" fill="hold" grpId="2" nodeType="withEffect">
                                  <p:stCondLst>
                                    <p:cond delay="0"/>
                                  </p:stCondLst>
                                  <p:childTnLst>
                                    <p:animRot by="10800000">
                                      <p:cBhvr>
                                        <p:cTn id="126" dur="4750" fill="hold"/>
                                        <p:tgtEl>
                                          <p:spTgt spid="13"/>
                                        </p:tgtEl>
                                        <p:attrNameLst>
                                          <p:attrName>r</p:attrName>
                                        </p:attrNameLst>
                                      </p:cBhvr>
                                    </p:animRot>
                                  </p:childTnLst>
                                </p:cTn>
                              </p:par>
                              <p:par>
                                <p:cTn id="127" presetID="2" presetClass="exit" presetSubtype="12" fill="hold" grpId="3" nodeType="withEffect">
                                  <p:stCondLst>
                                    <p:cond delay="0"/>
                                  </p:stCondLst>
                                  <p:childTnLst>
                                    <p:anim calcmode="lin" valueType="num">
                                      <p:cBhvr additive="base">
                                        <p:cTn id="128" dur="4750"/>
                                        <p:tgtEl>
                                          <p:spTgt spid="13"/>
                                        </p:tgtEl>
                                        <p:attrNameLst>
                                          <p:attrName>ppt_x</p:attrName>
                                        </p:attrNameLst>
                                      </p:cBhvr>
                                      <p:tavLst>
                                        <p:tav tm="0">
                                          <p:val>
                                            <p:strVal val="ppt_x"/>
                                          </p:val>
                                        </p:tav>
                                        <p:tav tm="100000">
                                          <p:val>
                                            <p:strVal val="0-ppt_w/2"/>
                                          </p:val>
                                        </p:tav>
                                      </p:tavLst>
                                    </p:anim>
                                    <p:anim calcmode="lin" valueType="num">
                                      <p:cBhvr additive="base">
                                        <p:cTn id="129" dur="4750"/>
                                        <p:tgtEl>
                                          <p:spTgt spid="13"/>
                                        </p:tgtEl>
                                        <p:attrNameLst>
                                          <p:attrName>ppt_y</p:attrName>
                                        </p:attrNameLst>
                                      </p:cBhvr>
                                      <p:tavLst>
                                        <p:tav tm="0">
                                          <p:val>
                                            <p:strVal val="ppt_y"/>
                                          </p:val>
                                        </p:tav>
                                        <p:tav tm="100000">
                                          <p:val>
                                            <p:strVal val="1+ppt_h/2"/>
                                          </p:val>
                                        </p:tav>
                                      </p:tavLst>
                                    </p:anim>
                                    <p:set>
                                      <p:cBhvr>
                                        <p:cTn id="130" dur="1" fill="hold">
                                          <p:stCondLst>
                                            <p:cond delay="4749"/>
                                          </p:stCondLst>
                                        </p:cTn>
                                        <p:tgtEl>
                                          <p:spTgt spid="13"/>
                                        </p:tgtEl>
                                        <p:attrNameLst>
                                          <p:attrName>style.visibility</p:attrName>
                                        </p:attrNameLst>
                                      </p:cBhvr>
                                      <p:to>
                                        <p:strVal val="hidden"/>
                                      </p:to>
                                    </p:set>
                                  </p:childTnLst>
                                </p:cTn>
                              </p:par>
                              <p:par>
                                <p:cTn id="131" presetID="2" presetClass="entr" presetSubtype="12" fill="hold" grpId="0" nodeType="withEffect">
                                  <p:stCondLst>
                                    <p:cond delay="0"/>
                                  </p:stCondLst>
                                  <p:childTnLst>
                                    <p:set>
                                      <p:cBhvr>
                                        <p:cTn id="132" dur="1" fill="hold">
                                          <p:stCondLst>
                                            <p:cond delay="0"/>
                                          </p:stCondLst>
                                        </p:cTn>
                                        <p:tgtEl>
                                          <p:spTgt spid="12"/>
                                        </p:tgtEl>
                                        <p:attrNameLst>
                                          <p:attrName>style.visibility</p:attrName>
                                        </p:attrNameLst>
                                      </p:cBhvr>
                                      <p:to>
                                        <p:strVal val="visible"/>
                                      </p:to>
                                    </p:set>
                                    <p:anim calcmode="lin" valueType="num">
                                      <p:cBhvr additive="base">
                                        <p:cTn id="133" dur="4750" fill="hold"/>
                                        <p:tgtEl>
                                          <p:spTgt spid="12"/>
                                        </p:tgtEl>
                                        <p:attrNameLst>
                                          <p:attrName>ppt_x</p:attrName>
                                        </p:attrNameLst>
                                      </p:cBhvr>
                                      <p:tavLst>
                                        <p:tav tm="0">
                                          <p:val>
                                            <p:strVal val="0-#ppt_w/2"/>
                                          </p:val>
                                        </p:tav>
                                        <p:tav tm="100000">
                                          <p:val>
                                            <p:strVal val="#ppt_x"/>
                                          </p:val>
                                        </p:tav>
                                      </p:tavLst>
                                    </p:anim>
                                    <p:anim calcmode="lin" valueType="num">
                                      <p:cBhvr additive="base">
                                        <p:cTn id="134" dur="4750" fill="hold"/>
                                        <p:tgtEl>
                                          <p:spTgt spid="12"/>
                                        </p:tgtEl>
                                        <p:attrNameLst>
                                          <p:attrName>ppt_y</p:attrName>
                                        </p:attrNameLst>
                                      </p:cBhvr>
                                      <p:tavLst>
                                        <p:tav tm="0">
                                          <p:val>
                                            <p:strVal val="1+#ppt_h/2"/>
                                          </p:val>
                                        </p:tav>
                                        <p:tav tm="100000">
                                          <p:val>
                                            <p:strVal val="#ppt_y"/>
                                          </p:val>
                                        </p:tav>
                                      </p:tavLst>
                                    </p:anim>
                                  </p:childTnLst>
                                </p:cTn>
                              </p:par>
                              <p:par>
                                <p:cTn id="135" presetID="19" presetClass="entr" presetSubtype="5" fill="hold" grpId="1"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p:cTn id="137" dur="4750" fill="hold"/>
                                        <p:tgtEl>
                                          <p:spTgt spid="12"/>
                                        </p:tgtEl>
                                        <p:attrNameLst>
                                          <p:attrName>ppt_w</p:attrName>
                                        </p:attrNameLst>
                                      </p:cBhvr>
                                      <p:tavLst>
                                        <p:tav tm="0">
                                          <p:val>
                                            <p:strVal val="#ppt_w"/>
                                          </p:val>
                                        </p:tav>
                                        <p:tav tm="100000">
                                          <p:val>
                                            <p:strVal val="#ppt_w"/>
                                          </p:val>
                                        </p:tav>
                                      </p:tavLst>
                                    </p:anim>
                                    <p:anim calcmode="lin" valueType="num">
                                      <p:cBhvr>
                                        <p:cTn id="138" dur="4750" fill="hold"/>
                                        <p:tgtEl>
                                          <p:spTgt spid="12"/>
                                        </p:tgtEl>
                                        <p:attrNameLst>
                                          <p:attrName>ppt_h</p:attrName>
                                        </p:attrNameLst>
                                      </p:cBhvr>
                                      <p:tavLst>
                                        <p:tav tm="0" fmla="#ppt_h*sin(2.5*pi*$)">
                                          <p:val>
                                            <p:fltVal val="0"/>
                                          </p:val>
                                        </p:tav>
                                        <p:tav tm="100000">
                                          <p:val>
                                            <p:fltVal val="1"/>
                                          </p:val>
                                        </p:tav>
                                      </p:tavLst>
                                    </p:anim>
                                  </p:childTnLst>
                                </p:cTn>
                              </p:par>
                              <p:par>
                                <p:cTn id="139" presetID="8" presetClass="emph" presetSubtype="0" fill="hold" grpId="2" nodeType="withEffect">
                                  <p:stCondLst>
                                    <p:cond delay="0"/>
                                  </p:stCondLst>
                                  <p:childTnLst>
                                    <p:animRot by="10800000">
                                      <p:cBhvr>
                                        <p:cTn id="140" dur="4750" fill="hold"/>
                                        <p:tgtEl>
                                          <p:spTgt spid="12"/>
                                        </p:tgtEl>
                                        <p:attrNameLst>
                                          <p:attrName>r</p:attrName>
                                        </p:attrNameLst>
                                      </p:cBhvr>
                                    </p:animRot>
                                  </p:childTnLst>
                                </p:cTn>
                              </p:par>
                              <p:par>
                                <p:cTn id="141" presetID="2" presetClass="exit" presetSubtype="12" fill="hold" grpId="3" nodeType="withEffect">
                                  <p:stCondLst>
                                    <p:cond delay="0"/>
                                  </p:stCondLst>
                                  <p:childTnLst>
                                    <p:anim calcmode="lin" valueType="num">
                                      <p:cBhvr additive="base">
                                        <p:cTn id="142" dur="4750"/>
                                        <p:tgtEl>
                                          <p:spTgt spid="12"/>
                                        </p:tgtEl>
                                        <p:attrNameLst>
                                          <p:attrName>ppt_x</p:attrName>
                                        </p:attrNameLst>
                                      </p:cBhvr>
                                      <p:tavLst>
                                        <p:tav tm="0">
                                          <p:val>
                                            <p:strVal val="ppt_x"/>
                                          </p:val>
                                        </p:tav>
                                        <p:tav tm="100000">
                                          <p:val>
                                            <p:strVal val="0-ppt_w/2"/>
                                          </p:val>
                                        </p:tav>
                                      </p:tavLst>
                                    </p:anim>
                                    <p:anim calcmode="lin" valueType="num">
                                      <p:cBhvr additive="base">
                                        <p:cTn id="143" dur="4750"/>
                                        <p:tgtEl>
                                          <p:spTgt spid="12"/>
                                        </p:tgtEl>
                                        <p:attrNameLst>
                                          <p:attrName>ppt_y</p:attrName>
                                        </p:attrNameLst>
                                      </p:cBhvr>
                                      <p:tavLst>
                                        <p:tav tm="0">
                                          <p:val>
                                            <p:strVal val="ppt_y"/>
                                          </p:val>
                                        </p:tav>
                                        <p:tav tm="100000">
                                          <p:val>
                                            <p:strVal val="1+ppt_h/2"/>
                                          </p:val>
                                        </p:tav>
                                      </p:tavLst>
                                    </p:anim>
                                    <p:set>
                                      <p:cBhvr>
                                        <p:cTn id="144" dur="1" fill="hold">
                                          <p:stCondLst>
                                            <p:cond delay="4749"/>
                                          </p:stCondLst>
                                        </p:cTn>
                                        <p:tgtEl>
                                          <p:spTgt spid="12"/>
                                        </p:tgtEl>
                                        <p:attrNameLst>
                                          <p:attrName>style.visibility</p:attrName>
                                        </p:attrNameLst>
                                      </p:cBhvr>
                                      <p:to>
                                        <p:strVal val="hidden"/>
                                      </p:to>
                                    </p:set>
                                  </p:childTnLst>
                                </p:cTn>
                              </p:par>
                              <p:par>
                                <p:cTn id="145" presetID="2" presetClass="entr" presetSubtype="12" fill="hold" grpId="0" nodeType="withEffect">
                                  <p:stCondLst>
                                    <p:cond delay="0"/>
                                  </p:stCondLst>
                                  <p:childTnLst>
                                    <p:set>
                                      <p:cBhvr>
                                        <p:cTn id="146" dur="1" fill="hold">
                                          <p:stCondLst>
                                            <p:cond delay="0"/>
                                          </p:stCondLst>
                                        </p:cTn>
                                        <p:tgtEl>
                                          <p:spTgt spid="11"/>
                                        </p:tgtEl>
                                        <p:attrNameLst>
                                          <p:attrName>style.visibility</p:attrName>
                                        </p:attrNameLst>
                                      </p:cBhvr>
                                      <p:to>
                                        <p:strVal val="visible"/>
                                      </p:to>
                                    </p:set>
                                    <p:anim calcmode="lin" valueType="num">
                                      <p:cBhvr additive="base">
                                        <p:cTn id="147" dur="4750" fill="hold"/>
                                        <p:tgtEl>
                                          <p:spTgt spid="11"/>
                                        </p:tgtEl>
                                        <p:attrNameLst>
                                          <p:attrName>ppt_x</p:attrName>
                                        </p:attrNameLst>
                                      </p:cBhvr>
                                      <p:tavLst>
                                        <p:tav tm="0">
                                          <p:val>
                                            <p:strVal val="0-#ppt_w/2"/>
                                          </p:val>
                                        </p:tav>
                                        <p:tav tm="100000">
                                          <p:val>
                                            <p:strVal val="#ppt_x"/>
                                          </p:val>
                                        </p:tav>
                                      </p:tavLst>
                                    </p:anim>
                                    <p:anim calcmode="lin" valueType="num">
                                      <p:cBhvr additive="base">
                                        <p:cTn id="148" dur="4750" fill="hold"/>
                                        <p:tgtEl>
                                          <p:spTgt spid="11"/>
                                        </p:tgtEl>
                                        <p:attrNameLst>
                                          <p:attrName>ppt_y</p:attrName>
                                        </p:attrNameLst>
                                      </p:cBhvr>
                                      <p:tavLst>
                                        <p:tav tm="0">
                                          <p:val>
                                            <p:strVal val="1+#ppt_h/2"/>
                                          </p:val>
                                        </p:tav>
                                        <p:tav tm="100000">
                                          <p:val>
                                            <p:strVal val="#ppt_y"/>
                                          </p:val>
                                        </p:tav>
                                      </p:tavLst>
                                    </p:anim>
                                  </p:childTnLst>
                                </p:cTn>
                              </p:par>
                              <p:par>
                                <p:cTn id="149" presetID="19" presetClass="entr" presetSubtype="5" fill="hold" grpId="1" nodeType="withEffect">
                                  <p:stCondLst>
                                    <p:cond delay="0"/>
                                  </p:stCondLst>
                                  <p:childTnLst>
                                    <p:set>
                                      <p:cBhvr>
                                        <p:cTn id="150" dur="1" fill="hold">
                                          <p:stCondLst>
                                            <p:cond delay="0"/>
                                          </p:stCondLst>
                                        </p:cTn>
                                        <p:tgtEl>
                                          <p:spTgt spid="11"/>
                                        </p:tgtEl>
                                        <p:attrNameLst>
                                          <p:attrName>style.visibility</p:attrName>
                                        </p:attrNameLst>
                                      </p:cBhvr>
                                      <p:to>
                                        <p:strVal val="visible"/>
                                      </p:to>
                                    </p:set>
                                    <p:anim calcmode="lin" valueType="num">
                                      <p:cBhvr>
                                        <p:cTn id="151" dur="4750" fill="hold"/>
                                        <p:tgtEl>
                                          <p:spTgt spid="11"/>
                                        </p:tgtEl>
                                        <p:attrNameLst>
                                          <p:attrName>ppt_w</p:attrName>
                                        </p:attrNameLst>
                                      </p:cBhvr>
                                      <p:tavLst>
                                        <p:tav tm="0">
                                          <p:val>
                                            <p:strVal val="#ppt_w"/>
                                          </p:val>
                                        </p:tav>
                                        <p:tav tm="100000">
                                          <p:val>
                                            <p:strVal val="#ppt_w"/>
                                          </p:val>
                                        </p:tav>
                                      </p:tavLst>
                                    </p:anim>
                                    <p:anim calcmode="lin" valueType="num">
                                      <p:cBhvr>
                                        <p:cTn id="152" dur="4750" fill="hold"/>
                                        <p:tgtEl>
                                          <p:spTgt spid="11"/>
                                        </p:tgtEl>
                                        <p:attrNameLst>
                                          <p:attrName>ppt_h</p:attrName>
                                        </p:attrNameLst>
                                      </p:cBhvr>
                                      <p:tavLst>
                                        <p:tav tm="0" fmla="#ppt_h*sin(2.5*pi*$)">
                                          <p:val>
                                            <p:fltVal val="0"/>
                                          </p:val>
                                        </p:tav>
                                        <p:tav tm="100000">
                                          <p:val>
                                            <p:fltVal val="1"/>
                                          </p:val>
                                        </p:tav>
                                      </p:tavLst>
                                    </p:anim>
                                  </p:childTnLst>
                                </p:cTn>
                              </p:par>
                              <p:par>
                                <p:cTn id="153" presetID="8" presetClass="emph" presetSubtype="0" fill="hold" grpId="2" nodeType="withEffect">
                                  <p:stCondLst>
                                    <p:cond delay="0"/>
                                  </p:stCondLst>
                                  <p:childTnLst>
                                    <p:animRot by="10800000">
                                      <p:cBhvr>
                                        <p:cTn id="154" dur="4750" fill="hold"/>
                                        <p:tgtEl>
                                          <p:spTgt spid="11"/>
                                        </p:tgtEl>
                                        <p:attrNameLst>
                                          <p:attrName>r</p:attrName>
                                        </p:attrNameLst>
                                      </p:cBhvr>
                                    </p:animRot>
                                  </p:childTnLst>
                                </p:cTn>
                              </p:par>
                              <p:par>
                                <p:cTn id="155" presetID="2" presetClass="exit" presetSubtype="12" fill="hold" grpId="3" nodeType="withEffect">
                                  <p:stCondLst>
                                    <p:cond delay="0"/>
                                  </p:stCondLst>
                                  <p:childTnLst>
                                    <p:anim calcmode="lin" valueType="num">
                                      <p:cBhvr additive="base">
                                        <p:cTn id="156" dur="4750"/>
                                        <p:tgtEl>
                                          <p:spTgt spid="11"/>
                                        </p:tgtEl>
                                        <p:attrNameLst>
                                          <p:attrName>ppt_x</p:attrName>
                                        </p:attrNameLst>
                                      </p:cBhvr>
                                      <p:tavLst>
                                        <p:tav tm="0">
                                          <p:val>
                                            <p:strVal val="ppt_x"/>
                                          </p:val>
                                        </p:tav>
                                        <p:tav tm="100000">
                                          <p:val>
                                            <p:strVal val="0-ppt_w/2"/>
                                          </p:val>
                                        </p:tav>
                                      </p:tavLst>
                                    </p:anim>
                                    <p:anim calcmode="lin" valueType="num">
                                      <p:cBhvr additive="base">
                                        <p:cTn id="157" dur="4750"/>
                                        <p:tgtEl>
                                          <p:spTgt spid="11"/>
                                        </p:tgtEl>
                                        <p:attrNameLst>
                                          <p:attrName>ppt_y</p:attrName>
                                        </p:attrNameLst>
                                      </p:cBhvr>
                                      <p:tavLst>
                                        <p:tav tm="0">
                                          <p:val>
                                            <p:strVal val="ppt_y"/>
                                          </p:val>
                                        </p:tav>
                                        <p:tav tm="100000">
                                          <p:val>
                                            <p:strVal val="1+ppt_h/2"/>
                                          </p:val>
                                        </p:tav>
                                      </p:tavLst>
                                    </p:anim>
                                    <p:set>
                                      <p:cBhvr>
                                        <p:cTn id="158" dur="1" fill="hold">
                                          <p:stCondLst>
                                            <p:cond delay="4749"/>
                                          </p:stCondLst>
                                        </p:cTn>
                                        <p:tgtEl>
                                          <p:spTgt spid="11"/>
                                        </p:tgtEl>
                                        <p:attrNameLst>
                                          <p:attrName>style.visibility</p:attrName>
                                        </p:attrNameLst>
                                      </p:cBhvr>
                                      <p:to>
                                        <p:strVal val="hidden"/>
                                      </p:to>
                                    </p:set>
                                  </p:childTnLst>
                                </p:cTn>
                              </p:par>
                              <p:par>
                                <p:cTn id="159" presetID="2" presetClass="entr" presetSubtype="12" fill="hold" grpId="0" nodeType="withEffect">
                                  <p:stCondLst>
                                    <p:cond delay="0"/>
                                  </p:stCondLst>
                                  <p:childTnLst>
                                    <p:set>
                                      <p:cBhvr>
                                        <p:cTn id="160" dur="1" fill="hold">
                                          <p:stCondLst>
                                            <p:cond delay="0"/>
                                          </p:stCondLst>
                                        </p:cTn>
                                        <p:tgtEl>
                                          <p:spTgt spid="10"/>
                                        </p:tgtEl>
                                        <p:attrNameLst>
                                          <p:attrName>style.visibility</p:attrName>
                                        </p:attrNameLst>
                                      </p:cBhvr>
                                      <p:to>
                                        <p:strVal val="visible"/>
                                      </p:to>
                                    </p:set>
                                    <p:anim calcmode="lin" valueType="num">
                                      <p:cBhvr additive="base">
                                        <p:cTn id="161" dur="4750" fill="hold"/>
                                        <p:tgtEl>
                                          <p:spTgt spid="10"/>
                                        </p:tgtEl>
                                        <p:attrNameLst>
                                          <p:attrName>ppt_x</p:attrName>
                                        </p:attrNameLst>
                                      </p:cBhvr>
                                      <p:tavLst>
                                        <p:tav tm="0">
                                          <p:val>
                                            <p:strVal val="0-#ppt_w/2"/>
                                          </p:val>
                                        </p:tav>
                                        <p:tav tm="100000">
                                          <p:val>
                                            <p:strVal val="#ppt_x"/>
                                          </p:val>
                                        </p:tav>
                                      </p:tavLst>
                                    </p:anim>
                                    <p:anim calcmode="lin" valueType="num">
                                      <p:cBhvr additive="base">
                                        <p:cTn id="162" dur="4750" fill="hold"/>
                                        <p:tgtEl>
                                          <p:spTgt spid="10"/>
                                        </p:tgtEl>
                                        <p:attrNameLst>
                                          <p:attrName>ppt_y</p:attrName>
                                        </p:attrNameLst>
                                      </p:cBhvr>
                                      <p:tavLst>
                                        <p:tav tm="0">
                                          <p:val>
                                            <p:strVal val="1+#ppt_h/2"/>
                                          </p:val>
                                        </p:tav>
                                        <p:tav tm="100000">
                                          <p:val>
                                            <p:strVal val="#ppt_y"/>
                                          </p:val>
                                        </p:tav>
                                      </p:tavLst>
                                    </p:anim>
                                  </p:childTnLst>
                                </p:cTn>
                              </p:par>
                              <p:par>
                                <p:cTn id="163" presetID="19" presetClass="entr" presetSubtype="5" fill="hold" grpId="1" nodeType="withEffect">
                                  <p:stCondLst>
                                    <p:cond delay="0"/>
                                  </p:stCondLst>
                                  <p:childTnLst>
                                    <p:set>
                                      <p:cBhvr>
                                        <p:cTn id="164" dur="1" fill="hold">
                                          <p:stCondLst>
                                            <p:cond delay="0"/>
                                          </p:stCondLst>
                                        </p:cTn>
                                        <p:tgtEl>
                                          <p:spTgt spid="10"/>
                                        </p:tgtEl>
                                        <p:attrNameLst>
                                          <p:attrName>style.visibility</p:attrName>
                                        </p:attrNameLst>
                                      </p:cBhvr>
                                      <p:to>
                                        <p:strVal val="visible"/>
                                      </p:to>
                                    </p:set>
                                    <p:anim calcmode="lin" valueType="num">
                                      <p:cBhvr>
                                        <p:cTn id="165" dur="4750" fill="hold"/>
                                        <p:tgtEl>
                                          <p:spTgt spid="10"/>
                                        </p:tgtEl>
                                        <p:attrNameLst>
                                          <p:attrName>ppt_w</p:attrName>
                                        </p:attrNameLst>
                                      </p:cBhvr>
                                      <p:tavLst>
                                        <p:tav tm="0">
                                          <p:val>
                                            <p:strVal val="#ppt_w"/>
                                          </p:val>
                                        </p:tav>
                                        <p:tav tm="100000">
                                          <p:val>
                                            <p:strVal val="#ppt_w"/>
                                          </p:val>
                                        </p:tav>
                                      </p:tavLst>
                                    </p:anim>
                                    <p:anim calcmode="lin" valueType="num">
                                      <p:cBhvr>
                                        <p:cTn id="166" dur="4750" fill="hold"/>
                                        <p:tgtEl>
                                          <p:spTgt spid="10"/>
                                        </p:tgtEl>
                                        <p:attrNameLst>
                                          <p:attrName>ppt_h</p:attrName>
                                        </p:attrNameLst>
                                      </p:cBhvr>
                                      <p:tavLst>
                                        <p:tav tm="0" fmla="#ppt_h*sin(2.5*pi*$)">
                                          <p:val>
                                            <p:fltVal val="0"/>
                                          </p:val>
                                        </p:tav>
                                        <p:tav tm="100000">
                                          <p:val>
                                            <p:fltVal val="1"/>
                                          </p:val>
                                        </p:tav>
                                      </p:tavLst>
                                    </p:anim>
                                  </p:childTnLst>
                                </p:cTn>
                              </p:par>
                              <p:par>
                                <p:cTn id="167" presetID="8" presetClass="emph" presetSubtype="0" fill="hold" grpId="2" nodeType="withEffect">
                                  <p:stCondLst>
                                    <p:cond delay="0"/>
                                  </p:stCondLst>
                                  <p:childTnLst>
                                    <p:animRot by="10800000">
                                      <p:cBhvr>
                                        <p:cTn id="168" dur="4750" fill="hold"/>
                                        <p:tgtEl>
                                          <p:spTgt spid="10"/>
                                        </p:tgtEl>
                                        <p:attrNameLst>
                                          <p:attrName>r</p:attrName>
                                        </p:attrNameLst>
                                      </p:cBhvr>
                                    </p:animRot>
                                  </p:childTnLst>
                                </p:cTn>
                              </p:par>
                              <p:par>
                                <p:cTn id="169" presetID="2" presetClass="exit" presetSubtype="12" fill="hold" grpId="3" nodeType="withEffect">
                                  <p:stCondLst>
                                    <p:cond delay="0"/>
                                  </p:stCondLst>
                                  <p:childTnLst>
                                    <p:anim calcmode="lin" valueType="num">
                                      <p:cBhvr additive="base">
                                        <p:cTn id="170" dur="4750"/>
                                        <p:tgtEl>
                                          <p:spTgt spid="10"/>
                                        </p:tgtEl>
                                        <p:attrNameLst>
                                          <p:attrName>ppt_x</p:attrName>
                                        </p:attrNameLst>
                                      </p:cBhvr>
                                      <p:tavLst>
                                        <p:tav tm="0">
                                          <p:val>
                                            <p:strVal val="ppt_x"/>
                                          </p:val>
                                        </p:tav>
                                        <p:tav tm="100000">
                                          <p:val>
                                            <p:strVal val="0-ppt_w/2"/>
                                          </p:val>
                                        </p:tav>
                                      </p:tavLst>
                                    </p:anim>
                                    <p:anim calcmode="lin" valueType="num">
                                      <p:cBhvr additive="base">
                                        <p:cTn id="171" dur="4750"/>
                                        <p:tgtEl>
                                          <p:spTgt spid="10"/>
                                        </p:tgtEl>
                                        <p:attrNameLst>
                                          <p:attrName>ppt_y</p:attrName>
                                        </p:attrNameLst>
                                      </p:cBhvr>
                                      <p:tavLst>
                                        <p:tav tm="0">
                                          <p:val>
                                            <p:strVal val="ppt_y"/>
                                          </p:val>
                                        </p:tav>
                                        <p:tav tm="100000">
                                          <p:val>
                                            <p:strVal val="1+ppt_h/2"/>
                                          </p:val>
                                        </p:tav>
                                      </p:tavLst>
                                    </p:anim>
                                    <p:set>
                                      <p:cBhvr>
                                        <p:cTn id="172" dur="1" fill="hold">
                                          <p:stCondLst>
                                            <p:cond delay="4749"/>
                                          </p:stCondLst>
                                        </p:cTn>
                                        <p:tgtEl>
                                          <p:spTgt spid="10"/>
                                        </p:tgtEl>
                                        <p:attrNameLst>
                                          <p:attrName>style.visibility</p:attrName>
                                        </p:attrNameLst>
                                      </p:cBhvr>
                                      <p:to>
                                        <p:strVal val="hidden"/>
                                      </p:to>
                                    </p:set>
                                  </p:childTnLst>
                                </p:cTn>
                              </p:par>
                              <p:par>
                                <p:cTn id="173" presetID="16" presetClass="entr" presetSubtype="37" fill="hold" nodeType="withEffect">
                                  <p:stCondLst>
                                    <p:cond delay="750"/>
                                  </p:stCondLst>
                                  <p:childTnLst>
                                    <p:set>
                                      <p:cBhvr>
                                        <p:cTn id="174" dur="1" fill="hold">
                                          <p:stCondLst>
                                            <p:cond delay="0"/>
                                          </p:stCondLst>
                                        </p:cTn>
                                        <p:tgtEl>
                                          <p:spTgt spid="16"/>
                                        </p:tgtEl>
                                        <p:attrNameLst>
                                          <p:attrName>style.visibility</p:attrName>
                                        </p:attrNameLst>
                                      </p:cBhvr>
                                      <p:to>
                                        <p:strVal val="visible"/>
                                      </p:to>
                                    </p:set>
                                    <p:animEffect transition="in" filter="barn(outVertical)">
                                      <p:cBhvr>
                                        <p:cTn id="175" dur="3750"/>
                                        <p:tgtEl>
                                          <p:spTgt spid="16"/>
                                        </p:tgtEl>
                                      </p:cBhvr>
                                    </p:animEffect>
                                  </p:childTnLst>
                                </p:cTn>
                              </p:par>
                              <p:par>
                                <p:cTn id="176" presetID="23" presetClass="entr" presetSubtype="272" fill="hold" nodeType="withEffect">
                                  <p:stCondLst>
                                    <p:cond delay="750"/>
                                  </p:stCondLst>
                                  <p:childTnLst>
                                    <p:set>
                                      <p:cBhvr>
                                        <p:cTn id="177" dur="1" fill="hold">
                                          <p:stCondLst>
                                            <p:cond delay="0"/>
                                          </p:stCondLst>
                                        </p:cTn>
                                        <p:tgtEl>
                                          <p:spTgt spid="16"/>
                                        </p:tgtEl>
                                        <p:attrNameLst>
                                          <p:attrName>style.visibility</p:attrName>
                                        </p:attrNameLst>
                                      </p:cBhvr>
                                      <p:to>
                                        <p:strVal val="visible"/>
                                      </p:to>
                                    </p:set>
                                    <p:anim calcmode="lin" valueType="num">
                                      <p:cBhvr>
                                        <p:cTn id="178" dur="3750" fill="hold"/>
                                        <p:tgtEl>
                                          <p:spTgt spid="16"/>
                                        </p:tgtEl>
                                        <p:attrNameLst>
                                          <p:attrName>ppt_w</p:attrName>
                                        </p:attrNameLst>
                                      </p:cBhvr>
                                      <p:tavLst>
                                        <p:tav tm="0">
                                          <p:val>
                                            <p:strVal val="2/3*#ppt_w"/>
                                          </p:val>
                                        </p:tav>
                                        <p:tav tm="100000">
                                          <p:val>
                                            <p:strVal val="#ppt_w"/>
                                          </p:val>
                                        </p:tav>
                                      </p:tavLst>
                                    </p:anim>
                                    <p:anim calcmode="lin" valueType="num">
                                      <p:cBhvr>
                                        <p:cTn id="179" dur="3750" fill="hold"/>
                                        <p:tgtEl>
                                          <p:spTgt spid="16"/>
                                        </p:tgtEl>
                                        <p:attrNameLst>
                                          <p:attrName>ppt_h</p:attrName>
                                        </p:attrNameLst>
                                      </p:cBhvr>
                                      <p:tavLst>
                                        <p:tav tm="0">
                                          <p:val>
                                            <p:strVal val="2/3*#ppt_h"/>
                                          </p:val>
                                        </p:tav>
                                        <p:tav tm="100000">
                                          <p:val>
                                            <p:strVal val="#ppt_h"/>
                                          </p:val>
                                        </p:tav>
                                      </p:tavLst>
                                    </p:anim>
                                  </p:childTnLst>
                                </p:cTn>
                              </p:par>
                              <p:par>
                                <p:cTn id="180" presetID="9" presetClass="emph" presetSubtype="0" nodeType="withEffect">
                                  <p:stCondLst>
                                    <p:cond delay="0"/>
                                  </p:stCondLst>
                                  <p:childTnLst>
                                    <p:set>
                                      <p:cBhvr rctx="PPT">
                                        <p:cTn id="181" dur="indefinite"/>
                                        <p:tgtEl>
                                          <p:spTgt spid="1026"/>
                                        </p:tgtEl>
                                        <p:attrNameLst>
                                          <p:attrName>style.opacity</p:attrName>
                                        </p:attrNameLst>
                                      </p:cBhvr>
                                      <p:to>
                                        <p:strVal val="0"/>
                                      </p:to>
                                    </p:set>
                                    <p:animEffect filter="image" prLst="opacity: 0">
                                      <p:cBhvr rctx="IE">
                                        <p:cTn id="182" dur="indefinite"/>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2861" y="0"/>
            <a:ext cx="9144000" cy="5119486"/>
          </a:xfrm>
          <a:prstGeom prst="rect">
            <a:avLst/>
          </a:prstGeom>
          <a:noFill/>
          <a:ln>
            <a:noFill/>
          </a:ln>
        </p:spPr>
      </p:pic>
      <p:sp>
        <p:nvSpPr>
          <p:cNvPr id="5" name="Forma libre 20"/>
          <p:cNvSpPr/>
          <p:nvPr/>
        </p:nvSpPr>
        <p:spPr>
          <a:xfrm rot="5400000">
            <a:off x="397406" y="1166232"/>
            <a:ext cx="2119553"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0"/>
          <p:cNvSpPr/>
          <p:nvPr/>
        </p:nvSpPr>
        <p:spPr>
          <a:xfrm rot="5400000">
            <a:off x="397407" y="2655901"/>
            <a:ext cx="2119551"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0"/>
          <p:cNvSpPr/>
          <p:nvPr/>
        </p:nvSpPr>
        <p:spPr>
          <a:xfrm rot="5400000">
            <a:off x="393264" y="-397406"/>
            <a:ext cx="2119553"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0"/>
          <p:cNvSpPr/>
          <p:nvPr/>
        </p:nvSpPr>
        <p:spPr>
          <a:xfrm rot="16200000" flipH="1">
            <a:off x="6607569" y="1166232"/>
            <a:ext cx="2119553"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0"/>
          <p:cNvSpPr/>
          <p:nvPr/>
        </p:nvSpPr>
        <p:spPr>
          <a:xfrm rot="16200000" flipH="1">
            <a:off x="6622056" y="2626542"/>
            <a:ext cx="2119551"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20"/>
          <p:cNvSpPr/>
          <p:nvPr/>
        </p:nvSpPr>
        <p:spPr>
          <a:xfrm rot="16200000" flipH="1">
            <a:off x="6628529" y="-441623"/>
            <a:ext cx="2119553"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9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3506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4000" fill="hold"/>
                                        <p:tgtEl>
                                          <p:spTgt spid="5"/>
                                        </p:tgtEl>
                                        <p:attrNameLst>
                                          <p:attrName>ppt_x</p:attrName>
                                        </p:attrNameLst>
                                      </p:cBhvr>
                                      <p:tavLst>
                                        <p:tav tm="0">
                                          <p:val>
                                            <p:strVal val="1+#ppt_w/2"/>
                                          </p:val>
                                        </p:tav>
                                        <p:tav tm="100000">
                                          <p:val>
                                            <p:strVal val="#ppt_x"/>
                                          </p:val>
                                        </p:tav>
                                      </p:tavLst>
                                    </p:anim>
                                    <p:anim calcmode="lin" valueType="num">
                                      <p:cBhvr additive="base">
                                        <p:cTn id="8" dur="4000" fill="hold"/>
                                        <p:tgtEl>
                                          <p:spTgt spid="5"/>
                                        </p:tgtEl>
                                        <p:attrNameLst>
                                          <p:attrName>ppt_y</p:attrName>
                                        </p:attrNameLst>
                                      </p:cBhvr>
                                      <p:tavLst>
                                        <p:tav tm="0">
                                          <p:val>
                                            <p:strVal val="#ppt_y"/>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ppt_w"/>
                                          </p:val>
                                        </p:tav>
                                        <p:tav tm="100000">
                                          <p:val>
                                            <p:strVal val="#ppt_w"/>
                                          </p:val>
                                        </p:tav>
                                      </p:tavLst>
                                    </p:anim>
                                    <p:anim calcmode="lin" valueType="num">
                                      <p:cBhvr>
                                        <p:cTn id="12" dur="4000" fill="hold"/>
                                        <p:tgtEl>
                                          <p:spTgt spid="5"/>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21600000">
                                      <p:cBhvr>
                                        <p:cTn id="14" dur="4000" fill="hold"/>
                                        <p:tgtEl>
                                          <p:spTgt spid="5"/>
                                        </p:tgtEl>
                                        <p:attrNameLst>
                                          <p:attrName>r</p:attrName>
                                        </p:attrNameLst>
                                      </p:cBhvr>
                                    </p:animRot>
                                  </p:childTnLst>
                                </p:cTn>
                              </p:par>
                              <p:par>
                                <p:cTn id="15" presetID="2" presetClass="exit" presetSubtype="2" fill="hold" grpId="3" nodeType="withEffect">
                                  <p:stCondLst>
                                    <p:cond delay="0"/>
                                  </p:stCondLst>
                                  <p:childTnLst>
                                    <p:anim calcmode="lin" valueType="num">
                                      <p:cBhvr additive="base">
                                        <p:cTn id="16" dur="4000"/>
                                        <p:tgtEl>
                                          <p:spTgt spid="5"/>
                                        </p:tgtEl>
                                        <p:attrNameLst>
                                          <p:attrName>ppt_x</p:attrName>
                                        </p:attrNameLst>
                                      </p:cBhvr>
                                      <p:tavLst>
                                        <p:tav tm="0">
                                          <p:val>
                                            <p:strVal val="ppt_x"/>
                                          </p:val>
                                        </p:tav>
                                        <p:tav tm="100000">
                                          <p:val>
                                            <p:strVal val="1+ppt_w/2"/>
                                          </p:val>
                                        </p:tav>
                                      </p:tavLst>
                                    </p:anim>
                                    <p:anim calcmode="lin" valueType="num">
                                      <p:cBhvr additive="base">
                                        <p:cTn id="17" dur="4000"/>
                                        <p:tgtEl>
                                          <p:spTgt spid="5"/>
                                        </p:tgtEl>
                                        <p:attrNameLst>
                                          <p:attrName>ppt_y</p:attrName>
                                        </p:attrNameLst>
                                      </p:cBhvr>
                                      <p:tavLst>
                                        <p:tav tm="0">
                                          <p:val>
                                            <p:strVal val="ppt_y"/>
                                          </p:val>
                                        </p:tav>
                                        <p:tav tm="100000">
                                          <p:val>
                                            <p:strVal val="ppt_y"/>
                                          </p:val>
                                        </p:tav>
                                      </p:tavLst>
                                    </p:anim>
                                    <p:set>
                                      <p:cBhvr>
                                        <p:cTn id="18" dur="1" fill="hold">
                                          <p:stCondLst>
                                            <p:cond delay="3999"/>
                                          </p:stCondLst>
                                        </p:cTn>
                                        <p:tgtEl>
                                          <p:spTgt spid="5"/>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4000" fill="hold"/>
                                        <p:tgtEl>
                                          <p:spTgt spid="7"/>
                                        </p:tgtEl>
                                        <p:attrNameLst>
                                          <p:attrName>ppt_x</p:attrName>
                                        </p:attrNameLst>
                                      </p:cBhvr>
                                      <p:tavLst>
                                        <p:tav tm="0">
                                          <p:val>
                                            <p:strVal val="1+#ppt_w/2"/>
                                          </p:val>
                                        </p:tav>
                                        <p:tav tm="100000">
                                          <p:val>
                                            <p:strVal val="#ppt_x"/>
                                          </p:val>
                                        </p:tav>
                                      </p:tavLst>
                                    </p:anim>
                                    <p:anim calcmode="lin" valueType="num">
                                      <p:cBhvr additive="base">
                                        <p:cTn id="22" dur="4000" fill="hold"/>
                                        <p:tgtEl>
                                          <p:spTgt spid="7"/>
                                        </p:tgtEl>
                                        <p:attrNameLst>
                                          <p:attrName>ppt_y</p:attrName>
                                        </p:attrNameLst>
                                      </p:cBhvr>
                                      <p:tavLst>
                                        <p:tav tm="0">
                                          <p:val>
                                            <p:strVal val="#ppt_y"/>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4000" fill="hold"/>
                                        <p:tgtEl>
                                          <p:spTgt spid="7"/>
                                        </p:tgtEl>
                                        <p:attrNameLst>
                                          <p:attrName>ppt_w</p:attrName>
                                        </p:attrNameLst>
                                      </p:cBhvr>
                                      <p:tavLst>
                                        <p:tav tm="0">
                                          <p:val>
                                            <p:strVal val="#ppt_w"/>
                                          </p:val>
                                        </p:tav>
                                        <p:tav tm="100000">
                                          <p:val>
                                            <p:strVal val="#ppt_w"/>
                                          </p:val>
                                        </p:tav>
                                      </p:tavLst>
                                    </p:anim>
                                    <p:anim calcmode="lin" valueType="num">
                                      <p:cBhvr>
                                        <p:cTn id="26" dur="4000" fill="hold"/>
                                        <p:tgtEl>
                                          <p:spTgt spid="7"/>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21600000">
                                      <p:cBhvr>
                                        <p:cTn id="28" dur="4000" fill="hold"/>
                                        <p:tgtEl>
                                          <p:spTgt spid="7"/>
                                        </p:tgtEl>
                                        <p:attrNameLst>
                                          <p:attrName>r</p:attrName>
                                        </p:attrNameLst>
                                      </p:cBhvr>
                                    </p:animRot>
                                  </p:childTnLst>
                                </p:cTn>
                              </p:par>
                              <p:par>
                                <p:cTn id="29" presetID="2" presetClass="exit" presetSubtype="2" fill="hold" grpId="3" nodeType="withEffect">
                                  <p:stCondLst>
                                    <p:cond delay="0"/>
                                  </p:stCondLst>
                                  <p:childTnLst>
                                    <p:anim calcmode="lin" valueType="num">
                                      <p:cBhvr additive="base">
                                        <p:cTn id="30" dur="4000"/>
                                        <p:tgtEl>
                                          <p:spTgt spid="7"/>
                                        </p:tgtEl>
                                        <p:attrNameLst>
                                          <p:attrName>ppt_x</p:attrName>
                                        </p:attrNameLst>
                                      </p:cBhvr>
                                      <p:tavLst>
                                        <p:tav tm="0">
                                          <p:val>
                                            <p:strVal val="ppt_x"/>
                                          </p:val>
                                        </p:tav>
                                        <p:tav tm="100000">
                                          <p:val>
                                            <p:strVal val="1+ppt_w/2"/>
                                          </p:val>
                                        </p:tav>
                                      </p:tavLst>
                                    </p:anim>
                                    <p:anim calcmode="lin" valueType="num">
                                      <p:cBhvr additive="base">
                                        <p:cTn id="31" dur="4000"/>
                                        <p:tgtEl>
                                          <p:spTgt spid="7"/>
                                        </p:tgtEl>
                                        <p:attrNameLst>
                                          <p:attrName>ppt_y</p:attrName>
                                        </p:attrNameLst>
                                      </p:cBhvr>
                                      <p:tavLst>
                                        <p:tav tm="0">
                                          <p:val>
                                            <p:strVal val="ppt_y"/>
                                          </p:val>
                                        </p:tav>
                                        <p:tav tm="100000">
                                          <p:val>
                                            <p:strVal val="ppt_y"/>
                                          </p:val>
                                        </p:tav>
                                      </p:tavLst>
                                    </p:anim>
                                    <p:set>
                                      <p:cBhvr>
                                        <p:cTn id="32" dur="1" fill="hold">
                                          <p:stCondLst>
                                            <p:cond delay="3999"/>
                                          </p:stCondLst>
                                        </p:cTn>
                                        <p:tgtEl>
                                          <p:spTgt spid="7"/>
                                        </p:tgtEl>
                                        <p:attrNameLst>
                                          <p:attrName>style.visibility</p:attrName>
                                        </p:attrNameLst>
                                      </p:cBhvr>
                                      <p:to>
                                        <p:strVal val="hidden"/>
                                      </p:to>
                                    </p:set>
                                  </p:childTnLst>
                                </p:cTn>
                              </p:par>
                              <p:par>
                                <p:cTn id="33" presetID="2" presetClass="entr" presetSubtype="2"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4000" fill="hold"/>
                                        <p:tgtEl>
                                          <p:spTgt spid="13"/>
                                        </p:tgtEl>
                                        <p:attrNameLst>
                                          <p:attrName>ppt_x</p:attrName>
                                        </p:attrNameLst>
                                      </p:cBhvr>
                                      <p:tavLst>
                                        <p:tav tm="0">
                                          <p:val>
                                            <p:strVal val="1+#ppt_w/2"/>
                                          </p:val>
                                        </p:tav>
                                        <p:tav tm="100000">
                                          <p:val>
                                            <p:strVal val="#ppt_x"/>
                                          </p:val>
                                        </p:tav>
                                      </p:tavLst>
                                    </p:anim>
                                    <p:anim calcmode="lin" valueType="num">
                                      <p:cBhvr additive="base">
                                        <p:cTn id="36" dur="4000" fill="hold"/>
                                        <p:tgtEl>
                                          <p:spTgt spid="13"/>
                                        </p:tgtEl>
                                        <p:attrNameLst>
                                          <p:attrName>ppt_y</p:attrName>
                                        </p:attrNameLst>
                                      </p:cBhvr>
                                      <p:tavLst>
                                        <p:tav tm="0">
                                          <p:val>
                                            <p:strVal val="#ppt_y"/>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4000" fill="hold"/>
                                        <p:tgtEl>
                                          <p:spTgt spid="13"/>
                                        </p:tgtEl>
                                        <p:attrNameLst>
                                          <p:attrName>ppt_w</p:attrName>
                                        </p:attrNameLst>
                                      </p:cBhvr>
                                      <p:tavLst>
                                        <p:tav tm="0">
                                          <p:val>
                                            <p:strVal val="#ppt_w"/>
                                          </p:val>
                                        </p:tav>
                                        <p:tav tm="100000">
                                          <p:val>
                                            <p:strVal val="#ppt_w"/>
                                          </p:val>
                                        </p:tav>
                                      </p:tavLst>
                                    </p:anim>
                                    <p:anim calcmode="lin" valueType="num">
                                      <p:cBhvr>
                                        <p:cTn id="40" dur="4000" fill="hold"/>
                                        <p:tgtEl>
                                          <p:spTgt spid="13"/>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21600000">
                                      <p:cBhvr>
                                        <p:cTn id="42" dur="4000" fill="hold"/>
                                        <p:tgtEl>
                                          <p:spTgt spid="13"/>
                                        </p:tgtEl>
                                        <p:attrNameLst>
                                          <p:attrName>r</p:attrName>
                                        </p:attrNameLst>
                                      </p:cBhvr>
                                    </p:animRot>
                                  </p:childTnLst>
                                </p:cTn>
                              </p:par>
                              <p:par>
                                <p:cTn id="43" presetID="2" presetClass="exit" presetSubtype="2" fill="hold" grpId="3" nodeType="withEffect">
                                  <p:stCondLst>
                                    <p:cond delay="0"/>
                                  </p:stCondLst>
                                  <p:childTnLst>
                                    <p:anim calcmode="lin" valueType="num">
                                      <p:cBhvr additive="base">
                                        <p:cTn id="44" dur="4000"/>
                                        <p:tgtEl>
                                          <p:spTgt spid="13"/>
                                        </p:tgtEl>
                                        <p:attrNameLst>
                                          <p:attrName>ppt_x</p:attrName>
                                        </p:attrNameLst>
                                      </p:cBhvr>
                                      <p:tavLst>
                                        <p:tav tm="0">
                                          <p:val>
                                            <p:strVal val="ppt_x"/>
                                          </p:val>
                                        </p:tav>
                                        <p:tav tm="100000">
                                          <p:val>
                                            <p:strVal val="1+ppt_w/2"/>
                                          </p:val>
                                        </p:tav>
                                      </p:tavLst>
                                    </p:anim>
                                    <p:anim calcmode="lin" valueType="num">
                                      <p:cBhvr additive="base">
                                        <p:cTn id="45" dur="4000"/>
                                        <p:tgtEl>
                                          <p:spTgt spid="13"/>
                                        </p:tgtEl>
                                        <p:attrNameLst>
                                          <p:attrName>ppt_y</p:attrName>
                                        </p:attrNameLst>
                                      </p:cBhvr>
                                      <p:tavLst>
                                        <p:tav tm="0">
                                          <p:val>
                                            <p:strVal val="ppt_y"/>
                                          </p:val>
                                        </p:tav>
                                        <p:tav tm="100000">
                                          <p:val>
                                            <p:strVal val="ppt_y"/>
                                          </p:val>
                                        </p:tav>
                                      </p:tavLst>
                                    </p:anim>
                                    <p:set>
                                      <p:cBhvr>
                                        <p:cTn id="46" dur="1" fill="hold">
                                          <p:stCondLst>
                                            <p:cond delay="3999"/>
                                          </p:stCondLst>
                                        </p:cTn>
                                        <p:tgtEl>
                                          <p:spTgt spid="13"/>
                                        </p:tgtEl>
                                        <p:attrNameLst>
                                          <p:attrName>style.visibility</p:attrName>
                                        </p:attrNameLst>
                                      </p:cBhvr>
                                      <p:to>
                                        <p:strVal val="hidden"/>
                                      </p:to>
                                    </p:set>
                                  </p:childTnLst>
                                </p:cTn>
                              </p:par>
                              <p:par>
                                <p:cTn id="47" presetID="2" presetClass="entr" presetSubtype="8"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4000" fill="hold"/>
                                        <p:tgtEl>
                                          <p:spTgt spid="16"/>
                                        </p:tgtEl>
                                        <p:attrNameLst>
                                          <p:attrName>ppt_x</p:attrName>
                                        </p:attrNameLst>
                                      </p:cBhvr>
                                      <p:tavLst>
                                        <p:tav tm="0">
                                          <p:val>
                                            <p:strVal val="0-#ppt_w/2"/>
                                          </p:val>
                                        </p:tav>
                                        <p:tav tm="100000">
                                          <p:val>
                                            <p:strVal val="#ppt_x"/>
                                          </p:val>
                                        </p:tav>
                                      </p:tavLst>
                                    </p:anim>
                                    <p:anim calcmode="lin" valueType="num">
                                      <p:cBhvr additive="base">
                                        <p:cTn id="50" dur="4000" fill="hold"/>
                                        <p:tgtEl>
                                          <p:spTgt spid="16"/>
                                        </p:tgtEl>
                                        <p:attrNameLst>
                                          <p:attrName>ppt_y</p:attrName>
                                        </p:attrNameLst>
                                      </p:cBhvr>
                                      <p:tavLst>
                                        <p:tav tm="0">
                                          <p:val>
                                            <p:strVal val="#ppt_y"/>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p:cTn id="53" dur="4000" fill="hold"/>
                                        <p:tgtEl>
                                          <p:spTgt spid="16"/>
                                        </p:tgtEl>
                                        <p:attrNameLst>
                                          <p:attrName>ppt_w</p:attrName>
                                        </p:attrNameLst>
                                      </p:cBhvr>
                                      <p:tavLst>
                                        <p:tav tm="0">
                                          <p:val>
                                            <p:strVal val="#ppt_w"/>
                                          </p:val>
                                        </p:tav>
                                        <p:tav tm="100000">
                                          <p:val>
                                            <p:strVal val="#ppt_w"/>
                                          </p:val>
                                        </p:tav>
                                      </p:tavLst>
                                    </p:anim>
                                    <p:anim calcmode="lin" valueType="num">
                                      <p:cBhvr>
                                        <p:cTn id="54" dur="4000" fill="hold"/>
                                        <p:tgtEl>
                                          <p:spTgt spid="16"/>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21600000">
                                      <p:cBhvr>
                                        <p:cTn id="56" dur="4000" fill="hold"/>
                                        <p:tgtEl>
                                          <p:spTgt spid="16"/>
                                        </p:tgtEl>
                                        <p:attrNameLst>
                                          <p:attrName>r</p:attrName>
                                        </p:attrNameLst>
                                      </p:cBhvr>
                                    </p:animRot>
                                  </p:childTnLst>
                                </p:cTn>
                              </p:par>
                              <p:par>
                                <p:cTn id="57" presetID="2" presetClass="exit" presetSubtype="8" fill="hold" grpId="3" nodeType="withEffect">
                                  <p:stCondLst>
                                    <p:cond delay="0"/>
                                  </p:stCondLst>
                                  <p:childTnLst>
                                    <p:anim calcmode="lin" valueType="num">
                                      <p:cBhvr additive="base">
                                        <p:cTn id="58" dur="4000"/>
                                        <p:tgtEl>
                                          <p:spTgt spid="16"/>
                                        </p:tgtEl>
                                        <p:attrNameLst>
                                          <p:attrName>ppt_x</p:attrName>
                                        </p:attrNameLst>
                                      </p:cBhvr>
                                      <p:tavLst>
                                        <p:tav tm="0">
                                          <p:val>
                                            <p:strVal val="ppt_x"/>
                                          </p:val>
                                        </p:tav>
                                        <p:tav tm="100000">
                                          <p:val>
                                            <p:strVal val="0-ppt_w/2"/>
                                          </p:val>
                                        </p:tav>
                                      </p:tavLst>
                                    </p:anim>
                                    <p:anim calcmode="lin" valueType="num">
                                      <p:cBhvr additive="base">
                                        <p:cTn id="59" dur="4000"/>
                                        <p:tgtEl>
                                          <p:spTgt spid="16"/>
                                        </p:tgtEl>
                                        <p:attrNameLst>
                                          <p:attrName>ppt_y</p:attrName>
                                        </p:attrNameLst>
                                      </p:cBhvr>
                                      <p:tavLst>
                                        <p:tav tm="0">
                                          <p:val>
                                            <p:strVal val="ppt_y"/>
                                          </p:val>
                                        </p:tav>
                                        <p:tav tm="100000">
                                          <p:val>
                                            <p:strVal val="ppt_y"/>
                                          </p:val>
                                        </p:tav>
                                      </p:tavLst>
                                    </p:anim>
                                    <p:set>
                                      <p:cBhvr>
                                        <p:cTn id="60" dur="1" fill="hold">
                                          <p:stCondLst>
                                            <p:cond delay="3999"/>
                                          </p:stCondLst>
                                        </p:cTn>
                                        <p:tgtEl>
                                          <p:spTgt spid="16"/>
                                        </p:tgtEl>
                                        <p:attrNameLst>
                                          <p:attrName>style.visibility</p:attrName>
                                        </p:attrNameLst>
                                      </p:cBhvr>
                                      <p:to>
                                        <p:strVal val="hidden"/>
                                      </p:to>
                                    </p:set>
                                  </p:childTnLst>
                                </p:cTn>
                              </p:par>
                              <p:par>
                                <p:cTn id="61" presetID="2" presetClass="entr" presetSubtype="8"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4000" fill="hold"/>
                                        <p:tgtEl>
                                          <p:spTgt spid="14"/>
                                        </p:tgtEl>
                                        <p:attrNameLst>
                                          <p:attrName>ppt_x</p:attrName>
                                        </p:attrNameLst>
                                      </p:cBhvr>
                                      <p:tavLst>
                                        <p:tav tm="0">
                                          <p:val>
                                            <p:strVal val="0-#ppt_w/2"/>
                                          </p:val>
                                        </p:tav>
                                        <p:tav tm="100000">
                                          <p:val>
                                            <p:strVal val="#ppt_x"/>
                                          </p:val>
                                        </p:tav>
                                      </p:tavLst>
                                    </p:anim>
                                    <p:anim calcmode="lin" valueType="num">
                                      <p:cBhvr additive="base">
                                        <p:cTn id="64" dur="4000" fill="hold"/>
                                        <p:tgtEl>
                                          <p:spTgt spid="14"/>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4000" fill="hold"/>
                                        <p:tgtEl>
                                          <p:spTgt spid="14"/>
                                        </p:tgtEl>
                                        <p:attrNameLst>
                                          <p:attrName>ppt_w</p:attrName>
                                        </p:attrNameLst>
                                      </p:cBhvr>
                                      <p:tavLst>
                                        <p:tav tm="0">
                                          <p:val>
                                            <p:strVal val="#ppt_w"/>
                                          </p:val>
                                        </p:tav>
                                        <p:tav tm="100000">
                                          <p:val>
                                            <p:strVal val="#ppt_w"/>
                                          </p:val>
                                        </p:tav>
                                      </p:tavLst>
                                    </p:anim>
                                    <p:anim calcmode="lin" valueType="num">
                                      <p:cBhvr>
                                        <p:cTn id="68" dur="4000" fill="hold"/>
                                        <p:tgtEl>
                                          <p:spTgt spid="14"/>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2" nodeType="withEffect">
                                  <p:stCondLst>
                                    <p:cond delay="0"/>
                                  </p:stCondLst>
                                  <p:childTnLst>
                                    <p:animRot by="-21600000">
                                      <p:cBhvr>
                                        <p:cTn id="70" dur="4000" fill="hold"/>
                                        <p:tgtEl>
                                          <p:spTgt spid="14"/>
                                        </p:tgtEl>
                                        <p:attrNameLst>
                                          <p:attrName>r</p:attrName>
                                        </p:attrNameLst>
                                      </p:cBhvr>
                                    </p:animRot>
                                  </p:childTnLst>
                                </p:cTn>
                              </p:par>
                              <p:par>
                                <p:cTn id="71" presetID="2" presetClass="exit" presetSubtype="8" fill="hold" grpId="3" nodeType="withEffect">
                                  <p:stCondLst>
                                    <p:cond delay="0"/>
                                  </p:stCondLst>
                                  <p:childTnLst>
                                    <p:anim calcmode="lin" valueType="num">
                                      <p:cBhvr additive="base">
                                        <p:cTn id="72" dur="4000"/>
                                        <p:tgtEl>
                                          <p:spTgt spid="14"/>
                                        </p:tgtEl>
                                        <p:attrNameLst>
                                          <p:attrName>ppt_x</p:attrName>
                                        </p:attrNameLst>
                                      </p:cBhvr>
                                      <p:tavLst>
                                        <p:tav tm="0">
                                          <p:val>
                                            <p:strVal val="ppt_x"/>
                                          </p:val>
                                        </p:tav>
                                        <p:tav tm="100000">
                                          <p:val>
                                            <p:strVal val="0-ppt_w/2"/>
                                          </p:val>
                                        </p:tav>
                                      </p:tavLst>
                                    </p:anim>
                                    <p:anim calcmode="lin" valueType="num">
                                      <p:cBhvr additive="base">
                                        <p:cTn id="73" dur="4000"/>
                                        <p:tgtEl>
                                          <p:spTgt spid="14"/>
                                        </p:tgtEl>
                                        <p:attrNameLst>
                                          <p:attrName>ppt_y</p:attrName>
                                        </p:attrNameLst>
                                      </p:cBhvr>
                                      <p:tavLst>
                                        <p:tav tm="0">
                                          <p:val>
                                            <p:strVal val="ppt_y"/>
                                          </p:val>
                                        </p:tav>
                                        <p:tav tm="100000">
                                          <p:val>
                                            <p:strVal val="ppt_y"/>
                                          </p:val>
                                        </p:tav>
                                      </p:tavLst>
                                    </p:anim>
                                    <p:set>
                                      <p:cBhvr>
                                        <p:cTn id="74" dur="1" fill="hold">
                                          <p:stCondLst>
                                            <p:cond delay="3999"/>
                                          </p:stCondLst>
                                        </p:cTn>
                                        <p:tgtEl>
                                          <p:spTgt spid="14"/>
                                        </p:tgtEl>
                                        <p:attrNameLst>
                                          <p:attrName>style.visibility</p:attrName>
                                        </p:attrNameLst>
                                      </p:cBhvr>
                                      <p:to>
                                        <p:strVal val="hidden"/>
                                      </p:to>
                                    </p:set>
                                  </p:childTnLst>
                                </p:cTn>
                              </p:par>
                              <p:par>
                                <p:cTn id="75" presetID="2" presetClass="entr" presetSubtype="8" fill="hold" grpId="0"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4000" fill="hold"/>
                                        <p:tgtEl>
                                          <p:spTgt spid="15"/>
                                        </p:tgtEl>
                                        <p:attrNameLst>
                                          <p:attrName>ppt_x</p:attrName>
                                        </p:attrNameLst>
                                      </p:cBhvr>
                                      <p:tavLst>
                                        <p:tav tm="0">
                                          <p:val>
                                            <p:strVal val="0-#ppt_w/2"/>
                                          </p:val>
                                        </p:tav>
                                        <p:tav tm="100000">
                                          <p:val>
                                            <p:strVal val="#ppt_x"/>
                                          </p:val>
                                        </p:tav>
                                      </p:tavLst>
                                    </p:anim>
                                    <p:anim calcmode="lin" valueType="num">
                                      <p:cBhvr additive="base">
                                        <p:cTn id="78" dur="4000" fill="hold"/>
                                        <p:tgtEl>
                                          <p:spTgt spid="15"/>
                                        </p:tgtEl>
                                        <p:attrNameLst>
                                          <p:attrName>ppt_y</p:attrName>
                                        </p:attrNameLst>
                                      </p:cBhvr>
                                      <p:tavLst>
                                        <p:tav tm="0">
                                          <p:val>
                                            <p:strVal val="#ppt_y"/>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4000" fill="hold"/>
                                        <p:tgtEl>
                                          <p:spTgt spid="15"/>
                                        </p:tgtEl>
                                        <p:attrNameLst>
                                          <p:attrName>ppt_w</p:attrName>
                                        </p:attrNameLst>
                                      </p:cBhvr>
                                      <p:tavLst>
                                        <p:tav tm="0">
                                          <p:val>
                                            <p:strVal val="#ppt_w"/>
                                          </p:val>
                                        </p:tav>
                                        <p:tav tm="100000">
                                          <p:val>
                                            <p:strVal val="#ppt_w"/>
                                          </p:val>
                                        </p:tav>
                                      </p:tavLst>
                                    </p:anim>
                                    <p:anim calcmode="lin" valueType="num">
                                      <p:cBhvr>
                                        <p:cTn id="82" dur="4000" fill="hold"/>
                                        <p:tgtEl>
                                          <p:spTgt spid="15"/>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grpId="2" nodeType="withEffect">
                                  <p:stCondLst>
                                    <p:cond delay="0"/>
                                  </p:stCondLst>
                                  <p:childTnLst>
                                    <p:animRot by="-21600000">
                                      <p:cBhvr>
                                        <p:cTn id="84" dur="4000" fill="hold"/>
                                        <p:tgtEl>
                                          <p:spTgt spid="15"/>
                                        </p:tgtEl>
                                        <p:attrNameLst>
                                          <p:attrName>r</p:attrName>
                                        </p:attrNameLst>
                                      </p:cBhvr>
                                    </p:animRot>
                                  </p:childTnLst>
                                </p:cTn>
                              </p:par>
                              <p:par>
                                <p:cTn id="85" presetID="2" presetClass="exit" presetSubtype="8" fill="hold" grpId="3" nodeType="withEffect">
                                  <p:stCondLst>
                                    <p:cond delay="0"/>
                                  </p:stCondLst>
                                  <p:childTnLst>
                                    <p:anim calcmode="lin" valueType="num">
                                      <p:cBhvr additive="base">
                                        <p:cTn id="86" dur="4000"/>
                                        <p:tgtEl>
                                          <p:spTgt spid="15"/>
                                        </p:tgtEl>
                                        <p:attrNameLst>
                                          <p:attrName>ppt_x</p:attrName>
                                        </p:attrNameLst>
                                      </p:cBhvr>
                                      <p:tavLst>
                                        <p:tav tm="0">
                                          <p:val>
                                            <p:strVal val="ppt_x"/>
                                          </p:val>
                                        </p:tav>
                                        <p:tav tm="100000">
                                          <p:val>
                                            <p:strVal val="0-ppt_w/2"/>
                                          </p:val>
                                        </p:tav>
                                      </p:tavLst>
                                    </p:anim>
                                    <p:anim calcmode="lin" valueType="num">
                                      <p:cBhvr additive="base">
                                        <p:cTn id="87" dur="4000"/>
                                        <p:tgtEl>
                                          <p:spTgt spid="15"/>
                                        </p:tgtEl>
                                        <p:attrNameLst>
                                          <p:attrName>ppt_y</p:attrName>
                                        </p:attrNameLst>
                                      </p:cBhvr>
                                      <p:tavLst>
                                        <p:tav tm="0">
                                          <p:val>
                                            <p:strVal val="ppt_y"/>
                                          </p:val>
                                        </p:tav>
                                        <p:tav tm="100000">
                                          <p:val>
                                            <p:strVal val="ppt_y"/>
                                          </p:val>
                                        </p:tav>
                                      </p:tavLst>
                                    </p:anim>
                                    <p:set>
                                      <p:cBhvr>
                                        <p:cTn id="88" dur="1" fill="hold">
                                          <p:stCondLst>
                                            <p:cond delay="3999"/>
                                          </p:stCondLst>
                                        </p:cTn>
                                        <p:tgtEl>
                                          <p:spTgt spid="15"/>
                                        </p:tgtEl>
                                        <p:attrNameLst>
                                          <p:attrName>style.visibility</p:attrName>
                                        </p:attrNameLst>
                                      </p:cBhvr>
                                      <p:to>
                                        <p:strVal val="hidden"/>
                                      </p:to>
                                    </p:set>
                                  </p:childTnLst>
                                </p:cTn>
                              </p:par>
                              <p:par>
                                <p:cTn id="89" presetID="16" presetClass="entr" presetSubtype="37" fill="hold" nodeType="withEffect">
                                  <p:stCondLst>
                                    <p:cond delay="500"/>
                                  </p:stCondLst>
                                  <p:childTnLst>
                                    <p:set>
                                      <p:cBhvr>
                                        <p:cTn id="90" dur="1" fill="hold">
                                          <p:stCondLst>
                                            <p:cond delay="0"/>
                                          </p:stCondLst>
                                        </p:cTn>
                                        <p:tgtEl>
                                          <p:spTgt spid="9"/>
                                        </p:tgtEl>
                                        <p:attrNameLst>
                                          <p:attrName>style.visibility</p:attrName>
                                        </p:attrNameLst>
                                      </p:cBhvr>
                                      <p:to>
                                        <p:strVal val="visible"/>
                                      </p:to>
                                    </p:set>
                                    <p:animEffect transition="in" filter="barn(outVertical)">
                                      <p:cBhvr>
                                        <p:cTn id="91" dur="3250"/>
                                        <p:tgtEl>
                                          <p:spTgt spid="9"/>
                                        </p:tgtEl>
                                      </p:cBhvr>
                                    </p:animEffect>
                                  </p:childTnLst>
                                </p:cTn>
                              </p:par>
                              <p:par>
                                <p:cTn id="92" presetID="23" presetClass="entr" presetSubtype="272" fill="hold" nodeType="withEffect">
                                  <p:stCondLst>
                                    <p:cond delay="500"/>
                                  </p:stCondLst>
                                  <p:childTnLst>
                                    <p:set>
                                      <p:cBhvr>
                                        <p:cTn id="93" dur="1" fill="hold">
                                          <p:stCondLst>
                                            <p:cond delay="0"/>
                                          </p:stCondLst>
                                        </p:cTn>
                                        <p:tgtEl>
                                          <p:spTgt spid="9"/>
                                        </p:tgtEl>
                                        <p:attrNameLst>
                                          <p:attrName>style.visibility</p:attrName>
                                        </p:attrNameLst>
                                      </p:cBhvr>
                                      <p:to>
                                        <p:strVal val="visible"/>
                                      </p:to>
                                    </p:set>
                                    <p:anim calcmode="lin" valueType="num">
                                      <p:cBhvr>
                                        <p:cTn id="94" dur="3250" fill="hold"/>
                                        <p:tgtEl>
                                          <p:spTgt spid="9"/>
                                        </p:tgtEl>
                                        <p:attrNameLst>
                                          <p:attrName>ppt_w</p:attrName>
                                        </p:attrNameLst>
                                      </p:cBhvr>
                                      <p:tavLst>
                                        <p:tav tm="0">
                                          <p:val>
                                            <p:strVal val="2/3*#ppt_w"/>
                                          </p:val>
                                        </p:tav>
                                        <p:tav tm="100000">
                                          <p:val>
                                            <p:strVal val="#ppt_w"/>
                                          </p:val>
                                        </p:tav>
                                      </p:tavLst>
                                    </p:anim>
                                    <p:anim calcmode="lin" valueType="num">
                                      <p:cBhvr>
                                        <p:cTn id="95" dur="3250" fill="hold"/>
                                        <p:tgtEl>
                                          <p:spTgt spid="9"/>
                                        </p:tgtEl>
                                        <p:attrNameLst>
                                          <p:attrName>ppt_h</p:attrName>
                                        </p:attrNameLst>
                                      </p:cBhvr>
                                      <p:tavLst>
                                        <p:tav tm="0">
                                          <p:val>
                                            <p:strVal val="2/3*#ppt_h"/>
                                          </p:val>
                                        </p:tav>
                                        <p:tav tm="100000">
                                          <p:val>
                                            <p:strVal val="#ppt_h"/>
                                          </p:val>
                                        </p:tav>
                                      </p:tavLst>
                                    </p:anim>
                                  </p:childTnLst>
                                </p:cTn>
                              </p:par>
                              <p:par>
                                <p:cTn id="96" presetID="9" presetClass="emph" presetSubtype="0" grpId="0" nodeType="withEffect">
                                  <p:stCondLst>
                                    <p:cond delay="0"/>
                                  </p:stCondLst>
                                  <p:childTnLst>
                                    <p:set>
                                      <p:cBhvr rctx="PPT">
                                        <p:cTn id="97" dur="indefinite"/>
                                        <p:tgtEl>
                                          <p:spTgt spid="10"/>
                                        </p:tgtEl>
                                        <p:attrNameLst>
                                          <p:attrName>style.opacity</p:attrName>
                                        </p:attrNameLst>
                                      </p:cBhvr>
                                      <p:to>
                                        <p:strVal val="0"/>
                                      </p:to>
                                    </p:set>
                                    <p:animEffect filter="image" prLst="opacity: 0">
                                      <p:cBhvr rctx="IE">
                                        <p:cTn id="98"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7" grpId="0" animBg="1"/>
      <p:bldP spid="7" grpId="1" animBg="1"/>
      <p:bldP spid="7" grpId="2" animBg="1"/>
      <p:bldP spid="7"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 name="94 Imagen" descr="Diapositiva6"/>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16006"/>
            <a:ext cx="9144000" cy="5127494"/>
          </a:xfrm>
          <a:prstGeom prst="rect">
            <a:avLst/>
          </a:prstGeom>
          <a:noFill/>
          <a:ln>
            <a:noFill/>
          </a:ln>
        </p:spPr>
      </p:pic>
      <p:sp>
        <p:nvSpPr>
          <p:cNvPr id="2" name="1 Rectángulo"/>
          <p:cNvSpPr/>
          <p:nvPr/>
        </p:nvSpPr>
        <p:spPr>
          <a:xfrm rot="16200000">
            <a:off x="179512" y="29171"/>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rot="16200000">
            <a:off x="605371" y="418780"/>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6200000">
            <a:off x="1031230" y="808388"/>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6200000">
            <a:off x="1457089" y="418780"/>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6200000">
            <a:off x="1882948" y="29171"/>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6200000">
            <a:off x="2409437" y="-2130"/>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6200000">
            <a:off x="2835296" y="387479"/>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6200000">
            <a:off x="3261155" y="777087"/>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6200000">
            <a:off x="3687014" y="387479"/>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6200000">
            <a:off x="4112873" y="-2130"/>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6200000">
            <a:off x="4644008" y="-4699"/>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6200000">
            <a:off x="5069867" y="384910"/>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6200000">
            <a:off x="5495726" y="774518"/>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6200000">
            <a:off x="5921585" y="384910"/>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6200000">
            <a:off x="6347444" y="-4699"/>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6200000">
            <a:off x="6873933" y="-36000"/>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6200000">
            <a:off x="7299792" y="353609"/>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6200000">
            <a:off x="7725651" y="743217"/>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6200000">
            <a:off x="8151510" y="353609"/>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6200000">
            <a:off x="8577369" y="-36000"/>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6200000">
            <a:off x="8577369" y="2044962"/>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6200000">
            <a:off x="8151510" y="1655354"/>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6200000">
            <a:off x="7725651" y="1265745"/>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6200000">
            <a:off x="7299792" y="1655354"/>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6200000">
            <a:off x="6873933" y="2044962"/>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6200000">
            <a:off x="6347444" y="2076263"/>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6200000">
            <a:off x="5921585" y="1686655"/>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6200000">
            <a:off x="5495726" y="1297046"/>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6200000">
            <a:off x="5069867" y="1686655"/>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6200000">
            <a:off x="4644008" y="2076263"/>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6200000">
            <a:off x="4112873" y="2078832"/>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6200000">
            <a:off x="3687014" y="1689224"/>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6200000">
            <a:off x="3261155" y="1299615"/>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6200000">
            <a:off x="2835296" y="1689224"/>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6200000">
            <a:off x="2409437" y="2078832"/>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6200000">
            <a:off x="1882948" y="2110133"/>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6200000">
            <a:off x="1457089" y="1720525"/>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6200000">
            <a:off x="1031230" y="1330916"/>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6200000">
            <a:off x="605371" y="1720525"/>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6200000">
            <a:off x="179512" y="2110133"/>
            <a:ext cx="387119" cy="389609"/>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Rectángulo"/>
          <p:cNvSpPr/>
          <p:nvPr/>
        </p:nvSpPr>
        <p:spPr>
          <a:xfrm rot="16200000">
            <a:off x="8577369" y="4677882"/>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Rectángulo"/>
          <p:cNvSpPr/>
          <p:nvPr/>
        </p:nvSpPr>
        <p:spPr>
          <a:xfrm rot="16200000">
            <a:off x="8151510" y="4283560"/>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Rectángulo"/>
          <p:cNvSpPr/>
          <p:nvPr/>
        </p:nvSpPr>
        <p:spPr>
          <a:xfrm rot="16200000">
            <a:off x="7725651" y="3889239"/>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Rectángulo"/>
          <p:cNvSpPr/>
          <p:nvPr/>
        </p:nvSpPr>
        <p:spPr>
          <a:xfrm rot="16200000">
            <a:off x="7299792" y="4283560"/>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Rectángulo"/>
          <p:cNvSpPr/>
          <p:nvPr/>
        </p:nvSpPr>
        <p:spPr>
          <a:xfrm rot="16200000">
            <a:off x="6873933" y="4677882"/>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Rectángulo"/>
          <p:cNvSpPr/>
          <p:nvPr/>
        </p:nvSpPr>
        <p:spPr>
          <a:xfrm rot="16200000">
            <a:off x="6347444" y="4709561"/>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Rectángulo"/>
          <p:cNvSpPr/>
          <p:nvPr/>
        </p:nvSpPr>
        <p:spPr>
          <a:xfrm rot="16200000">
            <a:off x="5921585" y="4315239"/>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Rectángulo"/>
          <p:cNvSpPr/>
          <p:nvPr/>
        </p:nvSpPr>
        <p:spPr>
          <a:xfrm rot="16200000">
            <a:off x="5495726" y="3920918"/>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Rectángulo"/>
          <p:cNvSpPr/>
          <p:nvPr/>
        </p:nvSpPr>
        <p:spPr>
          <a:xfrm rot="16200000">
            <a:off x="5069867" y="4315239"/>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Rectángulo"/>
          <p:cNvSpPr/>
          <p:nvPr/>
        </p:nvSpPr>
        <p:spPr>
          <a:xfrm rot="16200000">
            <a:off x="4644008" y="4709561"/>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Rectángulo"/>
          <p:cNvSpPr/>
          <p:nvPr/>
        </p:nvSpPr>
        <p:spPr>
          <a:xfrm rot="16200000">
            <a:off x="4112873" y="4712162"/>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ectángulo"/>
          <p:cNvSpPr/>
          <p:nvPr/>
        </p:nvSpPr>
        <p:spPr>
          <a:xfrm rot="16200000">
            <a:off x="3687014" y="4317840"/>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Rectángulo"/>
          <p:cNvSpPr/>
          <p:nvPr/>
        </p:nvSpPr>
        <p:spPr>
          <a:xfrm rot="16200000">
            <a:off x="3261155" y="3923519"/>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Rectángulo"/>
          <p:cNvSpPr/>
          <p:nvPr/>
        </p:nvSpPr>
        <p:spPr>
          <a:xfrm rot="16200000">
            <a:off x="2835296" y="4317840"/>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Rectángulo"/>
          <p:cNvSpPr/>
          <p:nvPr/>
        </p:nvSpPr>
        <p:spPr>
          <a:xfrm rot="16200000">
            <a:off x="2409437" y="4712162"/>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rot="16200000">
            <a:off x="1882948" y="4743841"/>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rot="16200000">
            <a:off x="1457089" y="4349519"/>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rot="16200000">
            <a:off x="1031230" y="3955198"/>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rot="16200000">
            <a:off x="605371" y="4349519"/>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ectángulo"/>
          <p:cNvSpPr/>
          <p:nvPr/>
        </p:nvSpPr>
        <p:spPr>
          <a:xfrm rot="16200000">
            <a:off x="179512" y="4743841"/>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rot="16200000">
            <a:off x="179512" y="2637709"/>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rot="16200000">
            <a:off x="605371" y="3032030"/>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16200000">
            <a:off x="1031230" y="3426352"/>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rot="16200000">
            <a:off x="1457089" y="3032030"/>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16200000">
            <a:off x="1882948" y="2637709"/>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16200000">
            <a:off x="2409437" y="2606030"/>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16200000">
            <a:off x="2835296" y="3000351"/>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rot="16200000">
            <a:off x="3261155" y="3394673"/>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rot="16200000">
            <a:off x="3687014" y="3000351"/>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rot="16200000">
            <a:off x="4112873" y="2606030"/>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16200000">
            <a:off x="4644008" y="2603429"/>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16200000">
            <a:off x="5069867" y="2997750"/>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16200000">
            <a:off x="5495726" y="3392072"/>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16200000">
            <a:off x="5921585" y="2997750"/>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16200000">
            <a:off x="6347444" y="2603429"/>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16200000">
            <a:off x="6873933" y="2571750"/>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16200000">
            <a:off x="7299792" y="2966071"/>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16200000">
            <a:off x="7725651" y="3360393"/>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16200000">
            <a:off x="8151510" y="2966071"/>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16200000">
            <a:off x="8577369" y="2571750"/>
            <a:ext cx="387119" cy="394321"/>
          </a:xfrm>
          <a:prstGeom prst="rect">
            <a:avLst/>
          </a:prstGeom>
          <a:gradFill flip="none" rotWithShape="1">
            <a:gsLst>
              <a:gs pos="52000">
                <a:srgbClr val="FFFFFF">
                  <a:alpha val="71000"/>
                </a:srgbClr>
              </a:gs>
              <a:gs pos="61000">
                <a:schemeClr val="tx1">
                  <a:alpha val="0"/>
                </a:schemeClr>
              </a:gs>
              <a:gs pos="20000">
                <a:schemeClr val="tx1"/>
              </a:gs>
            </a:gsLst>
            <a:path path="circle">
              <a:fillToRect l="50000" t="50000" r="50000" b="50000"/>
            </a:path>
            <a:tileRect/>
          </a:gradFill>
          <a:ln>
            <a:noFill/>
          </a:ln>
          <a:effectLst>
            <a:outerShdw blurRad="393700" dist="50800" dir="5400000" algn="ctr" rotWithShape="0">
              <a:schemeClr val="accent4">
                <a:lumMod val="40000"/>
                <a:lumOff val="60000"/>
              </a:schemeClr>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65925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ppt_x"/>
                                          </p:val>
                                        </p:tav>
                                        <p:tav tm="100000">
                                          <p:val>
                                            <p:strVal val="#ppt_x"/>
                                          </p:val>
                                        </p:tav>
                                      </p:tavLst>
                                    </p:anim>
                                    <p:anim calcmode="lin" valueType="num">
                                      <p:cBhvr additive="base">
                                        <p:cTn id="8" dur="4000" fill="hold"/>
                                        <p:tgtEl>
                                          <p:spTgt spid="2"/>
                                        </p:tgtEl>
                                        <p:attrNameLst>
                                          <p:attrName>ppt_y</p:attrName>
                                        </p:attrNameLst>
                                      </p:cBhvr>
                                      <p:tavLst>
                                        <p:tav tm="0">
                                          <p:val>
                                            <p:strVal val="0-#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strVal val="#ppt_w"/>
                                          </p:val>
                                        </p:tav>
                                        <p:tav tm="100000">
                                          <p:val>
                                            <p:strVal val="#ppt_w"/>
                                          </p:val>
                                        </p:tav>
                                      </p:tavLst>
                                    </p:anim>
                                    <p:anim calcmode="lin" valueType="num">
                                      <p:cBhvr>
                                        <p:cTn id="12" dur="4000" fill="hold"/>
                                        <p:tgtEl>
                                          <p:spTgt spid="2"/>
                                        </p:tgtEl>
                                        <p:attrNameLst>
                                          <p:attrName>ppt_h</p:attrName>
                                        </p:attrNameLst>
                                      </p:cBhvr>
                                      <p:tavLst>
                                        <p:tav tm="0" fmla="#ppt_h*sin(2.5*pi*$)">
                                          <p:val>
                                            <p:fltVal val="0"/>
                                          </p:val>
                                        </p:tav>
                                        <p:tav tm="100000">
                                          <p:val>
                                            <p:fltVal val="1"/>
                                          </p:val>
                                        </p:tav>
                                      </p:tavLst>
                                    </p:anim>
                                  </p:childTnLst>
                                </p:cTn>
                              </p:par>
                              <p:par>
                                <p:cTn id="13" presetID="2" presetClass="exit" presetSubtype="4" fill="hold" grpId="2" nodeType="withEffect">
                                  <p:stCondLst>
                                    <p:cond delay="0"/>
                                  </p:stCondLst>
                                  <p:childTnLst>
                                    <p:anim calcmode="lin" valueType="num">
                                      <p:cBhvr additive="base">
                                        <p:cTn id="14" dur="4500"/>
                                        <p:tgtEl>
                                          <p:spTgt spid="2"/>
                                        </p:tgtEl>
                                        <p:attrNameLst>
                                          <p:attrName>ppt_x</p:attrName>
                                        </p:attrNameLst>
                                      </p:cBhvr>
                                      <p:tavLst>
                                        <p:tav tm="0">
                                          <p:val>
                                            <p:strVal val="ppt_x"/>
                                          </p:val>
                                        </p:tav>
                                        <p:tav tm="100000">
                                          <p:val>
                                            <p:strVal val="ppt_x"/>
                                          </p:val>
                                        </p:tav>
                                      </p:tavLst>
                                    </p:anim>
                                    <p:anim calcmode="lin" valueType="num">
                                      <p:cBhvr additive="base">
                                        <p:cTn id="15" dur="4500"/>
                                        <p:tgtEl>
                                          <p:spTgt spid="2"/>
                                        </p:tgtEl>
                                        <p:attrNameLst>
                                          <p:attrName>ppt_y</p:attrName>
                                        </p:attrNameLst>
                                      </p:cBhvr>
                                      <p:tavLst>
                                        <p:tav tm="0">
                                          <p:val>
                                            <p:strVal val="ppt_y"/>
                                          </p:val>
                                        </p:tav>
                                        <p:tav tm="100000">
                                          <p:val>
                                            <p:strVal val="1+ppt_h/2"/>
                                          </p:val>
                                        </p:tav>
                                      </p:tavLst>
                                    </p:anim>
                                    <p:set>
                                      <p:cBhvr>
                                        <p:cTn id="16" dur="1" fill="hold">
                                          <p:stCondLst>
                                            <p:cond delay="4499"/>
                                          </p:stCondLst>
                                        </p:cTn>
                                        <p:tgtEl>
                                          <p:spTgt spid="2"/>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2"/>
                                        </p:tgtEl>
                                      </p:cBhvr>
                                    </p:animEffect>
                                    <p:set>
                                      <p:cBhvr>
                                        <p:cTn id="19" dur="1" fill="hold">
                                          <p:stCondLst>
                                            <p:cond delay="5999"/>
                                          </p:stCondLst>
                                        </p:cTn>
                                        <p:tgtEl>
                                          <p:spTgt spid="2"/>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4000" fill="hold"/>
                                        <p:tgtEl>
                                          <p:spTgt spid="3"/>
                                        </p:tgtEl>
                                        <p:attrNameLst>
                                          <p:attrName>ppt_x</p:attrName>
                                        </p:attrNameLst>
                                      </p:cBhvr>
                                      <p:tavLst>
                                        <p:tav tm="0">
                                          <p:val>
                                            <p:strVal val="#ppt_x"/>
                                          </p:val>
                                        </p:tav>
                                        <p:tav tm="100000">
                                          <p:val>
                                            <p:strVal val="#ppt_x"/>
                                          </p:val>
                                        </p:tav>
                                      </p:tavLst>
                                    </p:anim>
                                    <p:anim calcmode="lin" valueType="num">
                                      <p:cBhvr additive="base">
                                        <p:cTn id="23" dur="4000" fill="hold"/>
                                        <p:tgtEl>
                                          <p:spTgt spid="3"/>
                                        </p:tgtEl>
                                        <p:attrNameLst>
                                          <p:attrName>ppt_y</p:attrName>
                                        </p:attrNameLst>
                                      </p:cBhvr>
                                      <p:tavLst>
                                        <p:tav tm="0">
                                          <p:val>
                                            <p:strVal val="0-#ppt_h/2"/>
                                          </p:val>
                                        </p:tav>
                                        <p:tav tm="100000">
                                          <p:val>
                                            <p:strVal val="#ppt_y"/>
                                          </p:val>
                                        </p:tav>
                                      </p:tavLst>
                                    </p:anim>
                                  </p:childTnLst>
                                </p:cTn>
                              </p:par>
                              <p:par>
                                <p:cTn id="24" presetID="19" presetClass="entr" presetSubtype="5" fill="hold" grpId="1"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4000" fill="hold"/>
                                        <p:tgtEl>
                                          <p:spTgt spid="3"/>
                                        </p:tgtEl>
                                        <p:attrNameLst>
                                          <p:attrName>ppt_w</p:attrName>
                                        </p:attrNameLst>
                                      </p:cBhvr>
                                      <p:tavLst>
                                        <p:tav tm="0">
                                          <p:val>
                                            <p:strVal val="#ppt_w"/>
                                          </p:val>
                                        </p:tav>
                                        <p:tav tm="100000">
                                          <p:val>
                                            <p:strVal val="#ppt_w"/>
                                          </p:val>
                                        </p:tav>
                                      </p:tavLst>
                                    </p:anim>
                                    <p:anim calcmode="lin" valueType="num">
                                      <p:cBhvr>
                                        <p:cTn id="27" dur="4000" fill="hold"/>
                                        <p:tgtEl>
                                          <p:spTgt spid="3"/>
                                        </p:tgtEl>
                                        <p:attrNameLst>
                                          <p:attrName>ppt_h</p:attrName>
                                        </p:attrNameLst>
                                      </p:cBhvr>
                                      <p:tavLst>
                                        <p:tav tm="0" fmla="#ppt_h*sin(2.5*pi*$)">
                                          <p:val>
                                            <p:fltVal val="0"/>
                                          </p:val>
                                        </p:tav>
                                        <p:tav tm="100000">
                                          <p:val>
                                            <p:fltVal val="1"/>
                                          </p:val>
                                        </p:tav>
                                      </p:tavLst>
                                    </p:anim>
                                  </p:childTnLst>
                                </p:cTn>
                              </p:par>
                              <p:par>
                                <p:cTn id="28" presetID="2" presetClass="exit" presetSubtype="4" fill="hold" grpId="2" nodeType="withEffect">
                                  <p:stCondLst>
                                    <p:cond delay="0"/>
                                  </p:stCondLst>
                                  <p:childTnLst>
                                    <p:anim calcmode="lin" valueType="num">
                                      <p:cBhvr additive="base">
                                        <p:cTn id="29" dur="4500"/>
                                        <p:tgtEl>
                                          <p:spTgt spid="3"/>
                                        </p:tgtEl>
                                        <p:attrNameLst>
                                          <p:attrName>ppt_x</p:attrName>
                                        </p:attrNameLst>
                                      </p:cBhvr>
                                      <p:tavLst>
                                        <p:tav tm="0">
                                          <p:val>
                                            <p:strVal val="ppt_x"/>
                                          </p:val>
                                        </p:tav>
                                        <p:tav tm="100000">
                                          <p:val>
                                            <p:strVal val="ppt_x"/>
                                          </p:val>
                                        </p:tav>
                                      </p:tavLst>
                                    </p:anim>
                                    <p:anim calcmode="lin" valueType="num">
                                      <p:cBhvr additive="base">
                                        <p:cTn id="30" dur="4500"/>
                                        <p:tgtEl>
                                          <p:spTgt spid="3"/>
                                        </p:tgtEl>
                                        <p:attrNameLst>
                                          <p:attrName>ppt_y</p:attrName>
                                        </p:attrNameLst>
                                      </p:cBhvr>
                                      <p:tavLst>
                                        <p:tav tm="0">
                                          <p:val>
                                            <p:strVal val="ppt_y"/>
                                          </p:val>
                                        </p:tav>
                                        <p:tav tm="100000">
                                          <p:val>
                                            <p:strVal val="1+ppt_h/2"/>
                                          </p:val>
                                        </p:tav>
                                      </p:tavLst>
                                    </p:anim>
                                    <p:set>
                                      <p:cBhvr>
                                        <p:cTn id="31" dur="1" fill="hold">
                                          <p:stCondLst>
                                            <p:cond delay="4499"/>
                                          </p:stCondLst>
                                        </p:cTn>
                                        <p:tgtEl>
                                          <p:spTgt spid="3"/>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3"/>
                                        </p:tgtEl>
                                      </p:cBhvr>
                                    </p:animEffect>
                                    <p:set>
                                      <p:cBhvr>
                                        <p:cTn id="34" dur="1" fill="hold">
                                          <p:stCondLst>
                                            <p:cond delay="5999"/>
                                          </p:stCondLst>
                                        </p:cTn>
                                        <p:tgtEl>
                                          <p:spTgt spid="3"/>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4000" fill="hold"/>
                                        <p:tgtEl>
                                          <p:spTgt spid="4"/>
                                        </p:tgtEl>
                                        <p:attrNameLst>
                                          <p:attrName>ppt_x</p:attrName>
                                        </p:attrNameLst>
                                      </p:cBhvr>
                                      <p:tavLst>
                                        <p:tav tm="0">
                                          <p:val>
                                            <p:strVal val="#ppt_x"/>
                                          </p:val>
                                        </p:tav>
                                        <p:tav tm="100000">
                                          <p:val>
                                            <p:strVal val="#ppt_x"/>
                                          </p:val>
                                        </p:tav>
                                      </p:tavLst>
                                    </p:anim>
                                    <p:anim calcmode="lin" valueType="num">
                                      <p:cBhvr additive="base">
                                        <p:cTn id="38" dur="4000" fill="hold"/>
                                        <p:tgtEl>
                                          <p:spTgt spid="4"/>
                                        </p:tgtEl>
                                        <p:attrNameLst>
                                          <p:attrName>ppt_y</p:attrName>
                                        </p:attrNameLst>
                                      </p:cBhvr>
                                      <p:tavLst>
                                        <p:tav tm="0">
                                          <p:val>
                                            <p:strVal val="0-#ppt_h/2"/>
                                          </p:val>
                                        </p:tav>
                                        <p:tav tm="100000">
                                          <p:val>
                                            <p:strVal val="#ppt_y"/>
                                          </p:val>
                                        </p:tav>
                                      </p:tavLst>
                                    </p:anim>
                                  </p:childTnLst>
                                </p:cTn>
                              </p:par>
                              <p:par>
                                <p:cTn id="39" presetID="19" presetClass="entr" presetSubtype="5"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4000" fill="hold"/>
                                        <p:tgtEl>
                                          <p:spTgt spid="4"/>
                                        </p:tgtEl>
                                        <p:attrNameLst>
                                          <p:attrName>ppt_w</p:attrName>
                                        </p:attrNameLst>
                                      </p:cBhvr>
                                      <p:tavLst>
                                        <p:tav tm="0">
                                          <p:val>
                                            <p:strVal val="#ppt_w"/>
                                          </p:val>
                                        </p:tav>
                                        <p:tav tm="100000">
                                          <p:val>
                                            <p:strVal val="#ppt_w"/>
                                          </p:val>
                                        </p:tav>
                                      </p:tavLst>
                                    </p:anim>
                                    <p:anim calcmode="lin" valueType="num">
                                      <p:cBhvr>
                                        <p:cTn id="42" dur="4000" fill="hold"/>
                                        <p:tgtEl>
                                          <p:spTgt spid="4"/>
                                        </p:tgtEl>
                                        <p:attrNameLst>
                                          <p:attrName>ppt_h</p:attrName>
                                        </p:attrNameLst>
                                      </p:cBhvr>
                                      <p:tavLst>
                                        <p:tav tm="0" fmla="#ppt_h*sin(2.5*pi*$)">
                                          <p:val>
                                            <p:fltVal val="0"/>
                                          </p:val>
                                        </p:tav>
                                        <p:tav tm="100000">
                                          <p:val>
                                            <p:fltVal val="1"/>
                                          </p:val>
                                        </p:tav>
                                      </p:tavLst>
                                    </p:anim>
                                  </p:childTnLst>
                                </p:cTn>
                              </p:par>
                              <p:par>
                                <p:cTn id="43" presetID="2" presetClass="exit" presetSubtype="4" fill="hold" grpId="2" nodeType="withEffect">
                                  <p:stCondLst>
                                    <p:cond delay="0"/>
                                  </p:stCondLst>
                                  <p:childTnLst>
                                    <p:anim calcmode="lin" valueType="num">
                                      <p:cBhvr additive="base">
                                        <p:cTn id="44" dur="4500"/>
                                        <p:tgtEl>
                                          <p:spTgt spid="4"/>
                                        </p:tgtEl>
                                        <p:attrNameLst>
                                          <p:attrName>ppt_x</p:attrName>
                                        </p:attrNameLst>
                                      </p:cBhvr>
                                      <p:tavLst>
                                        <p:tav tm="0">
                                          <p:val>
                                            <p:strVal val="ppt_x"/>
                                          </p:val>
                                        </p:tav>
                                        <p:tav tm="100000">
                                          <p:val>
                                            <p:strVal val="ppt_x"/>
                                          </p:val>
                                        </p:tav>
                                      </p:tavLst>
                                    </p:anim>
                                    <p:anim calcmode="lin" valueType="num">
                                      <p:cBhvr additive="base">
                                        <p:cTn id="45" dur="4500"/>
                                        <p:tgtEl>
                                          <p:spTgt spid="4"/>
                                        </p:tgtEl>
                                        <p:attrNameLst>
                                          <p:attrName>ppt_y</p:attrName>
                                        </p:attrNameLst>
                                      </p:cBhvr>
                                      <p:tavLst>
                                        <p:tav tm="0">
                                          <p:val>
                                            <p:strVal val="ppt_y"/>
                                          </p:val>
                                        </p:tav>
                                        <p:tav tm="100000">
                                          <p:val>
                                            <p:strVal val="1+ppt_h/2"/>
                                          </p:val>
                                        </p:tav>
                                      </p:tavLst>
                                    </p:anim>
                                    <p:set>
                                      <p:cBhvr>
                                        <p:cTn id="46" dur="1" fill="hold">
                                          <p:stCondLst>
                                            <p:cond delay="4499"/>
                                          </p:stCondLst>
                                        </p:cTn>
                                        <p:tgtEl>
                                          <p:spTgt spid="4"/>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4"/>
                                        </p:tgtEl>
                                      </p:cBhvr>
                                    </p:animEffect>
                                    <p:set>
                                      <p:cBhvr>
                                        <p:cTn id="49" dur="1" fill="hold">
                                          <p:stCondLst>
                                            <p:cond delay="5999"/>
                                          </p:stCondLst>
                                        </p:cTn>
                                        <p:tgtEl>
                                          <p:spTgt spid="4"/>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4000" fill="hold"/>
                                        <p:tgtEl>
                                          <p:spTgt spid="5"/>
                                        </p:tgtEl>
                                        <p:attrNameLst>
                                          <p:attrName>ppt_x</p:attrName>
                                        </p:attrNameLst>
                                      </p:cBhvr>
                                      <p:tavLst>
                                        <p:tav tm="0">
                                          <p:val>
                                            <p:strVal val="#ppt_x"/>
                                          </p:val>
                                        </p:tav>
                                        <p:tav tm="100000">
                                          <p:val>
                                            <p:strVal val="#ppt_x"/>
                                          </p:val>
                                        </p:tav>
                                      </p:tavLst>
                                    </p:anim>
                                    <p:anim calcmode="lin" valueType="num">
                                      <p:cBhvr additive="base">
                                        <p:cTn id="53" dur="4000" fill="hold"/>
                                        <p:tgtEl>
                                          <p:spTgt spid="5"/>
                                        </p:tgtEl>
                                        <p:attrNameLst>
                                          <p:attrName>ppt_y</p:attrName>
                                        </p:attrNameLst>
                                      </p:cBhvr>
                                      <p:tavLst>
                                        <p:tav tm="0">
                                          <p:val>
                                            <p:strVal val="0-#ppt_h/2"/>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4000" fill="hold"/>
                                        <p:tgtEl>
                                          <p:spTgt spid="5"/>
                                        </p:tgtEl>
                                        <p:attrNameLst>
                                          <p:attrName>ppt_w</p:attrName>
                                        </p:attrNameLst>
                                      </p:cBhvr>
                                      <p:tavLst>
                                        <p:tav tm="0">
                                          <p:val>
                                            <p:strVal val="#ppt_w"/>
                                          </p:val>
                                        </p:tav>
                                        <p:tav tm="100000">
                                          <p:val>
                                            <p:strVal val="#ppt_w"/>
                                          </p:val>
                                        </p:tav>
                                      </p:tavLst>
                                    </p:anim>
                                    <p:anim calcmode="lin" valueType="num">
                                      <p:cBhvr>
                                        <p:cTn id="57" dur="4000" fill="hold"/>
                                        <p:tgtEl>
                                          <p:spTgt spid="5"/>
                                        </p:tgtEl>
                                        <p:attrNameLst>
                                          <p:attrName>ppt_h</p:attrName>
                                        </p:attrNameLst>
                                      </p:cBhvr>
                                      <p:tavLst>
                                        <p:tav tm="0" fmla="#ppt_h*sin(2.5*pi*$)">
                                          <p:val>
                                            <p:fltVal val="0"/>
                                          </p:val>
                                        </p:tav>
                                        <p:tav tm="100000">
                                          <p:val>
                                            <p:fltVal val="1"/>
                                          </p:val>
                                        </p:tav>
                                      </p:tavLst>
                                    </p:anim>
                                  </p:childTnLst>
                                </p:cTn>
                              </p:par>
                              <p:par>
                                <p:cTn id="58" presetID="2" presetClass="exit" presetSubtype="4" fill="hold" grpId="2" nodeType="withEffect">
                                  <p:stCondLst>
                                    <p:cond delay="0"/>
                                  </p:stCondLst>
                                  <p:childTnLst>
                                    <p:anim calcmode="lin" valueType="num">
                                      <p:cBhvr additive="base">
                                        <p:cTn id="59" dur="4500"/>
                                        <p:tgtEl>
                                          <p:spTgt spid="5"/>
                                        </p:tgtEl>
                                        <p:attrNameLst>
                                          <p:attrName>ppt_x</p:attrName>
                                        </p:attrNameLst>
                                      </p:cBhvr>
                                      <p:tavLst>
                                        <p:tav tm="0">
                                          <p:val>
                                            <p:strVal val="ppt_x"/>
                                          </p:val>
                                        </p:tav>
                                        <p:tav tm="100000">
                                          <p:val>
                                            <p:strVal val="ppt_x"/>
                                          </p:val>
                                        </p:tav>
                                      </p:tavLst>
                                    </p:anim>
                                    <p:anim calcmode="lin" valueType="num">
                                      <p:cBhvr additive="base">
                                        <p:cTn id="60" dur="4500"/>
                                        <p:tgtEl>
                                          <p:spTgt spid="5"/>
                                        </p:tgtEl>
                                        <p:attrNameLst>
                                          <p:attrName>ppt_y</p:attrName>
                                        </p:attrNameLst>
                                      </p:cBhvr>
                                      <p:tavLst>
                                        <p:tav tm="0">
                                          <p:val>
                                            <p:strVal val="ppt_y"/>
                                          </p:val>
                                        </p:tav>
                                        <p:tav tm="100000">
                                          <p:val>
                                            <p:strVal val="1+ppt_h/2"/>
                                          </p:val>
                                        </p:tav>
                                      </p:tavLst>
                                    </p:anim>
                                    <p:set>
                                      <p:cBhvr>
                                        <p:cTn id="61" dur="1" fill="hold">
                                          <p:stCondLst>
                                            <p:cond delay="4499"/>
                                          </p:stCondLst>
                                        </p:cTn>
                                        <p:tgtEl>
                                          <p:spTgt spid="5"/>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5"/>
                                        </p:tgtEl>
                                      </p:cBhvr>
                                    </p:animEffect>
                                    <p:set>
                                      <p:cBhvr>
                                        <p:cTn id="64" dur="1" fill="hold">
                                          <p:stCondLst>
                                            <p:cond delay="5999"/>
                                          </p:stCondLst>
                                        </p:cTn>
                                        <p:tgtEl>
                                          <p:spTgt spid="5"/>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4000" fill="hold"/>
                                        <p:tgtEl>
                                          <p:spTgt spid="6"/>
                                        </p:tgtEl>
                                        <p:attrNameLst>
                                          <p:attrName>ppt_x</p:attrName>
                                        </p:attrNameLst>
                                      </p:cBhvr>
                                      <p:tavLst>
                                        <p:tav tm="0">
                                          <p:val>
                                            <p:strVal val="#ppt_x"/>
                                          </p:val>
                                        </p:tav>
                                        <p:tav tm="100000">
                                          <p:val>
                                            <p:strVal val="#ppt_x"/>
                                          </p:val>
                                        </p:tav>
                                      </p:tavLst>
                                    </p:anim>
                                    <p:anim calcmode="lin" valueType="num">
                                      <p:cBhvr additive="base">
                                        <p:cTn id="68" dur="4000" fill="hold"/>
                                        <p:tgtEl>
                                          <p:spTgt spid="6"/>
                                        </p:tgtEl>
                                        <p:attrNameLst>
                                          <p:attrName>ppt_y</p:attrName>
                                        </p:attrNameLst>
                                      </p:cBhvr>
                                      <p:tavLst>
                                        <p:tav tm="0">
                                          <p:val>
                                            <p:strVal val="0-#ppt_h/2"/>
                                          </p:val>
                                        </p:tav>
                                        <p:tav tm="100000">
                                          <p:val>
                                            <p:strVal val="#ppt_y"/>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p:cTn id="71" dur="4000" fill="hold"/>
                                        <p:tgtEl>
                                          <p:spTgt spid="6"/>
                                        </p:tgtEl>
                                        <p:attrNameLst>
                                          <p:attrName>ppt_w</p:attrName>
                                        </p:attrNameLst>
                                      </p:cBhvr>
                                      <p:tavLst>
                                        <p:tav tm="0">
                                          <p:val>
                                            <p:strVal val="#ppt_w"/>
                                          </p:val>
                                        </p:tav>
                                        <p:tav tm="100000">
                                          <p:val>
                                            <p:strVal val="#ppt_w"/>
                                          </p:val>
                                        </p:tav>
                                      </p:tavLst>
                                    </p:anim>
                                    <p:anim calcmode="lin" valueType="num">
                                      <p:cBhvr>
                                        <p:cTn id="72" dur="4000" fill="hold"/>
                                        <p:tgtEl>
                                          <p:spTgt spid="6"/>
                                        </p:tgtEl>
                                        <p:attrNameLst>
                                          <p:attrName>ppt_h</p:attrName>
                                        </p:attrNameLst>
                                      </p:cBhvr>
                                      <p:tavLst>
                                        <p:tav tm="0" fmla="#ppt_h*sin(2.5*pi*$)">
                                          <p:val>
                                            <p:fltVal val="0"/>
                                          </p:val>
                                        </p:tav>
                                        <p:tav tm="100000">
                                          <p:val>
                                            <p:fltVal val="1"/>
                                          </p:val>
                                        </p:tav>
                                      </p:tavLst>
                                    </p:anim>
                                  </p:childTnLst>
                                </p:cTn>
                              </p:par>
                              <p:par>
                                <p:cTn id="73" presetID="2" presetClass="exit" presetSubtype="4" fill="hold" grpId="2" nodeType="withEffect">
                                  <p:stCondLst>
                                    <p:cond delay="0"/>
                                  </p:stCondLst>
                                  <p:childTnLst>
                                    <p:anim calcmode="lin" valueType="num">
                                      <p:cBhvr additive="base">
                                        <p:cTn id="74" dur="4500"/>
                                        <p:tgtEl>
                                          <p:spTgt spid="6"/>
                                        </p:tgtEl>
                                        <p:attrNameLst>
                                          <p:attrName>ppt_x</p:attrName>
                                        </p:attrNameLst>
                                      </p:cBhvr>
                                      <p:tavLst>
                                        <p:tav tm="0">
                                          <p:val>
                                            <p:strVal val="ppt_x"/>
                                          </p:val>
                                        </p:tav>
                                        <p:tav tm="100000">
                                          <p:val>
                                            <p:strVal val="ppt_x"/>
                                          </p:val>
                                        </p:tav>
                                      </p:tavLst>
                                    </p:anim>
                                    <p:anim calcmode="lin" valueType="num">
                                      <p:cBhvr additive="base">
                                        <p:cTn id="75" dur="4500"/>
                                        <p:tgtEl>
                                          <p:spTgt spid="6"/>
                                        </p:tgtEl>
                                        <p:attrNameLst>
                                          <p:attrName>ppt_y</p:attrName>
                                        </p:attrNameLst>
                                      </p:cBhvr>
                                      <p:tavLst>
                                        <p:tav tm="0">
                                          <p:val>
                                            <p:strVal val="ppt_y"/>
                                          </p:val>
                                        </p:tav>
                                        <p:tav tm="100000">
                                          <p:val>
                                            <p:strVal val="1+ppt_h/2"/>
                                          </p:val>
                                        </p:tav>
                                      </p:tavLst>
                                    </p:anim>
                                    <p:set>
                                      <p:cBhvr>
                                        <p:cTn id="76" dur="1" fill="hold">
                                          <p:stCondLst>
                                            <p:cond delay="4499"/>
                                          </p:stCondLst>
                                        </p:cTn>
                                        <p:tgtEl>
                                          <p:spTgt spid="6"/>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6"/>
                                        </p:tgtEl>
                                      </p:cBhvr>
                                    </p:animEffect>
                                    <p:set>
                                      <p:cBhvr>
                                        <p:cTn id="79" dur="1" fill="hold">
                                          <p:stCondLst>
                                            <p:cond delay="5999"/>
                                          </p:stCondLst>
                                        </p:cTn>
                                        <p:tgtEl>
                                          <p:spTgt spid="6"/>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4000" fill="hold"/>
                                        <p:tgtEl>
                                          <p:spTgt spid="16"/>
                                        </p:tgtEl>
                                        <p:attrNameLst>
                                          <p:attrName>ppt_x</p:attrName>
                                        </p:attrNameLst>
                                      </p:cBhvr>
                                      <p:tavLst>
                                        <p:tav tm="0">
                                          <p:val>
                                            <p:strVal val="#ppt_x"/>
                                          </p:val>
                                        </p:tav>
                                        <p:tav tm="100000">
                                          <p:val>
                                            <p:strVal val="#ppt_x"/>
                                          </p:val>
                                        </p:tav>
                                      </p:tavLst>
                                    </p:anim>
                                    <p:anim calcmode="lin" valueType="num">
                                      <p:cBhvr additive="base">
                                        <p:cTn id="83" dur="4000" fill="hold"/>
                                        <p:tgtEl>
                                          <p:spTgt spid="16"/>
                                        </p:tgtEl>
                                        <p:attrNameLst>
                                          <p:attrName>ppt_y</p:attrName>
                                        </p:attrNameLst>
                                      </p:cBhvr>
                                      <p:tavLst>
                                        <p:tav tm="0">
                                          <p:val>
                                            <p:strVal val="0-#ppt_h/2"/>
                                          </p:val>
                                        </p:tav>
                                        <p:tav tm="100000">
                                          <p:val>
                                            <p:strVal val="#ppt_y"/>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4000" fill="hold"/>
                                        <p:tgtEl>
                                          <p:spTgt spid="16"/>
                                        </p:tgtEl>
                                        <p:attrNameLst>
                                          <p:attrName>ppt_w</p:attrName>
                                        </p:attrNameLst>
                                      </p:cBhvr>
                                      <p:tavLst>
                                        <p:tav tm="0">
                                          <p:val>
                                            <p:strVal val="#ppt_w"/>
                                          </p:val>
                                        </p:tav>
                                        <p:tav tm="100000">
                                          <p:val>
                                            <p:strVal val="#ppt_w"/>
                                          </p:val>
                                        </p:tav>
                                      </p:tavLst>
                                    </p:anim>
                                    <p:anim calcmode="lin" valueType="num">
                                      <p:cBhvr>
                                        <p:cTn id="87" dur="4000" fill="hold"/>
                                        <p:tgtEl>
                                          <p:spTgt spid="16"/>
                                        </p:tgtEl>
                                        <p:attrNameLst>
                                          <p:attrName>ppt_h</p:attrName>
                                        </p:attrNameLst>
                                      </p:cBhvr>
                                      <p:tavLst>
                                        <p:tav tm="0" fmla="#ppt_h*sin(2.5*pi*$)">
                                          <p:val>
                                            <p:fltVal val="0"/>
                                          </p:val>
                                        </p:tav>
                                        <p:tav tm="100000">
                                          <p:val>
                                            <p:fltVal val="1"/>
                                          </p:val>
                                        </p:tav>
                                      </p:tavLst>
                                    </p:anim>
                                  </p:childTnLst>
                                </p:cTn>
                              </p:par>
                              <p:par>
                                <p:cTn id="88" presetID="2" presetClass="exit" presetSubtype="4" fill="hold" grpId="2" nodeType="withEffect">
                                  <p:stCondLst>
                                    <p:cond delay="0"/>
                                  </p:stCondLst>
                                  <p:childTnLst>
                                    <p:anim calcmode="lin" valueType="num">
                                      <p:cBhvr additive="base">
                                        <p:cTn id="89" dur="4500"/>
                                        <p:tgtEl>
                                          <p:spTgt spid="16"/>
                                        </p:tgtEl>
                                        <p:attrNameLst>
                                          <p:attrName>ppt_x</p:attrName>
                                        </p:attrNameLst>
                                      </p:cBhvr>
                                      <p:tavLst>
                                        <p:tav tm="0">
                                          <p:val>
                                            <p:strVal val="ppt_x"/>
                                          </p:val>
                                        </p:tav>
                                        <p:tav tm="100000">
                                          <p:val>
                                            <p:strVal val="ppt_x"/>
                                          </p:val>
                                        </p:tav>
                                      </p:tavLst>
                                    </p:anim>
                                    <p:anim calcmode="lin" valueType="num">
                                      <p:cBhvr additive="base">
                                        <p:cTn id="90" dur="4500"/>
                                        <p:tgtEl>
                                          <p:spTgt spid="16"/>
                                        </p:tgtEl>
                                        <p:attrNameLst>
                                          <p:attrName>ppt_y</p:attrName>
                                        </p:attrNameLst>
                                      </p:cBhvr>
                                      <p:tavLst>
                                        <p:tav tm="0">
                                          <p:val>
                                            <p:strVal val="ppt_y"/>
                                          </p:val>
                                        </p:tav>
                                        <p:tav tm="100000">
                                          <p:val>
                                            <p:strVal val="1+ppt_h/2"/>
                                          </p:val>
                                        </p:tav>
                                      </p:tavLst>
                                    </p:anim>
                                    <p:set>
                                      <p:cBhvr>
                                        <p:cTn id="91" dur="1" fill="hold">
                                          <p:stCondLst>
                                            <p:cond delay="4499"/>
                                          </p:stCondLst>
                                        </p:cTn>
                                        <p:tgtEl>
                                          <p:spTgt spid="16"/>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16"/>
                                        </p:tgtEl>
                                      </p:cBhvr>
                                    </p:animEffect>
                                    <p:set>
                                      <p:cBhvr>
                                        <p:cTn id="94" dur="1" fill="hold">
                                          <p:stCondLst>
                                            <p:cond delay="5999"/>
                                          </p:stCondLst>
                                        </p:cTn>
                                        <p:tgtEl>
                                          <p:spTgt spid="16"/>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4000" fill="hold"/>
                                        <p:tgtEl>
                                          <p:spTgt spid="17"/>
                                        </p:tgtEl>
                                        <p:attrNameLst>
                                          <p:attrName>ppt_x</p:attrName>
                                        </p:attrNameLst>
                                      </p:cBhvr>
                                      <p:tavLst>
                                        <p:tav tm="0">
                                          <p:val>
                                            <p:strVal val="#ppt_x"/>
                                          </p:val>
                                        </p:tav>
                                        <p:tav tm="100000">
                                          <p:val>
                                            <p:strVal val="#ppt_x"/>
                                          </p:val>
                                        </p:tav>
                                      </p:tavLst>
                                    </p:anim>
                                    <p:anim calcmode="lin" valueType="num">
                                      <p:cBhvr additive="base">
                                        <p:cTn id="98" dur="4000" fill="hold"/>
                                        <p:tgtEl>
                                          <p:spTgt spid="17"/>
                                        </p:tgtEl>
                                        <p:attrNameLst>
                                          <p:attrName>ppt_y</p:attrName>
                                        </p:attrNameLst>
                                      </p:cBhvr>
                                      <p:tavLst>
                                        <p:tav tm="0">
                                          <p:val>
                                            <p:strVal val="0-#ppt_h/2"/>
                                          </p:val>
                                        </p:tav>
                                        <p:tav tm="100000">
                                          <p:val>
                                            <p:strVal val="#ppt_y"/>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p:cTn id="101" dur="4000" fill="hold"/>
                                        <p:tgtEl>
                                          <p:spTgt spid="17"/>
                                        </p:tgtEl>
                                        <p:attrNameLst>
                                          <p:attrName>ppt_w</p:attrName>
                                        </p:attrNameLst>
                                      </p:cBhvr>
                                      <p:tavLst>
                                        <p:tav tm="0">
                                          <p:val>
                                            <p:strVal val="#ppt_w"/>
                                          </p:val>
                                        </p:tav>
                                        <p:tav tm="100000">
                                          <p:val>
                                            <p:strVal val="#ppt_w"/>
                                          </p:val>
                                        </p:tav>
                                      </p:tavLst>
                                    </p:anim>
                                    <p:anim calcmode="lin" valueType="num">
                                      <p:cBhvr>
                                        <p:cTn id="102" dur="4000" fill="hold"/>
                                        <p:tgtEl>
                                          <p:spTgt spid="17"/>
                                        </p:tgtEl>
                                        <p:attrNameLst>
                                          <p:attrName>ppt_h</p:attrName>
                                        </p:attrNameLst>
                                      </p:cBhvr>
                                      <p:tavLst>
                                        <p:tav tm="0" fmla="#ppt_h*sin(2.5*pi*$)">
                                          <p:val>
                                            <p:fltVal val="0"/>
                                          </p:val>
                                        </p:tav>
                                        <p:tav tm="100000">
                                          <p:val>
                                            <p:fltVal val="1"/>
                                          </p:val>
                                        </p:tav>
                                      </p:tavLst>
                                    </p:anim>
                                  </p:childTnLst>
                                </p:cTn>
                              </p:par>
                              <p:par>
                                <p:cTn id="103" presetID="2" presetClass="exit" presetSubtype="4" fill="hold" grpId="2" nodeType="withEffect">
                                  <p:stCondLst>
                                    <p:cond delay="0"/>
                                  </p:stCondLst>
                                  <p:childTnLst>
                                    <p:anim calcmode="lin" valueType="num">
                                      <p:cBhvr additive="base">
                                        <p:cTn id="104" dur="4500"/>
                                        <p:tgtEl>
                                          <p:spTgt spid="17"/>
                                        </p:tgtEl>
                                        <p:attrNameLst>
                                          <p:attrName>ppt_x</p:attrName>
                                        </p:attrNameLst>
                                      </p:cBhvr>
                                      <p:tavLst>
                                        <p:tav tm="0">
                                          <p:val>
                                            <p:strVal val="ppt_x"/>
                                          </p:val>
                                        </p:tav>
                                        <p:tav tm="100000">
                                          <p:val>
                                            <p:strVal val="ppt_x"/>
                                          </p:val>
                                        </p:tav>
                                      </p:tavLst>
                                    </p:anim>
                                    <p:anim calcmode="lin" valueType="num">
                                      <p:cBhvr additive="base">
                                        <p:cTn id="105" dur="4500"/>
                                        <p:tgtEl>
                                          <p:spTgt spid="17"/>
                                        </p:tgtEl>
                                        <p:attrNameLst>
                                          <p:attrName>ppt_y</p:attrName>
                                        </p:attrNameLst>
                                      </p:cBhvr>
                                      <p:tavLst>
                                        <p:tav tm="0">
                                          <p:val>
                                            <p:strVal val="ppt_y"/>
                                          </p:val>
                                        </p:tav>
                                        <p:tav tm="100000">
                                          <p:val>
                                            <p:strVal val="1+ppt_h/2"/>
                                          </p:val>
                                        </p:tav>
                                      </p:tavLst>
                                    </p:anim>
                                    <p:set>
                                      <p:cBhvr>
                                        <p:cTn id="106" dur="1" fill="hold">
                                          <p:stCondLst>
                                            <p:cond delay="4499"/>
                                          </p:stCondLst>
                                        </p:cTn>
                                        <p:tgtEl>
                                          <p:spTgt spid="17"/>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17"/>
                                        </p:tgtEl>
                                      </p:cBhvr>
                                    </p:animEffect>
                                    <p:set>
                                      <p:cBhvr>
                                        <p:cTn id="109" dur="1" fill="hold">
                                          <p:stCondLst>
                                            <p:cond delay="5999"/>
                                          </p:stCondLst>
                                        </p:cTn>
                                        <p:tgtEl>
                                          <p:spTgt spid="17"/>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18"/>
                                        </p:tgtEl>
                                        <p:attrNameLst>
                                          <p:attrName>style.visibility</p:attrName>
                                        </p:attrNameLst>
                                      </p:cBhvr>
                                      <p:to>
                                        <p:strVal val="visible"/>
                                      </p:to>
                                    </p:set>
                                    <p:anim calcmode="lin" valueType="num">
                                      <p:cBhvr additive="base">
                                        <p:cTn id="112" dur="4000" fill="hold"/>
                                        <p:tgtEl>
                                          <p:spTgt spid="18"/>
                                        </p:tgtEl>
                                        <p:attrNameLst>
                                          <p:attrName>ppt_x</p:attrName>
                                        </p:attrNameLst>
                                      </p:cBhvr>
                                      <p:tavLst>
                                        <p:tav tm="0">
                                          <p:val>
                                            <p:strVal val="#ppt_x"/>
                                          </p:val>
                                        </p:tav>
                                        <p:tav tm="100000">
                                          <p:val>
                                            <p:strVal val="#ppt_x"/>
                                          </p:val>
                                        </p:tav>
                                      </p:tavLst>
                                    </p:anim>
                                    <p:anim calcmode="lin" valueType="num">
                                      <p:cBhvr additive="base">
                                        <p:cTn id="113" dur="4000" fill="hold"/>
                                        <p:tgtEl>
                                          <p:spTgt spid="18"/>
                                        </p:tgtEl>
                                        <p:attrNameLst>
                                          <p:attrName>ppt_y</p:attrName>
                                        </p:attrNameLst>
                                      </p:cBhvr>
                                      <p:tavLst>
                                        <p:tav tm="0">
                                          <p:val>
                                            <p:strVal val="0-#ppt_h/2"/>
                                          </p:val>
                                        </p:tav>
                                        <p:tav tm="100000">
                                          <p:val>
                                            <p:strVal val="#ppt_y"/>
                                          </p:val>
                                        </p:tav>
                                      </p:tavLst>
                                    </p:anim>
                                  </p:childTnLst>
                                </p:cTn>
                              </p:par>
                              <p:par>
                                <p:cTn id="114" presetID="19" presetClass="entr" presetSubtype="5"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 calcmode="lin" valueType="num">
                                      <p:cBhvr>
                                        <p:cTn id="116" dur="4000" fill="hold"/>
                                        <p:tgtEl>
                                          <p:spTgt spid="18"/>
                                        </p:tgtEl>
                                        <p:attrNameLst>
                                          <p:attrName>ppt_w</p:attrName>
                                        </p:attrNameLst>
                                      </p:cBhvr>
                                      <p:tavLst>
                                        <p:tav tm="0">
                                          <p:val>
                                            <p:strVal val="#ppt_w"/>
                                          </p:val>
                                        </p:tav>
                                        <p:tav tm="100000">
                                          <p:val>
                                            <p:strVal val="#ppt_w"/>
                                          </p:val>
                                        </p:tav>
                                      </p:tavLst>
                                    </p:anim>
                                    <p:anim calcmode="lin" valueType="num">
                                      <p:cBhvr>
                                        <p:cTn id="117" dur="4000" fill="hold"/>
                                        <p:tgtEl>
                                          <p:spTgt spid="18"/>
                                        </p:tgtEl>
                                        <p:attrNameLst>
                                          <p:attrName>ppt_h</p:attrName>
                                        </p:attrNameLst>
                                      </p:cBhvr>
                                      <p:tavLst>
                                        <p:tav tm="0" fmla="#ppt_h*sin(2.5*pi*$)">
                                          <p:val>
                                            <p:fltVal val="0"/>
                                          </p:val>
                                        </p:tav>
                                        <p:tav tm="100000">
                                          <p:val>
                                            <p:fltVal val="1"/>
                                          </p:val>
                                        </p:tav>
                                      </p:tavLst>
                                    </p:anim>
                                  </p:childTnLst>
                                </p:cTn>
                              </p:par>
                              <p:par>
                                <p:cTn id="118" presetID="2" presetClass="exit" presetSubtype="4" fill="hold" grpId="2" nodeType="withEffect">
                                  <p:stCondLst>
                                    <p:cond delay="0"/>
                                  </p:stCondLst>
                                  <p:childTnLst>
                                    <p:anim calcmode="lin" valueType="num">
                                      <p:cBhvr additive="base">
                                        <p:cTn id="119" dur="4500"/>
                                        <p:tgtEl>
                                          <p:spTgt spid="18"/>
                                        </p:tgtEl>
                                        <p:attrNameLst>
                                          <p:attrName>ppt_x</p:attrName>
                                        </p:attrNameLst>
                                      </p:cBhvr>
                                      <p:tavLst>
                                        <p:tav tm="0">
                                          <p:val>
                                            <p:strVal val="ppt_x"/>
                                          </p:val>
                                        </p:tav>
                                        <p:tav tm="100000">
                                          <p:val>
                                            <p:strVal val="ppt_x"/>
                                          </p:val>
                                        </p:tav>
                                      </p:tavLst>
                                    </p:anim>
                                    <p:anim calcmode="lin" valueType="num">
                                      <p:cBhvr additive="base">
                                        <p:cTn id="120" dur="4500"/>
                                        <p:tgtEl>
                                          <p:spTgt spid="18"/>
                                        </p:tgtEl>
                                        <p:attrNameLst>
                                          <p:attrName>ppt_y</p:attrName>
                                        </p:attrNameLst>
                                      </p:cBhvr>
                                      <p:tavLst>
                                        <p:tav tm="0">
                                          <p:val>
                                            <p:strVal val="ppt_y"/>
                                          </p:val>
                                        </p:tav>
                                        <p:tav tm="100000">
                                          <p:val>
                                            <p:strVal val="1+ppt_h/2"/>
                                          </p:val>
                                        </p:tav>
                                      </p:tavLst>
                                    </p:anim>
                                    <p:set>
                                      <p:cBhvr>
                                        <p:cTn id="121" dur="1" fill="hold">
                                          <p:stCondLst>
                                            <p:cond delay="4499"/>
                                          </p:stCondLst>
                                        </p:cTn>
                                        <p:tgtEl>
                                          <p:spTgt spid="18"/>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18"/>
                                        </p:tgtEl>
                                      </p:cBhvr>
                                    </p:animEffect>
                                    <p:set>
                                      <p:cBhvr>
                                        <p:cTn id="124" dur="1" fill="hold">
                                          <p:stCondLst>
                                            <p:cond delay="5999"/>
                                          </p:stCondLst>
                                        </p:cTn>
                                        <p:tgtEl>
                                          <p:spTgt spid="18"/>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19"/>
                                        </p:tgtEl>
                                        <p:attrNameLst>
                                          <p:attrName>style.visibility</p:attrName>
                                        </p:attrNameLst>
                                      </p:cBhvr>
                                      <p:to>
                                        <p:strVal val="visible"/>
                                      </p:to>
                                    </p:set>
                                    <p:anim calcmode="lin" valueType="num">
                                      <p:cBhvr additive="base">
                                        <p:cTn id="127" dur="4000" fill="hold"/>
                                        <p:tgtEl>
                                          <p:spTgt spid="19"/>
                                        </p:tgtEl>
                                        <p:attrNameLst>
                                          <p:attrName>ppt_x</p:attrName>
                                        </p:attrNameLst>
                                      </p:cBhvr>
                                      <p:tavLst>
                                        <p:tav tm="0">
                                          <p:val>
                                            <p:strVal val="#ppt_x"/>
                                          </p:val>
                                        </p:tav>
                                        <p:tav tm="100000">
                                          <p:val>
                                            <p:strVal val="#ppt_x"/>
                                          </p:val>
                                        </p:tav>
                                      </p:tavLst>
                                    </p:anim>
                                    <p:anim calcmode="lin" valueType="num">
                                      <p:cBhvr additive="base">
                                        <p:cTn id="128" dur="4000" fill="hold"/>
                                        <p:tgtEl>
                                          <p:spTgt spid="19"/>
                                        </p:tgtEl>
                                        <p:attrNameLst>
                                          <p:attrName>ppt_y</p:attrName>
                                        </p:attrNameLst>
                                      </p:cBhvr>
                                      <p:tavLst>
                                        <p:tav tm="0">
                                          <p:val>
                                            <p:strVal val="0-#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19"/>
                                        </p:tgtEl>
                                        <p:attrNameLst>
                                          <p:attrName>style.visibility</p:attrName>
                                        </p:attrNameLst>
                                      </p:cBhvr>
                                      <p:to>
                                        <p:strVal val="visible"/>
                                      </p:to>
                                    </p:set>
                                    <p:anim calcmode="lin" valueType="num">
                                      <p:cBhvr>
                                        <p:cTn id="131" dur="4000" fill="hold"/>
                                        <p:tgtEl>
                                          <p:spTgt spid="19"/>
                                        </p:tgtEl>
                                        <p:attrNameLst>
                                          <p:attrName>ppt_w</p:attrName>
                                        </p:attrNameLst>
                                      </p:cBhvr>
                                      <p:tavLst>
                                        <p:tav tm="0">
                                          <p:val>
                                            <p:strVal val="#ppt_w"/>
                                          </p:val>
                                        </p:tav>
                                        <p:tav tm="100000">
                                          <p:val>
                                            <p:strVal val="#ppt_w"/>
                                          </p:val>
                                        </p:tav>
                                      </p:tavLst>
                                    </p:anim>
                                    <p:anim calcmode="lin" valueType="num">
                                      <p:cBhvr>
                                        <p:cTn id="132" dur="4000" fill="hold"/>
                                        <p:tgtEl>
                                          <p:spTgt spid="19"/>
                                        </p:tgtEl>
                                        <p:attrNameLst>
                                          <p:attrName>ppt_h</p:attrName>
                                        </p:attrNameLst>
                                      </p:cBhvr>
                                      <p:tavLst>
                                        <p:tav tm="0" fmla="#ppt_h*sin(2.5*pi*$)">
                                          <p:val>
                                            <p:fltVal val="0"/>
                                          </p:val>
                                        </p:tav>
                                        <p:tav tm="100000">
                                          <p:val>
                                            <p:fltVal val="1"/>
                                          </p:val>
                                        </p:tav>
                                      </p:tavLst>
                                    </p:anim>
                                  </p:childTnLst>
                                </p:cTn>
                              </p:par>
                              <p:par>
                                <p:cTn id="133" presetID="2" presetClass="exit" presetSubtype="4" fill="hold" grpId="2" nodeType="withEffect">
                                  <p:stCondLst>
                                    <p:cond delay="0"/>
                                  </p:stCondLst>
                                  <p:childTnLst>
                                    <p:anim calcmode="lin" valueType="num">
                                      <p:cBhvr additive="base">
                                        <p:cTn id="134" dur="4500"/>
                                        <p:tgtEl>
                                          <p:spTgt spid="19"/>
                                        </p:tgtEl>
                                        <p:attrNameLst>
                                          <p:attrName>ppt_x</p:attrName>
                                        </p:attrNameLst>
                                      </p:cBhvr>
                                      <p:tavLst>
                                        <p:tav tm="0">
                                          <p:val>
                                            <p:strVal val="ppt_x"/>
                                          </p:val>
                                        </p:tav>
                                        <p:tav tm="100000">
                                          <p:val>
                                            <p:strVal val="ppt_x"/>
                                          </p:val>
                                        </p:tav>
                                      </p:tavLst>
                                    </p:anim>
                                    <p:anim calcmode="lin" valueType="num">
                                      <p:cBhvr additive="base">
                                        <p:cTn id="135" dur="4500"/>
                                        <p:tgtEl>
                                          <p:spTgt spid="19"/>
                                        </p:tgtEl>
                                        <p:attrNameLst>
                                          <p:attrName>ppt_y</p:attrName>
                                        </p:attrNameLst>
                                      </p:cBhvr>
                                      <p:tavLst>
                                        <p:tav tm="0">
                                          <p:val>
                                            <p:strVal val="ppt_y"/>
                                          </p:val>
                                        </p:tav>
                                        <p:tav tm="100000">
                                          <p:val>
                                            <p:strVal val="1+ppt_h/2"/>
                                          </p:val>
                                        </p:tav>
                                      </p:tavLst>
                                    </p:anim>
                                    <p:set>
                                      <p:cBhvr>
                                        <p:cTn id="136" dur="1" fill="hold">
                                          <p:stCondLst>
                                            <p:cond delay="4499"/>
                                          </p:stCondLst>
                                        </p:cTn>
                                        <p:tgtEl>
                                          <p:spTgt spid="19"/>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19"/>
                                        </p:tgtEl>
                                      </p:cBhvr>
                                    </p:animEffect>
                                    <p:set>
                                      <p:cBhvr>
                                        <p:cTn id="139" dur="1" fill="hold">
                                          <p:stCondLst>
                                            <p:cond delay="5999"/>
                                          </p:stCondLst>
                                        </p:cTn>
                                        <p:tgtEl>
                                          <p:spTgt spid="19"/>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4000" fill="hold"/>
                                        <p:tgtEl>
                                          <p:spTgt spid="20"/>
                                        </p:tgtEl>
                                        <p:attrNameLst>
                                          <p:attrName>ppt_x</p:attrName>
                                        </p:attrNameLst>
                                      </p:cBhvr>
                                      <p:tavLst>
                                        <p:tav tm="0">
                                          <p:val>
                                            <p:strVal val="#ppt_x"/>
                                          </p:val>
                                        </p:tav>
                                        <p:tav tm="100000">
                                          <p:val>
                                            <p:strVal val="#ppt_x"/>
                                          </p:val>
                                        </p:tav>
                                      </p:tavLst>
                                    </p:anim>
                                    <p:anim calcmode="lin" valueType="num">
                                      <p:cBhvr additive="base">
                                        <p:cTn id="143" dur="4000" fill="hold"/>
                                        <p:tgtEl>
                                          <p:spTgt spid="20"/>
                                        </p:tgtEl>
                                        <p:attrNameLst>
                                          <p:attrName>ppt_y</p:attrName>
                                        </p:attrNameLst>
                                      </p:cBhvr>
                                      <p:tavLst>
                                        <p:tav tm="0">
                                          <p:val>
                                            <p:strVal val="0-#ppt_h/2"/>
                                          </p:val>
                                        </p:tav>
                                        <p:tav tm="100000">
                                          <p:val>
                                            <p:strVal val="#ppt_y"/>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20"/>
                                        </p:tgtEl>
                                        <p:attrNameLst>
                                          <p:attrName>style.visibility</p:attrName>
                                        </p:attrNameLst>
                                      </p:cBhvr>
                                      <p:to>
                                        <p:strVal val="visible"/>
                                      </p:to>
                                    </p:set>
                                    <p:anim calcmode="lin" valueType="num">
                                      <p:cBhvr>
                                        <p:cTn id="146" dur="4000" fill="hold"/>
                                        <p:tgtEl>
                                          <p:spTgt spid="20"/>
                                        </p:tgtEl>
                                        <p:attrNameLst>
                                          <p:attrName>ppt_w</p:attrName>
                                        </p:attrNameLst>
                                      </p:cBhvr>
                                      <p:tavLst>
                                        <p:tav tm="0">
                                          <p:val>
                                            <p:strVal val="#ppt_w"/>
                                          </p:val>
                                        </p:tav>
                                        <p:tav tm="100000">
                                          <p:val>
                                            <p:strVal val="#ppt_w"/>
                                          </p:val>
                                        </p:tav>
                                      </p:tavLst>
                                    </p:anim>
                                    <p:anim calcmode="lin" valueType="num">
                                      <p:cBhvr>
                                        <p:cTn id="147" dur="4000" fill="hold"/>
                                        <p:tgtEl>
                                          <p:spTgt spid="20"/>
                                        </p:tgtEl>
                                        <p:attrNameLst>
                                          <p:attrName>ppt_h</p:attrName>
                                        </p:attrNameLst>
                                      </p:cBhvr>
                                      <p:tavLst>
                                        <p:tav tm="0" fmla="#ppt_h*sin(2.5*pi*$)">
                                          <p:val>
                                            <p:fltVal val="0"/>
                                          </p:val>
                                        </p:tav>
                                        <p:tav tm="100000">
                                          <p:val>
                                            <p:fltVal val="1"/>
                                          </p:val>
                                        </p:tav>
                                      </p:tavLst>
                                    </p:anim>
                                  </p:childTnLst>
                                </p:cTn>
                              </p:par>
                              <p:par>
                                <p:cTn id="148" presetID="2" presetClass="exit" presetSubtype="4" fill="hold" grpId="2" nodeType="withEffect">
                                  <p:stCondLst>
                                    <p:cond delay="0"/>
                                  </p:stCondLst>
                                  <p:childTnLst>
                                    <p:anim calcmode="lin" valueType="num">
                                      <p:cBhvr additive="base">
                                        <p:cTn id="149" dur="4500"/>
                                        <p:tgtEl>
                                          <p:spTgt spid="20"/>
                                        </p:tgtEl>
                                        <p:attrNameLst>
                                          <p:attrName>ppt_x</p:attrName>
                                        </p:attrNameLst>
                                      </p:cBhvr>
                                      <p:tavLst>
                                        <p:tav tm="0">
                                          <p:val>
                                            <p:strVal val="ppt_x"/>
                                          </p:val>
                                        </p:tav>
                                        <p:tav tm="100000">
                                          <p:val>
                                            <p:strVal val="ppt_x"/>
                                          </p:val>
                                        </p:tav>
                                      </p:tavLst>
                                    </p:anim>
                                    <p:anim calcmode="lin" valueType="num">
                                      <p:cBhvr additive="base">
                                        <p:cTn id="150" dur="4500"/>
                                        <p:tgtEl>
                                          <p:spTgt spid="20"/>
                                        </p:tgtEl>
                                        <p:attrNameLst>
                                          <p:attrName>ppt_y</p:attrName>
                                        </p:attrNameLst>
                                      </p:cBhvr>
                                      <p:tavLst>
                                        <p:tav tm="0">
                                          <p:val>
                                            <p:strVal val="ppt_y"/>
                                          </p:val>
                                        </p:tav>
                                        <p:tav tm="100000">
                                          <p:val>
                                            <p:strVal val="1+ppt_h/2"/>
                                          </p:val>
                                        </p:tav>
                                      </p:tavLst>
                                    </p:anim>
                                    <p:set>
                                      <p:cBhvr>
                                        <p:cTn id="151" dur="1" fill="hold">
                                          <p:stCondLst>
                                            <p:cond delay="4499"/>
                                          </p:stCondLst>
                                        </p:cTn>
                                        <p:tgtEl>
                                          <p:spTgt spid="20"/>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20"/>
                                        </p:tgtEl>
                                      </p:cBhvr>
                                    </p:animEffect>
                                    <p:set>
                                      <p:cBhvr>
                                        <p:cTn id="154" dur="1" fill="hold">
                                          <p:stCondLst>
                                            <p:cond delay="5999"/>
                                          </p:stCondLst>
                                        </p:cTn>
                                        <p:tgtEl>
                                          <p:spTgt spid="20"/>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additive="base">
                                        <p:cTn id="157" dur="4000" fill="hold"/>
                                        <p:tgtEl>
                                          <p:spTgt spid="30"/>
                                        </p:tgtEl>
                                        <p:attrNameLst>
                                          <p:attrName>ppt_x</p:attrName>
                                        </p:attrNameLst>
                                      </p:cBhvr>
                                      <p:tavLst>
                                        <p:tav tm="0">
                                          <p:val>
                                            <p:strVal val="#ppt_x"/>
                                          </p:val>
                                        </p:tav>
                                        <p:tav tm="100000">
                                          <p:val>
                                            <p:strVal val="#ppt_x"/>
                                          </p:val>
                                        </p:tav>
                                      </p:tavLst>
                                    </p:anim>
                                    <p:anim calcmode="lin" valueType="num">
                                      <p:cBhvr additive="base">
                                        <p:cTn id="158" dur="4000" fill="hold"/>
                                        <p:tgtEl>
                                          <p:spTgt spid="30"/>
                                        </p:tgtEl>
                                        <p:attrNameLst>
                                          <p:attrName>ppt_y</p:attrName>
                                        </p:attrNameLst>
                                      </p:cBhvr>
                                      <p:tavLst>
                                        <p:tav tm="0">
                                          <p:val>
                                            <p:strVal val="0-#ppt_h/2"/>
                                          </p:val>
                                        </p:tav>
                                        <p:tav tm="100000">
                                          <p:val>
                                            <p:strVal val="#ppt_y"/>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30"/>
                                        </p:tgtEl>
                                        <p:attrNameLst>
                                          <p:attrName>style.visibility</p:attrName>
                                        </p:attrNameLst>
                                      </p:cBhvr>
                                      <p:to>
                                        <p:strVal val="visible"/>
                                      </p:to>
                                    </p:set>
                                    <p:anim calcmode="lin" valueType="num">
                                      <p:cBhvr>
                                        <p:cTn id="161" dur="4000" fill="hold"/>
                                        <p:tgtEl>
                                          <p:spTgt spid="30"/>
                                        </p:tgtEl>
                                        <p:attrNameLst>
                                          <p:attrName>ppt_w</p:attrName>
                                        </p:attrNameLst>
                                      </p:cBhvr>
                                      <p:tavLst>
                                        <p:tav tm="0">
                                          <p:val>
                                            <p:strVal val="#ppt_w"/>
                                          </p:val>
                                        </p:tav>
                                        <p:tav tm="100000">
                                          <p:val>
                                            <p:strVal val="#ppt_w"/>
                                          </p:val>
                                        </p:tav>
                                      </p:tavLst>
                                    </p:anim>
                                    <p:anim calcmode="lin" valueType="num">
                                      <p:cBhvr>
                                        <p:cTn id="162" dur="4000" fill="hold"/>
                                        <p:tgtEl>
                                          <p:spTgt spid="30"/>
                                        </p:tgtEl>
                                        <p:attrNameLst>
                                          <p:attrName>ppt_h</p:attrName>
                                        </p:attrNameLst>
                                      </p:cBhvr>
                                      <p:tavLst>
                                        <p:tav tm="0" fmla="#ppt_h*sin(2.5*pi*$)">
                                          <p:val>
                                            <p:fltVal val="0"/>
                                          </p:val>
                                        </p:tav>
                                        <p:tav tm="100000">
                                          <p:val>
                                            <p:fltVal val="1"/>
                                          </p:val>
                                        </p:tav>
                                      </p:tavLst>
                                    </p:anim>
                                  </p:childTnLst>
                                </p:cTn>
                              </p:par>
                              <p:par>
                                <p:cTn id="163" presetID="2" presetClass="exit" presetSubtype="4" fill="hold" grpId="2" nodeType="withEffect">
                                  <p:stCondLst>
                                    <p:cond delay="0"/>
                                  </p:stCondLst>
                                  <p:childTnLst>
                                    <p:anim calcmode="lin" valueType="num">
                                      <p:cBhvr additive="base">
                                        <p:cTn id="164" dur="4500"/>
                                        <p:tgtEl>
                                          <p:spTgt spid="30"/>
                                        </p:tgtEl>
                                        <p:attrNameLst>
                                          <p:attrName>ppt_x</p:attrName>
                                        </p:attrNameLst>
                                      </p:cBhvr>
                                      <p:tavLst>
                                        <p:tav tm="0">
                                          <p:val>
                                            <p:strVal val="ppt_x"/>
                                          </p:val>
                                        </p:tav>
                                        <p:tav tm="100000">
                                          <p:val>
                                            <p:strVal val="ppt_x"/>
                                          </p:val>
                                        </p:tav>
                                      </p:tavLst>
                                    </p:anim>
                                    <p:anim calcmode="lin" valueType="num">
                                      <p:cBhvr additive="base">
                                        <p:cTn id="165" dur="4500"/>
                                        <p:tgtEl>
                                          <p:spTgt spid="30"/>
                                        </p:tgtEl>
                                        <p:attrNameLst>
                                          <p:attrName>ppt_y</p:attrName>
                                        </p:attrNameLst>
                                      </p:cBhvr>
                                      <p:tavLst>
                                        <p:tav tm="0">
                                          <p:val>
                                            <p:strVal val="ppt_y"/>
                                          </p:val>
                                        </p:tav>
                                        <p:tav tm="100000">
                                          <p:val>
                                            <p:strVal val="1+ppt_h/2"/>
                                          </p:val>
                                        </p:tav>
                                      </p:tavLst>
                                    </p:anim>
                                    <p:set>
                                      <p:cBhvr>
                                        <p:cTn id="166" dur="1" fill="hold">
                                          <p:stCondLst>
                                            <p:cond delay="4499"/>
                                          </p:stCondLst>
                                        </p:cTn>
                                        <p:tgtEl>
                                          <p:spTgt spid="30"/>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30"/>
                                        </p:tgtEl>
                                      </p:cBhvr>
                                    </p:animEffect>
                                    <p:set>
                                      <p:cBhvr>
                                        <p:cTn id="169" dur="1" fill="hold">
                                          <p:stCondLst>
                                            <p:cond delay="5999"/>
                                          </p:stCondLst>
                                        </p:cTn>
                                        <p:tgtEl>
                                          <p:spTgt spid="30"/>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31"/>
                                        </p:tgtEl>
                                        <p:attrNameLst>
                                          <p:attrName>style.visibility</p:attrName>
                                        </p:attrNameLst>
                                      </p:cBhvr>
                                      <p:to>
                                        <p:strVal val="visible"/>
                                      </p:to>
                                    </p:set>
                                    <p:anim calcmode="lin" valueType="num">
                                      <p:cBhvr additive="base">
                                        <p:cTn id="172" dur="4000" fill="hold"/>
                                        <p:tgtEl>
                                          <p:spTgt spid="31"/>
                                        </p:tgtEl>
                                        <p:attrNameLst>
                                          <p:attrName>ppt_x</p:attrName>
                                        </p:attrNameLst>
                                      </p:cBhvr>
                                      <p:tavLst>
                                        <p:tav tm="0">
                                          <p:val>
                                            <p:strVal val="#ppt_x"/>
                                          </p:val>
                                        </p:tav>
                                        <p:tav tm="100000">
                                          <p:val>
                                            <p:strVal val="#ppt_x"/>
                                          </p:val>
                                        </p:tav>
                                      </p:tavLst>
                                    </p:anim>
                                    <p:anim calcmode="lin" valueType="num">
                                      <p:cBhvr additive="base">
                                        <p:cTn id="173" dur="4000" fill="hold"/>
                                        <p:tgtEl>
                                          <p:spTgt spid="31"/>
                                        </p:tgtEl>
                                        <p:attrNameLst>
                                          <p:attrName>ppt_y</p:attrName>
                                        </p:attrNameLst>
                                      </p:cBhvr>
                                      <p:tavLst>
                                        <p:tav tm="0">
                                          <p:val>
                                            <p:strVal val="0-#ppt_h/2"/>
                                          </p:val>
                                        </p:tav>
                                        <p:tav tm="100000">
                                          <p:val>
                                            <p:strVal val="#ppt_y"/>
                                          </p:val>
                                        </p:tav>
                                      </p:tavLst>
                                    </p:anim>
                                  </p:childTnLst>
                                </p:cTn>
                              </p:par>
                              <p:par>
                                <p:cTn id="174" presetID="19" presetClass="entr" presetSubtype="5" fill="hold" grpId="1" nodeType="withEffect">
                                  <p:stCondLst>
                                    <p:cond delay="0"/>
                                  </p:stCondLst>
                                  <p:childTnLst>
                                    <p:set>
                                      <p:cBhvr>
                                        <p:cTn id="175" dur="1" fill="hold">
                                          <p:stCondLst>
                                            <p:cond delay="0"/>
                                          </p:stCondLst>
                                        </p:cTn>
                                        <p:tgtEl>
                                          <p:spTgt spid="31"/>
                                        </p:tgtEl>
                                        <p:attrNameLst>
                                          <p:attrName>style.visibility</p:attrName>
                                        </p:attrNameLst>
                                      </p:cBhvr>
                                      <p:to>
                                        <p:strVal val="visible"/>
                                      </p:to>
                                    </p:set>
                                    <p:anim calcmode="lin" valueType="num">
                                      <p:cBhvr>
                                        <p:cTn id="176" dur="4000" fill="hold"/>
                                        <p:tgtEl>
                                          <p:spTgt spid="31"/>
                                        </p:tgtEl>
                                        <p:attrNameLst>
                                          <p:attrName>ppt_w</p:attrName>
                                        </p:attrNameLst>
                                      </p:cBhvr>
                                      <p:tavLst>
                                        <p:tav tm="0">
                                          <p:val>
                                            <p:strVal val="#ppt_w"/>
                                          </p:val>
                                        </p:tav>
                                        <p:tav tm="100000">
                                          <p:val>
                                            <p:strVal val="#ppt_w"/>
                                          </p:val>
                                        </p:tav>
                                      </p:tavLst>
                                    </p:anim>
                                    <p:anim calcmode="lin" valueType="num">
                                      <p:cBhvr>
                                        <p:cTn id="177" dur="4000" fill="hold"/>
                                        <p:tgtEl>
                                          <p:spTgt spid="31"/>
                                        </p:tgtEl>
                                        <p:attrNameLst>
                                          <p:attrName>ppt_h</p:attrName>
                                        </p:attrNameLst>
                                      </p:cBhvr>
                                      <p:tavLst>
                                        <p:tav tm="0" fmla="#ppt_h*sin(2.5*pi*$)">
                                          <p:val>
                                            <p:fltVal val="0"/>
                                          </p:val>
                                        </p:tav>
                                        <p:tav tm="100000">
                                          <p:val>
                                            <p:fltVal val="1"/>
                                          </p:val>
                                        </p:tav>
                                      </p:tavLst>
                                    </p:anim>
                                  </p:childTnLst>
                                </p:cTn>
                              </p:par>
                              <p:par>
                                <p:cTn id="178" presetID="2" presetClass="exit" presetSubtype="4" fill="hold" grpId="2" nodeType="withEffect">
                                  <p:stCondLst>
                                    <p:cond delay="0"/>
                                  </p:stCondLst>
                                  <p:childTnLst>
                                    <p:anim calcmode="lin" valueType="num">
                                      <p:cBhvr additive="base">
                                        <p:cTn id="179" dur="4500"/>
                                        <p:tgtEl>
                                          <p:spTgt spid="31"/>
                                        </p:tgtEl>
                                        <p:attrNameLst>
                                          <p:attrName>ppt_x</p:attrName>
                                        </p:attrNameLst>
                                      </p:cBhvr>
                                      <p:tavLst>
                                        <p:tav tm="0">
                                          <p:val>
                                            <p:strVal val="ppt_x"/>
                                          </p:val>
                                        </p:tav>
                                        <p:tav tm="100000">
                                          <p:val>
                                            <p:strVal val="ppt_x"/>
                                          </p:val>
                                        </p:tav>
                                      </p:tavLst>
                                    </p:anim>
                                    <p:anim calcmode="lin" valueType="num">
                                      <p:cBhvr additive="base">
                                        <p:cTn id="180" dur="4500"/>
                                        <p:tgtEl>
                                          <p:spTgt spid="31"/>
                                        </p:tgtEl>
                                        <p:attrNameLst>
                                          <p:attrName>ppt_y</p:attrName>
                                        </p:attrNameLst>
                                      </p:cBhvr>
                                      <p:tavLst>
                                        <p:tav tm="0">
                                          <p:val>
                                            <p:strVal val="ppt_y"/>
                                          </p:val>
                                        </p:tav>
                                        <p:tav tm="100000">
                                          <p:val>
                                            <p:strVal val="1+ppt_h/2"/>
                                          </p:val>
                                        </p:tav>
                                      </p:tavLst>
                                    </p:anim>
                                    <p:set>
                                      <p:cBhvr>
                                        <p:cTn id="181" dur="1" fill="hold">
                                          <p:stCondLst>
                                            <p:cond delay="4499"/>
                                          </p:stCondLst>
                                        </p:cTn>
                                        <p:tgtEl>
                                          <p:spTgt spid="31"/>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31"/>
                                        </p:tgtEl>
                                      </p:cBhvr>
                                    </p:animEffect>
                                    <p:set>
                                      <p:cBhvr>
                                        <p:cTn id="184" dur="1" fill="hold">
                                          <p:stCondLst>
                                            <p:cond delay="5999"/>
                                          </p:stCondLst>
                                        </p:cTn>
                                        <p:tgtEl>
                                          <p:spTgt spid="31"/>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32"/>
                                        </p:tgtEl>
                                        <p:attrNameLst>
                                          <p:attrName>style.visibility</p:attrName>
                                        </p:attrNameLst>
                                      </p:cBhvr>
                                      <p:to>
                                        <p:strVal val="visible"/>
                                      </p:to>
                                    </p:set>
                                    <p:anim calcmode="lin" valueType="num">
                                      <p:cBhvr additive="base">
                                        <p:cTn id="187" dur="4000" fill="hold"/>
                                        <p:tgtEl>
                                          <p:spTgt spid="32"/>
                                        </p:tgtEl>
                                        <p:attrNameLst>
                                          <p:attrName>ppt_x</p:attrName>
                                        </p:attrNameLst>
                                      </p:cBhvr>
                                      <p:tavLst>
                                        <p:tav tm="0">
                                          <p:val>
                                            <p:strVal val="#ppt_x"/>
                                          </p:val>
                                        </p:tav>
                                        <p:tav tm="100000">
                                          <p:val>
                                            <p:strVal val="#ppt_x"/>
                                          </p:val>
                                        </p:tav>
                                      </p:tavLst>
                                    </p:anim>
                                    <p:anim calcmode="lin" valueType="num">
                                      <p:cBhvr additive="base">
                                        <p:cTn id="188" dur="4000" fill="hold"/>
                                        <p:tgtEl>
                                          <p:spTgt spid="32"/>
                                        </p:tgtEl>
                                        <p:attrNameLst>
                                          <p:attrName>ppt_y</p:attrName>
                                        </p:attrNameLst>
                                      </p:cBhvr>
                                      <p:tavLst>
                                        <p:tav tm="0">
                                          <p:val>
                                            <p:strVal val="0-#ppt_h/2"/>
                                          </p:val>
                                        </p:tav>
                                        <p:tav tm="100000">
                                          <p:val>
                                            <p:strVal val="#ppt_y"/>
                                          </p:val>
                                        </p:tav>
                                      </p:tavLst>
                                    </p:anim>
                                  </p:childTnLst>
                                </p:cTn>
                              </p:par>
                              <p:par>
                                <p:cTn id="189" presetID="19" presetClass="entr" presetSubtype="5" fill="hold" grpId="1" nodeType="withEffect">
                                  <p:stCondLst>
                                    <p:cond delay="0"/>
                                  </p:stCondLst>
                                  <p:childTnLst>
                                    <p:set>
                                      <p:cBhvr>
                                        <p:cTn id="190" dur="1" fill="hold">
                                          <p:stCondLst>
                                            <p:cond delay="0"/>
                                          </p:stCondLst>
                                        </p:cTn>
                                        <p:tgtEl>
                                          <p:spTgt spid="32"/>
                                        </p:tgtEl>
                                        <p:attrNameLst>
                                          <p:attrName>style.visibility</p:attrName>
                                        </p:attrNameLst>
                                      </p:cBhvr>
                                      <p:to>
                                        <p:strVal val="visible"/>
                                      </p:to>
                                    </p:set>
                                    <p:anim calcmode="lin" valueType="num">
                                      <p:cBhvr>
                                        <p:cTn id="191" dur="4000" fill="hold"/>
                                        <p:tgtEl>
                                          <p:spTgt spid="32"/>
                                        </p:tgtEl>
                                        <p:attrNameLst>
                                          <p:attrName>ppt_w</p:attrName>
                                        </p:attrNameLst>
                                      </p:cBhvr>
                                      <p:tavLst>
                                        <p:tav tm="0">
                                          <p:val>
                                            <p:strVal val="#ppt_w"/>
                                          </p:val>
                                        </p:tav>
                                        <p:tav tm="100000">
                                          <p:val>
                                            <p:strVal val="#ppt_w"/>
                                          </p:val>
                                        </p:tav>
                                      </p:tavLst>
                                    </p:anim>
                                    <p:anim calcmode="lin" valueType="num">
                                      <p:cBhvr>
                                        <p:cTn id="192" dur="4000" fill="hold"/>
                                        <p:tgtEl>
                                          <p:spTgt spid="32"/>
                                        </p:tgtEl>
                                        <p:attrNameLst>
                                          <p:attrName>ppt_h</p:attrName>
                                        </p:attrNameLst>
                                      </p:cBhvr>
                                      <p:tavLst>
                                        <p:tav tm="0" fmla="#ppt_h*sin(2.5*pi*$)">
                                          <p:val>
                                            <p:fltVal val="0"/>
                                          </p:val>
                                        </p:tav>
                                        <p:tav tm="100000">
                                          <p:val>
                                            <p:fltVal val="1"/>
                                          </p:val>
                                        </p:tav>
                                      </p:tavLst>
                                    </p:anim>
                                  </p:childTnLst>
                                </p:cTn>
                              </p:par>
                              <p:par>
                                <p:cTn id="193" presetID="2" presetClass="exit" presetSubtype="4" fill="hold" grpId="2" nodeType="withEffect">
                                  <p:stCondLst>
                                    <p:cond delay="0"/>
                                  </p:stCondLst>
                                  <p:childTnLst>
                                    <p:anim calcmode="lin" valueType="num">
                                      <p:cBhvr additive="base">
                                        <p:cTn id="194" dur="4500"/>
                                        <p:tgtEl>
                                          <p:spTgt spid="32"/>
                                        </p:tgtEl>
                                        <p:attrNameLst>
                                          <p:attrName>ppt_x</p:attrName>
                                        </p:attrNameLst>
                                      </p:cBhvr>
                                      <p:tavLst>
                                        <p:tav tm="0">
                                          <p:val>
                                            <p:strVal val="ppt_x"/>
                                          </p:val>
                                        </p:tav>
                                        <p:tav tm="100000">
                                          <p:val>
                                            <p:strVal val="ppt_x"/>
                                          </p:val>
                                        </p:tav>
                                      </p:tavLst>
                                    </p:anim>
                                    <p:anim calcmode="lin" valueType="num">
                                      <p:cBhvr additive="base">
                                        <p:cTn id="195" dur="4500"/>
                                        <p:tgtEl>
                                          <p:spTgt spid="32"/>
                                        </p:tgtEl>
                                        <p:attrNameLst>
                                          <p:attrName>ppt_y</p:attrName>
                                        </p:attrNameLst>
                                      </p:cBhvr>
                                      <p:tavLst>
                                        <p:tav tm="0">
                                          <p:val>
                                            <p:strVal val="ppt_y"/>
                                          </p:val>
                                        </p:tav>
                                        <p:tav tm="100000">
                                          <p:val>
                                            <p:strVal val="1+ppt_h/2"/>
                                          </p:val>
                                        </p:tav>
                                      </p:tavLst>
                                    </p:anim>
                                    <p:set>
                                      <p:cBhvr>
                                        <p:cTn id="196" dur="1" fill="hold">
                                          <p:stCondLst>
                                            <p:cond delay="4499"/>
                                          </p:stCondLst>
                                        </p:cTn>
                                        <p:tgtEl>
                                          <p:spTgt spid="32"/>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32"/>
                                        </p:tgtEl>
                                      </p:cBhvr>
                                    </p:animEffect>
                                    <p:set>
                                      <p:cBhvr>
                                        <p:cTn id="199" dur="1" fill="hold">
                                          <p:stCondLst>
                                            <p:cond delay="5999"/>
                                          </p:stCondLst>
                                        </p:cTn>
                                        <p:tgtEl>
                                          <p:spTgt spid="32"/>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33"/>
                                        </p:tgtEl>
                                        <p:attrNameLst>
                                          <p:attrName>style.visibility</p:attrName>
                                        </p:attrNameLst>
                                      </p:cBhvr>
                                      <p:to>
                                        <p:strVal val="visible"/>
                                      </p:to>
                                    </p:set>
                                    <p:anim calcmode="lin" valueType="num">
                                      <p:cBhvr additive="base">
                                        <p:cTn id="202" dur="4000" fill="hold"/>
                                        <p:tgtEl>
                                          <p:spTgt spid="33"/>
                                        </p:tgtEl>
                                        <p:attrNameLst>
                                          <p:attrName>ppt_x</p:attrName>
                                        </p:attrNameLst>
                                      </p:cBhvr>
                                      <p:tavLst>
                                        <p:tav tm="0">
                                          <p:val>
                                            <p:strVal val="#ppt_x"/>
                                          </p:val>
                                        </p:tav>
                                        <p:tav tm="100000">
                                          <p:val>
                                            <p:strVal val="#ppt_x"/>
                                          </p:val>
                                        </p:tav>
                                      </p:tavLst>
                                    </p:anim>
                                    <p:anim calcmode="lin" valueType="num">
                                      <p:cBhvr additive="base">
                                        <p:cTn id="203" dur="4000" fill="hold"/>
                                        <p:tgtEl>
                                          <p:spTgt spid="33"/>
                                        </p:tgtEl>
                                        <p:attrNameLst>
                                          <p:attrName>ppt_y</p:attrName>
                                        </p:attrNameLst>
                                      </p:cBhvr>
                                      <p:tavLst>
                                        <p:tav tm="0">
                                          <p:val>
                                            <p:strVal val="0-#ppt_h/2"/>
                                          </p:val>
                                        </p:tav>
                                        <p:tav tm="100000">
                                          <p:val>
                                            <p:strVal val="#ppt_y"/>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33"/>
                                        </p:tgtEl>
                                        <p:attrNameLst>
                                          <p:attrName>style.visibility</p:attrName>
                                        </p:attrNameLst>
                                      </p:cBhvr>
                                      <p:to>
                                        <p:strVal val="visible"/>
                                      </p:to>
                                    </p:set>
                                    <p:anim calcmode="lin" valueType="num">
                                      <p:cBhvr>
                                        <p:cTn id="206" dur="4000" fill="hold"/>
                                        <p:tgtEl>
                                          <p:spTgt spid="33"/>
                                        </p:tgtEl>
                                        <p:attrNameLst>
                                          <p:attrName>ppt_w</p:attrName>
                                        </p:attrNameLst>
                                      </p:cBhvr>
                                      <p:tavLst>
                                        <p:tav tm="0">
                                          <p:val>
                                            <p:strVal val="#ppt_w"/>
                                          </p:val>
                                        </p:tav>
                                        <p:tav tm="100000">
                                          <p:val>
                                            <p:strVal val="#ppt_w"/>
                                          </p:val>
                                        </p:tav>
                                      </p:tavLst>
                                    </p:anim>
                                    <p:anim calcmode="lin" valueType="num">
                                      <p:cBhvr>
                                        <p:cTn id="207" dur="4000" fill="hold"/>
                                        <p:tgtEl>
                                          <p:spTgt spid="33"/>
                                        </p:tgtEl>
                                        <p:attrNameLst>
                                          <p:attrName>ppt_h</p:attrName>
                                        </p:attrNameLst>
                                      </p:cBhvr>
                                      <p:tavLst>
                                        <p:tav tm="0" fmla="#ppt_h*sin(2.5*pi*$)">
                                          <p:val>
                                            <p:fltVal val="0"/>
                                          </p:val>
                                        </p:tav>
                                        <p:tav tm="100000">
                                          <p:val>
                                            <p:fltVal val="1"/>
                                          </p:val>
                                        </p:tav>
                                      </p:tavLst>
                                    </p:anim>
                                  </p:childTnLst>
                                </p:cTn>
                              </p:par>
                              <p:par>
                                <p:cTn id="208" presetID="2" presetClass="exit" presetSubtype="4" fill="hold" grpId="2" nodeType="withEffect">
                                  <p:stCondLst>
                                    <p:cond delay="0"/>
                                  </p:stCondLst>
                                  <p:childTnLst>
                                    <p:anim calcmode="lin" valueType="num">
                                      <p:cBhvr additive="base">
                                        <p:cTn id="209" dur="4500"/>
                                        <p:tgtEl>
                                          <p:spTgt spid="33"/>
                                        </p:tgtEl>
                                        <p:attrNameLst>
                                          <p:attrName>ppt_x</p:attrName>
                                        </p:attrNameLst>
                                      </p:cBhvr>
                                      <p:tavLst>
                                        <p:tav tm="0">
                                          <p:val>
                                            <p:strVal val="ppt_x"/>
                                          </p:val>
                                        </p:tav>
                                        <p:tav tm="100000">
                                          <p:val>
                                            <p:strVal val="ppt_x"/>
                                          </p:val>
                                        </p:tav>
                                      </p:tavLst>
                                    </p:anim>
                                    <p:anim calcmode="lin" valueType="num">
                                      <p:cBhvr additive="base">
                                        <p:cTn id="210" dur="4500"/>
                                        <p:tgtEl>
                                          <p:spTgt spid="33"/>
                                        </p:tgtEl>
                                        <p:attrNameLst>
                                          <p:attrName>ppt_y</p:attrName>
                                        </p:attrNameLst>
                                      </p:cBhvr>
                                      <p:tavLst>
                                        <p:tav tm="0">
                                          <p:val>
                                            <p:strVal val="ppt_y"/>
                                          </p:val>
                                        </p:tav>
                                        <p:tav tm="100000">
                                          <p:val>
                                            <p:strVal val="1+ppt_h/2"/>
                                          </p:val>
                                        </p:tav>
                                      </p:tavLst>
                                    </p:anim>
                                    <p:set>
                                      <p:cBhvr>
                                        <p:cTn id="211" dur="1" fill="hold">
                                          <p:stCondLst>
                                            <p:cond delay="4499"/>
                                          </p:stCondLst>
                                        </p:cTn>
                                        <p:tgtEl>
                                          <p:spTgt spid="33"/>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33"/>
                                        </p:tgtEl>
                                      </p:cBhvr>
                                    </p:animEffect>
                                    <p:set>
                                      <p:cBhvr>
                                        <p:cTn id="214" dur="1" fill="hold">
                                          <p:stCondLst>
                                            <p:cond delay="5999"/>
                                          </p:stCondLst>
                                        </p:cTn>
                                        <p:tgtEl>
                                          <p:spTgt spid="33"/>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34"/>
                                        </p:tgtEl>
                                        <p:attrNameLst>
                                          <p:attrName>style.visibility</p:attrName>
                                        </p:attrNameLst>
                                      </p:cBhvr>
                                      <p:to>
                                        <p:strVal val="visible"/>
                                      </p:to>
                                    </p:set>
                                    <p:anim calcmode="lin" valueType="num">
                                      <p:cBhvr additive="base">
                                        <p:cTn id="217" dur="4000" fill="hold"/>
                                        <p:tgtEl>
                                          <p:spTgt spid="34"/>
                                        </p:tgtEl>
                                        <p:attrNameLst>
                                          <p:attrName>ppt_x</p:attrName>
                                        </p:attrNameLst>
                                      </p:cBhvr>
                                      <p:tavLst>
                                        <p:tav tm="0">
                                          <p:val>
                                            <p:strVal val="#ppt_x"/>
                                          </p:val>
                                        </p:tav>
                                        <p:tav tm="100000">
                                          <p:val>
                                            <p:strVal val="#ppt_x"/>
                                          </p:val>
                                        </p:tav>
                                      </p:tavLst>
                                    </p:anim>
                                    <p:anim calcmode="lin" valueType="num">
                                      <p:cBhvr additive="base">
                                        <p:cTn id="218" dur="4000" fill="hold"/>
                                        <p:tgtEl>
                                          <p:spTgt spid="34"/>
                                        </p:tgtEl>
                                        <p:attrNameLst>
                                          <p:attrName>ppt_y</p:attrName>
                                        </p:attrNameLst>
                                      </p:cBhvr>
                                      <p:tavLst>
                                        <p:tav tm="0">
                                          <p:val>
                                            <p:strVal val="0-#ppt_h/2"/>
                                          </p:val>
                                        </p:tav>
                                        <p:tav tm="100000">
                                          <p:val>
                                            <p:strVal val="#ppt_y"/>
                                          </p:val>
                                        </p:tav>
                                      </p:tavLst>
                                    </p:anim>
                                  </p:childTnLst>
                                </p:cTn>
                              </p:par>
                              <p:par>
                                <p:cTn id="219" presetID="19" presetClass="entr" presetSubtype="5" fill="hold" grpId="1" nodeType="withEffect">
                                  <p:stCondLst>
                                    <p:cond delay="0"/>
                                  </p:stCondLst>
                                  <p:childTnLst>
                                    <p:set>
                                      <p:cBhvr>
                                        <p:cTn id="220" dur="1" fill="hold">
                                          <p:stCondLst>
                                            <p:cond delay="0"/>
                                          </p:stCondLst>
                                        </p:cTn>
                                        <p:tgtEl>
                                          <p:spTgt spid="34"/>
                                        </p:tgtEl>
                                        <p:attrNameLst>
                                          <p:attrName>style.visibility</p:attrName>
                                        </p:attrNameLst>
                                      </p:cBhvr>
                                      <p:to>
                                        <p:strVal val="visible"/>
                                      </p:to>
                                    </p:set>
                                    <p:anim calcmode="lin" valueType="num">
                                      <p:cBhvr>
                                        <p:cTn id="221" dur="4000" fill="hold"/>
                                        <p:tgtEl>
                                          <p:spTgt spid="34"/>
                                        </p:tgtEl>
                                        <p:attrNameLst>
                                          <p:attrName>ppt_w</p:attrName>
                                        </p:attrNameLst>
                                      </p:cBhvr>
                                      <p:tavLst>
                                        <p:tav tm="0">
                                          <p:val>
                                            <p:strVal val="#ppt_w"/>
                                          </p:val>
                                        </p:tav>
                                        <p:tav tm="100000">
                                          <p:val>
                                            <p:strVal val="#ppt_w"/>
                                          </p:val>
                                        </p:tav>
                                      </p:tavLst>
                                    </p:anim>
                                    <p:anim calcmode="lin" valueType="num">
                                      <p:cBhvr>
                                        <p:cTn id="222" dur="4000" fill="hold"/>
                                        <p:tgtEl>
                                          <p:spTgt spid="34"/>
                                        </p:tgtEl>
                                        <p:attrNameLst>
                                          <p:attrName>ppt_h</p:attrName>
                                        </p:attrNameLst>
                                      </p:cBhvr>
                                      <p:tavLst>
                                        <p:tav tm="0" fmla="#ppt_h*sin(2.5*pi*$)">
                                          <p:val>
                                            <p:fltVal val="0"/>
                                          </p:val>
                                        </p:tav>
                                        <p:tav tm="100000">
                                          <p:val>
                                            <p:fltVal val="1"/>
                                          </p:val>
                                        </p:tav>
                                      </p:tavLst>
                                    </p:anim>
                                  </p:childTnLst>
                                </p:cTn>
                              </p:par>
                              <p:par>
                                <p:cTn id="223" presetID="2" presetClass="exit" presetSubtype="4" fill="hold" grpId="2" nodeType="withEffect">
                                  <p:stCondLst>
                                    <p:cond delay="0"/>
                                  </p:stCondLst>
                                  <p:childTnLst>
                                    <p:anim calcmode="lin" valueType="num">
                                      <p:cBhvr additive="base">
                                        <p:cTn id="224" dur="4500"/>
                                        <p:tgtEl>
                                          <p:spTgt spid="34"/>
                                        </p:tgtEl>
                                        <p:attrNameLst>
                                          <p:attrName>ppt_x</p:attrName>
                                        </p:attrNameLst>
                                      </p:cBhvr>
                                      <p:tavLst>
                                        <p:tav tm="0">
                                          <p:val>
                                            <p:strVal val="ppt_x"/>
                                          </p:val>
                                        </p:tav>
                                        <p:tav tm="100000">
                                          <p:val>
                                            <p:strVal val="ppt_x"/>
                                          </p:val>
                                        </p:tav>
                                      </p:tavLst>
                                    </p:anim>
                                    <p:anim calcmode="lin" valueType="num">
                                      <p:cBhvr additive="base">
                                        <p:cTn id="225" dur="4500"/>
                                        <p:tgtEl>
                                          <p:spTgt spid="34"/>
                                        </p:tgtEl>
                                        <p:attrNameLst>
                                          <p:attrName>ppt_y</p:attrName>
                                        </p:attrNameLst>
                                      </p:cBhvr>
                                      <p:tavLst>
                                        <p:tav tm="0">
                                          <p:val>
                                            <p:strVal val="ppt_y"/>
                                          </p:val>
                                        </p:tav>
                                        <p:tav tm="100000">
                                          <p:val>
                                            <p:strVal val="1+ppt_h/2"/>
                                          </p:val>
                                        </p:tav>
                                      </p:tavLst>
                                    </p:anim>
                                    <p:set>
                                      <p:cBhvr>
                                        <p:cTn id="226" dur="1" fill="hold">
                                          <p:stCondLst>
                                            <p:cond delay="4499"/>
                                          </p:stCondLst>
                                        </p:cTn>
                                        <p:tgtEl>
                                          <p:spTgt spid="34"/>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34"/>
                                        </p:tgtEl>
                                      </p:cBhvr>
                                    </p:animEffect>
                                    <p:set>
                                      <p:cBhvr>
                                        <p:cTn id="229" dur="1" fill="hold">
                                          <p:stCondLst>
                                            <p:cond delay="5999"/>
                                          </p:stCondLst>
                                        </p:cTn>
                                        <p:tgtEl>
                                          <p:spTgt spid="34"/>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25"/>
                                        </p:tgtEl>
                                        <p:attrNameLst>
                                          <p:attrName>style.visibility</p:attrName>
                                        </p:attrNameLst>
                                      </p:cBhvr>
                                      <p:to>
                                        <p:strVal val="visible"/>
                                      </p:to>
                                    </p:set>
                                    <p:anim calcmode="lin" valueType="num">
                                      <p:cBhvr additive="base">
                                        <p:cTn id="232" dur="4000" fill="hold"/>
                                        <p:tgtEl>
                                          <p:spTgt spid="25"/>
                                        </p:tgtEl>
                                        <p:attrNameLst>
                                          <p:attrName>ppt_x</p:attrName>
                                        </p:attrNameLst>
                                      </p:cBhvr>
                                      <p:tavLst>
                                        <p:tav tm="0">
                                          <p:val>
                                            <p:strVal val="#ppt_x"/>
                                          </p:val>
                                        </p:tav>
                                        <p:tav tm="100000">
                                          <p:val>
                                            <p:strVal val="#ppt_x"/>
                                          </p:val>
                                        </p:tav>
                                      </p:tavLst>
                                    </p:anim>
                                    <p:anim calcmode="lin" valueType="num">
                                      <p:cBhvr additive="base">
                                        <p:cTn id="233" dur="4000" fill="hold"/>
                                        <p:tgtEl>
                                          <p:spTgt spid="25"/>
                                        </p:tgtEl>
                                        <p:attrNameLst>
                                          <p:attrName>ppt_y</p:attrName>
                                        </p:attrNameLst>
                                      </p:cBhvr>
                                      <p:tavLst>
                                        <p:tav tm="0">
                                          <p:val>
                                            <p:strVal val="0-#ppt_h/2"/>
                                          </p:val>
                                        </p:tav>
                                        <p:tav tm="100000">
                                          <p:val>
                                            <p:strVal val="#ppt_y"/>
                                          </p:val>
                                        </p:tav>
                                      </p:tavLst>
                                    </p:anim>
                                  </p:childTnLst>
                                </p:cTn>
                              </p:par>
                              <p:par>
                                <p:cTn id="234" presetID="19" presetClass="entr" presetSubtype="5" fill="hold" grpId="1" nodeType="withEffect">
                                  <p:stCondLst>
                                    <p:cond delay="0"/>
                                  </p:stCondLst>
                                  <p:childTnLst>
                                    <p:set>
                                      <p:cBhvr>
                                        <p:cTn id="235" dur="1" fill="hold">
                                          <p:stCondLst>
                                            <p:cond delay="0"/>
                                          </p:stCondLst>
                                        </p:cTn>
                                        <p:tgtEl>
                                          <p:spTgt spid="25"/>
                                        </p:tgtEl>
                                        <p:attrNameLst>
                                          <p:attrName>style.visibility</p:attrName>
                                        </p:attrNameLst>
                                      </p:cBhvr>
                                      <p:to>
                                        <p:strVal val="visible"/>
                                      </p:to>
                                    </p:set>
                                    <p:anim calcmode="lin" valueType="num">
                                      <p:cBhvr>
                                        <p:cTn id="236" dur="4000" fill="hold"/>
                                        <p:tgtEl>
                                          <p:spTgt spid="25"/>
                                        </p:tgtEl>
                                        <p:attrNameLst>
                                          <p:attrName>ppt_w</p:attrName>
                                        </p:attrNameLst>
                                      </p:cBhvr>
                                      <p:tavLst>
                                        <p:tav tm="0">
                                          <p:val>
                                            <p:strVal val="#ppt_w"/>
                                          </p:val>
                                        </p:tav>
                                        <p:tav tm="100000">
                                          <p:val>
                                            <p:strVal val="#ppt_w"/>
                                          </p:val>
                                        </p:tav>
                                      </p:tavLst>
                                    </p:anim>
                                    <p:anim calcmode="lin" valueType="num">
                                      <p:cBhvr>
                                        <p:cTn id="237" dur="4000" fill="hold"/>
                                        <p:tgtEl>
                                          <p:spTgt spid="25"/>
                                        </p:tgtEl>
                                        <p:attrNameLst>
                                          <p:attrName>ppt_h</p:attrName>
                                        </p:attrNameLst>
                                      </p:cBhvr>
                                      <p:tavLst>
                                        <p:tav tm="0" fmla="#ppt_h*sin(2.5*pi*$)">
                                          <p:val>
                                            <p:fltVal val="0"/>
                                          </p:val>
                                        </p:tav>
                                        <p:tav tm="100000">
                                          <p:val>
                                            <p:fltVal val="1"/>
                                          </p:val>
                                        </p:tav>
                                      </p:tavLst>
                                    </p:anim>
                                  </p:childTnLst>
                                </p:cTn>
                              </p:par>
                              <p:par>
                                <p:cTn id="238" presetID="2" presetClass="exit" presetSubtype="4" fill="hold" grpId="2" nodeType="withEffect">
                                  <p:stCondLst>
                                    <p:cond delay="0"/>
                                  </p:stCondLst>
                                  <p:childTnLst>
                                    <p:anim calcmode="lin" valueType="num">
                                      <p:cBhvr additive="base">
                                        <p:cTn id="239" dur="4500"/>
                                        <p:tgtEl>
                                          <p:spTgt spid="25"/>
                                        </p:tgtEl>
                                        <p:attrNameLst>
                                          <p:attrName>ppt_x</p:attrName>
                                        </p:attrNameLst>
                                      </p:cBhvr>
                                      <p:tavLst>
                                        <p:tav tm="0">
                                          <p:val>
                                            <p:strVal val="ppt_x"/>
                                          </p:val>
                                        </p:tav>
                                        <p:tav tm="100000">
                                          <p:val>
                                            <p:strVal val="ppt_x"/>
                                          </p:val>
                                        </p:tav>
                                      </p:tavLst>
                                    </p:anim>
                                    <p:anim calcmode="lin" valueType="num">
                                      <p:cBhvr additive="base">
                                        <p:cTn id="240" dur="4500"/>
                                        <p:tgtEl>
                                          <p:spTgt spid="25"/>
                                        </p:tgtEl>
                                        <p:attrNameLst>
                                          <p:attrName>ppt_y</p:attrName>
                                        </p:attrNameLst>
                                      </p:cBhvr>
                                      <p:tavLst>
                                        <p:tav tm="0">
                                          <p:val>
                                            <p:strVal val="ppt_y"/>
                                          </p:val>
                                        </p:tav>
                                        <p:tav tm="100000">
                                          <p:val>
                                            <p:strVal val="1+ppt_h/2"/>
                                          </p:val>
                                        </p:tav>
                                      </p:tavLst>
                                    </p:anim>
                                    <p:set>
                                      <p:cBhvr>
                                        <p:cTn id="241" dur="1" fill="hold">
                                          <p:stCondLst>
                                            <p:cond delay="4499"/>
                                          </p:stCondLst>
                                        </p:cTn>
                                        <p:tgtEl>
                                          <p:spTgt spid="25"/>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25"/>
                                        </p:tgtEl>
                                      </p:cBhvr>
                                    </p:animEffect>
                                    <p:set>
                                      <p:cBhvr>
                                        <p:cTn id="244" dur="1" fill="hold">
                                          <p:stCondLst>
                                            <p:cond delay="5999"/>
                                          </p:stCondLst>
                                        </p:cTn>
                                        <p:tgtEl>
                                          <p:spTgt spid="25"/>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26"/>
                                        </p:tgtEl>
                                        <p:attrNameLst>
                                          <p:attrName>style.visibility</p:attrName>
                                        </p:attrNameLst>
                                      </p:cBhvr>
                                      <p:to>
                                        <p:strVal val="visible"/>
                                      </p:to>
                                    </p:set>
                                    <p:anim calcmode="lin" valueType="num">
                                      <p:cBhvr additive="base">
                                        <p:cTn id="247" dur="4000" fill="hold"/>
                                        <p:tgtEl>
                                          <p:spTgt spid="26"/>
                                        </p:tgtEl>
                                        <p:attrNameLst>
                                          <p:attrName>ppt_x</p:attrName>
                                        </p:attrNameLst>
                                      </p:cBhvr>
                                      <p:tavLst>
                                        <p:tav tm="0">
                                          <p:val>
                                            <p:strVal val="#ppt_x"/>
                                          </p:val>
                                        </p:tav>
                                        <p:tav tm="100000">
                                          <p:val>
                                            <p:strVal val="#ppt_x"/>
                                          </p:val>
                                        </p:tav>
                                      </p:tavLst>
                                    </p:anim>
                                    <p:anim calcmode="lin" valueType="num">
                                      <p:cBhvr additive="base">
                                        <p:cTn id="248" dur="4000" fill="hold"/>
                                        <p:tgtEl>
                                          <p:spTgt spid="26"/>
                                        </p:tgtEl>
                                        <p:attrNameLst>
                                          <p:attrName>ppt_y</p:attrName>
                                        </p:attrNameLst>
                                      </p:cBhvr>
                                      <p:tavLst>
                                        <p:tav tm="0">
                                          <p:val>
                                            <p:strVal val="0-#ppt_h/2"/>
                                          </p:val>
                                        </p:tav>
                                        <p:tav tm="100000">
                                          <p:val>
                                            <p:strVal val="#ppt_y"/>
                                          </p:val>
                                        </p:tav>
                                      </p:tavLst>
                                    </p:anim>
                                  </p:childTnLst>
                                </p:cTn>
                              </p:par>
                              <p:par>
                                <p:cTn id="249" presetID="19" presetClass="entr" presetSubtype="5" fill="hold" grpId="1" nodeType="withEffect">
                                  <p:stCondLst>
                                    <p:cond delay="0"/>
                                  </p:stCondLst>
                                  <p:childTnLst>
                                    <p:set>
                                      <p:cBhvr>
                                        <p:cTn id="250" dur="1" fill="hold">
                                          <p:stCondLst>
                                            <p:cond delay="0"/>
                                          </p:stCondLst>
                                        </p:cTn>
                                        <p:tgtEl>
                                          <p:spTgt spid="26"/>
                                        </p:tgtEl>
                                        <p:attrNameLst>
                                          <p:attrName>style.visibility</p:attrName>
                                        </p:attrNameLst>
                                      </p:cBhvr>
                                      <p:to>
                                        <p:strVal val="visible"/>
                                      </p:to>
                                    </p:set>
                                    <p:anim calcmode="lin" valueType="num">
                                      <p:cBhvr>
                                        <p:cTn id="251" dur="4000" fill="hold"/>
                                        <p:tgtEl>
                                          <p:spTgt spid="26"/>
                                        </p:tgtEl>
                                        <p:attrNameLst>
                                          <p:attrName>ppt_w</p:attrName>
                                        </p:attrNameLst>
                                      </p:cBhvr>
                                      <p:tavLst>
                                        <p:tav tm="0">
                                          <p:val>
                                            <p:strVal val="#ppt_w"/>
                                          </p:val>
                                        </p:tav>
                                        <p:tav tm="100000">
                                          <p:val>
                                            <p:strVal val="#ppt_w"/>
                                          </p:val>
                                        </p:tav>
                                      </p:tavLst>
                                    </p:anim>
                                    <p:anim calcmode="lin" valueType="num">
                                      <p:cBhvr>
                                        <p:cTn id="252" dur="4000" fill="hold"/>
                                        <p:tgtEl>
                                          <p:spTgt spid="26"/>
                                        </p:tgtEl>
                                        <p:attrNameLst>
                                          <p:attrName>ppt_h</p:attrName>
                                        </p:attrNameLst>
                                      </p:cBhvr>
                                      <p:tavLst>
                                        <p:tav tm="0" fmla="#ppt_h*sin(2.5*pi*$)">
                                          <p:val>
                                            <p:fltVal val="0"/>
                                          </p:val>
                                        </p:tav>
                                        <p:tav tm="100000">
                                          <p:val>
                                            <p:fltVal val="1"/>
                                          </p:val>
                                        </p:tav>
                                      </p:tavLst>
                                    </p:anim>
                                  </p:childTnLst>
                                </p:cTn>
                              </p:par>
                              <p:par>
                                <p:cTn id="253" presetID="2" presetClass="exit" presetSubtype="4" fill="hold" grpId="2" nodeType="withEffect">
                                  <p:stCondLst>
                                    <p:cond delay="0"/>
                                  </p:stCondLst>
                                  <p:childTnLst>
                                    <p:anim calcmode="lin" valueType="num">
                                      <p:cBhvr additive="base">
                                        <p:cTn id="254" dur="4500"/>
                                        <p:tgtEl>
                                          <p:spTgt spid="26"/>
                                        </p:tgtEl>
                                        <p:attrNameLst>
                                          <p:attrName>ppt_x</p:attrName>
                                        </p:attrNameLst>
                                      </p:cBhvr>
                                      <p:tavLst>
                                        <p:tav tm="0">
                                          <p:val>
                                            <p:strVal val="ppt_x"/>
                                          </p:val>
                                        </p:tav>
                                        <p:tav tm="100000">
                                          <p:val>
                                            <p:strVal val="ppt_x"/>
                                          </p:val>
                                        </p:tav>
                                      </p:tavLst>
                                    </p:anim>
                                    <p:anim calcmode="lin" valueType="num">
                                      <p:cBhvr additive="base">
                                        <p:cTn id="255" dur="4500"/>
                                        <p:tgtEl>
                                          <p:spTgt spid="26"/>
                                        </p:tgtEl>
                                        <p:attrNameLst>
                                          <p:attrName>ppt_y</p:attrName>
                                        </p:attrNameLst>
                                      </p:cBhvr>
                                      <p:tavLst>
                                        <p:tav tm="0">
                                          <p:val>
                                            <p:strVal val="ppt_y"/>
                                          </p:val>
                                        </p:tav>
                                        <p:tav tm="100000">
                                          <p:val>
                                            <p:strVal val="1+ppt_h/2"/>
                                          </p:val>
                                        </p:tav>
                                      </p:tavLst>
                                    </p:anim>
                                    <p:set>
                                      <p:cBhvr>
                                        <p:cTn id="256" dur="1" fill="hold">
                                          <p:stCondLst>
                                            <p:cond delay="4499"/>
                                          </p:stCondLst>
                                        </p:cTn>
                                        <p:tgtEl>
                                          <p:spTgt spid="26"/>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26"/>
                                        </p:tgtEl>
                                      </p:cBhvr>
                                    </p:animEffect>
                                    <p:set>
                                      <p:cBhvr>
                                        <p:cTn id="259" dur="1" fill="hold">
                                          <p:stCondLst>
                                            <p:cond delay="5999"/>
                                          </p:stCondLst>
                                        </p:cTn>
                                        <p:tgtEl>
                                          <p:spTgt spid="26"/>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27"/>
                                        </p:tgtEl>
                                        <p:attrNameLst>
                                          <p:attrName>style.visibility</p:attrName>
                                        </p:attrNameLst>
                                      </p:cBhvr>
                                      <p:to>
                                        <p:strVal val="visible"/>
                                      </p:to>
                                    </p:set>
                                    <p:anim calcmode="lin" valueType="num">
                                      <p:cBhvr additive="base">
                                        <p:cTn id="262" dur="4000" fill="hold"/>
                                        <p:tgtEl>
                                          <p:spTgt spid="27"/>
                                        </p:tgtEl>
                                        <p:attrNameLst>
                                          <p:attrName>ppt_x</p:attrName>
                                        </p:attrNameLst>
                                      </p:cBhvr>
                                      <p:tavLst>
                                        <p:tav tm="0">
                                          <p:val>
                                            <p:strVal val="#ppt_x"/>
                                          </p:val>
                                        </p:tav>
                                        <p:tav tm="100000">
                                          <p:val>
                                            <p:strVal val="#ppt_x"/>
                                          </p:val>
                                        </p:tav>
                                      </p:tavLst>
                                    </p:anim>
                                    <p:anim calcmode="lin" valueType="num">
                                      <p:cBhvr additive="base">
                                        <p:cTn id="263" dur="4000" fill="hold"/>
                                        <p:tgtEl>
                                          <p:spTgt spid="27"/>
                                        </p:tgtEl>
                                        <p:attrNameLst>
                                          <p:attrName>ppt_y</p:attrName>
                                        </p:attrNameLst>
                                      </p:cBhvr>
                                      <p:tavLst>
                                        <p:tav tm="0">
                                          <p:val>
                                            <p:strVal val="0-#ppt_h/2"/>
                                          </p:val>
                                        </p:tav>
                                        <p:tav tm="100000">
                                          <p:val>
                                            <p:strVal val="#ppt_y"/>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27"/>
                                        </p:tgtEl>
                                        <p:attrNameLst>
                                          <p:attrName>style.visibility</p:attrName>
                                        </p:attrNameLst>
                                      </p:cBhvr>
                                      <p:to>
                                        <p:strVal val="visible"/>
                                      </p:to>
                                    </p:set>
                                    <p:anim calcmode="lin" valueType="num">
                                      <p:cBhvr>
                                        <p:cTn id="266" dur="4000" fill="hold"/>
                                        <p:tgtEl>
                                          <p:spTgt spid="27"/>
                                        </p:tgtEl>
                                        <p:attrNameLst>
                                          <p:attrName>ppt_w</p:attrName>
                                        </p:attrNameLst>
                                      </p:cBhvr>
                                      <p:tavLst>
                                        <p:tav tm="0">
                                          <p:val>
                                            <p:strVal val="#ppt_w"/>
                                          </p:val>
                                        </p:tav>
                                        <p:tav tm="100000">
                                          <p:val>
                                            <p:strVal val="#ppt_w"/>
                                          </p:val>
                                        </p:tav>
                                      </p:tavLst>
                                    </p:anim>
                                    <p:anim calcmode="lin" valueType="num">
                                      <p:cBhvr>
                                        <p:cTn id="267" dur="4000" fill="hold"/>
                                        <p:tgtEl>
                                          <p:spTgt spid="27"/>
                                        </p:tgtEl>
                                        <p:attrNameLst>
                                          <p:attrName>ppt_h</p:attrName>
                                        </p:attrNameLst>
                                      </p:cBhvr>
                                      <p:tavLst>
                                        <p:tav tm="0" fmla="#ppt_h*sin(2.5*pi*$)">
                                          <p:val>
                                            <p:fltVal val="0"/>
                                          </p:val>
                                        </p:tav>
                                        <p:tav tm="100000">
                                          <p:val>
                                            <p:fltVal val="1"/>
                                          </p:val>
                                        </p:tav>
                                      </p:tavLst>
                                    </p:anim>
                                  </p:childTnLst>
                                </p:cTn>
                              </p:par>
                              <p:par>
                                <p:cTn id="268" presetID="2" presetClass="exit" presetSubtype="4" fill="hold" grpId="2" nodeType="withEffect">
                                  <p:stCondLst>
                                    <p:cond delay="0"/>
                                  </p:stCondLst>
                                  <p:childTnLst>
                                    <p:anim calcmode="lin" valueType="num">
                                      <p:cBhvr additive="base">
                                        <p:cTn id="269" dur="4500"/>
                                        <p:tgtEl>
                                          <p:spTgt spid="27"/>
                                        </p:tgtEl>
                                        <p:attrNameLst>
                                          <p:attrName>ppt_x</p:attrName>
                                        </p:attrNameLst>
                                      </p:cBhvr>
                                      <p:tavLst>
                                        <p:tav tm="0">
                                          <p:val>
                                            <p:strVal val="ppt_x"/>
                                          </p:val>
                                        </p:tav>
                                        <p:tav tm="100000">
                                          <p:val>
                                            <p:strVal val="ppt_x"/>
                                          </p:val>
                                        </p:tav>
                                      </p:tavLst>
                                    </p:anim>
                                    <p:anim calcmode="lin" valueType="num">
                                      <p:cBhvr additive="base">
                                        <p:cTn id="270" dur="4500"/>
                                        <p:tgtEl>
                                          <p:spTgt spid="27"/>
                                        </p:tgtEl>
                                        <p:attrNameLst>
                                          <p:attrName>ppt_y</p:attrName>
                                        </p:attrNameLst>
                                      </p:cBhvr>
                                      <p:tavLst>
                                        <p:tav tm="0">
                                          <p:val>
                                            <p:strVal val="ppt_y"/>
                                          </p:val>
                                        </p:tav>
                                        <p:tav tm="100000">
                                          <p:val>
                                            <p:strVal val="1+ppt_h/2"/>
                                          </p:val>
                                        </p:tav>
                                      </p:tavLst>
                                    </p:anim>
                                    <p:set>
                                      <p:cBhvr>
                                        <p:cTn id="271" dur="1" fill="hold">
                                          <p:stCondLst>
                                            <p:cond delay="4499"/>
                                          </p:stCondLst>
                                        </p:cTn>
                                        <p:tgtEl>
                                          <p:spTgt spid="27"/>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27"/>
                                        </p:tgtEl>
                                      </p:cBhvr>
                                    </p:animEffect>
                                    <p:set>
                                      <p:cBhvr>
                                        <p:cTn id="274" dur="1" fill="hold">
                                          <p:stCondLst>
                                            <p:cond delay="5999"/>
                                          </p:stCondLst>
                                        </p:cTn>
                                        <p:tgtEl>
                                          <p:spTgt spid="27"/>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28"/>
                                        </p:tgtEl>
                                        <p:attrNameLst>
                                          <p:attrName>style.visibility</p:attrName>
                                        </p:attrNameLst>
                                      </p:cBhvr>
                                      <p:to>
                                        <p:strVal val="visible"/>
                                      </p:to>
                                    </p:set>
                                    <p:anim calcmode="lin" valueType="num">
                                      <p:cBhvr additive="base">
                                        <p:cTn id="277" dur="4000" fill="hold"/>
                                        <p:tgtEl>
                                          <p:spTgt spid="28"/>
                                        </p:tgtEl>
                                        <p:attrNameLst>
                                          <p:attrName>ppt_x</p:attrName>
                                        </p:attrNameLst>
                                      </p:cBhvr>
                                      <p:tavLst>
                                        <p:tav tm="0">
                                          <p:val>
                                            <p:strVal val="#ppt_x"/>
                                          </p:val>
                                        </p:tav>
                                        <p:tav tm="100000">
                                          <p:val>
                                            <p:strVal val="#ppt_x"/>
                                          </p:val>
                                        </p:tav>
                                      </p:tavLst>
                                    </p:anim>
                                    <p:anim calcmode="lin" valueType="num">
                                      <p:cBhvr additive="base">
                                        <p:cTn id="278" dur="4000" fill="hold"/>
                                        <p:tgtEl>
                                          <p:spTgt spid="28"/>
                                        </p:tgtEl>
                                        <p:attrNameLst>
                                          <p:attrName>ppt_y</p:attrName>
                                        </p:attrNameLst>
                                      </p:cBhvr>
                                      <p:tavLst>
                                        <p:tav tm="0">
                                          <p:val>
                                            <p:strVal val="0-#ppt_h/2"/>
                                          </p:val>
                                        </p:tav>
                                        <p:tav tm="100000">
                                          <p:val>
                                            <p:strVal val="#ppt_y"/>
                                          </p:val>
                                        </p:tav>
                                      </p:tavLst>
                                    </p:anim>
                                  </p:childTnLst>
                                </p:cTn>
                              </p:par>
                              <p:par>
                                <p:cTn id="279" presetID="19" presetClass="entr" presetSubtype="5" fill="hold" grpId="1" nodeType="withEffect">
                                  <p:stCondLst>
                                    <p:cond delay="0"/>
                                  </p:stCondLst>
                                  <p:childTnLst>
                                    <p:set>
                                      <p:cBhvr>
                                        <p:cTn id="280" dur="1" fill="hold">
                                          <p:stCondLst>
                                            <p:cond delay="0"/>
                                          </p:stCondLst>
                                        </p:cTn>
                                        <p:tgtEl>
                                          <p:spTgt spid="28"/>
                                        </p:tgtEl>
                                        <p:attrNameLst>
                                          <p:attrName>style.visibility</p:attrName>
                                        </p:attrNameLst>
                                      </p:cBhvr>
                                      <p:to>
                                        <p:strVal val="visible"/>
                                      </p:to>
                                    </p:set>
                                    <p:anim calcmode="lin" valueType="num">
                                      <p:cBhvr>
                                        <p:cTn id="281" dur="4000" fill="hold"/>
                                        <p:tgtEl>
                                          <p:spTgt spid="28"/>
                                        </p:tgtEl>
                                        <p:attrNameLst>
                                          <p:attrName>ppt_w</p:attrName>
                                        </p:attrNameLst>
                                      </p:cBhvr>
                                      <p:tavLst>
                                        <p:tav tm="0">
                                          <p:val>
                                            <p:strVal val="#ppt_w"/>
                                          </p:val>
                                        </p:tav>
                                        <p:tav tm="100000">
                                          <p:val>
                                            <p:strVal val="#ppt_w"/>
                                          </p:val>
                                        </p:tav>
                                      </p:tavLst>
                                    </p:anim>
                                    <p:anim calcmode="lin" valueType="num">
                                      <p:cBhvr>
                                        <p:cTn id="282" dur="4000" fill="hold"/>
                                        <p:tgtEl>
                                          <p:spTgt spid="28"/>
                                        </p:tgtEl>
                                        <p:attrNameLst>
                                          <p:attrName>ppt_h</p:attrName>
                                        </p:attrNameLst>
                                      </p:cBhvr>
                                      <p:tavLst>
                                        <p:tav tm="0" fmla="#ppt_h*sin(2.5*pi*$)">
                                          <p:val>
                                            <p:fltVal val="0"/>
                                          </p:val>
                                        </p:tav>
                                        <p:tav tm="100000">
                                          <p:val>
                                            <p:fltVal val="1"/>
                                          </p:val>
                                        </p:tav>
                                      </p:tavLst>
                                    </p:anim>
                                  </p:childTnLst>
                                </p:cTn>
                              </p:par>
                              <p:par>
                                <p:cTn id="283" presetID="2" presetClass="exit" presetSubtype="4" fill="hold" grpId="2" nodeType="withEffect">
                                  <p:stCondLst>
                                    <p:cond delay="0"/>
                                  </p:stCondLst>
                                  <p:childTnLst>
                                    <p:anim calcmode="lin" valueType="num">
                                      <p:cBhvr additive="base">
                                        <p:cTn id="284" dur="4500"/>
                                        <p:tgtEl>
                                          <p:spTgt spid="28"/>
                                        </p:tgtEl>
                                        <p:attrNameLst>
                                          <p:attrName>ppt_x</p:attrName>
                                        </p:attrNameLst>
                                      </p:cBhvr>
                                      <p:tavLst>
                                        <p:tav tm="0">
                                          <p:val>
                                            <p:strVal val="ppt_x"/>
                                          </p:val>
                                        </p:tav>
                                        <p:tav tm="100000">
                                          <p:val>
                                            <p:strVal val="ppt_x"/>
                                          </p:val>
                                        </p:tav>
                                      </p:tavLst>
                                    </p:anim>
                                    <p:anim calcmode="lin" valueType="num">
                                      <p:cBhvr additive="base">
                                        <p:cTn id="285" dur="4500"/>
                                        <p:tgtEl>
                                          <p:spTgt spid="28"/>
                                        </p:tgtEl>
                                        <p:attrNameLst>
                                          <p:attrName>ppt_y</p:attrName>
                                        </p:attrNameLst>
                                      </p:cBhvr>
                                      <p:tavLst>
                                        <p:tav tm="0">
                                          <p:val>
                                            <p:strVal val="ppt_y"/>
                                          </p:val>
                                        </p:tav>
                                        <p:tav tm="100000">
                                          <p:val>
                                            <p:strVal val="1+ppt_h/2"/>
                                          </p:val>
                                        </p:tav>
                                      </p:tavLst>
                                    </p:anim>
                                    <p:set>
                                      <p:cBhvr>
                                        <p:cTn id="286" dur="1" fill="hold">
                                          <p:stCondLst>
                                            <p:cond delay="4499"/>
                                          </p:stCondLst>
                                        </p:cTn>
                                        <p:tgtEl>
                                          <p:spTgt spid="28"/>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28"/>
                                        </p:tgtEl>
                                      </p:cBhvr>
                                    </p:animEffect>
                                    <p:set>
                                      <p:cBhvr>
                                        <p:cTn id="289" dur="1" fill="hold">
                                          <p:stCondLst>
                                            <p:cond delay="5999"/>
                                          </p:stCondLst>
                                        </p:cTn>
                                        <p:tgtEl>
                                          <p:spTgt spid="28"/>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29"/>
                                        </p:tgtEl>
                                        <p:attrNameLst>
                                          <p:attrName>style.visibility</p:attrName>
                                        </p:attrNameLst>
                                      </p:cBhvr>
                                      <p:to>
                                        <p:strVal val="visible"/>
                                      </p:to>
                                    </p:set>
                                    <p:anim calcmode="lin" valueType="num">
                                      <p:cBhvr additive="base">
                                        <p:cTn id="292" dur="4000" fill="hold"/>
                                        <p:tgtEl>
                                          <p:spTgt spid="29"/>
                                        </p:tgtEl>
                                        <p:attrNameLst>
                                          <p:attrName>ppt_x</p:attrName>
                                        </p:attrNameLst>
                                      </p:cBhvr>
                                      <p:tavLst>
                                        <p:tav tm="0">
                                          <p:val>
                                            <p:strVal val="#ppt_x"/>
                                          </p:val>
                                        </p:tav>
                                        <p:tav tm="100000">
                                          <p:val>
                                            <p:strVal val="#ppt_x"/>
                                          </p:val>
                                        </p:tav>
                                      </p:tavLst>
                                    </p:anim>
                                    <p:anim calcmode="lin" valueType="num">
                                      <p:cBhvr additive="base">
                                        <p:cTn id="293" dur="4000" fill="hold"/>
                                        <p:tgtEl>
                                          <p:spTgt spid="29"/>
                                        </p:tgtEl>
                                        <p:attrNameLst>
                                          <p:attrName>ppt_y</p:attrName>
                                        </p:attrNameLst>
                                      </p:cBhvr>
                                      <p:tavLst>
                                        <p:tav tm="0">
                                          <p:val>
                                            <p:strVal val="0-#ppt_h/2"/>
                                          </p:val>
                                        </p:tav>
                                        <p:tav tm="100000">
                                          <p:val>
                                            <p:strVal val="#ppt_y"/>
                                          </p:val>
                                        </p:tav>
                                      </p:tavLst>
                                    </p:anim>
                                  </p:childTnLst>
                                </p:cTn>
                              </p:par>
                              <p:par>
                                <p:cTn id="294" presetID="19" presetClass="entr" presetSubtype="5" fill="hold" grpId="1" nodeType="withEffect">
                                  <p:stCondLst>
                                    <p:cond delay="0"/>
                                  </p:stCondLst>
                                  <p:childTnLst>
                                    <p:set>
                                      <p:cBhvr>
                                        <p:cTn id="295" dur="1" fill="hold">
                                          <p:stCondLst>
                                            <p:cond delay="0"/>
                                          </p:stCondLst>
                                        </p:cTn>
                                        <p:tgtEl>
                                          <p:spTgt spid="29"/>
                                        </p:tgtEl>
                                        <p:attrNameLst>
                                          <p:attrName>style.visibility</p:attrName>
                                        </p:attrNameLst>
                                      </p:cBhvr>
                                      <p:to>
                                        <p:strVal val="visible"/>
                                      </p:to>
                                    </p:set>
                                    <p:anim calcmode="lin" valueType="num">
                                      <p:cBhvr>
                                        <p:cTn id="296" dur="4000" fill="hold"/>
                                        <p:tgtEl>
                                          <p:spTgt spid="29"/>
                                        </p:tgtEl>
                                        <p:attrNameLst>
                                          <p:attrName>ppt_w</p:attrName>
                                        </p:attrNameLst>
                                      </p:cBhvr>
                                      <p:tavLst>
                                        <p:tav tm="0">
                                          <p:val>
                                            <p:strVal val="#ppt_w"/>
                                          </p:val>
                                        </p:tav>
                                        <p:tav tm="100000">
                                          <p:val>
                                            <p:strVal val="#ppt_w"/>
                                          </p:val>
                                        </p:tav>
                                      </p:tavLst>
                                    </p:anim>
                                    <p:anim calcmode="lin" valueType="num">
                                      <p:cBhvr>
                                        <p:cTn id="297" dur="4000" fill="hold"/>
                                        <p:tgtEl>
                                          <p:spTgt spid="29"/>
                                        </p:tgtEl>
                                        <p:attrNameLst>
                                          <p:attrName>ppt_h</p:attrName>
                                        </p:attrNameLst>
                                      </p:cBhvr>
                                      <p:tavLst>
                                        <p:tav tm="0" fmla="#ppt_h*sin(2.5*pi*$)">
                                          <p:val>
                                            <p:fltVal val="0"/>
                                          </p:val>
                                        </p:tav>
                                        <p:tav tm="100000">
                                          <p:val>
                                            <p:fltVal val="1"/>
                                          </p:val>
                                        </p:tav>
                                      </p:tavLst>
                                    </p:anim>
                                  </p:childTnLst>
                                </p:cTn>
                              </p:par>
                              <p:par>
                                <p:cTn id="298" presetID="2" presetClass="exit" presetSubtype="4" fill="hold" grpId="2" nodeType="withEffect">
                                  <p:stCondLst>
                                    <p:cond delay="0"/>
                                  </p:stCondLst>
                                  <p:childTnLst>
                                    <p:anim calcmode="lin" valueType="num">
                                      <p:cBhvr additive="base">
                                        <p:cTn id="299" dur="4500"/>
                                        <p:tgtEl>
                                          <p:spTgt spid="29"/>
                                        </p:tgtEl>
                                        <p:attrNameLst>
                                          <p:attrName>ppt_x</p:attrName>
                                        </p:attrNameLst>
                                      </p:cBhvr>
                                      <p:tavLst>
                                        <p:tav tm="0">
                                          <p:val>
                                            <p:strVal val="ppt_x"/>
                                          </p:val>
                                        </p:tav>
                                        <p:tav tm="100000">
                                          <p:val>
                                            <p:strVal val="ppt_x"/>
                                          </p:val>
                                        </p:tav>
                                      </p:tavLst>
                                    </p:anim>
                                    <p:anim calcmode="lin" valueType="num">
                                      <p:cBhvr additive="base">
                                        <p:cTn id="300" dur="4500"/>
                                        <p:tgtEl>
                                          <p:spTgt spid="29"/>
                                        </p:tgtEl>
                                        <p:attrNameLst>
                                          <p:attrName>ppt_y</p:attrName>
                                        </p:attrNameLst>
                                      </p:cBhvr>
                                      <p:tavLst>
                                        <p:tav tm="0">
                                          <p:val>
                                            <p:strVal val="ppt_y"/>
                                          </p:val>
                                        </p:tav>
                                        <p:tav tm="100000">
                                          <p:val>
                                            <p:strVal val="1+ppt_h/2"/>
                                          </p:val>
                                        </p:tav>
                                      </p:tavLst>
                                    </p:anim>
                                    <p:set>
                                      <p:cBhvr>
                                        <p:cTn id="301" dur="1" fill="hold">
                                          <p:stCondLst>
                                            <p:cond delay="4499"/>
                                          </p:stCondLst>
                                        </p:cTn>
                                        <p:tgtEl>
                                          <p:spTgt spid="29"/>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29"/>
                                        </p:tgtEl>
                                      </p:cBhvr>
                                    </p:animEffect>
                                    <p:set>
                                      <p:cBhvr>
                                        <p:cTn id="304" dur="1" fill="hold">
                                          <p:stCondLst>
                                            <p:cond delay="5999"/>
                                          </p:stCondLst>
                                        </p:cTn>
                                        <p:tgtEl>
                                          <p:spTgt spid="29"/>
                                        </p:tgtEl>
                                        <p:attrNameLst>
                                          <p:attrName>style.visibility</p:attrName>
                                        </p:attrNameLst>
                                      </p:cBhvr>
                                      <p:to>
                                        <p:strVal val="hidden"/>
                                      </p:to>
                                    </p:set>
                                  </p:childTnLst>
                                </p:cTn>
                              </p:par>
                              <p:par>
                                <p:cTn id="305" presetID="2" presetClass="entr" presetSubtype="1" fill="hold" grpId="0" nodeType="withEffect">
                                  <p:stCondLst>
                                    <p:cond delay="0"/>
                                  </p:stCondLst>
                                  <p:childTnLst>
                                    <p:set>
                                      <p:cBhvr>
                                        <p:cTn id="306" dur="1" fill="hold">
                                          <p:stCondLst>
                                            <p:cond delay="0"/>
                                          </p:stCondLst>
                                        </p:cTn>
                                        <p:tgtEl>
                                          <p:spTgt spid="45"/>
                                        </p:tgtEl>
                                        <p:attrNameLst>
                                          <p:attrName>style.visibility</p:attrName>
                                        </p:attrNameLst>
                                      </p:cBhvr>
                                      <p:to>
                                        <p:strVal val="visible"/>
                                      </p:to>
                                    </p:set>
                                    <p:anim calcmode="lin" valueType="num">
                                      <p:cBhvr additive="base">
                                        <p:cTn id="307" dur="4000" fill="hold"/>
                                        <p:tgtEl>
                                          <p:spTgt spid="45"/>
                                        </p:tgtEl>
                                        <p:attrNameLst>
                                          <p:attrName>ppt_x</p:attrName>
                                        </p:attrNameLst>
                                      </p:cBhvr>
                                      <p:tavLst>
                                        <p:tav tm="0">
                                          <p:val>
                                            <p:strVal val="#ppt_x"/>
                                          </p:val>
                                        </p:tav>
                                        <p:tav tm="100000">
                                          <p:val>
                                            <p:strVal val="#ppt_x"/>
                                          </p:val>
                                        </p:tav>
                                      </p:tavLst>
                                    </p:anim>
                                    <p:anim calcmode="lin" valueType="num">
                                      <p:cBhvr additive="base">
                                        <p:cTn id="308" dur="4000" fill="hold"/>
                                        <p:tgtEl>
                                          <p:spTgt spid="45"/>
                                        </p:tgtEl>
                                        <p:attrNameLst>
                                          <p:attrName>ppt_y</p:attrName>
                                        </p:attrNameLst>
                                      </p:cBhvr>
                                      <p:tavLst>
                                        <p:tav tm="0">
                                          <p:val>
                                            <p:strVal val="0-#ppt_h/2"/>
                                          </p:val>
                                        </p:tav>
                                        <p:tav tm="100000">
                                          <p:val>
                                            <p:strVal val="#ppt_y"/>
                                          </p:val>
                                        </p:tav>
                                      </p:tavLst>
                                    </p:anim>
                                  </p:childTnLst>
                                </p:cTn>
                              </p:par>
                              <p:par>
                                <p:cTn id="309" presetID="19" presetClass="entr" presetSubtype="5" fill="hold" grpId="1" nodeType="withEffect">
                                  <p:stCondLst>
                                    <p:cond delay="0"/>
                                  </p:stCondLst>
                                  <p:childTnLst>
                                    <p:set>
                                      <p:cBhvr>
                                        <p:cTn id="310" dur="1" fill="hold">
                                          <p:stCondLst>
                                            <p:cond delay="0"/>
                                          </p:stCondLst>
                                        </p:cTn>
                                        <p:tgtEl>
                                          <p:spTgt spid="45"/>
                                        </p:tgtEl>
                                        <p:attrNameLst>
                                          <p:attrName>style.visibility</p:attrName>
                                        </p:attrNameLst>
                                      </p:cBhvr>
                                      <p:to>
                                        <p:strVal val="visible"/>
                                      </p:to>
                                    </p:set>
                                    <p:anim calcmode="lin" valueType="num">
                                      <p:cBhvr>
                                        <p:cTn id="311" dur="4000" fill="hold"/>
                                        <p:tgtEl>
                                          <p:spTgt spid="45"/>
                                        </p:tgtEl>
                                        <p:attrNameLst>
                                          <p:attrName>ppt_w</p:attrName>
                                        </p:attrNameLst>
                                      </p:cBhvr>
                                      <p:tavLst>
                                        <p:tav tm="0">
                                          <p:val>
                                            <p:strVal val="#ppt_w"/>
                                          </p:val>
                                        </p:tav>
                                        <p:tav tm="100000">
                                          <p:val>
                                            <p:strVal val="#ppt_w"/>
                                          </p:val>
                                        </p:tav>
                                      </p:tavLst>
                                    </p:anim>
                                    <p:anim calcmode="lin" valueType="num">
                                      <p:cBhvr>
                                        <p:cTn id="312" dur="4000" fill="hold"/>
                                        <p:tgtEl>
                                          <p:spTgt spid="45"/>
                                        </p:tgtEl>
                                        <p:attrNameLst>
                                          <p:attrName>ppt_h</p:attrName>
                                        </p:attrNameLst>
                                      </p:cBhvr>
                                      <p:tavLst>
                                        <p:tav tm="0" fmla="#ppt_h*sin(2.5*pi*$)">
                                          <p:val>
                                            <p:fltVal val="0"/>
                                          </p:val>
                                        </p:tav>
                                        <p:tav tm="100000">
                                          <p:val>
                                            <p:fltVal val="1"/>
                                          </p:val>
                                        </p:tav>
                                      </p:tavLst>
                                    </p:anim>
                                  </p:childTnLst>
                                </p:cTn>
                              </p:par>
                              <p:par>
                                <p:cTn id="313" presetID="2" presetClass="exit" presetSubtype="4" fill="hold" grpId="2" nodeType="withEffect">
                                  <p:stCondLst>
                                    <p:cond delay="0"/>
                                  </p:stCondLst>
                                  <p:childTnLst>
                                    <p:anim calcmode="lin" valueType="num">
                                      <p:cBhvr additive="base">
                                        <p:cTn id="314" dur="4500"/>
                                        <p:tgtEl>
                                          <p:spTgt spid="45"/>
                                        </p:tgtEl>
                                        <p:attrNameLst>
                                          <p:attrName>ppt_x</p:attrName>
                                        </p:attrNameLst>
                                      </p:cBhvr>
                                      <p:tavLst>
                                        <p:tav tm="0">
                                          <p:val>
                                            <p:strVal val="ppt_x"/>
                                          </p:val>
                                        </p:tav>
                                        <p:tav tm="100000">
                                          <p:val>
                                            <p:strVal val="ppt_x"/>
                                          </p:val>
                                        </p:tav>
                                      </p:tavLst>
                                    </p:anim>
                                    <p:anim calcmode="lin" valueType="num">
                                      <p:cBhvr additive="base">
                                        <p:cTn id="315" dur="4500"/>
                                        <p:tgtEl>
                                          <p:spTgt spid="45"/>
                                        </p:tgtEl>
                                        <p:attrNameLst>
                                          <p:attrName>ppt_y</p:attrName>
                                        </p:attrNameLst>
                                      </p:cBhvr>
                                      <p:tavLst>
                                        <p:tav tm="0">
                                          <p:val>
                                            <p:strVal val="ppt_y"/>
                                          </p:val>
                                        </p:tav>
                                        <p:tav tm="100000">
                                          <p:val>
                                            <p:strVal val="1+ppt_h/2"/>
                                          </p:val>
                                        </p:tav>
                                      </p:tavLst>
                                    </p:anim>
                                    <p:set>
                                      <p:cBhvr>
                                        <p:cTn id="316" dur="1" fill="hold">
                                          <p:stCondLst>
                                            <p:cond delay="4499"/>
                                          </p:stCondLst>
                                        </p:cTn>
                                        <p:tgtEl>
                                          <p:spTgt spid="45"/>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45"/>
                                        </p:tgtEl>
                                      </p:cBhvr>
                                    </p:animEffect>
                                    <p:set>
                                      <p:cBhvr>
                                        <p:cTn id="319" dur="1" fill="hold">
                                          <p:stCondLst>
                                            <p:cond delay="5999"/>
                                          </p:stCondLst>
                                        </p:cTn>
                                        <p:tgtEl>
                                          <p:spTgt spid="45"/>
                                        </p:tgtEl>
                                        <p:attrNameLst>
                                          <p:attrName>style.visibility</p:attrName>
                                        </p:attrNameLst>
                                      </p:cBhvr>
                                      <p:to>
                                        <p:strVal val="hidden"/>
                                      </p:to>
                                    </p:set>
                                  </p:childTnLst>
                                </p:cTn>
                              </p:par>
                              <p:par>
                                <p:cTn id="320" presetID="2" presetClass="entr" presetSubtype="1" fill="hold" grpId="0" nodeType="withEffect">
                                  <p:stCondLst>
                                    <p:cond delay="0"/>
                                  </p:stCondLst>
                                  <p:childTnLst>
                                    <p:set>
                                      <p:cBhvr>
                                        <p:cTn id="321" dur="1" fill="hold">
                                          <p:stCondLst>
                                            <p:cond delay="0"/>
                                          </p:stCondLst>
                                        </p:cTn>
                                        <p:tgtEl>
                                          <p:spTgt spid="44"/>
                                        </p:tgtEl>
                                        <p:attrNameLst>
                                          <p:attrName>style.visibility</p:attrName>
                                        </p:attrNameLst>
                                      </p:cBhvr>
                                      <p:to>
                                        <p:strVal val="visible"/>
                                      </p:to>
                                    </p:set>
                                    <p:anim calcmode="lin" valueType="num">
                                      <p:cBhvr additive="base">
                                        <p:cTn id="322" dur="4000" fill="hold"/>
                                        <p:tgtEl>
                                          <p:spTgt spid="44"/>
                                        </p:tgtEl>
                                        <p:attrNameLst>
                                          <p:attrName>ppt_x</p:attrName>
                                        </p:attrNameLst>
                                      </p:cBhvr>
                                      <p:tavLst>
                                        <p:tav tm="0">
                                          <p:val>
                                            <p:strVal val="#ppt_x"/>
                                          </p:val>
                                        </p:tav>
                                        <p:tav tm="100000">
                                          <p:val>
                                            <p:strVal val="#ppt_x"/>
                                          </p:val>
                                        </p:tav>
                                      </p:tavLst>
                                    </p:anim>
                                    <p:anim calcmode="lin" valueType="num">
                                      <p:cBhvr additive="base">
                                        <p:cTn id="323" dur="4000" fill="hold"/>
                                        <p:tgtEl>
                                          <p:spTgt spid="44"/>
                                        </p:tgtEl>
                                        <p:attrNameLst>
                                          <p:attrName>ppt_y</p:attrName>
                                        </p:attrNameLst>
                                      </p:cBhvr>
                                      <p:tavLst>
                                        <p:tav tm="0">
                                          <p:val>
                                            <p:strVal val="0-#ppt_h/2"/>
                                          </p:val>
                                        </p:tav>
                                        <p:tav tm="100000">
                                          <p:val>
                                            <p:strVal val="#ppt_y"/>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44"/>
                                        </p:tgtEl>
                                        <p:attrNameLst>
                                          <p:attrName>style.visibility</p:attrName>
                                        </p:attrNameLst>
                                      </p:cBhvr>
                                      <p:to>
                                        <p:strVal val="visible"/>
                                      </p:to>
                                    </p:set>
                                    <p:anim calcmode="lin" valueType="num">
                                      <p:cBhvr>
                                        <p:cTn id="326" dur="4000" fill="hold"/>
                                        <p:tgtEl>
                                          <p:spTgt spid="44"/>
                                        </p:tgtEl>
                                        <p:attrNameLst>
                                          <p:attrName>ppt_w</p:attrName>
                                        </p:attrNameLst>
                                      </p:cBhvr>
                                      <p:tavLst>
                                        <p:tav tm="0">
                                          <p:val>
                                            <p:strVal val="#ppt_w"/>
                                          </p:val>
                                        </p:tav>
                                        <p:tav tm="100000">
                                          <p:val>
                                            <p:strVal val="#ppt_w"/>
                                          </p:val>
                                        </p:tav>
                                      </p:tavLst>
                                    </p:anim>
                                    <p:anim calcmode="lin" valueType="num">
                                      <p:cBhvr>
                                        <p:cTn id="327" dur="4000" fill="hold"/>
                                        <p:tgtEl>
                                          <p:spTgt spid="44"/>
                                        </p:tgtEl>
                                        <p:attrNameLst>
                                          <p:attrName>ppt_h</p:attrName>
                                        </p:attrNameLst>
                                      </p:cBhvr>
                                      <p:tavLst>
                                        <p:tav tm="0" fmla="#ppt_h*sin(2.5*pi*$)">
                                          <p:val>
                                            <p:fltVal val="0"/>
                                          </p:val>
                                        </p:tav>
                                        <p:tav tm="100000">
                                          <p:val>
                                            <p:fltVal val="1"/>
                                          </p:val>
                                        </p:tav>
                                      </p:tavLst>
                                    </p:anim>
                                  </p:childTnLst>
                                </p:cTn>
                              </p:par>
                              <p:par>
                                <p:cTn id="328" presetID="2" presetClass="exit" presetSubtype="4" fill="hold" grpId="2" nodeType="withEffect">
                                  <p:stCondLst>
                                    <p:cond delay="0"/>
                                  </p:stCondLst>
                                  <p:childTnLst>
                                    <p:anim calcmode="lin" valueType="num">
                                      <p:cBhvr additive="base">
                                        <p:cTn id="329" dur="4500"/>
                                        <p:tgtEl>
                                          <p:spTgt spid="44"/>
                                        </p:tgtEl>
                                        <p:attrNameLst>
                                          <p:attrName>ppt_x</p:attrName>
                                        </p:attrNameLst>
                                      </p:cBhvr>
                                      <p:tavLst>
                                        <p:tav tm="0">
                                          <p:val>
                                            <p:strVal val="ppt_x"/>
                                          </p:val>
                                        </p:tav>
                                        <p:tav tm="100000">
                                          <p:val>
                                            <p:strVal val="ppt_x"/>
                                          </p:val>
                                        </p:tav>
                                      </p:tavLst>
                                    </p:anim>
                                    <p:anim calcmode="lin" valueType="num">
                                      <p:cBhvr additive="base">
                                        <p:cTn id="330" dur="4500"/>
                                        <p:tgtEl>
                                          <p:spTgt spid="44"/>
                                        </p:tgtEl>
                                        <p:attrNameLst>
                                          <p:attrName>ppt_y</p:attrName>
                                        </p:attrNameLst>
                                      </p:cBhvr>
                                      <p:tavLst>
                                        <p:tav tm="0">
                                          <p:val>
                                            <p:strVal val="ppt_y"/>
                                          </p:val>
                                        </p:tav>
                                        <p:tav tm="100000">
                                          <p:val>
                                            <p:strVal val="1+ppt_h/2"/>
                                          </p:val>
                                        </p:tav>
                                      </p:tavLst>
                                    </p:anim>
                                    <p:set>
                                      <p:cBhvr>
                                        <p:cTn id="331" dur="1" fill="hold">
                                          <p:stCondLst>
                                            <p:cond delay="4499"/>
                                          </p:stCondLst>
                                        </p:cTn>
                                        <p:tgtEl>
                                          <p:spTgt spid="44"/>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44"/>
                                        </p:tgtEl>
                                      </p:cBhvr>
                                    </p:animEffect>
                                    <p:set>
                                      <p:cBhvr>
                                        <p:cTn id="334" dur="1" fill="hold">
                                          <p:stCondLst>
                                            <p:cond delay="5999"/>
                                          </p:stCondLst>
                                        </p:cTn>
                                        <p:tgtEl>
                                          <p:spTgt spid="44"/>
                                        </p:tgtEl>
                                        <p:attrNameLst>
                                          <p:attrName>style.visibility</p:attrName>
                                        </p:attrNameLst>
                                      </p:cBhvr>
                                      <p:to>
                                        <p:strVal val="hidden"/>
                                      </p:to>
                                    </p:set>
                                  </p:childTnLst>
                                </p:cTn>
                              </p:par>
                              <p:par>
                                <p:cTn id="335" presetID="2" presetClass="entr" presetSubtype="1" fill="hold" grpId="0" nodeType="withEffect">
                                  <p:stCondLst>
                                    <p:cond delay="0"/>
                                  </p:stCondLst>
                                  <p:childTnLst>
                                    <p:set>
                                      <p:cBhvr>
                                        <p:cTn id="336" dur="1" fill="hold">
                                          <p:stCondLst>
                                            <p:cond delay="0"/>
                                          </p:stCondLst>
                                        </p:cTn>
                                        <p:tgtEl>
                                          <p:spTgt spid="43"/>
                                        </p:tgtEl>
                                        <p:attrNameLst>
                                          <p:attrName>style.visibility</p:attrName>
                                        </p:attrNameLst>
                                      </p:cBhvr>
                                      <p:to>
                                        <p:strVal val="visible"/>
                                      </p:to>
                                    </p:set>
                                    <p:anim calcmode="lin" valueType="num">
                                      <p:cBhvr additive="base">
                                        <p:cTn id="337" dur="4000" fill="hold"/>
                                        <p:tgtEl>
                                          <p:spTgt spid="43"/>
                                        </p:tgtEl>
                                        <p:attrNameLst>
                                          <p:attrName>ppt_x</p:attrName>
                                        </p:attrNameLst>
                                      </p:cBhvr>
                                      <p:tavLst>
                                        <p:tav tm="0">
                                          <p:val>
                                            <p:strVal val="#ppt_x"/>
                                          </p:val>
                                        </p:tav>
                                        <p:tav tm="100000">
                                          <p:val>
                                            <p:strVal val="#ppt_x"/>
                                          </p:val>
                                        </p:tav>
                                      </p:tavLst>
                                    </p:anim>
                                    <p:anim calcmode="lin" valueType="num">
                                      <p:cBhvr additive="base">
                                        <p:cTn id="338" dur="4000" fill="hold"/>
                                        <p:tgtEl>
                                          <p:spTgt spid="43"/>
                                        </p:tgtEl>
                                        <p:attrNameLst>
                                          <p:attrName>ppt_y</p:attrName>
                                        </p:attrNameLst>
                                      </p:cBhvr>
                                      <p:tavLst>
                                        <p:tav tm="0">
                                          <p:val>
                                            <p:strVal val="0-#ppt_h/2"/>
                                          </p:val>
                                        </p:tav>
                                        <p:tav tm="100000">
                                          <p:val>
                                            <p:strVal val="#ppt_y"/>
                                          </p:val>
                                        </p:tav>
                                      </p:tavLst>
                                    </p:anim>
                                  </p:childTnLst>
                                </p:cTn>
                              </p:par>
                              <p:par>
                                <p:cTn id="339" presetID="19" presetClass="entr" presetSubtype="5" fill="hold" grpId="1" nodeType="withEffect">
                                  <p:stCondLst>
                                    <p:cond delay="0"/>
                                  </p:stCondLst>
                                  <p:childTnLst>
                                    <p:set>
                                      <p:cBhvr>
                                        <p:cTn id="340" dur="1" fill="hold">
                                          <p:stCondLst>
                                            <p:cond delay="0"/>
                                          </p:stCondLst>
                                        </p:cTn>
                                        <p:tgtEl>
                                          <p:spTgt spid="43"/>
                                        </p:tgtEl>
                                        <p:attrNameLst>
                                          <p:attrName>style.visibility</p:attrName>
                                        </p:attrNameLst>
                                      </p:cBhvr>
                                      <p:to>
                                        <p:strVal val="visible"/>
                                      </p:to>
                                    </p:set>
                                    <p:anim calcmode="lin" valueType="num">
                                      <p:cBhvr>
                                        <p:cTn id="341" dur="4000" fill="hold"/>
                                        <p:tgtEl>
                                          <p:spTgt spid="43"/>
                                        </p:tgtEl>
                                        <p:attrNameLst>
                                          <p:attrName>ppt_w</p:attrName>
                                        </p:attrNameLst>
                                      </p:cBhvr>
                                      <p:tavLst>
                                        <p:tav tm="0">
                                          <p:val>
                                            <p:strVal val="#ppt_w"/>
                                          </p:val>
                                        </p:tav>
                                        <p:tav tm="100000">
                                          <p:val>
                                            <p:strVal val="#ppt_w"/>
                                          </p:val>
                                        </p:tav>
                                      </p:tavLst>
                                    </p:anim>
                                    <p:anim calcmode="lin" valueType="num">
                                      <p:cBhvr>
                                        <p:cTn id="342" dur="4000" fill="hold"/>
                                        <p:tgtEl>
                                          <p:spTgt spid="43"/>
                                        </p:tgtEl>
                                        <p:attrNameLst>
                                          <p:attrName>ppt_h</p:attrName>
                                        </p:attrNameLst>
                                      </p:cBhvr>
                                      <p:tavLst>
                                        <p:tav tm="0" fmla="#ppt_h*sin(2.5*pi*$)">
                                          <p:val>
                                            <p:fltVal val="0"/>
                                          </p:val>
                                        </p:tav>
                                        <p:tav tm="100000">
                                          <p:val>
                                            <p:fltVal val="1"/>
                                          </p:val>
                                        </p:tav>
                                      </p:tavLst>
                                    </p:anim>
                                  </p:childTnLst>
                                </p:cTn>
                              </p:par>
                              <p:par>
                                <p:cTn id="343" presetID="2" presetClass="exit" presetSubtype="4" fill="hold" grpId="2" nodeType="withEffect">
                                  <p:stCondLst>
                                    <p:cond delay="0"/>
                                  </p:stCondLst>
                                  <p:childTnLst>
                                    <p:anim calcmode="lin" valueType="num">
                                      <p:cBhvr additive="base">
                                        <p:cTn id="344" dur="4500"/>
                                        <p:tgtEl>
                                          <p:spTgt spid="43"/>
                                        </p:tgtEl>
                                        <p:attrNameLst>
                                          <p:attrName>ppt_x</p:attrName>
                                        </p:attrNameLst>
                                      </p:cBhvr>
                                      <p:tavLst>
                                        <p:tav tm="0">
                                          <p:val>
                                            <p:strVal val="ppt_x"/>
                                          </p:val>
                                        </p:tav>
                                        <p:tav tm="100000">
                                          <p:val>
                                            <p:strVal val="ppt_x"/>
                                          </p:val>
                                        </p:tav>
                                      </p:tavLst>
                                    </p:anim>
                                    <p:anim calcmode="lin" valueType="num">
                                      <p:cBhvr additive="base">
                                        <p:cTn id="345" dur="4500"/>
                                        <p:tgtEl>
                                          <p:spTgt spid="43"/>
                                        </p:tgtEl>
                                        <p:attrNameLst>
                                          <p:attrName>ppt_y</p:attrName>
                                        </p:attrNameLst>
                                      </p:cBhvr>
                                      <p:tavLst>
                                        <p:tav tm="0">
                                          <p:val>
                                            <p:strVal val="ppt_y"/>
                                          </p:val>
                                        </p:tav>
                                        <p:tav tm="100000">
                                          <p:val>
                                            <p:strVal val="1+ppt_h/2"/>
                                          </p:val>
                                        </p:tav>
                                      </p:tavLst>
                                    </p:anim>
                                    <p:set>
                                      <p:cBhvr>
                                        <p:cTn id="346" dur="1" fill="hold">
                                          <p:stCondLst>
                                            <p:cond delay="4499"/>
                                          </p:stCondLst>
                                        </p:cTn>
                                        <p:tgtEl>
                                          <p:spTgt spid="43"/>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43"/>
                                        </p:tgtEl>
                                      </p:cBhvr>
                                    </p:animEffect>
                                    <p:set>
                                      <p:cBhvr>
                                        <p:cTn id="349" dur="1" fill="hold">
                                          <p:stCondLst>
                                            <p:cond delay="5999"/>
                                          </p:stCondLst>
                                        </p:cTn>
                                        <p:tgtEl>
                                          <p:spTgt spid="43"/>
                                        </p:tgtEl>
                                        <p:attrNameLst>
                                          <p:attrName>style.visibility</p:attrName>
                                        </p:attrNameLst>
                                      </p:cBhvr>
                                      <p:to>
                                        <p:strVal val="hidden"/>
                                      </p:to>
                                    </p:set>
                                  </p:childTnLst>
                                </p:cTn>
                              </p:par>
                              <p:par>
                                <p:cTn id="350" presetID="2" presetClass="entr" presetSubtype="1" fill="hold" grpId="0" nodeType="withEffect">
                                  <p:stCondLst>
                                    <p:cond delay="0"/>
                                  </p:stCondLst>
                                  <p:childTnLst>
                                    <p:set>
                                      <p:cBhvr>
                                        <p:cTn id="351" dur="1" fill="hold">
                                          <p:stCondLst>
                                            <p:cond delay="0"/>
                                          </p:stCondLst>
                                        </p:cTn>
                                        <p:tgtEl>
                                          <p:spTgt spid="42"/>
                                        </p:tgtEl>
                                        <p:attrNameLst>
                                          <p:attrName>style.visibility</p:attrName>
                                        </p:attrNameLst>
                                      </p:cBhvr>
                                      <p:to>
                                        <p:strVal val="visible"/>
                                      </p:to>
                                    </p:set>
                                    <p:anim calcmode="lin" valueType="num">
                                      <p:cBhvr additive="base">
                                        <p:cTn id="352" dur="4000" fill="hold"/>
                                        <p:tgtEl>
                                          <p:spTgt spid="42"/>
                                        </p:tgtEl>
                                        <p:attrNameLst>
                                          <p:attrName>ppt_x</p:attrName>
                                        </p:attrNameLst>
                                      </p:cBhvr>
                                      <p:tavLst>
                                        <p:tav tm="0">
                                          <p:val>
                                            <p:strVal val="#ppt_x"/>
                                          </p:val>
                                        </p:tav>
                                        <p:tav tm="100000">
                                          <p:val>
                                            <p:strVal val="#ppt_x"/>
                                          </p:val>
                                        </p:tav>
                                      </p:tavLst>
                                    </p:anim>
                                    <p:anim calcmode="lin" valueType="num">
                                      <p:cBhvr additive="base">
                                        <p:cTn id="353" dur="4000" fill="hold"/>
                                        <p:tgtEl>
                                          <p:spTgt spid="42"/>
                                        </p:tgtEl>
                                        <p:attrNameLst>
                                          <p:attrName>ppt_y</p:attrName>
                                        </p:attrNameLst>
                                      </p:cBhvr>
                                      <p:tavLst>
                                        <p:tav tm="0">
                                          <p:val>
                                            <p:strVal val="0-#ppt_h/2"/>
                                          </p:val>
                                        </p:tav>
                                        <p:tav tm="100000">
                                          <p:val>
                                            <p:strVal val="#ppt_y"/>
                                          </p:val>
                                        </p:tav>
                                      </p:tavLst>
                                    </p:anim>
                                  </p:childTnLst>
                                </p:cTn>
                              </p:par>
                              <p:par>
                                <p:cTn id="354" presetID="19" presetClass="entr" presetSubtype="5" fill="hold" grpId="1" nodeType="withEffect">
                                  <p:stCondLst>
                                    <p:cond delay="0"/>
                                  </p:stCondLst>
                                  <p:childTnLst>
                                    <p:set>
                                      <p:cBhvr>
                                        <p:cTn id="355" dur="1" fill="hold">
                                          <p:stCondLst>
                                            <p:cond delay="0"/>
                                          </p:stCondLst>
                                        </p:cTn>
                                        <p:tgtEl>
                                          <p:spTgt spid="42"/>
                                        </p:tgtEl>
                                        <p:attrNameLst>
                                          <p:attrName>style.visibility</p:attrName>
                                        </p:attrNameLst>
                                      </p:cBhvr>
                                      <p:to>
                                        <p:strVal val="visible"/>
                                      </p:to>
                                    </p:set>
                                    <p:anim calcmode="lin" valueType="num">
                                      <p:cBhvr>
                                        <p:cTn id="356" dur="4000" fill="hold"/>
                                        <p:tgtEl>
                                          <p:spTgt spid="42"/>
                                        </p:tgtEl>
                                        <p:attrNameLst>
                                          <p:attrName>ppt_w</p:attrName>
                                        </p:attrNameLst>
                                      </p:cBhvr>
                                      <p:tavLst>
                                        <p:tav tm="0">
                                          <p:val>
                                            <p:strVal val="#ppt_w"/>
                                          </p:val>
                                        </p:tav>
                                        <p:tav tm="100000">
                                          <p:val>
                                            <p:strVal val="#ppt_w"/>
                                          </p:val>
                                        </p:tav>
                                      </p:tavLst>
                                    </p:anim>
                                    <p:anim calcmode="lin" valueType="num">
                                      <p:cBhvr>
                                        <p:cTn id="357" dur="4000" fill="hold"/>
                                        <p:tgtEl>
                                          <p:spTgt spid="42"/>
                                        </p:tgtEl>
                                        <p:attrNameLst>
                                          <p:attrName>ppt_h</p:attrName>
                                        </p:attrNameLst>
                                      </p:cBhvr>
                                      <p:tavLst>
                                        <p:tav tm="0" fmla="#ppt_h*sin(2.5*pi*$)">
                                          <p:val>
                                            <p:fltVal val="0"/>
                                          </p:val>
                                        </p:tav>
                                        <p:tav tm="100000">
                                          <p:val>
                                            <p:fltVal val="1"/>
                                          </p:val>
                                        </p:tav>
                                      </p:tavLst>
                                    </p:anim>
                                  </p:childTnLst>
                                </p:cTn>
                              </p:par>
                              <p:par>
                                <p:cTn id="358" presetID="2" presetClass="exit" presetSubtype="4" fill="hold" grpId="2" nodeType="withEffect">
                                  <p:stCondLst>
                                    <p:cond delay="0"/>
                                  </p:stCondLst>
                                  <p:childTnLst>
                                    <p:anim calcmode="lin" valueType="num">
                                      <p:cBhvr additive="base">
                                        <p:cTn id="359" dur="4500"/>
                                        <p:tgtEl>
                                          <p:spTgt spid="42"/>
                                        </p:tgtEl>
                                        <p:attrNameLst>
                                          <p:attrName>ppt_x</p:attrName>
                                        </p:attrNameLst>
                                      </p:cBhvr>
                                      <p:tavLst>
                                        <p:tav tm="0">
                                          <p:val>
                                            <p:strVal val="ppt_x"/>
                                          </p:val>
                                        </p:tav>
                                        <p:tav tm="100000">
                                          <p:val>
                                            <p:strVal val="ppt_x"/>
                                          </p:val>
                                        </p:tav>
                                      </p:tavLst>
                                    </p:anim>
                                    <p:anim calcmode="lin" valueType="num">
                                      <p:cBhvr additive="base">
                                        <p:cTn id="360" dur="4500"/>
                                        <p:tgtEl>
                                          <p:spTgt spid="42"/>
                                        </p:tgtEl>
                                        <p:attrNameLst>
                                          <p:attrName>ppt_y</p:attrName>
                                        </p:attrNameLst>
                                      </p:cBhvr>
                                      <p:tavLst>
                                        <p:tav tm="0">
                                          <p:val>
                                            <p:strVal val="ppt_y"/>
                                          </p:val>
                                        </p:tav>
                                        <p:tav tm="100000">
                                          <p:val>
                                            <p:strVal val="1+ppt_h/2"/>
                                          </p:val>
                                        </p:tav>
                                      </p:tavLst>
                                    </p:anim>
                                    <p:set>
                                      <p:cBhvr>
                                        <p:cTn id="361" dur="1" fill="hold">
                                          <p:stCondLst>
                                            <p:cond delay="4499"/>
                                          </p:stCondLst>
                                        </p:cTn>
                                        <p:tgtEl>
                                          <p:spTgt spid="42"/>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42"/>
                                        </p:tgtEl>
                                      </p:cBhvr>
                                    </p:animEffect>
                                    <p:set>
                                      <p:cBhvr>
                                        <p:cTn id="364" dur="1" fill="hold">
                                          <p:stCondLst>
                                            <p:cond delay="5999"/>
                                          </p:stCondLst>
                                        </p:cTn>
                                        <p:tgtEl>
                                          <p:spTgt spid="42"/>
                                        </p:tgtEl>
                                        <p:attrNameLst>
                                          <p:attrName>style.visibility</p:attrName>
                                        </p:attrNameLst>
                                      </p:cBhvr>
                                      <p:to>
                                        <p:strVal val="hidden"/>
                                      </p:to>
                                    </p:set>
                                  </p:childTnLst>
                                </p:cTn>
                              </p:par>
                              <p:par>
                                <p:cTn id="365" presetID="2" presetClass="entr" presetSubtype="1" fill="hold" grpId="0" nodeType="withEffect">
                                  <p:stCondLst>
                                    <p:cond delay="0"/>
                                  </p:stCondLst>
                                  <p:childTnLst>
                                    <p:set>
                                      <p:cBhvr>
                                        <p:cTn id="366" dur="1" fill="hold">
                                          <p:stCondLst>
                                            <p:cond delay="0"/>
                                          </p:stCondLst>
                                        </p:cTn>
                                        <p:tgtEl>
                                          <p:spTgt spid="41"/>
                                        </p:tgtEl>
                                        <p:attrNameLst>
                                          <p:attrName>style.visibility</p:attrName>
                                        </p:attrNameLst>
                                      </p:cBhvr>
                                      <p:to>
                                        <p:strVal val="visible"/>
                                      </p:to>
                                    </p:set>
                                    <p:anim calcmode="lin" valueType="num">
                                      <p:cBhvr additive="base">
                                        <p:cTn id="367" dur="4000" fill="hold"/>
                                        <p:tgtEl>
                                          <p:spTgt spid="41"/>
                                        </p:tgtEl>
                                        <p:attrNameLst>
                                          <p:attrName>ppt_x</p:attrName>
                                        </p:attrNameLst>
                                      </p:cBhvr>
                                      <p:tavLst>
                                        <p:tav tm="0">
                                          <p:val>
                                            <p:strVal val="#ppt_x"/>
                                          </p:val>
                                        </p:tav>
                                        <p:tav tm="100000">
                                          <p:val>
                                            <p:strVal val="#ppt_x"/>
                                          </p:val>
                                        </p:tav>
                                      </p:tavLst>
                                    </p:anim>
                                    <p:anim calcmode="lin" valueType="num">
                                      <p:cBhvr additive="base">
                                        <p:cTn id="368" dur="4000" fill="hold"/>
                                        <p:tgtEl>
                                          <p:spTgt spid="41"/>
                                        </p:tgtEl>
                                        <p:attrNameLst>
                                          <p:attrName>ppt_y</p:attrName>
                                        </p:attrNameLst>
                                      </p:cBhvr>
                                      <p:tavLst>
                                        <p:tav tm="0">
                                          <p:val>
                                            <p:strVal val="0-#ppt_h/2"/>
                                          </p:val>
                                        </p:tav>
                                        <p:tav tm="100000">
                                          <p:val>
                                            <p:strVal val="#ppt_y"/>
                                          </p:val>
                                        </p:tav>
                                      </p:tavLst>
                                    </p:anim>
                                  </p:childTnLst>
                                </p:cTn>
                              </p:par>
                              <p:par>
                                <p:cTn id="369" presetID="19" presetClass="entr" presetSubtype="5" fill="hold" grpId="1" nodeType="withEffect">
                                  <p:stCondLst>
                                    <p:cond delay="0"/>
                                  </p:stCondLst>
                                  <p:childTnLst>
                                    <p:set>
                                      <p:cBhvr>
                                        <p:cTn id="370" dur="1" fill="hold">
                                          <p:stCondLst>
                                            <p:cond delay="0"/>
                                          </p:stCondLst>
                                        </p:cTn>
                                        <p:tgtEl>
                                          <p:spTgt spid="41"/>
                                        </p:tgtEl>
                                        <p:attrNameLst>
                                          <p:attrName>style.visibility</p:attrName>
                                        </p:attrNameLst>
                                      </p:cBhvr>
                                      <p:to>
                                        <p:strVal val="visible"/>
                                      </p:to>
                                    </p:set>
                                    <p:anim calcmode="lin" valueType="num">
                                      <p:cBhvr>
                                        <p:cTn id="371" dur="4000" fill="hold"/>
                                        <p:tgtEl>
                                          <p:spTgt spid="41"/>
                                        </p:tgtEl>
                                        <p:attrNameLst>
                                          <p:attrName>ppt_w</p:attrName>
                                        </p:attrNameLst>
                                      </p:cBhvr>
                                      <p:tavLst>
                                        <p:tav tm="0">
                                          <p:val>
                                            <p:strVal val="#ppt_w"/>
                                          </p:val>
                                        </p:tav>
                                        <p:tav tm="100000">
                                          <p:val>
                                            <p:strVal val="#ppt_w"/>
                                          </p:val>
                                        </p:tav>
                                      </p:tavLst>
                                    </p:anim>
                                    <p:anim calcmode="lin" valueType="num">
                                      <p:cBhvr>
                                        <p:cTn id="372" dur="4000" fill="hold"/>
                                        <p:tgtEl>
                                          <p:spTgt spid="41"/>
                                        </p:tgtEl>
                                        <p:attrNameLst>
                                          <p:attrName>ppt_h</p:attrName>
                                        </p:attrNameLst>
                                      </p:cBhvr>
                                      <p:tavLst>
                                        <p:tav tm="0" fmla="#ppt_h*sin(2.5*pi*$)">
                                          <p:val>
                                            <p:fltVal val="0"/>
                                          </p:val>
                                        </p:tav>
                                        <p:tav tm="100000">
                                          <p:val>
                                            <p:fltVal val="1"/>
                                          </p:val>
                                        </p:tav>
                                      </p:tavLst>
                                    </p:anim>
                                  </p:childTnLst>
                                </p:cTn>
                              </p:par>
                              <p:par>
                                <p:cTn id="373" presetID="2" presetClass="exit" presetSubtype="4" fill="hold" grpId="2" nodeType="withEffect">
                                  <p:stCondLst>
                                    <p:cond delay="0"/>
                                  </p:stCondLst>
                                  <p:childTnLst>
                                    <p:anim calcmode="lin" valueType="num">
                                      <p:cBhvr additive="base">
                                        <p:cTn id="374" dur="4500"/>
                                        <p:tgtEl>
                                          <p:spTgt spid="41"/>
                                        </p:tgtEl>
                                        <p:attrNameLst>
                                          <p:attrName>ppt_x</p:attrName>
                                        </p:attrNameLst>
                                      </p:cBhvr>
                                      <p:tavLst>
                                        <p:tav tm="0">
                                          <p:val>
                                            <p:strVal val="ppt_x"/>
                                          </p:val>
                                        </p:tav>
                                        <p:tav tm="100000">
                                          <p:val>
                                            <p:strVal val="ppt_x"/>
                                          </p:val>
                                        </p:tav>
                                      </p:tavLst>
                                    </p:anim>
                                    <p:anim calcmode="lin" valueType="num">
                                      <p:cBhvr additive="base">
                                        <p:cTn id="375" dur="4500"/>
                                        <p:tgtEl>
                                          <p:spTgt spid="41"/>
                                        </p:tgtEl>
                                        <p:attrNameLst>
                                          <p:attrName>ppt_y</p:attrName>
                                        </p:attrNameLst>
                                      </p:cBhvr>
                                      <p:tavLst>
                                        <p:tav tm="0">
                                          <p:val>
                                            <p:strVal val="ppt_y"/>
                                          </p:val>
                                        </p:tav>
                                        <p:tav tm="100000">
                                          <p:val>
                                            <p:strVal val="1+ppt_h/2"/>
                                          </p:val>
                                        </p:tav>
                                      </p:tavLst>
                                    </p:anim>
                                    <p:set>
                                      <p:cBhvr>
                                        <p:cTn id="376" dur="1" fill="hold">
                                          <p:stCondLst>
                                            <p:cond delay="4499"/>
                                          </p:stCondLst>
                                        </p:cTn>
                                        <p:tgtEl>
                                          <p:spTgt spid="41"/>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41"/>
                                        </p:tgtEl>
                                      </p:cBhvr>
                                    </p:animEffect>
                                    <p:set>
                                      <p:cBhvr>
                                        <p:cTn id="379" dur="1" fill="hold">
                                          <p:stCondLst>
                                            <p:cond delay="5999"/>
                                          </p:stCondLst>
                                        </p:cTn>
                                        <p:tgtEl>
                                          <p:spTgt spid="41"/>
                                        </p:tgtEl>
                                        <p:attrNameLst>
                                          <p:attrName>style.visibility</p:attrName>
                                        </p:attrNameLst>
                                      </p:cBhvr>
                                      <p:to>
                                        <p:strVal val="hidden"/>
                                      </p:to>
                                    </p:set>
                                  </p:childTnLst>
                                </p:cTn>
                              </p:par>
                              <p:par>
                                <p:cTn id="380" presetID="2" presetClass="entr" presetSubtype="1" fill="hold" grpId="0" nodeType="withEffect">
                                  <p:stCondLst>
                                    <p:cond delay="0"/>
                                  </p:stCondLst>
                                  <p:childTnLst>
                                    <p:set>
                                      <p:cBhvr>
                                        <p:cTn id="381" dur="1" fill="hold">
                                          <p:stCondLst>
                                            <p:cond delay="0"/>
                                          </p:stCondLst>
                                        </p:cTn>
                                        <p:tgtEl>
                                          <p:spTgt spid="50"/>
                                        </p:tgtEl>
                                        <p:attrNameLst>
                                          <p:attrName>style.visibility</p:attrName>
                                        </p:attrNameLst>
                                      </p:cBhvr>
                                      <p:to>
                                        <p:strVal val="visible"/>
                                      </p:to>
                                    </p:set>
                                    <p:anim calcmode="lin" valueType="num">
                                      <p:cBhvr additive="base">
                                        <p:cTn id="382" dur="4000" fill="hold"/>
                                        <p:tgtEl>
                                          <p:spTgt spid="50"/>
                                        </p:tgtEl>
                                        <p:attrNameLst>
                                          <p:attrName>ppt_x</p:attrName>
                                        </p:attrNameLst>
                                      </p:cBhvr>
                                      <p:tavLst>
                                        <p:tav tm="0">
                                          <p:val>
                                            <p:strVal val="#ppt_x"/>
                                          </p:val>
                                        </p:tav>
                                        <p:tav tm="100000">
                                          <p:val>
                                            <p:strVal val="#ppt_x"/>
                                          </p:val>
                                        </p:tav>
                                      </p:tavLst>
                                    </p:anim>
                                    <p:anim calcmode="lin" valueType="num">
                                      <p:cBhvr additive="base">
                                        <p:cTn id="383" dur="4000" fill="hold"/>
                                        <p:tgtEl>
                                          <p:spTgt spid="50"/>
                                        </p:tgtEl>
                                        <p:attrNameLst>
                                          <p:attrName>ppt_y</p:attrName>
                                        </p:attrNameLst>
                                      </p:cBhvr>
                                      <p:tavLst>
                                        <p:tav tm="0">
                                          <p:val>
                                            <p:strVal val="0-#ppt_h/2"/>
                                          </p:val>
                                        </p:tav>
                                        <p:tav tm="100000">
                                          <p:val>
                                            <p:strVal val="#ppt_y"/>
                                          </p:val>
                                        </p:tav>
                                      </p:tavLst>
                                    </p:anim>
                                  </p:childTnLst>
                                </p:cTn>
                              </p:par>
                              <p:par>
                                <p:cTn id="384" presetID="19" presetClass="entr" presetSubtype="5" fill="hold" grpId="1" nodeType="withEffect">
                                  <p:stCondLst>
                                    <p:cond delay="0"/>
                                  </p:stCondLst>
                                  <p:childTnLst>
                                    <p:set>
                                      <p:cBhvr>
                                        <p:cTn id="385" dur="1" fill="hold">
                                          <p:stCondLst>
                                            <p:cond delay="0"/>
                                          </p:stCondLst>
                                        </p:cTn>
                                        <p:tgtEl>
                                          <p:spTgt spid="50"/>
                                        </p:tgtEl>
                                        <p:attrNameLst>
                                          <p:attrName>style.visibility</p:attrName>
                                        </p:attrNameLst>
                                      </p:cBhvr>
                                      <p:to>
                                        <p:strVal val="visible"/>
                                      </p:to>
                                    </p:set>
                                    <p:anim calcmode="lin" valueType="num">
                                      <p:cBhvr>
                                        <p:cTn id="386" dur="4000" fill="hold"/>
                                        <p:tgtEl>
                                          <p:spTgt spid="50"/>
                                        </p:tgtEl>
                                        <p:attrNameLst>
                                          <p:attrName>ppt_w</p:attrName>
                                        </p:attrNameLst>
                                      </p:cBhvr>
                                      <p:tavLst>
                                        <p:tav tm="0">
                                          <p:val>
                                            <p:strVal val="#ppt_w"/>
                                          </p:val>
                                        </p:tav>
                                        <p:tav tm="100000">
                                          <p:val>
                                            <p:strVal val="#ppt_w"/>
                                          </p:val>
                                        </p:tav>
                                      </p:tavLst>
                                    </p:anim>
                                    <p:anim calcmode="lin" valueType="num">
                                      <p:cBhvr>
                                        <p:cTn id="387" dur="4000" fill="hold"/>
                                        <p:tgtEl>
                                          <p:spTgt spid="50"/>
                                        </p:tgtEl>
                                        <p:attrNameLst>
                                          <p:attrName>ppt_h</p:attrName>
                                        </p:attrNameLst>
                                      </p:cBhvr>
                                      <p:tavLst>
                                        <p:tav tm="0" fmla="#ppt_h*sin(2.5*pi*$)">
                                          <p:val>
                                            <p:fltVal val="0"/>
                                          </p:val>
                                        </p:tav>
                                        <p:tav tm="100000">
                                          <p:val>
                                            <p:fltVal val="1"/>
                                          </p:val>
                                        </p:tav>
                                      </p:tavLst>
                                    </p:anim>
                                  </p:childTnLst>
                                </p:cTn>
                              </p:par>
                              <p:par>
                                <p:cTn id="388" presetID="2" presetClass="exit" presetSubtype="4" fill="hold" grpId="2" nodeType="withEffect">
                                  <p:stCondLst>
                                    <p:cond delay="0"/>
                                  </p:stCondLst>
                                  <p:childTnLst>
                                    <p:anim calcmode="lin" valueType="num">
                                      <p:cBhvr additive="base">
                                        <p:cTn id="389" dur="4500"/>
                                        <p:tgtEl>
                                          <p:spTgt spid="50"/>
                                        </p:tgtEl>
                                        <p:attrNameLst>
                                          <p:attrName>ppt_x</p:attrName>
                                        </p:attrNameLst>
                                      </p:cBhvr>
                                      <p:tavLst>
                                        <p:tav tm="0">
                                          <p:val>
                                            <p:strVal val="ppt_x"/>
                                          </p:val>
                                        </p:tav>
                                        <p:tav tm="100000">
                                          <p:val>
                                            <p:strVal val="ppt_x"/>
                                          </p:val>
                                        </p:tav>
                                      </p:tavLst>
                                    </p:anim>
                                    <p:anim calcmode="lin" valueType="num">
                                      <p:cBhvr additive="base">
                                        <p:cTn id="390" dur="4500"/>
                                        <p:tgtEl>
                                          <p:spTgt spid="50"/>
                                        </p:tgtEl>
                                        <p:attrNameLst>
                                          <p:attrName>ppt_y</p:attrName>
                                        </p:attrNameLst>
                                      </p:cBhvr>
                                      <p:tavLst>
                                        <p:tav tm="0">
                                          <p:val>
                                            <p:strVal val="ppt_y"/>
                                          </p:val>
                                        </p:tav>
                                        <p:tav tm="100000">
                                          <p:val>
                                            <p:strVal val="1+ppt_h/2"/>
                                          </p:val>
                                        </p:tav>
                                      </p:tavLst>
                                    </p:anim>
                                    <p:set>
                                      <p:cBhvr>
                                        <p:cTn id="391" dur="1" fill="hold">
                                          <p:stCondLst>
                                            <p:cond delay="4499"/>
                                          </p:stCondLst>
                                        </p:cTn>
                                        <p:tgtEl>
                                          <p:spTgt spid="50"/>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50"/>
                                        </p:tgtEl>
                                      </p:cBhvr>
                                    </p:animEffect>
                                    <p:set>
                                      <p:cBhvr>
                                        <p:cTn id="394" dur="1" fill="hold">
                                          <p:stCondLst>
                                            <p:cond delay="5999"/>
                                          </p:stCondLst>
                                        </p:cTn>
                                        <p:tgtEl>
                                          <p:spTgt spid="50"/>
                                        </p:tgtEl>
                                        <p:attrNameLst>
                                          <p:attrName>style.visibility</p:attrName>
                                        </p:attrNameLst>
                                      </p:cBhvr>
                                      <p:to>
                                        <p:strVal val="hidden"/>
                                      </p:to>
                                    </p:set>
                                  </p:childTnLst>
                                </p:cTn>
                              </p:par>
                              <p:par>
                                <p:cTn id="395" presetID="2" presetClass="entr" presetSubtype="1" fill="hold" grpId="0" nodeType="withEffect">
                                  <p:stCondLst>
                                    <p:cond delay="0"/>
                                  </p:stCondLst>
                                  <p:childTnLst>
                                    <p:set>
                                      <p:cBhvr>
                                        <p:cTn id="396" dur="1" fill="hold">
                                          <p:stCondLst>
                                            <p:cond delay="0"/>
                                          </p:stCondLst>
                                        </p:cTn>
                                        <p:tgtEl>
                                          <p:spTgt spid="49"/>
                                        </p:tgtEl>
                                        <p:attrNameLst>
                                          <p:attrName>style.visibility</p:attrName>
                                        </p:attrNameLst>
                                      </p:cBhvr>
                                      <p:to>
                                        <p:strVal val="visible"/>
                                      </p:to>
                                    </p:set>
                                    <p:anim calcmode="lin" valueType="num">
                                      <p:cBhvr additive="base">
                                        <p:cTn id="397" dur="4000" fill="hold"/>
                                        <p:tgtEl>
                                          <p:spTgt spid="49"/>
                                        </p:tgtEl>
                                        <p:attrNameLst>
                                          <p:attrName>ppt_x</p:attrName>
                                        </p:attrNameLst>
                                      </p:cBhvr>
                                      <p:tavLst>
                                        <p:tav tm="0">
                                          <p:val>
                                            <p:strVal val="#ppt_x"/>
                                          </p:val>
                                        </p:tav>
                                        <p:tav tm="100000">
                                          <p:val>
                                            <p:strVal val="#ppt_x"/>
                                          </p:val>
                                        </p:tav>
                                      </p:tavLst>
                                    </p:anim>
                                    <p:anim calcmode="lin" valueType="num">
                                      <p:cBhvr additive="base">
                                        <p:cTn id="398" dur="4000" fill="hold"/>
                                        <p:tgtEl>
                                          <p:spTgt spid="49"/>
                                        </p:tgtEl>
                                        <p:attrNameLst>
                                          <p:attrName>ppt_y</p:attrName>
                                        </p:attrNameLst>
                                      </p:cBhvr>
                                      <p:tavLst>
                                        <p:tav tm="0">
                                          <p:val>
                                            <p:strVal val="0-#ppt_h/2"/>
                                          </p:val>
                                        </p:tav>
                                        <p:tav tm="100000">
                                          <p:val>
                                            <p:strVal val="#ppt_y"/>
                                          </p:val>
                                        </p:tav>
                                      </p:tavLst>
                                    </p:anim>
                                  </p:childTnLst>
                                </p:cTn>
                              </p:par>
                              <p:par>
                                <p:cTn id="399" presetID="19" presetClass="entr" presetSubtype="5" fill="hold" grpId="1" nodeType="withEffect">
                                  <p:stCondLst>
                                    <p:cond delay="0"/>
                                  </p:stCondLst>
                                  <p:childTnLst>
                                    <p:set>
                                      <p:cBhvr>
                                        <p:cTn id="400" dur="1" fill="hold">
                                          <p:stCondLst>
                                            <p:cond delay="0"/>
                                          </p:stCondLst>
                                        </p:cTn>
                                        <p:tgtEl>
                                          <p:spTgt spid="49"/>
                                        </p:tgtEl>
                                        <p:attrNameLst>
                                          <p:attrName>style.visibility</p:attrName>
                                        </p:attrNameLst>
                                      </p:cBhvr>
                                      <p:to>
                                        <p:strVal val="visible"/>
                                      </p:to>
                                    </p:set>
                                    <p:anim calcmode="lin" valueType="num">
                                      <p:cBhvr>
                                        <p:cTn id="401" dur="4000" fill="hold"/>
                                        <p:tgtEl>
                                          <p:spTgt spid="49"/>
                                        </p:tgtEl>
                                        <p:attrNameLst>
                                          <p:attrName>ppt_w</p:attrName>
                                        </p:attrNameLst>
                                      </p:cBhvr>
                                      <p:tavLst>
                                        <p:tav tm="0">
                                          <p:val>
                                            <p:strVal val="#ppt_w"/>
                                          </p:val>
                                        </p:tav>
                                        <p:tav tm="100000">
                                          <p:val>
                                            <p:strVal val="#ppt_w"/>
                                          </p:val>
                                        </p:tav>
                                      </p:tavLst>
                                    </p:anim>
                                    <p:anim calcmode="lin" valueType="num">
                                      <p:cBhvr>
                                        <p:cTn id="402" dur="4000" fill="hold"/>
                                        <p:tgtEl>
                                          <p:spTgt spid="49"/>
                                        </p:tgtEl>
                                        <p:attrNameLst>
                                          <p:attrName>ppt_h</p:attrName>
                                        </p:attrNameLst>
                                      </p:cBhvr>
                                      <p:tavLst>
                                        <p:tav tm="0" fmla="#ppt_h*sin(2.5*pi*$)">
                                          <p:val>
                                            <p:fltVal val="0"/>
                                          </p:val>
                                        </p:tav>
                                        <p:tav tm="100000">
                                          <p:val>
                                            <p:fltVal val="1"/>
                                          </p:val>
                                        </p:tav>
                                      </p:tavLst>
                                    </p:anim>
                                  </p:childTnLst>
                                </p:cTn>
                              </p:par>
                              <p:par>
                                <p:cTn id="403" presetID="2" presetClass="exit" presetSubtype="4" fill="hold" grpId="2" nodeType="withEffect">
                                  <p:stCondLst>
                                    <p:cond delay="0"/>
                                  </p:stCondLst>
                                  <p:childTnLst>
                                    <p:anim calcmode="lin" valueType="num">
                                      <p:cBhvr additive="base">
                                        <p:cTn id="404" dur="4500"/>
                                        <p:tgtEl>
                                          <p:spTgt spid="49"/>
                                        </p:tgtEl>
                                        <p:attrNameLst>
                                          <p:attrName>ppt_x</p:attrName>
                                        </p:attrNameLst>
                                      </p:cBhvr>
                                      <p:tavLst>
                                        <p:tav tm="0">
                                          <p:val>
                                            <p:strVal val="ppt_x"/>
                                          </p:val>
                                        </p:tav>
                                        <p:tav tm="100000">
                                          <p:val>
                                            <p:strVal val="ppt_x"/>
                                          </p:val>
                                        </p:tav>
                                      </p:tavLst>
                                    </p:anim>
                                    <p:anim calcmode="lin" valueType="num">
                                      <p:cBhvr additive="base">
                                        <p:cTn id="405" dur="4500"/>
                                        <p:tgtEl>
                                          <p:spTgt spid="49"/>
                                        </p:tgtEl>
                                        <p:attrNameLst>
                                          <p:attrName>ppt_y</p:attrName>
                                        </p:attrNameLst>
                                      </p:cBhvr>
                                      <p:tavLst>
                                        <p:tav tm="0">
                                          <p:val>
                                            <p:strVal val="ppt_y"/>
                                          </p:val>
                                        </p:tav>
                                        <p:tav tm="100000">
                                          <p:val>
                                            <p:strVal val="1+ppt_h/2"/>
                                          </p:val>
                                        </p:tav>
                                      </p:tavLst>
                                    </p:anim>
                                    <p:set>
                                      <p:cBhvr>
                                        <p:cTn id="406" dur="1" fill="hold">
                                          <p:stCondLst>
                                            <p:cond delay="4499"/>
                                          </p:stCondLst>
                                        </p:cTn>
                                        <p:tgtEl>
                                          <p:spTgt spid="49"/>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49"/>
                                        </p:tgtEl>
                                      </p:cBhvr>
                                    </p:animEffect>
                                    <p:set>
                                      <p:cBhvr>
                                        <p:cTn id="409" dur="1" fill="hold">
                                          <p:stCondLst>
                                            <p:cond delay="5999"/>
                                          </p:stCondLst>
                                        </p:cTn>
                                        <p:tgtEl>
                                          <p:spTgt spid="49"/>
                                        </p:tgtEl>
                                        <p:attrNameLst>
                                          <p:attrName>style.visibility</p:attrName>
                                        </p:attrNameLst>
                                      </p:cBhvr>
                                      <p:to>
                                        <p:strVal val="hidden"/>
                                      </p:to>
                                    </p:set>
                                  </p:childTnLst>
                                </p:cTn>
                              </p:par>
                              <p:par>
                                <p:cTn id="410" presetID="2" presetClass="entr" presetSubtype="1" fill="hold" grpId="0" nodeType="withEffect">
                                  <p:stCondLst>
                                    <p:cond delay="0"/>
                                  </p:stCondLst>
                                  <p:childTnLst>
                                    <p:set>
                                      <p:cBhvr>
                                        <p:cTn id="411" dur="1" fill="hold">
                                          <p:stCondLst>
                                            <p:cond delay="0"/>
                                          </p:stCondLst>
                                        </p:cTn>
                                        <p:tgtEl>
                                          <p:spTgt spid="48"/>
                                        </p:tgtEl>
                                        <p:attrNameLst>
                                          <p:attrName>style.visibility</p:attrName>
                                        </p:attrNameLst>
                                      </p:cBhvr>
                                      <p:to>
                                        <p:strVal val="visible"/>
                                      </p:to>
                                    </p:set>
                                    <p:anim calcmode="lin" valueType="num">
                                      <p:cBhvr additive="base">
                                        <p:cTn id="412" dur="4000" fill="hold"/>
                                        <p:tgtEl>
                                          <p:spTgt spid="48"/>
                                        </p:tgtEl>
                                        <p:attrNameLst>
                                          <p:attrName>ppt_x</p:attrName>
                                        </p:attrNameLst>
                                      </p:cBhvr>
                                      <p:tavLst>
                                        <p:tav tm="0">
                                          <p:val>
                                            <p:strVal val="#ppt_x"/>
                                          </p:val>
                                        </p:tav>
                                        <p:tav tm="100000">
                                          <p:val>
                                            <p:strVal val="#ppt_x"/>
                                          </p:val>
                                        </p:tav>
                                      </p:tavLst>
                                    </p:anim>
                                    <p:anim calcmode="lin" valueType="num">
                                      <p:cBhvr additive="base">
                                        <p:cTn id="413" dur="4000" fill="hold"/>
                                        <p:tgtEl>
                                          <p:spTgt spid="48"/>
                                        </p:tgtEl>
                                        <p:attrNameLst>
                                          <p:attrName>ppt_y</p:attrName>
                                        </p:attrNameLst>
                                      </p:cBhvr>
                                      <p:tavLst>
                                        <p:tav tm="0">
                                          <p:val>
                                            <p:strVal val="0-#ppt_h/2"/>
                                          </p:val>
                                        </p:tav>
                                        <p:tav tm="100000">
                                          <p:val>
                                            <p:strVal val="#ppt_y"/>
                                          </p:val>
                                        </p:tav>
                                      </p:tavLst>
                                    </p:anim>
                                  </p:childTnLst>
                                </p:cTn>
                              </p:par>
                              <p:par>
                                <p:cTn id="414" presetID="19" presetClass="entr" presetSubtype="5" fill="hold" grpId="1" nodeType="withEffect">
                                  <p:stCondLst>
                                    <p:cond delay="0"/>
                                  </p:stCondLst>
                                  <p:childTnLst>
                                    <p:set>
                                      <p:cBhvr>
                                        <p:cTn id="415" dur="1" fill="hold">
                                          <p:stCondLst>
                                            <p:cond delay="0"/>
                                          </p:stCondLst>
                                        </p:cTn>
                                        <p:tgtEl>
                                          <p:spTgt spid="48"/>
                                        </p:tgtEl>
                                        <p:attrNameLst>
                                          <p:attrName>style.visibility</p:attrName>
                                        </p:attrNameLst>
                                      </p:cBhvr>
                                      <p:to>
                                        <p:strVal val="visible"/>
                                      </p:to>
                                    </p:set>
                                    <p:anim calcmode="lin" valueType="num">
                                      <p:cBhvr>
                                        <p:cTn id="416" dur="4000" fill="hold"/>
                                        <p:tgtEl>
                                          <p:spTgt spid="48"/>
                                        </p:tgtEl>
                                        <p:attrNameLst>
                                          <p:attrName>ppt_w</p:attrName>
                                        </p:attrNameLst>
                                      </p:cBhvr>
                                      <p:tavLst>
                                        <p:tav tm="0">
                                          <p:val>
                                            <p:strVal val="#ppt_w"/>
                                          </p:val>
                                        </p:tav>
                                        <p:tav tm="100000">
                                          <p:val>
                                            <p:strVal val="#ppt_w"/>
                                          </p:val>
                                        </p:tav>
                                      </p:tavLst>
                                    </p:anim>
                                    <p:anim calcmode="lin" valueType="num">
                                      <p:cBhvr>
                                        <p:cTn id="417" dur="4000" fill="hold"/>
                                        <p:tgtEl>
                                          <p:spTgt spid="48"/>
                                        </p:tgtEl>
                                        <p:attrNameLst>
                                          <p:attrName>ppt_h</p:attrName>
                                        </p:attrNameLst>
                                      </p:cBhvr>
                                      <p:tavLst>
                                        <p:tav tm="0" fmla="#ppt_h*sin(2.5*pi*$)">
                                          <p:val>
                                            <p:fltVal val="0"/>
                                          </p:val>
                                        </p:tav>
                                        <p:tav tm="100000">
                                          <p:val>
                                            <p:fltVal val="1"/>
                                          </p:val>
                                        </p:tav>
                                      </p:tavLst>
                                    </p:anim>
                                  </p:childTnLst>
                                </p:cTn>
                              </p:par>
                              <p:par>
                                <p:cTn id="418" presetID="2" presetClass="exit" presetSubtype="4" fill="hold" grpId="2" nodeType="withEffect">
                                  <p:stCondLst>
                                    <p:cond delay="0"/>
                                  </p:stCondLst>
                                  <p:childTnLst>
                                    <p:anim calcmode="lin" valueType="num">
                                      <p:cBhvr additive="base">
                                        <p:cTn id="419" dur="4500"/>
                                        <p:tgtEl>
                                          <p:spTgt spid="48"/>
                                        </p:tgtEl>
                                        <p:attrNameLst>
                                          <p:attrName>ppt_x</p:attrName>
                                        </p:attrNameLst>
                                      </p:cBhvr>
                                      <p:tavLst>
                                        <p:tav tm="0">
                                          <p:val>
                                            <p:strVal val="ppt_x"/>
                                          </p:val>
                                        </p:tav>
                                        <p:tav tm="100000">
                                          <p:val>
                                            <p:strVal val="ppt_x"/>
                                          </p:val>
                                        </p:tav>
                                      </p:tavLst>
                                    </p:anim>
                                    <p:anim calcmode="lin" valueType="num">
                                      <p:cBhvr additive="base">
                                        <p:cTn id="420" dur="4500"/>
                                        <p:tgtEl>
                                          <p:spTgt spid="48"/>
                                        </p:tgtEl>
                                        <p:attrNameLst>
                                          <p:attrName>ppt_y</p:attrName>
                                        </p:attrNameLst>
                                      </p:cBhvr>
                                      <p:tavLst>
                                        <p:tav tm="0">
                                          <p:val>
                                            <p:strVal val="ppt_y"/>
                                          </p:val>
                                        </p:tav>
                                        <p:tav tm="100000">
                                          <p:val>
                                            <p:strVal val="1+ppt_h/2"/>
                                          </p:val>
                                        </p:tav>
                                      </p:tavLst>
                                    </p:anim>
                                    <p:set>
                                      <p:cBhvr>
                                        <p:cTn id="421" dur="1" fill="hold">
                                          <p:stCondLst>
                                            <p:cond delay="4499"/>
                                          </p:stCondLst>
                                        </p:cTn>
                                        <p:tgtEl>
                                          <p:spTgt spid="48"/>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48"/>
                                        </p:tgtEl>
                                      </p:cBhvr>
                                    </p:animEffect>
                                    <p:set>
                                      <p:cBhvr>
                                        <p:cTn id="424" dur="1" fill="hold">
                                          <p:stCondLst>
                                            <p:cond delay="5999"/>
                                          </p:stCondLst>
                                        </p:cTn>
                                        <p:tgtEl>
                                          <p:spTgt spid="48"/>
                                        </p:tgtEl>
                                        <p:attrNameLst>
                                          <p:attrName>style.visibility</p:attrName>
                                        </p:attrNameLst>
                                      </p:cBhvr>
                                      <p:to>
                                        <p:strVal val="hidden"/>
                                      </p:to>
                                    </p:set>
                                  </p:childTnLst>
                                </p:cTn>
                              </p:par>
                              <p:par>
                                <p:cTn id="425" presetID="2" presetClass="entr" presetSubtype="1" fill="hold" grpId="0" nodeType="withEffect">
                                  <p:stCondLst>
                                    <p:cond delay="0"/>
                                  </p:stCondLst>
                                  <p:childTnLst>
                                    <p:set>
                                      <p:cBhvr>
                                        <p:cTn id="426" dur="1" fill="hold">
                                          <p:stCondLst>
                                            <p:cond delay="0"/>
                                          </p:stCondLst>
                                        </p:cTn>
                                        <p:tgtEl>
                                          <p:spTgt spid="47"/>
                                        </p:tgtEl>
                                        <p:attrNameLst>
                                          <p:attrName>style.visibility</p:attrName>
                                        </p:attrNameLst>
                                      </p:cBhvr>
                                      <p:to>
                                        <p:strVal val="visible"/>
                                      </p:to>
                                    </p:set>
                                    <p:anim calcmode="lin" valueType="num">
                                      <p:cBhvr additive="base">
                                        <p:cTn id="427" dur="4000" fill="hold"/>
                                        <p:tgtEl>
                                          <p:spTgt spid="47"/>
                                        </p:tgtEl>
                                        <p:attrNameLst>
                                          <p:attrName>ppt_x</p:attrName>
                                        </p:attrNameLst>
                                      </p:cBhvr>
                                      <p:tavLst>
                                        <p:tav tm="0">
                                          <p:val>
                                            <p:strVal val="#ppt_x"/>
                                          </p:val>
                                        </p:tav>
                                        <p:tav tm="100000">
                                          <p:val>
                                            <p:strVal val="#ppt_x"/>
                                          </p:val>
                                        </p:tav>
                                      </p:tavLst>
                                    </p:anim>
                                    <p:anim calcmode="lin" valueType="num">
                                      <p:cBhvr additive="base">
                                        <p:cTn id="428" dur="4000" fill="hold"/>
                                        <p:tgtEl>
                                          <p:spTgt spid="47"/>
                                        </p:tgtEl>
                                        <p:attrNameLst>
                                          <p:attrName>ppt_y</p:attrName>
                                        </p:attrNameLst>
                                      </p:cBhvr>
                                      <p:tavLst>
                                        <p:tav tm="0">
                                          <p:val>
                                            <p:strVal val="0-#ppt_h/2"/>
                                          </p:val>
                                        </p:tav>
                                        <p:tav tm="100000">
                                          <p:val>
                                            <p:strVal val="#ppt_y"/>
                                          </p:val>
                                        </p:tav>
                                      </p:tavLst>
                                    </p:anim>
                                  </p:childTnLst>
                                </p:cTn>
                              </p:par>
                              <p:par>
                                <p:cTn id="429" presetID="19" presetClass="entr" presetSubtype="5" fill="hold" grpId="1" nodeType="withEffect">
                                  <p:stCondLst>
                                    <p:cond delay="0"/>
                                  </p:stCondLst>
                                  <p:childTnLst>
                                    <p:set>
                                      <p:cBhvr>
                                        <p:cTn id="430" dur="1" fill="hold">
                                          <p:stCondLst>
                                            <p:cond delay="0"/>
                                          </p:stCondLst>
                                        </p:cTn>
                                        <p:tgtEl>
                                          <p:spTgt spid="47"/>
                                        </p:tgtEl>
                                        <p:attrNameLst>
                                          <p:attrName>style.visibility</p:attrName>
                                        </p:attrNameLst>
                                      </p:cBhvr>
                                      <p:to>
                                        <p:strVal val="visible"/>
                                      </p:to>
                                    </p:set>
                                    <p:anim calcmode="lin" valueType="num">
                                      <p:cBhvr>
                                        <p:cTn id="431" dur="4000" fill="hold"/>
                                        <p:tgtEl>
                                          <p:spTgt spid="47"/>
                                        </p:tgtEl>
                                        <p:attrNameLst>
                                          <p:attrName>ppt_w</p:attrName>
                                        </p:attrNameLst>
                                      </p:cBhvr>
                                      <p:tavLst>
                                        <p:tav tm="0">
                                          <p:val>
                                            <p:strVal val="#ppt_w"/>
                                          </p:val>
                                        </p:tav>
                                        <p:tav tm="100000">
                                          <p:val>
                                            <p:strVal val="#ppt_w"/>
                                          </p:val>
                                        </p:tav>
                                      </p:tavLst>
                                    </p:anim>
                                    <p:anim calcmode="lin" valueType="num">
                                      <p:cBhvr>
                                        <p:cTn id="432" dur="4000" fill="hold"/>
                                        <p:tgtEl>
                                          <p:spTgt spid="47"/>
                                        </p:tgtEl>
                                        <p:attrNameLst>
                                          <p:attrName>ppt_h</p:attrName>
                                        </p:attrNameLst>
                                      </p:cBhvr>
                                      <p:tavLst>
                                        <p:tav tm="0" fmla="#ppt_h*sin(2.5*pi*$)">
                                          <p:val>
                                            <p:fltVal val="0"/>
                                          </p:val>
                                        </p:tav>
                                        <p:tav tm="100000">
                                          <p:val>
                                            <p:fltVal val="1"/>
                                          </p:val>
                                        </p:tav>
                                      </p:tavLst>
                                    </p:anim>
                                  </p:childTnLst>
                                </p:cTn>
                              </p:par>
                              <p:par>
                                <p:cTn id="433" presetID="2" presetClass="exit" presetSubtype="4" fill="hold" grpId="2" nodeType="withEffect">
                                  <p:stCondLst>
                                    <p:cond delay="0"/>
                                  </p:stCondLst>
                                  <p:childTnLst>
                                    <p:anim calcmode="lin" valueType="num">
                                      <p:cBhvr additive="base">
                                        <p:cTn id="434" dur="4500"/>
                                        <p:tgtEl>
                                          <p:spTgt spid="47"/>
                                        </p:tgtEl>
                                        <p:attrNameLst>
                                          <p:attrName>ppt_x</p:attrName>
                                        </p:attrNameLst>
                                      </p:cBhvr>
                                      <p:tavLst>
                                        <p:tav tm="0">
                                          <p:val>
                                            <p:strVal val="ppt_x"/>
                                          </p:val>
                                        </p:tav>
                                        <p:tav tm="100000">
                                          <p:val>
                                            <p:strVal val="ppt_x"/>
                                          </p:val>
                                        </p:tav>
                                      </p:tavLst>
                                    </p:anim>
                                    <p:anim calcmode="lin" valueType="num">
                                      <p:cBhvr additive="base">
                                        <p:cTn id="435" dur="4500"/>
                                        <p:tgtEl>
                                          <p:spTgt spid="47"/>
                                        </p:tgtEl>
                                        <p:attrNameLst>
                                          <p:attrName>ppt_y</p:attrName>
                                        </p:attrNameLst>
                                      </p:cBhvr>
                                      <p:tavLst>
                                        <p:tav tm="0">
                                          <p:val>
                                            <p:strVal val="ppt_y"/>
                                          </p:val>
                                        </p:tav>
                                        <p:tav tm="100000">
                                          <p:val>
                                            <p:strVal val="1+ppt_h/2"/>
                                          </p:val>
                                        </p:tav>
                                      </p:tavLst>
                                    </p:anim>
                                    <p:set>
                                      <p:cBhvr>
                                        <p:cTn id="436" dur="1" fill="hold">
                                          <p:stCondLst>
                                            <p:cond delay="4499"/>
                                          </p:stCondLst>
                                        </p:cTn>
                                        <p:tgtEl>
                                          <p:spTgt spid="47"/>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47"/>
                                        </p:tgtEl>
                                      </p:cBhvr>
                                    </p:animEffect>
                                    <p:set>
                                      <p:cBhvr>
                                        <p:cTn id="439" dur="1" fill="hold">
                                          <p:stCondLst>
                                            <p:cond delay="5999"/>
                                          </p:stCondLst>
                                        </p:cTn>
                                        <p:tgtEl>
                                          <p:spTgt spid="47"/>
                                        </p:tgtEl>
                                        <p:attrNameLst>
                                          <p:attrName>style.visibility</p:attrName>
                                        </p:attrNameLst>
                                      </p:cBhvr>
                                      <p:to>
                                        <p:strVal val="hidden"/>
                                      </p:to>
                                    </p:set>
                                  </p:childTnLst>
                                </p:cTn>
                              </p:par>
                              <p:par>
                                <p:cTn id="440" presetID="2" presetClass="entr" presetSubtype="1" fill="hold" grpId="0" nodeType="withEffect">
                                  <p:stCondLst>
                                    <p:cond delay="0"/>
                                  </p:stCondLst>
                                  <p:childTnLst>
                                    <p:set>
                                      <p:cBhvr>
                                        <p:cTn id="441" dur="1" fill="hold">
                                          <p:stCondLst>
                                            <p:cond delay="0"/>
                                          </p:stCondLst>
                                        </p:cTn>
                                        <p:tgtEl>
                                          <p:spTgt spid="46"/>
                                        </p:tgtEl>
                                        <p:attrNameLst>
                                          <p:attrName>style.visibility</p:attrName>
                                        </p:attrNameLst>
                                      </p:cBhvr>
                                      <p:to>
                                        <p:strVal val="visible"/>
                                      </p:to>
                                    </p:set>
                                    <p:anim calcmode="lin" valueType="num">
                                      <p:cBhvr additive="base">
                                        <p:cTn id="442" dur="4000" fill="hold"/>
                                        <p:tgtEl>
                                          <p:spTgt spid="46"/>
                                        </p:tgtEl>
                                        <p:attrNameLst>
                                          <p:attrName>ppt_x</p:attrName>
                                        </p:attrNameLst>
                                      </p:cBhvr>
                                      <p:tavLst>
                                        <p:tav tm="0">
                                          <p:val>
                                            <p:strVal val="#ppt_x"/>
                                          </p:val>
                                        </p:tav>
                                        <p:tav tm="100000">
                                          <p:val>
                                            <p:strVal val="#ppt_x"/>
                                          </p:val>
                                        </p:tav>
                                      </p:tavLst>
                                    </p:anim>
                                    <p:anim calcmode="lin" valueType="num">
                                      <p:cBhvr additive="base">
                                        <p:cTn id="443" dur="4000" fill="hold"/>
                                        <p:tgtEl>
                                          <p:spTgt spid="46"/>
                                        </p:tgtEl>
                                        <p:attrNameLst>
                                          <p:attrName>ppt_y</p:attrName>
                                        </p:attrNameLst>
                                      </p:cBhvr>
                                      <p:tavLst>
                                        <p:tav tm="0">
                                          <p:val>
                                            <p:strVal val="0-#ppt_h/2"/>
                                          </p:val>
                                        </p:tav>
                                        <p:tav tm="100000">
                                          <p:val>
                                            <p:strVal val="#ppt_y"/>
                                          </p:val>
                                        </p:tav>
                                      </p:tavLst>
                                    </p:anim>
                                  </p:childTnLst>
                                </p:cTn>
                              </p:par>
                              <p:par>
                                <p:cTn id="444" presetID="19" presetClass="entr" presetSubtype="5" fill="hold" grpId="1" nodeType="withEffect">
                                  <p:stCondLst>
                                    <p:cond delay="0"/>
                                  </p:stCondLst>
                                  <p:childTnLst>
                                    <p:set>
                                      <p:cBhvr>
                                        <p:cTn id="445" dur="1" fill="hold">
                                          <p:stCondLst>
                                            <p:cond delay="0"/>
                                          </p:stCondLst>
                                        </p:cTn>
                                        <p:tgtEl>
                                          <p:spTgt spid="46"/>
                                        </p:tgtEl>
                                        <p:attrNameLst>
                                          <p:attrName>style.visibility</p:attrName>
                                        </p:attrNameLst>
                                      </p:cBhvr>
                                      <p:to>
                                        <p:strVal val="visible"/>
                                      </p:to>
                                    </p:set>
                                    <p:anim calcmode="lin" valueType="num">
                                      <p:cBhvr>
                                        <p:cTn id="446" dur="4000" fill="hold"/>
                                        <p:tgtEl>
                                          <p:spTgt spid="46"/>
                                        </p:tgtEl>
                                        <p:attrNameLst>
                                          <p:attrName>ppt_w</p:attrName>
                                        </p:attrNameLst>
                                      </p:cBhvr>
                                      <p:tavLst>
                                        <p:tav tm="0">
                                          <p:val>
                                            <p:strVal val="#ppt_w"/>
                                          </p:val>
                                        </p:tav>
                                        <p:tav tm="100000">
                                          <p:val>
                                            <p:strVal val="#ppt_w"/>
                                          </p:val>
                                        </p:tav>
                                      </p:tavLst>
                                    </p:anim>
                                    <p:anim calcmode="lin" valueType="num">
                                      <p:cBhvr>
                                        <p:cTn id="447" dur="4000" fill="hold"/>
                                        <p:tgtEl>
                                          <p:spTgt spid="46"/>
                                        </p:tgtEl>
                                        <p:attrNameLst>
                                          <p:attrName>ppt_h</p:attrName>
                                        </p:attrNameLst>
                                      </p:cBhvr>
                                      <p:tavLst>
                                        <p:tav tm="0" fmla="#ppt_h*sin(2.5*pi*$)">
                                          <p:val>
                                            <p:fltVal val="0"/>
                                          </p:val>
                                        </p:tav>
                                        <p:tav tm="100000">
                                          <p:val>
                                            <p:fltVal val="1"/>
                                          </p:val>
                                        </p:tav>
                                      </p:tavLst>
                                    </p:anim>
                                  </p:childTnLst>
                                </p:cTn>
                              </p:par>
                              <p:par>
                                <p:cTn id="448" presetID="2" presetClass="exit" presetSubtype="4" fill="hold" grpId="2" nodeType="withEffect">
                                  <p:stCondLst>
                                    <p:cond delay="0"/>
                                  </p:stCondLst>
                                  <p:childTnLst>
                                    <p:anim calcmode="lin" valueType="num">
                                      <p:cBhvr additive="base">
                                        <p:cTn id="449" dur="4500"/>
                                        <p:tgtEl>
                                          <p:spTgt spid="46"/>
                                        </p:tgtEl>
                                        <p:attrNameLst>
                                          <p:attrName>ppt_x</p:attrName>
                                        </p:attrNameLst>
                                      </p:cBhvr>
                                      <p:tavLst>
                                        <p:tav tm="0">
                                          <p:val>
                                            <p:strVal val="ppt_x"/>
                                          </p:val>
                                        </p:tav>
                                        <p:tav tm="100000">
                                          <p:val>
                                            <p:strVal val="ppt_x"/>
                                          </p:val>
                                        </p:tav>
                                      </p:tavLst>
                                    </p:anim>
                                    <p:anim calcmode="lin" valueType="num">
                                      <p:cBhvr additive="base">
                                        <p:cTn id="450" dur="4500"/>
                                        <p:tgtEl>
                                          <p:spTgt spid="46"/>
                                        </p:tgtEl>
                                        <p:attrNameLst>
                                          <p:attrName>ppt_y</p:attrName>
                                        </p:attrNameLst>
                                      </p:cBhvr>
                                      <p:tavLst>
                                        <p:tav tm="0">
                                          <p:val>
                                            <p:strVal val="ppt_y"/>
                                          </p:val>
                                        </p:tav>
                                        <p:tav tm="100000">
                                          <p:val>
                                            <p:strVal val="1+ppt_h/2"/>
                                          </p:val>
                                        </p:tav>
                                      </p:tavLst>
                                    </p:anim>
                                    <p:set>
                                      <p:cBhvr>
                                        <p:cTn id="451" dur="1" fill="hold">
                                          <p:stCondLst>
                                            <p:cond delay="4499"/>
                                          </p:stCondLst>
                                        </p:cTn>
                                        <p:tgtEl>
                                          <p:spTgt spid="46"/>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46"/>
                                        </p:tgtEl>
                                      </p:cBhvr>
                                    </p:animEffect>
                                    <p:set>
                                      <p:cBhvr>
                                        <p:cTn id="454" dur="1" fill="hold">
                                          <p:stCondLst>
                                            <p:cond delay="5999"/>
                                          </p:stCondLst>
                                        </p:cTn>
                                        <p:tgtEl>
                                          <p:spTgt spid="46"/>
                                        </p:tgtEl>
                                        <p:attrNameLst>
                                          <p:attrName>style.visibility</p:attrName>
                                        </p:attrNameLst>
                                      </p:cBhvr>
                                      <p:to>
                                        <p:strVal val="hidden"/>
                                      </p:to>
                                    </p:set>
                                  </p:childTnLst>
                                </p:cTn>
                              </p:par>
                              <p:par>
                                <p:cTn id="455" presetID="2" presetClass="entr" presetSubtype="1" fill="hold" grpId="0" nodeType="withEffect">
                                  <p:stCondLst>
                                    <p:cond delay="0"/>
                                  </p:stCondLst>
                                  <p:childTnLst>
                                    <p:set>
                                      <p:cBhvr>
                                        <p:cTn id="456" dur="1" fill="hold">
                                          <p:stCondLst>
                                            <p:cond delay="0"/>
                                          </p:stCondLst>
                                        </p:cTn>
                                        <p:tgtEl>
                                          <p:spTgt spid="57"/>
                                        </p:tgtEl>
                                        <p:attrNameLst>
                                          <p:attrName>style.visibility</p:attrName>
                                        </p:attrNameLst>
                                      </p:cBhvr>
                                      <p:to>
                                        <p:strVal val="visible"/>
                                      </p:to>
                                    </p:set>
                                    <p:anim calcmode="lin" valueType="num">
                                      <p:cBhvr additive="base">
                                        <p:cTn id="457" dur="4000" fill="hold"/>
                                        <p:tgtEl>
                                          <p:spTgt spid="57"/>
                                        </p:tgtEl>
                                        <p:attrNameLst>
                                          <p:attrName>ppt_x</p:attrName>
                                        </p:attrNameLst>
                                      </p:cBhvr>
                                      <p:tavLst>
                                        <p:tav tm="0">
                                          <p:val>
                                            <p:strVal val="#ppt_x"/>
                                          </p:val>
                                        </p:tav>
                                        <p:tav tm="100000">
                                          <p:val>
                                            <p:strVal val="#ppt_x"/>
                                          </p:val>
                                        </p:tav>
                                      </p:tavLst>
                                    </p:anim>
                                    <p:anim calcmode="lin" valueType="num">
                                      <p:cBhvr additive="base">
                                        <p:cTn id="458" dur="4000" fill="hold"/>
                                        <p:tgtEl>
                                          <p:spTgt spid="57"/>
                                        </p:tgtEl>
                                        <p:attrNameLst>
                                          <p:attrName>ppt_y</p:attrName>
                                        </p:attrNameLst>
                                      </p:cBhvr>
                                      <p:tavLst>
                                        <p:tav tm="0">
                                          <p:val>
                                            <p:strVal val="0-#ppt_h/2"/>
                                          </p:val>
                                        </p:tav>
                                        <p:tav tm="100000">
                                          <p:val>
                                            <p:strVal val="#ppt_y"/>
                                          </p:val>
                                        </p:tav>
                                      </p:tavLst>
                                    </p:anim>
                                  </p:childTnLst>
                                </p:cTn>
                              </p:par>
                              <p:par>
                                <p:cTn id="459" presetID="19" presetClass="entr" presetSubtype="5" fill="hold" grpId="1" nodeType="withEffect">
                                  <p:stCondLst>
                                    <p:cond delay="0"/>
                                  </p:stCondLst>
                                  <p:childTnLst>
                                    <p:set>
                                      <p:cBhvr>
                                        <p:cTn id="460" dur="1" fill="hold">
                                          <p:stCondLst>
                                            <p:cond delay="0"/>
                                          </p:stCondLst>
                                        </p:cTn>
                                        <p:tgtEl>
                                          <p:spTgt spid="57"/>
                                        </p:tgtEl>
                                        <p:attrNameLst>
                                          <p:attrName>style.visibility</p:attrName>
                                        </p:attrNameLst>
                                      </p:cBhvr>
                                      <p:to>
                                        <p:strVal val="visible"/>
                                      </p:to>
                                    </p:set>
                                    <p:anim calcmode="lin" valueType="num">
                                      <p:cBhvr>
                                        <p:cTn id="461" dur="4000" fill="hold"/>
                                        <p:tgtEl>
                                          <p:spTgt spid="57"/>
                                        </p:tgtEl>
                                        <p:attrNameLst>
                                          <p:attrName>ppt_w</p:attrName>
                                        </p:attrNameLst>
                                      </p:cBhvr>
                                      <p:tavLst>
                                        <p:tav tm="0">
                                          <p:val>
                                            <p:strVal val="#ppt_w"/>
                                          </p:val>
                                        </p:tav>
                                        <p:tav tm="100000">
                                          <p:val>
                                            <p:strVal val="#ppt_w"/>
                                          </p:val>
                                        </p:tav>
                                      </p:tavLst>
                                    </p:anim>
                                    <p:anim calcmode="lin" valueType="num">
                                      <p:cBhvr>
                                        <p:cTn id="462" dur="4000" fill="hold"/>
                                        <p:tgtEl>
                                          <p:spTgt spid="57"/>
                                        </p:tgtEl>
                                        <p:attrNameLst>
                                          <p:attrName>ppt_h</p:attrName>
                                        </p:attrNameLst>
                                      </p:cBhvr>
                                      <p:tavLst>
                                        <p:tav tm="0" fmla="#ppt_h*sin(2.5*pi*$)">
                                          <p:val>
                                            <p:fltVal val="0"/>
                                          </p:val>
                                        </p:tav>
                                        <p:tav tm="100000">
                                          <p:val>
                                            <p:fltVal val="1"/>
                                          </p:val>
                                        </p:tav>
                                      </p:tavLst>
                                    </p:anim>
                                  </p:childTnLst>
                                </p:cTn>
                              </p:par>
                              <p:par>
                                <p:cTn id="463" presetID="2" presetClass="exit" presetSubtype="4" fill="hold" grpId="2" nodeType="withEffect">
                                  <p:stCondLst>
                                    <p:cond delay="0"/>
                                  </p:stCondLst>
                                  <p:childTnLst>
                                    <p:anim calcmode="lin" valueType="num">
                                      <p:cBhvr additive="base">
                                        <p:cTn id="464" dur="4500"/>
                                        <p:tgtEl>
                                          <p:spTgt spid="57"/>
                                        </p:tgtEl>
                                        <p:attrNameLst>
                                          <p:attrName>ppt_x</p:attrName>
                                        </p:attrNameLst>
                                      </p:cBhvr>
                                      <p:tavLst>
                                        <p:tav tm="0">
                                          <p:val>
                                            <p:strVal val="ppt_x"/>
                                          </p:val>
                                        </p:tav>
                                        <p:tav tm="100000">
                                          <p:val>
                                            <p:strVal val="ppt_x"/>
                                          </p:val>
                                        </p:tav>
                                      </p:tavLst>
                                    </p:anim>
                                    <p:anim calcmode="lin" valueType="num">
                                      <p:cBhvr additive="base">
                                        <p:cTn id="465" dur="4500"/>
                                        <p:tgtEl>
                                          <p:spTgt spid="57"/>
                                        </p:tgtEl>
                                        <p:attrNameLst>
                                          <p:attrName>ppt_y</p:attrName>
                                        </p:attrNameLst>
                                      </p:cBhvr>
                                      <p:tavLst>
                                        <p:tav tm="0">
                                          <p:val>
                                            <p:strVal val="ppt_y"/>
                                          </p:val>
                                        </p:tav>
                                        <p:tav tm="100000">
                                          <p:val>
                                            <p:strVal val="1+ppt_h/2"/>
                                          </p:val>
                                        </p:tav>
                                      </p:tavLst>
                                    </p:anim>
                                    <p:set>
                                      <p:cBhvr>
                                        <p:cTn id="466" dur="1" fill="hold">
                                          <p:stCondLst>
                                            <p:cond delay="4499"/>
                                          </p:stCondLst>
                                        </p:cTn>
                                        <p:tgtEl>
                                          <p:spTgt spid="57"/>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57"/>
                                        </p:tgtEl>
                                      </p:cBhvr>
                                    </p:animEffect>
                                    <p:set>
                                      <p:cBhvr>
                                        <p:cTn id="469" dur="1" fill="hold">
                                          <p:stCondLst>
                                            <p:cond delay="5999"/>
                                          </p:stCondLst>
                                        </p:cTn>
                                        <p:tgtEl>
                                          <p:spTgt spid="57"/>
                                        </p:tgtEl>
                                        <p:attrNameLst>
                                          <p:attrName>style.visibility</p:attrName>
                                        </p:attrNameLst>
                                      </p:cBhvr>
                                      <p:to>
                                        <p:strVal val="hidden"/>
                                      </p:to>
                                    </p:set>
                                  </p:childTnLst>
                                </p:cTn>
                              </p:par>
                              <p:par>
                                <p:cTn id="470" presetID="2" presetClass="entr" presetSubtype="1" fill="hold" grpId="0" nodeType="withEffect">
                                  <p:stCondLst>
                                    <p:cond delay="0"/>
                                  </p:stCondLst>
                                  <p:childTnLst>
                                    <p:set>
                                      <p:cBhvr>
                                        <p:cTn id="471" dur="1" fill="hold">
                                          <p:stCondLst>
                                            <p:cond delay="0"/>
                                          </p:stCondLst>
                                        </p:cTn>
                                        <p:tgtEl>
                                          <p:spTgt spid="56"/>
                                        </p:tgtEl>
                                        <p:attrNameLst>
                                          <p:attrName>style.visibility</p:attrName>
                                        </p:attrNameLst>
                                      </p:cBhvr>
                                      <p:to>
                                        <p:strVal val="visible"/>
                                      </p:to>
                                    </p:set>
                                    <p:anim calcmode="lin" valueType="num">
                                      <p:cBhvr additive="base">
                                        <p:cTn id="472" dur="4000" fill="hold"/>
                                        <p:tgtEl>
                                          <p:spTgt spid="56"/>
                                        </p:tgtEl>
                                        <p:attrNameLst>
                                          <p:attrName>ppt_x</p:attrName>
                                        </p:attrNameLst>
                                      </p:cBhvr>
                                      <p:tavLst>
                                        <p:tav tm="0">
                                          <p:val>
                                            <p:strVal val="#ppt_x"/>
                                          </p:val>
                                        </p:tav>
                                        <p:tav tm="100000">
                                          <p:val>
                                            <p:strVal val="#ppt_x"/>
                                          </p:val>
                                        </p:tav>
                                      </p:tavLst>
                                    </p:anim>
                                    <p:anim calcmode="lin" valueType="num">
                                      <p:cBhvr additive="base">
                                        <p:cTn id="473" dur="4000" fill="hold"/>
                                        <p:tgtEl>
                                          <p:spTgt spid="56"/>
                                        </p:tgtEl>
                                        <p:attrNameLst>
                                          <p:attrName>ppt_y</p:attrName>
                                        </p:attrNameLst>
                                      </p:cBhvr>
                                      <p:tavLst>
                                        <p:tav tm="0">
                                          <p:val>
                                            <p:strVal val="0-#ppt_h/2"/>
                                          </p:val>
                                        </p:tav>
                                        <p:tav tm="100000">
                                          <p:val>
                                            <p:strVal val="#ppt_y"/>
                                          </p:val>
                                        </p:tav>
                                      </p:tavLst>
                                    </p:anim>
                                  </p:childTnLst>
                                </p:cTn>
                              </p:par>
                              <p:par>
                                <p:cTn id="474" presetID="19" presetClass="entr" presetSubtype="5" fill="hold" grpId="1" nodeType="withEffect">
                                  <p:stCondLst>
                                    <p:cond delay="0"/>
                                  </p:stCondLst>
                                  <p:childTnLst>
                                    <p:set>
                                      <p:cBhvr>
                                        <p:cTn id="475" dur="1" fill="hold">
                                          <p:stCondLst>
                                            <p:cond delay="0"/>
                                          </p:stCondLst>
                                        </p:cTn>
                                        <p:tgtEl>
                                          <p:spTgt spid="56"/>
                                        </p:tgtEl>
                                        <p:attrNameLst>
                                          <p:attrName>style.visibility</p:attrName>
                                        </p:attrNameLst>
                                      </p:cBhvr>
                                      <p:to>
                                        <p:strVal val="visible"/>
                                      </p:to>
                                    </p:set>
                                    <p:anim calcmode="lin" valueType="num">
                                      <p:cBhvr>
                                        <p:cTn id="476" dur="4000" fill="hold"/>
                                        <p:tgtEl>
                                          <p:spTgt spid="56"/>
                                        </p:tgtEl>
                                        <p:attrNameLst>
                                          <p:attrName>ppt_w</p:attrName>
                                        </p:attrNameLst>
                                      </p:cBhvr>
                                      <p:tavLst>
                                        <p:tav tm="0">
                                          <p:val>
                                            <p:strVal val="#ppt_w"/>
                                          </p:val>
                                        </p:tav>
                                        <p:tav tm="100000">
                                          <p:val>
                                            <p:strVal val="#ppt_w"/>
                                          </p:val>
                                        </p:tav>
                                      </p:tavLst>
                                    </p:anim>
                                    <p:anim calcmode="lin" valueType="num">
                                      <p:cBhvr>
                                        <p:cTn id="477" dur="4000" fill="hold"/>
                                        <p:tgtEl>
                                          <p:spTgt spid="56"/>
                                        </p:tgtEl>
                                        <p:attrNameLst>
                                          <p:attrName>ppt_h</p:attrName>
                                        </p:attrNameLst>
                                      </p:cBhvr>
                                      <p:tavLst>
                                        <p:tav tm="0" fmla="#ppt_h*sin(2.5*pi*$)">
                                          <p:val>
                                            <p:fltVal val="0"/>
                                          </p:val>
                                        </p:tav>
                                        <p:tav tm="100000">
                                          <p:val>
                                            <p:fltVal val="1"/>
                                          </p:val>
                                        </p:tav>
                                      </p:tavLst>
                                    </p:anim>
                                  </p:childTnLst>
                                </p:cTn>
                              </p:par>
                              <p:par>
                                <p:cTn id="478" presetID="2" presetClass="exit" presetSubtype="4" fill="hold" grpId="2" nodeType="withEffect">
                                  <p:stCondLst>
                                    <p:cond delay="0"/>
                                  </p:stCondLst>
                                  <p:childTnLst>
                                    <p:anim calcmode="lin" valueType="num">
                                      <p:cBhvr additive="base">
                                        <p:cTn id="479" dur="4500"/>
                                        <p:tgtEl>
                                          <p:spTgt spid="56"/>
                                        </p:tgtEl>
                                        <p:attrNameLst>
                                          <p:attrName>ppt_x</p:attrName>
                                        </p:attrNameLst>
                                      </p:cBhvr>
                                      <p:tavLst>
                                        <p:tav tm="0">
                                          <p:val>
                                            <p:strVal val="ppt_x"/>
                                          </p:val>
                                        </p:tav>
                                        <p:tav tm="100000">
                                          <p:val>
                                            <p:strVal val="ppt_x"/>
                                          </p:val>
                                        </p:tav>
                                      </p:tavLst>
                                    </p:anim>
                                    <p:anim calcmode="lin" valueType="num">
                                      <p:cBhvr additive="base">
                                        <p:cTn id="480" dur="4500"/>
                                        <p:tgtEl>
                                          <p:spTgt spid="56"/>
                                        </p:tgtEl>
                                        <p:attrNameLst>
                                          <p:attrName>ppt_y</p:attrName>
                                        </p:attrNameLst>
                                      </p:cBhvr>
                                      <p:tavLst>
                                        <p:tav tm="0">
                                          <p:val>
                                            <p:strVal val="ppt_y"/>
                                          </p:val>
                                        </p:tav>
                                        <p:tav tm="100000">
                                          <p:val>
                                            <p:strVal val="1+ppt_h/2"/>
                                          </p:val>
                                        </p:tav>
                                      </p:tavLst>
                                    </p:anim>
                                    <p:set>
                                      <p:cBhvr>
                                        <p:cTn id="481" dur="1" fill="hold">
                                          <p:stCondLst>
                                            <p:cond delay="4499"/>
                                          </p:stCondLst>
                                        </p:cTn>
                                        <p:tgtEl>
                                          <p:spTgt spid="56"/>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56"/>
                                        </p:tgtEl>
                                      </p:cBhvr>
                                    </p:animEffect>
                                    <p:set>
                                      <p:cBhvr>
                                        <p:cTn id="484" dur="1" fill="hold">
                                          <p:stCondLst>
                                            <p:cond delay="5999"/>
                                          </p:stCondLst>
                                        </p:cTn>
                                        <p:tgtEl>
                                          <p:spTgt spid="56"/>
                                        </p:tgtEl>
                                        <p:attrNameLst>
                                          <p:attrName>style.visibility</p:attrName>
                                        </p:attrNameLst>
                                      </p:cBhvr>
                                      <p:to>
                                        <p:strVal val="hidden"/>
                                      </p:to>
                                    </p:set>
                                  </p:childTnLst>
                                </p:cTn>
                              </p:par>
                              <p:par>
                                <p:cTn id="485" presetID="2" presetClass="entr" presetSubtype="1" fill="hold" grpId="0" nodeType="withEffect">
                                  <p:stCondLst>
                                    <p:cond delay="0"/>
                                  </p:stCondLst>
                                  <p:childTnLst>
                                    <p:set>
                                      <p:cBhvr>
                                        <p:cTn id="486" dur="1" fill="hold">
                                          <p:stCondLst>
                                            <p:cond delay="0"/>
                                          </p:stCondLst>
                                        </p:cTn>
                                        <p:tgtEl>
                                          <p:spTgt spid="55"/>
                                        </p:tgtEl>
                                        <p:attrNameLst>
                                          <p:attrName>style.visibility</p:attrName>
                                        </p:attrNameLst>
                                      </p:cBhvr>
                                      <p:to>
                                        <p:strVal val="visible"/>
                                      </p:to>
                                    </p:set>
                                    <p:anim calcmode="lin" valueType="num">
                                      <p:cBhvr additive="base">
                                        <p:cTn id="487" dur="4000" fill="hold"/>
                                        <p:tgtEl>
                                          <p:spTgt spid="55"/>
                                        </p:tgtEl>
                                        <p:attrNameLst>
                                          <p:attrName>ppt_x</p:attrName>
                                        </p:attrNameLst>
                                      </p:cBhvr>
                                      <p:tavLst>
                                        <p:tav tm="0">
                                          <p:val>
                                            <p:strVal val="#ppt_x"/>
                                          </p:val>
                                        </p:tav>
                                        <p:tav tm="100000">
                                          <p:val>
                                            <p:strVal val="#ppt_x"/>
                                          </p:val>
                                        </p:tav>
                                      </p:tavLst>
                                    </p:anim>
                                    <p:anim calcmode="lin" valueType="num">
                                      <p:cBhvr additive="base">
                                        <p:cTn id="488" dur="4000" fill="hold"/>
                                        <p:tgtEl>
                                          <p:spTgt spid="55"/>
                                        </p:tgtEl>
                                        <p:attrNameLst>
                                          <p:attrName>ppt_y</p:attrName>
                                        </p:attrNameLst>
                                      </p:cBhvr>
                                      <p:tavLst>
                                        <p:tav tm="0">
                                          <p:val>
                                            <p:strVal val="0-#ppt_h/2"/>
                                          </p:val>
                                        </p:tav>
                                        <p:tav tm="100000">
                                          <p:val>
                                            <p:strVal val="#ppt_y"/>
                                          </p:val>
                                        </p:tav>
                                      </p:tavLst>
                                    </p:anim>
                                  </p:childTnLst>
                                </p:cTn>
                              </p:par>
                              <p:par>
                                <p:cTn id="489" presetID="19" presetClass="entr" presetSubtype="5" fill="hold" grpId="1" nodeType="withEffect">
                                  <p:stCondLst>
                                    <p:cond delay="0"/>
                                  </p:stCondLst>
                                  <p:childTnLst>
                                    <p:set>
                                      <p:cBhvr>
                                        <p:cTn id="490" dur="1" fill="hold">
                                          <p:stCondLst>
                                            <p:cond delay="0"/>
                                          </p:stCondLst>
                                        </p:cTn>
                                        <p:tgtEl>
                                          <p:spTgt spid="55"/>
                                        </p:tgtEl>
                                        <p:attrNameLst>
                                          <p:attrName>style.visibility</p:attrName>
                                        </p:attrNameLst>
                                      </p:cBhvr>
                                      <p:to>
                                        <p:strVal val="visible"/>
                                      </p:to>
                                    </p:set>
                                    <p:anim calcmode="lin" valueType="num">
                                      <p:cBhvr>
                                        <p:cTn id="491" dur="4000" fill="hold"/>
                                        <p:tgtEl>
                                          <p:spTgt spid="55"/>
                                        </p:tgtEl>
                                        <p:attrNameLst>
                                          <p:attrName>ppt_w</p:attrName>
                                        </p:attrNameLst>
                                      </p:cBhvr>
                                      <p:tavLst>
                                        <p:tav tm="0">
                                          <p:val>
                                            <p:strVal val="#ppt_w"/>
                                          </p:val>
                                        </p:tav>
                                        <p:tav tm="100000">
                                          <p:val>
                                            <p:strVal val="#ppt_w"/>
                                          </p:val>
                                        </p:tav>
                                      </p:tavLst>
                                    </p:anim>
                                    <p:anim calcmode="lin" valueType="num">
                                      <p:cBhvr>
                                        <p:cTn id="492" dur="4000" fill="hold"/>
                                        <p:tgtEl>
                                          <p:spTgt spid="55"/>
                                        </p:tgtEl>
                                        <p:attrNameLst>
                                          <p:attrName>ppt_h</p:attrName>
                                        </p:attrNameLst>
                                      </p:cBhvr>
                                      <p:tavLst>
                                        <p:tav tm="0" fmla="#ppt_h*sin(2.5*pi*$)">
                                          <p:val>
                                            <p:fltVal val="0"/>
                                          </p:val>
                                        </p:tav>
                                        <p:tav tm="100000">
                                          <p:val>
                                            <p:fltVal val="1"/>
                                          </p:val>
                                        </p:tav>
                                      </p:tavLst>
                                    </p:anim>
                                  </p:childTnLst>
                                </p:cTn>
                              </p:par>
                              <p:par>
                                <p:cTn id="493" presetID="2" presetClass="exit" presetSubtype="4" fill="hold" grpId="2" nodeType="withEffect">
                                  <p:stCondLst>
                                    <p:cond delay="0"/>
                                  </p:stCondLst>
                                  <p:childTnLst>
                                    <p:anim calcmode="lin" valueType="num">
                                      <p:cBhvr additive="base">
                                        <p:cTn id="494" dur="4500"/>
                                        <p:tgtEl>
                                          <p:spTgt spid="55"/>
                                        </p:tgtEl>
                                        <p:attrNameLst>
                                          <p:attrName>ppt_x</p:attrName>
                                        </p:attrNameLst>
                                      </p:cBhvr>
                                      <p:tavLst>
                                        <p:tav tm="0">
                                          <p:val>
                                            <p:strVal val="ppt_x"/>
                                          </p:val>
                                        </p:tav>
                                        <p:tav tm="100000">
                                          <p:val>
                                            <p:strVal val="ppt_x"/>
                                          </p:val>
                                        </p:tav>
                                      </p:tavLst>
                                    </p:anim>
                                    <p:anim calcmode="lin" valueType="num">
                                      <p:cBhvr additive="base">
                                        <p:cTn id="495" dur="4500"/>
                                        <p:tgtEl>
                                          <p:spTgt spid="55"/>
                                        </p:tgtEl>
                                        <p:attrNameLst>
                                          <p:attrName>ppt_y</p:attrName>
                                        </p:attrNameLst>
                                      </p:cBhvr>
                                      <p:tavLst>
                                        <p:tav tm="0">
                                          <p:val>
                                            <p:strVal val="ppt_y"/>
                                          </p:val>
                                        </p:tav>
                                        <p:tav tm="100000">
                                          <p:val>
                                            <p:strVal val="1+ppt_h/2"/>
                                          </p:val>
                                        </p:tav>
                                      </p:tavLst>
                                    </p:anim>
                                    <p:set>
                                      <p:cBhvr>
                                        <p:cTn id="496" dur="1" fill="hold">
                                          <p:stCondLst>
                                            <p:cond delay="4499"/>
                                          </p:stCondLst>
                                        </p:cTn>
                                        <p:tgtEl>
                                          <p:spTgt spid="55"/>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55"/>
                                        </p:tgtEl>
                                      </p:cBhvr>
                                    </p:animEffect>
                                    <p:set>
                                      <p:cBhvr>
                                        <p:cTn id="499" dur="1" fill="hold">
                                          <p:stCondLst>
                                            <p:cond delay="5999"/>
                                          </p:stCondLst>
                                        </p:cTn>
                                        <p:tgtEl>
                                          <p:spTgt spid="55"/>
                                        </p:tgtEl>
                                        <p:attrNameLst>
                                          <p:attrName>style.visibility</p:attrName>
                                        </p:attrNameLst>
                                      </p:cBhvr>
                                      <p:to>
                                        <p:strVal val="hidden"/>
                                      </p:to>
                                    </p:set>
                                  </p:childTnLst>
                                </p:cTn>
                              </p:par>
                              <p:par>
                                <p:cTn id="500" presetID="2" presetClass="entr" presetSubtype="1" fill="hold" grpId="0" nodeType="withEffect">
                                  <p:stCondLst>
                                    <p:cond delay="0"/>
                                  </p:stCondLst>
                                  <p:childTnLst>
                                    <p:set>
                                      <p:cBhvr>
                                        <p:cTn id="501" dur="1" fill="hold">
                                          <p:stCondLst>
                                            <p:cond delay="0"/>
                                          </p:stCondLst>
                                        </p:cTn>
                                        <p:tgtEl>
                                          <p:spTgt spid="54"/>
                                        </p:tgtEl>
                                        <p:attrNameLst>
                                          <p:attrName>style.visibility</p:attrName>
                                        </p:attrNameLst>
                                      </p:cBhvr>
                                      <p:to>
                                        <p:strVal val="visible"/>
                                      </p:to>
                                    </p:set>
                                    <p:anim calcmode="lin" valueType="num">
                                      <p:cBhvr additive="base">
                                        <p:cTn id="502" dur="4000" fill="hold"/>
                                        <p:tgtEl>
                                          <p:spTgt spid="54"/>
                                        </p:tgtEl>
                                        <p:attrNameLst>
                                          <p:attrName>ppt_x</p:attrName>
                                        </p:attrNameLst>
                                      </p:cBhvr>
                                      <p:tavLst>
                                        <p:tav tm="0">
                                          <p:val>
                                            <p:strVal val="#ppt_x"/>
                                          </p:val>
                                        </p:tav>
                                        <p:tav tm="100000">
                                          <p:val>
                                            <p:strVal val="#ppt_x"/>
                                          </p:val>
                                        </p:tav>
                                      </p:tavLst>
                                    </p:anim>
                                    <p:anim calcmode="lin" valueType="num">
                                      <p:cBhvr additive="base">
                                        <p:cTn id="503" dur="4000" fill="hold"/>
                                        <p:tgtEl>
                                          <p:spTgt spid="54"/>
                                        </p:tgtEl>
                                        <p:attrNameLst>
                                          <p:attrName>ppt_y</p:attrName>
                                        </p:attrNameLst>
                                      </p:cBhvr>
                                      <p:tavLst>
                                        <p:tav tm="0">
                                          <p:val>
                                            <p:strVal val="0-#ppt_h/2"/>
                                          </p:val>
                                        </p:tav>
                                        <p:tav tm="100000">
                                          <p:val>
                                            <p:strVal val="#ppt_y"/>
                                          </p:val>
                                        </p:tav>
                                      </p:tavLst>
                                    </p:anim>
                                  </p:childTnLst>
                                </p:cTn>
                              </p:par>
                              <p:par>
                                <p:cTn id="504" presetID="19" presetClass="entr" presetSubtype="5" fill="hold" grpId="1" nodeType="withEffect">
                                  <p:stCondLst>
                                    <p:cond delay="0"/>
                                  </p:stCondLst>
                                  <p:childTnLst>
                                    <p:set>
                                      <p:cBhvr>
                                        <p:cTn id="505" dur="1" fill="hold">
                                          <p:stCondLst>
                                            <p:cond delay="0"/>
                                          </p:stCondLst>
                                        </p:cTn>
                                        <p:tgtEl>
                                          <p:spTgt spid="54"/>
                                        </p:tgtEl>
                                        <p:attrNameLst>
                                          <p:attrName>style.visibility</p:attrName>
                                        </p:attrNameLst>
                                      </p:cBhvr>
                                      <p:to>
                                        <p:strVal val="visible"/>
                                      </p:to>
                                    </p:set>
                                    <p:anim calcmode="lin" valueType="num">
                                      <p:cBhvr>
                                        <p:cTn id="506" dur="4000" fill="hold"/>
                                        <p:tgtEl>
                                          <p:spTgt spid="54"/>
                                        </p:tgtEl>
                                        <p:attrNameLst>
                                          <p:attrName>ppt_w</p:attrName>
                                        </p:attrNameLst>
                                      </p:cBhvr>
                                      <p:tavLst>
                                        <p:tav tm="0">
                                          <p:val>
                                            <p:strVal val="#ppt_w"/>
                                          </p:val>
                                        </p:tav>
                                        <p:tav tm="100000">
                                          <p:val>
                                            <p:strVal val="#ppt_w"/>
                                          </p:val>
                                        </p:tav>
                                      </p:tavLst>
                                    </p:anim>
                                    <p:anim calcmode="lin" valueType="num">
                                      <p:cBhvr>
                                        <p:cTn id="507" dur="4000" fill="hold"/>
                                        <p:tgtEl>
                                          <p:spTgt spid="54"/>
                                        </p:tgtEl>
                                        <p:attrNameLst>
                                          <p:attrName>ppt_h</p:attrName>
                                        </p:attrNameLst>
                                      </p:cBhvr>
                                      <p:tavLst>
                                        <p:tav tm="0" fmla="#ppt_h*sin(2.5*pi*$)">
                                          <p:val>
                                            <p:fltVal val="0"/>
                                          </p:val>
                                        </p:tav>
                                        <p:tav tm="100000">
                                          <p:val>
                                            <p:fltVal val="1"/>
                                          </p:val>
                                        </p:tav>
                                      </p:tavLst>
                                    </p:anim>
                                  </p:childTnLst>
                                </p:cTn>
                              </p:par>
                              <p:par>
                                <p:cTn id="508" presetID="2" presetClass="exit" presetSubtype="4" fill="hold" grpId="2" nodeType="withEffect">
                                  <p:stCondLst>
                                    <p:cond delay="0"/>
                                  </p:stCondLst>
                                  <p:childTnLst>
                                    <p:anim calcmode="lin" valueType="num">
                                      <p:cBhvr additive="base">
                                        <p:cTn id="509" dur="4500"/>
                                        <p:tgtEl>
                                          <p:spTgt spid="54"/>
                                        </p:tgtEl>
                                        <p:attrNameLst>
                                          <p:attrName>ppt_x</p:attrName>
                                        </p:attrNameLst>
                                      </p:cBhvr>
                                      <p:tavLst>
                                        <p:tav tm="0">
                                          <p:val>
                                            <p:strVal val="ppt_x"/>
                                          </p:val>
                                        </p:tav>
                                        <p:tav tm="100000">
                                          <p:val>
                                            <p:strVal val="ppt_x"/>
                                          </p:val>
                                        </p:tav>
                                      </p:tavLst>
                                    </p:anim>
                                    <p:anim calcmode="lin" valueType="num">
                                      <p:cBhvr additive="base">
                                        <p:cTn id="510" dur="4500"/>
                                        <p:tgtEl>
                                          <p:spTgt spid="54"/>
                                        </p:tgtEl>
                                        <p:attrNameLst>
                                          <p:attrName>ppt_y</p:attrName>
                                        </p:attrNameLst>
                                      </p:cBhvr>
                                      <p:tavLst>
                                        <p:tav tm="0">
                                          <p:val>
                                            <p:strVal val="ppt_y"/>
                                          </p:val>
                                        </p:tav>
                                        <p:tav tm="100000">
                                          <p:val>
                                            <p:strVal val="1+ppt_h/2"/>
                                          </p:val>
                                        </p:tav>
                                      </p:tavLst>
                                    </p:anim>
                                    <p:set>
                                      <p:cBhvr>
                                        <p:cTn id="511" dur="1" fill="hold">
                                          <p:stCondLst>
                                            <p:cond delay="4499"/>
                                          </p:stCondLst>
                                        </p:cTn>
                                        <p:tgtEl>
                                          <p:spTgt spid="54"/>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54"/>
                                        </p:tgtEl>
                                      </p:cBhvr>
                                    </p:animEffect>
                                    <p:set>
                                      <p:cBhvr>
                                        <p:cTn id="514" dur="1" fill="hold">
                                          <p:stCondLst>
                                            <p:cond delay="5999"/>
                                          </p:stCondLst>
                                        </p:cTn>
                                        <p:tgtEl>
                                          <p:spTgt spid="54"/>
                                        </p:tgtEl>
                                        <p:attrNameLst>
                                          <p:attrName>style.visibility</p:attrName>
                                        </p:attrNameLst>
                                      </p:cBhvr>
                                      <p:to>
                                        <p:strVal val="hidden"/>
                                      </p:to>
                                    </p:set>
                                  </p:childTnLst>
                                </p:cTn>
                              </p:par>
                              <p:par>
                                <p:cTn id="515" presetID="2" presetClass="entr" presetSubtype="1" fill="hold" grpId="0" nodeType="withEffect">
                                  <p:stCondLst>
                                    <p:cond delay="0"/>
                                  </p:stCondLst>
                                  <p:childTnLst>
                                    <p:set>
                                      <p:cBhvr>
                                        <p:cTn id="516" dur="1" fill="hold">
                                          <p:stCondLst>
                                            <p:cond delay="0"/>
                                          </p:stCondLst>
                                        </p:cTn>
                                        <p:tgtEl>
                                          <p:spTgt spid="53"/>
                                        </p:tgtEl>
                                        <p:attrNameLst>
                                          <p:attrName>style.visibility</p:attrName>
                                        </p:attrNameLst>
                                      </p:cBhvr>
                                      <p:to>
                                        <p:strVal val="visible"/>
                                      </p:to>
                                    </p:set>
                                    <p:anim calcmode="lin" valueType="num">
                                      <p:cBhvr additive="base">
                                        <p:cTn id="517" dur="4000" fill="hold"/>
                                        <p:tgtEl>
                                          <p:spTgt spid="53"/>
                                        </p:tgtEl>
                                        <p:attrNameLst>
                                          <p:attrName>ppt_x</p:attrName>
                                        </p:attrNameLst>
                                      </p:cBhvr>
                                      <p:tavLst>
                                        <p:tav tm="0">
                                          <p:val>
                                            <p:strVal val="#ppt_x"/>
                                          </p:val>
                                        </p:tav>
                                        <p:tav tm="100000">
                                          <p:val>
                                            <p:strVal val="#ppt_x"/>
                                          </p:val>
                                        </p:tav>
                                      </p:tavLst>
                                    </p:anim>
                                    <p:anim calcmode="lin" valueType="num">
                                      <p:cBhvr additive="base">
                                        <p:cTn id="518" dur="4000" fill="hold"/>
                                        <p:tgtEl>
                                          <p:spTgt spid="53"/>
                                        </p:tgtEl>
                                        <p:attrNameLst>
                                          <p:attrName>ppt_y</p:attrName>
                                        </p:attrNameLst>
                                      </p:cBhvr>
                                      <p:tavLst>
                                        <p:tav tm="0">
                                          <p:val>
                                            <p:strVal val="0-#ppt_h/2"/>
                                          </p:val>
                                        </p:tav>
                                        <p:tav tm="100000">
                                          <p:val>
                                            <p:strVal val="#ppt_y"/>
                                          </p:val>
                                        </p:tav>
                                      </p:tavLst>
                                    </p:anim>
                                  </p:childTnLst>
                                </p:cTn>
                              </p:par>
                              <p:par>
                                <p:cTn id="519" presetID="19" presetClass="entr" presetSubtype="5" fill="hold" grpId="1" nodeType="withEffect">
                                  <p:stCondLst>
                                    <p:cond delay="0"/>
                                  </p:stCondLst>
                                  <p:childTnLst>
                                    <p:set>
                                      <p:cBhvr>
                                        <p:cTn id="520" dur="1" fill="hold">
                                          <p:stCondLst>
                                            <p:cond delay="0"/>
                                          </p:stCondLst>
                                        </p:cTn>
                                        <p:tgtEl>
                                          <p:spTgt spid="53"/>
                                        </p:tgtEl>
                                        <p:attrNameLst>
                                          <p:attrName>style.visibility</p:attrName>
                                        </p:attrNameLst>
                                      </p:cBhvr>
                                      <p:to>
                                        <p:strVal val="visible"/>
                                      </p:to>
                                    </p:set>
                                    <p:anim calcmode="lin" valueType="num">
                                      <p:cBhvr>
                                        <p:cTn id="521" dur="4000" fill="hold"/>
                                        <p:tgtEl>
                                          <p:spTgt spid="53"/>
                                        </p:tgtEl>
                                        <p:attrNameLst>
                                          <p:attrName>ppt_w</p:attrName>
                                        </p:attrNameLst>
                                      </p:cBhvr>
                                      <p:tavLst>
                                        <p:tav tm="0">
                                          <p:val>
                                            <p:strVal val="#ppt_w"/>
                                          </p:val>
                                        </p:tav>
                                        <p:tav tm="100000">
                                          <p:val>
                                            <p:strVal val="#ppt_w"/>
                                          </p:val>
                                        </p:tav>
                                      </p:tavLst>
                                    </p:anim>
                                    <p:anim calcmode="lin" valueType="num">
                                      <p:cBhvr>
                                        <p:cTn id="522" dur="4000" fill="hold"/>
                                        <p:tgtEl>
                                          <p:spTgt spid="53"/>
                                        </p:tgtEl>
                                        <p:attrNameLst>
                                          <p:attrName>ppt_h</p:attrName>
                                        </p:attrNameLst>
                                      </p:cBhvr>
                                      <p:tavLst>
                                        <p:tav tm="0" fmla="#ppt_h*sin(2.5*pi*$)">
                                          <p:val>
                                            <p:fltVal val="0"/>
                                          </p:val>
                                        </p:tav>
                                        <p:tav tm="100000">
                                          <p:val>
                                            <p:fltVal val="1"/>
                                          </p:val>
                                        </p:tav>
                                      </p:tavLst>
                                    </p:anim>
                                  </p:childTnLst>
                                </p:cTn>
                              </p:par>
                              <p:par>
                                <p:cTn id="523" presetID="2" presetClass="exit" presetSubtype="4" fill="hold" grpId="2" nodeType="withEffect">
                                  <p:stCondLst>
                                    <p:cond delay="0"/>
                                  </p:stCondLst>
                                  <p:childTnLst>
                                    <p:anim calcmode="lin" valueType="num">
                                      <p:cBhvr additive="base">
                                        <p:cTn id="524" dur="4500"/>
                                        <p:tgtEl>
                                          <p:spTgt spid="53"/>
                                        </p:tgtEl>
                                        <p:attrNameLst>
                                          <p:attrName>ppt_x</p:attrName>
                                        </p:attrNameLst>
                                      </p:cBhvr>
                                      <p:tavLst>
                                        <p:tav tm="0">
                                          <p:val>
                                            <p:strVal val="ppt_x"/>
                                          </p:val>
                                        </p:tav>
                                        <p:tav tm="100000">
                                          <p:val>
                                            <p:strVal val="ppt_x"/>
                                          </p:val>
                                        </p:tav>
                                      </p:tavLst>
                                    </p:anim>
                                    <p:anim calcmode="lin" valueType="num">
                                      <p:cBhvr additive="base">
                                        <p:cTn id="525" dur="4500"/>
                                        <p:tgtEl>
                                          <p:spTgt spid="53"/>
                                        </p:tgtEl>
                                        <p:attrNameLst>
                                          <p:attrName>ppt_y</p:attrName>
                                        </p:attrNameLst>
                                      </p:cBhvr>
                                      <p:tavLst>
                                        <p:tav tm="0">
                                          <p:val>
                                            <p:strVal val="ppt_y"/>
                                          </p:val>
                                        </p:tav>
                                        <p:tav tm="100000">
                                          <p:val>
                                            <p:strVal val="1+ppt_h/2"/>
                                          </p:val>
                                        </p:tav>
                                      </p:tavLst>
                                    </p:anim>
                                    <p:set>
                                      <p:cBhvr>
                                        <p:cTn id="526" dur="1" fill="hold">
                                          <p:stCondLst>
                                            <p:cond delay="4499"/>
                                          </p:stCondLst>
                                        </p:cTn>
                                        <p:tgtEl>
                                          <p:spTgt spid="53"/>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53"/>
                                        </p:tgtEl>
                                      </p:cBhvr>
                                    </p:animEffect>
                                    <p:set>
                                      <p:cBhvr>
                                        <p:cTn id="529" dur="1" fill="hold">
                                          <p:stCondLst>
                                            <p:cond delay="5999"/>
                                          </p:stCondLst>
                                        </p:cTn>
                                        <p:tgtEl>
                                          <p:spTgt spid="53"/>
                                        </p:tgtEl>
                                        <p:attrNameLst>
                                          <p:attrName>style.visibility</p:attrName>
                                        </p:attrNameLst>
                                      </p:cBhvr>
                                      <p:to>
                                        <p:strVal val="hidden"/>
                                      </p:to>
                                    </p:set>
                                  </p:childTnLst>
                                </p:cTn>
                              </p:par>
                              <p:par>
                                <p:cTn id="530" presetID="2" presetClass="entr" presetSubtype="1" fill="hold" grpId="0" nodeType="withEffect">
                                  <p:stCondLst>
                                    <p:cond delay="0"/>
                                  </p:stCondLst>
                                  <p:childTnLst>
                                    <p:set>
                                      <p:cBhvr>
                                        <p:cTn id="531" dur="1" fill="hold">
                                          <p:stCondLst>
                                            <p:cond delay="0"/>
                                          </p:stCondLst>
                                        </p:cTn>
                                        <p:tgtEl>
                                          <p:spTgt spid="62"/>
                                        </p:tgtEl>
                                        <p:attrNameLst>
                                          <p:attrName>style.visibility</p:attrName>
                                        </p:attrNameLst>
                                      </p:cBhvr>
                                      <p:to>
                                        <p:strVal val="visible"/>
                                      </p:to>
                                    </p:set>
                                    <p:anim calcmode="lin" valueType="num">
                                      <p:cBhvr additive="base">
                                        <p:cTn id="532" dur="4000" fill="hold"/>
                                        <p:tgtEl>
                                          <p:spTgt spid="62"/>
                                        </p:tgtEl>
                                        <p:attrNameLst>
                                          <p:attrName>ppt_x</p:attrName>
                                        </p:attrNameLst>
                                      </p:cBhvr>
                                      <p:tavLst>
                                        <p:tav tm="0">
                                          <p:val>
                                            <p:strVal val="#ppt_x"/>
                                          </p:val>
                                        </p:tav>
                                        <p:tav tm="100000">
                                          <p:val>
                                            <p:strVal val="#ppt_x"/>
                                          </p:val>
                                        </p:tav>
                                      </p:tavLst>
                                    </p:anim>
                                    <p:anim calcmode="lin" valueType="num">
                                      <p:cBhvr additive="base">
                                        <p:cTn id="533" dur="4000" fill="hold"/>
                                        <p:tgtEl>
                                          <p:spTgt spid="62"/>
                                        </p:tgtEl>
                                        <p:attrNameLst>
                                          <p:attrName>ppt_y</p:attrName>
                                        </p:attrNameLst>
                                      </p:cBhvr>
                                      <p:tavLst>
                                        <p:tav tm="0">
                                          <p:val>
                                            <p:strVal val="0-#ppt_h/2"/>
                                          </p:val>
                                        </p:tav>
                                        <p:tav tm="100000">
                                          <p:val>
                                            <p:strVal val="#ppt_y"/>
                                          </p:val>
                                        </p:tav>
                                      </p:tavLst>
                                    </p:anim>
                                  </p:childTnLst>
                                </p:cTn>
                              </p:par>
                              <p:par>
                                <p:cTn id="534" presetID="19" presetClass="entr" presetSubtype="5" fill="hold" grpId="1" nodeType="withEffect">
                                  <p:stCondLst>
                                    <p:cond delay="0"/>
                                  </p:stCondLst>
                                  <p:childTnLst>
                                    <p:set>
                                      <p:cBhvr>
                                        <p:cTn id="535" dur="1" fill="hold">
                                          <p:stCondLst>
                                            <p:cond delay="0"/>
                                          </p:stCondLst>
                                        </p:cTn>
                                        <p:tgtEl>
                                          <p:spTgt spid="62"/>
                                        </p:tgtEl>
                                        <p:attrNameLst>
                                          <p:attrName>style.visibility</p:attrName>
                                        </p:attrNameLst>
                                      </p:cBhvr>
                                      <p:to>
                                        <p:strVal val="visible"/>
                                      </p:to>
                                    </p:set>
                                    <p:anim calcmode="lin" valueType="num">
                                      <p:cBhvr>
                                        <p:cTn id="536" dur="4000" fill="hold"/>
                                        <p:tgtEl>
                                          <p:spTgt spid="62"/>
                                        </p:tgtEl>
                                        <p:attrNameLst>
                                          <p:attrName>ppt_w</p:attrName>
                                        </p:attrNameLst>
                                      </p:cBhvr>
                                      <p:tavLst>
                                        <p:tav tm="0">
                                          <p:val>
                                            <p:strVal val="#ppt_w"/>
                                          </p:val>
                                        </p:tav>
                                        <p:tav tm="100000">
                                          <p:val>
                                            <p:strVal val="#ppt_w"/>
                                          </p:val>
                                        </p:tav>
                                      </p:tavLst>
                                    </p:anim>
                                    <p:anim calcmode="lin" valueType="num">
                                      <p:cBhvr>
                                        <p:cTn id="537" dur="4000" fill="hold"/>
                                        <p:tgtEl>
                                          <p:spTgt spid="62"/>
                                        </p:tgtEl>
                                        <p:attrNameLst>
                                          <p:attrName>ppt_h</p:attrName>
                                        </p:attrNameLst>
                                      </p:cBhvr>
                                      <p:tavLst>
                                        <p:tav tm="0" fmla="#ppt_h*sin(2.5*pi*$)">
                                          <p:val>
                                            <p:fltVal val="0"/>
                                          </p:val>
                                        </p:tav>
                                        <p:tav tm="100000">
                                          <p:val>
                                            <p:fltVal val="1"/>
                                          </p:val>
                                        </p:tav>
                                      </p:tavLst>
                                    </p:anim>
                                  </p:childTnLst>
                                </p:cTn>
                              </p:par>
                              <p:par>
                                <p:cTn id="538" presetID="2" presetClass="exit" presetSubtype="4" fill="hold" grpId="2" nodeType="withEffect">
                                  <p:stCondLst>
                                    <p:cond delay="0"/>
                                  </p:stCondLst>
                                  <p:childTnLst>
                                    <p:anim calcmode="lin" valueType="num">
                                      <p:cBhvr additive="base">
                                        <p:cTn id="539" dur="4500"/>
                                        <p:tgtEl>
                                          <p:spTgt spid="62"/>
                                        </p:tgtEl>
                                        <p:attrNameLst>
                                          <p:attrName>ppt_x</p:attrName>
                                        </p:attrNameLst>
                                      </p:cBhvr>
                                      <p:tavLst>
                                        <p:tav tm="0">
                                          <p:val>
                                            <p:strVal val="ppt_x"/>
                                          </p:val>
                                        </p:tav>
                                        <p:tav tm="100000">
                                          <p:val>
                                            <p:strVal val="ppt_x"/>
                                          </p:val>
                                        </p:tav>
                                      </p:tavLst>
                                    </p:anim>
                                    <p:anim calcmode="lin" valueType="num">
                                      <p:cBhvr additive="base">
                                        <p:cTn id="540" dur="4500"/>
                                        <p:tgtEl>
                                          <p:spTgt spid="62"/>
                                        </p:tgtEl>
                                        <p:attrNameLst>
                                          <p:attrName>ppt_y</p:attrName>
                                        </p:attrNameLst>
                                      </p:cBhvr>
                                      <p:tavLst>
                                        <p:tav tm="0">
                                          <p:val>
                                            <p:strVal val="ppt_y"/>
                                          </p:val>
                                        </p:tav>
                                        <p:tav tm="100000">
                                          <p:val>
                                            <p:strVal val="1+ppt_h/2"/>
                                          </p:val>
                                        </p:tav>
                                      </p:tavLst>
                                    </p:anim>
                                    <p:set>
                                      <p:cBhvr>
                                        <p:cTn id="541" dur="1" fill="hold">
                                          <p:stCondLst>
                                            <p:cond delay="4499"/>
                                          </p:stCondLst>
                                        </p:cTn>
                                        <p:tgtEl>
                                          <p:spTgt spid="62"/>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62"/>
                                        </p:tgtEl>
                                      </p:cBhvr>
                                    </p:animEffect>
                                    <p:set>
                                      <p:cBhvr>
                                        <p:cTn id="544" dur="1" fill="hold">
                                          <p:stCondLst>
                                            <p:cond delay="5999"/>
                                          </p:stCondLst>
                                        </p:cTn>
                                        <p:tgtEl>
                                          <p:spTgt spid="62"/>
                                        </p:tgtEl>
                                        <p:attrNameLst>
                                          <p:attrName>style.visibility</p:attrName>
                                        </p:attrNameLst>
                                      </p:cBhvr>
                                      <p:to>
                                        <p:strVal val="hidden"/>
                                      </p:to>
                                    </p:set>
                                  </p:childTnLst>
                                </p:cTn>
                              </p:par>
                              <p:par>
                                <p:cTn id="545" presetID="2" presetClass="entr" presetSubtype="1" fill="hold" grpId="0" nodeType="withEffect">
                                  <p:stCondLst>
                                    <p:cond delay="0"/>
                                  </p:stCondLst>
                                  <p:childTnLst>
                                    <p:set>
                                      <p:cBhvr>
                                        <p:cTn id="546" dur="1" fill="hold">
                                          <p:stCondLst>
                                            <p:cond delay="0"/>
                                          </p:stCondLst>
                                        </p:cTn>
                                        <p:tgtEl>
                                          <p:spTgt spid="61"/>
                                        </p:tgtEl>
                                        <p:attrNameLst>
                                          <p:attrName>style.visibility</p:attrName>
                                        </p:attrNameLst>
                                      </p:cBhvr>
                                      <p:to>
                                        <p:strVal val="visible"/>
                                      </p:to>
                                    </p:set>
                                    <p:anim calcmode="lin" valueType="num">
                                      <p:cBhvr additive="base">
                                        <p:cTn id="547" dur="4000" fill="hold"/>
                                        <p:tgtEl>
                                          <p:spTgt spid="61"/>
                                        </p:tgtEl>
                                        <p:attrNameLst>
                                          <p:attrName>ppt_x</p:attrName>
                                        </p:attrNameLst>
                                      </p:cBhvr>
                                      <p:tavLst>
                                        <p:tav tm="0">
                                          <p:val>
                                            <p:strVal val="#ppt_x"/>
                                          </p:val>
                                        </p:tav>
                                        <p:tav tm="100000">
                                          <p:val>
                                            <p:strVal val="#ppt_x"/>
                                          </p:val>
                                        </p:tav>
                                      </p:tavLst>
                                    </p:anim>
                                    <p:anim calcmode="lin" valueType="num">
                                      <p:cBhvr additive="base">
                                        <p:cTn id="548" dur="4000" fill="hold"/>
                                        <p:tgtEl>
                                          <p:spTgt spid="61"/>
                                        </p:tgtEl>
                                        <p:attrNameLst>
                                          <p:attrName>ppt_y</p:attrName>
                                        </p:attrNameLst>
                                      </p:cBhvr>
                                      <p:tavLst>
                                        <p:tav tm="0">
                                          <p:val>
                                            <p:strVal val="0-#ppt_h/2"/>
                                          </p:val>
                                        </p:tav>
                                        <p:tav tm="100000">
                                          <p:val>
                                            <p:strVal val="#ppt_y"/>
                                          </p:val>
                                        </p:tav>
                                      </p:tavLst>
                                    </p:anim>
                                  </p:childTnLst>
                                </p:cTn>
                              </p:par>
                              <p:par>
                                <p:cTn id="549" presetID="19" presetClass="entr" presetSubtype="5" fill="hold" grpId="1" nodeType="withEffect">
                                  <p:stCondLst>
                                    <p:cond delay="0"/>
                                  </p:stCondLst>
                                  <p:childTnLst>
                                    <p:set>
                                      <p:cBhvr>
                                        <p:cTn id="550" dur="1" fill="hold">
                                          <p:stCondLst>
                                            <p:cond delay="0"/>
                                          </p:stCondLst>
                                        </p:cTn>
                                        <p:tgtEl>
                                          <p:spTgt spid="61"/>
                                        </p:tgtEl>
                                        <p:attrNameLst>
                                          <p:attrName>style.visibility</p:attrName>
                                        </p:attrNameLst>
                                      </p:cBhvr>
                                      <p:to>
                                        <p:strVal val="visible"/>
                                      </p:to>
                                    </p:set>
                                    <p:anim calcmode="lin" valueType="num">
                                      <p:cBhvr>
                                        <p:cTn id="551" dur="4000" fill="hold"/>
                                        <p:tgtEl>
                                          <p:spTgt spid="61"/>
                                        </p:tgtEl>
                                        <p:attrNameLst>
                                          <p:attrName>ppt_w</p:attrName>
                                        </p:attrNameLst>
                                      </p:cBhvr>
                                      <p:tavLst>
                                        <p:tav tm="0">
                                          <p:val>
                                            <p:strVal val="#ppt_w"/>
                                          </p:val>
                                        </p:tav>
                                        <p:tav tm="100000">
                                          <p:val>
                                            <p:strVal val="#ppt_w"/>
                                          </p:val>
                                        </p:tav>
                                      </p:tavLst>
                                    </p:anim>
                                    <p:anim calcmode="lin" valueType="num">
                                      <p:cBhvr>
                                        <p:cTn id="552" dur="4000" fill="hold"/>
                                        <p:tgtEl>
                                          <p:spTgt spid="61"/>
                                        </p:tgtEl>
                                        <p:attrNameLst>
                                          <p:attrName>ppt_h</p:attrName>
                                        </p:attrNameLst>
                                      </p:cBhvr>
                                      <p:tavLst>
                                        <p:tav tm="0" fmla="#ppt_h*sin(2.5*pi*$)">
                                          <p:val>
                                            <p:fltVal val="0"/>
                                          </p:val>
                                        </p:tav>
                                        <p:tav tm="100000">
                                          <p:val>
                                            <p:fltVal val="1"/>
                                          </p:val>
                                        </p:tav>
                                      </p:tavLst>
                                    </p:anim>
                                  </p:childTnLst>
                                </p:cTn>
                              </p:par>
                              <p:par>
                                <p:cTn id="553" presetID="2" presetClass="exit" presetSubtype="4" fill="hold" grpId="2" nodeType="withEffect">
                                  <p:stCondLst>
                                    <p:cond delay="0"/>
                                  </p:stCondLst>
                                  <p:childTnLst>
                                    <p:anim calcmode="lin" valueType="num">
                                      <p:cBhvr additive="base">
                                        <p:cTn id="554" dur="4500"/>
                                        <p:tgtEl>
                                          <p:spTgt spid="61"/>
                                        </p:tgtEl>
                                        <p:attrNameLst>
                                          <p:attrName>ppt_x</p:attrName>
                                        </p:attrNameLst>
                                      </p:cBhvr>
                                      <p:tavLst>
                                        <p:tav tm="0">
                                          <p:val>
                                            <p:strVal val="ppt_x"/>
                                          </p:val>
                                        </p:tav>
                                        <p:tav tm="100000">
                                          <p:val>
                                            <p:strVal val="ppt_x"/>
                                          </p:val>
                                        </p:tav>
                                      </p:tavLst>
                                    </p:anim>
                                    <p:anim calcmode="lin" valueType="num">
                                      <p:cBhvr additive="base">
                                        <p:cTn id="555" dur="4500"/>
                                        <p:tgtEl>
                                          <p:spTgt spid="61"/>
                                        </p:tgtEl>
                                        <p:attrNameLst>
                                          <p:attrName>ppt_y</p:attrName>
                                        </p:attrNameLst>
                                      </p:cBhvr>
                                      <p:tavLst>
                                        <p:tav tm="0">
                                          <p:val>
                                            <p:strVal val="ppt_y"/>
                                          </p:val>
                                        </p:tav>
                                        <p:tav tm="100000">
                                          <p:val>
                                            <p:strVal val="1+ppt_h/2"/>
                                          </p:val>
                                        </p:tav>
                                      </p:tavLst>
                                    </p:anim>
                                    <p:set>
                                      <p:cBhvr>
                                        <p:cTn id="556" dur="1" fill="hold">
                                          <p:stCondLst>
                                            <p:cond delay="4499"/>
                                          </p:stCondLst>
                                        </p:cTn>
                                        <p:tgtEl>
                                          <p:spTgt spid="61"/>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61"/>
                                        </p:tgtEl>
                                      </p:cBhvr>
                                    </p:animEffect>
                                    <p:set>
                                      <p:cBhvr>
                                        <p:cTn id="559" dur="1" fill="hold">
                                          <p:stCondLst>
                                            <p:cond delay="5999"/>
                                          </p:stCondLst>
                                        </p:cTn>
                                        <p:tgtEl>
                                          <p:spTgt spid="61"/>
                                        </p:tgtEl>
                                        <p:attrNameLst>
                                          <p:attrName>style.visibility</p:attrName>
                                        </p:attrNameLst>
                                      </p:cBhvr>
                                      <p:to>
                                        <p:strVal val="hidden"/>
                                      </p:to>
                                    </p:set>
                                  </p:childTnLst>
                                </p:cTn>
                              </p:par>
                              <p:par>
                                <p:cTn id="560" presetID="2" presetClass="entr" presetSubtype="1" fill="hold" grpId="0" nodeType="withEffect">
                                  <p:stCondLst>
                                    <p:cond delay="0"/>
                                  </p:stCondLst>
                                  <p:childTnLst>
                                    <p:set>
                                      <p:cBhvr>
                                        <p:cTn id="561" dur="1" fill="hold">
                                          <p:stCondLst>
                                            <p:cond delay="0"/>
                                          </p:stCondLst>
                                        </p:cTn>
                                        <p:tgtEl>
                                          <p:spTgt spid="60"/>
                                        </p:tgtEl>
                                        <p:attrNameLst>
                                          <p:attrName>style.visibility</p:attrName>
                                        </p:attrNameLst>
                                      </p:cBhvr>
                                      <p:to>
                                        <p:strVal val="visible"/>
                                      </p:to>
                                    </p:set>
                                    <p:anim calcmode="lin" valueType="num">
                                      <p:cBhvr additive="base">
                                        <p:cTn id="562" dur="4000" fill="hold"/>
                                        <p:tgtEl>
                                          <p:spTgt spid="60"/>
                                        </p:tgtEl>
                                        <p:attrNameLst>
                                          <p:attrName>ppt_x</p:attrName>
                                        </p:attrNameLst>
                                      </p:cBhvr>
                                      <p:tavLst>
                                        <p:tav tm="0">
                                          <p:val>
                                            <p:strVal val="#ppt_x"/>
                                          </p:val>
                                        </p:tav>
                                        <p:tav tm="100000">
                                          <p:val>
                                            <p:strVal val="#ppt_x"/>
                                          </p:val>
                                        </p:tav>
                                      </p:tavLst>
                                    </p:anim>
                                    <p:anim calcmode="lin" valueType="num">
                                      <p:cBhvr additive="base">
                                        <p:cTn id="563" dur="4000" fill="hold"/>
                                        <p:tgtEl>
                                          <p:spTgt spid="60"/>
                                        </p:tgtEl>
                                        <p:attrNameLst>
                                          <p:attrName>ppt_y</p:attrName>
                                        </p:attrNameLst>
                                      </p:cBhvr>
                                      <p:tavLst>
                                        <p:tav tm="0">
                                          <p:val>
                                            <p:strVal val="0-#ppt_h/2"/>
                                          </p:val>
                                        </p:tav>
                                        <p:tav tm="100000">
                                          <p:val>
                                            <p:strVal val="#ppt_y"/>
                                          </p:val>
                                        </p:tav>
                                      </p:tavLst>
                                    </p:anim>
                                  </p:childTnLst>
                                </p:cTn>
                              </p:par>
                              <p:par>
                                <p:cTn id="564" presetID="19" presetClass="entr" presetSubtype="5" fill="hold" grpId="1" nodeType="withEffect">
                                  <p:stCondLst>
                                    <p:cond delay="0"/>
                                  </p:stCondLst>
                                  <p:childTnLst>
                                    <p:set>
                                      <p:cBhvr>
                                        <p:cTn id="565" dur="1" fill="hold">
                                          <p:stCondLst>
                                            <p:cond delay="0"/>
                                          </p:stCondLst>
                                        </p:cTn>
                                        <p:tgtEl>
                                          <p:spTgt spid="60"/>
                                        </p:tgtEl>
                                        <p:attrNameLst>
                                          <p:attrName>style.visibility</p:attrName>
                                        </p:attrNameLst>
                                      </p:cBhvr>
                                      <p:to>
                                        <p:strVal val="visible"/>
                                      </p:to>
                                    </p:set>
                                    <p:anim calcmode="lin" valueType="num">
                                      <p:cBhvr>
                                        <p:cTn id="566" dur="4000" fill="hold"/>
                                        <p:tgtEl>
                                          <p:spTgt spid="60"/>
                                        </p:tgtEl>
                                        <p:attrNameLst>
                                          <p:attrName>ppt_w</p:attrName>
                                        </p:attrNameLst>
                                      </p:cBhvr>
                                      <p:tavLst>
                                        <p:tav tm="0">
                                          <p:val>
                                            <p:strVal val="#ppt_w"/>
                                          </p:val>
                                        </p:tav>
                                        <p:tav tm="100000">
                                          <p:val>
                                            <p:strVal val="#ppt_w"/>
                                          </p:val>
                                        </p:tav>
                                      </p:tavLst>
                                    </p:anim>
                                    <p:anim calcmode="lin" valueType="num">
                                      <p:cBhvr>
                                        <p:cTn id="567" dur="4000" fill="hold"/>
                                        <p:tgtEl>
                                          <p:spTgt spid="60"/>
                                        </p:tgtEl>
                                        <p:attrNameLst>
                                          <p:attrName>ppt_h</p:attrName>
                                        </p:attrNameLst>
                                      </p:cBhvr>
                                      <p:tavLst>
                                        <p:tav tm="0" fmla="#ppt_h*sin(2.5*pi*$)">
                                          <p:val>
                                            <p:fltVal val="0"/>
                                          </p:val>
                                        </p:tav>
                                        <p:tav tm="100000">
                                          <p:val>
                                            <p:fltVal val="1"/>
                                          </p:val>
                                        </p:tav>
                                      </p:tavLst>
                                    </p:anim>
                                  </p:childTnLst>
                                </p:cTn>
                              </p:par>
                              <p:par>
                                <p:cTn id="568" presetID="2" presetClass="exit" presetSubtype="4" fill="hold" grpId="2" nodeType="withEffect">
                                  <p:stCondLst>
                                    <p:cond delay="0"/>
                                  </p:stCondLst>
                                  <p:childTnLst>
                                    <p:anim calcmode="lin" valueType="num">
                                      <p:cBhvr additive="base">
                                        <p:cTn id="569" dur="4500"/>
                                        <p:tgtEl>
                                          <p:spTgt spid="60"/>
                                        </p:tgtEl>
                                        <p:attrNameLst>
                                          <p:attrName>ppt_x</p:attrName>
                                        </p:attrNameLst>
                                      </p:cBhvr>
                                      <p:tavLst>
                                        <p:tav tm="0">
                                          <p:val>
                                            <p:strVal val="ppt_x"/>
                                          </p:val>
                                        </p:tav>
                                        <p:tav tm="100000">
                                          <p:val>
                                            <p:strVal val="ppt_x"/>
                                          </p:val>
                                        </p:tav>
                                      </p:tavLst>
                                    </p:anim>
                                    <p:anim calcmode="lin" valueType="num">
                                      <p:cBhvr additive="base">
                                        <p:cTn id="570" dur="4500"/>
                                        <p:tgtEl>
                                          <p:spTgt spid="60"/>
                                        </p:tgtEl>
                                        <p:attrNameLst>
                                          <p:attrName>ppt_y</p:attrName>
                                        </p:attrNameLst>
                                      </p:cBhvr>
                                      <p:tavLst>
                                        <p:tav tm="0">
                                          <p:val>
                                            <p:strVal val="ppt_y"/>
                                          </p:val>
                                        </p:tav>
                                        <p:tav tm="100000">
                                          <p:val>
                                            <p:strVal val="1+ppt_h/2"/>
                                          </p:val>
                                        </p:tav>
                                      </p:tavLst>
                                    </p:anim>
                                    <p:set>
                                      <p:cBhvr>
                                        <p:cTn id="571" dur="1" fill="hold">
                                          <p:stCondLst>
                                            <p:cond delay="4499"/>
                                          </p:stCondLst>
                                        </p:cTn>
                                        <p:tgtEl>
                                          <p:spTgt spid="60"/>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60"/>
                                        </p:tgtEl>
                                      </p:cBhvr>
                                    </p:animEffect>
                                    <p:set>
                                      <p:cBhvr>
                                        <p:cTn id="574" dur="1" fill="hold">
                                          <p:stCondLst>
                                            <p:cond delay="5999"/>
                                          </p:stCondLst>
                                        </p:cTn>
                                        <p:tgtEl>
                                          <p:spTgt spid="60"/>
                                        </p:tgtEl>
                                        <p:attrNameLst>
                                          <p:attrName>style.visibility</p:attrName>
                                        </p:attrNameLst>
                                      </p:cBhvr>
                                      <p:to>
                                        <p:strVal val="hidden"/>
                                      </p:to>
                                    </p:set>
                                  </p:childTnLst>
                                </p:cTn>
                              </p:par>
                              <p:par>
                                <p:cTn id="575" presetID="2" presetClass="entr" presetSubtype="1" fill="hold" grpId="0" nodeType="withEffect">
                                  <p:stCondLst>
                                    <p:cond delay="0"/>
                                  </p:stCondLst>
                                  <p:childTnLst>
                                    <p:set>
                                      <p:cBhvr>
                                        <p:cTn id="576" dur="1" fill="hold">
                                          <p:stCondLst>
                                            <p:cond delay="0"/>
                                          </p:stCondLst>
                                        </p:cTn>
                                        <p:tgtEl>
                                          <p:spTgt spid="59"/>
                                        </p:tgtEl>
                                        <p:attrNameLst>
                                          <p:attrName>style.visibility</p:attrName>
                                        </p:attrNameLst>
                                      </p:cBhvr>
                                      <p:to>
                                        <p:strVal val="visible"/>
                                      </p:to>
                                    </p:set>
                                    <p:anim calcmode="lin" valueType="num">
                                      <p:cBhvr additive="base">
                                        <p:cTn id="577" dur="4000" fill="hold"/>
                                        <p:tgtEl>
                                          <p:spTgt spid="59"/>
                                        </p:tgtEl>
                                        <p:attrNameLst>
                                          <p:attrName>ppt_x</p:attrName>
                                        </p:attrNameLst>
                                      </p:cBhvr>
                                      <p:tavLst>
                                        <p:tav tm="0">
                                          <p:val>
                                            <p:strVal val="#ppt_x"/>
                                          </p:val>
                                        </p:tav>
                                        <p:tav tm="100000">
                                          <p:val>
                                            <p:strVal val="#ppt_x"/>
                                          </p:val>
                                        </p:tav>
                                      </p:tavLst>
                                    </p:anim>
                                    <p:anim calcmode="lin" valueType="num">
                                      <p:cBhvr additive="base">
                                        <p:cTn id="578" dur="4000" fill="hold"/>
                                        <p:tgtEl>
                                          <p:spTgt spid="59"/>
                                        </p:tgtEl>
                                        <p:attrNameLst>
                                          <p:attrName>ppt_y</p:attrName>
                                        </p:attrNameLst>
                                      </p:cBhvr>
                                      <p:tavLst>
                                        <p:tav tm="0">
                                          <p:val>
                                            <p:strVal val="0-#ppt_h/2"/>
                                          </p:val>
                                        </p:tav>
                                        <p:tav tm="100000">
                                          <p:val>
                                            <p:strVal val="#ppt_y"/>
                                          </p:val>
                                        </p:tav>
                                      </p:tavLst>
                                    </p:anim>
                                  </p:childTnLst>
                                </p:cTn>
                              </p:par>
                              <p:par>
                                <p:cTn id="579" presetID="19" presetClass="entr" presetSubtype="5" fill="hold" grpId="1" nodeType="withEffect">
                                  <p:stCondLst>
                                    <p:cond delay="0"/>
                                  </p:stCondLst>
                                  <p:childTnLst>
                                    <p:set>
                                      <p:cBhvr>
                                        <p:cTn id="580" dur="1" fill="hold">
                                          <p:stCondLst>
                                            <p:cond delay="0"/>
                                          </p:stCondLst>
                                        </p:cTn>
                                        <p:tgtEl>
                                          <p:spTgt spid="59"/>
                                        </p:tgtEl>
                                        <p:attrNameLst>
                                          <p:attrName>style.visibility</p:attrName>
                                        </p:attrNameLst>
                                      </p:cBhvr>
                                      <p:to>
                                        <p:strVal val="visible"/>
                                      </p:to>
                                    </p:set>
                                    <p:anim calcmode="lin" valueType="num">
                                      <p:cBhvr>
                                        <p:cTn id="581" dur="4000" fill="hold"/>
                                        <p:tgtEl>
                                          <p:spTgt spid="59"/>
                                        </p:tgtEl>
                                        <p:attrNameLst>
                                          <p:attrName>ppt_w</p:attrName>
                                        </p:attrNameLst>
                                      </p:cBhvr>
                                      <p:tavLst>
                                        <p:tav tm="0">
                                          <p:val>
                                            <p:strVal val="#ppt_w"/>
                                          </p:val>
                                        </p:tav>
                                        <p:tav tm="100000">
                                          <p:val>
                                            <p:strVal val="#ppt_w"/>
                                          </p:val>
                                        </p:tav>
                                      </p:tavLst>
                                    </p:anim>
                                    <p:anim calcmode="lin" valueType="num">
                                      <p:cBhvr>
                                        <p:cTn id="582" dur="4000" fill="hold"/>
                                        <p:tgtEl>
                                          <p:spTgt spid="59"/>
                                        </p:tgtEl>
                                        <p:attrNameLst>
                                          <p:attrName>ppt_h</p:attrName>
                                        </p:attrNameLst>
                                      </p:cBhvr>
                                      <p:tavLst>
                                        <p:tav tm="0" fmla="#ppt_h*sin(2.5*pi*$)">
                                          <p:val>
                                            <p:fltVal val="0"/>
                                          </p:val>
                                        </p:tav>
                                        <p:tav tm="100000">
                                          <p:val>
                                            <p:fltVal val="1"/>
                                          </p:val>
                                        </p:tav>
                                      </p:tavLst>
                                    </p:anim>
                                  </p:childTnLst>
                                </p:cTn>
                              </p:par>
                              <p:par>
                                <p:cTn id="583" presetID="2" presetClass="exit" presetSubtype="4" fill="hold" grpId="2" nodeType="withEffect">
                                  <p:stCondLst>
                                    <p:cond delay="0"/>
                                  </p:stCondLst>
                                  <p:childTnLst>
                                    <p:anim calcmode="lin" valueType="num">
                                      <p:cBhvr additive="base">
                                        <p:cTn id="584" dur="4500"/>
                                        <p:tgtEl>
                                          <p:spTgt spid="59"/>
                                        </p:tgtEl>
                                        <p:attrNameLst>
                                          <p:attrName>ppt_x</p:attrName>
                                        </p:attrNameLst>
                                      </p:cBhvr>
                                      <p:tavLst>
                                        <p:tav tm="0">
                                          <p:val>
                                            <p:strVal val="ppt_x"/>
                                          </p:val>
                                        </p:tav>
                                        <p:tav tm="100000">
                                          <p:val>
                                            <p:strVal val="ppt_x"/>
                                          </p:val>
                                        </p:tav>
                                      </p:tavLst>
                                    </p:anim>
                                    <p:anim calcmode="lin" valueType="num">
                                      <p:cBhvr additive="base">
                                        <p:cTn id="585" dur="4500"/>
                                        <p:tgtEl>
                                          <p:spTgt spid="59"/>
                                        </p:tgtEl>
                                        <p:attrNameLst>
                                          <p:attrName>ppt_y</p:attrName>
                                        </p:attrNameLst>
                                      </p:cBhvr>
                                      <p:tavLst>
                                        <p:tav tm="0">
                                          <p:val>
                                            <p:strVal val="ppt_y"/>
                                          </p:val>
                                        </p:tav>
                                        <p:tav tm="100000">
                                          <p:val>
                                            <p:strVal val="1+ppt_h/2"/>
                                          </p:val>
                                        </p:tav>
                                      </p:tavLst>
                                    </p:anim>
                                    <p:set>
                                      <p:cBhvr>
                                        <p:cTn id="586" dur="1" fill="hold">
                                          <p:stCondLst>
                                            <p:cond delay="4499"/>
                                          </p:stCondLst>
                                        </p:cTn>
                                        <p:tgtEl>
                                          <p:spTgt spid="59"/>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59"/>
                                        </p:tgtEl>
                                      </p:cBhvr>
                                    </p:animEffect>
                                    <p:set>
                                      <p:cBhvr>
                                        <p:cTn id="589" dur="1" fill="hold">
                                          <p:stCondLst>
                                            <p:cond delay="5999"/>
                                          </p:stCondLst>
                                        </p:cTn>
                                        <p:tgtEl>
                                          <p:spTgt spid="59"/>
                                        </p:tgtEl>
                                        <p:attrNameLst>
                                          <p:attrName>style.visibility</p:attrName>
                                        </p:attrNameLst>
                                      </p:cBhvr>
                                      <p:to>
                                        <p:strVal val="hidden"/>
                                      </p:to>
                                    </p:set>
                                  </p:childTnLst>
                                </p:cTn>
                              </p:par>
                              <p:par>
                                <p:cTn id="590" presetID="2" presetClass="entr" presetSubtype="1" fill="hold" grpId="0" nodeType="withEffect">
                                  <p:stCondLst>
                                    <p:cond delay="0"/>
                                  </p:stCondLst>
                                  <p:childTnLst>
                                    <p:set>
                                      <p:cBhvr>
                                        <p:cTn id="591" dur="1" fill="hold">
                                          <p:stCondLst>
                                            <p:cond delay="0"/>
                                          </p:stCondLst>
                                        </p:cTn>
                                        <p:tgtEl>
                                          <p:spTgt spid="58"/>
                                        </p:tgtEl>
                                        <p:attrNameLst>
                                          <p:attrName>style.visibility</p:attrName>
                                        </p:attrNameLst>
                                      </p:cBhvr>
                                      <p:to>
                                        <p:strVal val="visible"/>
                                      </p:to>
                                    </p:set>
                                    <p:anim calcmode="lin" valueType="num">
                                      <p:cBhvr additive="base">
                                        <p:cTn id="592" dur="4000" fill="hold"/>
                                        <p:tgtEl>
                                          <p:spTgt spid="58"/>
                                        </p:tgtEl>
                                        <p:attrNameLst>
                                          <p:attrName>ppt_x</p:attrName>
                                        </p:attrNameLst>
                                      </p:cBhvr>
                                      <p:tavLst>
                                        <p:tav tm="0">
                                          <p:val>
                                            <p:strVal val="#ppt_x"/>
                                          </p:val>
                                        </p:tav>
                                        <p:tav tm="100000">
                                          <p:val>
                                            <p:strVal val="#ppt_x"/>
                                          </p:val>
                                        </p:tav>
                                      </p:tavLst>
                                    </p:anim>
                                    <p:anim calcmode="lin" valueType="num">
                                      <p:cBhvr additive="base">
                                        <p:cTn id="593" dur="4000" fill="hold"/>
                                        <p:tgtEl>
                                          <p:spTgt spid="58"/>
                                        </p:tgtEl>
                                        <p:attrNameLst>
                                          <p:attrName>ppt_y</p:attrName>
                                        </p:attrNameLst>
                                      </p:cBhvr>
                                      <p:tavLst>
                                        <p:tav tm="0">
                                          <p:val>
                                            <p:strVal val="0-#ppt_h/2"/>
                                          </p:val>
                                        </p:tav>
                                        <p:tav tm="100000">
                                          <p:val>
                                            <p:strVal val="#ppt_y"/>
                                          </p:val>
                                        </p:tav>
                                      </p:tavLst>
                                    </p:anim>
                                  </p:childTnLst>
                                </p:cTn>
                              </p:par>
                              <p:par>
                                <p:cTn id="594" presetID="19" presetClass="entr" presetSubtype="5" fill="hold" grpId="1" nodeType="withEffect">
                                  <p:stCondLst>
                                    <p:cond delay="0"/>
                                  </p:stCondLst>
                                  <p:childTnLst>
                                    <p:set>
                                      <p:cBhvr>
                                        <p:cTn id="595" dur="1" fill="hold">
                                          <p:stCondLst>
                                            <p:cond delay="0"/>
                                          </p:stCondLst>
                                        </p:cTn>
                                        <p:tgtEl>
                                          <p:spTgt spid="58"/>
                                        </p:tgtEl>
                                        <p:attrNameLst>
                                          <p:attrName>style.visibility</p:attrName>
                                        </p:attrNameLst>
                                      </p:cBhvr>
                                      <p:to>
                                        <p:strVal val="visible"/>
                                      </p:to>
                                    </p:set>
                                    <p:anim calcmode="lin" valueType="num">
                                      <p:cBhvr>
                                        <p:cTn id="596" dur="4000" fill="hold"/>
                                        <p:tgtEl>
                                          <p:spTgt spid="58"/>
                                        </p:tgtEl>
                                        <p:attrNameLst>
                                          <p:attrName>ppt_w</p:attrName>
                                        </p:attrNameLst>
                                      </p:cBhvr>
                                      <p:tavLst>
                                        <p:tav tm="0">
                                          <p:val>
                                            <p:strVal val="#ppt_w"/>
                                          </p:val>
                                        </p:tav>
                                        <p:tav tm="100000">
                                          <p:val>
                                            <p:strVal val="#ppt_w"/>
                                          </p:val>
                                        </p:tav>
                                      </p:tavLst>
                                    </p:anim>
                                    <p:anim calcmode="lin" valueType="num">
                                      <p:cBhvr>
                                        <p:cTn id="597" dur="4000" fill="hold"/>
                                        <p:tgtEl>
                                          <p:spTgt spid="58"/>
                                        </p:tgtEl>
                                        <p:attrNameLst>
                                          <p:attrName>ppt_h</p:attrName>
                                        </p:attrNameLst>
                                      </p:cBhvr>
                                      <p:tavLst>
                                        <p:tav tm="0" fmla="#ppt_h*sin(2.5*pi*$)">
                                          <p:val>
                                            <p:fltVal val="0"/>
                                          </p:val>
                                        </p:tav>
                                        <p:tav tm="100000">
                                          <p:val>
                                            <p:fltVal val="1"/>
                                          </p:val>
                                        </p:tav>
                                      </p:tavLst>
                                    </p:anim>
                                  </p:childTnLst>
                                </p:cTn>
                              </p:par>
                              <p:par>
                                <p:cTn id="598" presetID="2" presetClass="exit" presetSubtype="4" fill="hold" grpId="2" nodeType="withEffect">
                                  <p:stCondLst>
                                    <p:cond delay="0"/>
                                  </p:stCondLst>
                                  <p:childTnLst>
                                    <p:anim calcmode="lin" valueType="num">
                                      <p:cBhvr additive="base">
                                        <p:cTn id="599" dur="4500"/>
                                        <p:tgtEl>
                                          <p:spTgt spid="58"/>
                                        </p:tgtEl>
                                        <p:attrNameLst>
                                          <p:attrName>ppt_x</p:attrName>
                                        </p:attrNameLst>
                                      </p:cBhvr>
                                      <p:tavLst>
                                        <p:tav tm="0">
                                          <p:val>
                                            <p:strVal val="ppt_x"/>
                                          </p:val>
                                        </p:tav>
                                        <p:tav tm="100000">
                                          <p:val>
                                            <p:strVal val="ppt_x"/>
                                          </p:val>
                                        </p:tav>
                                      </p:tavLst>
                                    </p:anim>
                                    <p:anim calcmode="lin" valueType="num">
                                      <p:cBhvr additive="base">
                                        <p:cTn id="600" dur="4500"/>
                                        <p:tgtEl>
                                          <p:spTgt spid="58"/>
                                        </p:tgtEl>
                                        <p:attrNameLst>
                                          <p:attrName>ppt_y</p:attrName>
                                        </p:attrNameLst>
                                      </p:cBhvr>
                                      <p:tavLst>
                                        <p:tav tm="0">
                                          <p:val>
                                            <p:strVal val="ppt_y"/>
                                          </p:val>
                                        </p:tav>
                                        <p:tav tm="100000">
                                          <p:val>
                                            <p:strVal val="1+ppt_h/2"/>
                                          </p:val>
                                        </p:tav>
                                      </p:tavLst>
                                    </p:anim>
                                    <p:set>
                                      <p:cBhvr>
                                        <p:cTn id="601" dur="1" fill="hold">
                                          <p:stCondLst>
                                            <p:cond delay="4499"/>
                                          </p:stCondLst>
                                        </p:cTn>
                                        <p:tgtEl>
                                          <p:spTgt spid="58"/>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58"/>
                                        </p:tgtEl>
                                      </p:cBhvr>
                                    </p:animEffect>
                                    <p:set>
                                      <p:cBhvr>
                                        <p:cTn id="604" dur="1" fill="hold">
                                          <p:stCondLst>
                                            <p:cond delay="5999"/>
                                          </p:stCondLst>
                                        </p:cTn>
                                        <p:tgtEl>
                                          <p:spTgt spid="58"/>
                                        </p:tgtEl>
                                        <p:attrNameLst>
                                          <p:attrName>style.visibility</p:attrName>
                                        </p:attrNameLst>
                                      </p:cBhvr>
                                      <p:to>
                                        <p:strVal val="hidden"/>
                                      </p:to>
                                    </p:set>
                                  </p:childTnLst>
                                </p:cTn>
                              </p:par>
                              <p:par>
                                <p:cTn id="605" presetID="2" presetClass="entr" presetSubtype="4" fill="hold" grpId="0" nodeType="withEffect">
                                  <p:stCondLst>
                                    <p:cond delay="0"/>
                                  </p:stCondLst>
                                  <p:childTnLst>
                                    <p:set>
                                      <p:cBhvr>
                                        <p:cTn id="606" dur="1" fill="hold">
                                          <p:stCondLst>
                                            <p:cond delay="0"/>
                                          </p:stCondLst>
                                        </p:cTn>
                                        <p:tgtEl>
                                          <p:spTgt spid="101"/>
                                        </p:tgtEl>
                                        <p:attrNameLst>
                                          <p:attrName>style.visibility</p:attrName>
                                        </p:attrNameLst>
                                      </p:cBhvr>
                                      <p:to>
                                        <p:strVal val="visible"/>
                                      </p:to>
                                    </p:set>
                                    <p:anim calcmode="lin" valueType="num">
                                      <p:cBhvr additive="base">
                                        <p:cTn id="607" dur="4000" fill="hold"/>
                                        <p:tgtEl>
                                          <p:spTgt spid="101"/>
                                        </p:tgtEl>
                                        <p:attrNameLst>
                                          <p:attrName>ppt_x</p:attrName>
                                        </p:attrNameLst>
                                      </p:cBhvr>
                                      <p:tavLst>
                                        <p:tav tm="0">
                                          <p:val>
                                            <p:strVal val="#ppt_x"/>
                                          </p:val>
                                        </p:tav>
                                        <p:tav tm="100000">
                                          <p:val>
                                            <p:strVal val="#ppt_x"/>
                                          </p:val>
                                        </p:tav>
                                      </p:tavLst>
                                    </p:anim>
                                    <p:anim calcmode="lin" valueType="num">
                                      <p:cBhvr additive="base">
                                        <p:cTn id="608" dur="4000" fill="hold"/>
                                        <p:tgtEl>
                                          <p:spTgt spid="101"/>
                                        </p:tgtEl>
                                        <p:attrNameLst>
                                          <p:attrName>ppt_y</p:attrName>
                                        </p:attrNameLst>
                                      </p:cBhvr>
                                      <p:tavLst>
                                        <p:tav tm="0">
                                          <p:val>
                                            <p:strVal val="1+#ppt_h/2"/>
                                          </p:val>
                                        </p:tav>
                                        <p:tav tm="100000">
                                          <p:val>
                                            <p:strVal val="#ppt_y"/>
                                          </p:val>
                                        </p:tav>
                                      </p:tavLst>
                                    </p:anim>
                                  </p:childTnLst>
                                </p:cTn>
                              </p:par>
                              <p:par>
                                <p:cTn id="609" presetID="19" presetClass="entr" presetSubtype="5" fill="hold" grpId="1" nodeType="withEffect">
                                  <p:stCondLst>
                                    <p:cond delay="0"/>
                                  </p:stCondLst>
                                  <p:childTnLst>
                                    <p:set>
                                      <p:cBhvr>
                                        <p:cTn id="610" dur="1" fill="hold">
                                          <p:stCondLst>
                                            <p:cond delay="0"/>
                                          </p:stCondLst>
                                        </p:cTn>
                                        <p:tgtEl>
                                          <p:spTgt spid="101"/>
                                        </p:tgtEl>
                                        <p:attrNameLst>
                                          <p:attrName>style.visibility</p:attrName>
                                        </p:attrNameLst>
                                      </p:cBhvr>
                                      <p:to>
                                        <p:strVal val="visible"/>
                                      </p:to>
                                    </p:set>
                                    <p:anim calcmode="lin" valueType="num">
                                      <p:cBhvr>
                                        <p:cTn id="611" dur="4000" fill="hold"/>
                                        <p:tgtEl>
                                          <p:spTgt spid="101"/>
                                        </p:tgtEl>
                                        <p:attrNameLst>
                                          <p:attrName>ppt_w</p:attrName>
                                        </p:attrNameLst>
                                      </p:cBhvr>
                                      <p:tavLst>
                                        <p:tav tm="0">
                                          <p:val>
                                            <p:strVal val="#ppt_w"/>
                                          </p:val>
                                        </p:tav>
                                        <p:tav tm="100000">
                                          <p:val>
                                            <p:strVal val="#ppt_w"/>
                                          </p:val>
                                        </p:tav>
                                      </p:tavLst>
                                    </p:anim>
                                    <p:anim calcmode="lin" valueType="num">
                                      <p:cBhvr>
                                        <p:cTn id="612" dur="4000" fill="hold"/>
                                        <p:tgtEl>
                                          <p:spTgt spid="101"/>
                                        </p:tgtEl>
                                        <p:attrNameLst>
                                          <p:attrName>ppt_h</p:attrName>
                                        </p:attrNameLst>
                                      </p:cBhvr>
                                      <p:tavLst>
                                        <p:tav tm="0" fmla="#ppt_h*sin(2.5*pi*$)">
                                          <p:val>
                                            <p:fltVal val="0"/>
                                          </p:val>
                                        </p:tav>
                                        <p:tav tm="100000">
                                          <p:val>
                                            <p:fltVal val="1"/>
                                          </p:val>
                                        </p:tav>
                                      </p:tavLst>
                                    </p:anim>
                                  </p:childTnLst>
                                </p:cTn>
                              </p:par>
                              <p:par>
                                <p:cTn id="613" presetID="2" presetClass="exit" presetSubtype="1" fill="hold" grpId="2" nodeType="withEffect">
                                  <p:stCondLst>
                                    <p:cond delay="0"/>
                                  </p:stCondLst>
                                  <p:childTnLst>
                                    <p:anim calcmode="lin" valueType="num">
                                      <p:cBhvr additive="base">
                                        <p:cTn id="614" dur="4500"/>
                                        <p:tgtEl>
                                          <p:spTgt spid="101"/>
                                        </p:tgtEl>
                                        <p:attrNameLst>
                                          <p:attrName>ppt_x</p:attrName>
                                        </p:attrNameLst>
                                      </p:cBhvr>
                                      <p:tavLst>
                                        <p:tav tm="0">
                                          <p:val>
                                            <p:strVal val="ppt_x"/>
                                          </p:val>
                                        </p:tav>
                                        <p:tav tm="100000">
                                          <p:val>
                                            <p:strVal val="ppt_x"/>
                                          </p:val>
                                        </p:tav>
                                      </p:tavLst>
                                    </p:anim>
                                    <p:anim calcmode="lin" valueType="num">
                                      <p:cBhvr additive="base">
                                        <p:cTn id="615" dur="4500"/>
                                        <p:tgtEl>
                                          <p:spTgt spid="101"/>
                                        </p:tgtEl>
                                        <p:attrNameLst>
                                          <p:attrName>ppt_y</p:attrName>
                                        </p:attrNameLst>
                                      </p:cBhvr>
                                      <p:tavLst>
                                        <p:tav tm="0">
                                          <p:val>
                                            <p:strVal val="ppt_y"/>
                                          </p:val>
                                        </p:tav>
                                        <p:tav tm="100000">
                                          <p:val>
                                            <p:strVal val="0-ppt_h/2"/>
                                          </p:val>
                                        </p:tav>
                                      </p:tavLst>
                                    </p:anim>
                                    <p:set>
                                      <p:cBhvr>
                                        <p:cTn id="616" dur="1" fill="hold">
                                          <p:stCondLst>
                                            <p:cond delay="4499"/>
                                          </p:stCondLst>
                                        </p:cTn>
                                        <p:tgtEl>
                                          <p:spTgt spid="101"/>
                                        </p:tgtEl>
                                        <p:attrNameLst>
                                          <p:attrName>style.visibility</p:attrName>
                                        </p:attrNameLst>
                                      </p:cBhvr>
                                      <p:to>
                                        <p:strVal val="hidden"/>
                                      </p:to>
                                    </p:set>
                                  </p:childTnLst>
                                </p:cTn>
                              </p:par>
                              <p:par>
                                <p:cTn id="617" presetID="3" presetClass="exit" presetSubtype="10" fill="hold" grpId="3" nodeType="withEffect">
                                  <p:stCondLst>
                                    <p:cond delay="0"/>
                                  </p:stCondLst>
                                  <p:childTnLst>
                                    <p:animEffect transition="out" filter="blinds(horizontal)">
                                      <p:cBhvr>
                                        <p:cTn id="618" dur="6000"/>
                                        <p:tgtEl>
                                          <p:spTgt spid="101"/>
                                        </p:tgtEl>
                                      </p:cBhvr>
                                    </p:animEffect>
                                    <p:set>
                                      <p:cBhvr>
                                        <p:cTn id="619" dur="1" fill="hold">
                                          <p:stCondLst>
                                            <p:cond delay="5999"/>
                                          </p:stCondLst>
                                        </p:cTn>
                                        <p:tgtEl>
                                          <p:spTgt spid="101"/>
                                        </p:tgtEl>
                                        <p:attrNameLst>
                                          <p:attrName>style.visibility</p:attrName>
                                        </p:attrNameLst>
                                      </p:cBhvr>
                                      <p:to>
                                        <p:strVal val="hidden"/>
                                      </p:to>
                                    </p:set>
                                  </p:childTnLst>
                                </p:cTn>
                              </p:par>
                              <p:par>
                                <p:cTn id="620" presetID="2" presetClass="entr" presetSubtype="4" fill="hold" grpId="0" nodeType="withEffect">
                                  <p:stCondLst>
                                    <p:cond delay="0"/>
                                  </p:stCondLst>
                                  <p:childTnLst>
                                    <p:set>
                                      <p:cBhvr>
                                        <p:cTn id="621" dur="1" fill="hold">
                                          <p:stCondLst>
                                            <p:cond delay="0"/>
                                          </p:stCondLst>
                                        </p:cTn>
                                        <p:tgtEl>
                                          <p:spTgt spid="97"/>
                                        </p:tgtEl>
                                        <p:attrNameLst>
                                          <p:attrName>style.visibility</p:attrName>
                                        </p:attrNameLst>
                                      </p:cBhvr>
                                      <p:to>
                                        <p:strVal val="visible"/>
                                      </p:to>
                                    </p:set>
                                    <p:anim calcmode="lin" valueType="num">
                                      <p:cBhvr additive="base">
                                        <p:cTn id="622" dur="4000" fill="hold"/>
                                        <p:tgtEl>
                                          <p:spTgt spid="97"/>
                                        </p:tgtEl>
                                        <p:attrNameLst>
                                          <p:attrName>ppt_x</p:attrName>
                                        </p:attrNameLst>
                                      </p:cBhvr>
                                      <p:tavLst>
                                        <p:tav tm="0">
                                          <p:val>
                                            <p:strVal val="#ppt_x"/>
                                          </p:val>
                                        </p:tav>
                                        <p:tav tm="100000">
                                          <p:val>
                                            <p:strVal val="#ppt_x"/>
                                          </p:val>
                                        </p:tav>
                                      </p:tavLst>
                                    </p:anim>
                                    <p:anim calcmode="lin" valueType="num">
                                      <p:cBhvr additive="base">
                                        <p:cTn id="623" dur="4000" fill="hold"/>
                                        <p:tgtEl>
                                          <p:spTgt spid="97"/>
                                        </p:tgtEl>
                                        <p:attrNameLst>
                                          <p:attrName>ppt_y</p:attrName>
                                        </p:attrNameLst>
                                      </p:cBhvr>
                                      <p:tavLst>
                                        <p:tav tm="0">
                                          <p:val>
                                            <p:strVal val="1+#ppt_h/2"/>
                                          </p:val>
                                        </p:tav>
                                        <p:tav tm="100000">
                                          <p:val>
                                            <p:strVal val="#ppt_y"/>
                                          </p:val>
                                        </p:tav>
                                      </p:tavLst>
                                    </p:anim>
                                  </p:childTnLst>
                                </p:cTn>
                              </p:par>
                              <p:par>
                                <p:cTn id="624" presetID="19" presetClass="entr" presetSubtype="5" fill="hold" grpId="1" nodeType="withEffect">
                                  <p:stCondLst>
                                    <p:cond delay="0"/>
                                  </p:stCondLst>
                                  <p:childTnLst>
                                    <p:set>
                                      <p:cBhvr>
                                        <p:cTn id="625" dur="1" fill="hold">
                                          <p:stCondLst>
                                            <p:cond delay="0"/>
                                          </p:stCondLst>
                                        </p:cTn>
                                        <p:tgtEl>
                                          <p:spTgt spid="97"/>
                                        </p:tgtEl>
                                        <p:attrNameLst>
                                          <p:attrName>style.visibility</p:attrName>
                                        </p:attrNameLst>
                                      </p:cBhvr>
                                      <p:to>
                                        <p:strVal val="visible"/>
                                      </p:to>
                                    </p:set>
                                    <p:anim calcmode="lin" valueType="num">
                                      <p:cBhvr>
                                        <p:cTn id="626" dur="4000" fill="hold"/>
                                        <p:tgtEl>
                                          <p:spTgt spid="97"/>
                                        </p:tgtEl>
                                        <p:attrNameLst>
                                          <p:attrName>ppt_w</p:attrName>
                                        </p:attrNameLst>
                                      </p:cBhvr>
                                      <p:tavLst>
                                        <p:tav tm="0">
                                          <p:val>
                                            <p:strVal val="#ppt_w"/>
                                          </p:val>
                                        </p:tav>
                                        <p:tav tm="100000">
                                          <p:val>
                                            <p:strVal val="#ppt_w"/>
                                          </p:val>
                                        </p:tav>
                                      </p:tavLst>
                                    </p:anim>
                                    <p:anim calcmode="lin" valueType="num">
                                      <p:cBhvr>
                                        <p:cTn id="627" dur="4000" fill="hold"/>
                                        <p:tgtEl>
                                          <p:spTgt spid="97"/>
                                        </p:tgtEl>
                                        <p:attrNameLst>
                                          <p:attrName>ppt_h</p:attrName>
                                        </p:attrNameLst>
                                      </p:cBhvr>
                                      <p:tavLst>
                                        <p:tav tm="0" fmla="#ppt_h*sin(2.5*pi*$)">
                                          <p:val>
                                            <p:fltVal val="0"/>
                                          </p:val>
                                        </p:tav>
                                        <p:tav tm="100000">
                                          <p:val>
                                            <p:fltVal val="1"/>
                                          </p:val>
                                        </p:tav>
                                      </p:tavLst>
                                    </p:anim>
                                  </p:childTnLst>
                                </p:cTn>
                              </p:par>
                              <p:par>
                                <p:cTn id="628" presetID="2" presetClass="exit" presetSubtype="1" fill="hold" grpId="2" nodeType="withEffect">
                                  <p:stCondLst>
                                    <p:cond delay="0"/>
                                  </p:stCondLst>
                                  <p:childTnLst>
                                    <p:anim calcmode="lin" valueType="num">
                                      <p:cBhvr additive="base">
                                        <p:cTn id="629" dur="4500"/>
                                        <p:tgtEl>
                                          <p:spTgt spid="97"/>
                                        </p:tgtEl>
                                        <p:attrNameLst>
                                          <p:attrName>ppt_x</p:attrName>
                                        </p:attrNameLst>
                                      </p:cBhvr>
                                      <p:tavLst>
                                        <p:tav tm="0">
                                          <p:val>
                                            <p:strVal val="ppt_x"/>
                                          </p:val>
                                        </p:tav>
                                        <p:tav tm="100000">
                                          <p:val>
                                            <p:strVal val="ppt_x"/>
                                          </p:val>
                                        </p:tav>
                                      </p:tavLst>
                                    </p:anim>
                                    <p:anim calcmode="lin" valueType="num">
                                      <p:cBhvr additive="base">
                                        <p:cTn id="630" dur="4500"/>
                                        <p:tgtEl>
                                          <p:spTgt spid="97"/>
                                        </p:tgtEl>
                                        <p:attrNameLst>
                                          <p:attrName>ppt_y</p:attrName>
                                        </p:attrNameLst>
                                      </p:cBhvr>
                                      <p:tavLst>
                                        <p:tav tm="0">
                                          <p:val>
                                            <p:strVal val="ppt_y"/>
                                          </p:val>
                                        </p:tav>
                                        <p:tav tm="100000">
                                          <p:val>
                                            <p:strVal val="0-ppt_h/2"/>
                                          </p:val>
                                        </p:tav>
                                      </p:tavLst>
                                    </p:anim>
                                    <p:set>
                                      <p:cBhvr>
                                        <p:cTn id="631" dur="1" fill="hold">
                                          <p:stCondLst>
                                            <p:cond delay="4499"/>
                                          </p:stCondLst>
                                        </p:cTn>
                                        <p:tgtEl>
                                          <p:spTgt spid="97"/>
                                        </p:tgtEl>
                                        <p:attrNameLst>
                                          <p:attrName>style.visibility</p:attrName>
                                        </p:attrNameLst>
                                      </p:cBhvr>
                                      <p:to>
                                        <p:strVal val="hidden"/>
                                      </p:to>
                                    </p:set>
                                  </p:childTnLst>
                                </p:cTn>
                              </p:par>
                              <p:par>
                                <p:cTn id="632" presetID="3" presetClass="exit" presetSubtype="10" fill="hold" grpId="3" nodeType="withEffect">
                                  <p:stCondLst>
                                    <p:cond delay="0"/>
                                  </p:stCondLst>
                                  <p:childTnLst>
                                    <p:animEffect transition="out" filter="blinds(horizontal)">
                                      <p:cBhvr>
                                        <p:cTn id="633" dur="6000"/>
                                        <p:tgtEl>
                                          <p:spTgt spid="97"/>
                                        </p:tgtEl>
                                      </p:cBhvr>
                                    </p:animEffect>
                                    <p:set>
                                      <p:cBhvr>
                                        <p:cTn id="634" dur="1" fill="hold">
                                          <p:stCondLst>
                                            <p:cond delay="5999"/>
                                          </p:stCondLst>
                                        </p:cTn>
                                        <p:tgtEl>
                                          <p:spTgt spid="97"/>
                                        </p:tgtEl>
                                        <p:attrNameLst>
                                          <p:attrName>style.visibility</p:attrName>
                                        </p:attrNameLst>
                                      </p:cBhvr>
                                      <p:to>
                                        <p:strVal val="hidden"/>
                                      </p:to>
                                    </p:set>
                                  </p:childTnLst>
                                </p:cTn>
                              </p:par>
                              <p:par>
                                <p:cTn id="635" presetID="2" presetClass="entr" presetSubtype="4" fill="hold" grpId="0" nodeType="withEffect">
                                  <p:stCondLst>
                                    <p:cond delay="0"/>
                                  </p:stCondLst>
                                  <p:childTnLst>
                                    <p:set>
                                      <p:cBhvr>
                                        <p:cTn id="636" dur="1" fill="hold">
                                          <p:stCondLst>
                                            <p:cond delay="0"/>
                                          </p:stCondLst>
                                        </p:cTn>
                                        <p:tgtEl>
                                          <p:spTgt spid="106"/>
                                        </p:tgtEl>
                                        <p:attrNameLst>
                                          <p:attrName>style.visibility</p:attrName>
                                        </p:attrNameLst>
                                      </p:cBhvr>
                                      <p:to>
                                        <p:strVal val="visible"/>
                                      </p:to>
                                    </p:set>
                                    <p:anim calcmode="lin" valueType="num">
                                      <p:cBhvr additive="base">
                                        <p:cTn id="637" dur="4000" fill="hold"/>
                                        <p:tgtEl>
                                          <p:spTgt spid="106"/>
                                        </p:tgtEl>
                                        <p:attrNameLst>
                                          <p:attrName>ppt_x</p:attrName>
                                        </p:attrNameLst>
                                      </p:cBhvr>
                                      <p:tavLst>
                                        <p:tav tm="0">
                                          <p:val>
                                            <p:strVal val="#ppt_x"/>
                                          </p:val>
                                        </p:tav>
                                        <p:tav tm="100000">
                                          <p:val>
                                            <p:strVal val="#ppt_x"/>
                                          </p:val>
                                        </p:tav>
                                      </p:tavLst>
                                    </p:anim>
                                    <p:anim calcmode="lin" valueType="num">
                                      <p:cBhvr additive="base">
                                        <p:cTn id="638" dur="4000" fill="hold"/>
                                        <p:tgtEl>
                                          <p:spTgt spid="106"/>
                                        </p:tgtEl>
                                        <p:attrNameLst>
                                          <p:attrName>ppt_y</p:attrName>
                                        </p:attrNameLst>
                                      </p:cBhvr>
                                      <p:tavLst>
                                        <p:tav tm="0">
                                          <p:val>
                                            <p:strVal val="1+#ppt_h/2"/>
                                          </p:val>
                                        </p:tav>
                                        <p:tav tm="100000">
                                          <p:val>
                                            <p:strVal val="#ppt_y"/>
                                          </p:val>
                                        </p:tav>
                                      </p:tavLst>
                                    </p:anim>
                                  </p:childTnLst>
                                </p:cTn>
                              </p:par>
                              <p:par>
                                <p:cTn id="639" presetID="19" presetClass="entr" presetSubtype="5" fill="hold" grpId="1" nodeType="withEffect">
                                  <p:stCondLst>
                                    <p:cond delay="0"/>
                                  </p:stCondLst>
                                  <p:childTnLst>
                                    <p:set>
                                      <p:cBhvr>
                                        <p:cTn id="640" dur="1" fill="hold">
                                          <p:stCondLst>
                                            <p:cond delay="0"/>
                                          </p:stCondLst>
                                        </p:cTn>
                                        <p:tgtEl>
                                          <p:spTgt spid="106"/>
                                        </p:tgtEl>
                                        <p:attrNameLst>
                                          <p:attrName>style.visibility</p:attrName>
                                        </p:attrNameLst>
                                      </p:cBhvr>
                                      <p:to>
                                        <p:strVal val="visible"/>
                                      </p:to>
                                    </p:set>
                                    <p:anim calcmode="lin" valueType="num">
                                      <p:cBhvr>
                                        <p:cTn id="641" dur="4000" fill="hold"/>
                                        <p:tgtEl>
                                          <p:spTgt spid="106"/>
                                        </p:tgtEl>
                                        <p:attrNameLst>
                                          <p:attrName>ppt_w</p:attrName>
                                        </p:attrNameLst>
                                      </p:cBhvr>
                                      <p:tavLst>
                                        <p:tav tm="0">
                                          <p:val>
                                            <p:strVal val="#ppt_w"/>
                                          </p:val>
                                        </p:tav>
                                        <p:tav tm="100000">
                                          <p:val>
                                            <p:strVal val="#ppt_w"/>
                                          </p:val>
                                        </p:tav>
                                      </p:tavLst>
                                    </p:anim>
                                    <p:anim calcmode="lin" valueType="num">
                                      <p:cBhvr>
                                        <p:cTn id="642" dur="4000" fill="hold"/>
                                        <p:tgtEl>
                                          <p:spTgt spid="106"/>
                                        </p:tgtEl>
                                        <p:attrNameLst>
                                          <p:attrName>ppt_h</p:attrName>
                                        </p:attrNameLst>
                                      </p:cBhvr>
                                      <p:tavLst>
                                        <p:tav tm="0" fmla="#ppt_h*sin(2.5*pi*$)">
                                          <p:val>
                                            <p:fltVal val="0"/>
                                          </p:val>
                                        </p:tav>
                                        <p:tav tm="100000">
                                          <p:val>
                                            <p:fltVal val="1"/>
                                          </p:val>
                                        </p:tav>
                                      </p:tavLst>
                                    </p:anim>
                                  </p:childTnLst>
                                </p:cTn>
                              </p:par>
                              <p:par>
                                <p:cTn id="643" presetID="2" presetClass="exit" presetSubtype="1" fill="hold" grpId="2" nodeType="withEffect">
                                  <p:stCondLst>
                                    <p:cond delay="0"/>
                                  </p:stCondLst>
                                  <p:childTnLst>
                                    <p:anim calcmode="lin" valueType="num">
                                      <p:cBhvr additive="base">
                                        <p:cTn id="644" dur="4500"/>
                                        <p:tgtEl>
                                          <p:spTgt spid="106"/>
                                        </p:tgtEl>
                                        <p:attrNameLst>
                                          <p:attrName>ppt_x</p:attrName>
                                        </p:attrNameLst>
                                      </p:cBhvr>
                                      <p:tavLst>
                                        <p:tav tm="0">
                                          <p:val>
                                            <p:strVal val="ppt_x"/>
                                          </p:val>
                                        </p:tav>
                                        <p:tav tm="100000">
                                          <p:val>
                                            <p:strVal val="ppt_x"/>
                                          </p:val>
                                        </p:tav>
                                      </p:tavLst>
                                    </p:anim>
                                    <p:anim calcmode="lin" valueType="num">
                                      <p:cBhvr additive="base">
                                        <p:cTn id="645" dur="4500"/>
                                        <p:tgtEl>
                                          <p:spTgt spid="106"/>
                                        </p:tgtEl>
                                        <p:attrNameLst>
                                          <p:attrName>ppt_y</p:attrName>
                                        </p:attrNameLst>
                                      </p:cBhvr>
                                      <p:tavLst>
                                        <p:tav tm="0">
                                          <p:val>
                                            <p:strVal val="ppt_y"/>
                                          </p:val>
                                        </p:tav>
                                        <p:tav tm="100000">
                                          <p:val>
                                            <p:strVal val="0-ppt_h/2"/>
                                          </p:val>
                                        </p:tav>
                                      </p:tavLst>
                                    </p:anim>
                                    <p:set>
                                      <p:cBhvr>
                                        <p:cTn id="646" dur="1" fill="hold">
                                          <p:stCondLst>
                                            <p:cond delay="4499"/>
                                          </p:stCondLst>
                                        </p:cTn>
                                        <p:tgtEl>
                                          <p:spTgt spid="106"/>
                                        </p:tgtEl>
                                        <p:attrNameLst>
                                          <p:attrName>style.visibility</p:attrName>
                                        </p:attrNameLst>
                                      </p:cBhvr>
                                      <p:to>
                                        <p:strVal val="hidden"/>
                                      </p:to>
                                    </p:set>
                                  </p:childTnLst>
                                </p:cTn>
                              </p:par>
                              <p:par>
                                <p:cTn id="647" presetID="3" presetClass="exit" presetSubtype="10" fill="hold" grpId="3" nodeType="withEffect">
                                  <p:stCondLst>
                                    <p:cond delay="0"/>
                                  </p:stCondLst>
                                  <p:childTnLst>
                                    <p:animEffect transition="out" filter="blinds(horizontal)">
                                      <p:cBhvr>
                                        <p:cTn id="648" dur="6000"/>
                                        <p:tgtEl>
                                          <p:spTgt spid="106"/>
                                        </p:tgtEl>
                                      </p:cBhvr>
                                    </p:animEffect>
                                    <p:set>
                                      <p:cBhvr>
                                        <p:cTn id="649" dur="1" fill="hold">
                                          <p:stCondLst>
                                            <p:cond delay="5999"/>
                                          </p:stCondLst>
                                        </p:cTn>
                                        <p:tgtEl>
                                          <p:spTgt spid="106"/>
                                        </p:tgtEl>
                                        <p:attrNameLst>
                                          <p:attrName>style.visibility</p:attrName>
                                        </p:attrNameLst>
                                      </p:cBhvr>
                                      <p:to>
                                        <p:strVal val="hidden"/>
                                      </p:to>
                                    </p:set>
                                  </p:childTnLst>
                                </p:cTn>
                              </p:par>
                              <p:par>
                                <p:cTn id="650" presetID="2" presetClass="entr" presetSubtype="4" fill="hold" grpId="0" nodeType="withEffect">
                                  <p:stCondLst>
                                    <p:cond delay="0"/>
                                  </p:stCondLst>
                                  <p:childTnLst>
                                    <p:set>
                                      <p:cBhvr>
                                        <p:cTn id="651" dur="1" fill="hold">
                                          <p:stCondLst>
                                            <p:cond delay="0"/>
                                          </p:stCondLst>
                                        </p:cTn>
                                        <p:tgtEl>
                                          <p:spTgt spid="102"/>
                                        </p:tgtEl>
                                        <p:attrNameLst>
                                          <p:attrName>style.visibility</p:attrName>
                                        </p:attrNameLst>
                                      </p:cBhvr>
                                      <p:to>
                                        <p:strVal val="visible"/>
                                      </p:to>
                                    </p:set>
                                    <p:anim calcmode="lin" valueType="num">
                                      <p:cBhvr additive="base">
                                        <p:cTn id="652" dur="4000" fill="hold"/>
                                        <p:tgtEl>
                                          <p:spTgt spid="102"/>
                                        </p:tgtEl>
                                        <p:attrNameLst>
                                          <p:attrName>ppt_x</p:attrName>
                                        </p:attrNameLst>
                                      </p:cBhvr>
                                      <p:tavLst>
                                        <p:tav tm="0">
                                          <p:val>
                                            <p:strVal val="#ppt_x"/>
                                          </p:val>
                                        </p:tav>
                                        <p:tav tm="100000">
                                          <p:val>
                                            <p:strVal val="#ppt_x"/>
                                          </p:val>
                                        </p:tav>
                                      </p:tavLst>
                                    </p:anim>
                                    <p:anim calcmode="lin" valueType="num">
                                      <p:cBhvr additive="base">
                                        <p:cTn id="653" dur="4000" fill="hold"/>
                                        <p:tgtEl>
                                          <p:spTgt spid="102"/>
                                        </p:tgtEl>
                                        <p:attrNameLst>
                                          <p:attrName>ppt_y</p:attrName>
                                        </p:attrNameLst>
                                      </p:cBhvr>
                                      <p:tavLst>
                                        <p:tav tm="0">
                                          <p:val>
                                            <p:strVal val="1+#ppt_h/2"/>
                                          </p:val>
                                        </p:tav>
                                        <p:tav tm="100000">
                                          <p:val>
                                            <p:strVal val="#ppt_y"/>
                                          </p:val>
                                        </p:tav>
                                      </p:tavLst>
                                    </p:anim>
                                  </p:childTnLst>
                                </p:cTn>
                              </p:par>
                              <p:par>
                                <p:cTn id="654" presetID="19" presetClass="entr" presetSubtype="5" fill="hold" grpId="1" nodeType="withEffect">
                                  <p:stCondLst>
                                    <p:cond delay="0"/>
                                  </p:stCondLst>
                                  <p:childTnLst>
                                    <p:set>
                                      <p:cBhvr>
                                        <p:cTn id="655" dur="1" fill="hold">
                                          <p:stCondLst>
                                            <p:cond delay="0"/>
                                          </p:stCondLst>
                                        </p:cTn>
                                        <p:tgtEl>
                                          <p:spTgt spid="102"/>
                                        </p:tgtEl>
                                        <p:attrNameLst>
                                          <p:attrName>style.visibility</p:attrName>
                                        </p:attrNameLst>
                                      </p:cBhvr>
                                      <p:to>
                                        <p:strVal val="visible"/>
                                      </p:to>
                                    </p:set>
                                    <p:anim calcmode="lin" valueType="num">
                                      <p:cBhvr>
                                        <p:cTn id="656" dur="4000" fill="hold"/>
                                        <p:tgtEl>
                                          <p:spTgt spid="102"/>
                                        </p:tgtEl>
                                        <p:attrNameLst>
                                          <p:attrName>ppt_w</p:attrName>
                                        </p:attrNameLst>
                                      </p:cBhvr>
                                      <p:tavLst>
                                        <p:tav tm="0">
                                          <p:val>
                                            <p:strVal val="#ppt_w"/>
                                          </p:val>
                                        </p:tav>
                                        <p:tav tm="100000">
                                          <p:val>
                                            <p:strVal val="#ppt_w"/>
                                          </p:val>
                                        </p:tav>
                                      </p:tavLst>
                                    </p:anim>
                                    <p:anim calcmode="lin" valueType="num">
                                      <p:cBhvr>
                                        <p:cTn id="657" dur="4000" fill="hold"/>
                                        <p:tgtEl>
                                          <p:spTgt spid="102"/>
                                        </p:tgtEl>
                                        <p:attrNameLst>
                                          <p:attrName>ppt_h</p:attrName>
                                        </p:attrNameLst>
                                      </p:cBhvr>
                                      <p:tavLst>
                                        <p:tav tm="0" fmla="#ppt_h*sin(2.5*pi*$)">
                                          <p:val>
                                            <p:fltVal val="0"/>
                                          </p:val>
                                        </p:tav>
                                        <p:tav tm="100000">
                                          <p:val>
                                            <p:fltVal val="1"/>
                                          </p:val>
                                        </p:tav>
                                      </p:tavLst>
                                    </p:anim>
                                  </p:childTnLst>
                                </p:cTn>
                              </p:par>
                              <p:par>
                                <p:cTn id="658" presetID="2" presetClass="exit" presetSubtype="1" fill="hold" grpId="2" nodeType="withEffect">
                                  <p:stCondLst>
                                    <p:cond delay="0"/>
                                  </p:stCondLst>
                                  <p:childTnLst>
                                    <p:anim calcmode="lin" valueType="num">
                                      <p:cBhvr additive="base">
                                        <p:cTn id="659" dur="4500"/>
                                        <p:tgtEl>
                                          <p:spTgt spid="102"/>
                                        </p:tgtEl>
                                        <p:attrNameLst>
                                          <p:attrName>ppt_x</p:attrName>
                                        </p:attrNameLst>
                                      </p:cBhvr>
                                      <p:tavLst>
                                        <p:tav tm="0">
                                          <p:val>
                                            <p:strVal val="ppt_x"/>
                                          </p:val>
                                        </p:tav>
                                        <p:tav tm="100000">
                                          <p:val>
                                            <p:strVal val="ppt_x"/>
                                          </p:val>
                                        </p:tav>
                                      </p:tavLst>
                                    </p:anim>
                                    <p:anim calcmode="lin" valueType="num">
                                      <p:cBhvr additive="base">
                                        <p:cTn id="660" dur="4500"/>
                                        <p:tgtEl>
                                          <p:spTgt spid="102"/>
                                        </p:tgtEl>
                                        <p:attrNameLst>
                                          <p:attrName>ppt_y</p:attrName>
                                        </p:attrNameLst>
                                      </p:cBhvr>
                                      <p:tavLst>
                                        <p:tav tm="0">
                                          <p:val>
                                            <p:strVal val="ppt_y"/>
                                          </p:val>
                                        </p:tav>
                                        <p:tav tm="100000">
                                          <p:val>
                                            <p:strVal val="0-ppt_h/2"/>
                                          </p:val>
                                        </p:tav>
                                      </p:tavLst>
                                    </p:anim>
                                    <p:set>
                                      <p:cBhvr>
                                        <p:cTn id="661" dur="1" fill="hold">
                                          <p:stCondLst>
                                            <p:cond delay="4499"/>
                                          </p:stCondLst>
                                        </p:cTn>
                                        <p:tgtEl>
                                          <p:spTgt spid="102"/>
                                        </p:tgtEl>
                                        <p:attrNameLst>
                                          <p:attrName>style.visibility</p:attrName>
                                        </p:attrNameLst>
                                      </p:cBhvr>
                                      <p:to>
                                        <p:strVal val="hidden"/>
                                      </p:to>
                                    </p:set>
                                  </p:childTnLst>
                                </p:cTn>
                              </p:par>
                              <p:par>
                                <p:cTn id="662" presetID="3" presetClass="exit" presetSubtype="10" fill="hold" grpId="3" nodeType="withEffect">
                                  <p:stCondLst>
                                    <p:cond delay="0"/>
                                  </p:stCondLst>
                                  <p:childTnLst>
                                    <p:animEffect transition="out" filter="blinds(horizontal)">
                                      <p:cBhvr>
                                        <p:cTn id="663" dur="6000"/>
                                        <p:tgtEl>
                                          <p:spTgt spid="102"/>
                                        </p:tgtEl>
                                      </p:cBhvr>
                                    </p:animEffect>
                                    <p:set>
                                      <p:cBhvr>
                                        <p:cTn id="664" dur="1" fill="hold">
                                          <p:stCondLst>
                                            <p:cond delay="5999"/>
                                          </p:stCondLst>
                                        </p:cTn>
                                        <p:tgtEl>
                                          <p:spTgt spid="102"/>
                                        </p:tgtEl>
                                        <p:attrNameLst>
                                          <p:attrName>style.visibility</p:attrName>
                                        </p:attrNameLst>
                                      </p:cBhvr>
                                      <p:to>
                                        <p:strVal val="hidden"/>
                                      </p:to>
                                    </p:set>
                                  </p:childTnLst>
                                </p:cTn>
                              </p:par>
                              <p:par>
                                <p:cTn id="665" presetID="2" presetClass="entr" presetSubtype="4" fill="hold" grpId="0" nodeType="withEffect">
                                  <p:stCondLst>
                                    <p:cond delay="0"/>
                                  </p:stCondLst>
                                  <p:childTnLst>
                                    <p:set>
                                      <p:cBhvr>
                                        <p:cTn id="666" dur="1" fill="hold">
                                          <p:stCondLst>
                                            <p:cond delay="0"/>
                                          </p:stCondLst>
                                        </p:cTn>
                                        <p:tgtEl>
                                          <p:spTgt spid="113"/>
                                        </p:tgtEl>
                                        <p:attrNameLst>
                                          <p:attrName>style.visibility</p:attrName>
                                        </p:attrNameLst>
                                      </p:cBhvr>
                                      <p:to>
                                        <p:strVal val="visible"/>
                                      </p:to>
                                    </p:set>
                                    <p:anim calcmode="lin" valueType="num">
                                      <p:cBhvr additive="base">
                                        <p:cTn id="667" dur="4000" fill="hold"/>
                                        <p:tgtEl>
                                          <p:spTgt spid="113"/>
                                        </p:tgtEl>
                                        <p:attrNameLst>
                                          <p:attrName>ppt_x</p:attrName>
                                        </p:attrNameLst>
                                      </p:cBhvr>
                                      <p:tavLst>
                                        <p:tav tm="0">
                                          <p:val>
                                            <p:strVal val="#ppt_x"/>
                                          </p:val>
                                        </p:tav>
                                        <p:tav tm="100000">
                                          <p:val>
                                            <p:strVal val="#ppt_x"/>
                                          </p:val>
                                        </p:tav>
                                      </p:tavLst>
                                    </p:anim>
                                    <p:anim calcmode="lin" valueType="num">
                                      <p:cBhvr additive="base">
                                        <p:cTn id="668" dur="4000" fill="hold"/>
                                        <p:tgtEl>
                                          <p:spTgt spid="113"/>
                                        </p:tgtEl>
                                        <p:attrNameLst>
                                          <p:attrName>ppt_y</p:attrName>
                                        </p:attrNameLst>
                                      </p:cBhvr>
                                      <p:tavLst>
                                        <p:tav tm="0">
                                          <p:val>
                                            <p:strVal val="1+#ppt_h/2"/>
                                          </p:val>
                                        </p:tav>
                                        <p:tav tm="100000">
                                          <p:val>
                                            <p:strVal val="#ppt_y"/>
                                          </p:val>
                                        </p:tav>
                                      </p:tavLst>
                                    </p:anim>
                                  </p:childTnLst>
                                </p:cTn>
                              </p:par>
                              <p:par>
                                <p:cTn id="669" presetID="19" presetClass="entr" presetSubtype="5" fill="hold" grpId="1" nodeType="withEffect">
                                  <p:stCondLst>
                                    <p:cond delay="0"/>
                                  </p:stCondLst>
                                  <p:childTnLst>
                                    <p:set>
                                      <p:cBhvr>
                                        <p:cTn id="670" dur="1" fill="hold">
                                          <p:stCondLst>
                                            <p:cond delay="0"/>
                                          </p:stCondLst>
                                        </p:cTn>
                                        <p:tgtEl>
                                          <p:spTgt spid="113"/>
                                        </p:tgtEl>
                                        <p:attrNameLst>
                                          <p:attrName>style.visibility</p:attrName>
                                        </p:attrNameLst>
                                      </p:cBhvr>
                                      <p:to>
                                        <p:strVal val="visible"/>
                                      </p:to>
                                    </p:set>
                                    <p:anim calcmode="lin" valueType="num">
                                      <p:cBhvr>
                                        <p:cTn id="671" dur="4000" fill="hold"/>
                                        <p:tgtEl>
                                          <p:spTgt spid="113"/>
                                        </p:tgtEl>
                                        <p:attrNameLst>
                                          <p:attrName>ppt_w</p:attrName>
                                        </p:attrNameLst>
                                      </p:cBhvr>
                                      <p:tavLst>
                                        <p:tav tm="0">
                                          <p:val>
                                            <p:strVal val="#ppt_w"/>
                                          </p:val>
                                        </p:tav>
                                        <p:tav tm="100000">
                                          <p:val>
                                            <p:strVal val="#ppt_w"/>
                                          </p:val>
                                        </p:tav>
                                      </p:tavLst>
                                    </p:anim>
                                    <p:anim calcmode="lin" valueType="num">
                                      <p:cBhvr>
                                        <p:cTn id="672" dur="4000" fill="hold"/>
                                        <p:tgtEl>
                                          <p:spTgt spid="113"/>
                                        </p:tgtEl>
                                        <p:attrNameLst>
                                          <p:attrName>ppt_h</p:attrName>
                                        </p:attrNameLst>
                                      </p:cBhvr>
                                      <p:tavLst>
                                        <p:tav tm="0" fmla="#ppt_h*sin(2.5*pi*$)">
                                          <p:val>
                                            <p:fltVal val="0"/>
                                          </p:val>
                                        </p:tav>
                                        <p:tav tm="100000">
                                          <p:val>
                                            <p:fltVal val="1"/>
                                          </p:val>
                                        </p:tav>
                                      </p:tavLst>
                                    </p:anim>
                                  </p:childTnLst>
                                </p:cTn>
                              </p:par>
                              <p:par>
                                <p:cTn id="673" presetID="2" presetClass="exit" presetSubtype="1" fill="hold" grpId="2" nodeType="withEffect">
                                  <p:stCondLst>
                                    <p:cond delay="0"/>
                                  </p:stCondLst>
                                  <p:childTnLst>
                                    <p:anim calcmode="lin" valueType="num">
                                      <p:cBhvr additive="base">
                                        <p:cTn id="674" dur="4500"/>
                                        <p:tgtEl>
                                          <p:spTgt spid="113"/>
                                        </p:tgtEl>
                                        <p:attrNameLst>
                                          <p:attrName>ppt_x</p:attrName>
                                        </p:attrNameLst>
                                      </p:cBhvr>
                                      <p:tavLst>
                                        <p:tav tm="0">
                                          <p:val>
                                            <p:strVal val="ppt_x"/>
                                          </p:val>
                                        </p:tav>
                                        <p:tav tm="100000">
                                          <p:val>
                                            <p:strVal val="ppt_x"/>
                                          </p:val>
                                        </p:tav>
                                      </p:tavLst>
                                    </p:anim>
                                    <p:anim calcmode="lin" valueType="num">
                                      <p:cBhvr additive="base">
                                        <p:cTn id="675" dur="4500"/>
                                        <p:tgtEl>
                                          <p:spTgt spid="113"/>
                                        </p:tgtEl>
                                        <p:attrNameLst>
                                          <p:attrName>ppt_y</p:attrName>
                                        </p:attrNameLst>
                                      </p:cBhvr>
                                      <p:tavLst>
                                        <p:tav tm="0">
                                          <p:val>
                                            <p:strVal val="ppt_y"/>
                                          </p:val>
                                        </p:tav>
                                        <p:tav tm="100000">
                                          <p:val>
                                            <p:strVal val="0-ppt_h/2"/>
                                          </p:val>
                                        </p:tav>
                                      </p:tavLst>
                                    </p:anim>
                                    <p:set>
                                      <p:cBhvr>
                                        <p:cTn id="676" dur="1" fill="hold">
                                          <p:stCondLst>
                                            <p:cond delay="4499"/>
                                          </p:stCondLst>
                                        </p:cTn>
                                        <p:tgtEl>
                                          <p:spTgt spid="113"/>
                                        </p:tgtEl>
                                        <p:attrNameLst>
                                          <p:attrName>style.visibility</p:attrName>
                                        </p:attrNameLst>
                                      </p:cBhvr>
                                      <p:to>
                                        <p:strVal val="hidden"/>
                                      </p:to>
                                    </p:set>
                                  </p:childTnLst>
                                </p:cTn>
                              </p:par>
                              <p:par>
                                <p:cTn id="677" presetID="3" presetClass="exit" presetSubtype="10" fill="hold" grpId="3" nodeType="withEffect">
                                  <p:stCondLst>
                                    <p:cond delay="0"/>
                                  </p:stCondLst>
                                  <p:childTnLst>
                                    <p:animEffect transition="out" filter="blinds(horizontal)">
                                      <p:cBhvr>
                                        <p:cTn id="678" dur="6000"/>
                                        <p:tgtEl>
                                          <p:spTgt spid="113"/>
                                        </p:tgtEl>
                                      </p:cBhvr>
                                    </p:animEffect>
                                    <p:set>
                                      <p:cBhvr>
                                        <p:cTn id="679" dur="1" fill="hold">
                                          <p:stCondLst>
                                            <p:cond delay="5999"/>
                                          </p:stCondLst>
                                        </p:cTn>
                                        <p:tgtEl>
                                          <p:spTgt spid="113"/>
                                        </p:tgtEl>
                                        <p:attrNameLst>
                                          <p:attrName>style.visibility</p:attrName>
                                        </p:attrNameLst>
                                      </p:cBhvr>
                                      <p:to>
                                        <p:strVal val="hidden"/>
                                      </p:to>
                                    </p:set>
                                  </p:childTnLst>
                                </p:cTn>
                              </p:par>
                              <p:par>
                                <p:cTn id="680" presetID="2" presetClass="entr" presetSubtype="4" fill="hold" grpId="0" nodeType="withEffect">
                                  <p:stCondLst>
                                    <p:cond delay="0"/>
                                  </p:stCondLst>
                                  <p:childTnLst>
                                    <p:set>
                                      <p:cBhvr>
                                        <p:cTn id="681" dur="1" fill="hold">
                                          <p:stCondLst>
                                            <p:cond delay="0"/>
                                          </p:stCondLst>
                                        </p:cTn>
                                        <p:tgtEl>
                                          <p:spTgt spid="109"/>
                                        </p:tgtEl>
                                        <p:attrNameLst>
                                          <p:attrName>style.visibility</p:attrName>
                                        </p:attrNameLst>
                                      </p:cBhvr>
                                      <p:to>
                                        <p:strVal val="visible"/>
                                      </p:to>
                                    </p:set>
                                    <p:anim calcmode="lin" valueType="num">
                                      <p:cBhvr additive="base">
                                        <p:cTn id="682" dur="4000" fill="hold"/>
                                        <p:tgtEl>
                                          <p:spTgt spid="109"/>
                                        </p:tgtEl>
                                        <p:attrNameLst>
                                          <p:attrName>ppt_x</p:attrName>
                                        </p:attrNameLst>
                                      </p:cBhvr>
                                      <p:tavLst>
                                        <p:tav tm="0">
                                          <p:val>
                                            <p:strVal val="#ppt_x"/>
                                          </p:val>
                                        </p:tav>
                                        <p:tav tm="100000">
                                          <p:val>
                                            <p:strVal val="#ppt_x"/>
                                          </p:val>
                                        </p:tav>
                                      </p:tavLst>
                                    </p:anim>
                                    <p:anim calcmode="lin" valueType="num">
                                      <p:cBhvr additive="base">
                                        <p:cTn id="683" dur="4000" fill="hold"/>
                                        <p:tgtEl>
                                          <p:spTgt spid="109"/>
                                        </p:tgtEl>
                                        <p:attrNameLst>
                                          <p:attrName>ppt_y</p:attrName>
                                        </p:attrNameLst>
                                      </p:cBhvr>
                                      <p:tavLst>
                                        <p:tav tm="0">
                                          <p:val>
                                            <p:strVal val="1+#ppt_h/2"/>
                                          </p:val>
                                        </p:tav>
                                        <p:tav tm="100000">
                                          <p:val>
                                            <p:strVal val="#ppt_y"/>
                                          </p:val>
                                        </p:tav>
                                      </p:tavLst>
                                    </p:anim>
                                  </p:childTnLst>
                                </p:cTn>
                              </p:par>
                              <p:par>
                                <p:cTn id="684" presetID="19" presetClass="entr" presetSubtype="5" fill="hold" grpId="1" nodeType="withEffect">
                                  <p:stCondLst>
                                    <p:cond delay="0"/>
                                  </p:stCondLst>
                                  <p:childTnLst>
                                    <p:set>
                                      <p:cBhvr>
                                        <p:cTn id="685" dur="1" fill="hold">
                                          <p:stCondLst>
                                            <p:cond delay="0"/>
                                          </p:stCondLst>
                                        </p:cTn>
                                        <p:tgtEl>
                                          <p:spTgt spid="109"/>
                                        </p:tgtEl>
                                        <p:attrNameLst>
                                          <p:attrName>style.visibility</p:attrName>
                                        </p:attrNameLst>
                                      </p:cBhvr>
                                      <p:to>
                                        <p:strVal val="visible"/>
                                      </p:to>
                                    </p:set>
                                    <p:anim calcmode="lin" valueType="num">
                                      <p:cBhvr>
                                        <p:cTn id="686" dur="4000" fill="hold"/>
                                        <p:tgtEl>
                                          <p:spTgt spid="109"/>
                                        </p:tgtEl>
                                        <p:attrNameLst>
                                          <p:attrName>ppt_w</p:attrName>
                                        </p:attrNameLst>
                                      </p:cBhvr>
                                      <p:tavLst>
                                        <p:tav tm="0">
                                          <p:val>
                                            <p:strVal val="#ppt_w"/>
                                          </p:val>
                                        </p:tav>
                                        <p:tav tm="100000">
                                          <p:val>
                                            <p:strVal val="#ppt_w"/>
                                          </p:val>
                                        </p:tav>
                                      </p:tavLst>
                                    </p:anim>
                                    <p:anim calcmode="lin" valueType="num">
                                      <p:cBhvr>
                                        <p:cTn id="687" dur="4000" fill="hold"/>
                                        <p:tgtEl>
                                          <p:spTgt spid="109"/>
                                        </p:tgtEl>
                                        <p:attrNameLst>
                                          <p:attrName>ppt_h</p:attrName>
                                        </p:attrNameLst>
                                      </p:cBhvr>
                                      <p:tavLst>
                                        <p:tav tm="0" fmla="#ppt_h*sin(2.5*pi*$)">
                                          <p:val>
                                            <p:fltVal val="0"/>
                                          </p:val>
                                        </p:tav>
                                        <p:tav tm="100000">
                                          <p:val>
                                            <p:fltVal val="1"/>
                                          </p:val>
                                        </p:tav>
                                      </p:tavLst>
                                    </p:anim>
                                  </p:childTnLst>
                                </p:cTn>
                              </p:par>
                              <p:par>
                                <p:cTn id="688" presetID="2" presetClass="exit" presetSubtype="1" fill="hold" grpId="2" nodeType="withEffect">
                                  <p:stCondLst>
                                    <p:cond delay="0"/>
                                  </p:stCondLst>
                                  <p:childTnLst>
                                    <p:anim calcmode="lin" valueType="num">
                                      <p:cBhvr additive="base">
                                        <p:cTn id="689" dur="4500"/>
                                        <p:tgtEl>
                                          <p:spTgt spid="109"/>
                                        </p:tgtEl>
                                        <p:attrNameLst>
                                          <p:attrName>ppt_x</p:attrName>
                                        </p:attrNameLst>
                                      </p:cBhvr>
                                      <p:tavLst>
                                        <p:tav tm="0">
                                          <p:val>
                                            <p:strVal val="ppt_x"/>
                                          </p:val>
                                        </p:tav>
                                        <p:tav tm="100000">
                                          <p:val>
                                            <p:strVal val="ppt_x"/>
                                          </p:val>
                                        </p:tav>
                                      </p:tavLst>
                                    </p:anim>
                                    <p:anim calcmode="lin" valueType="num">
                                      <p:cBhvr additive="base">
                                        <p:cTn id="690" dur="4500"/>
                                        <p:tgtEl>
                                          <p:spTgt spid="109"/>
                                        </p:tgtEl>
                                        <p:attrNameLst>
                                          <p:attrName>ppt_y</p:attrName>
                                        </p:attrNameLst>
                                      </p:cBhvr>
                                      <p:tavLst>
                                        <p:tav tm="0">
                                          <p:val>
                                            <p:strVal val="ppt_y"/>
                                          </p:val>
                                        </p:tav>
                                        <p:tav tm="100000">
                                          <p:val>
                                            <p:strVal val="0-ppt_h/2"/>
                                          </p:val>
                                        </p:tav>
                                      </p:tavLst>
                                    </p:anim>
                                    <p:set>
                                      <p:cBhvr>
                                        <p:cTn id="691" dur="1" fill="hold">
                                          <p:stCondLst>
                                            <p:cond delay="4499"/>
                                          </p:stCondLst>
                                        </p:cTn>
                                        <p:tgtEl>
                                          <p:spTgt spid="109"/>
                                        </p:tgtEl>
                                        <p:attrNameLst>
                                          <p:attrName>style.visibility</p:attrName>
                                        </p:attrNameLst>
                                      </p:cBhvr>
                                      <p:to>
                                        <p:strVal val="hidden"/>
                                      </p:to>
                                    </p:set>
                                  </p:childTnLst>
                                </p:cTn>
                              </p:par>
                              <p:par>
                                <p:cTn id="692" presetID="3" presetClass="exit" presetSubtype="10" fill="hold" grpId="3" nodeType="withEffect">
                                  <p:stCondLst>
                                    <p:cond delay="0"/>
                                  </p:stCondLst>
                                  <p:childTnLst>
                                    <p:animEffect transition="out" filter="blinds(horizontal)">
                                      <p:cBhvr>
                                        <p:cTn id="693" dur="6000"/>
                                        <p:tgtEl>
                                          <p:spTgt spid="109"/>
                                        </p:tgtEl>
                                      </p:cBhvr>
                                    </p:animEffect>
                                    <p:set>
                                      <p:cBhvr>
                                        <p:cTn id="694" dur="1" fill="hold">
                                          <p:stCondLst>
                                            <p:cond delay="5999"/>
                                          </p:stCondLst>
                                        </p:cTn>
                                        <p:tgtEl>
                                          <p:spTgt spid="109"/>
                                        </p:tgtEl>
                                        <p:attrNameLst>
                                          <p:attrName>style.visibility</p:attrName>
                                        </p:attrNameLst>
                                      </p:cBhvr>
                                      <p:to>
                                        <p:strVal val="hidden"/>
                                      </p:to>
                                    </p:set>
                                  </p:childTnLst>
                                </p:cTn>
                              </p:par>
                              <p:par>
                                <p:cTn id="695" presetID="2" presetClass="entr" presetSubtype="4" fill="hold" grpId="0" nodeType="withEffect">
                                  <p:stCondLst>
                                    <p:cond delay="0"/>
                                  </p:stCondLst>
                                  <p:childTnLst>
                                    <p:set>
                                      <p:cBhvr>
                                        <p:cTn id="696" dur="1" fill="hold">
                                          <p:stCondLst>
                                            <p:cond delay="0"/>
                                          </p:stCondLst>
                                        </p:cTn>
                                        <p:tgtEl>
                                          <p:spTgt spid="118"/>
                                        </p:tgtEl>
                                        <p:attrNameLst>
                                          <p:attrName>style.visibility</p:attrName>
                                        </p:attrNameLst>
                                      </p:cBhvr>
                                      <p:to>
                                        <p:strVal val="visible"/>
                                      </p:to>
                                    </p:set>
                                    <p:anim calcmode="lin" valueType="num">
                                      <p:cBhvr additive="base">
                                        <p:cTn id="697" dur="4000" fill="hold"/>
                                        <p:tgtEl>
                                          <p:spTgt spid="118"/>
                                        </p:tgtEl>
                                        <p:attrNameLst>
                                          <p:attrName>ppt_x</p:attrName>
                                        </p:attrNameLst>
                                      </p:cBhvr>
                                      <p:tavLst>
                                        <p:tav tm="0">
                                          <p:val>
                                            <p:strVal val="#ppt_x"/>
                                          </p:val>
                                        </p:tav>
                                        <p:tav tm="100000">
                                          <p:val>
                                            <p:strVal val="#ppt_x"/>
                                          </p:val>
                                        </p:tav>
                                      </p:tavLst>
                                    </p:anim>
                                    <p:anim calcmode="lin" valueType="num">
                                      <p:cBhvr additive="base">
                                        <p:cTn id="698" dur="4000" fill="hold"/>
                                        <p:tgtEl>
                                          <p:spTgt spid="118"/>
                                        </p:tgtEl>
                                        <p:attrNameLst>
                                          <p:attrName>ppt_y</p:attrName>
                                        </p:attrNameLst>
                                      </p:cBhvr>
                                      <p:tavLst>
                                        <p:tav tm="0">
                                          <p:val>
                                            <p:strVal val="1+#ppt_h/2"/>
                                          </p:val>
                                        </p:tav>
                                        <p:tav tm="100000">
                                          <p:val>
                                            <p:strVal val="#ppt_y"/>
                                          </p:val>
                                        </p:tav>
                                      </p:tavLst>
                                    </p:anim>
                                  </p:childTnLst>
                                </p:cTn>
                              </p:par>
                              <p:par>
                                <p:cTn id="699" presetID="19" presetClass="entr" presetSubtype="5" fill="hold" grpId="1" nodeType="withEffect">
                                  <p:stCondLst>
                                    <p:cond delay="0"/>
                                  </p:stCondLst>
                                  <p:childTnLst>
                                    <p:set>
                                      <p:cBhvr>
                                        <p:cTn id="700" dur="1" fill="hold">
                                          <p:stCondLst>
                                            <p:cond delay="0"/>
                                          </p:stCondLst>
                                        </p:cTn>
                                        <p:tgtEl>
                                          <p:spTgt spid="118"/>
                                        </p:tgtEl>
                                        <p:attrNameLst>
                                          <p:attrName>style.visibility</p:attrName>
                                        </p:attrNameLst>
                                      </p:cBhvr>
                                      <p:to>
                                        <p:strVal val="visible"/>
                                      </p:to>
                                    </p:set>
                                    <p:anim calcmode="lin" valueType="num">
                                      <p:cBhvr>
                                        <p:cTn id="701" dur="4000" fill="hold"/>
                                        <p:tgtEl>
                                          <p:spTgt spid="118"/>
                                        </p:tgtEl>
                                        <p:attrNameLst>
                                          <p:attrName>ppt_w</p:attrName>
                                        </p:attrNameLst>
                                      </p:cBhvr>
                                      <p:tavLst>
                                        <p:tav tm="0">
                                          <p:val>
                                            <p:strVal val="#ppt_w"/>
                                          </p:val>
                                        </p:tav>
                                        <p:tav tm="100000">
                                          <p:val>
                                            <p:strVal val="#ppt_w"/>
                                          </p:val>
                                        </p:tav>
                                      </p:tavLst>
                                    </p:anim>
                                    <p:anim calcmode="lin" valueType="num">
                                      <p:cBhvr>
                                        <p:cTn id="702" dur="4000" fill="hold"/>
                                        <p:tgtEl>
                                          <p:spTgt spid="118"/>
                                        </p:tgtEl>
                                        <p:attrNameLst>
                                          <p:attrName>ppt_h</p:attrName>
                                        </p:attrNameLst>
                                      </p:cBhvr>
                                      <p:tavLst>
                                        <p:tav tm="0" fmla="#ppt_h*sin(2.5*pi*$)">
                                          <p:val>
                                            <p:fltVal val="0"/>
                                          </p:val>
                                        </p:tav>
                                        <p:tav tm="100000">
                                          <p:val>
                                            <p:fltVal val="1"/>
                                          </p:val>
                                        </p:tav>
                                      </p:tavLst>
                                    </p:anim>
                                  </p:childTnLst>
                                </p:cTn>
                              </p:par>
                              <p:par>
                                <p:cTn id="703" presetID="2" presetClass="exit" presetSubtype="1" fill="hold" grpId="2" nodeType="withEffect">
                                  <p:stCondLst>
                                    <p:cond delay="0"/>
                                  </p:stCondLst>
                                  <p:childTnLst>
                                    <p:anim calcmode="lin" valueType="num">
                                      <p:cBhvr additive="base">
                                        <p:cTn id="704" dur="4500"/>
                                        <p:tgtEl>
                                          <p:spTgt spid="118"/>
                                        </p:tgtEl>
                                        <p:attrNameLst>
                                          <p:attrName>ppt_x</p:attrName>
                                        </p:attrNameLst>
                                      </p:cBhvr>
                                      <p:tavLst>
                                        <p:tav tm="0">
                                          <p:val>
                                            <p:strVal val="ppt_x"/>
                                          </p:val>
                                        </p:tav>
                                        <p:tav tm="100000">
                                          <p:val>
                                            <p:strVal val="ppt_x"/>
                                          </p:val>
                                        </p:tav>
                                      </p:tavLst>
                                    </p:anim>
                                    <p:anim calcmode="lin" valueType="num">
                                      <p:cBhvr additive="base">
                                        <p:cTn id="705" dur="4500"/>
                                        <p:tgtEl>
                                          <p:spTgt spid="118"/>
                                        </p:tgtEl>
                                        <p:attrNameLst>
                                          <p:attrName>ppt_y</p:attrName>
                                        </p:attrNameLst>
                                      </p:cBhvr>
                                      <p:tavLst>
                                        <p:tav tm="0">
                                          <p:val>
                                            <p:strVal val="ppt_y"/>
                                          </p:val>
                                        </p:tav>
                                        <p:tav tm="100000">
                                          <p:val>
                                            <p:strVal val="0-ppt_h/2"/>
                                          </p:val>
                                        </p:tav>
                                      </p:tavLst>
                                    </p:anim>
                                    <p:set>
                                      <p:cBhvr>
                                        <p:cTn id="706" dur="1" fill="hold">
                                          <p:stCondLst>
                                            <p:cond delay="4499"/>
                                          </p:stCondLst>
                                        </p:cTn>
                                        <p:tgtEl>
                                          <p:spTgt spid="118"/>
                                        </p:tgtEl>
                                        <p:attrNameLst>
                                          <p:attrName>style.visibility</p:attrName>
                                        </p:attrNameLst>
                                      </p:cBhvr>
                                      <p:to>
                                        <p:strVal val="hidden"/>
                                      </p:to>
                                    </p:set>
                                  </p:childTnLst>
                                </p:cTn>
                              </p:par>
                              <p:par>
                                <p:cTn id="707" presetID="3" presetClass="exit" presetSubtype="10" fill="hold" grpId="3" nodeType="withEffect">
                                  <p:stCondLst>
                                    <p:cond delay="0"/>
                                  </p:stCondLst>
                                  <p:childTnLst>
                                    <p:animEffect transition="out" filter="blinds(horizontal)">
                                      <p:cBhvr>
                                        <p:cTn id="708" dur="6000"/>
                                        <p:tgtEl>
                                          <p:spTgt spid="118"/>
                                        </p:tgtEl>
                                      </p:cBhvr>
                                    </p:animEffect>
                                    <p:set>
                                      <p:cBhvr>
                                        <p:cTn id="709" dur="1" fill="hold">
                                          <p:stCondLst>
                                            <p:cond delay="5999"/>
                                          </p:stCondLst>
                                        </p:cTn>
                                        <p:tgtEl>
                                          <p:spTgt spid="118"/>
                                        </p:tgtEl>
                                        <p:attrNameLst>
                                          <p:attrName>style.visibility</p:attrName>
                                        </p:attrNameLst>
                                      </p:cBhvr>
                                      <p:to>
                                        <p:strVal val="hidden"/>
                                      </p:to>
                                    </p:set>
                                  </p:childTnLst>
                                </p:cTn>
                              </p:par>
                              <p:par>
                                <p:cTn id="710" presetID="2" presetClass="entr" presetSubtype="4" fill="hold" grpId="0" nodeType="withEffect">
                                  <p:stCondLst>
                                    <p:cond delay="0"/>
                                  </p:stCondLst>
                                  <p:childTnLst>
                                    <p:set>
                                      <p:cBhvr>
                                        <p:cTn id="711" dur="1" fill="hold">
                                          <p:stCondLst>
                                            <p:cond delay="0"/>
                                          </p:stCondLst>
                                        </p:cTn>
                                        <p:tgtEl>
                                          <p:spTgt spid="114"/>
                                        </p:tgtEl>
                                        <p:attrNameLst>
                                          <p:attrName>style.visibility</p:attrName>
                                        </p:attrNameLst>
                                      </p:cBhvr>
                                      <p:to>
                                        <p:strVal val="visible"/>
                                      </p:to>
                                    </p:set>
                                    <p:anim calcmode="lin" valueType="num">
                                      <p:cBhvr additive="base">
                                        <p:cTn id="712" dur="4000" fill="hold"/>
                                        <p:tgtEl>
                                          <p:spTgt spid="114"/>
                                        </p:tgtEl>
                                        <p:attrNameLst>
                                          <p:attrName>ppt_x</p:attrName>
                                        </p:attrNameLst>
                                      </p:cBhvr>
                                      <p:tavLst>
                                        <p:tav tm="0">
                                          <p:val>
                                            <p:strVal val="#ppt_x"/>
                                          </p:val>
                                        </p:tav>
                                        <p:tav tm="100000">
                                          <p:val>
                                            <p:strVal val="#ppt_x"/>
                                          </p:val>
                                        </p:tav>
                                      </p:tavLst>
                                    </p:anim>
                                    <p:anim calcmode="lin" valueType="num">
                                      <p:cBhvr additive="base">
                                        <p:cTn id="713" dur="4000" fill="hold"/>
                                        <p:tgtEl>
                                          <p:spTgt spid="114"/>
                                        </p:tgtEl>
                                        <p:attrNameLst>
                                          <p:attrName>ppt_y</p:attrName>
                                        </p:attrNameLst>
                                      </p:cBhvr>
                                      <p:tavLst>
                                        <p:tav tm="0">
                                          <p:val>
                                            <p:strVal val="1+#ppt_h/2"/>
                                          </p:val>
                                        </p:tav>
                                        <p:tav tm="100000">
                                          <p:val>
                                            <p:strVal val="#ppt_y"/>
                                          </p:val>
                                        </p:tav>
                                      </p:tavLst>
                                    </p:anim>
                                  </p:childTnLst>
                                </p:cTn>
                              </p:par>
                              <p:par>
                                <p:cTn id="714" presetID="19" presetClass="entr" presetSubtype="5" fill="hold" grpId="1" nodeType="withEffect">
                                  <p:stCondLst>
                                    <p:cond delay="0"/>
                                  </p:stCondLst>
                                  <p:childTnLst>
                                    <p:set>
                                      <p:cBhvr>
                                        <p:cTn id="715" dur="1" fill="hold">
                                          <p:stCondLst>
                                            <p:cond delay="0"/>
                                          </p:stCondLst>
                                        </p:cTn>
                                        <p:tgtEl>
                                          <p:spTgt spid="114"/>
                                        </p:tgtEl>
                                        <p:attrNameLst>
                                          <p:attrName>style.visibility</p:attrName>
                                        </p:attrNameLst>
                                      </p:cBhvr>
                                      <p:to>
                                        <p:strVal val="visible"/>
                                      </p:to>
                                    </p:set>
                                    <p:anim calcmode="lin" valueType="num">
                                      <p:cBhvr>
                                        <p:cTn id="716" dur="4000" fill="hold"/>
                                        <p:tgtEl>
                                          <p:spTgt spid="114"/>
                                        </p:tgtEl>
                                        <p:attrNameLst>
                                          <p:attrName>ppt_w</p:attrName>
                                        </p:attrNameLst>
                                      </p:cBhvr>
                                      <p:tavLst>
                                        <p:tav tm="0">
                                          <p:val>
                                            <p:strVal val="#ppt_w"/>
                                          </p:val>
                                        </p:tav>
                                        <p:tav tm="100000">
                                          <p:val>
                                            <p:strVal val="#ppt_w"/>
                                          </p:val>
                                        </p:tav>
                                      </p:tavLst>
                                    </p:anim>
                                    <p:anim calcmode="lin" valueType="num">
                                      <p:cBhvr>
                                        <p:cTn id="717" dur="4000" fill="hold"/>
                                        <p:tgtEl>
                                          <p:spTgt spid="114"/>
                                        </p:tgtEl>
                                        <p:attrNameLst>
                                          <p:attrName>ppt_h</p:attrName>
                                        </p:attrNameLst>
                                      </p:cBhvr>
                                      <p:tavLst>
                                        <p:tav tm="0" fmla="#ppt_h*sin(2.5*pi*$)">
                                          <p:val>
                                            <p:fltVal val="0"/>
                                          </p:val>
                                        </p:tav>
                                        <p:tav tm="100000">
                                          <p:val>
                                            <p:fltVal val="1"/>
                                          </p:val>
                                        </p:tav>
                                      </p:tavLst>
                                    </p:anim>
                                  </p:childTnLst>
                                </p:cTn>
                              </p:par>
                              <p:par>
                                <p:cTn id="718" presetID="2" presetClass="exit" presetSubtype="1" fill="hold" grpId="2" nodeType="withEffect">
                                  <p:stCondLst>
                                    <p:cond delay="0"/>
                                  </p:stCondLst>
                                  <p:childTnLst>
                                    <p:anim calcmode="lin" valueType="num">
                                      <p:cBhvr additive="base">
                                        <p:cTn id="719" dur="4500"/>
                                        <p:tgtEl>
                                          <p:spTgt spid="114"/>
                                        </p:tgtEl>
                                        <p:attrNameLst>
                                          <p:attrName>ppt_x</p:attrName>
                                        </p:attrNameLst>
                                      </p:cBhvr>
                                      <p:tavLst>
                                        <p:tav tm="0">
                                          <p:val>
                                            <p:strVal val="ppt_x"/>
                                          </p:val>
                                        </p:tav>
                                        <p:tav tm="100000">
                                          <p:val>
                                            <p:strVal val="ppt_x"/>
                                          </p:val>
                                        </p:tav>
                                      </p:tavLst>
                                    </p:anim>
                                    <p:anim calcmode="lin" valueType="num">
                                      <p:cBhvr additive="base">
                                        <p:cTn id="720" dur="4500"/>
                                        <p:tgtEl>
                                          <p:spTgt spid="114"/>
                                        </p:tgtEl>
                                        <p:attrNameLst>
                                          <p:attrName>ppt_y</p:attrName>
                                        </p:attrNameLst>
                                      </p:cBhvr>
                                      <p:tavLst>
                                        <p:tav tm="0">
                                          <p:val>
                                            <p:strVal val="ppt_y"/>
                                          </p:val>
                                        </p:tav>
                                        <p:tav tm="100000">
                                          <p:val>
                                            <p:strVal val="0-ppt_h/2"/>
                                          </p:val>
                                        </p:tav>
                                      </p:tavLst>
                                    </p:anim>
                                    <p:set>
                                      <p:cBhvr>
                                        <p:cTn id="721" dur="1" fill="hold">
                                          <p:stCondLst>
                                            <p:cond delay="4499"/>
                                          </p:stCondLst>
                                        </p:cTn>
                                        <p:tgtEl>
                                          <p:spTgt spid="114"/>
                                        </p:tgtEl>
                                        <p:attrNameLst>
                                          <p:attrName>style.visibility</p:attrName>
                                        </p:attrNameLst>
                                      </p:cBhvr>
                                      <p:to>
                                        <p:strVal val="hidden"/>
                                      </p:to>
                                    </p:set>
                                  </p:childTnLst>
                                </p:cTn>
                              </p:par>
                              <p:par>
                                <p:cTn id="722" presetID="3" presetClass="exit" presetSubtype="10" fill="hold" grpId="3" nodeType="withEffect">
                                  <p:stCondLst>
                                    <p:cond delay="0"/>
                                  </p:stCondLst>
                                  <p:childTnLst>
                                    <p:animEffect transition="out" filter="blinds(horizontal)">
                                      <p:cBhvr>
                                        <p:cTn id="723" dur="6000"/>
                                        <p:tgtEl>
                                          <p:spTgt spid="114"/>
                                        </p:tgtEl>
                                      </p:cBhvr>
                                    </p:animEffect>
                                    <p:set>
                                      <p:cBhvr>
                                        <p:cTn id="724" dur="1" fill="hold">
                                          <p:stCondLst>
                                            <p:cond delay="5999"/>
                                          </p:stCondLst>
                                        </p:cTn>
                                        <p:tgtEl>
                                          <p:spTgt spid="114"/>
                                        </p:tgtEl>
                                        <p:attrNameLst>
                                          <p:attrName>style.visibility</p:attrName>
                                        </p:attrNameLst>
                                      </p:cBhvr>
                                      <p:to>
                                        <p:strVal val="hidden"/>
                                      </p:to>
                                    </p:set>
                                  </p:childTnLst>
                                </p:cTn>
                              </p:par>
                              <p:par>
                                <p:cTn id="725" presetID="2" presetClass="entr" presetSubtype="4" fill="hold" grpId="0" nodeType="withEffect">
                                  <p:stCondLst>
                                    <p:cond delay="0"/>
                                  </p:stCondLst>
                                  <p:childTnLst>
                                    <p:set>
                                      <p:cBhvr>
                                        <p:cTn id="726" dur="1" fill="hold">
                                          <p:stCondLst>
                                            <p:cond delay="0"/>
                                          </p:stCondLst>
                                        </p:cTn>
                                        <p:tgtEl>
                                          <p:spTgt spid="115"/>
                                        </p:tgtEl>
                                        <p:attrNameLst>
                                          <p:attrName>style.visibility</p:attrName>
                                        </p:attrNameLst>
                                      </p:cBhvr>
                                      <p:to>
                                        <p:strVal val="visible"/>
                                      </p:to>
                                    </p:set>
                                    <p:anim calcmode="lin" valueType="num">
                                      <p:cBhvr additive="base">
                                        <p:cTn id="727" dur="4000" fill="hold"/>
                                        <p:tgtEl>
                                          <p:spTgt spid="115"/>
                                        </p:tgtEl>
                                        <p:attrNameLst>
                                          <p:attrName>ppt_x</p:attrName>
                                        </p:attrNameLst>
                                      </p:cBhvr>
                                      <p:tavLst>
                                        <p:tav tm="0">
                                          <p:val>
                                            <p:strVal val="#ppt_x"/>
                                          </p:val>
                                        </p:tav>
                                        <p:tav tm="100000">
                                          <p:val>
                                            <p:strVal val="#ppt_x"/>
                                          </p:val>
                                        </p:tav>
                                      </p:tavLst>
                                    </p:anim>
                                    <p:anim calcmode="lin" valueType="num">
                                      <p:cBhvr additive="base">
                                        <p:cTn id="728" dur="4000" fill="hold"/>
                                        <p:tgtEl>
                                          <p:spTgt spid="115"/>
                                        </p:tgtEl>
                                        <p:attrNameLst>
                                          <p:attrName>ppt_y</p:attrName>
                                        </p:attrNameLst>
                                      </p:cBhvr>
                                      <p:tavLst>
                                        <p:tav tm="0">
                                          <p:val>
                                            <p:strVal val="1+#ppt_h/2"/>
                                          </p:val>
                                        </p:tav>
                                        <p:tav tm="100000">
                                          <p:val>
                                            <p:strVal val="#ppt_y"/>
                                          </p:val>
                                        </p:tav>
                                      </p:tavLst>
                                    </p:anim>
                                  </p:childTnLst>
                                </p:cTn>
                              </p:par>
                              <p:par>
                                <p:cTn id="729" presetID="19" presetClass="entr" presetSubtype="5" fill="hold" grpId="1" nodeType="withEffect">
                                  <p:stCondLst>
                                    <p:cond delay="0"/>
                                  </p:stCondLst>
                                  <p:childTnLst>
                                    <p:set>
                                      <p:cBhvr>
                                        <p:cTn id="730" dur="1" fill="hold">
                                          <p:stCondLst>
                                            <p:cond delay="0"/>
                                          </p:stCondLst>
                                        </p:cTn>
                                        <p:tgtEl>
                                          <p:spTgt spid="115"/>
                                        </p:tgtEl>
                                        <p:attrNameLst>
                                          <p:attrName>style.visibility</p:attrName>
                                        </p:attrNameLst>
                                      </p:cBhvr>
                                      <p:to>
                                        <p:strVal val="visible"/>
                                      </p:to>
                                    </p:set>
                                    <p:anim calcmode="lin" valueType="num">
                                      <p:cBhvr>
                                        <p:cTn id="731" dur="4000" fill="hold"/>
                                        <p:tgtEl>
                                          <p:spTgt spid="115"/>
                                        </p:tgtEl>
                                        <p:attrNameLst>
                                          <p:attrName>ppt_w</p:attrName>
                                        </p:attrNameLst>
                                      </p:cBhvr>
                                      <p:tavLst>
                                        <p:tav tm="0">
                                          <p:val>
                                            <p:strVal val="#ppt_w"/>
                                          </p:val>
                                        </p:tav>
                                        <p:tav tm="100000">
                                          <p:val>
                                            <p:strVal val="#ppt_w"/>
                                          </p:val>
                                        </p:tav>
                                      </p:tavLst>
                                    </p:anim>
                                    <p:anim calcmode="lin" valueType="num">
                                      <p:cBhvr>
                                        <p:cTn id="732" dur="4000" fill="hold"/>
                                        <p:tgtEl>
                                          <p:spTgt spid="115"/>
                                        </p:tgtEl>
                                        <p:attrNameLst>
                                          <p:attrName>ppt_h</p:attrName>
                                        </p:attrNameLst>
                                      </p:cBhvr>
                                      <p:tavLst>
                                        <p:tav tm="0" fmla="#ppt_h*sin(2.5*pi*$)">
                                          <p:val>
                                            <p:fltVal val="0"/>
                                          </p:val>
                                        </p:tav>
                                        <p:tav tm="100000">
                                          <p:val>
                                            <p:fltVal val="1"/>
                                          </p:val>
                                        </p:tav>
                                      </p:tavLst>
                                    </p:anim>
                                  </p:childTnLst>
                                </p:cTn>
                              </p:par>
                              <p:par>
                                <p:cTn id="733" presetID="2" presetClass="exit" presetSubtype="1" fill="hold" grpId="2" nodeType="withEffect">
                                  <p:stCondLst>
                                    <p:cond delay="0"/>
                                  </p:stCondLst>
                                  <p:childTnLst>
                                    <p:anim calcmode="lin" valueType="num">
                                      <p:cBhvr additive="base">
                                        <p:cTn id="734" dur="4500"/>
                                        <p:tgtEl>
                                          <p:spTgt spid="115"/>
                                        </p:tgtEl>
                                        <p:attrNameLst>
                                          <p:attrName>ppt_x</p:attrName>
                                        </p:attrNameLst>
                                      </p:cBhvr>
                                      <p:tavLst>
                                        <p:tav tm="0">
                                          <p:val>
                                            <p:strVal val="ppt_x"/>
                                          </p:val>
                                        </p:tav>
                                        <p:tav tm="100000">
                                          <p:val>
                                            <p:strVal val="ppt_x"/>
                                          </p:val>
                                        </p:tav>
                                      </p:tavLst>
                                    </p:anim>
                                    <p:anim calcmode="lin" valueType="num">
                                      <p:cBhvr additive="base">
                                        <p:cTn id="735" dur="4500"/>
                                        <p:tgtEl>
                                          <p:spTgt spid="115"/>
                                        </p:tgtEl>
                                        <p:attrNameLst>
                                          <p:attrName>ppt_y</p:attrName>
                                        </p:attrNameLst>
                                      </p:cBhvr>
                                      <p:tavLst>
                                        <p:tav tm="0">
                                          <p:val>
                                            <p:strVal val="ppt_y"/>
                                          </p:val>
                                        </p:tav>
                                        <p:tav tm="100000">
                                          <p:val>
                                            <p:strVal val="0-ppt_h/2"/>
                                          </p:val>
                                        </p:tav>
                                      </p:tavLst>
                                    </p:anim>
                                    <p:set>
                                      <p:cBhvr>
                                        <p:cTn id="736" dur="1" fill="hold">
                                          <p:stCondLst>
                                            <p:cond delay="4499"/>
                                          </p:stCondLst>
                                        </p:cTn>
                                        <p:tgtEl>
                                          <p:spTgt spid="115"/>
                                        </p:tgtEl>
                                        <p:attrNameLst>
                                          <p:attrName>style.visibility</p:attrName>
                                        </p:attrNameLst>
                                      </p:cBhvr>
                                      <p:to>
                                        <p:strVal val="hidden"/>
                                      </p:to>
                                    </p:set>
                                  </p:childTnLst>
                                </p:cTn>
                              </p:par>
                              <p:par>
                                <p:cTn id="737" presetID="3" presetClass="exit" presetSubtype="10" fill="hold" grpId="3" nodeType="withEffect">
                                  <p:stCondLst>
                                    <p:cond delay="0"/>
                                  </p:stCondLst>
                                  <p:childTnLst>
                                    <p:animEffect transition="out" filter="blinds(horizontal)">
                                      <p:cBhvr>
                                        <p:cTn id="738" dur="6000"/>
                                        <p:tgtEl>
                                          <p:spTgt spid="115"/>
                                        </p:tgtEl>
                                      </p:cBhvr>
                                    </p:animEffect>
                                    <p:set>
                                      <p:cBhvr>
                                        <p:cTn id="739" dur="1" fill="hold">
                                          <p:stCondLst>
                                            <p:cond delay="5999"/>
                                          </p:stCondLst>
                                        </p:cTn>
                                        <p:tgtEl>
                                          <p:spTgt spid="115"/>
                                        </p:tgtEl>
                                        <p:attrNameLst>
                                          <p:attrName>style.visibility</p:attrName>
                                        </p:attrNameLst>
                                      </p:cBhvr>
                                      <p:to>
                                        <p:strVal val="hidden"/>
                                      </p:to>
                                    </p:set>
                                  </p:childTnLst>
                                </p:cTn>
                              </p:par>
                              <p:par>
                                <p:cTn id="740" presetID="2" presetClass="entr" presetSubtype="4" fill="hold" grpId="0" nodeType="withEffect">
                                  <p:stCondLst>
                                    <p:cond delay="0"/>
                                  </p:stCondLst>
                                  <p:childTnLst>
                                    <p:set>
                                      <p:cBhvr>
                                        <p:cTn id="741" dur="1" fill="hold">
                                          <p:stCondLst>
                                            <p:cond delay="0"/>
                                          </p:stCondLst>
                                        </p:cTn>
                                        <p:tgtEl>
                                          <p:spTgt spid="117"/>
                                        </p:tgtEl>
                                        <p:attrNameLst>
                                          <p:attrName>style.visibility</p:attrName>
                                        </p:attrNameLst>
                                      </p:cBhvr>
                                      <p:to>
                                        <p:strVal val="visible"/>
                                      </p:to>
                                    </p:set>
                                    <p:anim calcmode="lin" valueType="num">
                                      <p:cBhvr additive="base">
                                        <p:cTn id="742" dur="4000" fill="hold"/>
                                        <p:tgtEl>
                                          <p:spTgt spid="117"/>
                                        </p:tgtEl>
                                        <p:attrNameLst>
                                          <p:attrName>ppt_x</p:attrName>
                                        </p:attrNameLst>
                                      </p:cBhvr>
                                      <p:tavLst>
                                        <p:tav tm="0">
                                          <p:val>
                                            <p:strVal val="#ppt_x"/>
                                          </p:val>
                                        </p:tav>
                                        <p:tav tm="100000">
                                          <p:val>
                                            <p:strVal val="#ppt_x"/>
                                          </p:val>
                                        </p:tav>
                                      </p:tavLst>
                                    </p:anim>
                                    <p:anim calcmode="lin" valueType="num">
                                      <p:cBhvr additive="base">
                                        <p:cTn id="743" dur="4000" fill="hold"/>
                                        <p:tgtEl>
                                          <p:spTgt spid="117"/>
                                        </p:tgtEl>
                                        <p:attrNameLst>
                                          <p:attrName>ppt_y</p:attrName>
                                        </p:attrNameLst>
                                      </p:cBhvr>
                                      <p:tavLst>
                                        <p:tav tm="0">
                                          <p:val>
                                            <p:strVal val="1+#ppt_h/2"/>
                                          </p:val>
                                        </p:tav>
                                        <p:tav tm="100000">
                                          <p:val>
                                            <p:strVal val="#ppt_y"/>
                                          </p:val>
                                        </p:tav>
                                      </p:tavLst>
                                    </p:anim>
                                  </p:childTnLst>
                                </p:cTn>
                              </p:par>
                              <p:par>
                                <p:cTn id="744" presetID="19" presetClass="entr" presetSubtype="5" fill="hold" grpId="1" nodeType="withEffect">
                                  <p:stCondLst>
                                    <p:cond delay="0"/>
                                  </p:stCondLst>
                                  <p:childTnLst>
                                    <p:set>
                                      <p:cBhvr>
                                        <p:cTn id="745" dur="1" fill="hold">
                                          <p:stCondLst>
                                            <p:cond delay="0"/>
                                          </p:stCondLst>
                                        </p:cTn>
                                        <p:tgtEl>
                                          <p:spTgt spid="117"/>
                                        </p:tgtEl>
                                        <p:attrNameLst>
                                          <p:attrName>style.visibility</p:attrName>
                                        </p:attrNameLst>
                                      </p:cBhvr>
                                      <p:to>
                                        <p:strVal val="visible"/>
                                      </p:to>
                                    </p:set>
                                    <p:anim calcmode="lin" valueType="num">
                                      <p:cBhvr>
                                        <p:cTn id="746" dur="4000" fill="hold"/>
                                        <p:tgtEl>
                                          <p:spTgt spid="117"/>
                                        </p:tgtEl>
                                        <p:attrNameLst>
                                          <p:attrName>ppt_w</p:attrName>
                                        </p:attrNameLst>
                                      </p:cBhvr>
                                      <p:tavLst>
                                        <p:tav tm="0">
                                          <p:val>
                                            <p:strVal val="#ppt_w"/>
                                          </p:val>
                                        </p:tav>
                                        <p:tav tm="100000">
                                          <p:val>
                                            <p:strVal val="#ppt_w"/>
                                          </p:val>
                                        </p:tav>
                                      </p:tavLst>
                                    </p:anim>
                                    <p:anim calcmode="lin" valueType="num">
                                      <p:cBhvr>
                                        <p:cTn id="747" dur="4000" fill="hold"/>
                                        <p:tgtEl>
                                          <p:spTgt spid="117"/>
                                        </p:tgtEl>
                                        <p:attrNameLst>
                                          <p:attrName>ppt_h</p:attrName>
                                        </p:attrNameLst>
                                      </p:cBhvr>
                                      <p:tavLst>
                                        <p:tav tm="0" fmla="#ppt_h*sin(2.5*pi*$)">
                                          <p:val>
                                            <p:fltVal val="0"/>
                                          </p:val>
                                        </p:tav>
                                        <p:tav tm="100000">
                                          <p:val>
                                            <p:fltVal val="1"/>
                                          </p:val>
                                        </p:tav>
                                      </p:tavLst>
                                    </p:anim>
                                  </p:childTnLst>
                                </p:cTn>
                              </p:par>
                              <p:par>
                                <p:cTn id="748" presetID="2" presetClass="exit" presetSubtype="1" fill="hold" grpId="2" nodeType="withEffect">
                                  <p:stCondLst>
                                    <p:cond delay="0"/>
                                  </p:stCondLst>
                                  <p:childTnLst>
                                    <p:anim calcmode="lin" valueType="num">
                                      <p:cBhvr additive="base">
                                        <p:cTn id="749" dur="4500"/>
                                        <p:tgtEl>
                                          <p:spTgt spid="117"/>
                                        </p:tgtEl>
                                        <p:attrNameLst>
                                          <p:attrName>ppt_x</p:attrName>
                                        </p:attrNameLst>
                                      </p:cBhvr>
                                      <p:tavLst>
                                        <p:tav tm="0">
                                          <p:val>
                                            <p:strVal val="ppt_x"/>
                                          </p:val>
                                        </p:tav>
                                        <p:tav tm="100000">
                                          <p:val>
                                            <p:strVal val="ppt_x"/>
                                          </p:val>
                                        </p:tav>
                                      </p:tavLst>
                                    </p:anim>
                                    <p:anim calcmode="lin" valueType="num">
                                      <p:cBhvr additive="base">
                                        <p:cTn id="750" dur="4500"/>
                                        <p:tgtEl>
                                          <p:spTgt spid="117"/>
                                        </p:tgtEl>
                                        <p:attrNameLst>
                                          <p:attrName>ppt_y</p:attrName>
                                        </p:attrNameLst>
                                      </p:cBhvr>
                                      <p:tavLst>
                                        <p:tav tm="0">
                                          <p:val>
                                            <p:strVal val="ppt_y"/>
                                          </p:val>
                                        </p:tav>
                                        <p:tav tm="100000">
                                          <p:val>
                                            <p:strVal val="0-ppt_h/2"/>
                                          </p:val>
                                        </p:tav>
                                      </p:tavLst>
                                    </p:anim>
                                    <p:set>
                                      <p:cBhvr>
                                        <p:cTn id="751" dur="1" fill="hold">
                                          <p:stCondLst>
                                            <p:cond delay="4499"/>
                                          </p:stCondLst>
                                        </p:cTn>
                                        <p:tgtEl>
                                          <p:spTgt spid="117"/>
                                        </p:tgtEl>
                                        <p:attrNameLst>
                                          <p:attrName>style.visibility</p:attrName>
                                        </p:attrNameLst>
                                      </p:cBhvr>
                                      <p:to>
                                        <p:strVal val="hidden"/>
                                      </p:to>
                                    </p:set>
                                  </p:childTnLst>
                                </p:cTn>
                              </p:par>
                              <p:par>
                                <p:cTn id="752" presetID="3" presetClass="exit" presetSubtype="10" fill="hold" grpId="3" nodeType="withEffect">
                                  <p:stCondLst>
                                    <p:cond delay="0"/>
                                  </p:stCondLst>
                                  <p:childTnLst>
                                    <p:animEffect transition="out" filter="blinds(horizontal)">
                                      <p:cBhvr>
                                        <p:cTn id="753" dur="6000"/>
                                        <p:tgtEl>
                                          <p:spTgt spid="117"/>
                                        </p:tgtEl>
                                      </p:cBhvr>
                                    </p:animEffect>
                                    <p:set>
                                      <p:cBhvr>
                                        <p:cTn id="754" dur="1" fill="hold">
                                          <p:stCondLst>
                                            <p:cond delay="5999"/>
                                          </p:stCondLst>
                                        </p:cTn>
                                        <p:tgtEl>
                                          <p:spTgt spid="117"/>
                                        </p:tgtEl>
                                        <p:attrNameLst>
                                          <p:attrName>style.visibility</p:attrName>
                                        </p:attrNameLst>
                                      </p:cBhvr>
                                      <p:to>
                                        <p:strVal val="hidden"/>
                                      </p:to>
                                    </p:set>
                                  </p:childTnLst>
                                </p:cTn>
                              </p:par>
                              <p:par>
                                <p:cTn id="755" presetID="2" presetClass="entr" presetSubtype="4" fill="hold" grpId="0" nodeType="withEffect">
                                  <p:stCondLst>
                                    <p:cond delay="0"/>
                                  </p:stCondLst>
                                  <p:childTnLst>
                                    <p:set>
                                      <p:cBhvr>
                                        <p:cTn id="756" dur="1" fill="hold">
                                          <p:stCondLst>
                                            <p:cond delay="0"/>
                                          </p:stCondLst>
                                        </p:cTn>
                                        <p:tgtEl>
                                          <p:spTgt spid="110"/>
                                        </p:tgtEl>
                                        <p:attrNameLst>
                                          <p:attrName>style.visibility</p:attrName>
                                        </p:attrNameLst>
                                      </p:cBhvr>
                                      <p:to>
                                        <p:strVal val="visible"/>
                                      </p:to>
                                    </p:set>
                                    <p:anim calcmode="lin" valueType="num">
                                      <p:cBhvr additive="base">
                                        <p:cTn id="757" dur="4000" fill="hold"/>
                                        <p:tgtEl>
                                          <p:spTgt spid="110"/>
                                        </p:tgtEl>
                                        <p:attrNameLst>
                                          <p:attrName>ppt_x</p:attrName>
                                        </p:attrNameLst>
                                      </p:cBhvr>
                                      <p:tavLst>
                                        <p:tav tm="0">
                                          <p:val>
                                            <p:strVal val="#ppt_x"/>
                                          </p:val>
                                        </p:tav>
                                        <p:tav tm="100000">
                                          <p:val>
                                            <p:strVal val="#ppt_x"/>
                                          </p:val>
                                        </p:tav>
                                      </p:tavLst>
                                    </p:anim>
                                    <p:anim calcmode="lin" valueType="num">
                                      <p:cBhvr additive="base">
                                        <p:cTn id="758" dur="4000" fill="hold"/>
                                        <p:tgtEl>
                                          <p:spTgt spid="110"/>
                                        </p:tgtEl>
                                        <p:attrNameLst>
                                          <p:attrName>ppt_y</p:attrName>
                                        </p:attrNameLst>
                                      </p:cBhvr>
                                      <p:tavLst>
                                        <p:tav tm="0">
                                          <p:val>
                                            <p:strVal val="1+#ppt_h/2"/>
                                          </p:val>
                                        </p:tav>
                                        <p:tav tm="100000">
                                          <p:val>
                                            <p:strVal val="#ppt_y"/>
                                          </p:val>
                                        </p:tav>
                                      </p:tavLst>
                                    </p:anim>
                                  </p:childTnLst>
                                </p:cTn>
                              </p:par>
                              <p:par>
                                <p:cTn id="759" presetID="19" presetClass="entr" presetSubtype="5" fill="hold" grpId="1" nodeType="withEffect">
                                  <p:stCondLst>
                                    <p:cond delay="0"/>
                                  </p:stCondLst>
                                  <p:childTnLst>
                                    <p:set>
                                      <p:cBhvr>
                                        <p:cTn id="760" dur="1" fill="hold">
                                          <p:stCondLst>
                                            <p:cond delay="0"/>
                                          </p:stCondLst>
                                        </p:cTn>
                                        <p:tgtEl>
                                          <p:spTgt spid="110"/>
                                        </p:tgtEl>
                                        <p:attrNameLst>
                                          <p:attrName>style.visibility</p:attrName>
                                        </p:attrNameLst>
                                      </p:cBhvr>
                                      <p:to>
                                        <p:strVal val="visible"/>
                                      </p:to>
                                    </p:set>
                                    <p:anim calcmode="lin" valueType="num">
                                      <p:cBhvr>
                                        <p:cTn id="761" dur="4000" fill="hold"/>
                                        <p:tgtEl>
                                          <p:spTgt spid="110"/>
                                        </p:tgtEl>
                                        <p:attrNameLst>
                                          <p:attrName>ppt_w</p:attrName>
                                        </p:attrNameLst>
                                      </p:cBhvr>
                                      <p:tavLst>
                                        <p:tav tm="0">
                                          <p:val>
                                            <p:strVal val="#ppt_w"/>
                                          </p:val>
                                        </p:tav>
                                        <p:tav tm="100000">
                                          <p:val>
                                            <p:strVal val="#ppt_w"/>
                                          </p:val>
                                        </p:tav>
                                      </p:tavLst>
                                    </p:anim>
                                    <p:anim calcmode="lin" valueType="num">
                                      <p:cBhvr>
                                        <p:cTn id="762" dur="4000" fill="hold"/>
                                        <p:tgtEl>
                                          <p:spTgt spid="110"/>
                                        </p:tgtEl>
                                        <p:attrNameLst>
                                          <p:attrName>ppt_h</p:attrName>
                                        </p:attrNameLst>
                                      </p:cBhvr>
                                      <p:tavLst>
                                        <p:tav tm="0" fmla="#ppt_h*sin(2.5*pi*$)">
                                          <p:val>
                                            <p:fltVal val="0"/>
                                          </p:val>
                                        </p:tav>
                                        <p:tav tm="100000">
                                          <p:val>
                                            <p:fltVal val="1"/>
                                          </p:val>
                                        </p:tav>
                                      </p:tavLst>
                                    </p:anim>
                                  </p:childTnLst>
                                </p:cTn>
                              </p:par>
                              <p:par>
                                <p:cTn id="763" presetID="2" presetClass="exit" presetSubtype="1" fill="hold" grpId="2" nodeType="withEffect">
                                  <p:stCondLst>
                                    <p:cond delay="0"/>
                                  </p:stCondLst>
                                  <p:childTnLst>
                                    <p:anim calcmode="lin" valueType="num">
                                      <p:cBhvr additive="base">
                                        <p:cTn id="764" dur="4500"/>
                                        <p:tgtEl>
                                          <p:spTgt spid="110"/>
                                        </p:tgtEl>
                                        <p:attrNameLst>
                                          <p:attrName>ppt_x</p:attrName>
                                        </p:attrNameLst>
                                      </p:cBhvr>
                                      <p:tavLst>
                                        <p:tav tm="0">
                                          <p:val>
                                            <p:strVal val="ppt_x"/>
                                          </p:val>
                                        </p:tav>
                                        <p:tav tm="100000">
                                          <p:val>
                                            <p:strVal val="ppt_x"/>
                                          </p:val>
                                        </p:tav>
                                      </p:tavLst>
                                    </p:anim>
                                    <p:anim calcmode="lin" valueType="num">
                                      <p:cBhvr additive="base">
                                        <p:cTn id="765" dur="4500"/>
                                        <p:tgtEl>
                                          <p:spTgt spid="110"/>
                                        </p:tgtEl>
                                        <p:attrNameLst>
                                          <p:attrName>ppt_y</p:attrName>
                                        </p:attrNameLst>
                                      </p:cBhvr>
                                      <p:tavLst>
                                        <p:tav tm="0">
                                          <p:val>
                                            <p:strVal val="ppt_y"/>
                                          </p:val>
                                        </p:tav>
                                        <p:tav tm="100000">
                                          <p:val>
                                            <p:strVal val="0-ppt_h/2"/>
                                          </p:val>
                                        </p:tav>
                                      </p:tavLst>
                                    </p:anim>
                                    <p:set>
                                      <p:cBhvr>
                                        <p:cTn id="766" dur="1" fill="hold">
                                          <p:stCondLst>
                                            <p:cond delay="4499"/>
                                          </p:stCondLst>
                                        </p:cTn>
                                        <p:tgtEl>
                                          <p:spTgt spid="110"/>
                                        </p:tgtEl>
                                        <p:attrNameLst>
                                          <p:attrName>style.visibility</p:attrName>
                                        </p:attrNameLst>
                                      </p:cBhvr>
                                      <p:to>
                                        <p:strVal val="hidden"/>
                                      </p:to>
                                    </p:set>
                                  </p:childTnLst>
                                </p:cTn>
                              </p:par>
                              <p:par>
                                <p:cTn id="767" presetID="3" presetClass="exit" presetSubtype="10" fill="hold" grpId="3" nodeType="withEffect">
                                  <p:stCondLst>
                                    <p:cond delay="0"/>
                                  </p:stCondLst>
                                  <p:childTnLst>
                                    <p:animEffect transition="out" filter="blinds(horizontal)">
                                      <p:cBhvr>
                                        <p:cTn id="768" dur="6000"/>
                                        <p:tgtEl>
                                          <p:spTgt spid="110"/>
                                        </p:tgtEl>
                                      </p:cBhvr>
                                    </p:animEffect>
                                    <p:set>
                                      <p:cBhvr>
                                        <p:cTn id="769" dur="1" fill="hold">
                                          <p:stCondLst>
                                            <p:cond delay="5999"/>
                                          </p:stCondLst>
                                        </p:cTn>
                                        <p:tgtEl>
                                          <p:spTgt spid="110"/>
                                        </p:tgtEl>
                                        <p:attrNameLst>
                                          <p:attrName>style.visibility</p:attrName>
                                        </p:attrNameLst>
                                      </p:cBhvr>
                                      <p:to>
                                        <p:strVal val="hidden"/>
                                      </p:to>
                                    </p:set>
                                  </p:childTnLst>
                                </p:cTn>
                              </p:par>
                              <p:par>
                                <p:cTn id="770" presetID="2" presetClass="entr" presetSubtype="4" fill="hold" grpId="0" nodeType="withEffect">
                                  <p:stCondLst>
                                    <p:cond delay="0"/>
                                  </p:stCondLst>
                                  <p:childTnLst>
                                    <p:set>
                                      <p:cBhvr>
                                        <p:cTn id="771" dur="1" fill="hold">
                                          <p:stCondLst>
                                            <p:cond delay="0"/>
                                          </p:stCondLst>
                                        </p:cTn>
                                        <p:tgtEl>
                                          <p:spTgt spid="112"/>
                                        </p:tgtEl>
                                        <p:attrNameLst>
                                          <p:attrName>style.visibility</p:attrName>
                                        </p:attrNameLst>
                                      </p:cBhvr>
                                      <p:to>
                                        <p:strVal val="visible"/>
                                      </p:to>
                                    </p:set>
                                    <p:anim calcmode="lin" valueType="num">
                                      <p:cBhvr additive="base">
                                        <p:cTn id="772" dur="4000" fill="hold"/>
                                        <p:tgtEl>
                                          <p:spTgt spid="112"/>
                                        </p:tgtEl>
                                        <p:attrNameLst>
                                          <p:attrName>ppt_x</p:attrName>
                                        </p:attrNameLst>
                                      </p:cBhvr>
                                      <p:tavLst>
                                        <p:tav tm="0">
                                          <p:val>
                                            <p:strVal val="#ppt_x"/>
                                          </p:val>
                                        </p:tav>
                                        <p:tav tm="100000">
                                          <p:val>
                                            <p:strVal val="#ppt_x"/>
                                          </p:val>
                                        </p:tav>
                                      </p:tavLst>
                                    </p:anim>
                                    <p:anim calcmode="lin" valueType="num">
                                      <p:cBhvr additive="base">
                                        <p:cTn id="773" dur="4000" fill="hold"/>
                                        <p:tgtEl>
                                          <p:spTgt spid="112"/>
                                        </p:tgtEl>
                                        <p:attrNameLst>
                                          <p:attrName>ppt_y</p:attrName>
                                        </p:attrNameLst>
                                      </p:cBhvr>
                                      <p:tavLst>
                                        <p:tav tm="0">
                                          <p:val>
                                            <p:strVal val="1+#ppt_h/2"/>
                                          </p:val>
                                        </p:tav>
                                        <p:tav tm="100000">
                                          <p:val>
                                            <p:strVal val="#ppt_y"/>
                                          </p:val>
                                        </p:tav>
                                      </p:tavLst>
                                    </p:anim>
                                  </p:childTnLst>
                                </p:cTn>
                              </p:par>
                              <p:par>
                                <p:cTn id="774" presetID="19" presetClass="entr" presetSubtype="5" fill="hold" grpId="1" nodeType="withEffect">
                                  <p:stCondLst>
                                    <p:cond delay="0"/>
                                  </p:stCondLst>
                                  <p:childTnLst>
                                    <p:set>
                                      <p:cBhvr>
                                        <p:cTn id="775" dur="1" fill="hold">
                                          <p:stCondLst>
                                            <p:cond delay="0"/>
                                          </p:stCondLst>
                                        </p:cTn>
                                        <p:tgtEl>
                                          <p:spTgt spid="112"/>
                                        </p:tgtEl>
                                        <p:attrNameLst>
                                          <p:attrName>style.visibility</p:attrName>
                                        </p:attrNameLst>
                                      </p:cBhvr>
                                      <p:to>
                                        <p:strVal val="visible"/>
                                      </p:to>
                                    </p:set>
                                    <p:anim calcmode="lin" valueType="num">
                                      <p:cBhvr>
                                        <p:cTn id="776" dur="4000" fill="hold"/>
                                        <p:tgtEl>
                                          <p:spTgt spid="112"/>
                                        </p:tgtEl>
                                        <p:attrNameLst>
                                          <p:attrName>ppt_w</p:attrName>
                                        </p:attrNameLst>
                                      </p:cBhvr>
                                      <p:tavLst>
                                        <p:tav tm="0">
                                          <p:val>
                                            <p:strVal val="#ppt_w"/>
                                          </p:val>
                                        </p:tav>
                                        <p:tav tm="100000">
                                          <p:val>
                                            <p:strVal val="#ppt_w"/>
                                          </p:val>
                                        </p:tav>
                                      </p:tavLst>
                                    </p:anim>
                                    <p:anim calcmode="lin" valueType="num">
                                      <p:cBhvr>
                                        <p:cTn id="777" dur="4000" fill="hold"/>
                                        <p:tgtEl>
                                          <p:spTgt spid="112"/>
                                        </p:tgtEl>
                                        <p:attrNameLst>
                                          <p:attrName>ppt_h</p:attrName>
                                        </p:attrNameLst>
                                      </p:cBhvr>
                                      <p:tavLst>
                                        <p:tav tm="0" fmla="#ppt_h*sin(2.5*pi*$)">
                                          <p:val>
                                            <p:fltVal val="0"/>
                                          </p:val>
                                        </p:tav>
                                        <p:tav tm="100000">
                                          <p:val>
                                            <p:fltVal val="1"/>
                                          </p:val>
                                        </p:tav>
                                      </p:tavLst>
                                    </p:anim>
                                  </p:childTnLst>
                                </p:cTn>
                              </p:par>
                              <p:par>
                                <p:cTn id="778" presetID="2" presetClass="exit" presetSubtype="1" fill="hold" grpId="2" nodeType="withEffect">
                                  <p:stCondLst>
                                    <p:cond delay="0"/>
                                  </p:stCondLst>
                                  <p:childTnLst>
                                    <p:anim calcmode="lin" valueType="num">
                                      <p:cBhvr additive="base">
                                        <p:cTn id="779" dur="4500"/>
                                        <p:tgtEl>
                                          <p:spTgt spid="112"/>
                                        </p:tgtEl>
                                        <p:attrNameLst>
                                          <p:attrName>ppt_x</p:attrName>
                                        </p:attrNameLst>
                                      </p:cBhvr>
                                      <p:tavLst>
                                        <p:tav tm="0">
                                          <p:val>
                                            <p:strVal val="ppt_x"/>
                                          </p:val>
                                        </p:tav>
                                        <p:tav tm="100000">
                                          <p:val>
                                            <p:strVal val="ppt_x"/>
                                          </p:val>
                                        </p:tav>
                                      </p:tavLst>
                                    </p:anim>
                                    <p:anim calcmode="lin" valueType="num">
                                      <p:cBhvr additive="base">
                                        <p:cTn id="780" dur="4500"/>
                                        <p:tgtEl>
                                          <p:spTgt spid="112"/>
                                        </p:tgtEl>
                                        <p:attrNameLst>
                                          <p:attrName>ppt_y</p:attrName>
                                        </p:attrNameLst>
                                      </p:cBhvr>
                                      <p:tavLst>
                                        <p:tav tm="0">
                                          <p:val>
                                            <p:strVal val="ppt_y"/>
                                          </p:val>
                                        </p:tav>
                                        <p:tav tm="100000">
                                          <p:val>
                                            <p:strVal val="0-ppt_h/2"/>
                                          </p:val>
                                        </p:tav>
                                      </p:tavLst>
                                    </p:anim>
                                    <p:set>
                                      <p:cBhvr>
                                        <p:cTn id="781" dur="1" fill="hold">
                                          <p:stCondLst>
                                            <p:cond delay="4499"/>
                                          </p:stCondLst>
                                        </p:cTn>
                                        <p:tgtEl>
                                          <p:spTgt spid="112"/>
                                        </p:tgtEl>
                                        <p:attrNameLst>
                                          <p:attrName>style.visibility</p:attrName>
                                        </p:attrNameLst>
                                      </p:cBhvr>
                                      <p:to>
                                        <p:strVal val="hidden"/>
                                      </p:to>
                                    </p:set>
                                  </p:childTnLst>
                                </p:cTn>
                              </p:par>
                              <p:par>
                                <p:cTn id="782" presetID="3" presetClass="exit" presetSubtype="10" fill="hold" grpId="3" nodeType="withEffect">
                                  <p:stCondLst>
                                    <p:cond delay="0"/>
                                  </p:stCondLst>
                                  <p:childTnLst>
                                    <p:animEffect transition="out" filter="blinds(horizontal)">
                                      <p:cBhvr>
                                        <p:cTn id="783" dur="6000"/>
                                        <p:tgtEl>
                                          <p:spTgt spid="112"/>
                                        </p:tgtEl>
                                      </p:cBhvr>
                                    </p:animEffect>
                                    <p:set>
                                      <p:cBhvr>
                                        <p:cTn id="784" dur="1" fill="hold">
                                          <p:stCondLst>
                                            <p:cond delay="5999"/>
                                          </p:stCondLst>
                                        </p:cTn>
                                        <p:tgtEl>
                                          <p:spTgt spid="112"/>
                                        </p:tgtEl>
                                        <p:attrNameLst>
                                          <p:attrName>style.visibility</p:attrName>
                                        </p:attrNameLst>
                                      </p:cBhvr>
                                      <p:to>
                                        <p:strVal val="hidden"/>
                                      </p:to>
                                    </p:set>
                                  </p:childTnLst>
                                </p:cTn>
                              </p:par>
                              <p:par>
                                <p:cTn id="785" presetID="2" presetClass="entr" presetSubtype="4" fill="hold" grpId="0" nodeType="withEffect">
                                  <p:stCondLst>
                                    <p:cond delay="0"/>
                                  </p:stCondLst>
                                  <p:childTnLst>
                                    <p:set>
                                      <p:cBhvr>
                                        <p:cTn id="786" dur="1" fill="hold">
                                          <p:stCondLst>
                                            <p:cond delay="0"/>
                                          </p:stCondLst>
                                        </p:cTn>
                                        <p:tgtEl>
                                          <p:spTgt spid="103"/>
                                        </p:tgtEl>
                                        <p:attrNameLst>
                                          <p:attrName>style.visibility</p:attrName>
                                        </p:attrNameLst>
                                      </p:cBhvr>
                                      <p:to>
                                        <p:strVal val="visible"/>
                                      </p:to>
                                    </p:set>
                                    <p:anim calcmode="lin" valueType="num">
                                      <p:cBhvr additive="base">
                                        <p:cTn id="787" dur="4000" fill="hold"/>
                                        <p:tgtEl>
                                          <p:spTgt spid="103"/>
                                        </p:tgtEl>
                                        <p:attrNameLst>
                                          <p:attrName>ppt_x</p:attrName>
                                        </p:attrNameLst>
                                      </p:cBhvr>
                                      <p:tavLst>
                                        <p:tav tm="0">
                                          <p:val>
                                            <p:strVal val="#ppt_x"/>
                                          </p:val>
                                        </p:tav>
                                        <p:tav tm="100000">
                                          <p:val>
                                            <p:strVal val="#ppt_x"/>
                                          </p:val>
                                        </p:tav>
                                      </p:tavLst>
                                    </p:anim>
                                    <p:anim calcmode="lin" valueType="num">
                                      <p:cBhvr additive="base">
                                        <p:cTn id="788" dur="4000" fill="hold"/>
                                        <p:tgtEl>
                                          <p:spTgt spid="103"/>
                                        </p:tgtEl>
                                        <p:attrNameLst>
                                          <p:attrName>ppt_y</p:attrName>
                                        </p:attrNameLst>
                                      </p:cBhvr>
                                      <p:tavLst>
                                        <p:tav tm="0">
                                          <p:val>
                                            <p:strVal val="1+#ppt_h/2"/>
                                          </p:val>
                                        </p:tav>
                                        <p:tav tm="100000">
                                          <p:val>
                                            <p:strVal val="#ppt_y"/>
                                          </p:val>
                                        </p:tav>
                                      </p:tavLst>
                                    </p:anim>
                                  </p:childTnLst>
                                </p:cTn>
                              </p:par>
                              <p:par>
                                <p:cTn id="789" presetID="19" presetClass="entr" presetSubtype="5" fill="hold" grpId="1" nodeType="withEffect">
                                  <p:stCondLst>
                                    <p:cond delay="0"/>
                                  </p:stCondLst>
                                  <p:childTnLst>
                                    <p:set>
                                      <p:cBhvr>
                                        <p:cTn id="790" dur="1" fill="hold">
                                          <p:stCondLst>
                                            <p:cond delay="0"/>
                                          </p:stCondLst>
                                        </p:cTn>
                                        <p:tgtEl>
                                          <p:spTgt spid="103"/>
                                        </p:tgtEl>
                                        <p:attrNameLst>
                                          <p:attrName>style.visibility</p:attrName>
                                        </p:attrNameLst>
                                      </p:cBhvr>
                                      <p:to>
                                        <p:strVal val="visible"/>
                                      </p:to>
                                    </p:set>
                                    <p:anim calcmode="lin" valueType="num">
                                      <p:cBhvr>
                                        <p:cTn id="791" dur="4000" fill="hold"/>
                                        <p:tgtEl>
                                          <p:spTgt spid="103"/>
                                        </p:tgtEl>
                                        <p:attrNameLst>
                                          <p:attrName>ppt_w</p:attrName>
                                        </p:attrNameLst>
                                      </p:cBhvr>
                                      <p:tavLst>
                                        <p:tav tm="0">
                                          <p:val>
                                            <p:strVal val="#ppt_w"/>
                                          </p:val>
                                        </p:tav>
                                        <p:tav tm="100000">
                                          <p:val>
                                            <p:strVal val="#ppt_w"/>
                                          </p:val>
                                        </p:tav>
                                      </p:tavLst>
                                    </p:anim>
                                    <p:anim calcmode="lin" valueType="num">
                                      <p:cBhvr>
                                        <p:cTn id="792" dur="4000" fill="hold"/>
                                        <p:tgtEl>
                                          <p:spTgt spid="103"/>
                                        </p:tgtEl>
                                        <p:attrNameLst>
                                          <p:attrName>ppt_h</p:attrName>
                                        </p:attrNameLst>
                                      </p:cBhvr>
                                      <p:tavLst>
                                        <p:tav tm="0" fmla="#ppt_h*sin(2.5*pi*$)">
                                          <p:val>
                                            <p:fltVal val="0"/>
                                          </p:val>
                                        </p:tav>
                                        <p:tav tm="100000">
                                          <p:val>
                                            <p:fltVal val="1"/>
                                          </p:val>
                                        </p:tav>
                                      </p:tavLst>
                                    </p:anim>
                                  </p:childTnLst>
                                </p:cTn>
                              </p:par>
                              <p:par>
                                <p:cTn id="793" presetID="2" presetClass="exit" presetSubtype="1" fill="hold" grpId="2" nodeType="withEffect">
                                  <p:stCondLst>
                                    <p:cond delay="0"/>
                                  </p:stCondLst>
                                  <p:childTnLst>
                                    <p:anim calcmode="lin" valueType="num">
                                      <p:cBhvr additive="base">
                                        <p:cTn id="794" dur="4500"/>
                                        <p:tgtEl>
                                          <p:spTgt spid="103"/>
                                        </p:tgtEl>
                                        <p:attrNameLst>
                                          <p:attrName>ppt_x</p:attrName>
                                        </p:attrNameLst>
                                      </p:cBhvr>
                                      <p:tavLst>
                                        <p:tav tm="0">
                                          <p:val>
                                            <p:strVal val="ppt_x"/>
                                          </p:val>
                                        </p:tav>
                                        <p:tav tm="100000">
                                          <p:val>
                                            <p:strVal val="ppt_x"/>
                                          </p:val>
                                        </p:tav>
                                      </p:tavLst>
                                    </p:anim>
                                    <p:anim calcmode="lin" valueType="num">
                                      <p:cBhvr additive="base">
                                        <p:cTn id="795" dur="4500"/>
                                        <p:tgtEl>
                                          <p:spTgt spid="103"/>
                                        </p:tgtEl>
                                        <p:attrNameLst>
                                          <p:attrName>ppt_y</p:attrName>
                                        </p:attrNameLst>
                                      </p:cBhvr>
                                      <p:tavLst>
                                        <p:tav tm="0">
                                          <p:val>
                                            <p:strVal val="ppt_y"/>
                                          </p:val>
                                        </p:tav>
                                        <p:tav tm="100000">
                                          <p:val>
                                            <p:strVal val="0-ppt_h/2"/>
                                          </p:val>
                                        </p:tav>
                                      </p:tavLst>
                                    </p:anim>
                                    <p:set>
                                      <p:cBhvr>
                                        <p:cTn id="796" dur="1" fill="hold">
                                          <p:stCondLst>
                                            <p:cond delay="4499"/>
                                          </p:stCondLst>
                                        </p:cTn>
                                        <p:tgtEl>
                                          <p:spTgt spid="103"/>
                                        </p:tgtEl>
                                        <p:attrNameLst>
                                          <p:attrName>style.visibility</p:attrName>
                                        </p:attrNameLst>
                                      </p:cBhvr>
                                      <p:to>
                                        <p:strVal val="hidden"/>
                                      </p:to>
                                    </p:set>
                                  </p:childTnLst>
                                </p:cTn>
                              </p:par>
                              <p:par>
                                <p:cTn id="797" presetID="3" presetClass="exit" presetSubtype="10" fill="hold" grpId="3" nodeType="withEffect">
                                  <p:stCondLst>
                                    <p:cond delay="0"/>
                                  </p:stCondLst>
                                  <p:childTnLst>
                                    <p:animEffect transition="out" filter="blinds(horizontal)">
                                      <p:cBhvr>
                                        <p:cTn id="798" dur="6000"/>
                                        <p:tgtEl>
                                          <p:spTgt spid="103"/>
                                        </p:tgtEl>
                                      </p:cBhvr>
                                    </p:animEffect>
                                    <p:set>
                                      <p:cBhvr>
                                        <p:cTn id="799" dur="1" fill="hold">
                                          <p:stCondLst>
                                            <p:cond delay="5999"/>
                                          </p:stCondLst>
                                        </p:cTn>
                                        <p:tgtEl>
                                          <p:spTgt spid="103"/>
                                        </p:tgtEl>
                                        <p:attrNameLst>
                                          <p:attrName>style.visibility</p:attrName>
                                        </p:attrNameLst>
                                      </p:cBhvr>
                                      <p:to>
                                        <p:strVal val="hidden"/>
                                      </p:to>
                                    </p:set>
                                  </p:childTnLst>
                                </p:cTn>
                              </p:par>
                              <p:par>
                                <p:cTn id="800" presetID="2" presetClass="entr" presetSubtype="4" fill="hold" grpId="0" nodeType="withEffect">
                                  <p:stCondLst>
                                    <p:cond delay="0"/>
                                  </p:stCondLst>
                                  <p:childTnLst>
                                    <p:set>
                                      <p:cBhvr>
                                        <p:cTn id="801" dur="1" fill="hold">
                                          <p:stCondLst>
                                            <p:cond delay="0"/>
                                          </p:stCondLst>
                                        </p:cTn>
                                        <p:tgtEl>
                                          <p:spTgt spid="105"/>
                                        </p:tgtEl>
                                        <p:attrNameLst>
                                          <p:attrName>style.visibility</p:attrName>
                                        </p:attrNameLst>
                                      </p:cBhvr>
                                      <p:to>
                                        <p:strVal val="visible"/>
                                      </p:to>
                                    </p:set>
                                    <p:anim calcmode="lin" valueType="num">
                                      <p:cBhvr additive="base">
                                        <p:cTn id="802" dur="4000" fill="hold"/>
                                        <p:tgtEl>
                                          <p:spTgt spid="105"/>
                                        </p:tgtEl>
                                        <p:attrNameLst>
                                          <p:attrName>ppt_x</p:attrName>
                                        </p:attrNameLst>
                                      </p:cBhvr>
                                      <p:tavLst>
                                        <p:tav tm="0">
                                          <p:val>
                                            <p:strVal val="#ppt_x"/>
                                          </p:val>
                                        </p:tav>
                                        <p:tav tm="100000">
                                          <p:val>
                                            <p:strVal val="#ppt_x"/>
                                          </p:val>
                                        </p:tav>
                                      </p:tavLst>
                                    </p:anim>
                                    <p:anim calcmode="lin" valueType="num">
                                      <p:cBhvr additive="base">
                                        <p:cTn id="803" dur="4000" fill="hold"/>
                                        <p:tgtEl>
                                          <p:spTgt spid="105"/>
                                        </p:tgtEl>
                                        <p:attrNameLst>
                                          <p:attrName>ppt_y</p:attrName>
                                        </p:attrNameLst>
                                      </p:cBhvr>
                                      <p:tavLst>
                                        <p:tav tm="0">
                                          <p:val>
                                            <p:strVal val="1+#ppt_h/2"/>
                                          </p:val>
                                        </p:tav>
                                        <p:tav tm="100000">
                                          <p:val>
                                            <p:strVal val="#ppt_y"/>
                                          </p:val>
                                        </p:tav>
                                      </p:tavLst>
                                    </p:anim>
                                  </p:childTnLst>
                                </p:cTn>
                              </p:par>
                              <p:par>
                                <p:cTn id="804" presetID="19" presetClass="entr" presetSubtype="5" fill="hold" grpId="1" nodeType="withEffect">
                                  <p:stCondLst>
                                    <p:cond delay="0"/>
                                  </p:stCondLst>
                                  <p:childTnLst>
                                    <p:set>
                                      <p:cBhvr>
                                        <p:cTn id="805" dur="1" fill="hold">
                                          <p:stCondLst>
                                            <p:cond delay="0"/>
                                          </p:stCondLst>
                                        </p:cTn>
                                        <p:tgtEl>
                                          <p:spTgt spid="105"/>
                                        </p:tgtEl>
                                        <p:attrNameLst>
                                          <p:attrName>style.visibility</p:attrName>
                                        </p:attrNameLst>
                                      </p:cBhvr>
                                      <p:to>
                                        <p:strVal val="visible"/>
                                      </p:to>
                                    </p:set>
                                    <p:anim calcmode="lin" valueType="num">
                                      <p:cBhvr>
                                        <p:cTn id="806" dur="4000" fill="hold"/>
                                        <p:tgtEl>
                                          <p:spTgt spid="105"/>
                                        </p:tgtEl>
                                        <p:attrNameLst>
                                          <p:attrName>ppt_w</p:attrName>
                                        </p:attrNameLst>
                                      </p:cBhvr>
                                      <p:tavLst>
                                        <p:tav tm="0">
                                          <p:val>
                                            <p:strVal val="#ppt_w"/>
                                          </p:val>
                                        </p:tav>
                                        <p:tav tm="100000">
                                          <p:val>
                                            <p:strVal val="#ppt_w"/>
                                          </p:val>
                                        </p:tav>
                                      </p:tavLst>
                                    </p:anim>
                                    <p:anim calcmode="lin" valueType="num">
                                      <p:cBhvr>
                                        <p:cTn id="807" dur="4000" fill="hold"/>
                                        <p:tgtEl>
                                          <p:spTgt spid="105"/>
                                        </p:tgtEl>
                                        <p:attrNameLst>
                                          <p:attrName>ppt_h</p:attrName>
                                        </p:attrNameLst>
                                      </p:cBhvr>
                                      <p:tavLst>
                                        <p:tav tm="0" fmla="#ppt_h*sin(2.5*pi*$)">
                                          <p:val>
                                            <p:fltVal val="0"/>
                                          </p:val>
                                        </p:tav>
                                        <p:tav tm="100000">
                                          <p:val>
                                            <p:fltVal val="1"/>
                                          </p:val>
                                        </p:tav>
                                      </p:tavLst>
                                    </p:anim>
                                  </p:childTnLst>
                                </p:cTn>
                              </p:par>
                              <p:par>
                                <p:cTn id="808" presetID="2" presetClass="exit" presetSubtype="1" fill="hold" grpId="2" nodeType="withEffect">
                                  <p:stCondLst>
                                    <p:cond delay="0"/>
                                  </p:stCondLst>
                                  <p:childTnLst>
                                    <p:anim calcmode="lin" valueType="num">
                                      <p:cBhvr additive="base">
                                        <p:cTn id="809" dur="4500"/>
                                        <p:tgtEl>
                                          <p:spTgt spid="105"/>
                                        </p:tgtEl>
                                        <p:attrNameLst>
                                          <p:attrName>ppt_x</p:attrName>
                                        </p:attrNameLst>
                                      </p:cBhvr>
                                      <p:tavLst>
                                        <p:tav tm="0">
                                          <p:val>
                                            <p:strVal val="ppt_x"/>
                                          </p:val>
                                        </p:tav>
                                        <p:tav tm="100000">
                                          <p:val>
                                            <p:strVal val="ppt_x"/>
                                          </p:val>
                                        </p:tav>
                                      </p:tavLst>
                                    </p:anim>
                                    <p:anim calcmode="lin" valueType="num">
                                      <p:cBhvr additive="base">
                                        <p:cTn id="810" dur="4500"/>
                                        <p:tgtEl>
                                          <p:spTgt spid="105"/>
                                        </p:tgtEl>
                                        <p:attrNameLst>
                                          <p:attrName>ppt_y</p:attrName>
                                        </p:attrNameLst>
                                      </p:cBhvr>
                                      <p:tavLst>
                                        <p:tav tm="0">
                                          <p:val>
                                            <p:strVal val="ppt_y"/>
                                          </p:val>
                                        </p:tav>
                                        <p:tav tm="100000">
                                          <p:val>
                                            <p:strVal val="0-ppt_h/2"/>
                                          </p:val>
                                        </p:tav>
                                      </p:tavLst>
                                    </p:anim>
                                    <p:set>
                                      <p:cBhvr>
                                        <p:cTn id="811" dur="1" fill="hold">
                                          <p:stCondLst>
                                            <p:cond delay="4499"/>
                                          </p:stCondLst>
                                        </p:cTn>
                                        <p:tgtEl>
                                          <p:spTgt spid="105"/>
                                        </p:tgtEl>
                                        <p:attrNameLst>
                                          <p:attrName>style.visibility</p:attrName>
                                        </p:attrNameLst>
                                      </p:cBhvr>
                                      <p:to>
                                        <p:strVal val="hidden"/>
                                      </p:to>
                                    </p:set>
                                  </p:childTnLst>
                                </p:cTn>
                              </p:par>
                              <p:par>
                                <p:cTn id="812" presetID="3" presetClass="exit" presetSubtype="10" fill="hold" grpId="3" nodeType="withEffect">
                                  <p:stCondLst>
                                    <p:cond delay="0"/>
                                  </p:stCondLst>
                                  <p:childTnLst>
                                    <p:animEffect transition="out" filter="blinds(horizontal)">
                                      <p:cBhvr>
                                        <p:cTn id="813" dur="6000"/>
                                        <p:tgtEl>
                                          <p:spTgt spid="105"/>
                                        </p:tgtEl>
                                      </p:cBhvr>
                                    </p:animEffect>
                                    <p:set>
                                      <p:cBhvr>
                                        <p:cTn id="814" dur="1" fill="hold">
                                          <p:stCondLst>
                                            <p:cond delay="5999"/>
                                          </p:stCondLst>
                                        </p:cTn>
                                        <p:tgtEl>
                                          <p:spTgt spid="105"/>
                                        </p:tgtEl>
                                        <p:attrNameLst>
                                          <p:attrName>style.visibility</p:attrName>
                                        </p:attrNameLst>
                                      </p:cBhvr>
                                      <p:to>
                                        <p:strVal val="hidden"/>
                                      </p:to>
                                    </p:set>
                                  </p:childTnLst>
                                </p:cTn>
                              </p:par>
                              <p:par>
                                <p:cTn id="815" presetID="2" presetClass="entr" presetSubtype="4" fill="hold" grpId="0" nodeType="withEffect">
                                  <p:stCondLst>
                                    <p:cond delay="0"/>
                                  </p:stCondLst>
                                  <p:childTnLst>
                                    <p:set>
                                      <p:cBhvr>
                                        <p:cTn id="816" dur="1" fill="hold">
                                          <p:stCondLst>
                                            <p:cond delay="0"/>
                                          </p:stCondLst>
                                        </p:cTn>
                                        <p:tgtEl>
                                          <p:spTgt spid="98"/>
                                        </p:tgtEl>
                                        <p:attrNameLst>
                                          <p:attrName>style.visibility</p:attrName>
                                        </p:attrNameLst>
                                      </p:cBhvr>
                                      <p:to>
                                        <p:strVal val="visible"/>
                                      </p:to>
                                    </p:set>
                                    <p:anim calcmode="lin" valueType="num">
                                      <p:cBhvr additive="base">
                                        <p:cTn id="817" dur="4000" fill="hold"/>
                                        <p:tgtEl>
                                          <p:spTgt spid="98"/>
                                        </p:tgtEl>
                                        <p:attrNameLst>
                                          <p:attrName>ppt_x</p:attrName>
                                        </p:attrNameLst>
                                      </p:cBhvr>
                                      <p:tavLst>
                                        <p:tav tm="0">
                                          <p:val>
                                            <p:strVal val="#ppt_x"/>
                                          </p:val>
                                        </p:tav>
                                        <p:tav tm="100000">
                                          <p:val>
                                            <p:strVal val="#ppt_x"/>
                                          </p:val>
                                        </p:tav>
                                      </p:tavLst>
                                    </p:anim>
                                    <p:anim calcmode="lin" valueType="num">
                                      <p:cBhvr additive="base">
                                        <p:cTn id="818" dur="4000" fill="hold"/>
                                        <p:tgtEl>
                                          <p:spTgt spid="98"/>
                                        </p:tgtEl>
                                        <p:attrNameLst>
                                          <p:attrName>ppt_y</p:attrName>
                                        </p:attrNameLst>
                                      </p:cBhvr>
                                      <p:tavLst>
                                        <p:tav tm="0">
                                          <p:val>
                                            <p:strVal val="1+#ppt_h/2"/>
                                          </p:val>
                                        </p:tav>
                                        <p:tav tm="100000">
                                          <p:val>
                                            <p:strVal val="#ppt_y"/>
                                          </p:val>
                                        </p:tav>
                                      </p:tavLst>
                                    </p:anim>
                                  </p:childTnLst>
                                </p:cTn>
                              </p:par>
                              <p:par>
                                <p:cTn id="819" presetID="19" presetClass="entr" presetSubtype="5" fill="hold" grpId="1" nodeType="withEffect">
                                  <p:stCondLst>
                                    <p:cond delay="0"/>
                                  </p:stCondLst>
                                  <p:childTnLst>
                                    <p:set>
                                      <p:cBhvr>
                                        <p:cTn id="820" dur="1" fill="hold">
                                          <p:stCondLst>
                                            <p:cond delay="0"/>
                                          </p:stCondLst>
                                        </p:cTn>
                                        <p:tgtEl>
                                          <p:spTgt spid="98"/>
                                        </p:tgtEl>
                                        <p:attrNameLst>
                                          <p:attrName>style.visibility</p:attrName>
                                        </p:attrNameLst>
                                      </p:cBhvr>
                                      <p:to>
                                        <p:strVal val="visible"/>
                                      </p:to>
                                    </p:set>
                                    <p:anim calcmode="lin" valueType="num">
                                      <p:cBhvr>
                                        <p:cTn id="821" dur="4000" fill="hold"/>
                                        <p:tgtEl>
                                          <p:spTgt spid="98"/>
                                        </p:tgtEl>
                                        <p:attrNameLst>
                                          <p:attrName>ppt_w</p:attrName>
                                        </p:attrNameLst>
                                      </p:cBhvr>
                                      <p:tavLst>
                                        <p:tav tm="0">
                                          <p:val>
                                            <p:strVal val="#ppt_w"/>
                                          </p:val>
                                        </p:tav>
                                        <p:tav tm="100000">
                                          <p:val>
                                            <p:strVal val="#ppt_w"/>
                                          </p:val>
                                        </p:tav>
                                      </p:tavLst>
                                    </p:anim>
                                    <p:anim calcmode="lin" valueType="num">
                                      <p:cBhvr>
                                        <p:cTn id="822" dur="4000" fill="hold"/>
                                        <p:tgtEl>
                                          <p:spTgt spid="98"/>
                                        </p:tgtEl>
                                        <p:attrNameLst>
                                          <p:attrName>ppt_h</p:attrName>
                                        </p:attrNameLst>
                                      </p:cBhvr>
                                      <p:tavLst>
                                        <p:tav tm="0" fmla="#ppt_h*sin(2.5*pi*$)">
                                          <p:val>
                                            <p:fltVal val="0"/>
                                          </p:val>
                                        </p:tav>
                                        <p:tav tm="100000">
                                          <p:val>
                                            <p:fltVal val="1"/>
                                          </p:val>
                                        </p:tav>
                                      </p:tavLst>
                                    </p:anim>
                                  </p:childTnLst>
                                </p:cTn>
                              </p:par>
                              <p:par>
                                <p:cTn id="823" presetID="2" presetClass="exit" presetSubtype="1" fill="hold" grpId="2" nodeType="withEffect">
                                  <p:stCondLst>
                                    <p:cond delay="0"/>
                                  </p:stCondLst>
                                  <p:childTnLst>
                                    <p:anim calcmode="lin" valueType="num">
                                      <p:cBhvr additive="base">
                                        <p:cTn id="824" dur="4500"/>
                                        <p:tgtEl>
                                          <p:spTgt spid="98"/>
                                        </p:tgtEl>
                                        <p:attrNameLst>
                                          <p:attrName>ppt_x</p:attrName>
                                        </p:attrNameLst>
                                      </p:cBhvr>
                                      <p:tavLst>
                                        <p:tav tm="0">
                                          <p:val>
                                            <p:strVal val="ppt_x"/>
                                          </p:val>
                                        </p:tav>
                                        <p:tav tm="100000">
                                          <p:val>
                                            <p:strVal val="ppt_x"/>
                                          </p:val>
                                        </p:tav>
                                      </p:tavLst>
                                    </p:anim>
                                    <p:anim calcmode="lin" valueType="num">
                                      <p:cBhvr additive="base">
                                        <p:cTn id="825" dur="4500"/>
                                        <p:tgtEl>
                                          <p:spTgt spid="98"/>
                                        </p:tgtEl>
                                        <p:attrNameLst>
                                          <p:attrName>ppt_y</p:attrName>
                                        </p:attrNameLst>
                                      </p:cBhvr>
                                      <p:tavLst>
                                        <p:tav tm="0">
                                          <p:val>
                                            <p:strVal val="ppt_y"/>
                                          </p:val>
                                        </p:tav>
                                        <p:tav tm="100000">
                                          <p:val>
                                            <p:strVal val="0-ppt_h/2"/>
                                          </p:val>
                                        </p:tav>
                                      </p:tavLst>
                                    </p:anim>
                                    <p:set>
                                      <p:cBhvr>
                                        <p:cTn id="826" dur="1" fill="hold">
                                          <p:stCondLst>
                                            <p:cond delay="4499"/>
                                          </p:stCondLst>
                                        </p:cTn>
                                        <p:tgtEl>
                                          <p:spTgt spid="98"/>
                                        </p:tgtEl>
                                        <p:attrNameLst>
                                          <p:attrName>style.visibility</p:attrName>
                                        </p:attrNameLst>
                                      </p:cBhvr>
                                      <p:to>
                                        <p:strVal val="hidden"/>
                                      </p:to>
                                    </p:set>
                                  </p:childTnLst>
                                </p:cTn>
                              </p:par>
                              <p:par>
                                <p:cTn id="827" presetID="3" presetClass="exit" presetSubtype="10" fill="hold" grpId="3" nodeType="withEffect">
                                  <p:stCondLst>
                                    <p:cond delay="0"/>
                                  </p:stCondLst>
                                  <p:childTnLst>
                                    <p:animEffect transition="out" filter="blinds(horizontal)">
                                      <p:cBhvr>
                                        <p:cTn id="828" dur="6000"/>
                                        <p:tgtEl>
                                          <p:spTgt spid="98"/>
                                        </p:tgtEl>
                                      </p:cBhvr>
                                    </p:animEffect>
                                    <p:set>
                                      <p:cBhvr>
                                        <p:cTn id="829" dur="1" fill="hold">
                                          <p:stCondLst>
                                            <p:cond delay="5999"/>
                                          </p:stCondLst>
                                        </p:cTn>
                                        <p:tgtEl>
                                          <p:spTgt spid="98"/>
                                        </p:tgtEl>
                                        <p:attrNameLst>
                                          <p:attrName>style.visibility</p:attrName>
                                        </p:attrNameLst>
                                      </p:cBhvr>
                                      <p:to>
                                        <p:strVal val="hidden"/>
                                      </p:to>
                                    </p:set>
                                  </p:childTnLst>
                                </p:cTn>
                              </p:par>
                              <p:par>
                                <p:cTn id="830" presetID="2" presetClass="entr" presetSubtype="4" fill="hold" grpId="0" nodeType="withEffect">
                                  <p:stCondLst>
                                    <p:cond delay="0"/>
                                  </p:stCondLst>
                                  <p:childTnLst>
                                    <p:set>
                                      <p:cBhvr>
                                        <p:cTn id="831" dur="1" fill="hold">
                                          <p:stCondLst>
                                            <p:cond delay="0"/>
                                          </p:stCondLst>
                                        </p:cTn>
                                        <p:tgtEl>
                                          <p:spTgt spid="100"/>
                                        </p:tgtEl>
                                        <p:attrNameLst>
                                          <p:attrName>style.visibility</p:attrName>
                                        </p:attrNameLst>
                                      </p:cBhvr>
                                      <p:to>
                                        <p:strVal val="visible"/>
                                      </p:to>
                                    </p:set>
                                    <p:anim calcmode="lin" valueType="num">
                                      <p:cBhvr additive="base">
                                        <p:cTn id="832" dur="4000" fill="hold"/>
                                        <p:tgtEl>
                                          <p:spTgt spid="100"/>
                                        </p:tgtEl>
                                        <p:attrNameLst>
                                          <p:attrName>ppt_x</p:attrName>
                                        </p:attrNameLst>
                                      </p:cBhvr>
                                      <p:tavLst>
                                        <p:tav tm="0">
                                          <p:val>
                                            <p:strVal val="#ppt_x"/>
                                          </p:val>
                                        </p:tav>
                                        <p:tav tm="100000">
                                          <p:val>
                                            <p:strVal val="#ppt_x"/>
                                          </p:val>
                                        </p:tav>
                                      </p:tavLst>
                                    </p:anim>
                                    <p:anim calcmode="lin" valueType="num">
                                      <p:cBhvr additive="base">
                                        <p:cTn id="833" dur="4000" fill="hold"/>
                                        <p:tgtEl>
                                          <p:spTgt spid="100"/>
                                        </p:tgtEl>
                                        <p:attrNameLst>
                                          <p:attrName>ppt_y</p:attrName>
                                        </p:attrNameLst>
                                      </p:cBhvr>
                                      <p:tavLst>
                                        <p:tav tm="0">
                                          <p:val>
                                            <p:strVal val="1+#ppt_h/2"/>
                                          </p:val>
                                        </p:tav>
                                        <p:tav tm="100000">
                                          <p:val>
                                            <p:strVal val="#ppt_y"/>
                                          </p:val>
                                        </p:tav>
                                      </p:tavLst>
                                    </p:anim>
                                  </p:childTnLst>
                                </p:cTn>
                              </p:par>
                              <p:par>
                                <p:cTn id="834" presetID="19" presetClass="entr" presetSubtype="5" fill="hold" grpId="1" nodeType="withEffect">
                                  <p:stCondLst>
                                    <p:cond delay="0"/>
                                  </p:stCondLst>
                                  <p:childTnLst>
                                    <p:set>
                                      <p:cBhvr>
                                        <p:cTn id="835" dur="1" fill="hold">
                                          <p:stCondLst>
                                            <p:cond delay="0"/>
                                          </p:stCondLst>
                                        </p:cTn>
                                        <p:tgtEl>
                                          <p:spTgt spid="100"/>
                                        </p:tgtEl>
                                        <p:attrNameLst>
                                          <p:attrName>style.visibility</p:attrName>
                                        </p:attrNameLst>
                                      </p:cBhvr>
                                      <p:to>
                                        <p:strVal val="visible"/>
                                      </p:to>
                                    </p:set>
                                    <p:anim calcmode="lin" valueType="num">
                                      <p:cBhvr>
                                        <p:cTn id="836" dur="4000" fill="hold"/>
                                        <p:tgtEl>
                                          <p:spTgt spid="100"/>
                                        </p:tgtEl>
                                        <p:attrNameLst>
                                          <p:attrName>ppt_w</p:attrName>
                                        </p:attrNameLst>
                                      </p:cBhvr>
                                      <p:tavLst>
                                        <p:tav tm="0">
                                          <p:val>
                                            <p:strVal val="#ppt_w"/>
                                          </p:val>
                                        </p:tav>
                                        <p:tav tm="100000">
                                          <p:val>
                                            <p:strVal val="#ppt_w"/>
                                          </p:val>
                                        </p:tav>
                                      </p:tavLst>
                                    </p:anim>
                                    <p:anim calcmode="lin" valueType="num">
                                      <p:cBhvr>
                                        <p:cTn id="837" dur="4000" fill="hold"/>
                                        <p:tgtEl>
                                          <p:spTgt spid="100"/>
                                        </p:tgtEl>
                                        <p:attrNameLst>
                                          <p:attrName>ppt_h</p:attrName>
                                        </p:attrNameLst>
                                      </p:cBhvr>
                                      <p:tavLst>
                                        <p:tav tm="0" fmla="#ppt_h*sin(2.5*pi*$)">
                                          <p:val>
                                            <p:fltVal val="0"/>
                                          </p:val>
                                        </p:tav>
                                        <p:tav tm="100000">
                                          <p:val>
                                            <p:fltVal val="1"/>
                                          </p:val>
                                        </p:tav>
                                      </p:tavLst>
                                    </p:anim>
                                  </p:childTnLst>
                                </p:cTn>
                              </p:par>
                              <p:par>
                                <p:cTn id="838" presetID="2" presetClass="exit" presetSubtype="1" fill="hold" grpId="2" nodeType="withEffect">
                                  <p:stCondLst>
                                    <p:cond delay="0"/>
                                  </p:stCondLst>
                                  <p:childTnLst>
                                    <p:anim calcmode="lin" valueType="num">
                                      <p:cBhvr additive="base">
                                        <p:cTn id="839" dur="4500"/>
                                        <p:tgtEl>
                                          <p:spTgt spid="100"/>
                                        </p:tgtEl>
                                        <p:attrNameLst>
                                          <p:attrName>ppt_x</p:attrName>
                                        </p:attrNameLst>
                                      </p:cBhvr>
                                      <p:tavLst>
                                        <p:tav tm="0">
                                          <p:val>
                                            <p:strVal val="ppt_x"/>
                                          </p:val>
                                        </p:tav>
                                        <p:tav tm="100000">
                                          <p:val>
                                            <p:strVal val="ppt_x"/>
                                          </p:val>
                                        </p:tav>
                                      </p:tavLst>
                                    </p:anim>
                                    <p:anim calcmode="lin" valueType="num">
                                      <p:cBhvr additive="base">
                                        <p:cTn id="840" dur="4500"/>
                                        <p:tgtEl>
                                          <p:spTgt spid="100"/>
                                        </p:tgtEl>
                                        <p:attrNameLst>
                                          <p:attrName>ppt_y</p:attrName>
                                        </p:attrNameLst>
                                      </p:cBhvr>
                                      <p:tavLst>
                                        <p:tav tm="0">
                                          <p:val>
                                            <p:strVal val="ppt_y"/>
                                          </p:val>
                                        </p:tav>
                                        <p:tav tm="100000">
                                          <p:val>
                                            <p:strVal val="0-ppt_h/2"/>
                                          </p:val>
                                        </p:tav>
                                      </p:tavLst>
                                    </p:anim>
                                    <p:set>
                                      <p:cBhvr>
                                        <p:cTn id="841" dur="1" fill="hold">
                                          <p:stCondLst>
                                            <p:cond delay="4499"/>
                                          </p:stCondLst>
                                        </p:cTn>
                                        <p:tgtEl>
                                          <p:spTgt spid="100"/>
                                        </p:tgtEl>
                                        <p:attrNameLst>
                                          <p:attrName>style.visibility</p:attrName>
                                        </p:attrNameLst>
                                      </p:cBhvr>
                                      <p:to>
                                        <p:strVal val="hidden"/>
                                      </p:to>
                                    </p:set>
                                  </p:childTnLst>
                                </p:cTn>
                              </p:par>
                              <p:par>
                                <p:cTn id="842" presetID="3" presetClass="exit" presetSubtype="10" fill="hold" grpId="3" nodeType="withEffect">
                                  <p:stCondLst>
                                    <p:cond delay="0"/>
                                  </p:stCondLst>
                                  <p:childTnLst>
                                    <p:animEffect transition="out" filter="blinds(horizontal)">
                                      <p:cBhvr>
                                        <p:cTn id="843" dur="6000"/>
                                        <p:tgtEl>
                                          <p:spTgt spid="100"/>
                                        </p:tgtEl>
                                      </p:cBhvr>
                                    </p:animEffect>
                                    <p:set>
                                      <p:cBhvr>
                                        <p:cTn id="844" dur="1" fill="hold">
                                          <p:stCondLst>
                                            <p:cond delay="5999"/>
                                          </p:stCondLst>
                                        </p:cTn>
                                        <p:tgtEl>
                                          <p:spTgt spid="100"/>
                                        </p:tgtEl>
                                        <p:attrNameLst>
                                          <p:attrName>style.visibility</p:attrName>
                                        </p:attrNameLst>
                                      </p:cBhvr>
                                      <p:to>
                                        <p:strVal val="hidden"/>
                                      </p:to>
                                    </p:set>
                                  </p:childTnLst>
                                </p:cTn>
                              </p:par>
                              <p:par>
                                <p:cTn id="845" presetID="2" presetClass="entr" presetSubtype="4" fill="hold" grpId="0" nodeType="withEffect">
                                  <p:stCondLst>
                                    <p:cond delay="0"/>
                                  </p:stCondLst>
                                  <p:childTnLst>
                                    <p:set>
                                      <p:cBhvr>
                                        <p:cTn id="846" dur="1" fill="hold">
                                          <p:stCondLst>
                                            <p:cond delay="0"/>
                                          </p:stCondLst>
                                        </p:cTn>
                                        <p:tgtEl>
                                          <p:spTgt spid="99"/>
                                        </p:tgtEl>
                                        <p:attrNameLst>
                                          <p:attrName>style.visibility</p:attrName>
                                        </p:attrNameLst>
                                      </p:cBhvr>
                                      <p:to>
                                        <p:strVal val="visible"/>
                                      </p:to>
                                    </p:set>
                                    <p:anim calcmode="lin" valueType="num">
                                      <p:cBhvr additive="base">
                                        <p:cTn id="847" dur="4000" fill="hold"/>
                                        <p:tgtEl>
                                          <p:spTgt spid="99"/>
                                        </p:tgtEl>
                                        <p:attrNameLst>
                                          <p:attrName>ppt_x</p:attrName>
                                        </p:attrNameLst>
                                      </p:cBhvr>
                                      <p:tavLst>
                                        <p:tav tm="0">
                                          <p:val>
                                            <p:strVal val="#ppt_x"/>
                                          </p:val>
                                        </p:tav>
                                        <p:tav tm="100000">
                                          <p:val>
                                            <p:strVal val="#ppt_x"/>
                                          </p:val>
                                        </p:tav>
                                      </p:tavLst>
                                    </p:anim>
                                    <p:anim calcmode="lin" valueType="num">
                                      <p:cBhvr additive="base">
                                        <p:cTn id="848" dur="4000" fill="hold"/>
                                        <p:tgtEl>
                                          <p:spTgt spid="99"/>
                                        </p:tgtEl>
                                        <p:attrNameLst>
                                          <p:attrName>ppt_y</p:attrName>
                                        </p:attrNameLst>
                                      </p:cBhvr>
                                      <p:tavLst>
                                        <p:tav tm="0">
                                          <p:val>
                                            <p:strVal val="1+#ppt_h/2"/>
                                          </p:val>
                                        </p:tav>
                                        <p:tav tm="100000">
                                          <p:val>
                                            <p:strVal val="#ppt_y"/>
                                          </p:val>
                                        </p:tav>
                                      </p:tavLst>
                                    </p:anim>
                                  </p:childTnLst>
                                </p:cTn>
                              </p:par>
                              <p:par>
                                <p:cTn id="849" presetID="19" presetClass="entr" presetSubtype="5" fill="hold" grpId="1" nodeType="withEffect">
                                  <p:stCondLst>
                                    <p:cond delay="0"/>
                                  </p:stCondLst>
                                  <p:childTnLst>
                                    <p:set>
                                      <p:cBhvr>
                                        <p:cTn id="850" dur="1" fill="hold">
                                          <p:stCondLst>
                                            <p:cond delay="0"/>
                                          </p:stCondLst>
                                        </p:cTn>
                                        <p:tgtEl>
                                          <p:spTgt spid="99"/>
                                        </p:tgtEl>
                                        <p:attrNameLst>
                                          <p:attrName>style.visibility</p:attrName>
                                        </p:attrNameLst>
                                      </p:cBhvr>
                                      <p:to>
                                        <p:strVal val="visible"/>
                                      </p:to>
                                    </p:set>
                                    <p:anim calcmode="lin" valueType="num">
                                      <p:cBhvr>
                                        <p:cTn id="851" dur="4000" fill="hold"/>
                                        <p:tgtEl>
                                          <p:spTgt spid="99"/>
                                        </p:tgtEl>
                                        <p:attrNameLst>
                                          <p:attrName>ppt_w</p:attrName>
                                        </p:attrNameLst>
                                      </p:cBhvr>
                                      <p:tavLst>
                                        <p:tav tm="0">
                                          <p:val>
                                            <p:strVal val="#ppt_w"/>
                                          </p:val>
                                        </p:tav>
                                        <p:tav tm="100000">
                                          <p:val>
                                            <p:strVal val="#ppt_w"/>
                                          </p:val>
                                        </p:tav>
                                      </p:tavLst>
                                    </p:anim>
                                    <p:anim calcmode="lin" valueType="num">
                                      <p:cBhvr>
                                        <p:cTn id="852" dur="4000" fill="hold"/>
                                        <p:tgtEl>
                                          <p:spTgt spid="99"/>
                                        </p:tgtEl>
                                        <p:attrNameLst>
                                          <p:attrName>ppt_h</p:attrName>
                                        </p:attrNameLst>
                                      </p:cBhvr>
                                      <p:tavLst>
                                        <p:tav tm="0" fmla="#ppt_h*sin(2.5*pi*$)">
                                          <p:val>
                                            <p:fltVal val="0"/>
                                          </p:val>
                                        </p:tav>
                                        <p:tav tm="100000">
                                          <p:val>
                                            <p:fltVal val="1"/>
                                          </p:val>
                                        </p:tav>
                                      </p:tavLst>
                                    </p:anim>
                                  </p:childTnLst>
                                </p:cTn>
                              </p:par>
                              <p:par>
                                <p:cTn id="853" presetID="2" presetClass="exit" presetSubtype="1" fill="hold" grpId="2" nodeType="withEffect">
                                  <p:stCondLst>
                                    <p:cond delay="0"/>
                                  </p:stCondLst>
                                  <p:childTnLst>
                                    <p:anim calcmode="lin" valueType="num">
                                      <p:cBhvr additive="base">
                                        <p:cTn id="854" dur="4500"/>
                                        <p:tgtEl>
                                          <p:spTgt spid="99"/>
                                        </p:tgtEl>
                                        <p:attrNameLst>
                                          <p:attrName>ppt_x</p:attrName>
                                        </p:attrNameLst>
                                      </p:cBhvr>
                                      <p:tavLst>
                                        <p:tav tm="0">
                                          <p:val>
                                            <p:strVal val="ppt_x"/>
                                          </p:val>
                                        </p:tav>
                                        <p:tav tm="100000">
                                          <p:val>
                                            <p:strVal val="ppt_x"/>
                                          </p:val>
                                        </p:tav>
                                      </p:tavLst>
                                    </p:anim>
                                    <p:anim calcmode="lin" valueType="num">
                                      <p:cBhvr additive="base">
                                        <p:cTn id="855" dur="4500"/>
                                        <p:tgtEl>
                                          <p:spTgt spid="99"/>
                                        </p:tgtEl>
                                        <p:attrNameLst>
                                          <p:attrName>ppt_y</p:attrName>
                                        </p:attrNameLst>
                                      </p:cBhvr>
                                      <p:tavLst>
                                        <p:tav tm="0">
                                          <p:val>
                                            <p:strVal val="ppt_y"/>
                                          </p:val>
                                        </p:tav>
                                        <p:tav tm="100000">
                                          <p:val>
                                            <p:strVal val="0-ppt_h/2"/>
                                          </p:val>
                                        </p:tav>
                                      </p:tavLst>
                                    </p:anim>
                                    <p:set>
                                      <p:cBhvr>
                                        <p:cTn id="856" dur="1" fill="hold">
                                          <p:stCondLst>
                                            <p:cond delay="4499"/>
                                          </p:stCondLst>
                                        </p:cTn>
                                        <p:tgtEl>
                                          <p:spTgt spid="99"/>
                                        </p:tgtEl>
                                        <p:attrNameLst>
                                          <p:attrName>style.visibility</p:attrName>
                                        </p:attrNameLst>
                                      </p:cBhvr>
                                      <p:to>
                                        <p:strVal val="hidden"/>
                                      </p:to>
                                    </p:set>
                                  </p:childTnLst>
                                </p:cTn>
                              </p:par>
                              <p:par>
                                <p:cTn id="857" presetID="3" presetClass="exit" presetSubtype="10" fill="hold" grpId="3" nodeType="withEffect">
                                  <p:stCondLst>
                                    <p:cond delay="0"/>
                                  </p:stCondLst>
                                  <p:childTnLst>
                                    <p:animEffect transition="out" filter="blinds(horizontal)">
                                      <p:cBhvr>
                                        <p:cTn id="858" dur="6000"/>
                                        <p:tgtEl>
                                          <p:spTgt spid="99"/>
                                        </p:tgtEl>
                                      </p:cBhvr>
                                    </p:animEffect>
                                    <p:set>
                                      <p:cBhvr>
                                        <p:cTn id="859" dur="1" fill="hold">
                                          <p:stCondLst>
                                            <p:cond delay="5999"/>
                                          </p:stCondLst>
                                        </p:cTn>
                                        <p:tgtEl>
                                          <p:spTgt spid="99"/>
                                        </p:tgtEl>
                                        <p:attrNameLst>
                                          <p:attrName>style.visibility</p:attrName>
                                        </p:attrNameLst>
                                      </p:cBhvr>
                                      <p:to>
                                        <p:strVal val="hidden"/>
                                      </p:to>
                                    </p:set>
                                  </p:childTnLst>
                                </p:cTn>
                              </p:par>
                              <p:par>
                                <p:cTn id="860" presetID="2" presetClass="entr" presetSubtype="4" fill="hold" grpId="0" nodeType="withEffect">
                                  <p:stCondLst>
                                    <p:cond delay="0"/>
                                  </p:stCondLst>
                                  <p:childTnLst>
                                    <p:set>
                                      <p:cBhvr>
                                        <p:cTn id="861" dur="1" fill="hold">
                                          <p:stCondLst>
                                            <p:cond delay="0"/>
                                          </p:stCondLst>
                                        </p:cTn>
                                        <p:tgtEl>
                                          <p:spTgt spid="104"/>
                                        </p:tgtEl>
                                        <p:attrNameLst>
                                          <p:attrName>style.visibility</p:attrName>
                                        </p:attrNameLst>
                                      </p:cBhvr>
                                      <p:to>
                                        <p:strVal val="visible"/>
                                      </p:to>
                                    </p:set>
                                    <p:anim calcmode="lin" valueType="num">
                                      <p:cBhvr additive="base">
                                        <p:cTn id="862" dur="4000" fill="hold"/>
                                        <p:tgtEl>
                                          <p:spTgt spid="104"/>
                                        </p:tgtEl>
                                        <p:attrNameLst>
                                          <p:attrName>ppt_x</p:attrName>
                                        </p:attrNameLst>
                                      </p:cBhvr>
                                      <p:tavLst>
                                        <p:tav tm="0">
                                          <p:val>
                                            <p:strVal val="#ppt_x"/>
                                          </p:val>
                                        </p:tav>
                                        <p:tav tm="100000">
                                          <p:val>
                                            <p:strVal val="#ppt_x"/>
                                          </p:val>
                                        </p:tav>
                                      </p:tavLst>
                                    </p:anim>
                                    <p:anim calcmode="lin" valueType="num">
                                      <p:cBhvr additive="base">
                                        <p:cTn id="863" dur="4000" fill="hold"/>
                                        <p:tgtEl>
                                          <p:spTgt spid="104"/>
                                        </p:tgtEl>
                                        <p:attrNameLst>
                                          <p:attrName>ppt_y</p:attrName>
                                        </p:attrNameLst>
                                      </p:cBhvr>
                                      <p:tavLst>
                                        <p:tav tm="0">
                                          <p:val>
                                            <p:strVal val="1+#ppt_h/2"/>
                                          </p:val>
                                        </p:tav>
                                        <p:tav tm="100000">
                                          <p:val>
                                            <p:strVal val="#ppt_y"/>
                                          </p:val>
                                        </p:tav>
                                      </p:tavLst>
                                    </p:anim>
                                  </p:childTnLst>
                                </p:cTn>
                              </p:par>
                              <p:par>
                                <p:cTn id="864" presetID="19" presetClass="entr" presetSubtype="5" fill="hold" grpId="1" nodeType="withEffect">
                                  <p:stCondLst>
                                    <p:cond delay="0"/>
                                  </p:stCondLst>
                                  <p:childTnLst>
                                    <p:set>
                                      <p:cBhvr>
                                        <p:cTn id="865" dur="1" fill="hold">
                                          <p:stCondLst>
                                            <p:cond delay="0"/>
                                          </p:stCondLst>
                                        </p:cTn>
                                        <p:tgtEl>
                                          <p:spTgt spid="104"/>
                                        </p:tgtEl>
                                        <p:attrNameLst>
                                          <p:attrName>style.visibility</p:attrName>
                                        </p:attrNameLst>
                                      </p:cBhvr>
                                      <p:to>
                                        <p:strVal val="visible"/>
                                      </p:to>
                                    </p:set>
                                    <p:anim calcmode="lin" valueType="num">
                                      <p:cBhvr>
                                        <p:cTn id="866" dur="4000" fill="hold"/>
                                        <p:tgtEl>
                                          <p:spTgt spid="104"/>
                                        </p:tgtEl>
                                        <p:attrNameLst>
                                          <p:attrName>ppt_w</p:attrName>
                                        </p:attrNameLst>
                                      </p:cBhvr>
                                      <p:tavLst>
                                        <p:tav tm="0">
                                          <p:val>
                                            <p:strVal val="#ppt_w"/>
                                          </p:val>
                                        </p:tav>
                                        <p:tav tm="100000">
                                          <p:val>
                                            <p:strVal val="#ppt_w"/>
                                          </p:val>
                                        </p:tav>
                                      </p:tavLst>
                                    </p:anim>
                                    <p:anim calcmode="lin" valueType="num">
                                      <p:cBhvr>
                                        <p:cTn id="867" dur="4000" fill="hold"/>
                                        <p:tgtEl>
                                          <p:spTgt spid="104"/>
                                        </p:tgtEl>
                                        <p:attrNameLst>
                                          <p:attrName>ppt_h</p:attrName>
                                        </p:attrNameLst>
                                      </p:cBhvr>
                                      <p:tavLst>
                                        <p:tav tm="0" fmla="#ppt_h*sin(2.5*pi*$)">
                                          <p:val>
                                            <p:fltVal val="0"/>
                                          </p:val>
                                        </p:tav>
                                        <p:tav tm="100000">
                                          <p:val>
                                            <p:fltVal val="1"/>
                                          </p:val>
                                        </p:tav>
                                      </p:tavLst>
                                    </p:anim>
                                  </p:childTnLst>
                                </p:cTn>
                              </p:par>
                              <p:par>
                                <p:cTn id="868" presetID="2" presetClass="exit" presetSubtype="1" fill="hold" grpId="2" nodeType="withEffect">
                                  <p:stCondLst>
                                    <p:cond delay="0"/>
                                  </p:stCondLst>
                                  <p:childTnLst>
                                    <p:anim calcmode="lin" valueType="num">
                                      <p:cBhvr additive="base">
                                        <p:cTn id="869" dur="4500"/>
                                        <p:tgtEl>
                                          <p:spTgt spid="104"/>
                                        </p:tgtEl>
                                        <p:attrNameLst>
                                          <p:attrName>ppt_x</p:attrName>
                                        </p:attrNameLst>
                                      </p:cBhvr>
                                      <p:tavLst>
                                        <p:tav tm="0">
                                          <p:val>
                                            <p:strVal val="ppt_x"/>
                                          </p:val>
                                        </p:tav>
                                        <p:tav tm="100000">
                                          <p:val>
                                            <p:strVal val="ppt_x"/>
                                          </p:val>
                                        </p:tav>
                                      </p:tavLst>
                                    </p:anim>
                                    <p:anim calcmode="lin" valueType="num">
                                      <p:cBhvr additive="base">
                                        <p:cTn id="870" dur="4500"/>
                                        <p:tgtEl>
                                          <p:spTgt spid="104"/>
                                        </p:tgtEl>
                                        <p:attrNameLst>
                                          <p:attrName>ppt_y</p:attrName>
                                        </p:attrNameLst>
                                      </p:cBhvr>
                                      <p:tavLst>
                                        <p:tav tm="0">
                                          <p:val>
                                            <p:strVal val="ppt_y"/>
                                          </p:val>
                                        </p:tav>
                                        <p:tav tm="100000">
                                          <p:val>
                                            <p:strVal val="0-ppt_h/2"/>
                                          </p:val>
                                        </p:tav>
                                      </p:tavLst>
                                    </p:anim>
                                    <p:set>
                                      <p:cBhvr>
                                        <p:cTn id="871" dur="1" fill="hold">
                                          <p:stCondLst>
                                            <p:cond delay="4499"/>
                                          </p:stCondLst>
                                        </p:cTn>
                                        <p:tgtEl>
                                          <p:spTgt spid="104"/>
                                        </p:tgtEl>
                                        <p:attrNameLst>
                                          <p:attrName>style.visibility</p:attrName>
                                        </p:attrNameLst>
                                      </p:cBhvr>
                                      <p:to>
                                        <p:strVal val="hidden"/>
                                      </p:to>
                                    </p:set>
                                  </p:childTnLst>
                                </p:cTn>
                              </p:par>
                              <p:par>
                                <p:cTn id="872" presetID="3" presetClass="exit" presetSubtype="10" fill="hold" grpId="3" nodeType="withEffect">
                                  <p:stCondLst>
                                    <p:cond delay="0"/>
                                  </p:stCondLst>
                                  <p:childTnLst>
                                    <p:animEffect transition="out" filter="blinds(horizontal)">
                                      <p:cBhvr>
                                        <p:cTn id="873" dur="6000"/>
                                        <p:tgtEl>
                                          <p:spTgt spid="104"/>
                                        </p:tgtEl>
                                      </p:cBhvr>
                                    </p:animEffect>
                                    <p:set>
                                      <p:cBhvr>
                                        <p:cTn id="874" dur="1" fill="hold">
                                          <p:stCondLst>
                                            <p:cond delay="5999"/>
                                          </p:stCondLst>
                                        </p:cTn>
                                        <p:tgtEl>
                                          <p:spTgt spid="104"/>
                                        </p:tgtEl>
                                        <p:attrNameLst>
                                          <p:attrName>style.visibility</p:attrName>
                                        </p:attrNameLst>
                                      </p:cBhvr>
                                      <p:to>
                                        <p:strVal val="hidden"/>
                                      </p:to>
                                    </p:set>
                                  </p:childTnLst>
                                </p:cTn>
                              </p:par>
                              <p:par>
                                <p:cTn id="875" presetID="2" presetClass="entr" presetSubtype="4" fill="hold" grpId="0" nodeType="withEffect">
                                  <p:stCondLst>
                                    <p:cond delay="0"/>
                                  </p:stCondLst>
                                  <p:childTnLst>
                                    <p:set>
                                      <p:cBhvr>
                                        <p:cTn id="876" dur="1" fill="hold">
                                          <p:stCondLst>
                                            <p:cond delay="0"/>
                                          </p:stCondLst>
                                        </p:cTn>
                                        <p:tgtEl>
                                          <p:spTgt spid="111"/>
                                        </p:tgtEl>
                                        <p:attrNameLst>
                                          <p:attrName>style.visibility</p:attrName>
                                        </p:attrNameLst>
                                      </p:cBhvr>
                                      <p:to>
                                        <p:strVal val="visible"/>
                                      </p:to>
                                    </p:set>
                                    <p:anim calcmode="lin" valueType="num">
                                      <p:cBhvr additive="base">
                                        <p:cTn id="877" dur="4000" fill="hold"/>
                                        <p:tgtEl>
                                          <p:spTgt spid="111"/>
                                        </p:tgtEl>
                                        <p:attrNameLst>
                                          <p:attrName>ppt_x</p:attrName>
                                        </p:attrNameLst>
                                      </p:cBhvr>
                                      <p:tavLst>
                                        <p:tav tm="0">
                                          <p:val>
                                            <p:strVal val="#ppt_x"/>
                                          </p:val>
                                        </p:tav>
                                        <p:tav tm="100000">
                                          <p:val>
                                            <p:strVal val="#ppt_x"/>
                                          </p:val>
                                        </p:tav>
                                      </p:tavLst>
                                    </p:anim>
                                    <p:anim calcmode="lin" valueType="num">
                                      <p:cBhvr additive="base">
                                        <p:cTn id="878" dur="4000" fill="hold"/>
                                        <p:tgtEl>
                                          <p:spTgt spid="111"/>
                                        </p:tgtEl>
                                        <p:attrNameLst>
                                          <p:attrName>ppt_y</p:attrName>
                                        </p:attrNameLst>
                                      </p:cBhvr>
                                      <p:tavLst>
                                        <p:tav tm="0">
                                          <p:val>
                                            <p:strVal val="1+#ppt_h/2"/>
                                          </p:val>
                                        </p:tav>
                                        <p:tav tm="100000">
                                          <p:val>
                                            <p:strVal val="#ppt_y"/>
                                          </p:val>
                                        </p:tav>
                                      </p:tavLst>
                                    </p:anim>
                                  </p:childTnLst>
                                </p:cTn>
                              </p:par>
                              <p:par>
                                <p:cTn id="879" presetID="19" presetClass="entr" presetSubtype="5" fill="hold" grpId="1" nodeType="withEffect">
                                  <p:stCondLst>
                                    <p:cond delay="0"/>
                                  </p:stCondLst>
                                  <p:childTnLst>
                                    <p:set>
                                      <p:cBhvr>
                                        <p:cTn id="880" dur="1" fill="hold">
                                          <p:stCondLst>
                                            <p:cond delay="0"/>
                                          </p:stCondLst>
                                        </p:cTn>
                                        <p:tgtEl>
                                          <p:spTgt spid="111"/>
                                        </p:tgtEl>
                                        <p:attrNameLst>
                                          <p:attrName>style.visibility</p:attrName>
                                        </p:attrNameLst>
                                      </p:cBhvr>
                                      <p:to>
                                        <p:strVal val="visible"/>
                                      </p:to>
                                    </p:set>
                                    <p:anim calcmode="lin" valueType="num">
                                      <p:cBhvr>
                                        <p:cTn id="881" dur="4000" fill="hold"/>
                                        <p:tgtEl>
                                          <p:spTgt spid="111"/>
                                        </p:tgtEl>
                                        <p:attrNameLst>
                                          <p:attrName>ppt_w</p:attrName>
                                        </p:attrNameLst>
                                      </p:cBhvr>
                                      <p:tavLst>
                                        <p:tav tm="0">
                                          <p:val>
                                            <p:strVal val="#ppt_w"/>
                                          </p:val>
                                        </p:tav>
                                        <p:tav tm="100000">
                                          <p:val>
                                            <p:strVal val="#ppt_w"/>
                                          </p:val>
                                        </p:tav>
                                      </p:tavLst>
                                    </p:anim>
                                    <p:anim calcmode="lin" valueType="num">
                                      <p:cBhvr>
                                        <p:cTn id="882" dur="4000" fill="hold"/>
                                        <p:tgtEl>
                                          <p:spTgt spid="111"/>
                                        </p:tgtEl>
                                        <p:attrNameLst>
                                          <p:attrName>ppt_h</p:attrName>
                                        </p:attrNameLst>
                                      </p:cBhvr>
                                      <p:tavLst>
                                        <p:tav tm="0" fmla="#ppt_h*sin(2.5*pi*$)">
                                          <p:val>
                                            <p:fltVal val="0"/>
                                          </p:val>
                                        </p:tav>
                                        <p:tav tm="100000">
                                          <p:val>
                                            <p:fltVal val="1"/>
                                          </p:val>
                                        </p:tav>
                                      </p:tavLst>
                                    </p:anim>
                                  </p:childTnLst>
                                </p:cTn>
                              </p:par>
                              <p:par>
                                <p:cTn id="883" presetID="2" presetClass="exit" presetSubtype="1" fill="hold" grpId="2" nodeType="withEffect">
                                  <p:stCondLst>
                                    <p:cond delay="0"/>
                                  </p:stCondLst>
                                  <p:childTnLst>
                                    <p:anim calcmode="lin" valueType="num">
                                      <p:cBhvr additive="base">
                                        <p:cTn id="884" dur="4500"/>
                                        <p:tgtEl>
                                          <p:spTgt spid="111"/>
                                        </p:tgtEl>
                                        <p:attrNameLst>
                                          <p:attrName>ppt_x</p:attrName>
                                        </p:attrNameLst>
                                      </p:cBhvr>
                                      <p:tavLst>
                                        <p:tav tm="0">
                                          <p:val>
                                            <p:strVal val="ppt_x"/>
                                          </p:val>
                                        </p:tav>
                                        <p:tav tm="100000">
                                          <p:val>
                                            <p:strVal val="ppt_x"/>
                                          </p:val>
                                        </p:tav>
                                      </p:tavLst>
                                    </p:anim>
                                    <p:anim calcmode="lin" valueType="num">
                                      <p:cBhvr additive="base">
                                        <p:cTn id="885" dur="4500"/>
                                        <p:tgtEl>
                                          <p:spTgt spid="111"/>
                                        </p:tgtEl>
                                        <p:attrNameLst>
                                          <p:attrName>ppt_y</p:attrName>
                                        </p:attrNameLst>
                                      </p:cBhvr>
                                      <p:tavLst>
                                        <p:tav tm="0">
                                          <p:val>
                                            <p:strVal val="ppt_y"/>
                                          </p:val>
                                        </p:tav>
                                        <p:tav tm="100000">
                                          <p:val>
                                            <p:strVal val="0-ppt_h/2"/>
                                          </p:val>
                                        </p:tav>
                                      </p:tavLst>
                                    </p:anim>
                                    <p:set>
                                      <p:cBhvr>
                                        <p:cTn id="886" dur="1" fill="hold">
                                          <p:stCondLst>
                                            <p:cond delay="4499"/>
                                          </p:stCondLst>
                                        </p:cTn>
                                        <p:tgtEl>
                                          <p:spTgt spid="111"/>
                                        </p:tgtEl>
                                        <p:attrNameLst>
                                          <p:attrName>style.visibility</p:attrName>
                                        </p:attrNameLst>
                                      </p:cBhvr>
                                      <p:to>
                                        <p:strVal val="hidden"/>
                                      </p:to>
                                    </p:set>
                                  </p:childTnLst>
                                </p:cTn>
                              </p:par>
                              <p:par>
                                <p:cTn id="887" presetID="3" presetClass="exit" presetSubtype="10" fill="hold" grpId="3" nodeType="withEffect">
                                  <p:stCondLst>
                                    <p:cond delay="0"/>
                                  </p:stCondLst>
                                  <p:childTnLst>
                                    <p:animEffect transition="out" filter="blinds(horizontal)">
                                      <p:cBhvr>
                                        <p:cTn id="888" dur="6000"/>
                                        <p:tgtEl>
                                          <p:spTgt spid="111"/>
                                        </p:tgtEl>
                                      </p:cBhvr>
                                    </p:animEffect>
                                    <p:set>
                                      <p:cBhvr>
                                        <p:cTn id="889" dur="1" fill="hold">
                                          <p:stCondLst>
                                            <p:cond delay="5999"/>
                                          </p:stCondLst>
                                        </p:cTn>
                                        <p:tgtEl>
                                          <p:spTgt spid="111"/>
                                        </p:tgtEl>
                                        <p:attrNameLst>
                                          <p:attrName>style.visibility</p:attrName>
                                        </p:attrNameLst>
                                      </p:cBhvr>
                                      <p:to>
                                        <p:strVal val="hidden"/>
                                      </p:to>
                                    </p:set>
                                  </p:childTnLst>
                                </p:cTn>
                              </p:par>
                              <p:par>
                                <p:cTn id="890" presetID="2" presetClass="entr" presetSubtype="4" fill="hold" grpId="0" nodeType="withEffect">
                                  <p:stCondLst>
                                    <p:cond delay="0"/>
                                  </p:stCondLst>
                                  <p:childTnLst>
                                    <p:set>
                                      <p:cBhvr>
                                        <p:cTn id="891" dur="1" fill="hold">
                                          <p:stCondLst>
                                            <p:cond delay="0"/>
                                          </p:stCondLst>
                                        </p:cTn>
                                        <p:tgtEl>
                                          <p:spTgt spid="116"/>
                                        </p:tgtEl>
                                        <p:attrNameLst>
                                          <p:attrName>style.visibility</p:attrName>
                                        </p:attrNameLst>
                                      </p:cBhvr>
                                      <p:to>
                                        <p:strVal val="visible"/>
                                      </p:to>
                                    </p:set>
                                    <p:anim calcmode="lin" valueType="num">
                                      <p:cBhvr additive="base">
                                        <p:cTn id="892" dur="4000" fill="hold"/>
                                        <p:tgtEl>
                                          <p:spTgt spid="116"/>
                                        </p:tgtEl>
                                        <p:attrNameLst>
                                          <p:attrName>ppt_x</p:attrName>
                                        </p:attrNameLst>
                                      </p:cBhvr>
                                      <p:tavLst>
                                        <p:tav tm="0">
                                          <p:val>
                                            <p:strVal val="#ppt_x"/>
                                          </p:val>
                                        </p:tav>
                                        <p:tav tm="100000">
                                          <p:val>
                                            <p:strVal val="#ppt_x"/>
                                          </p:val>
                                        </p:tav>
                                      </p:tavLst>
                                    </p:anim>
                                    <p:anim calcmode="lin" valueType="num">
                                      <p:cBhvr additive="base">
                                        <p:cTn id="893" dur="4000" fill="hold"/>
                                        <p:tgtEl>
                                          <p:spTgt spid="116"/>
                                        </p:tgtEl>
                                        <p:attrNameLst>
                                          <p:attrName>ppt_y</p:attrName>
                                        </p:attrNameLst>
                                      </p:cBhvr>
                                      <p:tavLst>
                                        <p:tav tm="0">
                                          <p:val>
                                            <p:strVal val="1+#ppt_h/2"/>
                                          </p:val>
                                        </p:tav>
                                        <p:tav tm="100000">
                                          <p:val>
                                            <p:strVal val="#ppt_y"/>
                                          </p:val>
                                        </p:tav>
                                      </p:tavLst>
                                    </p:anim>
                                  </p:childTnLst>
                                </p:cTn>
                              </p:par>
                              <p:par>
                                <p:cTn id="894" presetID="19" presetClass="entr" presetSubtype="5" fill="hold" grpId="1" nodeType="withEffect">
                                  <p:stCondLst>
                                    <p:cond delay="0"/>
                                  </p:stCondLst>
                                  <p:childTnLst>
                                    <p:set>
                                      <p:cBhvr>
                                        <p:cTn id="895" dur="1" fill="hold">
                                          <p:stCondLst>
                                            <p:cond delay="0"/>
                                          </p:stCondLst>
                                        </p:cTn>
                                        <p:tgtEl>
                                          <p:spTgt spid="116"/>
                                        </p:tgtEl>
                                        <p:attrNameLst>
                                          <p:attrName>style.visibility</p:attrName>
                                        </p:attrNameLst>
                                      </p:cBhvr>
                                      <p:to>
                                        <p:strVal val="visible"/>
                                      </p:to>
                                    </p:set>
                                    <p:anim calcmode="lin" valueType="num">
                                      <p:cBhvr>
                                        <p:cTn id="896" dur="4000" fill="hold"/>
                                        <p:tgtEl>
                                          <p:spTgt spid="116"/>
                                        </p:tgtEl>
                                        <p:attrNameLst>
                                          <p:attrName>ppt_w</p:attrName>
                                        </p:attrNameLst>
                                      </p:cBhvr>
                                      <p:tavLst>
                                        <p:tav tm="0">
                                          <p:val>
                                            <p:strVal val="#ppt_w"/>
                                          </p:val>
                                        </p:tav>
                                        <p:tav tm="100000">
                                          <p:val>
                                            <p:strVal val="#ppt_w"/>
                                          </p:val>
                                        </p:tav>
                                      </p:tavLst>
                                    </p:anim>
                                    <p:anim calcmode="lin" valueType="num">
                                      <p:cBhvr>
                                        <p:cTn id="897" dur="4000" fill="hold"/>
                                        <p:tgtEl>
                                          <p:spTgt spid="116"/>
                                        </p:tgtEl>
                                        <p:attrNameLst>
                                          <p:attrName>ppt_h</p:attrName>
                                        </p:attrNameLst>
                                      </p:cBhvr>
                                      <p:tavLst>
                                        <p:tav tm="0" fmla="#ppt_h*sin(2.5*pi*$)">
                                          <p:val>
                                            <p:fltVal val="0"/>
                                          </p:val>
                                        </p:tav>
                                        <p:tav tm="100000">
                                          <p:val>
                                            <p:fltVal val="1"/>
                                          </p:val>
                                        </p:tav>
                                      </p:tavLst>
                                    </p:anim>
                                  </p:childTnLst>
                                </p:cTn>
                              </p:par>
                              <p:par>
                                <p:cTn id="898" presetID="2" presetClass="exit" presetSubtype="1" fill="hold" grpId="2" nodeType="withEffect">
                                  <p:stCondLst>
                                    <p:cond delay="0"/>
                                  </p:stCondLst>
                                  <p:childTnLst>
                                    <p:anim calcmode="lin" valueType="num">
                                      <p:cBhvr additive="base">
                                        <p:cTn id="899" dur="4500"/>
                                        <p:tgtEl>
                                          <p:spTgt spid="116"/>
                                        </p:tgtEl>
                                        <p:attrNameLst>
                                          <p:attrName>ppt_x</p:attrName>
                                        </p:attrNameLst>
                                      </p:cBhvr>
                                      <p:tavLst>
                                        <p:tav tm="0">
                                          <p:val>
                                            <p:strVal val="ppt_x"/>
                                          </p:val>
                                        </p:tav>
                                        <p:tav tm="100000">
                                          <p:val>
                                            <p:strVal val="ppt_x"/>
                                          </p:val>
                                        </p:tav>
                                      </p:tavLst>
                                    </p:anim>
                                    <p:anim calcmode="lin" valueType="num">
                                      <p:cBhvr additive="base">
                                        <p:cTn id="900" dur="4500"/>
                                        <p:tgtEl>
                                          <p:spTgt spid="116"/>
                                        </p:tgtEl>
                                        <p:attrNameLst>
                                          <p:attrName>ppt_y</p:attrName>
                                        </p:attrNameLst>
                                      </p:cBhvr>
                                      <p:tavLst>
                                        <p:tav tm="0">
                                          <p:val>
                                            <p:strVal val="ppt_y"/>
                                          </p:val>
                                        </p:tav>
                                        <p:tav tm="100000">
                                          <p:val>
                                            <p:strVal val="0-ppt_h/2"/>
                                          </p:val>
                                        </p:tav>
                                      </p:tavLst>
                                    </p:anim>
                                    <p:set>
                                      <p:cBhvr>
                                        <p:cTn id="901" dur="1" fill="hold">
                                          <p:stCondLst>
                                            <p:cond delay="4499"/>
                                          </p:stCondLst>
                                        </p:cTn>
                                        <p:tgtEl>
                                          <p:spTgt spid="116"/>
                                        </p:tgtEl>
                                        <p:attrNameLst>
                                          <p:attrName>style.visibility</p:attrName>
                                        </p:attrNameLst>
                                      </p:cBhvr>
                                      <p:to>
                                        <p:strVal val="hidden"/>
                                      </p:to>
                                    </p:set>
                                  </p:childTnLst>
                                </p:cTn>
                              </p:par>
                              <p:par>
                                <p:cTn id="902" presetID="3" presetClass="exit" presetSubtype="10" fill="hold" grpId="3" nodeType="withEffect">
                                  <p:stCondLst>
                                    <p:cond delay="0"/>
                                  </p:stCondLst>
                                  <p:childTnLst>
                                    <p:animEffect transition="out" filter="blinds(horizontal)">
                                      <p:cBhvr>
                                        <p:cTn id="903" dur="6000"/>
                                        <p:tgtEl>
                                          <p:spTgt spid="116"/>
                                        </p:tgtEl>
                                      </p:cBhvr>
                                    </p:animEffect>
                                    <p:set>
                                      <p:cBhvr>
                                        <p:cTn id="904" dur="1" fill="hold">
                                          <p:stCondLst>
                                            <p:cond delay="5999"/>
                                          </p:stCondLst>
                                        </p:cTn>
                                        <p:tgtEl>
                                          <p:spTgt spid="116"/>
                                        </p:tgtEl>
                                        <p:attrNameLst>
                                          <p:attrName>style.visibility</p:attrName>
                                        </p:attrNameLst>
                                      </p:cBhvr>
                                      <p:to>
                                        <p:strVal val="hidden"/>
                                      </p:to>
                                    </p:set>
                                  </p:childTnLst>
                                </p:cTn>
                              </p:par>
                              <p:par>
                                <p:cTn id="905" presetID="2" presetClass="entr" presetSubtype="4" fill="hold" grpId="0" nodeType="withEffect">
                                  <p:stCondLst>
                                    <p:cond delay="0"/>
                                  </p:stCondLst>
                                  <p:childTnLst>
                                    <p:set>
                                      <p:cBhvr>
                                        <p:cTn id="906" dur="1" fill="hold">
                                          <p:stCondLst>
                                            <p:cond delay="0"/>
                                          </p:stCondLst>
                                        </p:cTn>
                                        <p:tgtEl>
                                          <p:spTgt spid="73"/>
                                        </p:tgtEl>
                                        <p:attrNameLst>
                                          <p:attrName>style.visibility</p:attrName>
                                        </p:attrNameLst>
                                      </p:cBhvr>
                                      <p:to>
                                        <p:strVal val="visible"/>
                                      </p:to>
                                    </p:set>
                                    <p:anim calcmode="lin" valueType="num">
                                      <p:cBhvr additive="base">
                                        <p:cTn id="907" dur="4000" fill="hold"/>
                                        <p:tgtEl>
                                          <p:spTgt spid="73"/>
                                        </p:tgtEl>
                                        <p:attrNameLst>
                                          <p:attrName>ppt_x</p:attrName>
                                        </p:attrNameLst>
                                      </p:cBhvr>
                                      <p:tavLst>
                                        <p:tav tm="0">
                                          <p:val>
                                            <p:strVal val="#ppt_x"/>
                                          </p:val>
                                        </p:tav>
                                        <p:tav tm="100000">
                                          <p:val>
                                            <p:strVal val="#ppt_x"/>
                                          </p:val>
                                        </p:tav>
                                      </p:tavLst>
                                    </p:anim>
                                    <p:anim calcmode="lin" valueType="num">
                                      <p:cBhvr additive="base">
                                        <p:cTn id="908" dur="4000" fill="hold"/>
                                        <p:tgtEl>
                                          <p:spTgt spid="73"/>
                                        </p:tgtEl>
                                        <p:attrNameLst>
                                          <p:attrName>ppt_y</p:attrName>
                                        </p:attrNameLst>
                                      </p:cBhvr>
                                      <p:tavLst>
                                        <p:tav tm="0">
                                          <p:val>
                                            <p:strVal val="1+#ppt_h/2"/>
                                          </p:val>
                                        </p:tav>
                                        <p:tav tm="100000">
                                          <p:val>
                                            <p:strVal val="#ppt_y"/>
                                          </p:val>
                                        </p:tav>
                                      </p:tavLst>
                                    </p:anim>
                                  </p:childTnLst>
                                </p:cTn>
                              </p:par>
                              <p:par>
                                <p:cTn id="909" presetID="19" presetClass="entr" presetSubtype="5" fill="hold" grpId="1" nodeType="withEffect">
                                  <p:stCondLst>
                                    <p:cond delay="0"/>
                                  </p:stCondLst>
                                  <p:childTnLst>
                                    <p:set>
                                      <p:cBhvr>
                                        <p:cTn id="910" dur="1" fill="hold">
                                          <p:stCondLst>
                                            <p:cond delay="0"/>
                                          </p:stCondLst>
                                        </p:cTn>
                                        <p:tgtEl>
                                          <p:spTgt spid="73"/>
                                        </p:tgtEl>
                                        <p:attrNameLst>
                                          <p:attrName>style.visibility</p:attrName>
                                        </p:attrNameLst>
                                      </p:cBhvr>
                                      <p:to>
                                        <p:strVal val="visible"/>
                                      </p:to>
                                    </p:set>
                                    <p:anim calcmode="lin" valueType="num">
                                      <p:cBhvr>
                                        <p:cTn id="911" dur="4000" fill="hold"/>
                                        <p:tgtEl>
                                          <p:spTgt spid="73"/>
                                        </p:tgtEl>
                                        <p:attrNameLst>
                                          <p:attrName>ppt_w</p:attrName>
                                        </p:attrNameLst>
                                      </p:cBhvr>
                                      <p:tavLst>
                                        <p:tav tm="0">
                                          <p:val>
                                            <p:strVal val="#ppt_w"/>
                                          </p:val>
                                        </p:tav>
                                        <p:tav tm="100000">
                                          <p:val>
                                            <p:strVal val="#ppt_w"/>
                                          </p:val>
                                        </p:tav>
                                      </p:tavLst>
                                    </p:anim>
                                    <p:anim calcmode="lin" valueType="num">
                                      <p:cBhvr>
                                        <p:cTn id="912" dur="4000" fill="hold"/>
                                        <p:tgtEl>
                                          <p:spTgt spid="73"/>
                                        </p:tgtEl>
                                        <p:attrNameLst>
                                          <p:attrName>ppt_h</p:attrName>
                                        </p:attrNameLst>
                                      </p:cBhvr>
                                      <p:tavLst>
                                        <p:tav tm="0" fmla="#ppt_h*sin(2.5*pi*$)">
                                          <p:val>
                                            <p:fltVal val="0"/>
                                          </p:val>
                                        </p:tav>
                                        <p:tav tm="100000">
                                          <p:val>
                                            <p:fltVal val="1"/>
                                          </p:val>
                                        </p:tav>
                                      </p:tavLst>
                                    </p:anim>
                                  </p:childTnLst>
                                </p:cTn>
                              </p:par>
                              <p:par>
                                <p:cTn id="913" presetID="2" presetClass="exit" presetSubtype="1" fill="hold" grpId="2" nodeType="withEffect">
                                  <p:stCondLst>
                                    <p:cond delay="0"/>
                                  </p:stCondLst>
                                  <p:childTnLst>
                                    <p:anim calcmode="lin" valueType="num">
                                      <p:cBhvr additive="base">
                                        <p:cTn id="914" dur="4500"/>
                                        <p:tgtEl>
                                          <p:spTgt spid="73"/>
                                        </p:tgtEl>
                                        <p:attrNameLst>
                                          <p:attrName>ppt_x</p:attrName>
                                        </p:attrNameLst>
                                      </p:cBhvr>
                                      <p:tavLst>
                                        <p:tav tm="0">
                                          <p:val>
                                            <p:strVal val="ppt_x"/>
                                          </p:val>
                                        </p:tav>
                                        <p:tav tm="100000">
                                          <p:val>
                                            <p:strVal val="ppt_x"/>
                                          </p:val>
                                        </p:tav>
                                      </p:tavLst>
                                    </p:anim>
                                    <p:anim calcmode="lin" valueType="num">
                                      <p:cBhvr additive="base">
                                        <p:cTn id="915" dur="4500"/>
                                        <p:tgtEl>
                                          <p:spTgt spid="73"/>
                                        </p:tgtEl>
                                        <p:attrNameLst>
                                          <p:attrName>ppt_y</p:attrName>
                                        </p:attrNameLst>
                                      </p:cBhvr>
                                      <p:tavLst>
                                        <p:tav tm="0">
                                          <p:val>
                                            <p:strVal val="ppt_y"/>
                                          </p:val>
                                        </p:tav>
                                        <p:tav tm="100000">
                                          <p:val>
                                            <p:strVal val="0-ppt_h/2"/>
                                          </p:val>
                                        </p:tav>
                                      </p:tavLst>
                                    </p:anim>
                                    <p:set>
                                      <p:cBhvr>
                                        <p:cTn id="916" dur="1" fill="hold">
                                          <p:stCondLst>
                                            <p:cond delay="4499"/>
                                          </p:stCondLst>
                                        </p:cTn>
                                        <p:tgtEl>
                                          <p:spTgt spid="73"/>
                                        </p:tgtEl>
                                        <p:attrNameLst>
                                          <p:attrName>style.visibility</p:attrName>
                                        </p:attrNameLst>
                                      </p:cBhvr>
                                      <p:to>
                                        <p:strVal val="hidden"/>
                                      </p:to>
                                    </p:set>
                                  </p:childTnLst>
                                </p:cTn>
                              </p:par>
                              <p:par>
                                <p:cTn id="917" presetID="3" presetClass="exit" presetSubtype="10" fill="hold" grpId="3" nodeType="withEffect">
                                  <p:stCondLst>
                                    <p:cond delay="0"/>
                                  </p:stCondLst>
                                  <p:childTnLst>
                                    <p:animEffect transition="out" filter="blinds(horizontal)">
                                      <p:cBhvr>
                                        <p:cTn id="918" dur="6000"/>
                                        <p:tgtEl>
                                          <p:spTgt spid="73"/>
                                        </p:tgtEl>
                                      </p:cBhvr>
                                    </p:animEffect>
                                    <p:set>
                                      <p:cBhvr>
                                        <p:cTn id="919" dur="1" fill="hold">
                                          <p:stCondLst>
                                            <p:cond delay="5999"/>
                                          </p:stCondLst>
                                        </p:cTn>
                                        <p:tgtEl>
                                          <p:spTgt spid="73"/>
                                        </p:tgtEl>
                                        <p:attrNameLst>
                                          <p:attrName>style.visibility</p:attrName>
                                        </p:attrNameLst>
                                      </p:cBhvr>
                                      <p:to>
                                        <p:strVal val="hidden"/>
                                      </p:to>
                                    </p:set>
                                  </p:childTnLst>
                                </p:cTn>
                              </p:par>
                              <p:par>
                                <p:cTn id="920" presetID="2" presetClass="entr" presetSubtype="4" fill="hold" grpId="0" nodeType="withEffect">
                                  <p:stCondLst>
                                    <p:cond delay="0"/>
                                  </p:stCondLst>
                                  <p:childTnLst>
                                    <p:set>
                                      <p:cBhvr>
                                        <p:cTn id="921" dur="1" fill="hold">
                                          <p:stCondLst>
                                            <p:cond delay="0"/>
                                          </p:stCondLst>
                                        </p:cTn>
                                        <p:tgtEl>
                                          <p:spTgt spid="78"/>
                                        </p:tgtEl>
                                        <p:attrNameLst>
                                          <p:attrName>style.visibility</p:attrName>
                                        </p:attrNameLst>
                                      </p:cBhvr>
                                      <p:to>
                                        <p:strVal val="visible"/>
                                      </p:to>
                                    </p:set>
                                    <p:anim calcmode="lin" valueType="num">
                                      <p:cBhvr additive="base">
                                        <p:cTn id="922" dur="4000" fill="hold"/>
                                        <p:tgtEl>
                                          <p:spTgt spid="78"/>
                                        </p:tgtEl>
                                        <p:attrNameLst>
                                          <p:attrName>ppt_x</p:attrName>
                                        </p:attrNameLst>
                                      </p:cBhvr>
                                      <p:tavLst>
                                        <p:tav tm="0">
                                          <p:val>
                                            <p:strVal val="#ppt_x"/>
                                          </p:val>
                                        </p:tav>
                                        <p:tav tm="100000">
                                          <p:val>
                                            <p:strVal val="#ppt_x"/>
                                          </p:val>
                                        </p:tav>
                                      </p:tavLst>
                                    </p:anim>
                                    <p:anim calcmode="lin" valueType="num">
                                      <p:cBhvr additive="base">
                                        <p:cTn id="923" dur="4000" fill="hold"/>
                                        <p:tgtEl>
                                          <p:spTgt spid="78"/>
                                        </p:tgtEl>
                                        <p:attrNameLst>
                                          <p:attrName>ppt_y</p:attrName>
                                        </p:attrNameLst>
                                      </p:cBhvr>
                                      <p:tavLst>
                                        <p:tav tm="0">
                                          <p:val>
                                            <p:strVal val="1+#ppt_h/2"/>
                                          </p:val>
                                        </p:tav>
                                        <p:tav tm="100000">
                                          <p:val>
                                            <p:strVal val="#ppt_y"/>
                                          </p:val>
                                        </p:tav>
                                      </p:tavLst>
                                    </p:anim>
                                  </p:childTnLst>
                                </p:cTn>
                              </p:par>
                              <p:par>
                                <p:cTn id="924" presetID="19" presetClass="entr" presetSubtype="5" fill="hold" grpId="1" nodeType="withEffect">
                                  <p:stCondLst>
                                    <p:cond delay="0"/>
                                  </p:stCondLst>
                                  <p:childTnLst>
                                    <p:set>
                                      <p:cBhvr>
                                        <p:cTn id="925" dur="1" fill="hold">
                                          <p:stCondLst>
                                            <p:cond delay="0"/>
                                          </p:stCondLst>
                                        </p:cTn>
                                        <p:tgtEl>
                                          <p:spTgt spid="78"/>
                                        </p:tgtEl>
                                        <p:attrNameLst>
                                          <p:attrName>style.visibility</p:attrName>
                                        </p:attrNameLst>
                                      </p:cBhvr>
                                      <p:to>
                                        <p:strVal val="visible"/>
                                      </p:to>
                                    </p:set>
                                    <p:anim calcmode="lin" valueType="num">
                                      <p:cBhvr>
                                        <p:cTn id="926" dur="4000" fill="hold"/>
                                        <p:tgtEl>
                                          <p:spTgt spid="78"/>
                                        </p:tgtEl>
                                        <p:attrNameLst>
                                          <p:attrName>ppt_w</p:attrName>
                                        </p:attrNameLst>
                                      </p:cBhvr>
                                      <p:tavLst>
                                        <p:tav tm="0">
                                          <p:val>
                                            <p:strVal val="#ppt_w"/>
                                          </p:val>
                                        </p:tav>
                                        <p:tav tm="100000">
                                          <p:val>
                                            <p:strVal val="#ppt_w"/>
                                          </p:val>
                                        </p:tav>
                                      </p:tavLst>
                                    </p:anim>
                                    <p:anim calcmode="lin" valueType="num">
                                      <p:cBhvr>
                                        <p:cTn id="927" dur="4000" fill="hold"/>
                                        <p:tgtEl>
                                          <p:spTgt spid="78"/>
                                        </p:tgtEl>
                                        <p:attrNameLst>
                                          <p:attrName>ppt_h</p:attrName>
                                        </p:attrNameLst>
                                      </p:cBhvr>
                                      <p:tavLst>
                                        <p:tav tm="0" fmla="#ppt_h*sin(2.5*pi*$)">
                                          <p:val>
                                            <p:fltVal val="0"/>
                                          </p:val>
                                        </p:tav>
                                        <p:tav tm="100000">
                                          <p:val>
                                            <p:fltVal val="1"/>
                                          </p:val>
                                        </p:tav>
                                      </p:tavLst>
                                    </p:anim>
                                  </p:childTnLst>
                                </p:cTn>
                              </p:par>
                              <p:par>
                                <p:cTn id="928" presetID="2" presetClass="exit" presetSubtype="1" fill="hold" grpId="2" nodeType="withEffect">
                                  <p:stCondLst>
                                    <p:cond delay="0"/>
                                  </p:stCondLst>
                                  <p:childTnLst>
                                    <p:anim calcmode="lin" valueType="num">
                                      <p:cBhvr additive="base">
                                        <p:cTn id="929" dur="4500"/>
                                        <p:tgtEl>
                                          <p:spTgt spid="78"/>
                                        </p:tgtEl>
                                        <p:attrNameLst>
                                          <p:attrName>ppt_x</p:attrName>
                                        </p:attrNameLst>
                                      </p:cBhvr>
                                      <p:tavLst>
                                        <p:tav tm="0">
                                          <p:val>
                                            <p:strVal val="ppt_x"/>
                                          </p:val>
                                        </p:tav>
                                        <p:tav tm="100000">
                                          <p:val>
                                            <p:strVal val="ppt_x"/>
                                          </p:val>
                                        </p:tav>
                                      </p:tavLst>
                                    </p:anim>
                                    <p:anim calcmode="lin" valueType="num">
                                      <p:cBhvr additive="base">
                                        <p:cTn id="930" dur="4500"/>
                                        <p:tgtEl>
                                          <p:spTgt spid="78"/>
                                        </p:tgtEl>
                                        <p:attrNameLst>
                                          <p:attrName>ppt_y</p:attrName>
                                        </p:attrNameLst>
                                      </p:cBhvr>
                                      <p:tavLst>
                                        <p:tav tm="0">
                                          <p:val>
                                            <p:strVal val="ppt_y"/>
                                          </p:val>
                                        </p:tav>
                                        <p:tav tm="100000">
                                          <p:val>
                                            <p:strVal val="0-ppt_h/2"/>
                                          </p:val>
                                        </p:tav>
                                      </p:tavLst>
                                    </p:anim>
                                    <p:set>
                                      <p:cBhvr>
                                        <p:cTn id="931" dur="1" fill="hold">
                                          <p:stCondLst>
                                            <p:cond delay="4499"/>
                                          </p:stCondLst>
                                        </p:cTn>
                                        <p:tgtEl>
                                          <p:spTgt spid="78"/>
                                        </p:tgtEl>
                                        <p:attrNameLst>
                                          <p:attrName>style.visibility</p:attrName>
                                        </p:attrNameLst>
                                      </p:cBhvr>
                                      <p:to>
                                        <p:strVal val="hidden"/>
                                      </p:to>
                                    </p:set>
                                  </p:childTnLst>
                                </p:cTn>
                              </p:par>
                              <p:par>
                                <p:cTn id="932" presetID="3" presetClass="exit" presetSubtype="10" fill="hold" grpId="3" nodeType="withEffect">
                                  <p:stCondLst>
                                    <p:cond delay="0"/>
                                  </p:stCondLst>
                                  <p:childTnLst>
                                    <p:animEffect transition="out" filter="blinds(horizontal)">
                                      <p:cBhvr>
                                        <p:cTn id="933" dur="6000"/>
                                        <p:tgtEl>
                                          <p:spTgt spid="78"/>
                                        </p:tgtEl>
                                      </p:cBhvr>
                                    </p:animEffect>
                                    <p:set>
                                      <p:cBhvr>
                                        <p:cTn id="934" dur="1" fill="hold">
                                          <p:stCondLst>
                                            <p:cond delay="5999"/>
                                          </p:stCondLst>
                                        </p:cTn>
                                        <p:tgtEl>
                                          <p:spTgt spid="78"/>
                                        </p:tgtEl>
                                        <p:attrNameLst>
                                          <p:attrName>style.visibility</p:attrName>
                                        </p:attrNameLst>
                                      </p:cBhvr>
                                      <p:to>
                                        <p:strVal val="hidden"/>
                                      </p:to>
                                    </p:set>
                                  </p:childTnLst>
                                </p:cTn>
                              </p:par>
                              <p:par>
                                <p:cTn id="935" presetID="2" presetClass="entr" presetSubtype="4" fill="hold" grpId="0" nodeType="withEffect">
                                  <p:stCondLst>
                                    <p:cond delay="0"/>
                                  </p:stCondLst>
                                  <p:childTnLst>
                                    <p:set>
                                      <p:cBhvr>
                                        <p:cTn id="936" dur="1" fill="hold">
                                          <p:stCondLst>
                                            <p:cond delay="0"/>
                                          </p:stCondLst>
                                        </p:cTn>
                                        <p:tgtEl>
                                          <p:spTgt spid="85"/>
                                        </p:tgtEl>
                                        <p:attrNameLst>
                                          <p:attrName>style.visibility</p:attrName>
                                        </p:attrNameLst>
                                      </p:cBhvr>
                                      <p:to>
                                        <p:strVal val="visible"/>
                                      </p:to>
                                    </p:set>
                                    <p:anim calcmode="lin" valueType="num">
                                      <p:cBhvr additive="base">
                                        <p:cTn id="937" dur="4000" fill="hold"/>
                                        <p:tgtEl>
                                          <p:spTgt spid="85"/>
                                        </p:tgtEl>
                                        <p:attrNameLst>
                                          <p:attrName>ppt_x</p:attrName>
                                        </p:attrNameLst>
                                      </p:cBhvr>
                                      <p:tavLst>
                                        <p:tav tm="0">
                                          <p:val>
                                            <p:strVal val="#ppt_x"/>
                                          </p:val>
                                        </p:tav>
                                        <p:tav tm="100000">
                                          <p:val>
                                            <p:strVal val="#ppt_x"/>
                                          </p:val>
                                        </p:tav>
                                      </p:tavLst>
                                    </p:anim>
                                    <p:anim calcmode="lin" valueType="num">
                                      <p:cBhvr additive="base">
                                        <p:cTn id="938" dur="4000" fill="hold"/>
                                        <p:tgtEl>
                                          <p:spTgt spid="85"/>
                                        </p:tgtEl>
                                        <p:attrNameLst>
                                          <p:attrName>ppt_y</p:attrName>
                                        </p:attrNameLst>
                                      </p:cBhvr>
                                      <p:tavLst>
                                        <p:tav tm="0">
                                          <p:val>
                                            <p:strVal val="1+#ppt_h/2"/>
                                          </p:val>
                                        </p:tav>
                                        <p:tav tm="100000">
                                          <p:val>
                                            <p:strVal val="#ppt_y"/>
                                          </p:val>
                                        </p:tav>
                                      </p:tavLst>
                                    </p:anim>
                                  </p:childTnLst>
                                </p:cTn>
                              </p:par>
                              <p:par>
                                <p:cTn id="939" presetID="19" presetClass="entr" presetSubtype="5" fill="hold" grpId="1" nodeType="withEffect">
                                  <p:stCondLst>
                                    <p:cond delay="0"/>
                                  </p:stCondLst>
                                  <p:childTnLst>
                                    <p:set>
                                      <p:cBhvr>
                                        <p:cTn id="940" dur="1" fill="hold">
                                          <p:stCondLst>
                                            <p:cond delay="0"/>
                                          </p:stCondLst>
                                        </p:cTn>
                                        <p:tgtEl>
                                          <p:spTgt spid="85"/>
                                        </p:tgtEl>
                                        <p:attrNameLst>
                                          <p:attrName>style.visibility</p:attrName>
                                        </p:attrNameLst>
                                      </p:cBhvr>
                                      <p:to>
                                        <p:strVal val="visible"/>
                                      </p:to>
                                    </p:set>
                                    <p:anim calcmode="lin" valueType="num">
                                      <p:cBhvr>
                                        <p:cTn id="941" dur="4000" fill="hold"/>
                                        <p:tgtEl>
                                          <p:spTgt spid="85"/>
                                        </p:tgtEl>
                                        <p:attrNameLst>
                                          <p:attrName>ppt_w</p:attrName>
                                        </p:attrNameLst>
                                      </p:cBhvr>
                                      <p:tavLst>
                                        <p:tav tm="0">
                                          <p:val>
                                            <p:strVal val="#ppt_w"/>
                                          </p:val>
                                        </p:tav>
                                        <p:tav tm="100000">
                                          <p:val>
                                            <p:strVal val="#ppt_w"/>
                                          </p:val>
                                        </p:tav>
                                      </p:tavLst>
                                    </p:anim>
                                    <p:anim calcmode="lin" valueType="num">
                                      <p:cBhvr>
                                        <p:cTn id="942" dur="4000" fill="hold"/>
                                        <p:tgtEl>
                                          <p:spTgt spid="85"/>
                                        </p:tgtEl>
                                        <p:attrNameLst>
                                          <p:attrName>ppt_h</p:attrName>
                                        </p:attrNameLst>
                                      </p:cBhvr>
                                      <p:tavLst>
                                        <p:tav tm="0" fmla="#ppt_h*sin(2.5*pi*$)">
                                          <p:val>
                                            <p:fltVal val="0"/>
                                          </p:val>
                                        </p:tav>
                                        <p:tav tm="100000">
                                          <p:val>
                                            <p:fltVal val="1"/>
                                          </p:val>
                                        </p:tav>
                                      </p:tavLst>
                                    </p:anim>
                                  </p:childTnLst>
                                </p:cTn>
                              </p:par>
                              <p:par>
                                <p:cTn id="943" presetID="2" presetClass="exit" presetSubtype="1" fill="hold" grpId="2" nodeType="withEffect">
                                  <p:stCondLst>
                                    <p:cond delay="0"/>
                                  </p:stCondLst>
                                  <p:childTnLst>
                                    <p:anim calcmode="lin" valueType="num">
                                      <p:cBhvr additive="base">
                                        <p:cTn id="944" dur="4500"/>
                                        <p:tgtEl>
                                          <p:spTgt spid="85"/>
                                        </p:tgtEl>
                                        <p:attrNameLst>
                                          <p:attrName>ppt_x</p:attrName>
                                        </p:attrNameLst>
                                      </p:cBhvr>
                                      <p:tavLst>
                                        <p:tav tm="0">
                                          <p:val>
                                            <p:strVal val="ppt_x"/>
                                          </p:val>
                                        </p:tav>
                                        <p:tav tm="100000">
                                          <p:val>
                                            <p:strVal val="ppt_x"/>
                                          </p:val>
                                        </p:tav>
                                      </p:tavLst>
                                    </p:anim>
                                    <p:anim calcmode="lin" valueType="num">
                                      <p:cBhvr additive="base">
                                        <p:cTn id="945" dur="4500"/>
                                        <p:tgtEl>
                                          <p:spTgt spid="85"/>
                                        </p:tgtEl>
                                        <p:attrNameLst>
                                          <p:attrName>ppt_y</p:attrName>
                                        </p:attrNameLst>
                                      </p:cBhvr>
                                      <p:tavLst>
                                        <p:tav tm="0">
                                          <p:val>
                                            <p:strVal val="ppt_y"/>
                                          </p:val>
                                        </p:tav>
                                        <p:tav tm="100000">
                                          <p:val>
                                            <p:strVal val="0-ppt_h/2"/>
                                          </p:val>
                                        </p:tav>
                                      </p:tavLst>
                                    </p:anim>
                                    <p:set>
                                      <p:cBhvr>
                                        <p:cTn id="946" dur="1" fill="hold">
                                          <p:stCondLst>
                                            <p:cond delay="4499"/>
                                          </p:stCondLst>
                                        </p:cTn>
                                        <p:tgtEl>
                                          <p:spTgt spid="85"/>
                                        </p:tgtEl>
                                        <p:attrNameLst>
                                          <p:attrName>style.visibility</p:attrName>
                                        </p:attrNameLst>
                                      </p:cBhvr>
                                      <p:to>
                                        <p:strVal val="hidden"/>
                                      </p:to>
                                    </p:set>
                                  </p:childTnLst>
                                </p:cTn>
                              </p:par>
                              <p:par>
                                <p:cTn id="947" presetID="3" presetClass="exit" presetSubtype="10" fill="hold" grpId="3" nodeType="withEffect">
                                  <p:stCondLst>
                                    <p:cond delay="0"/>
                                  </p:stCondLst>
                                  <p:childTnLst>
                                    <p:animEffect transition="out" filter="blinds(horizontal)">
                                      <p:cBhvr>
                                        <p:cTn id="948" dur="6000"/>
                                        <p:tgtEl>
                                          <p:spTgt spid="85"/>
                                        </p:tgtEl>
                                      </p:cBhvr>
                                    </p:animEffect>
                                    <p:set>
                                      <p:cBhvr>
                                        <p:cTn id="949" dur="1" fill="hold">
                                          <p:stCondLst>
                                            <p:cond delay="5999"/>
                                          </p:stCondLst>
                                        </p:cTn>
                                        <p:tgtEl>
                                          <p:spTgt spid="85"/>
                                        </p:tgtEl>
                                        <p:attrNameLst>
                                          <p:attrName>style.visibility</p:attrName>
                                        </p:attrNameLst>
                                      </p:cBhvr>
                                      <p:to>
                                        <p:strVal val="hidden"/>
                                      </p:to>
                                    </p:set>
                                  </p:childTnLst>
                                </p:cTn>
                              </p:par>
                              <p:par>
                                <p:cTn id="950" presetID="2" presetClass="entr" presetSubtype="4" fill="hold" grpId="0" nodeType="withEffect">
                                  <p:stCondLst>
                                    <p:cond delay="0"/>
                                  </p:stCondLst>
                                  <p:childTnLst>
                                    <p:set>
                                      <p:cBhvr>
                                        <p:cTn id="951" dur="1" fill="hold">
                                          <p:stCondLst>
                                            <p:cond delay="0"/>
                                          </p:stCondLst>
                                        </p:cTn>
                                        <p:tgtEl>
                                          <p:spTgt spid="90"/>
                                        </p:tgtEl>
                                        <p:attrNameLst>
                                          <p:attrName>style.visibility</p:attrName>
                                        </p:attrNameLst>
                                      </p:cBhvr>
                                      <p:to>
                                        <p:strVal val="visible"/>
                                      </p:to>
                                    </p:set>
                                    <p:anim calcmode="lin" valueType="num">
                                      <p:cBhvr additive="base">
                                        <p:cTn id="952" dur="4000" fill="hold"/>
                                        <p:tgtEl>
                                          <p:spTgt spid="90"/>
                                        </p:tgtEl>
                                        <p:attrNameLst>
                                          <p:attrName>ppt_x</p:attrName>
                                        </p:attrNameLst>
                                      </p:cBhvr>
                                      <p:tavLst>
                                        <p:tav tm="0">
                                          <p:val>
                                            <p:strVal val="#ppt_x"/>
                                          </p:val>
                                        </p:tav>
                                        <p:tav tm="100000">
                                          <p:val>
                                            <p:strVal val="#ppt_x"/>
                                          </p:val>
                                        </p:tav>
                                      </p:tavLst>
                                    </p:anim>
                                    <p:anim calcmode="lin" valueType="num">
                                      <p:cBhvr additive="base">
                                        <p:cTn id="953" dur="4000" fill="hold"/>
                                        <p:tgtEl>
                                          <p:spTgt spid="90"/>
                                        </p:tgtEl>
                                        <p:attrNameLst>
                                          <p:attrName>ppt_y</p:attrName>
                                        </p:attrNameLst>
                                      </p:cBhvr>
                                      <p:tavLst>
                                        <p:tav tm="0">
                                          <p:val>
                                            <p:strVal val="1+#ppt_h/2"/>
                                          </p:val>
                                        </p:tav>
                                        <p:tav tm="100000">
                                          <p:val>
                                            <p:strVal val="#ppt_y"/>
                                          </p:val>
                                        </p:tav>
                                      </p:tavLst>
                                    </p:anim>
                                  </p:childTnLst>
                                </p:cTn>
                              </p:par>
                              <p:par>
                                <p:cTn id="954" presetID="19" presetClass="entr" presetSubtype="5" fill="hold" grpId="1" nodeType="withEffect">
                                  <p:stCondLst>
                                    <p:cond delay="0"/>
                                  </p:stCondLst>
                                  <p:childTnLst>
                                    <p:set>
                                      <p:cBhvr>
                                        <p:cTn id="955" dur="1" fill="hold">
                                          <p:stCondLst>
                                            <p:cond delay="0"/>
                                          </p:stCondLst>
                                        </p:cTn>
                                        <p:tgtEl>
                                          <p:spTgt spid="90"/>
                                        </p:tgtEl>
                                        <p:attrNameLst>
                                          <p:attrName>style.visibility</p:attrName>
                                        </p:attrNameLst>
                                      </p:cBhvr>
                                      <p:to>
                                        <p:strVal val="visible"/>
                                      </p:to>
                                    </p:set>
                                    <p:anim calcmode="lin" valueType="num">
                                      <p:cBhvr>
                                        <p:cTn id="956" dur="4000" fill="hold"/>
                                        <p:tgtEl>
                                          <p:spTgt spid="90"/>
                                        </p:tgtEl>
                                        <p:attrNameLst>
                                          <p:attrName>ppt_w</p:attrName>
                                        </p:attrNameLst>
                                      </p:cBhvr>
                                      <p:tavLst>
                                        <p:tav tm="0">
                                          <p:val>
                                            <p:strVal val="#ppt_w"/>
                                          </p:val>
                                        </p:tav>
                                        <p:tav tm="100000">
                                          <p:val>
                                            <p:strVal val="#ppt_w"/>
                                          </p:val>
                                        </p:tav>
                                      </p:tavLst>
                                    </p:anim>
                                    <p:anim calcmode="lin" valueType="num">
                                      <p:cBhvr>
                                        <p:cTn id="957" dur="4000" fill="hold"/>
                                        <p:tgtEl>
                                          <p:spTgt spid="90"/>
                                        </p:tgtEl>
                                        <p:attrNameLst>
                                          <p:attrName>ppt_h</p:attrName>
                                        </p:attrNameLst>
                                      </p:cBhvr>
                                      <p:tavLst>
                                        <p:tav tm="0" fmla="#ppt_h*sin(2.5*pi*$)">
                                          <p:val>
                                            <p:fltVal val="0"/>
                                          </p:val>
                                        </p:tav>
                                        <p:tav tm="100000">
                                          <p:val>
                                            <p:fltVal val="1"/>
                                          </p:val>
                                        </p:tav>
                                      </p:tavLst>
                                    </p:anim>
                                  </p:childTnLst>
                                </p:cTn>
                              </p:par>
                              <p:par>
                                <p:cTn id="958" presetID="2" presetClass="exit" presetSubtype="1" fill="hold" grpId="2" nodeType="withEffect">
                                  <p:stCondLst>
                                    <p:cond delay="0"/>
                                  </p:stCondLst>
                                  <p:childTnLst>
                                    <p:anim calcmode="lin" valueType="num">
                                      <p:cBhvr additive="base">
                                        <p:cTn id="959" dur="4500"/>
                                        <p:tgtEl>
                                          <p:spTgt spid="90"/>
                                        </p:tgtEl>
                                        <p:attrNameLst>
                                          <p:attrName>ppt_x</p:attrName>
                                        </p:attrNameLst>
                                      </p:cBhvr>
                                      <p:tavLst>
                                        <p:tav tm="0">
                                          <p:val>
                                            <p:strVal val="ppt_x"/>
                                          </p:val>
                                        </p:tav>
                                        <p:tav tm="100000">
                                          <p:val>
                                            <p:strVal val="ppt_x"/>
                                          </p:val>
                                        </p:tav>
                                      </p:tavLst>
                                    </p:anim>
                                    <p:anim calcmode="lin" valueType="num">
                                      <p:cBhvr additive="base">
                                        <p:cTn id="960" dur="4500"/>
                                        <p:tgtEl>
                                          <p:spTgt spid="90"/>
                                        </p:tgtEl>
                                        <p:attrNameLst>
                                          <p:attrName>ppt_y</p:attrName>
                                        </p:attrNameLst>
                                      </p:cBhvr>
                                      <p:tavLst>
                                        <p:tav tm="0">
                                          <p:val>
                                            <p:strVal val="ppt_y"/>
                                          </p:val>
                                        </p:tav>
                                        <p:tav tm="100000">
                                          <p:val>
                                            <p:strVal val="0-ppt_h/2"/>
                                          </p:val>
                                        </p:tav>
                                      </p:tavLst>
                                    </p:anim>
                                    <p:set>
                                      <p:cBhvr>
                                        <p:cTn id="961" dur="1" fill="hold">
                                          <p:stCondLst>
                                            <p:cond delay="4499"/>
                                          </p:stCondLst>
                                        </p:cTn>
                                        <p:tgtEl>
                                          <p:spTgt spid="90"/>
                                        </p:tgtEl>
                                        <p:attrNameLst>
                                          <p:attrName>style.visibility</p:attrName>
                                        </p:attrNameLst>
                                      </p:cBhvr>
                                      <p:to>
                                        <p:strVal val="hidden"/>
                                      </p:to>
                                    </p:set>
                                  </p:childTnLst>
                                </p:cTn>
                              </p:par>
                              <p:par>
                                <p:cTn id="962" presetID="3" presetClass="exit" presetSubtype="10" fill="hold" grpId="3" nodeType="withEffect">
                                  <p:stCondLst>
                                    <p:cond delay="0"/>
                                  </p:stCondLst>
                                  <p:childTnLst>
                                    <p:animEffect transition="out" filter="blinds(horizontal)">
                                      <p:cBhvr>
                                        <p:cTn id="963" dur="6000"/>
                                        <p:tgtEl>
                                          <p:spTgt spid="90"/>
                                        </p:tgtEl>
                                      </p:cBhvr>
                                    </p:animEffect>
                                    <p:set>
                                      <p:cBhvr>
                                        <p:cTn id="964" dur="1" fill="hold">
                                          <p:stCondLst>
                                            <p:cond delay="5999"/>
                                          </p:stCondLst>
                                        </p:cTn>
                                        <p:tgtEl>
                                          <p:spTgt spid="90"/>
                                        </p:tgtEl>
                                        <p:attrNameLst>
                                          <p:attrName>style.visibility</p:attrName>
                                        </p:attrNameLst>
                                      </p:cBhvr>
                                      <p:to>
                                        <p:strVal val="hidden"/>
                                      </p:to>
                                    </p:set>
                                  </p:childTnLst>
                                </p:cTn>
                              </p:par>
                              <p:par>
                                <p:cTn id="965" presetID="2" presetClass="entr" presetSubtype="4" fill="hold" grpId="0" nodeType="withEffect">
                                  <p:stCondLst>
                                    <p:cond delay="0"/>
                                  </p:stCondLst>
                                  <p:childTnLst>
                                    <p:set>
                                      <p:cBhvr>
                                        <p:cTn id="966" dur="1" fill="hold">
                                          <p:stCondLst>
                                            <p:cond delay="0"/>
                                          </p:stCondLst>
                                        </p:cTn>
                                        <p:tgtEl>
                                          <p:spTgt spid="89"/>
                                        </p:tgtEl>
                                        <p:attrNameLst>
                                          <p:attrName>style.visibility</p:attrName>
                                        </p:attrNameLst>
                                      </p:cBhvr>
                                      <p:to>
                                        <p:strVal val="visible"/>
                                      </p:to>
                                    </p:set>
                                    <p:anim calcmode="lin" valueType="num">
                                      <p:cBhvr additive="base">
                                        <p:cTn id="967" dur="4000" fill="hold"/>
                                        <p:tgtEl>
                                          <p:spTgt spid="89"/>
                                        </p:tgtEl>
                                        <p:attrNameLst>
                                          <p:attrName>ppt_x</p:attrName>
                                        </p:attrNameLst>
                                      </p:cBhvr>
                                      <p:tavLst>
                                        <p:tav tm="0">
                                          <p:val>
                                            <p:strVal val="#ppt_x"/>
                                          </p:val>
                                        </p:tav>
                                        <p:tav tm="100000">
                                          <p:val>
                                            <p:strVal val="#ppt_x"/>
                                          </p:val>
                                        </p:tav>
                                      </p:tavLst>
                                    </p:anim>
                                    <p:anim calcmode="lin" valueType="num">
                                      <p:cBhvr additive="base">
                                        <p:cTn id="968" dur="4000" fill="hold"/>
                                        <p:tgtEl>
                                          <p:spTgt spid="89"/>
                                        </p:tgtEl>
                                        <p:attrNameLst>
                                          <p:attrName>ppt_y</p:attrName>
                                        </p:attrNameLst>
                                      </p:cBhvr>
                                      <p:tavLst>
                                        <p:tav tm="0">
                                          <p:val>
                                            <p:strVal val="1+#ppt_h/2"/>
                                          </p:val>
                                        </p:tav>
                                        <p:tav tm="100000">
                                          <p:val>
                                            <p:strVal val="#ppt_y"/>
                                          </p:val>
                                        </p:tav>
                                      </p:tavLst>
                                    </p:anim>
                                  </p:childTnLst>
                                </p:cTn>
                              </p:par>
                              <p:par>
                                <p:cTn id="969" presetID="19" presetClass="entr" presetSubtype="5" fill="hold" grpId="1" nodeType="withEffect">
                                  <p:stCondLst>
                                    <p:cond delay="0"/>
                                  </p:stCondLst>
                                  <p:childTnLst>
                                    <p:set>
                                      <p:cBhvr>
                                        <p:cTn id="970" dur="1" fill="hold">
                                          <p:stCondLst>
                                            <p:cond delay="0"/>
                                          </p:stCondLst>
                                        </p:cTn>
                                        <p:tgtEl>
                                          <p:spTgt spid="89"/>
                                        </p:tgtEl>
                                        <p:attrNameLst>
                                          <p:attrName>style.visibility</p:attrName>
                                        </p:attrNameLst>
                                      </p:cBhvr>
                                      <p:to>
                                        <p:strVal val="visible"/>
                                      </p:to>
                                    </p:set>
                                    <p:anim calcmode="lin" valueType="num">
                                      <p:cBhvr>
                                        <p:cTn id="971" dur="4000" fill="hold"/>
                                        <p:tgtEl>
                                          <p:spTgt spid="89"/>
                                        </p:tgtEl>
                                        <p:attrNameLst>
                                          <p:attrName>ppt_w</p:attrName>
                                        </p:attrNameLst>
                                      </p:cBhvr>
                                      <p:tavLst>
                                        <p:tav tm="0">
                                          <p:val>
                                            <p:strVal val="#ppt_w"/>
                                          </p:val>
                                        </p:tav>
                                        <p:tav tm="100000">
                                          <p:val>
                                            <p:strVal val="#ppt_w"/>
                                          </p:val>
                                        </p:tav>
                                      </p:tavLst>
                                    </p:anim>
                                    <p:anim calcmode="lin" valueType="num">
                                      <p:cBhvr>
                                        <p:cTn id="972" dur="4000" fill="hold"/>
                                        <p:tgtEl>
                                          <p:spTgt spid="89"/>
                                        </p:tgtEl>
                                        <p:attrNameLst>
                                          <p:attrName>ppt_h</p:attrName>
                                        </p:attrNameLst>
                                      </p:cBhvr>
                                      <p:tavLst>
                                        <p:tav tm="0" fmla="#ppt_h*sin(2.5*pi*$)">
                                          <p:val>
                                            <p:fltVal val="0"/>
                                          </p:val>
                                        </p:tav>
                                        <p:tav tm="100000">
                                          <p:val>
                                            <p:fltVal val="1"/>
                                          </p:val>
                                        </p:tav>
                                      </p:tavLst>
                                    </p:anim>
                                  </p:childTnLst>
                                </p:cTn>
                              </p:par>
                              <p:par>
                                <p:cTn id="973" presetID="2" presetClass="exit" presetSubtype="1" fill="hold" grpId="2" nodeType="withEffect">
                                  <p:stCondLst>
                                    <p:cond delay="0"/>
                                  </p:stCondLst>
                                  <p:childTnLst>
                                    <p:anim calcmode="lin" valueType="num">
                                      <p:cBhvr additive="base">
                                        <p:cTn id="974" dur="4500"/>
                                        <p:tgtEl>
                                          <p:spTgt spid="89"/>
                                        </p:tgtEl>
                                        <p:attrNameLst>
                                          <p:attrName>ppt_x</p:attrName>
                                        </p:attrNameLst>
                                      </p:cBhvr>
                                      <p:tavLst>
                                        <p:tav tm="0">
                                          <p:val>
                                            <p:strVal val="ppt_x"/>
                                          </p:val>
                                        </p:tav>
                                        <p:tav tm="100000">
                                          <p:val>
                                            <p:strVal val="ppt_x"/>
                                          </p:val>
                                        </p:tav>
                                      </p:tavLst>
                                    </p:anim>
                                    <p:anim calcmode="lin" valueType="num">
                                      <p:cBhvr additive="base">
                                        <p:cTn id="975" dur="4500"/>
                                        <p:tgtEl>
                                          <p:spTgt spid="89"/>
                                        </p:tgtEl>
                                        <p:attrNameLst>
                                          <p:attrName>ppt_y</p:attrName>
                                        </p:attrNameLst>
                                      </p:cBhvr>
                                      <p:tavLst>
                                        <p:tav tm="0">
                                          <p:val>
                                            <p:strVal val="ppt_y"/>
                                          </p:val>
                                        </p:tav>
                                        <p:tav tm="100000">
                                          <p:val>
                                            <p:strVal val="0-ppt_h/2"/>
                                          </p:val>
                                        </p:tav>
                                      </p:tavLst>
                                    </p:anim>
                                    <p:set>
                                      <p:cBhvr>
                                        <p:cTn id="976" dur="1" fill="hold">
                                          <p:stCondLst>
                                            <p:cond delay="4499"/>
                                          </p:stCondLst>
                                        </p:cTn>
                                        <p:tgtEl>
                                          <p:spTgt spid="89"/>
                                        </p:tgtEl>
                                        <p:attrNameLst>
                                          <p:attrName>style.visibility</p:attrName>
                                        </p:attrNameLst>
                                      </p:cBhvr>
                                      <p:to>
                                        <p:strVal val="hidden"/>
                                      </p:to>
                                    </p:set>
                                  </p:childTnLst>
                                </p:cTn>
                              </p:par>
                              <p:par>
                                <p:cTn id="977" presetID="3" presetClass="exit" presetSubtype="10" fill="hold" grpId="3" nodeType="withEffect">
                                  <p:stCondLst>
                                    <p:cond delay="0"/>
                                  </p:stCondLst>
                                  <p:childTnLst>
                                    <p:animEffect transition="out" filter="blinds(horizontal)">
                                      <p:cBhvr>
                                        <p:cTn id="978" dur="6000"/>
                                        <p:tgtEl>
                                          <p:spTgt spid="89"/>
                                        </p:tgtEl>
                                      </p:cBhvr>
                                    </p:animEffect>
                                    <p:set>
                                      <p:cBhvr>
                                        <p:cTn id="979" dur="1" fill="hold">
                                          <p:stCondLst>
                                            <p:cond delay="5999"/>
                                          </p:stCondLst>
                                        </p:cTn>
                                        <p:tgtEl>
                                          <p:spTgt spid="89"/>
                                        </p:tgtEl>
                                        <p:attrNameLst>
                                          <p:attrName>style.visibility</p:attrName>
                                        </p:attrNameLst>
                                      </p:cBhvr>
                                      <p:to>
                                        <p:strVal val="hidden"/>
                                      </p:to>
                                    </p:set>
                                  </p:childTnLst>
                                </p:cTn>
                              </p:par>
                              <p:par>
                                <p:cTn id="980" presetID="2" presetClass="entr" presetSubtype="4" fill="hold" grpId="0" nodeType="withEffect">
                                  <p:stCondLst>
                                    <p:cond delay="0"/>
                                  </p:stCondLst>
                                  <p:childTnLst>
                                    <p:set>
                                      <p:cBhvr>
                                        <p:cTn id="981" dur="1" fill="hold">
                                          <p:stCondLst>
                                            <p:cond delay="0"/>
                                          </p:stCondLst>
                                        </p:cTn>
                                        <p:tgtEl>
                                          <p:spTgt spid="91"/>
                                        </p:tgtEl>
                                        <p:attrNameLst>
                                          <p:attrName>style.visibility</p:attrName>
                                        </p:attrNameLst>
                                      </p:cBhvr>
                                      <p:to>
                                        <p:strVal val="visible"/>
                                      </p:to>
                                    </p:set>
                                    <p:anim calcmode="lin" valueType="num">
                                      <p:cBhvr additive="base">
                                        <p:cTn id="982" dur="4000" fill="hold"/>
                                        <p:tgtEl>
                                          <p:spTgt spid="91"/>
                                        </p:tgtEl>
                                        <p:attrNameLst>
                                          <p:attrName>ppt_x</p:attrName>
                                        </p:attrNameLst>
                                      </p:cBhvr>
                                      <p:tavLst>
                                        <p:tav tm="0">
                                          <p:val>
                                            <p:strVal val="#ppt_x"/>
                                          </p:val>
                                        </p:tav>
                                        <p:tav tm="100000">
                                          <p:val>
                                            <p:strVal val="#ppt_x"/>
                                          </p:val>
                                        </p:tav>
                                      </p:tavLst>
                                    </p:anim>
                                    <p:anim calcmode="lin" valueType="num">
                                      <p:cBhvr additive="base">
                                        <p:cTn id="983" dur="4000" fill="hold"/>
                                        <p:tgtEl>
                                          <p:spTgt spid="91"/>
                                        </p:tgtEl>
                                        <p:attrNameLst>
                                          <p:attrName>ppt_y</p:attrName>
                                        </p:attrNameLst>
                                      </p:cBhvr>
                                      <p:tavLst>
                                        <p:tav tm="0">
                                          <p:val>
                                            <p:strVal val="1+#ppt_h/2"/>
                                          </p:val>
                                        </p:tav>
                                        <p:tav tm="100000">
                                          <p:val>
                                            <p:strVal val="#ppt_y"/>
                                          </p:val>
                                        </p:tav>
                                      </p:tavLst>
                                    </p:anim>
                                  </p:childTnLst>
                                </p:cTn>
                              </p:par>
                              <p:par>
                                <p:cTn id="984" presetID="19" presetClass="entr" presetSubtype="5" fill="hold" grpId="1" nodeType="withEffect">
                                  <p:stCondLst>
                                    <p:cond delay="0"/>
                                  </p:stCondLst>
                                  <p:childTnLst>
                                    <p:set>
                                      <p:cBhvr>
                                        <p:cTn id="985" dur="1" fill="hold">
                                          <p:stCondLst>
                                            <p:cond delay="0"/>
                                          </p:stCondLst>
                                        </p:cTn>
                                        <p:tgtEl>
                                          <p:spTgt spid="91"/>
                                        </p:tgtEl>
                                        <p:attrNameLst>
                                          <p:attrName>style.visibility</p:attrName>
                                        </p:attrNameLst>
                                      </p:cBhvr>
                                      <p:to>
                                        <p:strVal val="visible"/>
                                      </p:to>
                                    </p:set>
                                    <p:anim calcmode="lin" valueType="num">
                                      <p:cBhvr>
                                        <p:cTn id="986" dur="4000" fill="hold"/>
                                        <p:tgtEl>
                                          <p:spTgt spid="91"/>
                                        </p:tgtEl>
                                        <p:attrNameLst>
                                          <p:attrName>ppt_w</p:attrName>
                                        </p:attrNameLst>
                                      </p:cBhvr>
                                      <p:tavLst>
                                        <p:tav tm="0">
                                          <p:val>
                                            <p:strVal val="#ppt_w"/>
                                          </p:val>
                                        </p:tav>
                                        <p:tav tm="100000">
                                          <p:val>
                                            <p:strVal val="#ppt_w"/>
                                          </p:val>
                                        </p:tav>
                                      </p:tavLst>
                                    </p:anim>
                                    <p:anim calcmode="lin" valueType="num">
                                      <p:cBhvr>
                                        <p:cTn id="987" dur="4000" fill="hold"/>
                                        <p:tgtEl>
                                          <p:spTgt spid="91"/>
                                        </p:tgtEl>
                                        <p:attrNameLst>
                                          <p:attrName>ppt_h</p:attrName>
                                        </p:attrNameLst>
                                      </p:cBhvr>
                                      <p:tavLst>
                                        <p:tav tm="0" fmla="#ppt_h*sin(2.5*pi*$)">
                                          <p:val>
                                            <p:fltVal val="0"/>
                                          </p:val>
                                        </p:tav>
                                        <p:tav tm="100000">
                                          <p:val>
                                            <p:fltVal val="1"/>
                                          </p:val>
                                        </p:tav>
                                      </p:tavLst>
                                    </p:anim>
                                  </p:childTnLst>
                                </p:cTn>
                              </p:par>
                              <p:par>
                                <p:cTn id="988" presetID="2" presetClass="exit" presetSubtype="1" fill="hold" grpId="2" nodeType="withEffect">
                                  <p:stCondLst>
                                    <p:cond delay="0"/>
                                  </p:stCondLst>
                                  <p:childTnLst>
                                    <p:anim calcmode="lin" valueType="num">
                                      <p:cBhvr additive="base">
                                        <p:cTn id="989" dur="4500"/>
                                        <p:tgtEl>
                                          <p:spTgt spid="91"/>
                                        </p:tgtEl>
                                        <p:attrNameLst>
                                          <p:attrName>ppt_x</p:attrName>
                                        </p:attrNameLst>
                                      </p:cBhvr>
                                      <p:tavLst>
                                        <p:tav tm="0">
                                          <p:val>
                                            <p:strVal val="ppt_x"/>
                                          </p:val>
                                        </p:tav>
                                        <p:tav tm="100000">
                                          <p:val>
                                            <p:strVal val="ppt_x"/>
                                          </p:val>
                                        </p:tav>
                                      </p:tavLst>
                                    </p:anim>
                                    <p:anim calcmode="lin" valueType="num">
                                      <p:cBhvr additive="base">
                                        <p:cTn id="990" dur="4500"/>
                                        <p:tgtEl>
                                          <p:spTgt spid="91"/>
                                        </p:tgtEl>
                                        <p:attrNameLst>
                                          <p:attrName>ppt_y</p:attrName>
                                        </p:attrNameLst>
                                      </p:cBhvr>
                                      <p:tavLst>
                                        <p:tav tm="0">
                                          <p:val>
                                            <p:strVal val="ppt_y"/>
                                          </p:val>
                                        </p:tav>
                                        <p:tav tm="100000">
                                          <p:val>
                                            <p:strVal val="0-ppt_h/2"/>
                                          </p:val>
                                        </p:tav>
                                      </p:tavLst>
                                    </p:anim>
                                    <p:set>
                                      <p:cBhvr>
                                        <p:cTn id="991" dur="1" fill="hold">
                                          <p:stCondLst>
                                            <p:cond delay="4499"/>
                                          </p:stCondLst>
                                        </p:cTn>
                                        <p:tgtEl>
                                          <p:spTgt spid="91"/>
                                        </p:tgtEl>
                                        <p:attrNameLst>
                                          <p:attrName>style.visibility</p:attrName>
                                        </p:attrNameLst>
                                      </p:cBhvr>
                                      <p:to>
                                        <p:strVal val="hidden"/>
                                      </p:to>
                                    </p:set>
                                  </p:childTnLst>
                                </p:cTn>
                              </p:par>
                              <p:par>
                                <p:cTn id="992" presetID="3" presetClass="exit" presetSubtype="10" fill="hold" grpId="3" nodeType="withEffect">
                                  <p:stCondLst>
                                    <p:cond delay="0"/>
                                  </p:stCondLst>
                                  <p:childTnLst>
                                    <p:animEffect transition="out" filter="blinds(horizontal)">
                                      <p:cBhvr>
                                        <p:cTn id="993" dur="6000"/>
                                        <p:tgtEl>
                                          <p:spTgt spid="91"/>
                                        </p:tgtEl>
                                      </p:cBhvr>
                                    </p:animEffect>
                                    <p:set>
                                      <p:cBhvr>
                                        <p:cTn id="994" dur="1" fill="hold">
                                          <p:stCondLst>
                                            <p:cond delay="5999"/>
                                          </p:stCondLst>
                                        </p:cTn>
                                        <p:tgtEl>
                                          <p:spTgt spid="91"/>
                                        </p:tgtEl>
                                        <p:attrNameLst>
                                          <p:attrName>style.visibility</p:attrName>
                                        </p:attrNameLst>
                                      </p:cBhvr>
                                      <p:to>
                                        <p:strVal val="hidden"/>
                                      </p:to>
                                    </p:set>
                                  </p:childTnLst>
                                </p:cTn>
                              </p:par>
                              <p:par>
                                <p:cTn id="995" presetID="2" presetClass="entr" presetSubtype="4" fill="hold" grpId="0" nodeType="withEffect">
                                  <p:stCondLst>
                                    <p:cond delay="0"/>
                                  </p:stCondLst>
                                  <p:childTnLst>
                                    <p:set>
                                      <p:cBhvr>
                                        <p:cTn id="996" dur="1" fill="hold">
                                          <p:stCondLst>
                                            <p:cond delay="0"/>
                                          </p:stCondLst>
                                        </p:cTn>
                                        <p:tgtEl>
                                          <p:spTgt spid="84"/>
                                        </p:tgtEl>
                                        <p:attrNameLst>
                                          <p:attrName>style.visibility</p:attrName>
                                        </p:attrNameLst>
                                      </p:cBhvr>
                                      <p:to>
                                        <p:strVal val="visible"/>
                                      </p:to>
                                    </p:set>
                                    <p:anim calcmode="lin" valueType="num">
                                      <p:cBhvr additive="base">
                                        <p:cTn id="997" dur="4000" fill="hold"/>
                                        <p:tgtEl>
                                          <p:spTgt spid="84"/>
                                        </p:tgtEl>
                                        <p:attrNameLst>
                                          <p:attrName>ppt_x</p:attrName>
                                        </p:attrNameLst>
                                      </p:cBhvr>
                                      <p:tavLst>
                                        <p:tav tm="0">
                                          <p:val>
                                            <p:strVal val="#ppt_x"/>
                                          </p:val>
                                        </p:tav>
                                        <p:tav tm="100000">
                                          <p:val>
                                            <p:strVal val="#ppt_x"/>
                                          </p:val>
                                        </p:tav>
                                      </p:tavLst>
                                    </p:anim>
                                    <p:anim calcmode="lin" valueType="num">
                                      <p:cBhvr additive="base">
                                        <p:cTn id="998" dur="4000" fill="hold"/>
                                        <p:tgtEl>
                                          <p:spTgt spid="84"/>
                                        </p:tgtEl>
                                        <p:attrNameLst>
                                          <p:attrName>ppt_y</p:attrName>
                                        </p:attrNameLst>
                                      </p:cBhvr>
                                      <p:tavLst>
                                        <p:tav tm="0">
                                          <p:val>
                                            <p:strVal val="1+#ppt_h/2"/>
                                          </p:val>
                                        </p:tav>
                                        <p:tav tm="100000">
                                          <p:val>
                                            <p:strVal val="#ppt_y"/>
                                          </p:val>
                                        </p:tav>
                                      </p:tavLst>
                                    </p:anim>
                                  </p:childTnLst>
                                </p:cTn>
                              </p:par>
                              <p:par>
                                <p:cTn id="999" presetID="19" presetClass="entr" presetSubtype="5" fill="hold" grpId="1" nodeType="withEffect">
                                  <p:stCondLst>
                                    <p:cond delay="0"/>
                                  </p:stCondLst>
                                  <p:childTnLst>
                                    <p:set>
                                      <p:cBhvr>
                                        <p:cTn id="1000" dur="1" fill="hold">
                                          <p:stCondLst>
                                            <p:cond delay="0"/>
                                          </p:stCondLst>
                                        </p:cTn>
                                        <p:tgtEl>
                                          <p:spTgt spid="84"/>
                                        </p:tgtEl>
                                        <p:attrNameLst>
                                          <p:attrName>style.visibility</p:attrName>
                                        </p:attrNameLst>
                                      </p:cBhvr>
                                      <p:to>
                                        <p:strVal val="visible"/>
                                      </p:to>
                                    </p:set>
                                    <p:anim calcmode="lin" valueType="num">
                                      <p:cBhvr>
                                        <p:cTn id="1001" dur="4000" fill="hold"/>
                                        <p:tgtEl>
                                          <p:spTgt spid="84"/>
                                        </p:tgtEl>
                                        <p:attrNameLst>
                                          <p:attrName>ppt_w</p:attrName>
                                        </p:attrNameLst>
                                      </p:cBhvr>
                                      <p:tavLst>
                                        <p:tav tm="0">
                                          <p:val>
                                            <p:strVal val="#ppt_w"/>
                                          </p:val>
                                        </p:tav>
                                        <p:tav tm="100000">
                                          <p:val>
                                            <p:strVal val="#ppt_w"/>
                                          </p:val>
                                        </p:tav>
                                      </p:tavLst>
                                    </p:anim>
                                    <p:anim calcmode="lin" valueType="num">
                                      <p:cBhvr>
                                        <p:cTn id="1002" dur="4000" fill="hold"/>
                                        <p:tgtEl>
                                          <p:spTgt spid="84"/>
                                        </p:tgtEl>
                                        <p:attrNameLst>
                                          <p:attrName>ppt_h</p:attrName>
                                        </p:attrNameLst>
                                      </p:cBhvr>
                                      <p:tavLst>
                                        <p:tav tm="0" fmla="#ppt_h*sin(2.5*pi*$)">
                                          <p:val>
                                            <p:fltVal val="0"/>
                                          </p:val>
                                        </p:tav>
                                        <p:tav tm="100000">
                                          <p:val>
                                            <p:fltVal val="1"/>
                                          </p:val>
                                        </p:tav>
                                      </p:tavLst>
                                    </p:anim>
                                  </p:childTnLst>
                                </p:cTn>
                              </p:par>
                              <p:par>
                                <p:cTn id="1003" presetID="2" presetClass="exit" presetSubtype="1" fill="hold" grpId="2" nodeType="withEffect">
                                  <p:stCondLst>
                                    <p:cond delay="0"/>
                                  </p:stCondLst>
                                  <p:childTnLst>
                                    <p:anim calcmode="lin" valueType="num">
                                      <p:cBhvr additive="base">
                                        <p:cTn id="1004" dur="4500"/>
                                        <p:tgtEl>
                                          <p:spTgt spid="84"/>
                                        </p:tgtEl>
                                        <p:attrNameLst>
                                          <p:attrName>ppt_x</p:attrName>
                                        </p:attrNameLst>
                                      </p:cBhvr>
                                      <p:tavLst>
                                        <p:tav tm="0">
                                          <p:val>
                                            <p:strVal val="ppt_x"/>
                                          </p:val>
                                        </p:tav>
                                        <p:tav tm="100000">
                                          <p:val>
                                            <p:strVal val="ppt_x"/>
                                          </p:val>
                                        </p:tav>
                                      </p:tavLst>
                                    </p:anim>
                                    <p:anim calcmode="lin" valueType="num">
                                      <p:cBhvr additive="base">
                                        <p:cTn id="1005" dur="4500"/>
                                        <p:tgtEl>
                                          <p:spTgt spid="84"/>
                                        </p:tgtEl>
                                        <p:attrNameLst>
                                          <p:attrName>ppt_y</p:attrName>
                                        </p:attrNameLst>
                                      </p:cBhvr>
                                      <p:tavLst>
                                        <p:tav tm="0">
                                          <p:val>
                                            <p:strVal val="ppt_y"/>
                                          </p:val>
                                        </p:tav>
                                        <p:tav tm="100000">
                                          <p:val>
                                            <p:strVal val="0-ppt_h/2"/>
                                          </p:val>
                                        </p:tav>
                                      </p:tavLst>
                                    </p:anim>
                                    <p:set>
                                      <p:cBhvr>
                                        <p:cTn id="1006" dur="1" fill="hold">
                                          <p:stCondLst>
                                            <p:cond delay="4499"/>
                                          </p:stCondLst>
                                        </p:cTn>
                                        <p:tgtEl>
                                          <p:spTgt spid="84"/>
                                        </p:tgtEl>
                                        <p:attrNameLst>
                                          <p:attrName>style.visibility</p:attrName>
                                        </p:attrNameLst>
                                      </p:cBhvr>
                                      <p:to>
                                        <p:strVal val="hidden"/>
                                      </p:to>
                                    </p:set>
                                  </p:childTnLst>
                                </p:cTn>
                              </p:par>
                              <p:par>
                                <p:cTn id="1007" presetID="3" presetClass="exit" presetSubtype="10" fill="hold" grpId="3" nodeType="withEffect">
                                  <p:stCondLst>
                                    <p:cond delay="0"/>
                                  </p:stCondLst>
                                  <p:childTnLst>
                                    <p:animEffect transition="out" filter="blinds(horizontal)">
                                      <p:cBhvr>
                                        <p:cTn id="1008" dur="6000"/>
                                        <p:tgtEl>
                                          <p:spTgt spid="84"/>
                                        </p:tgtEl>
                                      </p:cBhvr>
                                    </p:animEffect>
                                    <p:set>
                                      <p:cBhvr>
                                        <p:cTn id="1009" dur="1" fill="hold">
                                          <p:stCondLst>
                                            <p:cond delay="5999"/>
                                          </p:stCondLst>
                                        </p:cTn>
                                        <p:tgtEl>
                                          <p:spTgt spid="84"/>
                                        </p:tgtEl>
                                        <p:attrNameLst>
                                          <p:attrName>style.visibility</p:attrName>
                                        </p:attrNameLst>
                                      </p:cBhvr>
                                      <p:to>
                                        <p:strVal val="hidden"/>
                                      </p:to>
                                    </p:set>
                                  </p:childTnLst>
                                </p:cTn>
                              </p:par>
                              <p:par>
                                <p:cTn id="1010" presetID="2" presetClass="entr" presetSubtype="4" fill="hold" grpId="0" nodeType="withEffect">
                                  <p:stCondLst>
                                    <p:cond delay="0"/>
                                  </p:stCondLst>
                                  <p:childTnLst>
                                    <p:set>
                                      <p:cBhvr>
                                        <p:cTn id="1011" dur="1" fill="hold">
                                          <p:stCondLst>
                                            <p:cond delay="0"/>
                                          </p:stCondLst>
                                        </p:cTn>
                                        <p:tgtEl>
                                          <p:spTgt spid="86"/>
                                        </p:tgtEl>
                                        <p:attrNameLst>
                                          <p:attrName>style.visibility</p:attrName>
                                        </p:attrNameLst>
                                      </p:cBhvr>
                                      <p:to>
                                        <p:strVal val="visible"/>
                                      </p:to>
                                    </p:set>
                                    <p:anim calcmode="lin" valueType="num">
                                      <p:cBhvr additive="base">
                                        <p:cTn id="1012" dur="4000" fill="hold"/>
                                        <p:tgtEl>
                                          <p:spTgt spid="86"/>
                                        </p:tgtEl>
                                        <p:attrNameLst>
                                          <p:attrName>ppt_x</p:attrName>
                                        </p:attrNameLst>
                                      </p:cBhvr>
                                      <p:tavLst>
                                        <p:tav tm="0">
                                          <p:val>
                                            <p:strVal val="#ppt_x"/>
                                          </p:val>
                                        </p:tav>
                                        <p:tav tm="100000">
                                          <p:val>
                                            <p:strVal val="#ppt_x"/>
                                          </p:val>
                                        </p:tav>
                                      </p:tavLst>
                                    </p:anim>
                                    <p:anim calcmode="lin" valueType="num">
                                      <p:cBhvr additive="base">
                                        <p:cTn id="1013" dur="4000" fill="hold"/>
                                        <p:tgtEl>
                                          <p:spTgt spid="86"/>
                                        </p:tgtEl>
                                        <p:attrNameLst>
                                          <p:attrName>ppt_y</p:attrName>
                                        </p:attrNameLst>
                                      </p:cBhvr>
                                      <p:tavLst>
                                        <p:tav tm="0">
                                          <p:val>
                                            <p:strVal val="1+#ppt_h/2"/>
                                          </p:val>
                                        </p:tav>
                                        <p:tav tm="100000">
                                          <p:val>
                                            <p:strVal val="#ppt_y"/>
                                          </p:val>
                                        </p:tav>
                                      </p:tavLst>
                                    </p:anim>
                                  </p:childTnLst>
                                </p:cTn>
                              </p:par>
                              <p:par>
                                <p:cTn id="1014" presetID="19" presetClass="entr" presetSubtype="5" fill="hold" grpId="1" nodeType="withEffect">
                                  <p:stCondLst>
                                    <p:cond delay="0"/>
                                  </p:stCondLst>
                                  <p:childTnLst>
                                    <p:set>
                                      <p:cBhvr>
                                        <p:cTn id="1015" dur="1" fill="hold">
                                          <p:stCondLst>
                                            <p:cond delay="0"/>
                                          </p:stCondLst>
                                        </p:cTn>
                                        <p:tgtEl>
                                          <p:spTgt spid="86"/>
                                        </p:tgtEl>
                                        <p:attrNameLst>
                                          <p:attrName>style.visibility</p:attrName>
                                        </p:attrNameLst>
                                      </p:cBhvr>
                                      <p:to>
                                        <p:strVal val="visible"/>
                                      </p:to>
                                    </p:set>
                                    <p:anim calcmode="lin" valueType="num">
                                      <p:cBhvr>
                                        <p:cTn id="1016" dur="4000" fill="hold"/>
                                        <p:tgtEl>
                                          <p:spTgt spid="86"/>
                                        </p:tgtEl>
                                        <p:attrNameLst>
                                          <p:attrName>ppt_w</p:attrName>
                                        </p:attrNameLst>
                                      </p:cBhvr>
                                      <p:tavLst>
                                        <p:tav tm="0">
                                          <p:val>
                                            <p:strVal val="#ppt_w"/>
                                          </p:val>
                                        </p:tav>
                                        <p:tav tm="100000">
                                          <p:val>
                                            <p:strVal val="#ppt_w"/>
                                          </p:val>
                                        </p:tav>
                                      </p:tavLst>
                                    </p:anim>
                                    <p:anim calcmode="lin" valueType="num">
                                      <p:cBhvr>
                                        <p:cTn id="1017" dur="4000" fill="hold"/>
                                        <p:tgtEl>
                                          <p:spTgt spid="86"/>
                                        </p:tgtEl>
                                        <p:attrNameLst>
                                          <p:attrName>ppt_h</p:attrName>
                                        </p:attrNameLst>
                                      </p:cBhvr>
                                      <p:tavLst>
                                        <p:tav tm="0" fmla="#ppt_h*sin(2.5*pi*$)">
                                          <p:val>
                                            <p:fltVal val="0"/>
                                          </p:val>
                                        </p:tav>
                                        <p:tav tm="100000">
                                          <p:val>
                                            <p:fltVal val="1"/>
                                          </p:val>
                                        </p:tav>
                                      </p:tavLst>
                                    </p:anim>
                                  </p:childTnLst>
                                </p:cTn>
                              </p:par>
                              <p:par>
                                <p:cTn id="1018" presetID="2" presetClass="exit" presetSubtype="1" fill="hold" grpId="2" nodeType="withEffect">
                                  <p:stCondLst>
                                    <p:cond delay="0"/>
                                  </p:stCondLst>
                                  <p:childTnLst>
                                    <p:anim calcmode="lin" valueType="num">
                                      <p:cBhvr additive="base">
                                        <p:cTn id="1019" dur="4500"/>
                                        <p:tgtEl>
                                          <p:spTgt spid="86"/>
                                        </p:tgtEl>
                                        <p:attrNameLst>
                                          <p:attrName>ppt_x</p:attrName>
                                        </p:attrNameLst>
                                      </p:cBhvr>
                                      <p:tavLst>
                                        <p:tav tm="0">
                                          <p:val>
                                            <p:strVal val="ppt_x"/>
                                          </p:val>
                                        </p:tav>
                                        <p:tav tm="100000">
                                          <p:val>
                                            <p:strVal val="ppt_x"/>
                                          </p:val>
                                        </p:tav>
                                      </p:tavLst>
                                    </p:anim>
                                    <p:anim calcmode="lin" valueType="num">
                                      <p:cBhvr additive="base">
                                        <p:cTn id="1020" dur="4500"/>
                                        <p:tgtEl>
                                          <p:spTgt spid="86"/>
                                        </p:tgtEl>
                                        <p:attrNameLst>
                                          <p:attrName>ppt_y</p:attrName>
                                        </p:attrNameLst>
                                      </p:cBhvr>
                                      <p:tavLst>
                                        <p:tav tm="0">
                                          <p:val>
                                            <p:strVal val="ppt_y"/>
                                          </p:val>
                                        </p:tav>
                                        <p:tav tm="100000">
                                          <p:val>
                                            <p:strVal val="0-ppt_h/2"/>
                                          </p:val>
                                        </p:tav>
                                      </p:tavLst>
                                    </p:anim>
                                    <p:set>
                                      <p:cBhvr>
                                        <p:cTn id="1021" dur="1" fill="hold">
                                          <p:stCondLst>
                                            <p:cond delay="4499"/>
                                          </p:stCondLst>
                                        </p:cTn>
                                        <p:tgtEl>
                                          <p:spTgt spid="86"/>
                                        </p:tgtEl>
                                        <p:attrNameLst>
                                          <p:attrName>style.visibility</p:attrName>
                                        </p:attrNameLst>
                                      </p:cBhvr>
                                      <p:to>
                                        <p:strVal val="hidden"/>
                                      </p:to>
                                    </p:set>
                                  </p:childTnLst>
                                </p:cTn>
                              </p:par>
                              <p:par>
                                <p:cTn id="1022" presetID="3" presetClass="exit" presetSubtype="10" fill="hold" grpId="3" nodeType="withEffect">
                                  <p:stCondLst>
                                    <p:cond delay="0"/>
                                  </p:stCondLst>
                                  <p:childTnLst>
                                    <p:animEffect transition="out" filter="blinds(horizontal)">
                                      <p:cBhvr>
                                        <p:cTn id="1023" dur="6000"/>
                                        <p:tgtEl>
                                          <p:spTgt spid="86"/>
                                        </p:tgtEl>
                                      </p:cBhvr>
                                    </p:animEffect>
                                    <p:set>
                                      <p:cBhvr>
                                        <p:cTn id="1024" dur="1" fill="hold">
                                          <p:stCondLst>
                                            <p:cond delay="5999"/>
                                          </p:stCondLst>
                                        </p:cTn>
                                        <p:tgtEl>
                                          <p:spTgt spid="86"/>
                                        </p:tgtEl>
                                        <p:attrNameLst>
                                          <p:attrName>style.visibility</p:attrName>
                                        </p:attrNameLst>
                                      </p:cBhvr>
                                      <p:to>
                                        <p:strVal val="hidden"/>
                                      </p:to>
                                    </p:set>
                                  </p:childTnLst>
                                </p:cTn>
                              </p:par>
                              <p:par>
                                <p:cTn id="1025" presetID="2" presetClass="entr" presetSubtype="4" fill="hold" grpId="0" nodeType="withEffect">
                                  <p:stCondLst>
                                    <p:cond delay="0"/>
                                  </p:stCondLst>
                                  <p:childTnLst>
                                    <p:set>
                                      <p:cBhvr>
                                        <p:cTn id="1026" dur="1" fill="hold">
                                          <p:stCondLst>
                                            <p:cond delay="0"/>
                                          </p:stCondLst>
                                        </p:cTn>
                                        <p:tgtEl>
                                          <p:spTgt spid="77"/>
                                        </p:tgtEl>
                                        <p:attrNameLst>
                                          <p:attrName>style.visibility</p:attrName>
                                        </p:attrNameLst>
                                      </p:cBhvr>
                                      <p:to>
                                        <p:strVal val="visible"/>
                                      </p:to>
                                    </p:set>
                                    <p:anim calcmode="lin" valueType="num">
                                      <p:cBhvr additive="base">
                                        <p:cTn id="1027" dur="4000" fill="hold"/>
                                        <p:tgtEl>
                                          <p:spTgt spid="77"/>
                                        </p:tgtEl>
                                        <p:attrNameLst>
                                          <p:attrName>ppt_x</p:attrName>
                                        </p:attrNameLst>
                                      </p:cBhvr>
                                      <p:tavLst>
                                        <p:tav tm="0">
                                          <p:val>
                                            <p:strVal val="#ppt_x"/>
                                          </p:val>
                                        </p:tav>
                                        <p:tav tm="100000">
                                          <p:val>
                                            <p:strVal val="#ppt_x"/>
                                          </p:val>
                                        </p:tav>
                                      </p:tavLst>
                                    </p:anim>
                                    <p:anim calcmode="lin" valueType="num">
                                      <p:cBhvr additive="base">
                                        <p:cTn id="1028" dur="4000" fill="hold"/>
                                        <p:tgtEl>
                                          <p:spTgt spid="77"/>
                                        </p:tgtEl>
                                        <p:attrNameLst>
                                          <p:attrName>ppt_y</p:attrName>
                                        </p:attrNameLst>
                                      </p:cBhvr>
                                      <p:tavLst>
                                        <p:tav tm="0">
                                          <p:val>
                                            <p:strVal val="1+#ppt_h/2"/>
                                          </p:val>
                                        </p:tav>
                                        <p:tav tm="100000">
                                          <p:val>
                                            <p:strVal val="#ppt_y"/>
                                          </p:val>
                                        </p:tav>
                                      </p:tavLst>
                                    </p:anim>
                                  </p:childTnLst>
                                </p:cTn>
                              </p:par>
                              <p:par>
                                <p:cTn id="1029" presetID="19" presetClass="entr" presetSubtype="5" fill="hold" grpId="1" nodeType="withEffect">
                                  <p:stCondLst>
                                    <p:cond delay="0"/>
                                  </p:stCondLst>
                                  <p:childTnLst>
                                    <p:set>
                                      <p:cBhvr>
                                        <p:cTn id="1030" dur="1" fill="hold">
                                          <p:stCondLst>
                                            <p:cond delay="0"/>
                                          </p:stCondLst>
                                        </p:cTn>
                                        <p:tgtEl>
                                          <p:spTgt spid="77"/>
                                        </p:tgtEl>
                                        <p:attrNameLst>
                                          <p:attrName>style.visibility</p:attrName>
                                        </p:attrNameLst>
                                      </p:cBhvr>
                                      <p:to>
                                        <p:strVal val="visible"/>
                                      </p:to>
                                    </p:set>
                                    <p:anim calcmode="lin" valueType="num">
                                      <p:cBhvr>
                                        <p:cTn id="1031" dur="4000" fill="hold"/>
                                        <p:tgtEl>
                                          <p:spTgt spid="77"/>
                                        </p:tgtEl>
                                        <p:attrNameLst>
                                          <p:attrName>ppt_w</p:attrName>
                                        </p:attrNameLst>
                                      </p:cBhvr>
                                      <p:tavLst>
                                        <p:tav tm="0">
                                          <p:val>
                                            <p:strVal val="#ppt_w"/>
                                          </p:val>
                                        </p:tav>
                                        <p:tav tm="100000">
                                          <p:val>
                                            <p:strVal val="#ppt_w"/>
                                          </p:val>
                                        </p:tav>
                                      </p:tavLst>
                                    </p:anim>
                                    <p:anim calcmode="lin" valueType="num">
                                      <p:cBhvr>
                                        <p:cTn id="1032" dur="4000" fill="hold"/>
                                        <p:tgtEl>
                                          <p:spTgt spid="77"/>
                                        </p:tgtEl>
                                        <p:attrNameLst>
                                          <p:attrName>ppt_h</p:attrName>
                                        </p:attrNameLst>
                                      </p:cBhvr>
                                      <p:tavLst>
                                        <p:tav tm="0" fmla="#ppt_h*sin(2.5*pi*$)">
                                          <p:val>
                                            <p:fltVal val="0"/>
                                          </p:val>
                                        </p:tav>
                                        <p:tav tm="100000">
                                          <p:val>
                                            <p:fltVal val="1"/>
                                          </p:val>
                                        </p:tav>
                                      </p:tavLst>
                                    </p:anim>
                                  </p:childTnLst>
                                </p:cTn>
                              </p:par>
                              <p:par>
                                <p:cTn id="1033" presetID="2" presetClass="exit" presetSubtype="1" fill="hold" grpId="2" nodeType="withEffect">
                                  <p:stCondLst>
                                    <p:cond delay="0"/>
                                  </p:stCondLst>
                                  <p:childTnLst>
                                    <p:anim calcmode="lin" valueType="num">
                                      <p:cBhvr additive="base">
                                        <p:cTn id="1034" dur="4500"/>
                                        <p:tgtEl>
                                          <p:spTgt spid="77"/>
                                        </p:tgtEl>
                                        <p:attrNameLst>
                                          <p:attrName>ppt_x</p:attrName>
                                        </p:attrNameLst>
                                      </p:cBhvr>
                                      <p:tavLst>
                                        <p:tav tm="0">
                                          <p:val>
                                            <p:strVal val="ppt_x"/>
                                          </p:val>
                                        </p:tav>
                                        <p:tav tm="100000">
                                          <p:val>
                                            <p:strVal val="ppt_x"/>
                                          </p:val>
                                        </p:tav>
                                      </p:tavLst>
                                    </p:anim>
                                    <p:anim calcmode="lin" valueType="num">
                                      <p:cBhvr additive="base">
                                        <p:cTn id="1035" dur="4500"/>
                                        <p:tgtEl>
                                          <p:spTgt spid="77"/>
                                        </p:tgtEl>
                                        <p:attrNameLst>
                                          <p:attrName>ppt_y</p:attrName>
                                        </p:attrNameLst>
                                      </p:cBhvr>
                                      <p:tavLst>
                                        <p:tav tm="0">
                                          <p:val>
                                            <p:strVal val="ppt_y"/>
                                          </p:val>
                                        </p:tav>
                                        <p:tav tm="100000">
                                          <p:val>
                                            <p:strVal val="0-ppt_h/2"/>
                                          </p:val>
                                        </p:tav>
                                      </p:tavLst>
                                    </p:anim>
                                    <p:set>
                                      <p:cBhvr>
                                        <p:cTn id="1036" dur="1" fill="hold">
                                          <p:stCondLst>
                                            <p:cond delay="4499"/>
                                          </p:stCondLst>
                                        </p:cTn>
                                        <p:tgtEl>
                                          <p:spTgt spid="77"/>
                                        </p:tgtEl>
                                        <p:attrNameLst>
                                          <p:attrName>style.visibility</p:attrName>
                                        </p:attrNameLst>
                                      </p:cBhvr>
                                      <p:to>
                                        <p:strVal val="hidden"/>
                                      </p:to>
                                    </p:set>
                                  </p:childTnLst>
                                </p:cTn>
                              </p:par>
                              <p:par>
                                <p:cTn id="1037" presetID="3" presetClass="exit" presetSubtype="10" fill="hold" grpId="3" nodeType="withEffect">
                                  <p:stCondLst>
                                    <p:cond delay="0"/>
                                  </p:stCondLst>
                                  <p:childTnLst>
                                    <p:animEffect transition="out" filter="blinds(horizontal)">
                                      <p:cBhvr>
                                        <p:cTn id="1038" dur="6000"/>
                                        <p:tgtEl>
                                          <p:spTgt spid="77"/>
                                        </p:tgtEl>
                                      </p:cBhvr>
                                    </p:animEffect>
                                    <p:set>
                                      <p:cBhvr>
                                        <p:cTn id="1039" dur="1" fill="hold">
                                          <p:stCondLst>
                                            <p:cond delay="5999"/>
                                          </p:stCondLst>
                                        </p:cTn>
                                        <p:tgtEl>
                                          <p:spTgt spid="77"/>
                                        </p:tgtEl>
                                        <p:attrNameLst>
                                          <p:attrName>style.visibility</p:attrName>
                                        </p:attrNameLst>
                                      </p:cBhvr>
                                      <p:to>
                                        <p:strVal val="hidden"/>
                                      </p:to>
                                    </p:set>
                                  </p:childTnLst>
                                </p:cTn>
                              </p:par>
                              <p:par>
                                <p:cTn id="1040" presetID="2" presetClass="entr" presetSubtype="4" fill="hold" grpId="0" nodeType="withEffect">
                                  <p:stCondLst>
                                    <p:cond delay="0"/>
                                  </p:stCondLst>
                                  <p:childTnLst>
                                    <p:set>
                                      <p:cBhvr>
                                        <p:cTn id="1041" dur="1" fill="hold">
                                          <p:stCondLst>
                                            <p:cond delay="0"/>
                                          </p:stCondLst>
                                        </p:cTn>
                                        <p:tgtEl>
                                          <p:spTgt spid="79"/>
                                        </p:tgtEl>
                                        <p:attrNameLst>
                                          <p:attrName>style.visibility</p:attrName>
                                        </p:attrNameLst>
                                      </p:cBhvr>
                                      <p:to>
                                        <p:strVal val="visible"/>
                                      </p:to>
                                    </p:set>
                                    <p:anim calcmode="lin" valueType="num">
                                      <p:cBhvr additive="base">
                                        <p:cTn id="1042" dur="4000" fill="hold"/>
                                        <p:tgtEl>
                                          <p:spTgt spid="79"/>
                                        </p:tgtEl>
                                        <p:attrNameLst>
                                          <p:attrName>ppt_x</p:attrName>
                                        </p:attrNameLst>
                                      </p:cBhvr>
                                      <p:tavLst>
                                        <p:tav tm="0">
                                          <p:val>
                                            <p:strVal val="#ppt_x"/>
                                          </p:val>
                                        </p:tav>
                                        <p:tav tm="100000">
                                          <p:val>
                                            <p:strVal val="#ppt_x"/>
                                          </p:val>
                                        </p:tav>
                                      </p:tavLst>
                                    </p:anim>
                                    <p:anim calcmode="lin" valueType="num">
                                      <p:cBhvr additive="base">
                                        <p:cTn id="1043" dur="4000" fill="hold"/>
                                        <p:tgtEl>
                                          <p:spTgt spid="79"/>
                                        </p:tgtEl>
                                        <p:attrNameLst>
                                          <p:attrName>ppt_y</p:attrName>
                                        </p:attrNameLst>
                                      </p:cBhvr>
                                      <p:tavLst>
                                        <p:tav tm="0">
                                          <p:val>
                                            <p:strVal val="1+#ppt_h/2"/>
                                          </p:val>
                                        </p:tav>
                                        <p:tav tm="100000">
                                          <p:val>
                                            <p:strVal val="#ppt_y"/>
                                          </p:val>
                                        </p:tav>
                                      </p:tavLst>
                                    </p:anim>
                                  </p:childTnLst>
                                </p:cTn>
                              </p:par>
                              <p:par>
                                <p:cTn id="1044" presetID="19" presetClass="entr" presetSubtype="5" fill="hold" grpId="1" nodeType="withEffect">
                                  <p:stCondLst>
                                    <p:cond delay="0"/>
                                  </p:stCondLst>
                                  <p:childTnLst>
                                    <p:set>
                                      <p:cBhvr>
                                        <p:cTn id="1045" dur="1" fill="hold">
                                          <p:stCondLst>
                                            <p:cond delay="0"/>
                                          </p:stCondLst>
                                        </p:cTn>
                                        <p:tgtEl>
                                          <p:spTgt spid="79"/>
                                        </p:tgtEl>
                                        <p:attrNameLst>
                                          <p:attrName>style.visibility</p:attrName>
                                        </p:attrNameLst>
                                      </p:cBhvr>
                                      <p:to>
                                        <p:strVal val="visible"/>
                                      </p:to>
                                    </p:set>
                                    <p:anim calcmode="lin" valueType="num">
                                      <p:cBhvr>
                                        <p:cTn id="1046" dur="4000" fill="hold"/>
                                        <p:tgtEl>
                                          <p:spTgt spid="79"/>
                                        </p:tgtEl>
                                        <p:attrNameLst>
                                          <p:attrName>ppt_w</p:attrName>
                                        </p:attrNameLst>
                                      </p:cBhvr>
                                      <p:tavLst>
                                        <p:tav tm="0">
                                          <p:val>
                                            <p:strVal val="#ppt_w"/>
                                          </p:val>
                                        </p:tav>
                                        <p:tav tm="100000">
                                          <p:val>
                                            <p:strVal val="#ppt_w"/>
                                          </p:val>
                                        </p:tav>
                                      </p:tavLst>
                                    </p:anim>
                                    <p:anim calcmode="lin" valueType="num">
                                      <p:cBhvr>
                                        <p:cTn id="1047" dur="4000" fill="hold"/>
                                        <p:tgtEl>
                                          <p:spTgt spid="79"/>
                                        </p:tgtEl>
                                        <p:attrNameLst>
                                          <p:attrName>ppt_h</p:attrName>
                                        </p:attrNameLst>
                                      </p:cBhvr>
                                      <p:tavLst>
                                        <p:tav tm="0" fmla="#ppt_h*sin(2.5*pi*$)">
                                          <p:val>
                                            <p:fltVal val="0"/>
                                          </p:val>
                                        </p:tav>
                                        <p:tav tm="100000">
                                          <p:val>
                                            <p:fltVal val="1"/>
                                          </p:val>
                                        </p:tav>
                                      </p:tavLst>
                                    </p:anim>
                                  </p:childTnLst>
                                </p:cTn>
                              </p:par>
                              <p:par>
                                <p:cTn id="1048" presetID="2" presetClass="exit" presetSubtype="1" fill="hold" grpId="2" nodeType="withEffect">
                                  <p:stCondLst>
                                    <p:cond delay="0"/>
                                  </p:stCondLst>
                                  <p:childTnLst>
                                    <p:anim calcmode="lin" valueType="num">
                                      <p:cBhvr additive="base">
                                        <p:cTn id="1049" dur="4500"/>
                                        <p:tgtEl>
                                          <p:spTgt spid="79"/>
                                        </p:tgtEl>
                                        <p:attrNameLst>
                                          <p:attrName>ppt_x</p:attrName>
                                        </p:attrNameLst>
                                      </p:cBhvr>
                                      <p:tavLst>
                                        <p:tav tm="0">
                                          <p:val>
                                            <p:strVal val="ppt_x"/>
                                          </p:val>
                                        </p:tav>
                                        <p:tav tm="100000">
                                          <p:val>
                                            <p:strVal val="ppt_x"/>
                                          </p:val>
                                        </p:tav>
                                      </p:tavLst>
                                    </p:anim>
                                    <p:anim calcmode="lin" valueType="num">
                                      <p:cBhvr additive="base">
                                        <p:cTn id="1050" dur="4500"/>
                                        <p:tgtEl>
                                          <p:spTgt spid="79"/>
                                        </p:tgtEl>
                                        <p:attrNameLst>
                                          <p:attrName>ppt_y</p:attrName>
                                        </p:attrNameLst>
                                      </p:cBhvr>
                                      <p:tavLst>
                                        <p:tav tm="0">
                                          <p:val>
                                            <p:strVal val="ppt_y"/>
                                          </p:val>
                                        </p:tav>
                                        <p:tav tm="100000">
                                          <p:val>
                                            <p:strVal val="0-ppt_h/2"/>
                                          </p:val>
                                        </p:tav>
                                      </p:tavLst>
                                    </p:anim>
                                    <p:set>
                                      <p:cBhvr>
                                        <p:cTn id="1051" dur="1" fill="hold">
                                          <p:stCondLst>
                                            <p:cond delay="4499"/>
                                          </p:stCondLst>
                                        </p:cTn>
                                        <p:tgtEl>
                                          <p:spTgt spid="79"/>
                                        </p:tgtEl>
                                        <p:attrNameLst>
                                          <p:attrName>style.visibility</p:attrName>
                                        </p:attrNameLst>
                                      </p:cBhvr>
                                      <p:to>
                                        <p:strVal val="hidden"/>
                                      </p:to>
                                    </p:set>
                                  </p:childTnLst>
                                </p:cTn>
                              </p:par>
                              <p:par>
                                <p:cTn id="1052" presetID="3" presetClass="exit" presetSubtype="10" fill="hold" grpId="3" nodeType="withEffect">
                                  <p:stCondLst>
                                    <p:cond delay="0"/>
                                  </p:stCondLst>
                                  <p:childTnLst>
                                    <p:animEffect transition="out" filter="blinds(horizontal)">
                                      <p:cBhvr>
                                        <p:cTn id="1053" dur="6000"/>
                                        <p:tgtEl>
                                          <p:spTgt spid="79"/>
                                        </p:tgtEl>
                                      </p:cBhvr>
                                    </p:animEffect>
                                    <p:set>
                                      <p:cBhvr>
                                        <p:cTn id="1054" dur="1" fill="hold">
                                          <p:stCondLst>
                                            <p:cond delay="5999"/>
                                          </p:stCondLst>
                                        </p:cTn>
                                        <p:tgtEl>
                                          <p:spTgt spid="79"/>
                                        </p:tgtEl>
                                        <p:attrNameLst>
                                          <p:attrName>style.visibility</p:attrName>
                                        </p:attrNameLst>
                                      </p:cBhvr>
                                      <p:to>
                                        <p:strVal val="hidden"/>
                                      </p:to>
                                    </p:set>
                                  </p:childTnLst>
                                </p:cTn>
                              </p:par>
                              <p:par>
                                <p:cTn id="1055" presetID="2" presetClass="entr" presetSubtype="4" fill="hold" grpId="0" nodeType="withEffect">
                                  <p:stCondLst>
                                    <p:cond delay="0"/>
                                  </p:stCondLst>
                                  <p:childTnLst>
                                    <p:set>
                                      <p:cBhvr>
                                        <p:cTn id="1056" dur="1" fill="hold">
                                          <p:stCondLst>
                                            <p:cond delay="0"/>
                                          </p:stCondLst>
                                        </p:cTn>
                                        <p:tgtEl>
                                          <p:spTgt spid="72"/>
                                        </p:tgtEl>
                                        <p:attrNameLst>
                                          <p:attrName>style.visibility</p:attrName>
                                        </p:attrNameLst>
                                      </p:cBhvr>
                                      <p:to>
                                        <p:strVal val="visible"/>
                                      </p:to>
                                    </p:set>
                                    <p:anim calcmode="lin" valueType="num">
                                      <p:cBhvr additive="base">
                                        <p:cTn id="1057" dur="4000" fill="hold"/>
                                        <p:tgtEl>
                                          <p:spTgt spid="72"/>
                                        </p:tgtEl>
                                        <p:attrNameLst>
                                          <p:attrName>ppt_x</p:attrName>
                                        </p:attrNameLst>
                                      </p:cBhvr>
                                      <p:tavLst>
                                        <p:tav tm="0">
                                          <p:val>
                                            <p:strVal val="#ppt_x"/>
                                          </p:val>
                                        </p:tav>
                                        <p:tav tm="100000">
                                          <p:val>
                                            <p:strVal val="#ppt_x"/>
                                          </p:val>
                                        </p:tav>
                                      </p:tavLst>
                                    </p:anim>
                                    <p:anim calcmode="lin" valueType="num">
                                      <p:cBhvr additive="base">
                                        <p:cTn id="1058" dur="4000" fill="hold"/>
                                        <p:tgtEl>
                                          <p:spTgt spid="72"/>
                                        </p:tgtEl>
                                        <p:attrNameLst>
                                          <p:attrName>ppt_y</p:attrName>
                                        </p:attrNameLst>
                                      </p:cBhvr>
                                      <p:tavLst>
                                        <p:tav tm="0">
                                          <p:val>
                                            <p:strVal val="1+#ppt_h/2"/>
                                          </p:val>
                                        </p:tav>
                                        <p:tav tm="100000">
                                          <p:val>
                                            <p:strVal val="#ppt_y"/>
                                          </p:val>
                                        </p:tav>
                                      </p:tavLst>
                                    </p:anim>
                                  </p:childTnLst>
                                </p:cTn>
                              </p:par>
                              <p:par>
                                <p:cTn id="1059" presetID="19" presetClass="entr" presetSubtype="5" fill="hold" grpId="1" nodeType="withEffect">
                                  <p:stCondLst>
                                    <p:cond delay="0"/>
                                  </p:stCondLst>
                                  <p:childTnLst>
                                    <p:set>
                                      <p:cBhvr>
                                        <p:cTn id="1060" dur="1" fill="hold">
                                          <p:stCondLst>
                                            <p:cond delay="0"/>
                                          </p:stCondLst>
                                        </p:cTn>
                                        <p:tgtEl>
                                          <p:spTgt spid="72"/>
                                        </p:tgtEl>
                                        <p:attrNameLst>
                                          <p:attrName>style.visibility</p:attrName>
                                        </p:attrNameLst>
                                      </p:cBhvr>
                                      <p:to>
                                        <p:strVal val="visible"/>
                                      </p:to>
                                    </p:set>
                                    <p:anim calcmode="lin" valueType="num">
                                      <p:cBhvr>
                                        <p:cTn id="1061" dur="4000" fill="hold"/>
                                        <p:tgtEl>
                                          <p:spTgt spid="72"/>
                                        </p:tgtEl>
                                        <p:attrNameLst>
                                          <p:attrName>ppt_w</p:attrName>
                                        </p:attrNameLst>
                                      </p:cBhvr>
                                      <p:tavLst>
                                        <p:tav tm="0">
                                          <p:val>
                                            <p:strVal val="#ppt_w"/>
                                          </p:val>
                                        </p:tav>
                                        <p:tav tm="100000">
                                          <p:val>
                                            <p:strVal val="#ppt_w"/>
                                          </p:val>
                                        </p:tav>
                                      </p:tavLst>
                                    </p:anim>
                                    <p:anim calcmode="lin" valueType="num">
                                      <p:cBhvr>
                                        <p:cTn id="1062" dur="4000" fill="hold"/>
                                        <p:tgtEl>
                                          <p:spTgt spid="72"/>
                                        </p:tgtEl>
                                        <p:attrNameLst>
                                          <p:attrName>ppt_h</p:attrName>
                                        </p:attrNameLst>
                                      </p:cBhvr>
                                      <p:tavLst>
                                        <p:tav tm="0" fmla="#ppt_h*sin(2.5*pi*$)">
                                          <p:val>
                                            <p:fltVal val="0"/>
                                          </p:val>
                                        </p:tav>
                                        <p:tav tm="100000">
                                          <p:val>
                                            <p:fltVal val="1"/>
                                          </p:val>
                                        </p:tav>
                                      </p:tavLst>
                                    </p:anim>
                                  </p:childTnLst>
                                </p:cTn>
                              </p:par>
                              <p:par>
                                <p:cTn id="1063" presetID="2" presetClass="exit" presetSubtype="1" fill="hold" grpId="2" nodeType="withEffect">
                                  <p:stCondLst>
                                    <p:cond delay="0"/>
                                  </p:stCondLst>
                                  <p:childTnLst>
                                    <p:anim calcmode="lin" valueType="num">
                                      <p:cBhvr additive="base">
                                        <p:cTn id="1064" dur="4500"/>
                                        <p:tgtEl>
                                          <p:spTgt spid="72"/>
                                        </p:tgtEl>
                                        <p:attrNameLst>
                                          <p:attrName>ppt_x</p:attrName>
                                        </p:attrNameLst>
                                      </p:cBhvr>
                                      <p:tavLst>
                                        <p:tav tm="0">
                                          <p:val>
                                            <p:strVal val="ppt_x"/>
                                          </p:val>
                                        </p:tav>
                                        <p:tav tm="100000">
                                          <p:val>
                                            <p:strVal val="ppt_x"/>
                                          </p:val>
                                        </p:tav>
                                      </p:tavLst>
                                    </p:anim>
                                    <p:anim calcmode="lin" valueType="num">
                                      <p:cBhvr additive="base">
                                        <p:cTn id="1065" dur="4500"/>
                                        <p:tgtEl>
                                          <p:spTgt spid="72"/>
                                        </p:tgtEl>
                                        <p:attrNameLst>
                                          <p:attrName>ppt_y</p:attrName>
                                        </p:attrNameLst>
                                      </p:cBhvr>
                                      <p:tavLst>
                                        <p:tav tm="0">
                                          <p:val>
                                            <p:strVal val="ppt_y"/>
                                          </p:val>
                                        </p:tav>
                                        <p:tav tm="100000">
                                          <p:val>
                                            <p:strVal val="0-ppt_h/2"/>
                                          </p:val>
                                        </p:tav>
                                      </p:tavLst>
                                    </p:anim>
                                    <p:set>
                                      <p:cBhvr>
                                        <p:cTn id="1066" dur="1" fill="hold">
                                          <p:stCondLst>
                                            <p:cond delay="4499"/>
                                          </p:stCondLst>
                                        </p:cTn>
                                        <p:tgtEl>
                                          <p:spTgt spid="72"/>
                                        </p:tgtEl>
                                        <p:attrNameLst>
                                          <p:attrName>style.visibility</p:attrName>
                                        </p:attrNameLst>
                                      </p:cBhvr>
                                      <p:to>
                                        <p:strVal val="hidden"/>
                                      </p:to>
                                    </p:set>
                                  </p:childTnLst>
                                </p:cTn>
                              </p:par>
                              <p:par>
                                <p:cTn id="1067" presetID="3" presetClass="exit" presetSubtype="10" fill="hold" grpId="3" nodeType="withEffect">
                                  <p:stCondLst>
                                    <p:cond delay="0"/>
                                  </p:stCondLst>
                                  <p:childTnLst>
                                    <p:animEffect transition="out" filter="blinds(horizontal)">
                                      <p:cBhvr>
                                        <p:cTn id="1068" dur="6000"/>
                                        <p:tgtEl>
                                          <p:spTgt spid="72"/>
                                        </p:tgtEl>
                                      </p:cBhvr>
                                    </p:animEffect>
                                    <p:set>
                                      <p:cBhvr>
                                        <p:cTn id="1069" dur="1" fill="hold">
                                          <p:stCondLst>
                                            <p:cond delay="5999"/>
                                          </p:stCondLst>
                                        </p:cTn>
                                        <p:tgtEl>
                                          <p:spTgt spid="72"/>
                                        </p:tgtEl>
                                        <p:attrNameLst>
                                          <p:attrName>style.visibility</p:attrName>
                                        </p:attrNameLst>
                                      </p:cBhvr>
                                      <p:to>
                                        <p:strVal val="hidden"/>
                                      </p:to>
                                    </p:set>
                                  </p:childTnLst>
                                </p:cTn>
                              </p:par>
                              <p:par>
                                <p:cTn id="1070" presetID="2" presetClass="entr" presetSubtype="4" fill="hold" grpId="0" nodeType="withEffect">
                                  <p:stCondLst>
                                    <p:cond delay="0"/>
                                  </p:stCondLst>
                                  <p:childTnLst>
                                    <p:set>
                                      <p:cBhvr>
                                        <p:cTn id="1071" dur="1" fill="hold">
                                          <p:stCondLst>
                                            <p:cond delay="0"/>
                                          </p:stCondLst>
                                        </p:cTn>
                                        <p:tgtEl>
                                          <p:spTgt spid="74"/>
                                        </p:tgtEl>
                                        <p:attrNameLst>
                                          <p:attrName>style.visibility</p:attrName>
                                        </p:attrNameLst>
                                      </p:cBhvr>
                                      <p:to>
                                        <p:strVal val="visible"/>
                                      </p:to>
                                    </p:set>
                                    <p:anim calcmode="lin" valueType="num">
                                      <p:cBhvr additive="base">
                                        <p:cTn id="1072" dur="4000" fill="hold"/>
                                        <p:tgtEl>
                                          <p:spTgt spid="74"/>
                                        </p:tgtEl>
                                        <p:attrNameLst>
                                          <p:attrName>ppt_x</p:attrName>
                                        </p:attrNameLst>
                                      </p:cBhvr>
                                      <p:tavLst>
                                        <p:tav tm="0">
                                          <p:val>
                                            <p:strVal val="#ppt_x"/>
                                          </p:val>
                                        </p:tav>
                                        <p:tav tm="100000">
                                          <p:val>
                                            <p:strVal val="#ppt_x"/>
                                          </p:val>
                                        </p:tav>
                                      </p:tavLst>
                                    </p:anim>
                                    <p:anim calcmode="lin" valueType="num">
                                      <p:cBhvr additive="base">
                                        <p:cTn id="1073" dur="4000" fill="hold"/>
                                        <p:tgtEl>
                                          <p:spTgt spid="74"/>
                                        </p:tgtEl>
                                        <p:attrNameLst>
                                          <p:attrName>ppt_y</p:attrName>
                                        </p:attrNameLst>
                                      </p:cBhvr>
                                      <p:tavLst>
                                        <p:tav tm="0">
                                          <p:val>
                                            <p:strVal val="1+#ppt_h/2"/>
                                          </p:val>
                                        </p:tav>
                                        <p:tav tm="100000">
                                          <p:val>
                                            <p:strVal val="#ppt_y"/>
                                          </p:val>
                                        </p:tav>
                                      </p:tavLst>
                                    </p:anim>
                                  </p:childTnLst>
                                </p:cTn>
                              </p:par>
                              <p:par>
                                <p:cTn id="1074" presetID="19" presetClass="entr" presetSubtype="5" fill="hold" grpId="1" nodeType="withEffect">
                                  <p:stCondLst>
                                    <p:cond delay="0"/>
                                  </p:stCondLst>
                                  <p:childTnLst>
                                    <p:set>
                                      <p:cBhvr>
                                        <p:cTn id="1075" dur="1" fill="hold">
                                          <p:stCondLst>
                                            <p:cond delay="0"/>
                                          </p:stCondLst>
                                        </p:cTn>
                                        <p:tgtEl>
                                          <p:spTgt spid="74"/>
                                        </p:tgtEl>
                                        <p:attrNameLst>
                                          <p:attrName>style.visibility</p:attrName>
                                        </p:attrNameLst>
                                      </p:cBhvr>
                                      <p:to>
                                        <p:strVal val="visible"/>
                                      </p:to>
                                    </p:set>
                                    <p:anim calcmode="lin" valueType="num">
                                      <p:cBhvr>
                                        <p:cTn id="1076" dur="4000" fill="hold"/>
                                        <p:tgtEl>
                                          <p:spTgt spid="74"/>
                                        </p:tgtEl>
                                        <p:attrNameLst>
                                          <p:attrName>ppt_w</p:attrName>
                                        </p:attrNameLst>
                                      </p:cBhvr>
                                      <p:tavLst>
                                        <p:tav tm="0">
                                          <p:val>
                                            <p:strVal val="#ppt_w"/>
                                          </p:val>
                                        </p:tav>
                                        <p:tav tm="100000">
                                          <p:val>
                                            <p:strVal val="#ppt_w"/>
                                          </p:val>
                                        </p:tav>
                                      </p:tavLst>
                                    </p:anim>
                                    <p:anim calcmode="lin" valueType="num">
                                      <p:cBhvr>
                                        <p:cTn id="1077" dur="4000" fill="hold"/>
                                        <p:tgtEl>
                                          <p:spTgt spid="74"/>
                                        </p:tgtEl>
                                        <p:attrNameLst>
                                          <p:attrName>ppt_h</p:attrName>
                                        </p:attrNameLst>
                                      </p:cBhvr>
                                      <p:tavLst>
                                        <p:tav tm="0" fmla="#ppt_h*sin(2.5*pi*$)">
                                          <p:val>
                                            <p:fltVal val="0"/>
                                          </p:val>
                                        </p:tav>
                                        <p:tav tm="100000">
                                          <p:val>
                                            <p:fltVal val="1"/>
                                          </p:val>
                                        </p:tav>
                                      </p:tavLst>
                                    </p:anim>
                                  </p:childTnLst>
                                </p:cTn>
                              </p:par>
                              <p:par>
                                <p:cTn id="1078" presetID="2" presetClass="exit" presetSubtype="1" fill="hold" grpId="2" nodeType="withEffect">
                                  <p:stCondLst>
                                    <p:cond delay="0"/>
                                  </p:stCondLst>
                                  <p:childTnLst>
                                    <p:anim calcmode="lin" valueType="num">
                                      <p:cBhvr additive="base">
                                        <p:cTn id="1079" dur="4500"/>
                                        <p:tgtEl>
                                          <p:spTgt spid="74"/>
                                        </p:tgtEl>
                                        <p:attrNameLst>
                                          <p:attrName>ppt_x</p:attrName>
                                        </p:attrNameLst>
                                      </p:cBhvr>
                                      <p:tavLst>
                                        <p:tav tm="0">
                                          <p:val>
                                            <p:strVal val="ppt_x"/>
                                          </p:val>
                                        </p:tav>
                                        <p:tav tm="100000">
                                          <p:val>
                                            <p:strVal val="ppt_x"/>
                                          </p:val>
                                        </p:tav>
                                      </p:tavLst>
                                    </p:anim>
                                    <p:anim calcmode="lin" valueType="num">
                                      <p:cBhvr additive="base">
                                        <p:cTn id="1080" dur="4500"/>
                                        <p:tgtEl>
                                          <p:spTgt spid="74"/>
                                        </p:tgtEl>
                                        <p:attrNameLst>
                                          <p:attrName>ppt_y</p:attrName>
                                        </p:attrNameLst>
                                      </p:cBhvr>
                                      <p:tavLst>
                                        <p:tav tm="0">
                                          <p:val>
                                            <p:strVal val="ppt_y"/>
                                          </p:val>
                                        </p:tav>
                                        <p:tav tm="100000">
                                          <p:val>
                                            <p:strVal val="0-ppt_h/2"/>
                                          </p:val>
                                        </p:tav>
                                      </p:tavLst>
                                    </p:anim>
                                    <p:set>
                                      <p:cBhvr>
                                        <p:cTn id="1081" dur="1" fill="hold">
                                          <p:stCondLst>
                                            <p:cond delay="4499"/>
                                          </p:stCondLst>
                                        </p:cTn>
                                        <p:tgtEl>
                                          <p:spTgt spid="74"/>
                                        </p:tgtEl>
                                        <p:attrNameLst>
                                          <p:attrName>style.visibility</p:attrName>
                                        </p:attrNameLst>
                                      </p:cBhvr>
                                      <p:to>
                                        <p:strVal val="hidden"/>
                                      </p:to>
                                    </p:set>
                                  </p:childTnLst>
                                </p:cTn>
                              </p:par>
                              <p:par>
                                <p:cTn id="1082" presetID="3" presetClass="exit" presetSubtype="10" fill="hold" grpId="3" nodeType="withEffect">
                                  <p:stCondLst>
                                    <p:cond delay="0"/>
                                  </p:stCondLst>
                                  <p:childTnLst>
                                    <p:animEffect transition="out" filter="blinds(horizontal)">
                                      <p:cBhvr>
                                        <p:cTn id="1083" dur="6000"/>
                                        <p:tgtEl>
                                          <p:spTgt spid="74"/>
                                        </p:tgtEl>
                                      </p:cBhvr>
                                    </p:animEffect>
                                    <p:set>
                                      <p:cBhvr>
                                        <p:cTn id="1084" dur="1" fill="hold">
                                          <p:stCondLst>
                                            <p:cond delay="5999"/>
                                          </p:stCondLst>
                                        </p:cTn>
                                        <p:tgtEl>
                                          <p:spTgt spid="74"/>
                                        </p:tgtEl>
                                        <p:attrNameLst>
                                          <p:attrName>style.visibility</p:attrName>
                                        </p:attrNameLst>
                                      </p:cBhvr>
                                      <p:to>
                                        <p:strVal val="hidden"/>
                                      </p:to>
                                    </p:set>
                                  </p:childTnLst>
                                </p:cTn>
                              </p:par>
                              <p:par>
                                <p:cTn id="1085" presetID="2" presetClass="entr" presetSubtype="4" fill="hold" grpId="0" nodeType="withEffect">
                                  <p:stCondLst>
                                    <p:cond delay="0"/>
                                  </p:stCondLst>
                                  <p:childTnLst>
                                    <p:set>
                                      <p:cBhvr>
                                        <p:cTn id="1086" dur="1" fill="hold">
                                          <p:stCondLst>
                                            <p:cond delay="0"/>
                                          </p:stCondLst>
                                        </p:cTn>
                                        <p:tgtEl>
                                          <p:spTgt spid="75"/>
                                        </p:tgtEl>
                                        <p:attrNameLst>
                                          <p:attrName>style.visibility</p:attrName>
                                        </p:attrNameLst>
                                      </p:cBhvr>
                                      <p:to>
                                        <p:strVal val="visible"/>
                                      </p:to>
                                    </p:set>
                                    <p:anim calcmode="lin" valueType="num">
                                      <p:cBhvr additive="base">
                                        <p:cTn id="1087" dur="4000" fill="hold"/>
                                        <p:tgtEl>
                                          <p:spTgt spid="75"/>
                                        </p:tgtEl>
                                        <p:attrNameLst>
                                          <p:attrName>ppt_x</p:attrName>
                                        </p:attrNameLst>
                                      </p:cBhvr>
                                      <p:tavLst>
                                        <p:tav tm="0">
                                          <p:val>
                                            <p:strVal val="#ppt_x"/>
                                          </p:val>
                                        </p:tav>
                                        <p:tav tm="100000">
                                          <p:val>
                                            <p:strVal val="#ppt_x"/>
                                          </p:val>
                                        </p:tav>
                                      </p:tavLst>
                                    </p:anim>
                                    <p:anim calcmode="lin" valueType="num">
                                      <p:cBhvr additive="base">
                                        <p:cTn id="1088" dur="4000" fill="hold"/>
                                        <p:tgtEl>
                                          <p:spTgt spid="75"/>
                                        </p:tgtEl>
                                        <p:attrNameLst>
                                          <p:attrName>ppt_y</p:attrName>
                                        </p:attrNameLst>
                                      </p:cBhvr>
                                      <p:tavLst>
                                        <p:tav tm="0">
                                          <p:val>
                                            <p:strVal val="1+#ppt_h/2"/>
                                          </p:val>
                                        </p:tav>
                                        <p:tav tm="100000">
                                          <p:val>
                                            <p:strVal val="#ppt_y"/>
                                          </p:val>
                                        </p:tav>
                                      </p:tavLst>
                                    </p:anim>
                                  </p:childTnLst>
                                </p:cTn>
                              </p:par>
                              <p:par>
                                <p:cTn id="1089" presetID="19" presetClass="entr" presetSubtype="5" fill="hold" grpId="1" nodeType="withEffect">
                                  <p:stCondLst>
                                    <p:cond delay="0"/>
                                  </p:stCondLst>
                                  <p:childTnLst>
                                    <p:set>
                                      <p:cBhvr>
                                        <p:cTn id="1090" dur="1" fill="hold">
                                          <p:stCondLst>
                                            <p:cond delay="0"/>
                                          </p:stCondLst>
                                        </p:cTn>
                                        <p:tgtEl>
                                          <p:spTgt spid="75"/>
                                        </p:tgtEl>
                                        <p:attrNameLst>
                                          <p:attrName>style.visibility</p:attrName>
                                        </p:attrNameLst>
                                      </p:cBhvr>
                                      <p:to>
                                        <p:strVal val="visible"/>
                                      </p:to>
                                    </p:set>
                                    <p:anim calcmode="lin" valueType="num">
                                      <p:cBhvr>
                                        <p:cTn id="1091" dur="4000" fill="hold"/>
                                        <p:tgtEl>
                                          <p:spTgt spid="75"/>
                                        </p:tgtEl>
                                        <p:attrNameLst>
                                          <p:attrName>ppt_w</p:attrName>
                                        </p:attrNameLst>
                                      </p:cBhvr>
                                      <p:tavLst>
                                        <p:tav tm="0">
                                          <p:val>
                                            <p:strVal val="#ppt_w"/>
                                          </p:val>
                                        </p:tav>
                                        <p:tav tm="100000">
                                          <p:val>
                                            <p:strVal val="#ppt_w"/>
                                          </p:val>
                                        </p:tav>
                                      </p:tavLst>
                                    </p:anim>
                                    <p:anim calcmode="lin" valueType="num">
                                      <p:cBhvr>
                                        <p:cTn id="1092" dur="4000" fill="hold"/>
                                        <p:tgtEl>
                                          <p:spTgt spid="75"/>
                                        </p:tgtEl>
                                        <p:attrNameLst>
                                          <p:attrName>ppt_h</p:attrName>
                                        </p:attrNameLst>
                                      </p:cBhvr>
                                      <p:tavLst>
                                        <p:tav tm="0" fmla="#ppt_h*sin(2.5*pi*$)">
                                          <p:val>
                                            <p:fltVal val="0"/>
                                          </p:val>
                                        </p:tav>
                                        <p:tav tm="100000">
                                          <p:val>
                                            <p:fltVal val="1"/>
                                          </p:val>
                                        </p:tav>
                                      </p:tavLst>
                                    </p:anim>
                                  </p:childTnLst>
                                </p:cTn>
                              </p:par>
                              <p:par>
                                <p:cTn id="1093" presetID="2" presetClass="exit" presetSubtype="1" fill="hold" grpId="2" nodeType="withEffect">
                                  <p:stCondLst>
                                    <p:cond delay="0"/>
                                  </p:stCondLst>
                                  <p:childTnLst>
                                    <p:anim calcmode="lin" valueType="num">
                                      <p:cBhvr additive="base">
                                        <p:cTn id="1094" dur="4500"/>
                                        <p:tgtEl>
                                          <p:spTgt spid="75"/>
                                        </p:tgtEl>
                                        <p:attrNameLst>
                                          <p:attrName>ppt_x</p:attrName>
                                        </p:attrNameLst>
                                      </p:cBhvr>
                                      <p:tavLst>
                                        <p:tav tm="0">
                                          <p:val>
                                            <p:strVal val="ppt_x"/>
                                          </p:val>
                                        </p:tav>
                                        <p:tav tm="100000">
                                          <p:val>
                                            <p:strVal val="ppt_x"/>
                                          </p:val>
                                        </p:tav>
                                      </p:tavLst>
                                    </p:anim>
                                    <p:anim calcmode="lin" valueType="num">
                                      <p:cBhvr additive="base">
                                        <p:cTn id="1095" dur="4500"/>
                                        <p:tgtEl>
                                          <p:spTgt spid="75"/>
                                        </p:tgtEl>
                                        <p:attrNameLst>
                                          <p:attrName>ppt_y</p:attrName>
                                        </p:attrNameLst>
                                      </p:cBhvr>
                                      <p:tavLst>
                                        <p:tav tm="0">
                                          <p:val>
                                            <p:strVal val="ppt_y"/>
                                          </p:val>
                                        </p:tav>
                                        <p:tav tm="100000">
                                          <p:val>
                                            <p:strVal val="0-ppt_h/2"/>
                                          </p:val>
                                        </p:tav>
                                      </p:tavLst>
                                    </p:anim>
                                    <p:set>
                                      <p:cBhvr>
                                        <p:cTn id="1096" dur="1" fill="hold">
                                          <p:stCondLst>
                                            <p:cond delay="4499"/>
                                          </p:stCondLst>
                                        </p:cTn>
                                        <p:tgtEl>
                                          <p:spTgt spid="75"/>
                                        </p:tgtEl>
                                        <p:attrNameLst>
                                          <p:attrName>style.visibility</p:attrName>
                                        </p:attrNameLst>
                                      </p:cBhvr>
                                      <p:to>
                                        <p:strVal val="hidden"/>
                                      </p:to>
                                    </p:set>
                                  </p:childTnLst>
                                </p:cTn>
                              </p:par>
                              <p:par>
                                <p:cTn id="1097" presetID="3" presetClass="exit" presetSubtype="10" fill="hold" grpId="3" nodeType="withEffect">
                                  <p:stCondLst>
                                    <p:cond delay="0"/>
                                  </p:stCondLst>
                                  <p:childTnLst>
                                    <p:animEffect transition="out" filter="blinds(horizontal)">
                                      <p:cBhvr>
                                        <p:cTn id="1098" dur="6000"/>
                                        <p:tgtEl>
                                          <p:spTgt spid="75"/>
                                        </p:tgtEl>
                                      </p:cBhvr>
                                    </p:animEffect>
                                    <p:set>
                                      <p:cBhvr>
                                        <p:cTn id="1099" dur="1" fill="hold">
                                          <p:stCondLst>
                                            <p:cond delay="5999"/>
                                          </p:stCondLst>
                                        </p:cTn>
                                        <p:tgtEl>
                                          <p:spTgt spid="75"/>
                                        </p:tgtEl>
                                        <p:attrNameLst>
                                          <p:attrName>style.visibility</p:attrName>
                                        </p:attrNameLst>
                                      </p:cBhvr>
                                      <p:to>
                                        <p:strVal val="hidden"/>
                                      </p:to>
                                    </p:set>
                                  </p:childTnLst>
                                </p:cTn>
                              </p:par>
                              <p:par>
                                <p:cTn id="1100" presetID="2" presetClass="entr" presetSubtype="4" fill="hold" grpId="0" nodeType="withEffect">
                                  <p:stCondLst>
                                    <p:cond delay="0"/>
                                  </p:stCondLst>
                                  <p:childTnLst>
                                    <p:set>
                                      <p:cBhvr>
                                        <p:cTn id="1101" dur="1" fill="hold">
                                          <p:stCondLst>
                                            <p:cond delay="0"/>
                                          </p:stCondLst>
                                        </p:cTn>
                                        <p:tgtEl>
                                          <p:spTgt spid="71"/>
                                        </p:tgtEl>
                                        <p:attrNameLst>
                                          <p:attrName>style.visibility</p:attrName>
                                        </p:attrNameLst>
                                      </p:cBhvr>
                                      <p:to>
                                        <p:strVal val="visible"/>
                                      </p:to>
                                    </p:set>
                                    <p:anim calcmode="lin" valueType="num">
                                      <p:cBhvr additive="base">
                                        <p:cTn id="1102" dur="4000" fill="hold"/>
                                        <p:tgtEl>
                                          <p:spTgt spid="71"/>
                                        </p:tgtEl>
                                        <p:attrNameLst>
                                          <p:attrName>ppt_x</p:attrName>
                                        </p:attrNameLst>
                                      </p:cBhvr>
                                      <p:tavLst>
                                        <p:tav tm="0">
                                          <p:val>
                                            <p:strVal val="#ppt_x"/>
                                          </p:val>
                                        </p:tav>
                                        <p:tav tm="100000">
                                          <p:val>
                                            <p:strVal val="#ppt_x"/>
                                          </p:val>
                                        </p:tav>
                                      </p:tavLst>
                                    </p:anim>
                                    <p:anim calcmode="lin" valueType="num">
                                      <p:cBhvr additive="base">
                                        <p:cTn id="1103" dur="4000" fill="hold"/>
                                        <p:tgtEl>
                                          <p:spTgt spid="71"/>
                                        </p:tgtEl>
                                        <p:attrNameLst>
                                          <p:attrName>ppt_y</p:attrName>
                                        </p:attrNameLst>
                                      </p:cBhvr>
                                      <p:tavLst>
                                        <p:tav tm="0">
                                          <p:val>
                                            <p:strVal val="1+#ppt_h/2"/>
                                          </p:val>
                                        </p:tav>
                                        <p:tav tm="100000">
                                          <p:val>
                                            <p:strVal val="#ppt_y"/>
                                          </p:val>
                                        </p:tav>
                                      </p:tavLst>
                                    </p:anim>
                                  </p:childTnLst>
                                </p:cTn>
                              </p:par>
                              <p:par>
                                <p:cTn id="1104" presetID="19" presetClass="entr" presetSubtype="5" fill="hold" grpId="1" nodeType="withEffect">
                                  <p:stCondLst>
                                    <p:cond delay="0"/>
                                  </p:stCondLst>
                                  <p:childTnLst>
                                    <p:set>
                                      <p:cBhvr>
                                        <p:cTn id="1105" dur="1" fill="hold">
                                          <p:stCondLst>
                                            <p:cond delay="0"/>
                                          </p:stCondLst>
                                        </p:cTn>
                                        <p:tgtEl>
                                          <p:spTgt spid="71"/>
                                        </p:tgtEl>
                                        <p:attrNameLst>
                                          <p:attrName>style.visibility</p:attrName>
                                        </p:attrNameLst>
                                      </p:cBhvr>
                                      <p:to>
                                        <p:strVal val="visible"/>
                                      </p:to>
                                    </p:set>
                                    <p:anim calcmode="lin" valueType="num">
                                      <p:cBhvr>
                                        <p:cTn id="1106" dur="4000" fill="hold"/>
                                        <p:tgtEl>
                                          <p:spTgt spid="71"/>
                                        </p:tgtEl>
                                        <p:attrNameLst>
                                          <p:attrName>ppt_w</p:attrName>
                                        </p:attrNameLst>
                                      </p:cBhvr>
                                      <p:tavLst>
                                        <p:tav tm="0">
                                          <p:val>
                                            <p:strVal val="#ppt_w"/>
                                          </p:val>
                                        </p:tav>
                                        <p:tav tm="100000">
                                          <p:val>
                                            <p:strVal val="#ppt_w"/>
                                          </p:val>
                                        </p:tav>
                                      </p:tavLst>
                                    </p:anim>
                                    <p:anim calcmode="lin" valueType="num">
                                      <p:cBhvr>
                                        <p:cTn id="1107" dur="4000" fill="hold"/>
                                        <p:tgtEl>
                                          <p:spTgt spid="71"/>
                                        </p:tgtEl>
                                        <p:attrNameLst>
                                          <p:attrName>ppt_h</p:attrName>
                                        </p:attrNameLst>
                                      </p:cBhvr>
                                      <p:tavLst>
                                        <p:tav tm="0" fmla="#ppt_h*sin(2.5*pi*$)">
                                          <p:val>
                                            <p:fltVal val="0"/>
                                          </p:val>
                                        </p:tav>
                                        <p:tav tm="100000">
                                          <p:val>
                                            <p:fltVal val="1"/>
                                          </p:val>
                                        </p:tav>
                                      </p:tavLst>
                                    </p:anim>
                                  </p:childTnLst>
                                </p:cTn>
                              </p:par>
                              <p:par>
                                <p:cTn id="1108" presetID="2" presetClass="exit" presetSubtype="1" fill="hold" grpId="2" nodeType="withEffect">
                                  <p:stCondLst>
                                    <p:cond delay="0"/>
                                  </p:stCondLst>
                                  <p:childTnLst>
                                    <p:anim calcmode="lin" valueType="num">
                                      <p:cBhvr additive="base">
                                        <p:cTn id="1109" dur="4500"/>
                                        <p:tgtEl>
                                          <p:spTgt spid="71"/>
                                        </p:tgtEl>
                                        <p:attrNameLst>
                                          <p:attrName>ppt_x</p:attrName>
                                        </p:attrNameLst>
                                      </p:cBhvr>
                                      <p:tavLst>
                                        <p:tav tm="0">
                                          <p:val>
                                            <p:strVal val="ppt_x"/>
                                          </p:val>
                                        </p:tav>
                                        <p:tav tm="100000">
                                          <p:val>
                                            <p:strVal val="ppt_x"/>
                                          </p:val>
                                        </p:tav>
                                      </p:tavLst>
                                    </p:anim>
                                    <p:anim calcmode="lin" valueType="num">
                                      <p:cBhvr additive="base">
                                        <p:cTn id="1110" dur="4500"/>
                                        <p:tgtEl>
                                          <p:spTgt spid="71"/>
                                        </p:tgtEl>
                                        <p:attrNameLst>
                                          <p:attrName>ppt_y</p:attrName>
                                        </p:attrNameLst>
                                      </p:cBhvr>
                                      <p:tavLst>
                                        <p:tav tm="0">
                                          <p:val>
                                            <p:strVal val="ppt_y"/>
                                          </p:val>
                                        </p:tav>
                                        <p:tav tm="100000">
                                          <p:val>
                                            <p:strVal val="0-ppt_h/2"/>
                                          </p:val>
                                        </p:tav>
                                      </p:tavLst>
                                    </p:anim>
                                    <p:set>
                                      <p:cBhvr>
                                        <p:cTn id="1111" dur="1" fill="hold">
                                          <p:stCondLst>
                                            <p:cond delay="4499"/>
                                          </p:stCondLst>
                                        </p:cTn>
                                        <p:tgtEl>
                                          <p:spTgt spid="71"/>
                                        </p:tgtEl>
                                        <p:attrNameLst>
                                          <p:attrName>style.visibility</p:attrName>
                                        </p:attrNameLst>
                                      </p:cBhvr>
                                      <p:to>
                                        <p:strVal val="hidden"/>
                                      </p:to>
                                    </p:set>
                                  </p:childTnLst>
                                </p:cTn>
                              </p:par>
                              <p:par>
                                <p:cTn id="1112" presetID="3" presetClass="exit" presetSubtype="10" fill="hold" grpId="3" nodeType="withEffect">
                                  <p:stCondLst>
                                    <p:cond delay="0"/>
                                  </p:stCondLst>
                                  <p:childTnLst>
                                    <p:animEffect transition="out" filter="blinds(horizontal)">
                                      <p:cBhvr>
                                        <p:cTn id="1113" dur="6000"/>
                                        <p:tgtEl>
                                          <p:spTgt spid="71"/>
                                        </p:tgtEl>
                                      </p:cBhvr>
                                    </p:animEffect>
                                    <p:set>
                                      <p:cBhvr>
                                        <p:cTn id="1114" dur="1" fill="hold">
                                          <p:stCondLst>
                                            <p:cond delay="5999"/>
                                          </p:stCondLst>
                                        </p:cTn>
                                        <p:tgtEl>
                                          <p:spTgt spid="71"/>
                                        </p:tgtEl>
                                        <p:attrNameLst>
                                          <p:attrName>style.visibility</p:attrName>
                                        </p:attrNameLst>
                                      </p:cBhvr>
                                      <p:to>
                                        <p:strVal val="hidden"/>
                                      </p:to>
                                    </p:set>
                                  </p:childTnLst>
                                </p:cTn>
                              </p:par>
                              <p:par>
                                <p:cTn id="1115" presetID="2" presetClass="entr" presetSubtype="4" fill="hold" grpId="0" nodeType="withEffect">
                                  <p:stCondLst>
                                    <p:cond delay="0"/>
                                  </p:stCondLst>
                                  <p:childTnLst>
                                    <p:set>
                                      <p:cBhvr>
                                        <p:cTn id="1116" dur="1" fill="hold">
                                          <p:stCondLst>
                                            <p:cond delay="0"/>
                                          </p:stCondLst>
                                        </p:cTn>
                                        <p:tgtEl>
                                          <p:spTgt spid="80"/>
                                        </p:tgtEl>
                                        <p:attrNameLst>
                                          <p:attrName>style.visibility</p:attrName>
                                        </p:attrNameLst>
                                      </p:cBhvr>
                                      <p:to>
                                        <p:strVal val="visible"/>
                                      </p:to>
                                    </p:set>
                                    <p:anim calcmode="lin" valueType="num">
                                      <p:cBhvr additive="base">
                                        <p:cTn id="1117" dur="4000" fill="hold"/>
                                        <p:tgtEl>
                                          <p:spTgt spid="80"/>
                                        </p:tgtEl>
                                        <p:attrNameLst>
                                          <p:attrName>ppt_x</p:attrName>
                                        </p:attrNameLst>
                                      </p:cBhvr>
                                      <p:tavLst>
                                        <p:tav tm="0">
                                          <p:val>
                                            <p:strVal val="#ppt_x"/>
                                          </p:val>
                                        </p:tav>
                                        <p:tav tm="100000">
                                          <p:val>
                                            <p:strVal val="#ppt_x"/>
                                          </p:val>
                                        </p:tav>
                                      </p:tavLst>
                                    </p:anim>
                                    <p:anim calcmode="lin" valueType="num">
                                      <p:cBhvr additive="base">
                                        <p:cTn id="1118" dur="4000" fill="hold"/>
                                        <p:tgtEl>
                                          <p:spTgt spid="80"/>
                                        </p:tgtEl>
                                        <p:attrNameLst>
                                          <p:attrName>ppt_y</p:attrName>
                                        </p:attrNameLst>
                                      </p:cBhvr>
                                      <p:tavLst>
                                        <p:tav tm="0">
                                          <p:val>
                                            <p:strVal val="1+#ppt_h/2"/>
                                          </p:val>
                                        </p:tav>
                                        <p:tav tm="100000">
                                          <p:val>
                                            <p:strVal val="#ppt_y"/>
                                          </p:val>
                                        </p:tav>
                                      </p:tavLst>
                                    </p:anim>
                                  </p:childTnLst>
                                </p:cTn>
                              </p:par>
                              <p:par>
                                <p:cTn id="1119" presetID="19" presetClass="entr" presetSubtype="5" fill="hold" grpId="1" nodeType="withEffect">
                                  <p:stCondLst>
                                    <p:cond delay="0"/>
                                  </p:stCondLst>
                                  <p:childTnLst>
                                    <p:set>
                                      <p:cBhvr>
                                        <p:cTn id="1120" dur="1" fill="hold">
                                          <p:stCondLst>
                                            <p:cond delay="0"/>
                                          </p:stCondLst>
                                        </p:cTn>
                                        <p:tgtEl>
                                          <p:spTgt spid="80"/>
                                        </p:tgtEl>
                                        <p:attrNameLst>
                                          <p:attrName>style.visibility</p:attrName>
                                        </p:attrNameLst>
                                      </p:cBhvr>
                                      <p:to>
                                        <p:strVal val="visible"/>
                                      </p:to>
                                    </p:set>
                                    <p:anim calcmode="lin" valueType="num">
                                      <p:cBhvr>
                                        <p:cTn id="1121" dur="4000" fill="hold"/>
                                        <p:tgtEl>
                                          <p:spTgt spid="80"/>
                                        </p:tgtEl>
                                        <p:attrNameLst>
                                          <p:attrName>ppt_w</p:attrName>
                                        </p:attrNameLst>
                                      </p:cBhvr>
                                      <p:tavLst>
                                        <p:tav tm="0">
                                          <p:val>
                                            <p:strVal val="#ppt_w"/>
                                          </p:val>
                                        </p:tav>
                                        <p:tav tm="100000">
                                          <p:val>
                                            <p:strVal val="#ppt_w"/>
                                          </p:val>
                                        </p:tav>
                                      </p:tavLst>
                                    </p:anim>
                                    <p:anim calcmode="lin" valueType="num">
                                      <p:cBhvr>
                                        <p:cTn id="1122" dur="4000" fill="hold"/>
                                        <p:tgtEl>
                                          <p:spTgt spid="80"/>
                                        </p:tgtEl>
                                        <p:attrNameLst>
                                          <p:attrName>ppt_h</p:attrName>
                                        </p:attrNameLst>
                                      </p:cBhvr>
                                      <p:tavLst>
                                        <p:tav tm="0" fmla="#ppt_h*sin(2.5*pi*$)">
                                          <p:val>
                                            <p:fltVal val="0"/>
                                          </p:val>
                                        </p:tav>
                                        <p:tav tm="100000">
                                          <p:val>
                                            <p:fltVal val="1"/>
                                          </p:val>
                                        </p:tav>
                                      </p:tavLst>
                                    </p:anim>
                                  </p:childTnLst>
                                </p:cTn>
                              </p:par>
                              <p:par>
                                <p:cTn id="1123" presetID="2" presetClass="exit" presetSubtype="1" fill="hold" grpId="2" nodeType="withEffect">
                                  <p:stCondLst>
                                    <p:cond delay="0"/>
                                  </p:stCondLst>
                                  <p:childTnLst>
                                    <p:anim calcmode="lin" valueType="num">
                                      <p:cBhvr additive="base">
                                        <p:cTn id="1124" dur="4500"/>
                                        <p:tgtEl>
                                          <p:spTgt spid="80"/>
                                        </p:tgtEl>
                                        <p:attrNameLst>
                                          <p:attrName>ppt_x</p:attrName>
                                        </p:attrNameLst>
                                      </p:cBhvr>
                                      <p:tavLst>
                                        <p:tav tm="0">
                                          <p:val>
                                            <p:strVal val="ppt_x"/>
                                          </p:val>
                                        </p:tav>
                                        <p:tav tm="100000">
                                          <p:val>
                                            <p:strVal val="ppt_x"/>
                                          </p:val>
                                        </p:tav>
                                      </p:tavLst>
                                    </p:anim>
                                    <p:anim calcmode="lin" valueType="num">
                                      <p:cBhvr additive="base">
                                        <p:cTn id="1125" dur="4500"/>
                                        <p:tgtEl>
                                          <p:spTgt spid="80"/>
                                        </p:tgtEl>
                                        <p:attrNameLst>
                                          <p:attrName>ppt_y</p:attrName>
                                        </p:attrNameLst>
                                      </p:cBhvr>
                                      <p:tavLst>
                                        <p:tav tm="0">
                                          <p:val>
                                            <p:strVal val="ppt_y"/>
                                          </p:val>
                                        </p:tav>
                                        <p:tav tm="100000">
                                          <p:val>
                                            <p:strVal val="0-ppt_h/2"/>
                                          </p:val>
                                        </p:tav>
                                      </p:tavLst>
                                    </p:anim>
                                    <p:set>
                                      <p:cBhvr>
                                        <p:cTn id="1126" dur="1" fill="hold">
                                          <p:stCondLst>
                                            <p:cond delay="4499"/>
                                          </p:stCondLst>
                                        </p:cTn>
                                        <p:tgtEl>
                                          <p:spTgt spid="80"/>
                                        </p:tgtEl>
                                        <p:attrNameLst>
                                          <p:attrName>style.visibility</p:attrName>
                                        </p:attrNameLst>
                                      </p:cBhvr>
                                      <p:to>
                                        <p:strVal val="hidden"/>
                                      </p:to>
                                    </p:set>
                                  </p:childTnLst>
                                </p:cTn>
                              </p:par>
                              <p:par>
                                <p:cTn id="1127" presetID="3" presetClass="exit" presetSubtype="10" fill="hold" grpId="3" nodeType="withEffect">
                                  <p:stCondLst>
                                    <p:cond delay="0"/>
                                  </p:stCondLst>
                                  <p:childTnLst>
                                    <p:animEffect transition="out" filter="blinds(horizontal)">
                                      <p:cBhvr>
                                        <p:cTn id="1128" dur="6000"/>
                                        <p:tgtEl>
                                          <p:spTgt spid="80"/>
                                        </p:tgtEl>
                                      </p:cBhvr>
                                    </p:animEffect>
                                    <p:set>
                                      <p:cBhvr>
                                        <p:cTn id="1129" dur="1" fill="hold">
                                          <p:stCondLst>
                                            <p:cond delay="5999"/>
                                          </p:stCondLst>
                                        </p:cTn>
                                        <p:tgtEl>
                                          <p:spTgt spid="80"/>
                                        </p:tgtEl>
                                        <p:attrNameLst>
                                          <p:attrName>style.visibility</p:attrName>
                                        </p:attrNameLst>
                                      </p:cBhvr>
                                      <p:to>
                                        <p:strVal val="hidden"/>
                                      </p:to>
                                    </p:set>
                                  </p:childTnLst>
                                </p:cTn>
                              </p:par>
                              <p:par>
                                <p:cTn id="1130" presetID="2" presetClass="entr" presetSubtype="4" fill="hold" grpId="0" nodeType="withEffect">
                                  <p:stCondLst>
                                    <p:cond delay="0"/>
                                  </p:stCondLst>
                                  <p:childTnLst>
                                    <p:set>
                                      <p:cBhvr>
                                        <p:cTn id="1131" dur="1" fill="hold">
                                          <p:stCondLst>
                                            <p:cond delay="0"/>
                                          </p:stCondLst>
                                        </p:cTn>
                                        <p:tgtEl>
                                          <p:spTgt spid="76"/>
                                        </p:tgtEl>
                                        <p:attrNameLst>
                                          <p:attrName>style.visibility</p:attrName>
                                        </p:attrNameLst>
                                      </p:cBhvr>
                                      <p:to>
                                        <p:strVal val="visible"/>
                                      </p:to>
                                    </p:set>
                                    <p:anim calcmode="lin" valueType="num">
                                      <p:cBhvr additive="base">
                                        <p:cTn id="1132" dur="4000" fill="hold"/>
                                        <p:tgtEl>
                                          <p:spTgt spid="76"/>
                                        </p:tgtEl>
                                        <p:attrNameLst>
                                          <p:attrName>ppt_x</p:attrName>
                                        </p:attrNameLst>
                                      </p:cBhvr>
                                      <p:tavLst>
                                        <p:tav tm="0">
                                          <p:val>
                                            <p:strVal val="#ppt_x"/>
                                          </p:val>
                                        </p:tav>
                                        <p:tav tm="100000">
                                          <p:val>
                                            <p:strVal val="#ppt_x"/>
                                          </p:val>
                                        </p:tav>
                                      </p:tavLst>
                                    </p:anim>
                                    <p:anim calcmode="lin" valueType="num">
                                      <p:cBhvr additive="base">
                                        <p:cTn id="1133" dur="4000" fill="hold"/>
                                        <p:tgtEl>
                                          <p:spTgt spid="76"/>
                                        </p:tgtEl>
                                        <p:attrNameLst>
                                          <p:attrName>ppt_y</p:attrName>
                                        </p:attrNameLst>
                                      </p:cBhvr>
                                      <p:tavLst>
                                        <p:tav tm="0">
                                          <p:val>
                                            <p:strVal val="1+#ppt_h/2"/>
                                          </p:val>
                                        </p:tav>
                                        <p:tav tm="100000">
                                          <p:val>
                                            <p:strVal val="#ppt_y"/>
                                          </p:val>
                                        </p:tav>
                                      </p:tavLst>
                                    </p:anim>
                                  </p:childTnLst>
                                </p:cTn>
                              </p:par>
                              <p:par>
                                <p:cTn id="1134" presetID="19" presetClass="entr" presetSubtype="5" fill="hold" grpId="1" nodeType="withEffect">
                                  <p:stCondLst>
                                    <p:cond delay="0"/>
                                  </p:stCondLst>
                                  <p:childTnLst>
                                    <p:set>
                                      <p:cBhvr>
                                        <p:cTn id="1135" dur="1" fill="hold">
                                          <p:stCondLst>
                                            <p:cond delay="0"/>
                                          </p:stCondLst>
                                        </p:cTn>
                                        <p:tgtEl>
                                          <p:spTgt spid="76"/>
                                        </p:tgtEl>
                                        <p:attrNameLst>
                                          <p:attrName>style.visibility</p:attrName>
                                        </p:attrNameLst>
                                      </p:cBhvr>
                                      <p:to>
                                        <p:strVal val="visible"/>
                                      </p:to>
                                    </p:set>
                                    <p:anim calcmode="lin" valueType="num">
                                      <p:cBhvr>
                                        <p:cTn id="1136" dur="4000" fill="hold"/>
                                        <p:tgtEl>
                                          <p:spTgt spid="76"/>
                                        </p:tgtEl>
                                        <p:attrNameLst>
                                          <p:attrName>ppt_w</p:attrName>
                                        </p:attrNameLst>
                                      </p:cBhvr>
                                      <p:tavLst>
                                        <p:tav tm="0">
                                          <p:val>
                                            <p:strVal val="#ppt_w"/>
                                          </p:val>
                                        </p:tav>
                                        <p:tav tm="100000">
                                          <p:val>
                                            <p:strVal val="#ppt_w"/>
                                          </p:val>
                                        </p:tav>
                                      </p:tavLst>
                                    </p:anim>
                                    <p:anim calcmode="lin" valueType="num">
                                      <p:cBhvr>
                                        <p:cTn id="1137" dur="4000" fill="hold"/>
                                        <p:tgtEl>
                                          <p:spTgt spid="76"/>
                                        </p:tgtEl>
                                        <p:attrNameLst>
                                          <p:attrName>ppt_h</p:attrName>
                                        </p:attrNameLst>
                                      </p:cBhvr>
                                      <p:tavLst>
                                        <p:tav tm="0" fmla="#ppt_h*sin(2.5*pi*$)">
                                          <p:val>
                                            <p:fltVal val="0"/>
                                          </p:val>
                                        </p:tav>
                                        <p:tav tm="100000">
                                          <p:val>
                                            <p:fltVal val="1"/>
                                          </p:val>
                                        </p:tav>
                                      </p:tavLst>
                                    </p:anim>
                                  </p:childTnLst>
                                </p:cTn>
                              </p:par>
                              <p:par>
                                <p:cTn id="1138" presetID="2" presetClass="exit" presetSubtype="1" fill="hold" grpId="2" nodeType="withEffect">
                                  <p:stCondLst>
                                    <p:cond delay="0"/>
                                  </p:stCondLst>
                                  <p:childTnLst>
                                    <p:anim calcmode="lin" valueType="num">
                                      <p:cBhvr additive="base">
                                        <p:cTn id="1139" dur="4500"/>
                                        <p:tgtEl>
                                          <p:spTgt spid="76"/>
                                        </p:tgtEl>
                                        <p:attrNameLst>
                                          <p:attrName>ppt_x</p:attrName>
                                        </p:attrNameLst>
                                      </p:cBhvr>
                                      <p:tavLst>
                                        <p:tav tm="0">
                                          <p:val>
                                            <p:strVal val="ppt_x"/>
                                          </p:val>
                                        </p:tav>
                                        <p:tav tm="100000">
                                          <p:val>
                                            <p:strVal val="ppt_x"/>
                                          </p:val>
                                        </p:tav>
                                      </p:tavLst>
                                    </p:anim>
                                    <p:anim calcmode="lin" valueType="num">
                                      <p:cBhvr additive="base">
                                        <p:cTn id="1140" dur="4500"/>
                                        <p:tgtEl>
                                          <p:spTgt spid="76"/>
                                        </p:tgtEl>
                                        <p:attrNameLst>
                                          <p:attrName>ppt_y</p:attrName>
                                        </p:attrNameLst>
                                      </p:cBhvr>
                                      <p:tavLst>
                                        <p:tav tm="0">
                                          <p:val>
                                            <p:strVal val="ppt_y"/>
                                          </p:val>
                                        </p:tav>
                                        <p:tav tm="100000">
                                          <p:val>
                                            <p:strVal val="0-ppt_h/2"/>
                                          </p:val>
                                        </p:tav>
                                      </p:tavLst>
                                    </p:anim>
                                    <p:set>
                                      <p:cBhvr>
                                        <p:cTn id="1141" dur="1" fill="hold">
                                          <p:stCondLst>
                                            <p:cond delay="4499"/>
                                          </p:stCondLst>
                                        </p:cTn>
                                        <p:tgtEl>
                                          <p:spTgt spid="76"/>
                                        </p:tgtEl>
                                        <p:attrNameLst>
                                          <p:attrName>style.visibility</p:attrName>
                                        </p:attrNameLst>
                                      </p:cBhvr>
                                      <p:to>
                                        <p:strVal val="hidden"/>
                                      </p:to>
                                    </p:set>
                                  </p:childTnLst>
                                </p:cTn>
                              </p:par>
                              <p:par>
                                <p:cTn id="1142" presetID="3" presetClass="exit" presetSubtype="10" fill="hold" grpId="3" nodeType="withEffect">
                                  <p:stCondLst>
                                    <p:cond delay="0"/>
                                  </p:stCondLst>
                                  <p:childTnLst>
                                    <p:animEffect transition="out" filter="blinds(horizontal)">
                                      <p:cBhvr>
                                        <p:cTn id="1143" dur="6000"/>
                                        <p:tgtEl>
                                          <p:spTgt spid="76"/>
                                        </p:tgtEl>
                                      </p:cBhvr>
                                    </p:animEffect>
                                    <p:set>
                                      <p:cBhvr>
                                        <p:cTn id="1144" dur="1" fill="hold">
                                          <p:stCondLst>
                                            <p:cond delay="5999"/>
                                          </p:stCondLst>
                                        </p:cTn>
                                        <p:tgtEl>
                                          <p:spTgt spid="76"/>
                                        </p:tgtEl>
                                        <p:attrNameLst>
                                          <p:attrName>style.visibility</p:attrName>
                                        </p:attrNameLst>
                                      </p:cBhvr>
                                      <p:to>
                                        <p:strVal val="hidden"/>
                                      </p:to>
                                    </p:set>
                                  </p:childTnLst>
                                </p:cTn>
                              </p:par>
                              <p:par>
                                <p:cTn id="1145" presetID="2" presetClass="entr" presetSubtype="4" fill="hold" grpId="0" nodeType="withEffect">
                                  <p:stCondLst>
                                    <p:cond delay="0"/>
                                  </p:stCondLst>
                                  <p:childTnLst>
                                    <p:set>
                                      <p:cBhvr>
                                        <p:cTn id="1146" dur="1" fill="hold">
                                          <p:stCondLst>
                                            <p:cond delay="0"/>
                                          </p:stCondLst>
                                        </p:cTn>
                                        <p:tgtEl>
                                          <p:spTgt spid="87"/>
                                        </p:tgtEl>
                                        <p:attrNameLst>
                                          <p:attrName>style.visibility</p:attrName>
                                        </p:attrNameLst>
                                      </p:cBhvr>
                                      <p:to>
                                        <p:strVal val="visible"/>
                                      </p:to>
                                    </p:set>
                                    <p:anim calcmode="lin" valueType="num">
                                      <p:cBhvr additive="base">
                                        <p:cTn id="1147" dur="4000" fill="hold"/>
                                        <p:tgtEl>
                                          <p:spTgt spid="87"/>
                                        </p:tgtEl>
                                        <p:attrNameLst>
                                          <p:attrName>ppt_x</p:attrName>
                                        </p:attrNameLst>
                                      </p:cBhvr>
                                      <p:tavLst>
                                        <p:tav tm="0">
                                          <p:val>
                                            <p:strVal val="#ppt_x"/>
                                          </p:val>
                                        </p:tav>
                                        <p:tav tm="100000">
                                          <p:val>
                                            <p:strVal val="#ppt_x"/>
                                          </p:val>
                                        </p:tav>
                                      </p:tavLst>
                                    </p:anim>
                                    <p:anim calcmode="lin" valueType="num">
                                      <p:cBhvr additive="base">
                                        <p:cTn id="1148" dur="4000" fill="hold"/>
                                        <p:tgtEl>
                                          <p:spTgt spid="87"/>
                                        </p:tgtEl>
                                        <p:attrNameLst>
                                          <p:attrName>ppt_y</p:attrName>
                                        </p:attrNameLst>
                                      </p:cBhvr>
                                      <p:tavLst>
                                        <p:tav tm="0">
                                          <p:val>
                                            <p:strVal val="1+#ppt_h/2"/>
                                          </p:val>
                                        </p:tav>
                                        <p:tav tm="100000">
                                          <p:val>
                                            <p:strVal val="#ppt_y"/>
                                          </p:val>
                                        </p:tav>
                                      </p:tavLst>
                                    </p:anim>
                                  </p:childTnLst>
                                </p:cTn>
                              </p:par>
                              <p:par>
                                <p:cTn id="1149" presetID="19" presetClass="entr" presetSubtype="5" fill="hold" grpId="1" nodeType="withEffect">
                                  <p:stCondLst>
                                    <p:cond delay="0"/>
                                  </p:stCondLst>
                                  <p:childTnLst>
                                    <p:set>
                                      <p:cBhvr>
                                        <p:cTn id="1150" dur="1" fill="hold">
                                          <p:stCondLst>
                                            <p:cond delay="0"/>
                                          </p:stCondLst>
                                        </p:cTn>
                                        <p:tgtEl>
                                          <p:spTgt spid="87"/>
                                        </p:tgtEl>
                                        <p:attrNameLst>
                                          <p:attrName>style.visibility</p:attrName>
                                        </p:attrNameLst>
                                      </p:cBhvr>
                                      <p:to>
                                        <p:strVal val="visible"/>
                                      </p:to>
                                    </p:set>
                                    <p:anim calcmode="lin" valueType="num">
                                      <p:cBhvr>
                                        <p:cTn id="1151" dur="4000" fill="hold"/>
                                        <p:tgtEl>
                                          <p:spTgt spid="87"/>
                                        </p:tgtEl>
                                        <p:attrNameLst>
                                          <p:attrName>ppt_w</p:attrName>
                                        </p:attrNameLst>
                                      </p:cBhvr>
                                      <p:tavLst>
                                        <p:tav tm="0">
                                          <p:val>
                                            <p:strVal val="#ppt_w"/>
                                          </p:val>
                                        </p:tav>
                                        <p:tav tm="100000">
                                          <p:val>
                                            <p:strVal val="#ppt_w"/>
                                          </p:val>
                                        </p:tav>
                                      </p:tavLst>
                                    </p:anim>
                                    <p:anim calcmode="lin" valueType="num">
                                      <p:cBhvr>
                                        <p:cTn id="1152" dur="4000" fill="hold"/>
                                        <p:tgtEl>
                                          <p:spTgt spid="87"/>
                                        </p:tgtEl>
                                        <p:attrNameLst>
                                          <p:attrName>ppt_h</p:attrName>
                                        </p:attrNameLst>
                                      </p:cBhvr>
                                      <p:tavLst>
                                        <p:tav tm="0" fmla="#ppt_h*sin(2.5*pi*$)">
                                          <p:val>
                                            <p:fltVal val="0"/>
                                          </p:val>
                                        </p:tav>
                                        <p:tav tm="100000">
                                          <p:val>
                                            <p:fltVal val="1"/>
                                          </p:val>
                                        </p:tav>
                                      </p:tavLst>
                                    </p:anim>
                                  </p:childTnLst>
                                </p:cTn>
                              </p:par>
                              <p:par>
                                <p:cTn id="1153" presetID="2" presetClass="exit" presetSubtype="1" fill="hold" grpId="2" nodeType="withEffect">
                                  <p:stCondLst>
                                    <p:cond delay="0"/>
                                  </p:stCondLst>
                                  <p:childTnLst>
                                    <p:anim calcmode="lin" valueType="num">
                                      <p:cBhvr additive="base">
                                        <p:cTn id="1154" dur="4500"/>
                                        <p:tgtEl>
                                          <p:spTgt spid="87"/>
                                        </p:tgtEl>
                                        <p:attrNameLst>
                                          <p:attrName>ppt_x</p:attrName>
                                        </p:attrNameLst>
                                      </p:cBhvr>
                                      <p:tavLst>
                                        <p:tav tm="0">
                                          <p:val>
                                            <p:strVal val="ppt_x"/>
                                          </p:val>
                                        </p:tav>
                                        <p:tav tm="100000">
                                          <p:val>
                                            <p:strVal val="ppt_x"/>
                                          </p:val>
                                        </p:tav>
                                      </p:tavLst>
                                    </p:anim>
                                    <p:anim calcmode="lin" valueType="num">
                                      <p:cBhvr additive="base">
                                        <p:cTn id="1155" dur="4500"/>
                                        <p:tgtEl>
                                          <p:spTgt spid="87"/>
                                        </p:tgtEl>
                                        <p:attrNameLst>
                                          <p:attrName>ppt_y</p:attrName>
                                        </p:attrNameLst>
                                      </p:cBhvr>
                                      <p:tavLst>
                                        <p:tav tm="0">
                                          <p:val>
                                            <p:strVal val="ppt_y"/>
                                          </p:val>
                                        </p:tav>
                                        <p:tav tm="100000">
                                          <p:val>
                                            <p:strVal val="0-ppt_h/2"/>
                                          </p:val>
                                        </p:tav>
                                      </p:tavLst>
                                    </p:anim>
                                    <p:set>
                                      <p:cBhvr>
                                        <p:cTn id="1156" dur="1" fill="hold">
                                          <p:stCondLst>
                                            <p:cond delay="4499"/>
                                          </p:stCondLst>
                                        </p:cTn>
                                        <p:tgtEl>
                                          <p:spTgt spid="87"/>
                                        </p:tgtEl>
                                        <p:attrNameLst>
                                          <p:attrName>style.visibility</p:attrName>
                                        </p:attrNameLst>
                                      </p:cBhvr>
                                      <p:to>
                                        <p:strVal val="hidden"/>
                                      </p:to>
                                    </p:set>
                                  </p:childTnLst>
                                </p:cTn>
                              </p:par>
                              <p:par>
                                <p:cTn id="1157" presetID="3" presetClass="exit" presetSubtype="10" fill="hold" grpId="3" nodeType="withEffect">
                                  <p:stCondLst>
                                    <p:cond delay="0"/>
                                  </p:stCondLst>
                                  <p:childTnLst>
                                    <p:animEffect transition="out" filter="blinds(horizontal)">
                                      <p:cBhvr>
                                        <p:cTn id="1158" dur="6000"/>
                                        <p:tgtEl>
                                          <p:spTgt spid="87"/>
                                        </p:tgtEl>
                                      </p:cBhvr>
                                    </p:animEffect>
                                    <p:set>
                                      <p:cBhvr>
                                        <p:cTn id="1159" dur="1" fill="hold">
                                          <p:stCondLst>
                                            <p:cond delay="5999"/>
                                          </p:stCondLst>
                                        </p:cTn>
                                        <p:tgtEl>
                                          <p:spTgt spid="87"/>
                                        </p:tgtEl>
                                        <p:attrNameLst>
                                          <p:attrName>style.visibility</p:attrName>
                                        </p:attrNameLst>
                                      </p:cBhvr>
                                      <p:to>
                                        <p:strVal val="hidden"/>
                                      </p:to>
                                    </p:set>
                                  </p:childTnLst>
                                </p:cTn>
                              </p:par>
                              <p:par>
                                <p:cTn id="1160" presetID="2" presetClass="entr" presetSubtype="4" fill="hold" grpId="0" nodeType="withEffect">
                                  <p:stCondLst>
                                    <p:cond delay="0"/>
                                  </p:stCondLst>
                                  <p:childTnLst>
                                    <p:set>
                                      <p:cBhvr>
                                        <p:cTn id="1161" dur="1" fill="hold">
                                          <p:stCondLst>
                                            <p:cond delay="0"/>
                                          </p:stCondLst>
                                        </p:cTn>
                                        <p:tgtEl>
                                          <p:spTgt spid="83"/>
                                        </p:tgtEl>
                                        <p:attrNameLst>
                                          <p:attrName>style.visibility</p:attrName>
                                        </p:attrNameLst>
                                      </p:cBhvr>
                                      <p:to>
                                        <p:strVal val="visible"/>
                                      </p:to>
                                    </p:set>
                                    <p:anim calcmode="lin" valueType="num">
                                      <p:cBhvr additive="base">
                                        <p:cTn id="1162" dur="4000" fill="hold"/>
                                        <p:tgtEl>
                                          <p:spTgt spid="83"/>
                                        </p:tgtEl>
                                        <p:attrNameLst>
                                          <p:attrName>ppt_x</p:attrName>
                                        </p:attrNameLst>
                                      </p:cBhvr>
                                      <p:tavLst>
                                        <p:tav tm="0">
                                          <p:val>
                                            <p:strVal val="#ppt_x"/>
                                          </p:val>
                                        </p:tav>
                                        <p:tav tm="100000">
                                          <p:val>
                                            <p:strVal val="#ppt_x"/>
                                          </p:val>
                                        </p:tav>
                                      </p:tavLst>
                                    </p:anim>
                                    <p:anim calcmode="lin" valueType="num">
                                      <p:cBhvr additive="base">
                                        <p:cTn id="1163" dur="4000" fill="hold"/>
                                        <p:tgtEl>
                                          <p:spTgt spid="83"/>
                                        </p:tgtEl>
                                        <p:attrNameLst>
                                          <p:attrName>ppt_y</p:attrName>
                                        </p:attrNameLst>
                                      </p:cBhvr>
                                      <p:tavLst>
                                        <p:tav tm="0">
                                          <p:val>
                                            <p:strVal val="1+#ppt_h/2"/>
                                          </p:val>
                                        </p:tav>
                                        <p:tav tm="100000">
                                          <p:val>
                                            <p:strVal val="#ppt_y"/>
                                          </p:val>
                                        </p:tav>
                                      </p:tavLst>
                                    </p:anim>
                                  </p:childTnLst>
                                </p:cTn>
                              </p:par>
                              <p:par>
                                <p:cTn id="1164" presetID="19" presetClass="entr" presetSubtype="5" fill="hold" grpId="1" nodeType="withEffect">
                                  <p:stCondLst>
                                    <p:cond delay="0"/>
                                  </p:stCondLst>
                                  <p:childTnLst>
                                    <p:set>
                                      <p:cBhvr>
                                        <p:cTn id="1165" dur="1" fill="hold">
                                          <p:stCondLst>
                                            <p:cond delay="0"/>
                                          </p:stCondLst>
                                        </p:cTn>
                                        <p:tgtEl>
                                          <p:spTgt spid="83"/>
                                        </p:tgtEl>
                                        <p:attrNameLst>
                                          <p:attrName>style.visibility</p:attrName>
                                        </p:attrNameLst>
                                      </p:cBhvr>
                                      <p:to>
                                        <p:strVal val="visible"/>
                                      </p:to>
                                    </p:set>
                                    <p:anim calcmode="lin" valueType="num">
                                      <p:cBhvr>
                                        <p:cTn id="1166" dur="4000" fill="hold"/>
                                        <p:tgtEl>
                                          <p:spTgt spid="83"/>
                                        </p:tgtEl>
                                        <p:attrNameLst>
                                          <p:attrName>ppt_w</p:attrName>
                                        </p:attrNameLst>
                                      </p:cBhvr>
                                      <p:tavLst>
                                        <p:tav tm="0">
                                          <p:val>
                                            <p:strVal val="#ppt_w"/>
                                          </p:val>
                                        </p:tav>
                                        <p:tav tm="100000">
                                          <p:val>
                                            <p:strVal val="#ppt_w"/>
                                          </p:val>
                                        </p:tav>
                                      </p:tavLst>
                                    </p:anim>
                                    <p:anim calcmode="lin" valueType="num">
                                      <p:cBhvr>
                                        <p:cTn id="1167" dur="4000" fill="hold"/>
                                        <p:tgtEl>
                                          <p:spTgt spid="83"/>
                                        </p:tgtEl>
                                        <p:attrNameLst>
                                          <p:attrName>ppt_h</p:attrName>
                                        </p:attrNameLst>
                                      </p:cBhvr>
                                      <p:tavLst>
                                        <p:tav tm="0" fmla="#ppt_h*sin(2.5*pi*$)">
                                          <p:val>
                                            <p:fltVal val="0"/>
                                          </p:val>
                                        </p:tav>
                                        <p:tav tm="100000">
                                          <p:val>
                                            <p:fltVal val="1"/>
                                          </p:val>
                                        </p:tav>
                                      </p:tavLst>
                                    </p:anim>
                                  </p:childTnLst>
                                </p:cTn>
                              </p:par>
                              <p:par>
                                <p:cTn id="1168" presetID="2" presetClass="exit" presetSubtype="1" fill="hold" grpId="2" nodeType="withEffect">
                                  <p:stCondLst>
                                    <p:cond delay="0"/>
                                  </p:stCondLst>
                                  <p:childTnLst>
                                    <p:anim calcmode="lin" valueType="num">
                                      <p:cBhvr additive="base">
                                        <p:cTn id="1169" dur="4500"/>
                                        <p:tgtEl>
                                          <p:spTgt spid="83"/>
                                        </p:tgtEl>
                                        <p:attrNameLst>
                                          <p:attrName>ppt_x</p:attrName>
                                        </p:attrNameLst>
                                      </p:cBhvr>
                                      <p:tavLst>
                                        <p:tav tm="0">
                                          <p:val>
                                            <p:strVal val="ppt_x"/>
                                          </p:val>
                                        </p:tav>
                                        <p:tav tm="100000">
                                          <p:val>
                                            <p:strVal val="ppt_x"/>
                                          </p:val>
                                        </p:tav>
                                      </p:tavLst>
                                    </p:anim>
                                    <p:anim calcmode="lin" valueType="num">
                                      <p:cBhvr additive="base">
                                        <p:cTn id="1170" dur="4500"/>
                                        <p:tgtEl>
                                          <p:spTgt spid="83"/>
                                        </p:tgtEl>
                                        <p:attrNameLst>
                                          <p:attrName>ppt_y</p:attrName>
                                        </p:attrNameLst>
                                      </p:cBhvr>
                                      <p:tavLst>
                                        <p:tav tm="0">
                                          <p:val>
                                            <p:strVal val="ppt_y"/>
                                          </p:val>
                                        </p:tav>
                                        <p:tav tm="100000">
                                          <p:val>
                                            <p:strVal val="0-ppt_h/2"/>
                                          </p:val>
                                        </p:tav>
                                      </p:tavLst>
                                    </p:anim>
                                    <p:set>
                                      <p:cBhvr>
                                        <p:cTn id="1171" dur="1" fill="hold">
                                          <p:stCondLst>
                                            <p:cond delay="4499"/>
                                          </p:stCondLst>
                                        </p:cTn>
                                        <p:tgtEl>
                                          <p:spTgt spid="83"/>
                                        </p:tgtEl>
                                        <p:attrNameLst>
                                          <p:attrName>style.visibility</p:attrName>
                                        </p:attrNameLst>
                                      </p:cBhvr>
                                      <p:to>
                                        <p:strVal val="hidden"/>
                                      </p:to>
                                    </p:set>
                                  </p:childTnLst>
                                </p:cTn>
                              </p:par>
                              <p:par>
                                <p:cTn id="1172" presetID="3" presetClass="exit" presetSubtype="10" fill="hold" grpId="3" nodeType="withEffect">
                                  <p:stCondLst>
                                    <p:cond delay="0"/>
                                  </p:stCondLst>
                                  <p:childTnLst>
                                    <p:animEffect transition="out" filter="blinds(horizontal)">
                                      <p:cBhvr>
                                        <p:cTn id="1173" dur="6000"/>
                                        <p:tgtEl>
                                          <p:spTgt spid="83"/>
                                        </p:tgtEl>
                                      </p:cBhvr>
                                    </p:animEffect>
                                    <p:set>
                                      <p:cBhvr>
                                        <p:cTn id="1174" dur="1" fill="hold">
                                          <p:stCondLst>
                                            <p:cond delay="5999"/>
                                          </p:stCondLst>
                                        </p:cTn>
                                        <p:tgtEl>
                                          <p:spTgt spid="83"/>
                                        </p:tgtEl>
                                        <p:attrNameLst>
                                          <p:attrName>style.visibility</p:attrName>
                                        </p:attrNameLst>
                                      </p:cBhvr>
                                      <p:to>
                                        <p:strVal val="hidden"/>
                                      </p:to>
                                    </p:set>
                                  </p:childTnLst>
                                </p:cTn>
                              </p:par>
                              <p:par>
                                <p:cTn id="1175" presetID="2" presetClass="entr" presetSubtype="4" fill="hold" grpId="0" nodeType="withEffect">
                                  <p:stCondLst>
                                    <p:cond delay="0"/>
                                  </p:stCondLst>
                                  <p:childTnLst>
                                    <p:set>
                                      <p:cBhvr>
                                        <p:cTn id="1176" dur="1" fill="hold">
                                          <p:stCondLst>
                                            <p:cond delay="0"/>
                                          </p:stCondLst>
                                        </p:cTn>
                                        <p:tgtEl>
                                          <p:spTgt spid="92"/>
                                        </p:tgtEl>
                                        <p:attrNameLst>
                                          <p:attrName>style.visibility</p:attrName>
                                        </p:attrNameLst>
                                      </p:cBhvr>
                                      <p:to>
                                        <p:strVal val="visible"/>
                                      </p:to>
                                    </p:set>
                                    <p:anim calcmode="lin" valueType="num">
                                      <p:cBhvr additive="base">
                                        <p:cTn id="1177" dur="4000" fill="hold"/>
                                        <p:tgtEl>
                                          <p:spTgt spid="92"/>
                                        </p:tgtEl>
                                        <p:attrNameLst>
                                          <p:attrName>ppt_x</p:attrName>
                                        </p:attrNameLst>
                                      </p:cBhvr>
                                      <p:tavLst>
                                        <p:tav tm="0">
                                          <p:val>
                                            <p:strVal val="#ppt_x"/>
                                          </p:val>
                                        </p:tav>
                                        <p:tav tm="100000">
                                          <p:val>
                                            <p:strVal val="#ppt_x"/>
                                          </p:val>
                                        </p:tav>
                                      </p:tavLst>
                                    </p:anim>
                                    <p:anim calcmode="lin" valueType="num">
                                      <p:cBhvr additive="base">
                                        <p:cTn id="1178" dur="4000" fill="hold"/>
                                        <p:tgtEl>
                                          <p:spTgt spid="92"/>
                                        </p:tgtEl>
                                        <p:attrNameLst>
                                          <p:attrName>ppt_y</p:attrName>
                                        </p:attrNameLst>
                                      </p:cBhvr>
                                      <p:tavLst>
                                        <p:tav tm="0">
                                          <p:val>
                                            <p:strVal val="1+#ppt_h/2"/>
                                          </p:val>
                                        </p:tav>
                                        <p:tav tm="100000">
                                          <p:val>
                                            <p:strVal val="#ppt_y"/>
                                          </p:val>
                                        </p:tav>
                                      </p:tavLst>
                                    </p:anim>
                                  </p:childTnLst>
                                </p:cTn>
                              </p:par>
                              <p:par>
                                <p:cTn id="1179" presetID="19" presetClass="entr" presetSubtype="5" fill="hold" grpId="1" nodeType="withEffect">
                                  <p:stCondLst>
                                    <p:cond delay="0"/>
                                  </p:stCondLst>
                                  <p:childTnLst>
                                    <p:set>
                                      <p:cBhvr>
                                        <p:cTn id="1180" dur="1" fill="hold">
                                          <p:stCondLst>
                                            <p:cond delay="0"/>
                                          </p:stCondLst>
                                        </p:cTn>
                                        <p:tgtEl>
                                          <p:spTgt spid="92"/>
                                        </p:tgtEl>
                                        <p:attrNameLst>
                                          <p:attrName>style.visibility</p:attrName>
                                        </p:attrNameLst>
                                      </p:cBhvr>
                                      <p:to>
                                        <p:strVal val="visible"/>
                                      </p:to>
                                    </p:set>
                                    <p:anim calcmode="lin" valueType="num">
                                      <p:cBhvr>
                                        <p:cTn id="1181" dur="4000" fill="hold"/>
                                        <p:tgtEl>
                                          <p:spTgt spid="92"/>
                                        </p:tgtEl>
                                        <p:attrNameLst>
                                          <p:attrName>ppt_w</p:attrName>
                                        </p:attrNameLst>
                                      </p:cBhvr>
                                      <p:tavLst>
                                        <p:tav tm="0">
                                          <p:val>
                                            <p:strVal val="#ppt_w"/>
                                          </p:val>
                                        </p:tav>
                                        <p:tav tm="100000">
                                          <p:val>
                                            <p:strVal val="#ppt_w"/>
                                          </p:val>
                                        </p:tav>
                                      </p:tavLst>
                                    </p:anim>
                                    <p:anim calcmode="lin" valueType="num">
                                      <p:cBhvr>
                                        <p:cTn id="1182" dur="4000" fill="hold"/>
                                        <p:tgtEl>
                                          <p:spTgt spid="92"/>
                                        </p:tgtEl>
                                        <p:attrNameLst>
                                          <p:attrName>ppt_h</p:attrName>
                                        </p:attrNameLst>
                                      </p:cBhvr>
                                      <p:tavLst>
                                        <p:tav tm="0" fmla="#ppt_h*sin(2.5*pi*$)">
                                          <p:val>
                                            <p:fltVal val="0"/>
                                          </p:val>
                                        </p:tav>
                                        <p:tav tm="100000">
                                          <p:val>
                                            <p:fltVal val="1"/>
                                          </p:val>
                                        </p:tav>
                                      </p:tavLst>
                                    </p:anim>
                                  </p:childTnLst>
                                </p:cTn>
                              </p:par>
                              <p:par>
                                <p:cTn id="1183" presetID="2" presetClass="exit" presetSubtype="1" fill="hold" grpId="2" nodeType="withEffect">
                                  <p:stCondLst>
                                    <p:cond delay="0"/>
                                  </p:stCondLst>
                                  <p:childTnLst>
                                    <p:anim calcmode="lin" valueType="num">
                                      <p:cBhvr additive="base">
                                        <p:cTn id="1184" dur="4500"/>
                                        <p:tgtEl>
                                          <p:spTgt spid="92"/>
                                        </p:tgtEl>
                                        <p:attrNameLst>
                                          <p:attrName>ppt_x</p:attrName>
                                        </p:attrNameLst>
                                      </p:cBhvr>
                                      <p:tavLst>
                                        <p:tav tm="0">
                                          <p:val>
                                            <p:strVal val="ppt_x"/>
                                          </p:val>
                                        </p:tav>
                                        <p:tav tm="100000">
                                          <p:val>
                                            <p:strVal val="ppt_x"/>
                                          </p:val>
                                        </p:tav>
                                      </p:tavLst>
                                    </p:anim>
                                    <p:anim calcmode="lin" valueType="num">
                                      <p:cBhvr additive="base">
                                        <p:cTn id="1185" dur="4500"/>
                                        <p:tgtEl>
                                          <p:spTgt spid="92"/>
                                        </p:tgtEl>
                                        <p:attrNameLst>
                                          <p:attrName>ppt_y</p:attrName>
                                        </p:attrNameLst>
                                      </p:cBhvr>
                                      <p:tavLst>
                                        <p:tav tm="0">
                                          <p:val>
                                            <p:strVal val="ppt_y"/>
                                          </p:val>
                                        </p:tav>
                                        <p:tav tm="100000">
                                          <p:val>
                                            <p:strVal val="0-ppt_h/2"/>
                                          </p:val>
                                        </p:tav>
                                      </p:tavLst>
                                    </p:anim>
                                    <p:set>
                                      <p:cBhvr>
                                        <p:cTn id="1186" dur="1" fill="hold">
                                          <p:stCondLst>
                                            <p:cond delay="4499"/>
                                          </p:stCondLst>
                                        </p:cTn>
                                        <p:tgtEl>
                                          <p:spTgt spid="92"/>
                                        </p:tgtEl>
                                        <p:attrNameLst>
                                          <p:attrName>style.visibility</p:attrName>
                                        </p:attrNameLst>
                                      </p:cBhvr>
                                      <p:to>
                                        <p:strVal val="hidden"/>
                                      </p:to>
                                    </p:set>
                                  </p:childTnLst>
                                </p:cTn>
                              </p:par>
                              <p:par>
                                <p:cTn id="1187" presetID="3" presetClass="exit" presetSubtype="10" fill="hold" grpId="3" nodeType="withEffect">
                                  <p:stCondLst>
                                    <p:cond delay="0"/>
                                  </p:stCondLst>
                                  <p:childTnLst>
                                    <p:animEffect transition="out" filter="blinds(horizontal)">
                                      <p:cBhvr>
                                        <p:cTn id="1188" dur="6000"/>
                                        <p:tgtEl>
                                          <p:spTgt spid="92"/>
                                        </p:tgtEl>
                                      </p:cBhvr>
                                    </p:animEffect>
                                    <p:set>
                                      <p:cBhvr>
                                        <p:cTn id="1189" dur="1" fill="hold">
                                          <p:stCondLst>
                                            <p:cond delay="5999"/>
                                          </p:stCondLst>
                                        </p:cTn>
                                        <p:tgtEl>
                                          <p:spTgt spid="92"/>
                                        </p:tgtEl>
                                        <p:attrNameLst>
                                          <p:attrName>style.visibility</p:attrName>
                                        </p:attrNameLst>
                                      </p:cBhvr>
                                      <p:to>
                                        <p:strVal val="hidden"/>
                                      </p:to>
                                    </p:set>
                                  </p:childTnLst>
                                </p:cTn>
                              </p:par>
                              <p:par>
                                <p:cTn id="1190" presetID="2" presetClass="entr" presetSubtype="4" fill="hold" grpId="0" nodeType="withEffect">
                                  <p:stCondLst>
                                    <p:cond delay="0"/>
                                  </p:stCondLst>
                                  <p:childTnLst>
                                    <p:set>
                                      <p:cBhvr>
                                        <p:cTn id="1191" dur="1" fill="hold">
                                          <p:stCondLst>
                                            <p:cond delay="0"/>
                                          </p:stCondLst>
                                        </p:cTn>
                                        <p:tgtEl>
                                          <p:spTgt spid="88"/>
                                        </p:tgtEl>
                                        <p:attrNameLst>
                                          <p:attrName>style.visibility</p:attrName>
                                        </p:attrNameLst>
                                      </p:cBhvr>
                                      <p:to>
                                        <p:strVal val="visible"/>
                                      </p:to>
                                    </p:set>
                                    <p:anim calcmode="lin" valueType="num">
                                      <p:cBhvr additive="base">
                                        <p:cTn id="1192" dur="4000" fill="hold"/>
                                        <p:tgtEl>
                                          <p:spTgt spid="88"/>
                                        </p:tgtEl>
                                        <p:attrNameLst>
                                          <p:attrName>ppt_x</p:attrName>
                                        </p:attrNameLst>
                                      </p:cBhvr>
                                      <p:tavLst>
                                        <p:tav tm="0">
                                          <p:val>
                                            <p:strVal val="#ppt_x"/>
                                          </p:val>
                                        </p:tav>
                                        <p:tav tm="100000">
                                          <p:val>
                                            <p:strVal val="#ppt_x"/>
                                          </p:val>
                                        </p:tav>
                                      </p:tavLst>
                                    </p:anim>
                                    <p:anim calcmode="lin" valueType="num">
                                      <p:cBhvr additive="base">
                                        <p:cTn id="1193" dur="4000" fill="hold"/>
                                        <p:tgtEl>
                                          <p:spTgt spid="88"/>
                                        </p:tgtEl>
                                        <p:attrNameLst>
                                          <p:attrName>ppt_y</p:attrName>
                                        </p:attrNameLst>
                                      </p:cBhvr>
                                      <p:tavLst>
                                        <p:tav tm="0">
                                          <p:val>
                                            <p:strVal val="1+#ppt_h/2"/>
                                          </p:val>
                                        </p:tav>
                                        <p:tav tm="100000">
                                          <p:val>
                                            <p:strVal val="#ppt_y"/>
                                          </p:val>
                                        </p:tav>
                                      </p:tavLst>
                                    </p:anim>
                                  </p:childTnLst>
                                </p:cTn>
                              </p:par>
                              <p:par>
                                <p:cTn id="1194" presetID="19" presetClass="entr" presetSubtype="5" fill="hold" grpId="1" nodeType="withEffect">
                                  <p:stCondLst>
                                    <p:cond delay="0"/>
                                  </p:stCondLst>
                                  <p:childTnLst>
                                    <p:set>
                                      <p:cBhvr>
                                        <p:cTn id="1195" dur="1" fill="hold">
                                          <p:stCondLst>
                                            <p:cond delay="0"/>
                                          </p:stCondLst>
                                        </p:cTn>
                                        <p:tgtEl>
                                          <p:spTgt spid="88"/>
                                        </p:tgtEl>
                                        <p:attrNameLst>
                                          <p:attrName>style.visibility</p:attrName>
                                        </p:attrNameLst>
                                      </p:cBhvr>
                                      <p:to>
                                        <p:strVal val="visible"/>
                                      </p:to>
                                    </p:set>
                                    <p:anim calcmode="lin" valueType="num">
                                      <p:cBhvr>
                                        <p:cTn id="1196" dur="4000" fill="hold"/>
                                        <p:tgtEl>
                                          <p:spTgt spid="88"/>
                                        </p:tgtEl>
                                        <p:attrNameLst>
                                          <p:attrName>ppt_w</p:attrName>
                                        </p:attrNameLst>
                                      </p:cBhvr>
                                      <p:tavLst>
                                        <p:tav tm="0">
                                          <p:val>
                                            <p:strVal val="#ppt_w"/>
                                          </p:val>
                                        </p:tav>
                                        <p:tav tm="100000">
                                          <p:val>
                                            <p:strVal val="#ppt_w"/>
                                          </p:val>
                                        </p:tav>
                                      </p:tavLst>
                                    </p:anim>
                                    <p:anim calcmode="lin" valueType="num">
                                      <p:cBhvr>
                                        <p:cTn id="1197" dur="4000" fill="hold"/>
                                        <p:tgtEl>
                                          <p:spTgt spid="88"/>
                                        </p:tgtEl>
                                        <p:attrNameLst>
                                          <p:attrName>ppt_h</p:attrName>
                                        </p:attrNameLst>
                                      </p:cBhvr>
                                      <p:tavLst>
                                        <p:tav tm="0" fmla="#ppt_h*sin(2.5*pi*$)">
                                          <p:val>
                                            <p:fltVal val="0"/>
                                          </p:val>
                                        </p:tav>
                                        <p:tav tm="100000">
                                          <p:val>
                                            <p:fltVal val="1"/>
                                          </p:val>
                                        </p:tav>
                                      </p:tavLst>
                                    </p:anim>
                                  </p:childTnLst>
                                </p:cTn>
                              </p:par>
                              <p:par>
                                <p:cTn id="1198" presetID="2" presetClass="exit" presetSubtype="1" fill="hold" grpId="2" nodeType="withEffect">
                                  <p:stCondLst>
                                    <p:cond delay="0"/>
                                  </p:stCondLst>
                                  <p:childTnLst>
                                    <p:anim calcmode="lin" valueType="num">
                                      <p:cBhvr additive="base">
                                        <p:cTn id="1199" dur="4500"/>
                                        <p:tgtEl>
                                          <p:spTgt spid="88"/>
                                        </p:tgtEl>
                                        <p:attrNameLst>
                                          <p:attrName>ppt_x</p:attrName>
                                        </p:attrNameLst>
                                      </p:cBhvr>
                                      <p:tavLst>
                                        <p:tav tm="0">
                                          <p:val>
                                            <p:strVal val="ppt_x"/>
                                          </p:val>
                                        </p:tav>
                                        <p:tav tm="100000">
                                          <p:val>
                                            <p:strVal val="ppt_x"/>
                                          </p:val>
                                        </p:tav>
                                      </p:tavLst>
                                    </p:anim>
                                    <p:anim calcmode="lin" valueType="num">
                                      <p:cBhvr additive="base">
                                        <p:cTn id="1200" dur="4500"/>
                                        <p:tgtEl>
                                          <p:spTgt spid="88"/>
                                        </p:tgtEl>
                                        <p:attrNameLst>
                                          <p:attrName>ppt_y</p:attrName>
                                        </p:attrNameLst>
                                      </p:cBhvr>
                                      <p:tavLst>
                                        <p:tav tm="0">
                                          <p:val>
                                            <p:strVal val="ppt_y"/>
                                          </p:val>
                                        </p:tav>
                                        <p:tav tm="100000">
                                          <p:val>
                                            <p:strVal val="0-ppt_h/2"/>
                                          </p:val>
                                        </p:tav>
                                      </p:tavLst>
                                    </p:anim>
                                    <p:set>
                                      <p:cBhvr>
                                        <p:cTn id="1201" dur="1" fill="hold">
                                          <p:stCondLst>
                                            <p:cond delay="4499"/>
                                          </p:stCondLst>
                                        </p:cTn>
                                        <p:tgtEl>
                                          <p:spTgt spid="88"/>
                                        </p:tgtEl>
                                        <p:attrNameLst>
                                          <p:attrName>style.visibility</p:attrName>
                                        </p:attrNameLst>
                                      </p:cBhvr>
                                      <p:to>
                                        <p:strVal val="hidden"/>
                                      </p:to>
                                    </p:set>
                                  </p:childTnLst>
                                </p:cTn>
                              </p:par>
                              <p:par>
                                <p:cTn id="1202" presetID="3" presetClass="exit" presetSubtype="10" fill="hold" grpId="3" nodeType="withEffect">
                                  <p:stCondLst>
                                    <p:cond delay="0"/>
                                  </p:stCondLst>
                                  <p:childTnLst>
                                    <p:animEffect transition="out" filter="blinds(horizontal)">
                                      <p:cBhvr>
                                        <p:cTn id="1203" dur="6000"/>
                                        <p:tgtEl>
                                          <p:spTgt spid="88"/>
                                        </p:tgtEl>
                                      </p:cBhvr>
                                    </p:animEffect>
                                    <p:set>
                                      <p:cBhvr>
                                        <p:cTn id="1204" dur="1" fill="hold">
                                          <p:stCondLst>
                                            <p:cond delay="5999"/>
                                          </p:stCondLst>
                                        </p:cTn>
                                        <p:tgtEl>
                                          <p:spTgt spid="88"/>
                                        </p:tgtEl>
                                        <p:attrNameLst>
                                          <p:attrName>style.visibility</p:attrName>
                                        </p:attrNameLst>
                                      </p:cBhvr>
                                      <p:to>
                                        <p:strVal val="hidden"/>
                                      </p:to>
                                    </p:set>
                                  </p:childTnLst>
                                </p:cTn>
                              </p:par>
                              <p:par>
                                <p:cTn id="1205" presetID="23" presetClass="entr" presetSubtype="272" fill="hold" nodeType="withEffect">
                                  <p:stCondLst>
                                    <p:cond delay="250"/>
                                  </p:stCondLst>
                                  <p:childTnLst>
                                    <p:set>
                                      <p:cBhvr>
                                        <p:cTn id="1206" dur="1" fill="hold">
                                          <p:stCondLst>
                                            <p:cond delay="0"/>
                                          </p:stCondLst>
                                        </p:cTn>
                                        <p:tgtEl>
                                          <p:spTgt spid="95"/>
                                        </p:tgtEl>
                                        <p:attrNameLst>
                                          <p:attrName>style.visibility</p:attrName>
                                        </p:attrNameLst>
                                      </p:cBhvr>
                                      <p:to>
                                        <p:strVal val="visible"/>
                                      </p:to>
                                    </p:set>
                                    <p:anim calcmode="lin" valueType="num">
                                      <p:cBhvr>
                                        <p:cTn id="1207" dur="4250" fill="hold"/>
                                        <p:tgtEl>
                                          <p:spTgt spid="95"/>
                                        </p:tgtEl>
                                        <p:attrNameLst>
                                          <p:attrName>ppt_w</p:attrName>
                                        </p:attrNameLst>
                                      </p:cBhvr>
                                      <p:tavLst>
                                        <p:tav tm="0">
                                          <p:val>
                                            <p:strVal val="2/3*#ppt_w"/>
                                          </p:val>
                                        </p:tav>
                                        <p:tav tm="100000">
                                          <p:val>
                                            <p:strVal val="#ppt_w"/>
                                          </p:val>
                                        </p:tav>
                                      </p:tavLst>
                                    </p:anim>
                                    <p:anim calcmode="lin" valueType="num">
                                      <p:cBhvr>
                                        <p:cTn id="1208" dur="4250" fill="hold"/>
                                        <p:tgtEl>
                                          <p:spTgt spid="95"/>
                                        </p:tgtEl>
                                        <p:attrNameLst>
                                          <p:attrName>ppt_h</p:attrName>
                                        </p:attrNameLst>
                                      </p:cBhvr>
                                      <p:tavLst>
                                        <p:tav tm="0">
                                          <p:val>
                                            <p:strVal val="2/3*#ppt_h"/>
                                          </p:val>
                                        </p:tav>
                                        <p:tav tm="100000">
                                          <p:val>
                                            <p:strVal val="#ppt_h"/>
                                          </p:val>
                                        </p:tav>
                                      </p:tavLst>
                                    </p:anim>
                                  </p:childTnLst>
                                </p:cTn>
                              </p:par>
                              <p:par>
                                <p:cTn id="1209" presetID="16" presetClass="entr" presetSubtype="42" fill="hold" nodeType="withEffect">
                                  <p:stCondLst>
                                    <p:cond delay="250"/>
                                  </p:stCondLst>
                                  <p:childTnLst>
                                    <p:set>
                                      <p:cBhvr>
                                        <p:cTn id="1210" dur="1" fill="hold">
                                          <p:stCondLst>
                                            <p:cond delay="0"/>
                                          </p:stCondLst>
                                        </p:cTn>
                                        <p:tgtEl>
                                          <p:spTgt spid="95"/>
                                        </p:tgtEl>
                                        <p:attrNameLst>
                                          <p:attrName>style.visibility</p:attrName>
                                        </p:attrNameLst>
                                      </p:cBhvr>
                                      <p:to>
                                        <p:strVal val="visible"/>
                                      </p:to>
                                    </p:set>
                                    <p:animEffect transition="in" filter="barn(outHorizontal)">
                                      <p:cBhvr>
                                        <p:cTn id="1211" dur="4250"/>
                                        <p:tgtEl>
                                          <p:spTgt spid="95"/>
                                        </p:tgtEl>
                                      </p:cBhvr>
                                    </p:animEffect>
                                  </p:childTnLst>
                                </p:cTn>
                              </p:par>
                              <p:par>
                                <p:cTn id="1212" presetID="9" presetClass="emph" presetSubtype="0" grpId="0" nodeType="withEffect">
                                  <p:stCondLst>
                                    <p:cond delay="0"/>
                                  </p:stCondLst>
                                  <p:childTnLst>
                                    <p:set>
                                      <p:cBhvr rctx="PPT">
                                        <p:cTn id="1213" dur="indefinite"/>
                                        <p:tgtEl>
                                          <p:spTgt spid="93"/>
                                        </p:tgtEl>
                                        <p:attrNameLst>
                                          <p:attrName>style.opacity</p:attrName>
                                        </p:attrNameLst>
                                      </p:cBhvr>
                                      <p:to>
                                        <p:strVal val="0"/>
                                      </p:to>
                                    </p:set>
                                    <p:animEffect filter="image" prLst="opacity: 0">
                                      <p:cBhvr rctx="IE">
                                        <p:cTn id="1214" dur="indefinite"/>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114" grpId="0" animBg="1"/>
      <p:bldP spid="114" grpId="1" animBg="1"/>
      <p:bldP spid="114" grpId="2" animBg="1"/>
      <p:bldP spid="114" grpId="3"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09" grpId="0" animBg="1"/>
      <p:bldP spid="109" grpId="1" animBg="1"/>
      <p:bldP spid="109" grpId="2" animBg="1"/>
      <p:bldP spid="109" grpId="3" animBg="1"/>
      <p:bldP spid="110" grpId="0" animBg="1"/>
      <p:bldP spid="110" grpId="1" animBg="1"/>
      <p:bldP spid="110" grpId="2" animBg="1"/>
      <p:bldP spid="110" grpId="3" animBg="1"/>
      <p:bldP spid="111" grpId="0" animBg="1"/>
      <p:bldP spid="111" grpId="1" animBg="1"/>
      <p:bldP spid="111" grpId="2" animBg="1"/>
      <p:bldP spid="111" grpId="3" animBg="1"/>
      <p:bldP spid="112" grpId="0" animBg="1"/>
      <p:bldP spid="112" grpId="1" animBg="1"/>
      <p:bldP spid="112" grpId="2" animBg="1"/>
      <p:bldP spid="112" grpId="3" animBg="1"/>
      <p:bldP spid="113" grpId="0" animBg="1"/>
      <p:bldP spid="113" grpId="1" animBg="1"/>
      <p:bldP spid="113" grpId="2" animBg="1"/>
      <p:bldP spid="113" grpId="3" animBg="1"/>
      <p:bldP spid="102" grpId="0" animBg="1"/>
      <p:bldP spid="102" grpId="1" animBg="1"/>
      <p:bldP spid="102" grpId="2" animBg="1"/>
      <p:bldP spid="102" grpId="3" animBg="1"/>
      <p:bldP spid="103" grpId="0" animBg="1"/>
      <p:bldP spid="103" grpId="1" animBg="1"/>
      <p:bldP spid="103" grpId="2" animBg="1"/>
      <p:bldP spid="103" grpId="3" animBg="1"/>
      <p:bldP spid="104" grpId="0" animBg="1"/>
      <p:bldP spid="104" grpId="1" animBg="1"/>
      <p:bldP spid="104" grpId="2" animBg="1"/>
      <p:bldP spid="104" grpId="3" animBg="1"/>
      <p:bldP spid="105" grpId="0" animBg="1"/>
      <p:bldP spid="105" grpId="1" animBg="1"/>
      <p:bldP spid="105" grpId="2" animBg="1"/>
      <p:bldP spid="105" grpId="3" animBg="1"/>
      <p:bldP spid="106" grpId="0" animBg="1"/>
      <p:bldP spid="106" grpId="1" animBg="1"/>
      <p:bldP spid="106" grpId="2" animBg="1"/>
      <p:bldP spid="10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88" grpId="0" animBg="1"/>
      <p:bldP spid="88" grpId="1" animBg="1"/>
      <p:bldP spid="88" grpId="2" animBg="1"/>
      <p:bldP spid="88"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9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42 Imagen" descr="Diapositiva5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2" name="1 Grupo"/>
          <p:cNvGrpSpPr/>
          <p:nvPr/>
        </p:nvGrpSpPr>
        <p:grpSpPr>
          <a:xfrm rot="20463104">
            <a:off x="778788" y="491850"/>
            <a:ext cx="3955504" cy="2133600"/>
            <a:chOff x="1331640" y="987574"/>
            <a:chExt cx="3955504" cy="2133600"/>
          </a:xfrm>
        </p:grpSpPr>
        <p:sp>
          <p:nvSpPr>
            <p:cNvPr id="3" name="2 Elipse"/>
            <p:cNvSpPr/>
            <p:nvPr/>
          </p:nvSpPr>
          <p:spPr>
            <a:xfrm>
              <a:off x="1331640" y="9875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484040" y="11399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1636440" y="12923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788840" y="14447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941240" y="15971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93640" y="17495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246040" y="19019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398440" y="20543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550840" y="22067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1136896" flipH="1">
            <a:off x="4451196" y="491852"/>
            <a:ext cx="3955504" cy="2133600"/>
            <a:chOff x="1331640" y="987574"/>
            <a:chExt cx="3955504" cy="2133600"/>
          </a:xfrm>
        </p:grpSpPr>
        <p:sp>
          <p:nvSpPr>
            <p:cNvPr id="13" name="12 Elipse"/>
            <p:cNvSpPr/>
            <p:nvPr/>
          </p:nvSpPr>
          <p:spPr>
            <a:xfrm>
              <a:off x="1331640" y="9875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1484040" y="11399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1636440" y="12923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1788840" y="14447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1941240" y="15971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093640" y="17495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246040" y="19019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2398440" y="20543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2550840" y="22067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 name="21 Grupo"/>
          <p:cNvGrpSpPr/>
          <p:nvPr/>
        </p:nvGrpSpPr>
        <p:grpSpPr>
          <a:xfrm rot="1136896" flipV="1">
            <a:off x="755576" y="2499744"/>
            <a:ext cx="3955504" cy="2133600"/>
            <a:chOff x="1331640" y="987574"/>
            <a:chExt cx="3955504" cy="2133600"/>
          </a:xfrm>
        </p:grpSpPr>
        <p:sp>
          <p:nvSpPr>
            <p:cNvPr id="23" name="22 Elipse"/>
            <p:cNvSpPr/>
            <p:nvPr/>
          </p:nvSpPr>
          <p:spPr>
            <a:xfrm>
              <a:off x="1331640" y="9875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1484040" y="11399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1636440" y="12923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1788840" y="14447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1941240" y="15971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2093640" y="17495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2246040" y="19019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2398440" y="20543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2550840" y="22067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2" name="31 Grupo"/>
          <p:cNvGrpSpPr/>
          <p:nvPr/>
        </p:nvGrpSpPr>
        <p:grpSpPr>
          <a:xfrm rot="20463104" flipH="1" flipV="1">
            <a:off x="4427984" y="2499742"/>
            <a:ext cx="3955504" cy="2133600"/>
            <a:chOff x="1331640" y="987574"/>
            <a:chExt cx="3955504" cy="2133600"/>
          </a:xfrm>
        </p:grpSpPr>
        <p:sp>
          <p:nvSpPr>
            <p:cNvPr id="33" name="32 Elipse"/>
            <p:cNvSpPr/>
            <p:nvPr/>
          </p:nvSpPr>
          <p:spPr>
            <a:xfrm>
              <a:off x="1331640" y="9875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1484040" y="11399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1636440" y="12923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1788840" y="14447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1941240" y="15971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2093640" y="17495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2246040" y="19019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2398440" y="20543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2550840" y="2206774"/>
              <a:ext cx="2736304" cy="914400"/>
            </a:xfrm>
            <a:prstGeom prst="ellipse">
              <a:avLst/>
            </a:prstGeom>
            <a:noFill/>
            <a:ln>
              <a:gradFill flip="none" rotWithShape="1">
                <a:gsLst>
                  <a:gs pos="1000">
                    <a:srgbClr val="FFF200">
                      <a:lumMod val="38000"/>
                      <a:lumOff val="62000"/>
                    </a:srgbClr>
                  </a:gs>
                  <a:gs pos="67000">
                    <a:srgbClr val="FF7A00"/>
                  </a:gs>
                  <a:gs pos="100000">
                    <a:schemeClr val="accent6">
                      <a:lumMod val="41000"/>
                    </a:scheme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44" name="43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211923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3000" fill="hold"/>
                                        <p:tgtEl>
                                          <p:spTgt spid="2"/>
                                        </p:tgtEl>
                                      </p:cBhvr>
                                      <p:by x="150000" y="100000"/>
                                    </p:animScale>
                                  </p:childTnLst>
                                </p:cTn>
                              </p:par>
                              <p:par>
                                <p:cTn id="13" presetID="2" presetClass="exit" presetSubtype="6" fill="hold" nodeType="withEffect">
                                  <p:stCondLst>
                                    <p:cond delay="0"/>
                                  </p:stCondLst>
                                  <p:childTnLst>
                                    <p:anim calcmode="lin" valueType="num">
                                      <p:cBhvr additive="base">
                                        <p:cTn id="14" dur="3800"/>
                                        <p:tgtEl>
                                          <p:spTgt spid="2"/>
                                        </p:tgtEl>
                                        <p:attrNameLst>
                                          <p:attrName>ppt_x</p:attrName>
                                        </p:attrNameLst>
                                      </p:cBhvr>
                                      <p:tavLst>
                                        <p:tav tm="0">
                                          <p:val>
                                            <p:strVal val="ppt_x"/>
                                          </p:val>
                                        </p:tav>
                                        <p:tav tm="100000">
                                          <p:val>
                                            <p:strVal val="1+ppt_w/2"/>
                                          </p:val>
                                        </p:tav>
                                      </p:tavLst>
                                    </p:anim>
                                    <p:anim calcmode="lin" valueType="num">
                                      <p:cBhvr additive="base">
                                        <p:cTn id="15" dur="3800"/>
                                        <p:tgtEl>
                                          <p:spTgt spid="2"/>
                                        </p:tgtEl>
                                        <p:attrNameLst>
                                          <p:attrName>ppt_y</p:attrName>
                                        </p:attrNameLst>
                                      </p:cBhvr>
                                      <p:tavLst>
                                        <p:tav tm="0">
                                          <p:val>
                                            <p:strVal val="ppt_y"/>
                                          </p:val>
                                        </p:tav>
                                        <p:tav tm="100000">
                                          <p:val>
                                            <p:strVal val="1+ppt_h/2"/>
                                          </p:val>
                                        </p:tav>
                                      </p:tavLst>
                                    </p:anim>
                                    <p:set>
                                      <p:cBhvr>
                                        <p:cTn id="16" dur="1" fill="hold">
                                          <p:stCondLst>
                                            <p:cond delay="3799"/>
                                          </p:stCondLst>
                                        </p:cTn>
                                        <p:tgtEl>
                                          <p:spTgt spid="2"/>
                                        </p:tgtEl>
                                        <p:attrNameLst>
                                          <p:attrName>style.visibility</p:attrName>
                                        </p:attrNameLst>
                                      </p:cBhvr>
                                      <p:to>
                                        <p:strVal val="hidden"/>
                                      </p:to>
                                    </p:set>
                                  </p:childTnLst>
                                </p:cTn>
                              </p:par>
                              <p:par>
                                <p:cTn id="17" presetID="17"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3000" fill="hold"/>
                                        <p:tgtEl>
                                          <p:spTgt spid="12"/>
                                        </p:tgtEl>
                                        <p:attrNameLst>
                                          <p:attrName>ppt_x</p:attrName>
                                        </p:attrNameLst>
                                      </p:cBhvr>
                                      <p:tavLst>
                                        <p:tav tm="0">
                                          <p:val>
                                            <p:strVal val="#ppt_x"/>
                                          </p:val>
                                        </p:tav>
                                        <p:tav tm="100000">
                                          <p:val>
                                            <p:strVal val="#ppt_x"/>
                                          </p:val>
                                        </p:tav>
                                      </p:tavLst>
                                    </p:anim>
                                    <p:anim calcmode="lin" valueType="num">
                                      <p:cBhvr>
                                        <p:cTn id="20" dur="3000" fill="hold"/>
                                        <p:tgtEl>
                                          <p:spTgt spid="12"/>
                                        </p:tgtEl>
                                        <p:attrNameLst>
                                          <p:attrName>ppt_y</p:attrName>
                                        </p:attrNameLst>
                                      </p:cBhvr>
                                      <p:tavLst>
                                        <p:tav tm="0">
                                          <p:val>
                                            <p:strVal val="#ppt_y+#ppt_h/2"/>
                                          </p:val>
                                        </p:tav>
                                        <p:tav tm="100000">
                                          <p:val>
                                            <p:strVal val="#ppt_y"/>
                                          </p:val>
                                        </p:tav>
                                      </p:tavLst>
                                    </p:anim>
                                    <p:anim calcmode="lin" valueType="num">
                                      <p:cBhvr>
                                        <p:cTn id="21" dur="3000" fill="hold"/>
                                        <p:tgtEl>
                                          <p:spTgt spid="12"/>
                                        </p:tgtEl>
                                        <p:attrNameLst>
                                          <p:attrName>ppt_w</p:attrName>
                                        </p:attrNameLst>
                                      </p:cBhvr>
                                      <p:tavLst>
                                        <p:tav tm="0">
                                          <p:val>
                                            <p:strVal val="#ppt_w"/>
                                          </p:val>
                                        </p:tav>
                                        <p:tav tm="100000">
                                          <p:val>
                                            <p:strVal val="#ppt_w"/>
                                          </p:val>
                                        </p:tav>
                                      </p:tavLst>
                                    </p:anim>
                                    <p:anim calcmode="lin" valueType="num">
                                      <p:cBhvr>
                                        <p:cTn id="22" dur="3000" fill="hold"/>
                                        <p:tgtEl>
                                          <p:spTgt spid="12"/>
                                        </p:tgtEl>
                                        <p:attrNameLst>
                                          <p:attrName>ppt_h</p:attrName>
                                        </p:attrNameLst>
                                      </p:cBhvr>
                                      <p:tavLst>
                                        <p:tav tm="0">
                                          <p:val>
                                            <p:fltVal val="0"/>
                                          </p:val>
                                        </p:tav>
                                        <p:tav tm="100000">
                                          <p:val>
                                            <p:strVal val="#ppt_h"/>
                                          </p:val>
                                        </p:tav>
                                      </p:tavLst>
                                    </p:anim>
                                  </p:childTnLst>
                                </p:cTn>
                              </p:par>
                              <p:par>
                                <p:cTn id="23" presetID="6" presetClass="emph" presetSubtype="0" fill="hold" nodeType="withEffect">
                                  <p:stCondLst>
                                    <p:cond delay="0"/>
                                  </p:stCondLst>
                                  <p:childTnLst>
                                    <p:animScale>
                                      <p:cBhvr>
                                        <p:cTn id="24" dur="3000" fill="hold"/>
                                        <p:tgtEl>
                                          <p:spTgt spid="12"/>
                                        </p:tgtEl>
                                      </p:cBhvr>
                                      <p:by x="150000" y="100000"/>
                                    </p:animScale>
                                  </p:childTnLst>
                                </p:cTn>
                              </p:par>
                              <p:par>
                                <p:cTn id="25" presetID="2" presetClass="exit" presetSubtype="12" fill="hold" nodeType="withEffect">
                                  <p:stCondLst>
                                    <p:cond delay="0"/>
                                  </p:stCondLst>
                                  <p:childTnLst>
                                    <p:anim calcmode="lin" valueType="num">
                                      <p:cBhvr additive="base">
                                        <p:cTn id="26" dur="3800"/>
                                        <p:tgtEl>
                                          <p:spTgt spid="12"/>
                                        </p:tgtEl>
                                        <p:attrNameLst>
                                          <p:attrName>ppt_x</p:attrName>
                                        </p:attrNameLst>
                                      </p:cBhvr>
                                      <p:tavLst>
                                        <p:tav tm="0">
                                          <p:val>
                                            <p:strVal val="ppt_x"/>
                                          </p:val>
                                        </p:tav>
                                        <p:tav tm="100000">
                                          <p:val>
                                            <p:strVal val="0-ppt_w/2"/>
                                          </p:val>
                                        </p:tav>
                                      </p:tavLst>
                                    </p:anim>
                                    <p:anim calcmode="lin" valueType="num">
                                      <p:cBhvr additive="base">
                                        <p:cTn id="27" dur="3800"/>
                                        <p:tgtEl>
                                          <p:spTgt spid="12"/>
                                        </p:tgtEl>
                                        <p:attrNameLst>
                                          <p:attrName>ppt_y</p:attrName>
                                        </p:attrNameLst>
                                      </p:cBhvr>
                                      <p:tavLst>
                                        <p:tav tm="0">
                                          <p:val>
                                            <p:strVal val="ppt_y"/>
                                          </p:val>
                                        </p:tav>
                                        <p:tav tm="100000">
                                          <p:val>
                                            <p:strVal val="1+ppt_h/2"/>
                                          </p:val>
                                        </p:tav>
                                      </p:tavLst>
                                    </p:anim>
                                    <p:set>
                                      <p:cBhvr>
                                        <p:cTn id="28" dur="1" fill="hold">
                                          <p:stCondLst>
                                            <p:cond delay="3799"/>
                                          </p:stCondLst>
                                        </p:cTn>
                                        <p:tgtEl>
                                          <p:spTgt spid="12"/>
                                        </p:tgtEl>
                                        <p:attrNameLst>
                                          <p:attrName>style.visibility</p:attrName>
                                        </p:attrNameLst>
                                      </p:cBhvr>
                                      <p:to>
                                        <p:strVal val="hidden"/>
                                      </p:to>
                                    </p:set>
                                  </p:childTnLst>
                                </p:cTn>
                              </p:par>
                              <p:par>
                                <p:cTn id="29" presetID="17" presetClass="entr" presetSubtype="1"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3000" fill="hold"/>
                                        <p:tgtEl>
                                          <p:spTgt spid="22"/>
                                        </p:tgtEl>
                                        <p:attrNameLst>
                                          <p:attrName>ppt_x</p:attrName>
                                        </p:attrNameLst>
                                      </p:cBhvr>
                                      <p:tavLst>
                                        <p:tav tm="0">
                                          <p:val>
                                            <p:strVal val="#ppt_x"/>
                                          </p:val>
                                        </p:tav>
                                        <p:tav tm="100000">
                                          <p:val>
                                            <p:strVal val="#ppt_x"/>
                                          </p:val>
                                        </p:tav>
                                      </p:tavLst>
                                    </p:anim>
                                    <p:anim calcmode="lin" valueType="num">
                                      <p:cBhvr>
                                        <p:cTn id="32" dur="3000" fill="hold"/>
                                        <p:tgtEl>
                                          <p:spTgt spid="22"/>
                                        </p:tgtEl>
                                        <p:attrNameLst>
                                          <p:attrName>ppt_y</p:attrName>
                                        </p:attrNameLst>
                                      </p:cBhvr>
                                      <p:tavLst>
                                        <p:tav tm="0">
                                          <p:val>
                                            <p:strVal val="#ppt_y-#ppt_h/2"/>
                                          </p:val>
                                        </p:tav>
                                        <p:tav tm="100000">
                                          <p:val>
                                            <p:strVal val="#ppt_y"/>
                                          </p:val>
                                        </p:tav>
                                      </p:tavLst>
                                    </p:anim>
                                    <p:anim calcmode="lin" valueType="num">
                                      <p:cBhvr>
                                        <p:cTn id="33" dur="3000" fill="hold"/>
                                        <p:tgtEl>
                                          <p:spTgt spid="22"/>
                                        </p:tgtEl>
                                        <p:attrNameLst>
                                          <p:attrName>ppt_w</p:attrName>
                                        </p:attrNameLst>
                                      </p:cBhvr>
                                      <p:tavLst>
                                        <p:tav tm="0">
                                          <p:val>
                                            <p:strVal val="#ppt_w"/>
                                          </p:val>
                                        </p:tav>
                                        <p:tav tm="100000">
                                          <p:val>
                                            <p:strVal val="#ppt_w"/>
                                          </p:val>
                                        </p:tav>
                                      </p:tavLst>
                                    </p:anim>
                                    <p:anim calcmode="lin" valueType="num">
                                      <p:cBhvr>
                                        <p:cTn id="34" dur="3000" fill="hold"/>
                                        <p:tgtEl>
                                          <p:spTgt spid="22"/>
                                        </p:tgtEl>
                                        <p:attrNameLst>
                                          <p:attrName>ppt_h</p:attrName>
                                        </p:attrNameLst>
                                      </p:cBhvr>
                                      <p:tavLst>
                                        <p:tav tm="0">
                                          <p:val>
                                            <p:fltVal val="0"/>
                                          </p:val>
                                        </p:tav>
                                        <p:tav tm="100000">
                                          <p:val>
                                            <p:strVal val="#ppt_h"/>
                                          </p:val>
                                        </p:tav>
                                      </p:tavLst>
                                    </p:anim>
                                  </p:childTnLst>
                                </p:cTn>
                              </p:par>
                              <p:par>
                                <p:cTn id="35" presetID="6" presetClass="emph" presetSubtype="0" fill="hold" nodeType="withEffect">
                                  <p:stCondLst>
                                    <p:cond delay="0"/>
                                  </p:stCondLst>
                                  <p:childTnLst>
                                    <p:animScale>
                                      <p:cBhvr>
                                        <p:cTn id="36" dur="3000" fill="hold"/>
                                        <p:tgtEl>
                                          <p:spTgt spid="22"/>
                                        </p:tgtEl>
                                      </p:cBhvr>
                                      <p:by x="150000" y="100000"/>
                                    </p:animScale>
                                  </p:childTnLst>
                                </p:cTn>
                              </p:par>
                              <p:par>
                                <p:cTn id="37" presetID="2" presetClass="exit" presetSubtype="3" fill="hold" nodeType="withEffect">
                                  <p:stCondLst>
                                    <p:cond delay="0"/>
                                  </p:stCondLst>
                                  <p:childTnLst>
                                    <p:anim calcmode="lin" valueType="num">
                                      <p:cBhvr additive="base">
                                        <p:cTn id="38" dur="3800"/>
                                        <p:tgtEl>
                                          <p:spTgt spid="22"/>
                                        </p:tgtEl>
                                        <p:attrNameLst>
                                          <p:attrName>ppt_x</p:attrName>
                                        </p:attrNameLst>
                                      </p:cBhvr>
                                      <p:tavLst>
                                        <p:tav tm="0">
                                          <p:val>
                                            <p:strVal val="ppt_x"/>
                                          </p:val>
                                        </p:tav>
                                        <p:tav tm="100000">
                                          <p:val>
                                            <p:strVal val="1+ppt_w/2"/>
                                          </p:val>
                                        </p:tav>
                                      </p:tavLst>
                                    </p:anim>
                                    <p:anim calcmode="lin" valueType="num">
                                      <p:cBhvr additive="base">
                                        <p:cTn id="39" dur="3800"/>
                                        <p:tgtEl>
                                          <p:spTgt spid="22"/>
                                        </p:tgtEl>
                                        <p:attrNameLst>
                                          <p:attrName>ppt_y</p:attrName>
                                        </p:attrNameLst>
                                      </p:cBhvr>
                                      <p:tavLst>
                                        <p:tav tm="0">
                                          <p:val>
                                            <p:strVal val="ppt_y"/>
                                          </p:val>
                                        </p:tav>
                                        <p:tav tm="100000">
                                          <p:val>
                                            <p:strVal val="0-ppt_h/2"/>
                                          </p:val>
                                        </p:tav>
                                      </p:tavLst>
                                    </p:anim>
                                    <p:set>
                                      <p:cBhvr>
                                        <p:cTn id="40" dur="1" fill="hold">
                                          <p:stCondLst>
                                            <p:cond delay="3799"/>
                                          </p:stCondLst>
                                        </p:cTn>
                                        <p:tgtEl>
                                          <p:spTgt spid="22"/>
                                        </p:tgtEl>
                                        <p:attrNameLst>
                                          <p:attrName>style.visibility</p:attrName>
                                        </p:attrNameLst>
                                      </p:cBhvr>
                                      <p:to>
                                        <p:strVal val="hidden"/>
                                      </p:to>
                                    </p:set>
                                  </p:childTnLst>
                                </p:cTn>
                              </p:par>
                              <p:par>
                                <p:cTn id="41" presetID="17" presetClass="entr" presetSubtype="1"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p:cTn id="43" dur="3000" fill="hold"/>
                                        <p:tgtEl>
                                          <p:spTgt spid="32"/>
                                        </p:tgtEl>
                                        <p:attrNameLst>
                                          <p:attrName>ppt_x</p:attrName>
                                        </p:attrNameLst>
                                      </p:cBhvr>
                                      <p:tavLst>
                                        <p:tav tm="0">
                                          <p:val>
                                            <p:strVal val="#ppt_x"/>
                                          </p:val>
                                        </p:tav>
                                        <p:tav tm="100000">
                                          <p:val>
                                            <p:strVal val="#ppt_x"/>
                                          </p:val>
                                        </p:tav>
                                      </p:tavLst>
                                    </p:anim>
                                    <p:anim calcmode="lin" valueType="num">
                                      <p:cBhvr>
                                        <p:cTn id="44" dur="3000" fill="hold"/>
                                        <p:tgtEl>
                                          <p:spTgt spid="32"/>
                                        </p:tgtEl>
                                        <p:attrNameLst>
                                          <p:attrName>ppt_y</p:attrName>
                                        </p:attrNameLst>
                                      </p:cBhvr>
                                      <p:tavLst>
                                        <p:tav tm="0">
                                          <p:val>
                                            <p:strVal val="#ppt_y-#ppt_h/2"/>
                                          </p:val>
                                        </p:tav>
                                        <p:tav tm="100000">
                                          <p:val>
                                            <p:strVal val="#ppt_y"/>
                                          </p:val>
                                        </p:tav>
                                      </p:tavLst>
                                    </p:anim>
                                    <p:anim calcmode="lin" valueType="num">
                                      <p:cBhvr>
                                        <p:cTn id="45" dur="3000" fill="hold"/>
                                        <p:tgtEl>
                                          <p:spTgt spid="32"/>
                                        </p:tgtEl>
                                        <p:attrNameLst>
                                          <p:attrName>ppt_w</p:attrName>
                                        </p:attrNameLst>
                                      </p:cBhvr>
                                      <p:tavLst>
                                        <p:tav tm="0">
                                          <p:val>
                                            <p:strVal val="#ppt_w"/>
                                          </p:val>
                                        </p:tav>
                                        <p:tav tm="100000">
                                          <p:val>
                                            <p:strVal val="#ppt_w"/>
                                          </p:val>
                                        </p:tav>
                                      </p:tavLst>
                                    </p:anim>
                                    <p:anim calcmode="lin" valueType="num">
                                      <p:cBhvr>
                                        <p:cTn id="46" dur="3000" fill="hold"/>
                                        <p:tgtEl>
                                          <p:spTgt spid="32"/>
                                        </p:tgtEl>
                                        <p:attrNameLst>
                                          <p:attrName>ppt_h</p:attrName>
                                        </p:attrNameLst>
                                      </p:cBhvr>
                                      <p:tavLst>
                                        <p:tav tm="0">
                                          <p:val>
                                            <p:fltVal val="0"/>
                                          </p:val>
                                        </p:tav>
                                        <p:tav tm="100000">
                                          <p:val>
                                            <p:strVal val="#ppt_h"/>
                                          </p:val>
                                        </p:tav>
                                      </p:tavLst>
                                    </p:anim>
                                  </p:childTnLst>
                                </p:cTn>
                              </p:par>
                              <p:par>
                                <p:cTn id="47" presetID="6" presetClass="emph" presetSubtype="0" fill="hold" nodeType="withEffect">
                                  <p:stCondLst>
                                    <p:cond delay="0"/>
                                  </p:stCondLst>
                                  <p:childTnLst>
                                    <p:animScale>
                                      <p:cBhvr>
                                        <p:cTn id="48" dur="3000" fill="hold"/>
                                        <p:tgtEl>
                                          <p:spTgt spid="32"/>
                                        </p:tgtEl>
                                      </p:cBhvr>
                                      <p:by x="150000" y="100000"/>
                                    </p:animScale>
                                  </p:childTnLst>
                                </p:cTn>
                              </p:par>
                              <p:par>
                                <p:cTn id="49" presetID="2" presetClass="exit" presetSubtype="9" fill="hold" nodeType="withEffect">
                                  <p:stCondLst>
                                    <p:cond delay="0"/>
                                  </p:stCondLst>
                                  <p:childTnLst>
                                    <p:anim calcmode="lin" valueType="num">
                                      <p:cBhvr additive="base">
                                        <p:cTn id="50" dur="3800"/>
                                        <p:tgtEl>
                                          <p:spTgt spid="32"/>
                                        </p:tgtEl>
                                        <p:attrNameLst>
                                          <p:attrName>ppt_x</p:attrName>
                                        </p:attrNameLst>
                                      </p:cBhvr>
                                      <p:tavLst>
                                        <p:tav tm="0">
                                          <p:val>
                                            <p:strVal val="ppt_x"/>
                                          </p:val>
                                        </p:tav>
                                        <p:tav tm="100000">
                                          <p:val>
                                            <p:strVal val="0-ppt_w/2"/>
                                          </p:val>
                                        </p:tav>
                                      </p:tavLst>
                                    </p:anim>
                                    <p:anim calcmode="lin" valueType="num">
                                      <p:cBhvr additive="base">
                                        <p:cTn id="51" dur="3800"/>
                                        <p:tgtEl>
                                          <p:spTgt spid="32"/>
                                        </p:tgtEl>
                                        <p:attrNameLst>
                                          <p:attrName>ppt_y</p:attrName>
                                        </p:attrNameLst>
                                      </p:cBhvr>
                                      <p:tavLst>
                                        <p:tav tm="0">
                                          <p:val>
                                            <p:strVal val="ppt_y"/>
                                          </p:val>
                                        </p:tav>
                                        <p:tav tm="100000">
                                          <p:val>
                                            <p:strVal val="0-ppt_h/2"/>
                                          </p:val>
                                        </p:tav>
                                      </p:tavLst>
                                    </p:anim>
                                    <p:set>
                                      <p:cBhvr>
                                        <p:cTn id="52" dur="1" fill="hold">
                                          <p:stCondLst>
                                            <p:cond delay="3799"/>
                                          </p:stCondLst>
                                        </p:cTn>
                                        <p:tgtEl>
                                          <p:spTgt spid="32"/>
                                        </p:tgtEl>
                                        <p:attrNameLst>
                                          <p:attrName>style.visibility</p:attrName>
                                        </p:attrNameLst>
                                      </p:cBhvr>
                                      <p:to>
                                        <p:strVal val="hidden"/>
                                      </p:to>
                                    </p:set>
                                  </p:childTnLst>
                                </p:cTn>
                              </p:par>
                              <p:par>
                                <p:cTn id="53" presetID="23" presetClass="entr" presetSubtype="528" fill="hold" nodeType="with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p:cTn id="55" dur="3120" fill="hold"/>
                                        <p:tgtEl>
                                          <p:spTgt spid="43"/>
                                        </p:tgtEl>
                                        <p:attrNameLst>
                                          <p:attrName>ppt_w</p:attrName>
                                        </p:attrNameLst>
                                      </p:cBhvr>
                                      <p:tavLst>
                                        <p:tav tm="0">
                                          <p:val>
                                            <p:fltVal val="0"/>
                                          </p:val>
                                        </p:tav>
                                        <p:tav tm="100000">
                                          <p:val>
                                            <p:strVal val="#ppt_w"/>
                                          </p:val>
                                        </p:tav>
                                      </p:tavLst>
                                    </p:anim>
                                    <p:anim calcmode="lin" valueType="num">
                                      <p:cBhvr>
                                        <p:cTn id="56" dur="3120" fill="hold"/>
                                        <p:tgtEl>
                                          <p:spTgt spid="43"/>
                                        </p:tgtEl>
                                        <p:attrNameLst>
                                          <p:attrName>ppt_h</p:attrName>
                                        </p:attrNameLst>
                                      </p:cBhvr>
                                      <p:tavLst>
                                        <p:tav tm="0">
                                          <p:val>
                                            <p:fltVal val="0"/>
                                          </p:val>
                                        </p:tav>
                                        <p:tav tm="100000">
                                          <p:val>
                                            <p:strVal val="#ppt_h"/>
                                          </p:val>
                                        </p:tav>
                                      </p:tavLst>
                                    </p:anim>
                                    <p:anim calcmode="lin" valueType="num">
                                      <p:cBhvr>
                                        <p:cTn id="57" dur="3120" fill="hold"/>
                                        <p:tgtEl>
                                          <p:spTgt spid="43"/>
                                        </p:tgtEl>
                                        <p:attrNameLst>
                                          <p:attrName>ppt_x</p:attrName>
                                        </p:attrNameLst>
                                      </p:cBhvr>
                                      <p:tavLst>
                                        <p:tav tm="0">
                                          <p:val>
                                            <p:fltVal val="0.5"/>
                                          </p:val>
                                        </p:tav>
                                        <p:tav tm="100000">
                                          <p:val>
                                            <p:strVal val="#ppt_x"/>
                                          </p:val>
                                        </p:tav>
                                      </p:tavLst>
                                    </p:anim>
                                    <p:anim calcmode="lin" valueType="num">
                                      <p:cBhvr>
                                        <p:cTn id="58" dur="3120" fill="hold"/>
                                        <p:tgtEl>
                                          <p:spTgt spid="43"/>
                                        </p:tgtEl>
                                        <p:attrNameLst>
                                          <p:attrName>ppt_y</p:attrName>
                                        </p:attrNameLst>
                                      </p:cBhvr>
                                      <p:tavLst>
                                        <p:tav tm="0">
                                          <p:val>
                                            <p:fltVal val="0.5"/>
                                          </p:val>
                                        </p:tav>
                                        <p:tav tm="100000">
                                          <p:val>
                                            <p:strVal val="#ppt_y"/>
                                          </p:val>
                                        </p:tav>
                                      </p:tavLst>
                                    </p:anim>
                                  </p:childTnLst>
                                </p:cTn>
                              </p:par>
                              <p:par>
                                <p:cTn id="59" presetID="8" presetClass="entr" presetSubtype="32" fill="hold" nodeType="with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diamond(out)">
                                      <p:cBhvr>
                                        <p:cTn id="61" dur="3120"/>
                                        <p:tgtEl>
                                          <p:spTgt spid="43"/>
                                        </p:tgtEl>
                                      </p:cBhvr>
                                    </p:animEffect>
                                  </p:childTnLst>
                                </p:cTn>
                              </p:par>
                              <p:par>
                                <p:cTn id="62" presetID="9" presetClass="emph" presetSubtype="0" grpId="0" nodeType="withEffect">
                                  <p:stCondLst>
                                    <p:cond delay="0"/>
                                  </p:stCondLst>
                                  <p:childTnLst>
                                    <p:set>
                                      <p:cBhvr rctx="PPT">
                                        <p:cTn id="63" dur="indefinite"/>
                                        <p:tgtEl>
                                          <p:spTgt spid="44"/>
                                        </p:tgtEl>
                                        <p:attrNameLst>
                                          <p:attrName>style.opacity</p:attrName>
                                        </p:attrNameLst>
                                      </p:cBhvr>
                                      <p:to>
                                        <p:strVal val="0"/>
                                      </p:to>
                                    </p:set>
                                    <p:animEffect filter="image" prLst="opacity: 0">
                                      <p:cBhvr rctx="IE">
                                        <p:cTn id="64" dur="indefinite"/>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 name="155 Imagen" descr="Diapositiva8"/>
          <p:cNvPicPr>
            <a:picLocks noGrp="1" noChangeAspect="1"/>
          </p:cNvPicPr>
          <p:nvPr isPhoto="1"/>
        </p:nvPicPr>
        <p:blipFill rotWithShape="1">
          <a:blip r:embed="rId2">
            <a:lum/>
            <a:extLst>
              <a:ext uri="{28A0092B-C50C-407E-A947-70E740481C1C}">
                <a14:useLocalDpi xmlns:a14="http://schemas.microsoft.com/office/drawing/2010/main" val="0"/>
              </a:ext>
            </a:extLst>
          </a:blip>
          <a:srcRect t="-85556"/>
          <a:stretch/>
        </p:blipFill>
        <p:spPr>
          <a:xfrm>
            <a:off x="19473" y="-4400550"/>
            <a:ext cx="9144000" cy="9544050"/>
          </a:xfrm>
          <a:prstGeom prst="rect">
            <a:avLst/>
          </a:prstGeom>
          <a:noFill/>
          <a:ln>
            <a:noFill/>
          </a:ln>
        </p:spPr>
      </p:pic>
      <p:sp>
        <p:nvSpPr>
          <p:cNvPr id="11" name="10 Rombo"/>
          <p:cNvSpPr/>
          <p:nvPr/>
        </p:nvSpPr>
        <p:spPr>
          <a:xfrm rot="16379746" flipH="1">
            <a:off x="-756632" y="-19231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6379746" flipH="1">
            <a:off x="-442103" y="12664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16379746" flipH="1">
            <a:off x="-118103" y="45064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6379746" flipH="1">
            <a:off x="205897" y="77464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16379746" flipH="1">
            <a:off x="529897" y="109864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rot="16379746" flipH="1">
            <a:off x="837908" y="142915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rot="16379746" flipH="1">
            <a:off x="1152437" y="174810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16379746" flipH="1">
            <a:off x="1476437" y="207210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rot="16379746" flipH="1">
            <a:off x="1800437" y="239610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16379746" flipH="1">
            <a:off x="2124437" y="272010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rot="16379746" flipH="1">
            <a:off x="2422084" y="3069507"/>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rot="16379746" flipH="1">
            <a:off x="2736613" y="338846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rot="16379746" flipH="1">
            <a:off x="3060613" y="371246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rot="16379746" flipH="1">
            <a:off x="3384613" y="403646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rot="16379746" flipH="1">
            <a:off x="3708613" y="436046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ombo"/>
          <p:cNvSpPr/>
          <p:nvPr/>
        </p:nvSpPr>
        <p:spPr>
          <a:xfrm rot="16379746" flipH="1">
            <a:off x="-4177253" y="-19231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ombo"/>
          <p:cNvSpPr/>
          <p:nvPr/>
        </p:nvSpPr>
        <p:spPr>
          <a:xfrm rot="16379746" flipH="1">
            <a:off x="-3862724" y="12664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ombo"/>
          <p:cNvSpPr/>
          <p:nvPr/>
        </p:nvSpPr>
        <p:spPr>
          <a:xfrm rot="16379746" flipH="1">
            <a:off x="-3538724" y="45064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ombo"/>
          <p:cNvSpPr/>
          <p:nvPr/>
        </p:nvSpPr>
        <p:spPr>
          <a:xfrm rot="16379746" flipH="1">
            <a:off x="-3214724" y="77464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ombo"/>
          <p:cNvSpPr/>
          <p:nvPr/>
        </p:nvSpPr>
        <p:spPr>
          <a:xfrm rot="16379746" flipH="1">
            <a:off x="-2890724" y="109864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ombo"/>
          <p:cNvSpPr/>
          <p:nvPr/>
        </p:nvSpPr>
        <p:spPr>
          <a:xfrm rot="16379746" flipH="1">
            <a:off x="-2582713" y="142915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ombo"/>
          <p:cNvSpPr/>
          <p:nvPr/>
        </p:nvSpPr>
        <p:spPr>
          <a:xfrm rot="16379746" flipH="1">
            <a:off x="-2268184" y="174810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ombo"/>
          <p:cNvSpPr/>
          <p:nvPr/>
        </p:nvSpPr>
        <p:spPr>
          <a:xfrm rot="16379746" flipH="1">
            <a:off x="-1944184" y="207210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ombo"/>
          <p:cNvSpPr/>
          <p:nvPr/>
        </p:nvSpPr>
        <p:spPr>
          <a:xfrm rot="16379746" flipH="1">
            <a:off x="-1620184" y="239610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ombo"/>
          <p:cNvSpPr/>
          <p:nvPr/>
        </p:nvSpPr>
        <p:spPr>
          <a:xfrm rot="16379746" flipH="1">
            <a:off x="-1296184" y="272010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ombo"/>
          <p:cNvSpPr/>
          <p:nvPr/>
        </p:nvSpPr>
        <p:spPr>
          <a:xfrm rot="16379746" flipH="1">
            <a:off x="-998537" y="3069507"/>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ombo"/>
          <p:cNvSpPr/>
          <p:nvPr/>
        </p:nvSpPr>
        <p:spPr>
          <a:xfrm rot="16379746" flipH="1">
            <a:off x="-684008" y="338846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ombo"/>
          <p:cNvSpPr/>
          <p:nvPr/>
        </p:nvSpPr>
        <p:spPr>
          <a:xfrm rot="16379746" flipH="1">
            <a:off x="-360008" y="371246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ombo"/>
          <p:cNvSpPr/>
          <p:nvPr/>
        </p:nvSpPr>
        <p:spPr>
          <a:xfrm rot="16379746" flipH="1">
            <a:off x="-36008" y="403646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ombo"/>
          <p:cNvSpPr/>
          <p:nvPr/>
        </p:nvSpPr>
        <p:spPr>
          <a:xfrm rot="16379746" flipH="1">
            <a:off x="287992" y="436046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ombo"/>
          <p:cNvSpPr/>
          <p:nvPr/>
        </p:nvSpPr>
        <p:spPr>
          <a:xfrm rot="5400000">
            <a:off x="8570608" y="-159714"/>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ombo"/>
          <p:cNvSpPr/>
          <p:nvPr/>
        </p:nvSpPr>
        <p:spPr>
          <a:xfrm rot="5400000">
            <a:off x="8256079" y="15924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ombo"/>
          <p:cNvSpPr/>
          <p:nvPr/>
        </p:nvSpPr>
        <p:spPr>
          <a:xfrm rot="5400000">
            <a:off x="7932079" y="48324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ombo"/>
          <p:cNvSpPr/>
          <p:nvPr/>
        </p:nvSpPr>
        <p:spPr>
          <a:xfrm rot="5400000">
            <a:off x="7608079" y="80724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ombo"/>
          <p:cNvSpPr/>
          <p:nvPr/>
        </p:nvSpPr>
        <p:spPr>
          <a:xfrm rot="5400000">
            <a:off x="7284079" y="113124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ombo"/>
          <p:cNvSpPr/>
          <p:nvPr/>
        </p:nvSpPr>
        <p:spPr>
          <a:xfrm rot="5400000">
            <a:off x="6976068" y="146175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ombo"/>
          <p:cNvSpPr/>
          <p:nvPr/>
        </p:nvSpPr>
        <p:spPr>
          <a:xfrm rot="5400000">
            <a:off x="6661539" y="178070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ombo"/>
          <p:cNvSpPr/>
          <p:nvPr/>
        </p:nvSpPr>
        <p:spPr>
          <a:xfrm rot="5400000">
            <a:off x="6337539" y="210470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ombo"/>
          <p:cNvSpPr/>
          <p:nvPr/>
        </p:nvSpPr>
        <p:spPr>
          <a:xfrm rot="5400000">
            <a:off x="6013539" y="242870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ombo"/>
          <p:cNvSpPr/>
          <p:nvPr/>
        </p:nvSpPr>
        <p:spPr>
          <a:xfrm rot="5400000">
            <a:off x="5689539" y="275270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ombo"/>
          <p:cNvSpPr/>
          <p:nvPr/>
        </p:nvSpPr>
        <p:spPr>
          <a:xfrm rot="5400000">
            <a:off x="5391892" y="3102106"/>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ombo"/>
          <p:cNvSpPr/>
          <p:nvPr/>
        </p:nvSpPr>
        <p:spPr>
          <a:xfrm rot="5400000">
            <a:off x="5077363" y="342106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ombo"/>
          <p:cNvSpPr/>
          <p:nvPr/>
        </p:nvSpPr>
        <p:spPr>
          <a:xfrm rot="5400000">
            <a:off x="4753363" y="374506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ombo"/>
          <p:cNvSpPr/>
          <p:nvPr/>
        </p:nvSpPr>
        <p:spPr>
          <a:xfrm rot="5400000">
            <a:off x="4429363" y="406906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ombo"/>
          <p:cNvSpPr/>
          <p:nvPr/>
        </p:nvSpPr>
        <p:spPr>
          <a:xfrm rot="5400000">
            <a:off x="4105363" y="439306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Rombo"/>
          <p:cNvSpPr/>
          <p:nvPr/>
        </p:nvSpPr>
        <p:spPr>
          <a:xfrm rot="5400000">
            <a:off x="11991229" y="-159714"/>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Rombo"/>
          <p:cNvSpPr/>
          <p:nvPr/>
        </p:nvSpPr>
        <p:spPr>
          <a:xfrm rot="5400000">
            <a:off x="11676700" y="15924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Rombo"/>
          <p:cNvSpPr/>
          <p:nvPr/>
        </p:nvSpPr>
        <p:spPr>
          <a:xfrm rot="5400000">
            <a:off x="11352700" y="48324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Rombo"/>
          <p:cNvSpPr/>
          <p:nvPr/>
        </p:nvSpPr>
        <p:spPr>
          <a:xfrm rot="5400000">
            <a:off x="11028700" y="80724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Rombo"/>
          <p:cNvSpPr/>
          <p:nvPr/>
        </p:nvSpPr>
        <p:spPr>
          <a:xfrm rot="5400000">
            <a:off x="10704700" y="113124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Rombo"/>
          <p:cNvSpPr/>
          <p:nvPr/>
        </p:nvSpPr>
        <p:spPr>
          <a:xfrm rot="5400000">
            <a:off x="10396689" y="146175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Rombo"/>
          <p:cNvSpPr/>
          <p:nvPr/>
        </p:nvSpPr>
        <p:spPr>
          <a:xfrm rot="5400000">
            <a:off x="10082160" y="178070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Rombo"/>
          <p:cNvSpPr/>
          <p:nvPr/>
        </p:nvSpPr>
        <p:spPr>
          <a:xfrm rot="5400000">
            <a:off x="9758160" y="210470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Rombo"/>
          <p:cNvSpPr/>
          <p:nvPr/>
        </p:nvSpPr>
        <p:spPr>
          <a:xfrm rot="5400000">
            <a:off x="9434160" y="242870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Rombo"/>
          <p:cNvSpPr/>
          <p:nvPr/>
        </p:nvSpPr>
        <p:spPr>
          <a:xfrm rot="5400000">
            <a:off x="9110160" y="275270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Rombo"/>
          <p:cNvSpPr/>
          <p:nvPr/>
        </p:nvSpPr>
        <p:spPr>
          <a:xfrm rot="5400000">
            <a:off x="8812513" y="3102106"/>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Rombo"/>
          <p:cNvSpPr/>
          <p:nvPr/>
        </p:nvSpPr>
        <p:spPr>
          <a:xfrm rot="5400000">
            <a:off x="8497984" y="342106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Rombo"/>
          <p:cNvSpPr/>
          <p:nvPr/>
        </p:nvSpPr>
        <p:spPr>
          <a:xfrm rot="5400000">
            <a:off x="8173984" y="374506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Rombo"/>
          <p:cNvSpPr/>
          <p:nvPr/>
        </p:nvSpPr>
        <p:spPr>
          <a:xfrm rot="5400000">
            <a:off x="7849984" y="406906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Rombo"/>
          <p:cNvSpPr/>
          <p:nvPr/>
        </p:nvSpPr>
        <p:spPr>
          <a:xfrm rot="5400000">
            <a:off x="7525984" y="439306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Rombo"/>
          <p:cNvSpPr/>
          <p:nvPr/>
        </p:nvSpPr>
        <p:spPr>
          <a:xfrm rot="5400000">
            <a:off x="15158351" y="-417997"/>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Rombo"/>
          <p:cNvSpPr/>
          <p:nvPr/>
        </p:nvSpPr>
        <p:spPr>
          <a:xfrm rot="5400000">
            <a:off x="14843822" y="-99041"/>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Rombo"/>
          <p:cNvSpPr/>
          <p:nvPr/>
        </p:nvSpPr>
        <p:spPr>
          <a:xfrm rot="5400000">
            <a:off x="14519822" y="22495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Rombo"/>
          <p:cNvSpPr/>
          <p:nvPr/>
        </p:nvSpPr>
        <p:spPr>
          <a:xfrm rot="5400000">
            <a:off x="14195822" y="54895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Rombo"/>
          <p:cNvSpPr/>
          <p:nvPr/>
        </p:nvSpPr>
        <p:spPr>
          <a:xfrm rot="5400000">
            <a:off x="13871822" y="87295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Rombo"/>
          <p:cNvSpPr/>
          <p:nvPr/>
        </p:nvSpPr>
        <p:spPr>
          <a:xfrm rot="5400000">
            <a:off x="13563811" y="120346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Rombo"/>
          <p:cNvSpPr/>
          <p:nvPr/>
        </p:nvSpPr>
        <p:spPr>
          <a:xfrm rot="5400000">
            <a:off x="13249282" y="1522425"/>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Rombo"/>
          <p:cNvSpPr/>
          <p:nvPr/>
        </p:nvSpPr>
        <p:spPr>
          <a:xfrm rot="5400000">
            <a:off x="12925282" y="1846425"/>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Rombo"/>
          <p:cNvSpPr/>
          <p:nvPr/>
        </p:nvSpPr>
        <p:spPr>
          <a:xfrm rot="5400000">
            <a:off x="12601282" y="2170425"/>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Rombo"/>
          <p:cNvSpPr/>
          <p:nvPr/>
        </p:nvSpPr>
        <p:spPr>
          <a:xfrm rot="5400000">
            <a:off x="12277282" y="2494425"/>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Rombo"/>
          <p:cNvSpPr/>
          <p:nvPr/>
        </p:nvSpPr>
        <p:spPr>
          <a:xfrm rot="5400000">
            <a:off x="11979635" y="284382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Rombo"/>
          <p:cNvSpPr/>
          <p:nvPr/>
        </p:nvSpPr>
        <p:spPr>
          <a:xfrm rot="5400000">
            <a:off x="11665106" y="316277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Rombo"/>
          <p:cNvSpPr/>
          <p:nvPr/>
        </p:nvSpPr>
        <p:spPr>
          <a:xfrm rot="5400000">
            <a:off x="11341106" y="348677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Rombo"/>
          <p:cNvSpPr/>
          <p:nvPr/>
        </p:nvSpPr>
        <p:spPr>
          <a:xfrm rot="5400000">
            <a:off x="11017106" y="381077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Rombo"/>
          <p:cNvSpPr/>
          <p:nvPr/>
        </p:nvSpPr>
        <p:spPr>
          <a:xfrm rot="5400000">
            <a:off x="10693106" y="413477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Rombo"/>
          <p:cNvSpPr/>
          <p:nvPr/>
        </p:nvSpPr>
        <p:spPr>
          <a:xfrm rot="5400000">
            <a:off x="18578972" y="-417997"/>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Rombo"/>
          <p:cNvSpPr/>
          <p:nvPr/>
        </p:nvSpPr>
        <p:spPr>
          <a:xfrm rot="5400000">
            <a:off x="18264443" y="-99041"/>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Rombo"/>
          <p:cNvSpPr/>
          <p:nvPr/>
        </p:nvSpPr>
        <p:spPr>
          <a:xfrm rot="5400000">
            <a:off x="17940443" y="22495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Rombo"/>
          <p:cNvSpPr/>
          <p:nvPr/>
        </p:nvSpPr>
        <p:spPr>
          <a:xfrm rot="5400000">
            <a:off x="17616443" y="54895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Rombo"/>
          <p:cNvSpPr/>
          <p:nvPr/>
        </p:nvSpPr>
        <p:spPr>
          <a:xfrm rot="5400000">
            <a:off x="17292443" y="87295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Rombo"/>
          <p:cNvSpPr/>
          <p:nvPr/>
        </p:nvSpPr>
        <p:spPr>
          <a:xfrm rot="5400000">
            <a:off x="16984432" y="120346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Rombo"/>
          <p:cNvSpPr/>
          <p:nvPr/>
        </p:nvSpPr>
        <p:spPr>
          <a:xfrm rot="5400000">
            <a:off x="16669903" y="1522425"/>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Rombo"/>
          <p:cNvSpPr/>
          <p:nvPr/>
        </p:nvSpPr>
        <p:spPr>
          <a:xfrm rot="5400000">
            <a:off x="16345903" y="1846425"/>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Rombo"/>
          <p:cNvSpPr/>
          <p:nvPr/>
        </p:nvSpPr>
        <p:spPr>
          <a:xfrm rot="5400000">
            <a:off x="16021903" y="2170425"/>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Rombo"/>
          <p:cNvSpPr/>
          <p:nvPr/>
        </p:nvSpPr>
        <p:spPr>
          <a:xfrm rot="5400000">
            <a:off x="15697903" y="2494425"/>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Rombo"/>
          <p:cNvSpPr/>
          <p:nvPr/>
        </p:nvSpPr>
        <p:spPr>
          <a:xfrm rot="5400000">
            <a:off x="15400256" y="2843823"/>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Rombo"/>
          <p:cNvSpPr/>
          <p:nvPr/>
        </p:nvSpPr>
        <p:spPr>
          <a:xfrm rot="5400000">
            <a:off x="15085727" y="316277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Rombo"/>
          <p:cNvSpPr/>
          <p:nvPr/>
        </p:nvSpPr>
        <p:spPr>
          <a:xfrm rot="5400000">
            <a:off x="14761727" y="348677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Rombo"/>
          <p:cNvSpPr/>
          <p:nvPr/>
        </p:nvSpPr>
        <p:spPr>
          <a:xfrm rot="5400000">
            <a:off x="14437727" y="381077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Rombo"/>
          <p:cNvSpPr/>
          <p:nvPr/>
        </p:nvSpPr>
        <p:spPr>
          <a:xfrm rot="5400000">
            <a:off x="14113727" y="4134779"/>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6" name="185 Rombo"/>
          <p:cNvSpPr/>
          <p:nvPr/>
        </p:nvSpPr>
        <p:spPr>
          <a:xfrm rot="16379746" flipH="1">
            <a:off x="-7203010" y="-16727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86 Rombo"/>
          <p:cNvSpPr/>
          <p:nvPr/>
        </p:nvSpPr>
        <p:spPr>
          <a:xfrm rot="16379746" flipH="1">
            <a:off x="-6888481" y="15167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87 Rombo"/>
          <p:cNvSpPr/>
          <p:nvPr/>
        </p:nvSpPr>
        <p:spPr>
          <a:xfrm rot="16379746" flipH="1">
            <a:off x="-6564481" y="47567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88 Rombo"/>
          <p:cNvSpPr/>
          <p:nvPr/>
        </p:nvSpPr>
        <p:spPr>
          <a:xfrm rot="16379746" flipH="1">
            <a:off x="-6240481" y="79967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89 Rombo"/>
          <p:cNvSpPr/>
          <p:nvPr/>
        </p:nvSpPr>
        <p:spPr>
          <a:xfrm rot="16379746" flipH="1">
            <a:off x="-5916481" y="112367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190 Rombo"/>
          <p:cNvSpPr/>
          <p:nvPr/>
        </p:nvSpPr>
        <p:spPr>
          <a:xfrm rot="16379746" flipH="1">
            <a:off x="-5608470" y="145418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191 Rombo"/>
          <p:cNvSpPr/>
          <p:nvPr/>
        </p:nvSpPr>
        <p:spPr>
          <a:xfrm rot="16379746" flipH="1">
            <a:off x="-5293941" y="1773144"/>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3" name="192 Rombo"/>
          <p:cNvSpPr/>
          <p:nvPr/>
        </p:nvSpPr>
        <p:spPr>
          <a:xfrm rot="16379746" flipH="1">
            <a:off x="-4969941" y="2097144"/>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93 Rombo"/>
          <p:cNvSpPr/>
          <p:nvPr/>
        </p:nvSpPr>
        <p:spPr>
          <a:xfrm rot="16379746" flipH="1">
            <a:off x="-4645941" y="2421144"/>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94 Rombo"/>
          <p:cNvSpPr/>
          <p:nvPr/>
        </p:nvSpPr>
        <p:spPr>
          <a:xfrm rot="16379746" flipH="1">
            <a:off x="-4321941" y="2745144"/>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95 Rombo"/>
          <p:cNvSpPr/>
          <p:nvPr/>
        </p:nvSpPr>
        <p:spPr>
          <a:xfrm rot="16379746" flipH="1">
            <a:off x="-4024294" y="309454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96 Rombo"/>
          <p:cNvSpPr/>
          <p:nvPr/>
        </p:nvSpPr>
        <p:spPr>
          <a:xfrm rot="16379746" flipH="1">
            <a:off x="-3709765" y="341349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97 Rombo"/>
          <p:cNvSpPr/>
          <p:nvPr/>
        </p:nvSpPr>
        <p:spPr>
          <a:xfrm rot="16379746" flipH="1">
            <a:off x="-3385765" y="373749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98 Rombo"/>
          <p:cNvSpPr/>
          <p:nvPr/>
        </p:nvSpPr>
        <p:spPr>
          <a:xfrm rot="16379746" flipH="1">
            <a:off x="-3061765" y="406149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0" name="199 Rombo"/>
          <p:cNvSpPr/>
          <p:nvPr/>
        </p:nvSpPr>
        <p:spPr>
          <a:xfrm rot="16379746" flipH="1">
            <a:off x="-2737765" y="438549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1" name="200 Rombo"/>
          <p:cNvSpPr/>
          <p:nvPr/>
        </p:nvSpPr>
        <p:spPr>
          <a:xfrm rot="16379746" flipH="1">
            <a:off x="-10623631" y="-16727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2" name="201 Rombo"/>
          <p:cNvSpPr/>
          <p:nvPr/>
        </p:nvSpPr>
        <p:spPr>
          <a:xfrm rot="16379746" flipH="1">
            <a:off x="-10309102" y="15167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3" name="202 Rombo"/>
          <p:cNvSpPr/>
          <p:nvPr/>
        </p:nvSpPr>
        <p:spPr>
          <a:xfrm rot="16379746" flipH="1">
            <a:off x="-9985102" y="47567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4" name="203 Rombo"/>
          <p:cNvSpPr/>
          <p:nvPr/>
        </p:nvSpPr>
        <p:spPr>
          <a:xfrm rot="16379746" flipH="1">
            <a:off x="-9661102" y="79967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04 Rombo"/>
          <p:cNvSpPr/>
          <p:nvPr/>
        </p:nvSpPr>
        <p:spPr>
          <a:xfrm rot="16379746" flipH="1">
            <a:off x="-9337102" y="112367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05 Rombo"/>
          <p:cNvSpPr/>
          <p:nvPr/>
        </p:nvSpPr>
        <p:spPr>
          <a:xfrm rot="16379746" flipH="1">
            <a:off x="-9029091" y="145418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7" name="206 Rombo"/>
          <p:cNvSpPr/>
          <p:nvPr/>
        </p:nvSpPr>
        <p:spPr>
          <a:xfrm rot="16379746" flipH="1">
            <a:off x="-8714562" y="1773144"/>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8" name="207 Rombo"/>
          <p:cNvSpPr/>
          <p:nvPr/>
        </p:nvSpPr>
        <p:spPr>
          <a:xfrm rot="16379746" flipH="1">
            <a:off x="-8390562" y="2097144"/>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9" name="208 Rombo"/>
          <p:cNvSpPr/>
          <p:nvPr/>
        </p:nvSpPr>
        <p:spPr>
          <a:xfrm rot="16379746" flipH="1">
            <a:off x="-8066562" y="2421144"/>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209 Rombo"/>
          <p:cNvSpPr/>
          <p:nvPr/>
        </p:nvSpPr>
        <p:spPr>
          <a:xfrm rot="16379746" flipH="1">
            <a:off x="-7742562" y="2745144"/>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1" name="210 Rombo"/>
          <p:cNvSpPr/>
          <p:nvPr/>
        </p:nvSpPr>
        <p:spPr>
          <a:xfrm rot="16379746" flipH="1">
            <a:off x="-7444915" y="3094542"/>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2" name="211 Rombo"/>
          <p:cNvSpPr/>
          <p:nvPr/>
        </p:nvSpPr>
        <p:spPr>
          <a:xfrm rot="16379746" flipH="1">
            <a:off x="-7130386" y="341349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212 Rombo"/>
          <p:cNvSpPr/>
          <p:nvPr/>
        </p:nvSpPr>
        <p:spPr>
          <a:xfrm rot="16379746" flipH="1">
            <a:off x="-6806386" y="373749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13 Rombo"/>
          <p:cNvSpPr/>
          <p:nvPr/>
        </p:nvSpPr>
        <p:spPr>
          <a:xfrm rot="16379746" flipH="1">
            <a:off x="-6482386" y="406149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5" name="214 Rombo"/>
          <p:cNvSpPr/>
          <p:nvPr/>
        </p:nvSpPr>
        <p:spPr>
          <a:xfrm rot="16379746" flipH="1">
            <a:off x="-6158386" y="4385498"/>
            <a:ext cx="1283352" cy="206063"/>
          </a:xfrm>
          <a:prstGeom prst="diamond">
            <a:avLst/>
          </a:prstGeom>
          <a:gradFill>
            <a:gsLst>
              <a:gs pos="54000">
                <a:schemeClr val="tx1">
                  <a:alpha val="61000"/>
                </a:schemeClr>
              </a:gs>
              <a:gs pos="6000">
                <a:srgbClr val="FF0066"/>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Rectángulo"/>
          <p:cNvSpPr/>
          <p:nvPr/>
        </p:nvSpPr>
        <p:spPr>
          <a:xfrm>
            <a:off x="-11341768" y="-524594"/>
            <a:ext cx="30530884" cy="5904656"/>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206417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4500" fill="hold"/>
                                        <p:tgtEl>
                                          <p:spTgt spid="11"/>
                                        </p:tgtEl>
                                        <p:attrNameLst>
                                          <p:attrName>ppt_w</p:attrName>
                                        </p:attrNameLst>
                                      </p:cBhvr>
                                      <p:tavLst>
                                        <p:tav tm="0">
                                          <p:val>
                                            <p:strVal val="#ppt_w"/>
                                          </p:val>
                                        </p:tav>
                                        <p:tav tm="100000">
                                          <p:val>
                                            <p:strVal val="#ppt_w"/>
                                          </p:val>
                                        </p:tav>
                                      </p:tavLst>
                                    </p:anim>
                                    <p:anim calcmode="lin" valueType="num">
                                      <p:cBhvr>
                                        <p:cTn id="8" dur="4500" fill="hold"/>
                                        <p:tgtEl>
                                          <p:spTgt spid="11"/>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250" fill="hold"/>
                                        <p:tgtEl>
                                          <p:spTgt spid="11"/>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5500"/>
                                        <p:tgtEl>
                                          <p:spTgt spid="11"/>
                                        </p:tgtEl>
                                        <p:attrNameLst>
                                          <p:attrName>ppt_x</p:attrName>
                                        </p:attrNameLst>
                                      </p:cBhvr>
                                      <p:tavLst>
                                        <p:tav tm="0">
                                          <p:val>
                                            <p:strVal val="ppt_x"/>
                                          </p:val>
                                        </p:tav>
                                        <p:tav tm="100000">
                                          <p:val>
                                            <p:strVal val="1+ppt_w/2"/>
                                          </p:val>
                                        </p:tav>
                                      </p:tavLst>
                                    </p:anim>
                                    <p:anim calcmode="lin" valueType="num">
                                      <p:cBhvr additive="base">
                                        <p:cTn id="13" dur="5500"/>
                                        <p:tgtEl>
                                          <p:spTgt spid="11"/>
                                        </p:tgtEl>
                                        <p:attrNameLst>
                                          <p:attrName>ppt_y</p:attrName>
                                        </p:attrNameLst>
                                      </p:cBhvr>
                                      <p:tavLst>
                                        <p:tav tm="0">
                                          <p:val>
                                            <p:strVal val="ppt_y"/>
                                          </p:val>
                                        </p:tav>
                                        <p:tav tm="100000">
                                          <p:val>
                                            <p:strVal val="1+ppt_h/2"/>
                                          </p:val>
                                        </p:tav>
                                      </p:tavLst>
                                    </p:anim>
                                    <p:set>
                                      <p:cBhvr>
                                        <p:cTn id="14" dur="1" fill="hold">
                                          <p:stCondLst>
                                            <p:cond delay="5499"/>
                                          </p:stCondLst>
                                        </p:cTn>
                                        <p:tgtEl>
                                          <p:spTgt spid="11"/>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4500" fill="hold"/>
                                        <p:tgtEl>
                                          <p:spTgt spid="12"/>
                                        </p:tgtEl>
                                        <p:attrNameLst>
                                          <p:attrName>ppt_w</p:attrName>
                                        </p:attrNameLst>
                                      </p:cBhvr>
                                      <p:tavLst>
                                        <p:tav tm="0">
                                          <p:val>
                                            <p:strVal val="#ppt_w"/>
                                          </p:val>
                                        </p:tav>
                                        <p:tav tm="100000">
                                          <p:val>
                                            <p:strVal val="#ppt_w"/>
                                          </p:val>
                                        </p:tav>
                                      </p:tavLst>
                                    </p:anim>
                                    <p:anim calcmode="lin" valueType="num">
                                      <p:cBhvr>
                                        <p:cTn id="18" dur="4500" fill="hold"/>
                                        <p:tgtEl>
                                          <p:spTgt spid="12"/>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250" fill="hold"/>
                                        <p:tgtEl>
                                          <p:spTgt spid="12"/>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5500"/>
                                        <p:tgtEl>
                                          <p:spTgt spid="12"/>
                                        </p:tgtEl>
                                        <p:attrNameLst>
                                          <p:attrName>ppt_x</p:attrName>
                                        </p:attrNameLst>
                                      </p:cBhvr>
                                      <p:tavLst>
                                        <p:tav tm="0">
                                          <p:val>
                                            <p:strVal val="ppt_x"/>
                                          </p:val>
                                        </p:tav>
                                        <p:tav tm="100000">
                                          <p:val>
                                            <p:strVal val="1+ppt_w/2"/>
                                          </p:val>
                                        </p:tav>
                                      </p:tavLst>
                                    </p:anim>
                                    <p:anim calcmode="lin" valueType="num">
                                      <p:cBhvr additive="base">
                                        <p:cTn id="23" dur="5500"/>
                                        <p:tgtEl>
                                          <p:spTgt spid="12"/>
                                        </p:tgtEl>
                                        <p:attrNameLst>
                                          <p:attrName>ppt_y</p:attrName>
                                        </p:attrNameLst>
                                      </p:cBhvr>
                                      <p:tavLst>
                                        <p:tav tm="0">
                                          <p:val>
                                            <p:strVal val="ppt_y"/>
                                          </p:val>
                                        </p:tav>
                                        <p:tav tm="100000">
                                          <p:val>
                                            <p:strVal val="1+ppt_h/2"/>
                                          </p:val>
                                        </p:tav>
                                      </p:tavLst>
                                    </p:anim>
                                    <p:set>
                                      <p:cBhvr>
                                        <p:cTn id="24" dur="1" fill="hold">
                                          <p:stCondLst>
                                            <p:cond delay="5499"/>
                                          </p:stCondLst>
                                        </p:cTn>
                                        <p:tgtEl>
                                          <p:spTgt spid="12"/>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4500" fill="hold"/>
                                        <p:tgtEl>
                                          <p:spTgt spid="13"/>
                                        </p:tgtEl>
                                        <p:attrNameLst>
                                          <p:attrName>ppt_w</p:attrName>
                                        </p:attrNameLst>
                                      </p:cBhvr>
                                      <p:tavLst>
                                        <p:tav tm="0">
                                          <p:val>
                                            <p:strVal val="#ppt_w"/>
                                          </p:val>
                                        </p:tav>
                                        <p:tav tm="100000">
                                          <p:val>
                                            <p:strVal val="#ppt_w"/>
                                          </p:val>
                                        </p:tav>
                                      </p:tavLst>
                                    </p:anim>
                                    <p:anim calcmode="lin" valueType="num">
                                      <p:cBhvr>
                                        <p:cTn id="28" dur="4500" fill="hold"/>
                                        <p:tgtEl>
                                          <p:spTgt spid="13"/>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250" fill="hold"/>
                                        <p:tgtEl>
                                          <p:spTgt spid="13"/>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5500"/>
                                        <p:tgtEl>
                                          <p:spTgt spid="13"/>
                                        </p:tgtEl>
                                        <p:attrNameLst>
                                          <p:attrName>ppt_x</p:attrName>
                                        </p:attrNameLst>
                                      </p:cBhvr>
                                      <p:tavLst>
                                        <p:tav tm="0">
                                          <p:val>
                                            <p:strVal val="ppt_x"/>
                                          </p:val>
                                        </p:tav>
                                        <p:tav tm="100000">
                                          <p:val>
                                            <p:strVal val="1+ppt_w/2"/>
                                          </p:val>
                                        </p:tav>
                                      </p:tavLst>
                                    </p:anim>
                                    <p:anim calcmode="lin" valueType="num">
                                      <p:cBhvr additive="base">
                                        <p:cTn id="33" dur="5500"/>
                                        <p:tgtEl>
                                          <p:spTgt spid="13"/>
                                        </p:tgtEl>
                                        <p:attrNameLst>
                                          <p:attrName>ppt_y</p:attrName>
                                        </p:attrNameLst>
                                      </p:cBhvr>
                                      <p:tavLst>
                                        <p:tav tm="0">
                                          <p:val>
                                            <p:strVal val="ppt_y"/>
                                          </p:val>
                                        </p:tav>
                                        <p:tav tm="100000">
                                          <p:val>
                                            <p:strVal val="1+ppt_h/2"/>
                                          </p:val>
                                        </p:tav>
                                      </p:tavLst>
                                    </p:anim>
                                    <p:set>
                                      <p:cBhvr>
                                        <p:cTn id="34" dur="1" fill="hold">
                                          <p:stCondLst>
                                            <p:cond delay="5499"/>
                                          </p:stCondLst>
                                        </p:cTn>
                                        <p:tgtEl>
                                          <p:spTgt spid="13"/>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4500" fill="hold"/>
                                        <p:tgtEl>
                                          <p:spTgt spid="14"/>
                                        </p:tgtEl>
                                        <p:attrNameLst>
                                          <p:attrName>ppt_w</p:attrName>
                                        </p:attrNameLst>
                                      </p:cBhvr>
                                      <p:tavLst>
                                        <p:tav tm="0">
                                          <p:val>
                                            <p:strVal val="#ppt_w"/>
                                          </p:val>
                                        </p:tav>
                                        <p:tav tm="100000">
                                          <p:val>
                                            <p:strVal val="#ppt_w"/>
                                          </p:val>
                                        </p:tav>
                                      </p:tavLst>
                                    </p:anim>
                                    <p:anim calcmode="lin" valueType="num">
                                      <p:cBhvr>
                                        <p:cTn id="38" dur="4500" fill="hold"/>
                                        <p:tgtEl>
                                          <p:spTgt spid="14"/>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250" fill="hold"/>
                                        <p:tgtEl>
                                          <p:spTgt spid="14"/>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5500"/>
                                        <p:tgtEl>
                                          <p:spTgt spid="14"/>
                                        </p:tgtEl>
                                        <p:attrNameLst>
                                          <p:attrName>ppt_x</p:attrName>
                                        </p:attrNameLst>
                                      </p:cBhvr>
                                      <p:tavLst>
                                        <p:tav tm="0">
                                          <p:val>
                                            <p:strVal val="ppt_x"/>
                                          </p:val>
                                        </p:tav>
                                        <p:tav tm="100000">
                                          <p:val>
                                            <p:strVal val="1+ppt_w/2"/>
                                          </p:val>
                                        </p:tav>
                                      </p:tavLst>
                                    </p:anim>
                                    <p:anim calcmode="lin" valueType="num">
                                      <p:cBhvr additive="base">
                                        <p:cTn id="43" dur="5500"/>
                                        <p:tgtEl>
                                          <p:spTgt spid="14"/>
                                        </p:tgtEl>
                                        <p:attrNameLst>
                                          <p:attrName>ppt_y</p:attrName>
                                        </p:attrNameLst>
                                      </p:cBhvr>
                                      <p:tavLst>
                                        <p:tav tm="0">
                                          <p:val>
                                            <p:strVal val="ppt_y"/>
                                          </p:val>
                                        </p:tav>
                                        <p:tav tm="100000">
                                          <p:val>
                                            <p:strVal val="1+ppt_h/2"/>
                                          </p:val>
                                        </p:tav>
                                      </p:tavLst>
                                    </p:anim>
                                    <p:set>
                                      <p:cBhvr>
                                        <p:cTn id="44" dur="1" fill="hold">
                                          <p:stCondLst>
                                            <p:cond delay="5499"/>
                                          </p:stCondLst>
                                        </p:cTn>
                                        <p:tgtEl>
                                          <p:spTgt spid="14"/>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4500" fill="hold"/>
                                        <p:tgtEl>
                                          <p:spTgt spid="15"/>
                                        </p:tgtEl>
                                        <p:attrNameLst>
                                          <p:attrName>ppt_w</p:attrName>
                                        </p:attrNameLst>
                                      </p:cBhvr>
                                      <p:tavLst>
                                        <p:tav tm="0">
                                          <p:val>
                                            <p:strVal val="#ppt_w"/>
                                          </p:val>
                                        </p:tav>
                                        <p:tav tm="100000">
                                          <p:val>
                                            <p:strVal val="#ppt_w"/>
                                          </p:val>
                                        </p:tav>
                                      </p:tavLst>
                                    </p:anim>
                                    <p:anim calcmode="lin" valueType="num">
                                      <p:cBhvr>
                                        <p:cTn id="48" dur="4500" fill="hold"/>
                                        <p:tgtEl>
                                          <p:spTgt spid="15"/>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250" fill="hold"/>
                                        <p:tgtEl>
                                          <p:spTgt spid="15"/>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5500"/>
                                        <p:tgtEl>
                                          <p:spTgt spid="15"/>
                                        </p:tgtEl>
                                        <p:attrNameLst>
                                          <p:attrName>ppt_x</p:attrName>
                                        </p:attrNameLst>
                                      </p:cBhvr>
                                      <p:tavLst>
                                        <p:tav tm="0">
                                          <p:val>
                                            <p:strVal val="ppt_x"/>
                                          </p:val>
                                        </p:tav>
                                        <p:tav tm="100000">
                                          <p:val>
                                            <p:strVal val="1+ppt_w/2"/>
                                          </p:val>
                                        </p:tav>
                                      </p:tavLst>
                                    </p:anim>
                                    <p:anim calcmode="lin" valueType="num">
                                      <p:cBhvr additive="base">
                                        <p:cTn id="53" dur="5500"/>
                                        <p:tgtEl>
                                          <p:spTgt spid="15"/>
                                        </p:tgtEl>
                                        <p:attrNameLst>
                                          <p:attrName>ppt_y</p:attrName>
                                        </p:attrNameLst>
                                      </p:cBhvr>
                                      <p:tavLst>
                                        <p:tav tm="0">
                                          <p:val>
                                            <p:strVal val="ppt_y"/>
                                          </p:val>
                                        </p:tav>
                                        <p:tav tm="100000">
                                          <p:val>
                                            <p:strVal val="1+ppt_h/2"/>
                                          </p:val>
                                        </p:tav>
                                      </p:tavLst>
                                    </p:anim>
                                    <p:set>
                                      <p:cBhvr>
                                        <p:cTn id="54" dur="1" fill="hold">
                                          <p:stCondLst>
                                            <p:cond delay="5499"/>
                                          </p:stCondLst>
                                        </p:cTn>
                                        <p:tgtEl>
                                          <p:spTgt spid="15"/>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4500" fill="hold"/>
                                        <p:tgtEl>
                                          <p:spTgt spid="18"/>
                                        </p:tgtEl>
                                        <p:attrNameLst>
                                          <p:attrName>ppt_w</p:attrName>
                                        </p:attrNameLst>
                                      </p:cBhvr>
                                      <p:tavLst>
                                        <p:tav tm="0">
                                          <p:val>
                                            <p:strVal val="#ppt_w"/>
                                          </p:val>
                                        </p:tav>
                                        <p:tav tm="100000">
                                          <p:val>
                                            <p:strVal val="#ppt_w"/>
                                          </p:val>
                                        </p:tav>
                                      </p:tavLst>
                                    </p:anim>
                                    <p:anim calcmode="lin" valueType="num">
                                      <p:cBhvr>
                                        <p:cTn id="58" dur="4500" fill="hold"/>
                                        <p:tgtEl>
                                          <p:spTgt spid="18"/>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250" fill="hold"/>
                                        <p:tgtEl>
                                          <p:spTgt spid="18"/>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5500"/>
                                        <p:tgtEl>
                                          <p:spTgt spid="18"/>
                                        </p:tgtEl>
                                        <p:attrNameLst>
                                          <p:attrName>ppt_x</p:attrName>
                                        </p:attrNameLst>
                                      </p:cBhvr>
                                      <p:tavLst>
                                        <p:tav tm="0">
                                          <p:val>
                                            <p:strVal val="ppt_x"/>
                                          </p:val>
                                        </p:tav>
                                        <p:tav tm="100000">
                                          <p:val>
                                            <p:strVal val="1+ppt_w/2"/>
                                          </p:val>
                                        </p:tav>
                                      </p:tavLst>
                                    </p:anim>
                                    <p:anim calcmode="lin" valueType="num">
                                      <p:cBhvr additive="base">
                                        <p:cTn id="63" dur="5500"/>
                                        <p:tgtEl>
                                          <p:spTgt spid="18"/>
                                        </p:tgtEl>
                                        <p:attrNameLst>
                                          <p:attrName>ppt_y</p:attrName>
                                        </p:attrNameLst>
                                      </p:cBhvr>
                                      <p:tavLst>
                                        <p:tav tm="0">
                                          <p:val>
                                            <p:strVal val="ppt_y"/>
                                          </p:val>
                                        </p:tav>
                                        <p:tav tm="100000">
                                          <p:val>
                                            <p:strVal val="1+ppt_h/2"/>
                                          </p:val>
                                        </p:tav>
                                      </p:tavLst>
                                    </p:anim>
                                    <p:set>
                                      <p:cBhvr>
                                        <p:cTn id="64" dur="1" fill="hold">
                                          <p:stCondLst>
                                            <p:cond delay="5499"/>
                                          </p:stCondLst>
                                        </p:cTn>
                                        <p:tgtEl>
                                          <p:spTgt spid="18"/>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p:cTn id="67" dur="4500" fill="hold"/>
                                        <p:tgtEl>
                                          <p:spTgt spid="19"/>
                                        </p:tgtEl>
                                        <p:attrNameLst>
                                          <p:attrName>ppt_w</p:attrName>
                                        </p:attrNameLst>
                                      </p:cBhvr>
                                      <p:tavLst>
                                        <p:tav tm="0">
                                          <p:val>
                                            <p:strVal val="#ppt_w"/>
                                          </p:val>
                                        </p:tav>
                                        <p:tav tm="100000">
                                          <p:val>
                                            <p:strVal val="#ppt_w"/>
                                          </p:val>
                                        </p:tav>
                                      </p:tavLst>
                                    </p:anim>
                                    <p:anim calcmode="lin" valueType="num">
                                      <p:cBhvr>
                                        <p:cTn id="68" dur="4500" fill="hold"/>
                                        <p:tgtEl>
                                          <p:spTgt spid="19"/>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250" fill="hold"/>
                                        <p:tgtEl>
                                          <p:spTgt spid="19"/>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5500"/>
                                        <p:tgtEl>
                                          <p:spTgt spid="19"/>
                                        </p:tgtEl>
                                        <p:attrNameLst>
                                          <p:attrName>ppt_x</p:attrName>
                                        </p:attrNameLst>
                                      </p:cBhvr>
                                      <p:tavLst>
                                        <p:tav tm="0">
                                          <p:val>
                                            <p:strVal val="ppt_x"/>
                                          </p:val>
                                        </p:tav>
                                        <p:tav tm="100000">
                                          <p:val>
                                            <p:strVal val="1+ppt_w/2"/>
                                          </p:val>
                                        </p:tav>
                                      </p:tavLst>
                                    </p:anim>
                                    <p:anim calcmode="lin" valueType="num">
                                      <p:cBhvr additive="base">
                                        <p:cTn id="73" dur="5500"/>
                                        <p:tgtEl>
                                          <p:spTgt spid="19"/>
                                        </p:tgtEl>
                                        <p:attrNameLst>
                                          <p:attrName>ppt_y</p:attrName>
                                        </p:attrNameLst>
                                      </p:cBhvr>
                                      <p:tavLst>
                                        <p:tav tm="0">
                                          <p:val>
                                            <p:strVal val="ppt_y"/>
                                          </p:val>
                                        </p:tav>
                                        <p:tav tm="100000">
                                          <p:val>
                                            <p:strVal val="1+ppt_h/2"/>
                                          </p:val>
                                        </p:tav>
                                      </p:tavLst>
                                    </p:anim>
                                    <p:set>
                                      <p:cBhvr>
                                        <p:cTn id="74" dur="1" fill="hold">
                                          <p:stCondLst>
                                            <p:cond delay="5499"/>
                                          </p:stCondLst>
                                        </p:cTn>
                                        <p:tgtEl>
                                          <p:spTgt spid="19"/>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4500" fill="hold"/>
                                        <p:tgtEl>
                                          <p:spTgt spid="20"/>
                                        </p:tgtEl>
                                        <p:attrNameLst>
                                          <p:attrName>ppt_w</p:attrName>
                                        </p:attrNameLst>
                                      </p:cBhvr>
                                      <p:tavLst>
                                        <p:tav tm="0">
                                          <p:val>
                                            <p:strVal val="#ppt_w"/>
                                          </p:val>
                                        </p:tav>
                                        <p:tav tm="100000">
                                          <p:val>
                                            <p:strVal val="#ppt_w"/>
                                          </p:val>
                                        </p:tav>
                                      </p:tavLst>
                                    </p:anim>
                                    <p:anim calcmode="lin" valueType="num">
                                      <p:cBhvr>
                                        <p:cTn id="78" dur="4500" fill="hold"/>
                                        <p:tgtEl>
                                          <p:spTgt spid="20"/>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250" fill="hold"/>
                                        <p:tgtEl>
                                          <p:spTgt spid="20"/>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5500"/>
                                        <p:tgtEl>
                                          <p:spTgt spid="20"/>
                                        </p:tgtEl>
                                        <p:attrNameLst>
                                          <p:attrName>ppt_x</p:attrName>
                                        </p:attrNameLst>
                                      </p:cBhvr>
                                      <p:tavLst>
                                        <p:tav tm="0">
                                          <p:val>
                                            <p:strVal val="ppt_x"/>
                                          </p:val>
                                        </p:tav>
                                        <p:tav tm="100000">
                                          <p:val>
                                            <p:strVal val="1+ppt_w/2"/>
                                          </p:val>
                                        </p:tav>
                                      </p:tavLst>
                                    </p:anim>
                                    <p:anim calcmode="lin" valueType="num">
                                      <p:cBhvr additive="base">
                                        <p:cTn id="83" dur="5500"/>
                                        <p:tgtEl>
                                          <p:spTgt spid="20"/>
                                        </p:tgtEl>
                                        <p:attrNameLst>
                                          <p:attrName>ppt_y</p:attrName>
                                        </p:attrNameLst>
                                      </p:cBhvr>
                                      <p:tavLst>
                                        <p:tav tm="0">
                                          <p:val>
                                            <p:strVal val="ppt_y"/>
                                          </p:val>
                                        </p:tav>
                                        <p:tav tm="100000">
                                          <p:val>
                                            <p:strVal val="1+ppt_h/2"/>
                                          </p:val>
                                        </p:tav>
                                      </p:tavLst>
                                    </p:anim>
                                    <p:set>
                                      <p:cBhvr>
                                        <p:cTn id="84" dur="1" fill="hold">
                                          <p:stCondLst>
                                            <p:cond delay="5499"/>
                                          </p:stCondLst>
                                        </p:cTn>
                                        <p:tgtEl>
                                          <p:spTgt spid="20"/>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p:cTn id="87" dur="4500" fill="hold"/>
                                        <p:tgtEl>
                                          <p:spTgt spid="21"/>
                                        </p:tgtEl>
                                        <p:attrNameLst>
                                          <p:attrName>ppt_w</p:attrName>
                                        </p:attrNameLst>
                                      </p:cBhvr>
                                      <p:tavLst>
                                        <p:tav tm="0">
                                          <p:val>
                                            <p:strVal val="#ppt_w"/>
                                          </p:val>
                                        </p:tav>
                                        <p:tav tm="100000">
                                          <p:val>
                                            <p:strVal val="#ppt_w"/>
                                          </p:val>
                                        </p:tav>
                                      </p:tavLst>
                                    </p:anim>
                                    <p:anim calcmode="lin" valueType="num">
                                      <p:cBhvr>
                                        <p:cTn id="88" dur="4500" fill="hold"/>
                                        <p:tgtEl>
                                          <p:spTgt spid="21"/>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250" fill="hold"/>
                                        <p:tgtEl>
                                          <p:spTgt spid="21"/>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5500"/>
                                        <p:tgtEl>
                                          <p:spTgt spid="21"/>
                                        </p:tgtEl>
                                        <p:attrNameLst>
                                          <p:attrName>ppt_x</p:attrName>
                                        </p:attrNameLst>
                                      </p:cBhvr>
                                      <p:tavLst>
                                        <p:tav tm="0">
                                          <p:val>
                                            <p:strVal val="ppt_x"/>
                                          </p:val>
                                        </p:tav>
                                        <p:tav tm="100000">
                                          <p:val>
                                            <p:strVal val="1+ppt_w/2"/>
                                          </p:val>
                                        </p:tav>
                                      </p:tavLst>
                                    </p:anim>
                                    <p:anim calcmode="lin" valueType="num">
                                      <p:cBhvr additive="base">
                                        <p:cTn id="93" dur="5500"/>
                                        <p:tgtEl>
                                          <p:spTgt spid="21"/>
                                        </p:tgtEl>
                                        <p:attrNameLst>
                                          <p:attrName>ppt_y</p:attrName>
                                        </p:attrNameLst>
                                      </p:cBhvr>
                                      <p:tavLst>
                                        <p:tav tm="0">
                                          <p:val>
                                            <p:strVal val="ppt_y"/>
                                          </p:val>
                                        </p:tav>
                                        <p:tav tm="100000">
                                          <p:val>
                                            <p:strVal val="1+ppt_h/2"/>
                                          </p:val>
                                        </p:tav>
                                      </p:tavLst>
                                    </p:anim>
                                    <p:set>
                                      <p:cBhvr>
                                        <p:cTn id="94" dur="1" fill="hold">
                                          <p:stCondLst>
                                            <p:cond delay="5499"/>
                                          </p:stCondLst>
                                        </p:cTn>
                                        <p:tgtEl>
                                          <p:spTgt spid="21"/>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p:cTn id="97" dur="4500" fill="hold"/>
                                        <p:tgtEl>
                                          <p:spTgt spid="22"/>
                                        </p:tgtEl>
                                        <p:attrNameLst>
                                          <p:attrName>ppt_w</p:attrName>
                                        </p:attrNameLst>
                                      </p:cBhvr>
                                      <p:tavLst>
                                        <p:tav tm="0">
                                          <p:val>
                                            <p:strVal val="#ppt_w"/>
                                          </p:val>
                                        </p:tav>
                                        <p:tav tm="100000">
                                          <p:val>
                                            <p:strVal val="#ppt_w"/>
                                          </p:val>
                                        </p:tav>
                                      </p:tavLst>
                                    </p:anim>
                                    <p:anim calcmode="lin" valueType="num">
                                      <p:cBhvr>
                                        <p:cTn id="98" dur="4500" fill="hold"/>
                                        <p:tgtEl>
                                          <p:spTgt spid="22"/>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250" fill="hold"/>
                                        <p:tgtEl>
                                          <p:spTgt spid="22"/>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5500"/>
                                        <p:tgtEl>
                                          <p:spTgt spid="22"/>
                                        </p:tgtEl>
                                        <p:attrNameLst>
                                          <p:attrName>ppt_x</p:attrName>
                                        </p:attrNameLst>
                                      </p:cBhvr>
                                      <p:tavLst>
                                        <p:tav tm="0">
                                          <p:val>
                                            <p:strVal val="ppt_x"/>
                                          </p:val>
                                        </p:tav>
                                        <p:tav tm="100000">
                                          <p:val>
                                            <p:strVal val="1+ppt_w/2"/>
                                          </p:val>
                                        </p:tav>
                                      </p:tavLst>
                                    </p:anim>
                                    <p:anim calcmode="lin" valueType="num">
                                      <p:cBhvr additive="base">
                                        <p:cTn id="103" dur="5500"/>
                                        <p:tgtEl>
                                          <p:spTgt spid="22"/>
                                        </p:tgtEl>
                                        <p:attrNameLst>
                                          <p:attrName>ppt_y</p:attrName>
                                        </p:attrNameLst>
                                      </p:cBhvr>
                                      <p:tavLst>
                                        <p:tav tm="0">
                                          <p:val>
                                            <p:strVal val="ppt_y"/>
                                          </p:val>
                                        </p:tav>
                                        <p:tav tm="100000">
                                          <p:val>
                                            <p:strVal val="1+ppt_h/2"/>
                                          </p:val>
                                        </p:tav>
                                      </p:tavLst>
                                    </p:anim>
                                    <p:set>
                                      <p:cBhvr>
                                        <p:cTn id="104" dur="1" fill="hold">
                                          <p:stCondLst>
                                            <p:cond delay="5499"/>
                                          </p:stCondLst>
                                        </p:cTn>
                                        <p:tgtEl>
                                          <p:spTgt spid="22"/>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24"/>
                                        </p:tgtEl>
                                        <p:attrNameLst>
                                          <p:attrName>style.visibility</p:attrName>
                                        </p:attrNameLst>
                                      </p:cBhvr>
                                      <p:to>
                                        <p:strVal val="visible"/>
                                      </p:to>
                                    </p:set>
                                    <p:anim calcmode="lin" valueType="num">
                                      <p:cBhvr>
                                        <p:cTn id="107" dur="4500" fill="hold"/>
                                        <p:tgtEl>
                                          <p:spTgt spid="24"/>
                                        </p:tgtEl>
                                        <p:attrNameLst>
                                          <p:attrName>ppt_w</p:attrName>
                                        </p:attrNameLst>
                                      </p:cBhvr>
                                      <p:tavLst>
                                        <p:tav tm="0">
                                          <p:val>
                                            <p:strVal val="#ppt_w"/>
                                          </p:val>
                                        </p:tav>
                                        <p:tav tm="100000">
                                          <p:val>
                                            <p:strVal val="#ppt_w"/>
                                          </p:val>
                                        </p:tav>
                                      </p:tavLst>
                                    </p:anim>
                                    <p:anim calcmode="lin" valueType="num">
                                      <p:cBhvr>
                                        <p:cTn id="108" dur="4500" fill="hold"/>
                                        <p:tgtEl>
                                          <p:spTgt spid="24"/>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250" fill="hold"/>
                                        <p:tgtEl>
                                          <p:spTgt spid="24"/>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5500"/>
                                        <p:tgtEl>
                                          <p:spTgt spid="24"/>
                                        </p:tgtEl>
                                        <p:attrNameLst>
                                          <p:attrName>ppt_x</p:attrName>
                                        </p:attrNameLst>
                                      </p:cBhvr>
                                      <p:tavLst>
                                        <p:tav tm="0">
                                          <p:val>
                                            <p:strVal val="ppt_x"/>
                                          </p:val>
                                        </p:tav>
                                        <p:tav tm="100000">
                                          <p:val>
                                            <p:strVal val="1+ppt_w/2"/>
                                          </p:val>
                                        </p:tav>
                                      </p:tavLst>
                                    </p:anim>
                                    <p:anim calcmode="lin" valueType="num">
                                      <p:cBhvr additive="base">
                                        <p:cTn id="113" dur="5500"/>
                                        <p:tgtEl>
                                          <p:spTgt spid="24"/>
                                        </p:tgtEl>
                                        <p:attrNameLst>
                                          <p:attrName>ppt_y</p:attrName>
                                        </p:attrNameLst>
                                      </p:cBhvr>
                                      <p:tavLst>
                                        <p:tav tm="0">
                                          <p:val>
                                            <p:strVal val="ppt_y"/>
                                          </p:val>
                                        </p:tav>
                                        <p:tav tm="100000">
                                          <p:val>
                                            <p:strVal val="1+ppt_h/2"/>
                                          </p:val>
                                        </p:tav>
                                      </p:tavLst>
                                    </p:anim>
                                    <p:set>
                                      <p:cBhvr>
                                        <p:cTn id="114" dur="1" fill="hold">
                                          <p:stCondLst>
                                            <p:cond delay="5499"/>
                                          </p:stCondLst>
                                        </p:cTn>
                                        <p:tgtEl>
                                          <p:spTgt spid="24"/>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25"/>
                                        </p:tgtEl>
                                        <p:attrNameLst>
                                          <p:attrName>style.visibility</p:attrName>
                                        </p:attrNameLst>
                                      </p:cBhvr>
                                      <p:to>
                                        <p:strVal val="visible"/>
                                      </p:to>
                                    </p:set>
                                    <p:anim calcmode="lin" valueType="num">
                                      <p:cBhvr>
                                        <p:cTn id="117" dur="4500" fill="hold"/>
                                        <p:tgtEl>
                                          <p:spTgt spid="25"/>
                                        </p:tgtEl>
                                        <p:attrNameLst>
                                          <p:attrName>ppt_w</p:attrName>
                                        </p:attrNameLst>
                                      </p:cBhvr>
                                      <p:tavLst>
                                        <p:tav tm="0">
                                          <p:val>
                                            <p:strVal val="#ppt_w"/>
                                          </p:val>
                                        </p:tav>
                                        <p:tav tm="100000">
                                          <p:val>
                                            <p:strVal val="#ppt_w"/>
                                          </p:val>
                                        </p:tav>
                                      </p:tavLst>
                                    </p:anim>
                                    <p:anim calcmode="lin" valueType="num">
                                      <p:cBhvr>
                                        <p:cTn id="118" dur="4500" fill="hold"/>
                                        <p:tgtEl>
                                          <p:spTgt spid="25"/>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250" fill="hold"/>
                                        <p:tgtEl>
                                          <p:spTgt spid="25"/>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5500"/>
                                        <p:tgtEl>
                                          <p:spTgt spid="25"/>
                                        </p:tgtEl>
                                        <p:attrNameLst>
                                          <p:attrName>ppt_x</p:attrName>
                                        </p:attrNameLst>
                                      </p:cBhvr>
                                      <p:tavLst>
                                        <p:tav tm="0">
                                          <p:val>
                                            <p:strVal val="ppt_x"/>
                                          </p:val>
                                        </p:tav>
                                        <p:tav tm="100000">
                                          <p:val>
                                            <p:strVal val="1+ppt_w/2"/>
                                          </p:val>
                                        </p:tav>
                                      </p:tavLst>
                                    </p:anim>
                                    <p:anim calcmode="lin" valueType="num">
                                      <p:cBhvr additive="base">
                                        <p:cTn id="123" dur="5500"/>
                                        <p:tgtEl>
                                          <p:spTgt spid="25"/>
                                        </p:tgtEl>
                                        <p:attrNameLst>
                                          <p:attrName>ppt_y</p:attrName>
                                        </p:attrNameLst>
                                      </p:cBhvr>
                                      <p:tavLst>
                                        <p:tav tm="0">
                                          <p:val>
                                            <p:strVal val="ppt_y"/>
                                          </p:val>
                                        </p:tav>
                                        <p:tav tm="100000">
                                          <p:val>
                                            <p:strVal val="1+ppt_h/2"/>
                                          </p:val>
                                        </p:tav>
                                      </p:tavLst>
                                    </p:anim>
                                    <p:set>
                                      <p:cBhvr>
                                        <p:cTn id="124" dur="1" fill="hold">
                                          <p:stCondLst>
                                            <p:cond delay="5499"/>
                                          </p:stCondLst>
                                        </p:cTn>
                                        <p:tgtEl>
                                          <p:spTgt spid="25"/>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26"/>
                                        </p:tgtEl>
                                        <p:attrNameLst>
                                          <p:attrName>style.visibility</p:attrName>
                                        </p:attrNameLst>
                                      </p:cBhvr>
                                      <p:to>
                                        <p:strVal val="visible"/>
                                      </p:to>
                                    </p:set>
                                    <p:anim calcmode="lin" valueType="num">
                                      <p:cBhvr>
                                        <p:cTn id="127" dur="4500" fill="hold"/>
                                        <p:tgtEl>
                                          <p:spTgt spid="26"/>
                                        </p:tgtEl>
                                        <p:attrNameLst>
                                          <p:attrName>ppt_w</p:attrName>
                                        </p:attrNameLst>
                                      </p:cBhvr>
                                      <p:tavLst>
                                        <p:tav tm="0">
                                          <p:val>
                                            <p:strVal val="#ppt_w"/>
                                          </p:val>
                                        </p:tav>
                                        <p:tav tm="100000">
                                          <p:val>
                                            <p:strVal val="#ppt_w"/>
                                          </p:val>
                                        </p:tav>
                                      </p:tavLst>
                                    </p:anim>
                                    <p:anim calcmode="lin" valueType="num">
                                      <p:cBhvr>
                                        <p:cTn id="128" dur="4500" fill="hold"/>
                                        <p:tgtEl>
                                          <p:spTgt spid="26"/>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250" fill="hold"/>
                                        <p:tgtEl>
                                          <p:spTgt spid="26"/>
                                        </p:tgtEl>
                                        <p:attrNameLst>
                                          <p:attrName>r</p:attrName>
                                        </p:attrNameLst>
                                      </p:cBhvr>
                                    </p:animRot>
                                  </p:childTnLst>
                                </p:cTn>
                              </p:par>
                              <p:par>
                                <p:cTn id="131" presetID="2" presetClass="exit" presetSubtype="6" fill="hold" grpId="2" nodeType="withEffect">
                                  <p:stCondLst>
                                    <p:cond delay="0"/>
                                  </p:stCondLst>
                                  <p:childTnLst>
                                    <p:anim calcmode="lin" valueType="num">
                                      <p:cBhvr additive="base">
                                        <p:cTn id="132" dur="5500"/>
                                        <p:tgtEl>
                                          <p:spTgt spid="26"/>
                                        </p:tgtEl>
                                        <p:attrNameLst>
                                          <p:attrName>ppt_x</p:attrName>
                                        </p:attrNameLst>
                                      </p:cBhvr>
                                      <p:tavLst>
                                        <p:tav tm="0">
                                          <p:val>
                                            <p:strVal val="ppt_x"/>
                                          </p:val>
                                        </p:tav>
                                        <p:tav tm="100000">
                                          <p:val>
                                            <p:strVal val="1+ppt_w/2"/>
                                          </p:val>
                                        </p:tav>
                                      </p:tavLst>
                                    </p:anim>
                                    <p:anim calcmode="lin" valueType="num">
                                      <p:cBhvr additive="base">
                                        <p:cTn id="133" dur="5500"/>
                                        <p:tgtEl>
                                          <p:spTgt spid="26"/>
                                        </p:tgtEl>
                                        <p:attrNameLst>
                                          <p:attrName>ppt_y</p:attrName>
                                        </p:attrNameLst>
                                      </p:cBhvr>
                                      <p:tavLst>
                                        <p:tav tm="0">
                                          <p:val>
                                            <p:strVal val="ppt_y"/>
                                          </p:val>
                                        </p:tav>
                                        <p:tav tm="100000">
                                          <p:val>
                                            <p:strVal val="1+ppt_h/2"/>
                                          </p:val>
                                        </p:tav>
                                      </p:tavLst>
                                    </p:anim>
                                    <p:set>
                                      <p:cBhvr>
                                        <p:cTn id="134" dur="1" fill="hold">
                                          <p:stCondLst>
                                            <p:cond delay="5499"/>
                                          </p:stCondLst>
                                        </p:cTn>
                                        <p:tgtEl>
                                          <p:spTgt spid="26"/>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27"/>
                                        </p:tgtEl>
                                        <p:attrNameLst>
                                          <p:attrName>style.visibility</p:attrName>
                                        </p:attrNameLst>
                                      </p:cBhvr>
                                      <p:to>
                                        <p:strVal val="visible"/>
                                      </p:to>
                                    </p:set>
                                    <p:anim calcmode="lin" valueType="num">
                                      <p:cBhvr>
                                        <p:cTn id="137" dur="4500" fill="hold"/>
                                        <p:tgtEl>
                                          <p:spTgt spid="27"/>
                                        </p:tgtEl>
                                        <p:attrNameLst>
                                          <p:attrName>ppt_w</p:attrName>
                                        </p:attrNameLst>
                                      </p:cBhvr>
                                      <p:tavLst>
                                        <p:tav tm="0">
                                          <p:val>
                                            <p:strVal val="#ppt_w"/>
                                          </p:val>
                                        </p:tav>
                                        <p:tav tm="100000">
                                          <p:val>
                                            <p:strVal val="#ppt_w"/>
                                          </p:val>
                                        </p:tav>
                                      </p:tavLst>
                                    </p:anim>
                                    <p:anim calcmode="lin" valueType="num">
                                      <p:cBhvr>
                                        <p:cTn id="138" dur="4500" fill="hold"/>
                                        <p:tgtEl>
                                          <p:spTgt spid="27"/>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250" fill="hold"/>
                                        <p:tgtEl>
                                          <p:spTgt spid="27"/>
                                        </p:tgtEl>
                                        <p:attrNameLst>
                                          <p:attrName>r</p:attrName>
                                        </p:attrNameLst>
                                      </p:cBhvr>
                                    </p:animRot>
                                  </p:childTnLst>
                                </p:cTn>
                              </p:par>
                              <p:par>
                                <p:cTn id="141" presetID="2" presetClass="exit" presetSubtype="6" fill="hold" grpId="2" nodeType="withEffect">
                                  <p:stCondLst>
                                    <p:cond delay="0"/>
                                  </p:stCondLst>
                                  <p:childTnLst>
                                    <p:anim calcmode="lin" valueType="num">
                                      <p:cBhvr additive="base">
                                        <p:cTn id="142" dur="5500"/>
                                        <p:tgtEl>
                                          <p:spTgt spid="27"/>
                                        </p:tgtEl>
                                        <p:attrNameLst>
                                          <p:attrName>ppt_x</p:attrName>
                                        </p:attrNameLst>
                                      </p:cBhvr>
                                      <p:tavLst>
                                        <p:tav tm="0">
                                          <p:val>
                                            <p:strVal val="ppt_x"/>
                                          </p:val>
                                        </p:tav>
                                        <p:tav tm="100000">
                                          <p:val>
                                            <p:strVal val="1+ppt_w/2"/>
                                          </p:val>
                                        </p:tav>
                                      </p:tavLst>
                                    </p:anim>
                                    <p:anim calcmode="lin" valueType="num">
                                      <p:cBhvr additive="base">
                                        <p:cTn id="143" dur="5500"/>
                                        <p:tgtEl>
                                          <p:spTgt spid="27"/>
                                        </p:tgtEl>
                                        <p:attrNameLst>
                                          <p:attrName>ppt_y</p:attrName>
                                        </p:attrNameLst>
                                      </p:cBhvr>
                                      <p:tavLst>
                                        <p:tav tm="0">
                                          <p:val>
                                            <p:strVal val="ppt_y"/>
                                          </p:val>
                                        </p:tav>
                                        <p:tav tm="100000">
                                          <p:val>
                                            <p:strVal val="1+ppt_h/2"/>
                                          </p:val>
                                        </p:tav>
                                      </p:tavLst>
                                    </p:anim>
                                    <p:set>
                                      <p:cBhvr>
                                        <p:cTn id="144" dur="1" fill="hold">
                                          <p:stCondLst>
                                            <p:cond delay="5499"/>
                                          </p:stCondLst>
                                        </p:cTn>
                                        <p:tgtEl>
                                          <p:spTgt spid="27"/>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28"/>
                                        </p:tgtEl>
                                        <p:attrNameLst>
                                          <p:attrName>style.visibility</p:attrName>
                                        </p:attrNameLst>
                                      </p:cBhvr>
                                      <p:to>
                                        <p:strVal val="visible"/>
                                      </p:to>
                                    </p:set>
                                    <p:anim calcmode="lin" valueType="num">
                                      <p:cBhvr>
                                        <p:cTn id="147" dur="4500" fill="hold"/>
                                        <p:tgtEl>
                                          <p:spTgt spid="28"/>
                                        </p:tgtEl>
                                        <p:attrNameLst>
                                          <p:attrName>ppt_w</p:attrName>
                                        </p:attrNameLst>
                                      </p:cBhvr>
                                      <p:tavLst>
                                        <p:tav tm="0">
                                          <p:val>
                                            <p:strVal val="#ppt_w"/>
                                          </p:val>
                                        </p:tav>
                                        <p:tav tm="100000">
                                          <p:val>
                                            <p:strVal val="#ppt_w"/>
                                          </p:val>
                                        </p:tav>
                                      </p:tavLst>
                                    </p:anim>
                                    <p:anim calcmode="lin" valueType="num">
                                      <p:cBhvr>
                                        <p:cTn id="148" dur="4500" fill="hold"/>
                                        <p:tgtEl>
                                          <p:spTgt spid="28"/>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250" fill="hold"/>
                                        <p:tgtEl>
                                          <p:spTgt spid="28"/>
                                        </p:tgtEl>
                                        <p:attrNameLst>
                                          <p:attrName>r</p:attrName>
                                        </p:attrNameLst>
                                      </p:cBhvr>
                                    </p:animRot>
                                  </p:childTnLst>
                                </p:cTn>
                              </p:par>
                              <p:par>
                                <p:cTn id="151" presetID="2" presetClass="exit" presetSubtype="6" fill="hold" grpId="2" nodeType="withEffect">
                                  <p:stCondLst>
                                    <p:cond delay="0"/>
                                  </p:stCondLst>
                                  <p:childTnLst>
                                    <p:anim calcmode="lin" valueType="num">
                                      <p:cBhvr additive="base">
                                        <p:cTn id="152" dur="5500"/>
                                        <p:tgtEl>
                                          <p:spTgt spid="28"/>
                                        </p:tgtEl>
                                        <p:attrNameLst>
                                          <p:attrName>ppt_x</p:attrName>
                                        </p:attrNameLst>
                                      </p:cBhvr>
                                      <p:tavLst>
                                        <p:tav tm="0">
                                          <p:val>
                                            <p:strVal val="ppt_x"/>
                                          </p:val>
                                        </p:tav>
                                        <p:tav tm="100000">
                                          <p:val>
                                            <p:strVal val="1+ppt_w/2"/>
                                          </p:val>
                                        </p:tav>
                                      </p:tavLst>
                                    </p:anim>
                                    <p:anim calcmode="lin" valueType="num">
                                      <p:cBhvr additive="base">
                                        <p:cTn id="153" dur="5500"/>
                                        <p:tgtEl>
                                          <p:spTgt spid="28"/>
                                        </p:tgtEl>
                                        <p:attrNameLst>
                                          <p:attrName>ppt_y</p:attrName>
                                        </p:attrNameLst>
                                      </p:cBhvr>
                                      <p:tavLst>
                                        <p:tav tm="0">
                                          <p:val>
                                            <p:strVal val="ppt_y"/>
                                          </p:val>
                                        </p:tav>
                                        <p:tav tm="100000">
                                          <p:val>
                                            <p:strVal val="1+ppt_h/2"/>
                                          </p:val>
                                        </p:tav>
                                      </p:tavLst>
                                    </p:anim>
                                    <p:set>
                                      <p:cBhvr>
                                        <p:cTn id="154" dur="1" fill="hold">
                                          <p:stCondLst>
                                            <p:cond delay="5499"/>
                                          </p:stCondLst>
                                        </p:cTn>
                                        <p:tgtEl>
                                          <p:spTgt spid="28"/>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50"/>
                                        </p:tgtEl>
                                        <p:attrNameLst>
                                          <p:attrName>style.visibility</p:attrName>
                                        </p:attrNameLst>
                                      </p:cBhvr>
                                      <p:to>
                                        <p:strVal val="visible"/>
                                      </p:to>
                                    </p:set>
                                    <p:anim calcmode="lin" valueType="num">
                                      <p:cBhvr>
                                        <p:cTn id="157" dur="4500" fill="hold"/>
                                        <p:tgtEl>
                                          <p:spTgt spid="50"/>
                                        </p:tgtEl>
                                        <p:attrNameLst>
                                          <p:attrName>ppt_w</p:attrName>
                                        </p:attrNameLst>
                                      </p:cBhvr>
                                      <p:tavLst>
                                        <p:tav tm="0">
                                          <p:val>
                                            <p:strVal val="#ppt_w"/>
                                          </p:val>
                                        </p:tav>
                                        <p:tav tm="100000">
                                          <p:val>
                                            <p:strVal val="#ppt_w"/>
                                          </p:val>
                                        </p:tav>
                                      </p:tavLst>
                                    </p:anim>
                                    <p:anim calcmode="lin" valueType="num">
                                      <p:cBhvr>
                                        <p:cTn id="158" dur="4500" fill="hold"/>
                                        <p:tgtEl>
                                          <p:spTgt spid="50"/>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250" fill="hold"/>
                                        <p:tgtEl>
                                          <p:spTgt spid="50"/>
                                        </p:tgtEl>
                                        <p:attrNameLst>
                                          <p:attrName>r</p:attrName>
                                        </p:attrNameLst>
                                      </p:cBhvr>
                                    </p:animRot>
                                  </p:childTnLst>
                                </p:cTn>
                              </p:par>
                              <p:par>
                                <p:cTn id="161" presetID="2" presetClass="exit" presetSubtype="6" fill="hold" grpId="2" nodeType="withEffect">
                                  <p:stCondLst>
                                    <p:cond delay="0"/>
                                  </p:stCondLst>
                                  <p:childTnLst>
                                    <p:anim calcmode="lin" valueType="num">
                                      <p:cBhvr additive="base">
                                        <p:cTn id="162" dur="5500"/>
                                        <p:tgtEl>
                                          <p:spTgt spid="50"/>
                                        </p:tgtEl>
                                        <p:attrNameLst>
                                          <p:attrName>ppt_x</p:attrName>
                                        </p:attrNameLst>
                                      </p:cBhvr>
                                      <p:tavLst>
                                        <p:tav tm="0">
                                          <p:val>
                                            <p:strVal val="ppt_x"/>
                                          </p:val>
                                        </p:tav>
                                        <p:tav tm="100000">
                                          <p:val>
                                            <p:strVal val="1+ppt_w/2"/>
                                          </p:val>
                                        </p:tav>
                                      </p:tavLst>
                                    </p:anim>
                                    <p:anim calcmode="lin" valueType="num">
                                      <p:cBhvr additive="base">
                                        <p:cTn id="163" dur="5500"/>
                                        <p:tgtEl>
                                          <p:spTgt spid="50"/>
                                        </p:tgtEl>
                                        <p:attrNameLst>
                                          <p:attrName>ppt_y</p:attrName>
                                        </p:attrNameLst>
                                      </p:cBhvr>
                                      <p:tavLst>
                                        <p:tav tm="0">
                                          <p:val>
                                            <p:strVal val="ppt_y"/>
                                          </p:val>
                                        </p:tav>
                                        <p:tav tm="100000">
                                          <p:val>
                                            <p:strVal val="1+ppt_h/2"/>
                                          </p:val>
                                        </p:tav>
                                      </p:tavLst>
                                    </p:anim>
                                    <p:set>
                                      <p:cBhvr>
                                        <p:cTn id="164" dur="1" fill="hold">
                                          <p:stCondLst>
                                            <p:cond delay="5499"/>
                                          </p:stCondLst>
                                        </p:cTn>
                                        <p:tgtEl>
                                          <p:spTgt spid="50"/>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51"/>
                                        </p:tgtEl>
                                        <p:attrNameLst>
                                          <p:attrName>style.visibility</p:attrName>
                                        </p:attrNameLst>
                                      </p:cBhvr>
                                      <p:to>
                                        <p:strVal val="visible"/>
                                      </p:to>
                                    </p:set>
                                    <p:anim calcmode="lin" valueType="num">
                                      <p:cBhvr>
                                        <p:cTn id="167" dur="4500" fill="hold"/>
                                        <p:tgtEl>
                                          <p:spTgt spid="51"/>
                                        </p:tgtEl>
                                        <p:attrNameLst>
                                          <p:attrName>ppt_w</p:attrName>
                                        </p:attrNameLst>
                                      </p:cBhvr>
                                      <p:tavLst>
                                        <p:tav tm="0">
                                          <p:val>
                                            <p:strVal val="#ppt_w"/>
                                          </p:val>
                                        </p:tav>
                                        <p:tav tm="100000">
                                          <p:val>
                                            <p:strVal val="#ppt_w"/>
                                          </p:val>
                                        </p:tav>
                                      </p:tavLst>
                                    </p:anim>
                                    <p:anim calcmode="lin" valueType="num">
                                      <p:cBhvr>
                                        <p:cTn id="168" dur="4500" fill="hold"/>
                                        <p:tgtEl>
                                          <p:spTgt spid="51"/>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250" fill="hold"/>
                                        <p:tgtEl>
                                          <p:spTgt spid="51"/>
                                        </p:tgtEl>
                                        <p:attrNameLst>
                                          <p:attrName>r</p:attrName>
                                        </p:attrNameLst>
                                      </p:cBhvr>
                                    </p:animRot>
                                  </p:childTnLst>
                                </p:cTn>
                              </p:par>
                              <p:par>
                                <p:cTn id="171" presetID="2" presetClass="exit" presetSubtype="6" fill="hold" grpId="2" nodeType="withEffect">
                                  <p:stCondLst>
                                    <p:cond delay="0"/>
                                  </p:stCondLst>
                                  <p:childTnLst>
                                    <p:anim calcmode="lin" valueType="num">
                                      <p:cBhvr additive="base">
                                        <p:cTn id="172" dur="5500"/>
                                        <p:tgtEl>
                                          <p:spTgt spid="51"/>
                                        </p:tgtEl>
                                        <p:attrNameLst>
                                          <p:attrName>ppt_x</p:attrName>
                                        </p:attrNameLst>
                                      </p:cBhvr>
                                      <p:tavLst>
                                        <p:tav tm="0">
                                          <p:val>
                                            <p:strVal val="ppt_x"/>
                                          </p:val>
                                        </p:tav>
                                        <p:tav tm="100000">
                                          <p:val>
                                            <p:strVal val="1+ppt_w/2"/>
                                          </p:val>
                                        </p:tav>
                                      </p:tavLst>
                                    </p:anim>
                                    <p:anim calcmode="lin" valueType="num">
                                      <p:cBhvr additive="base">
                                        <p:cTn id="173" dur="5500"/>
                                        <p:tgtEl>
                                          <p:spTgt spid="51"/>
                                        </p:tgtEl>
                                        <p:attrNameLst>
                                          <p:attrName>ppt_y</p:attrName>
                                        </p:attrNameLst>
                                      </p:cBhvr>
                                      <p:tavLst>
                                        <p:tav tm="0">
                                          <p:val>
                                            <p:strVal val="ppt_y"/>
                                          </p:val>
                                        </p:tav>
                                        <p:tav tm="100000">
                                          <p:val>
                                            <p:strVal val="1+ppt_h/2"/>
                                          </p:val>
                                        </p:tav>
                                      </p:tavLst>
                                    </p:anim>
                                    <p:set>
                                      <p:cBhvr>
                                        <p:cTn id="174" dur="1" fill="hold">
                                          <p:stCondLst>
                                            <p:cond delay="5499"/>
                                          </p:stCondLst>
                                        </p:cTn>
                                        <p:tgtEl>
                                          <p:spTgt spid="51"/>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52"/>
                                        </p:tgtEl>
                                        <p:attrNameLst>
                                          <p:attrName>style.visibility</p:attrName>
                                        </p:attrNameLst>
                                      </p:cBhvr>
                                      <p:to>
                                        <p:strVal val="visible"/>
                                      </p:to>
                                    </p:set>
                                    <p:anim calcmode="lin" valueType="num">
                                      <p:cBhvr>
                                        <p:cTn id="177" dur="4500" fill="hold"/>
                                        <p:tgtEl>
                                          <p:spTgt spid="52"/>
                                        </p:tgtEl>
                                        <p:attrNameLst>
                                          <p:attrName>ppt_w</p:attrName>
                                        </p:attrNameLst>
                                      </p:cBhvr>
                                      <p:tavLst>
                                        <p:tav tm="0">
                                          <p:val>
                                            <p:strVal val="#ppt_w"/>
                                          </p:val>
                                        </p:tav>
                                        <p:tav tm="100000">
                                          <p:val>
                                            <p:strVal val="#ppt_w"/>
                                          </p:val>
                                        </p:tav>
                                      </p:tavLst>
                                    </p:anim>
                                    <p:anim calcmode="lin" valueType="num">
                                      <p:cBhvr>
                                        <p:cTn id="178" dur="4500" fill="hold"/>
                                        <p:tgtEl>
                                          <p:spTgt spid="52"/>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250" fill="hold"/>
                                        <p:tgtEl>
                                          <p:spTgt spid="52"/>
                                        </p:tgtEl>
                                        <p:attrNameLst>
                                          <p:attrName>r</p:attrName>
                                        </p:attrNameLst>
                                      </p:cBhvr>
                                    </p:animRot>
                                  </p:childTnLst>
                                </p:cTn>
                              </p:par>
                              <p:par>
                                <p:cTn id="181" presetID="2" presetClass="exit" presetSubtype="6" fill="hold" grpId="2" nodeType="withEffect">
                                  <p:stCondLst>
                                    <p:cond delay="0"/>
                                  </p:stCondLst>
                                  <p:childTnLst>
                                    <p:anim calcmode="lin" valueType="num">
                                      <p:cBhvr additive="base">
                                        <p:cTn id="182" dur="5500"/>
                                        <p:tgtEl>
                                          <p:spTgt spid="52"/>
                                        </p:tgtEl>
                                        <p:attrNameLst>
                                          <p:attrName>ppt_x</p:attrName>
                                        </p:attrNameLst>
                                      </p:cBhvr>
                                      <p:tavLst>
                                        <p:tav tm="0">
                                          <p:val>
                                            <p:strVal val="ppt_x"/>
                                          </p:val>
                                        </p:tav>
                                        <p:tav tm="100000">
                                          <p:val>
                                            <p:strVal val="1+ppt_w/2"/>
                                          </p:val>
                                        </p:tav>
                                      </p:tavLst>
                                    </p:anim>
                                    <p:anim calcmode="lin" valueType="num">
                                      <p:cBhvr additive="base">
                                        <p:cTn id="183" dur="5500"/>
                                        <p:tgtEl>
                                          <p:spTgt spid="52"/>
                                        </p:tgtEl>
                                        <p:attrNameLst>
                                          <p:attrName>ppt_y</p:attrName>
                                        </p:attrNameLst>
                                      </p:cBhvr>
                                      <p:tavLst>
                                        <p:tav tm="0">
                                          <p:val>
                                            <p:strVal val="ppt_y"/>
                                          </p:val>
                                        </p:tav>
                                        <p:tav tm="100000">
                                          <p:val>
                                            <p:strVal val="1+ppt_h/2"/>
                                          </p:val>
                                        </p:tav>
                                      </p:tavLst>
                                    </p:anim>
                                    <p:set>
                                      <p:cBhvr>
                                        <p:cTn id="184" dur="1" fill="hold">
                                          <p:stCondLst>
                                            <p:cond delay="5499"/>
                                          </p:stCondLst>
                                        </p:cTn>
                                        <p:tgtEl>
                                          <p:spTgt spid="52"/>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53"/>
                                        </p:tgtEl>
                                        <p:attrNameLst>
                                          <p:attrName>style.visibility</p:attrName>
                                        </p:attrNameLst>
                                      </p:cBhvr>
                                      <p:to>
                                        <p:strVal val="visible"/>
                                      </p:to>
                                    </p:set>
                                    <p:anim calcmode="lin" valueType="num">
                                      <p:cBhvr>
                                        <p:cTn id="187" dur="4500" fill="hold"/>
                                        <p:tgtEl>
                                          <p:spTgt spid="53"/>
                                        </p:tgtEl>
                                        <p:attrNameLst>
                                          <p:attrName>ppt_w</p:attrName>
                                        </p:attrNameLst>
                                      </p:cBhvr>
                                      <p:tavLst>
                                        <p:tav tm="0">
                                          <p:val>
                                            <p:strVal val="#ppt_w"/>
                                          </p:val>
                                        </p:tav>
                                        <p:tav tm="100000">
                                          <p:val>
                                            <p:strVal val="#ppt_w"/>
                                          </p:val>
                                        </p:tav>
                                      </p:tavLst>
                                    </p:anim>
                                    <p:anim calcmode="lin" valueType="num">
                                      <p:cBhvr>
                                        <p:cTn id="188" dur="4500" fill="hold"/>
                                        <p:tgtEl>
                                          <p:spTgt spid="53"/>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250" fill="hold"/>
                                        <p:tgtEl>
                                          <p:spTgt spid="53"/>
                                        </p:tgtEl>
                                        <p:attrNameLst>
                                          <p:attrName>r</p:attrName>
                                        </p:attrNameLst>
                                      </p:cBhvr>
                                    </p:animRot>
                                  </p:childTnLst>
                                </p:cTn>
                              </p:par>
                              <p:par>
                                <p:cTn id="191" presetID="2" presetClass="exit" presetSubtype="6" fill="hold" grpId="2" nodeType="withEffect">
                                  <p:stCondLst>
                                    <p:cond delay="0"/>
                                  </p:stCondLst>
                                  <p:childTnLst>
                                    <p:anim calcmode="lin" valueType="num">
                                      <p:cBhvr additive="base">
                                        <p:cTn id="192" dur="5500"/>
                                        <p:tgtEl>
                                          <p:spTgt spid="53"/>
                                        </p:tgtEl>
                                        <p:attrNameLst>
                                          <p:attrName>ppt_x</p:attrName>
                                        </p:attrNameLst>
                                      </p:cBhvr>
                                      <p:tavLst>
                                        <p:tav tm="0">
                                          <p:val>
                                            <p:strVal val="ppt_x"/>
                                          </p:val>
                                        </p:tav>
                                        <p:tav tm="100000">
                                          <p:val>
                                            <p:strVal val="1+ppt_w/2"/>
                                          </p:val>
                                        </p:tav>
                                      </p:tavLst>
                                    </p:anim>
                                    <p:anim calcmode="lin" valueType="num">
                                      <p:cBhvr additive="base">
                                        <p:cTn id="193" dur="5500"/>
                                        <p:tgtEl>
                                          <p:spTgt spid="53"/>
                                        </p:tgtEl>
                                        <p:attrNameLst>
                                          <p:attrName>ppt_y</p:attrName>
                                        </p:attrNameLst>
                                      </p:cBhvr>
                                      <p:tavLst>
                                        <p:tav tm="0">
                                          <p:val>
                                            <p:strVal val="ppt_y"/>
                                          </p:val>
                                        </p:tav>
                                        <p:tav tm="100000">
                                          <p:val>
                                            <p:strVal val="1+ppt_h/2"/>
                                          </p:val>
                                        </p:tav>
                                      </p:tavLst>
                                    </p:anim>
                                    <p:set>
                                      <p:cBhvr>
                                        <p:cTn id="194" dur="1" fill="hold">
                                          <p:stCondLst>
                                            <p:cond delay="5499"/>
                                          </p:stCondLst>
                                        </p:cTn>
                                        <p:tgtEl>
                                          <p:spTgt spid="53"/>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54"/>
                                        </p:tgtEl>
                                        <p:attrNameLst>
                                          <p:attrName>style.visibility</p:attrName>
                                        </p:attrNameLst>
                                      </p:cBhvr>
                                      <p:to>
                                        <p:strVal val="visible"/>
                                      </p:to>
                                    </p:set>
                                    <p:anim calcmode="lin" valueType="num">
                                      <p:cBhvr>
                                        <p:cTn id="197" dur="4500" fill="hold"/>
                                        <p:tgtEl>
                                          <p:spTgt spid="54"/>
                                        </p:tgtEl>
                                        <p:attrNameLst>
                                          <p:attrName>ppt_w</p:attrName>
                                        </p:attrNameLst>
                                      </p:cBhvr>
                                      <p:tavLst>
                                        <p:tav tm="0">
                                          <p:val>
                                            <p:strVal val="#ppt_w"/>
                                          </p:val>
                                        </p:tav>
                                        <p:tav tm="100000">
                                          <p:val>
                                            <p:strVal val="#ppt_w"/>
                                          </p:val>
                                        </p:tav>
                                      </p:tavLst>
                                    </p:anim>
                                    <p:anim calcmode="lin" valueType="num">
                                      <p:cBhvr>
                                        <p:cTn id="198" dur="4500" fill="hold"/>
                                        <p:tgtEl>
                                          <p:spTgt spid="54"/>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250" fill="hold"/>
                                        <p:tgtEl>
                                          <p:spTgt spid="54"/>
                                        </p:tgtEl>
                                        <p:attrNameLst>
                                          <p:attrName>r</p:attrName>
                                        </p:attrNameLst>
                                      </p:cBhvr>
                                    </p:animRot>
                                  </p:childTnLst>
                                </p:cTn>
                              </p:par>
                              <p:par>
                                <p:cTn id="201" presetID="2" presetClass="exit" presetSubtype="6" fill="hold" grpId="2" nodeType="withEffect">
                                  <p:stCondLst>
                                    <p:cond delay="0"/>
                                  </p:stCondLst>
                                  <p:childTnLst>
                                    <p:anim calcmode="lin" valueType="num">
                                      <p:cBhvr additive="base">
                                        <p:cTn id="202" dur="5500"/>
                                        <p:tgtEl>
                                          <p:spTgt spid="54"/>
                                        </p:tgtEl>
                                        <p:attrNameLst>
                                          <p:attrName>ppt_x</p:attrName>
                                        </p:attrNameLst>
                                      </p:cBhvr>
                                      <p:tavLst>
                                        <p:tav tm="0">
                                          <p:val>
                                            <p:strVal val="ppt_x"/>
                                          </p:val>
                                        </p:tav>
                                        <p:tav tm="100000">
                                          <p:val>
                                            <p:strVal val="1+ppt_w/2"/>
                                          </p:val>
                                        </p:tav>
                                      </p:tavLst>
                                    </p:anim>
                                    <p:anim calcmode="lin" valueType="num">
                                      <p:cBhvr additive="base">
                                        <p:cTn id="203" dur="5500"/>
                                        <p:tgtEl>
                                          <p:spTgt spid="54"/>
                                        </p:tgtEl>
                                        <p:attrNameLst>
                                          <p:attrName>ppt_y</p:attrName>
                                        </p:attrNameLst>
                                      </p:cBhvr>
                                      <p:tavLst>
                                        <p:tav tm="0">
                                          <p:val>
                                            <p:strVal val="ppt_y"/>
                                          </p:val>
                                        </p:tav>
                                        <p:tav tm="100000">
                                          <p:val>
                                            <p:strVal val="1+ppt_h/2"/>
                                          </p:val>
                                        </p:tav>
                                      </p:tavLst>
                                    </p:anim>
                                    <p:set>
                                      <p:cBhvr>
                                        <p:cTn id="204" dur="1" fill="hold">
                                          <p:stCondLst>
                                            <p:cond delay="5499"/>
                                          </p:stCondLst>
                                        </p:cTn>
                                        <p:tgtEl>
                                          <p:spTgt spid="54"/>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55"/>
                                        </p:tgtEl>
                                        <p:attrNameLst>
                                          <p:attrName>style.visibility</p:attrName>
                                        </p:attrNameLst>
                                      </p:cBhvr>
                                      <p:to>
                                        <p:strVal val="visible"/>
                                      </p:to>
                                    </p:set>
                                    <p:anim calcmode="lin" valueType="num">
                                      <p:cBhvr>
                                        <p:cTn id="207" dur="4500" fill="hold"/>
                                        <p:tgtEl>
                                          <p:spTgt spid="55"/>
                                        </p:tgtEl>
                                        <p:attrNameLst>
                                          <p:attrName>ppt_w</p:attrName>
                                        </p:attrNameLst>
                                      </p:cBhvr>
                                      <p:tavLst>
                                        <p:tav tm="0">
                                          <p:val>
                                            <p:strVal val="#ppt_w"/>
                                          </p:val>
                                        </p:tav>
                                        <p:tav tm="100000">
                                          <p:val>
                                            <p:strVal val="#ppt_w"/>
                                          </p:val>
                                        </p:tav>
                                      </p:tavLst>
                                    </p:anim>
                                    <p:anim calcmode="lin" valueType="num">
                                      <p:cBhvr>
                                        <p:cTn id="208" dur="4500" fill="hold"/>
                                        <p:tgtEl>
                                          <p:spTgt spid="55"/>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250" fill="hold"/>
                                        <p:tgtEl>
                                          <p:spTgt spid="55"/>
                                        </p:tgtEl>
                                        <p:attrNameLst>
                                          <p:attrName>r</p:attrName>
                                        </p:attrNameLst>
                                      </p:cBhvr>
                                    </p:animRot>
                                  </p:childTnLst>
                                </p:cTn>
                              </p:par>
                              <p:par>
                                <p:cTn id="211" presetID="2" presetClass="exit" presetSubtype="6" fill="hold" grpId="2" nodeType="withEffect">
                                  <p:stCondLst>
                                    <p:cond delay="0"/>
                                  </p:stCondLst>
                                  <p:childTnLst>
                                    <p:anim calcmode="lin" valueType="num">
                                      <p:cBhvr additive="base">
                                        <p:cTn id="212" dur="5500"/>
                                        <p:tgtEl>
                                          <p:spTgt spid="55"/>
                                        </p:tgtEl>
                                        <p:attrNameLst>
                                          <p:attrName>ppt_x</p:attrName>
                                        </p:attrNameLst>
                                      </p:cBhvr>
                                      <p:tavLst>
                                        <p:tav tm="0">
                                          <p:val>
                                            <p:strVal val="ppt_x"/>
                                          </p:val>
                                        </p:tav>
                                        <p:tav tm="100000">
                                          <p:val>
                                            <p:strVal val="1+ppt_w/2"/>
                                          </p:val>
                                        </p:tav>
                                      </p:tavLst>
                                    </p:anim>
                                    <p:anim calcmode="lin" valueType="num">
                                      <p:cBhvr additive="base">
                                        <p:cTn id="213" dur="5500"/>
                                        <p:tgtEl>
                                          <p:spTgt spid="55"/>
                                        </p:tgtEl>
                                        <p:attrNameLst>
                                          <p:attrName>ppt_y</p:attrName>
                                        </p:attrNameLst>
                                      </p:cBhvr>
                                      <p:tavLst>
                                        <p:tav tm="0">
                                          <p:val>
                                            <p:strVal val="ppt_y"/>
                                          </p:val>
                                        </p:tav>
                                        <p:tav tm="100000">
                                          <p:val>
                                            <p:strVal val="1+ppt_h/2"/>
                                          </p:val>
                                        </p:tav>
                                      </p:tavLst>
                                    </p:anim>
                                    <p:set>
                                      <p:cBhvr>
                                        <p:cTn id="214" dur="1" fill="hold">
                                          <p:stCondLst>
                                            <p:cond delay="5499"/>
                                          </p:stCondLst>
                                        </p:cTn>
                                        <p:tgtEl>
                                          <p:spTgt spid="55"/>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56"/>
                                        </p:tgtEl>
                                        <p:attrNameLst>
                                          <p:attrName>style.visibility</p:attrName>
                                        </p:attrNameLst>
                                      </p:cBhvr>
                                      <p:to>
                                        <p:strVal val="visible"/>
                                      </p:to>
                                    </p:set>
                                    <p:anim calcmode="lin" valueType="num">
                                      <p:cBhvr>
                                        <p:cTn id="217" dur="4500" fill="hold"/>
                                        <p:tgtEl>
                                          <p:spTgt spid="56"/>
                                        </p:tgtEl>
                                        <p:attrNameLst>
                                          <p:attrName>ppt_w</p:attrName>
                                        </p:attrNameLst>
                                      </p:cBhvr>
                                      <p:tavLst>
                                        <p:tav tm="0">
                                          <p:val>
                                            <p:strVal val="#ppt_w"/>
                                          </p:val>
                                        </p:tav>
                                        <p:tav tm="100000">
                                          <p:val>
                                            <p:strVal val="#ppt_w"/>
                                          </p:val>
                                        </p:tav>
                                      </p:tavLst>
                                    </p:anim>
                                    <p:anim calcmode="lin" valueType="num">
                                      <p:cBhvr>
                                        <p:cTn id="218" dur="4500" fill="hold"/>
                                        <p:tgtEl>
                                          <p:spTgt spid="56"/>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250" fill="hold"/>
                                        <p:tgtEl>
                                          <p:spTgt spid="56"/>
                                        </p:tgtEl>
                                        <p:attrNameLst>
                                          <p:attrName>r</p:attrName>
                                        </p:attrNameLst>
                                      </p:cBhvr>
                                    </p:animRot>
                                  </p:childTnLst>
                                </p:cTn>
                              </p:par>
                              <p:par>
                                <p:cTn id="221" presetID="2" presetClass="exit" presetSubtype="6" fill="hold" grpId="2" nodeType="withEffect">
                                  <p:stCondLst>
                                    <p:cond delay="0"/>
                                  </p:stCondLst>
                                  <p:childTnLst>
                                    <p:anim calcmode="lin" valueType="num">
                                      <p:cBhvr additive="base">
                                        <p:cTn id="222" dur="5500"/>
                                        <p:tgtEl>
                                          <p:spTgt spid="56"/>
                                        </p:tgtEl>
                                        <p:attrNameLst>
                                          <p:attrName>ppt_x</p:attrName>
                                        </p:attrNameLst>
                                      </p:cBhvr>
                                      <p:tavLst>
                                        <p:tav tm="0">
                                          <p:val>
                                            <p:strVal val="ppt_x"/>
                                          </p:val>
                                        </p:tav>
                                        <p:tav tm="100000">
                                          <p:val>
                                            <p:strVal val="1+ppt_w/2"/>
                                          </p:val>
                                        </p:tav>
                                      </p:tavLst>
                                    </p:anim>
                                    <p:anim calcmode="lin" valueType="num">
                                      <p:cBhvr additive="base">
                                        <p:cTn id="223" dur="5500"/>
                                        <p:tgtEl>
                                          <p:spTgt spid="56"/>
                                        </p:tgtEl>
                                        <p:attrNameLst>
                                          <p:attrName>ppt_y</p:attrName>
                                        </p:attrNameLst>
                                      </p:cBhvr>
                                      <p:tavLst>
                                        <p:tav tm="0">
                                          <p:val>
                                            <p:strVal val="ppt_y"/>
                                          </p:val>
                                        </p:tav>
                                        <p:tav tm="100000">
                                          <p:val>
                                            <p:strVal val="1+ppt_h/2"/>
                                          </p:val>
                                        </p:tav>
                                      </p:tavLst>
                                    </p:anim>
                                    <p:set>
                                      <p:cBhvr>
                                        <p:cTn id="224" dur="1" fill="hold">
                                          <p:stCondLst>
                                            <p:cond delay="5499"/>
                                          </p:stCondLst>
                                        </p:cTn>
                                        <p:tgtEl>
                                          <p:spTgt spid="56"/>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57"/>
                                        </p:tgtEl>
                                        <p:attrNameLst>
                                          <p:attrName>style.visibility</p:attrName>
                                        </p:attrNameLst>
                                      </p:cBhvr>
                                      <p:to>
                                        <p:strVal val="visible"/>
                                      </p:to>
                                    </p:set>
                                    <p:anim calcmode="lin" valueType="num">
                                      <p:cBhvr>
                                        <p:cTn id="227" dur="4500" fill="hold"/>
                                        <p:tgtEl>
                                          <p:spTgt spid="57"/>
                                        </p:tgtEl>
                                        <p:attrNameLst>
                                          <p:attrName>ppt_w</p:attrName>
                                        </p:attrNameLst>
                                      </p:cBhvr>
                                      <p:tavLst>
                                        <p:tav tm="0">
                                          <p:val>
                                            <p:strVal val="#ppt_w"/>
                                          </p:val>
                                        </p:tav>
                                        <p:tav tm="100000">
                                          <p:val>
                                            <p:strVal val="#ppt_w"/>
                                          </p:val>
                                        </p:tav>
                                      </p:tavLst>
                                    </p:anim>
                                    <p:anim calcmode="lin" valueType="num">
                                      <p:cBhvr>
                                        <p:cTn id="228" dur="4500" fill="hold"/>
                                        <p:tgtEl>
                                          <p:spTgt spid="57"/>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250" fill="hold"/>
                                        <p:tgtEl>
                                          <p:spTgt spid="57"/>
                                        </p:tgtEl>
                                        <p:attrNameLst>
                                          <p:attrName>r</p:attrName>
                                        </p:attrNameLst>
                                      </p:cBhvr>
                                    </p:animRot>
                                  </p:childTnLst>
                                </p:cTn>
                              </p:par>
                              <p:par>
                                <p:cTn id="231" presetID="2" presetClass="exit" presetSubtype="6" fill="hold" grpId="2" nodeType="withEffect">
                                  <p:stCondLst>
                                    <p:cond delay="0"/>
                                  </p:stCondLst>
                                  <p:childTnLst>
                                    <p:anim calcmode="lin" valueType="num">
                                      <p:cBhvr additive="base">
                                        <p:cTn id="232" dur="5500"/>
                                        <p:tgtEl>
                                          <p:spTgt spid="57"/>
                                        </p:tgtEl>
                                        <p:attrNameLst>
                                          <p:attrName>ppt_x</p:attrName>
                                        </p:attrNameLst>
                                      </p:cBhvr>
                                      <p:tavLst>
                                        <p:tav tm="0">
                                          <p:val>
                                            <p:strVal val="ppt_x"/>
                                          </p:val>
                                        </p:tav>
                                        <p:tav tm="100000">
                                          <p:val>
                                            <p:strVal val="1+ppt_w/2"/>
                                          </p:val>
                                        </p:tav>
                                      </p:tavLst>
                                    </p:anim>
                                    <p:anim calcmode="lin" valueType="num">
                                      <p:cBhvr additive="base">
                                        <p:cTn id="233" dur="5500"/>
                                        <p:tgtEl>
                                          <p:spTgt spid="57"/>
                                        </p:tgtEl>
                                        <p:attrNameLst>
                                          <p:attrName>ppt_y</p:attrName>
                                        </p:attrNameLst>
                                      </p:cBhvr>
                                      <p:tavLst>
                                        <p:tav tm="0">
                                          <p:val>
                                            <p:strVal val="ppt_y"/>
                                          </p:val>
                                        </p:tav>
                                        <p:tav tm="100000">
                                          <p:val>
                                            <p:strVal val="1+ppt_h/2"/>
                                          </p:val>
                                        </p:tav>
                                      </p:tavLst>
                                    </p:anim>
                                    <p:set>
                                      <p:cBhvr>
                                        <p:cTn id="234" dur="1" fill="hold">
                                          <p:stCondLst>
                                            <p:cond delay="5499"/>
                                          </p:stCondLst>
                                        </p:cTn>
                                        <p:tgtEl>
                                          <p:spTgt spid="57"/>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58"/>
                                        </p:tgtEl>
                                        <p:attrNameLst>
                                          <p:attrName>style.visibility</p:attrName>
                                        </p:attrNameLst>
                                      </p:cBhvr>
                                      <p:to>
                                        <p:strVal val="visible"/>
                                      </p:to>
                                    </p:set>
                                    <p:anim calcmode="lin" valueType="num">
                                      <p:cBhvr>
                                        <p:cTn id="237" dur="4500" fill="hold"/>
                                        <p:tgtEl>
                                          <p:spTgt spid="58"/>
                                        </p:tgtEl>
                                        <p:attrNameLst>
                                          <p:attrName>ppt_w</p:attrName>
                                        </p:attrNameLst>
                                      </p:cBhvr>
                                      <p:tavLst>
                                        <p:tav tm="0">
                                          <p:val>
                                            <p:strVal val="#ppt_w"/>
                                          </p:val>
                                        </p:tav>
                                        <p:tav tm="100000">
                                          <p:val>
                                            <p:strVal val="#ppt_w"/>
                                          </p:val>
                                        </p:tav>
                                      </p:tavLst>
                                    </p:anim>
                                    <p:anim calcmode="lin" valueType="num">
                                      <p:cBhvr>
                                        <p:cTn id="238" dur="4500" fill="hold"/>
                                        <p:tgtEl>
                                          <p:spTgt spid="58"/>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250" fill="hold"/>
                                        <p:tgtEl>
                                          <p:spTgt spid="58"/>
                                        </p:tgtEl>
                                        <p:attrNameLst>
                                          <p:attrName>r</p:attrName>
                                        </p:attrNameLst>
                                      </p:cBhvr>
                                    </p:animRot>
                                  </p:childTnLst>
                                </p:cTn>
                              </p:par>
                              <p:par>
                                <p:cTn id="241" presetID="2" presetClass="exit" presetSubtype="6" fill="hold" grpId="2" nodeType="withEffect">
                                  <p:stCondLst>
                                    <p:cond delay="0"/>
                                  </p:stCondLst>
                                  <p:childTnLst>
                                    <p:anim calcmode="lin" valueType="num">
                                      <p:cBhvr additive="base">
                                        <p:cTn id="242" dur="5500"/>
                                        <p:tgtEl>
                                          <p:spTgt spid="58"/>
                                        </p:tgtEl>
                                        <p:attrNameLst>
                                          <p:attrName>ppt_x</p:attrName>
                                        </p:attrNameLst>
                                      </p:cBhvr>
                                      <p:tavLst>
                                        <p:tav tm="0">
                                          <p:val>
                                            <p:strVal val="ppt_x"/>
                                          </p:val>
                                        </p:tav>
                                        <p:tav tm="100000">
                                          <p:val>
                                            <p:strVal val="1+ppt_w/2"/>
                                          </p:val>
                                        </p:tav>
                                      </p:tavLst>
                                    </p:anim>
                                    <p:anim calcmode="lin" valueType="num">
                                      <p:cBhvr additive="base">
                                        <p:cTn id="243" dur="5500"/>
                                        <p:tgtEl>
                                          <p:spTgt spid="58"/>
                                        </p:tgtEl>
                                        <p:attrNameLst>
                                          <p:attrName>ppt_y</p:attrName>
                                        </p:attrNameLst>
                                      </p:cBhvr>
                                      <p:tavLst>
                                        <p:tav tm="0">
                                          <p:val>
                                            <p:strVal val="ppt_y"/>
                                          </p:val>
                                        </p:tav>
                                        <p:tav tm="100000">
                                          <p:val>
                                            <p:strVal val="1+ppt_h/2"/>
                                          </p:val>
                                        </p:tav>
                                      </p:tavLst>
                                    </p:anim>
                                    <p:set>
                                      <p:cBhvr>
                                        <p:cTn id="244" dur="1" fill="hold">
                                          <p:stCondLst>
                                            <p:cond delay="5499"/>
                                          </p:stCondLst>
                                        </p:cTn>
                                        <p:tgtEl>
                                          <p:spTgt spid="58"/>
                                        </p:tgtEl>
                                        <p:attrNameLst>
                                          <p:attrName>style.visibility</p:attrName>
                                        </p:attrNameLst>
                                      </p:cBhvr>
                                      <p:to>
                                        <p:strVal val="hidden"/>
                                      </p:to>
                                    </p:set>
                                  </p:childTnLst>
                                </p:cTn>
                              </p:par>
                              <p:par>
                                <p:cTn id="245" presetID="19" presetClass="entr" presetSubtype="5" fill="hold" grpId="0" nodeType="withEffect">
                                  <p:stCondLst>
                                    <p:cond delay="0"/>
                                  </p:stCondLst>
                                  <p:childTnLst>
                                    <p:set>
                                      <p:cBhvr>
                                        <p:cTn id="246" dur="1" fill="hold">
                                          <p:stCondLst>
                                            <p:cond delay="0"/>
                                          </p:stCondLst>
                                        </p:cTn>
                                        <p:tgtEl>
                                          <p:spTgt spid="59"/>
                                        </p:tgtEl>
                                        <p:attrNameLst>
                                          <p:attrName>style.visibility</p:attrName>
                                        </p:attrNameLst>
                                      </p:cBhvr>
                                      <p:to>
                                        <p:strVal val="visible"/>
                                      </p:to>
                                    </p:set>
                                    <p:anim calcmode="lin" valueType="num">
                                      <p:cBhvr>
                                        <p:cTn id="247" dur="4500" fill="hold"/>
                                        <p:tgtEl>
                                          <p:spTgt spid="59"/>
                                        </p:tgtEl>
                                        <p:attrNameLst>
                                          <p:attrName>ppt_w</p:attrName>
                                        </p:attrNameLst>
                                      </p:cBhvr>
                                      <p:tavLst>
                                        <p:tav tm="0">
                                          <p:val>
                                            <p:strVal val="#ppt_w"/>
                                          </p:val>
                                        </p:tav>
                                        <p:tav tm="100000">
                                          <p:val>
                                            <p:strVal val="#ppt_w"/>
                                          </p:val>
                                        </p:tav>
                                      </p:tavLst>
                                    </p:anim>
                                    <p:anim calcmode="lin" valueType="num">
                                      <p:cBhvr>
                                        <p:cTn id="248" dur="4500" fill="hold"/>
                                        <p:tgtEl>
                                          <p:spTgt spid="59"/>
                                        </p:tgtEl>
                                        <p:attrNameLst>
                                          <p:attrName>ppt_h</p:attrName>
                                        </p:attrNameLst>
                                      </p:cBhvr>
                                      <p:tavLst>
                                        <p:tav tm="0" fmla="#ppt_h*sin(2.5*pi*$)">
                                          <p:val>
                                            <p:fltVal val="0"/>
                                          </p:val>
                                        </p:tav>
                                        <p:tav tm="100000">
                                          <p:val>
                                            <p:fltVal val="1"/>
                                          </p:val>
                                        </p:tav>
                                      </p:tavLst>
                                    </p:anim>
                                  </p:childTnLst>
                                </p:cTn>
                              </p:par>
                              <p:par>
                                <p:cTn id="249" presetID="8" presetClass="emph" presetSubtype="0" repeatCount="indefinite" fill="hold" grpId="1" nodeType="withEffect">
                                  <p:stCondLst>
                                    <p:cond delay="0"/>
                                  </p:stCondLst>
                                  <p:childTnLst>
                                    <p:animRot by="21600000">
                                      <p:cBhvr>
                                        <p:cTn id="250" dur="4250" fill="hold"/>
                                        <p:tgtEl>
                                          <p:spTgt spid="59"/>
                                        </p:tgtEl>
                                        <p:attrNameLst>
                                          <p:attrName>r</p:attrName>
                                        </p:attrNameLst>
                                      </p:cBhvr>
                                    </p:animRot>
                                  </p:childTnLst>
                                </p:cTn>
                              </p:par>
                              <p:par>
                                <p:cTn id="251" presetID="2" presetClass="exit" presetSubtype="6" fill="hold" grpId="2" nodeType="withEffect">
                                  <p:stCondLst>
                                    <p:cond delay="0"/>
                                  </p:stCondLst>
                                  <p:childTnLst>
                                    <p:anim calcmode="lin" valueType="num">
                                      <p:cBhvr additive="base">
                                        <p:cTn id="252" dur="5500"/>
                                        <p:tgtEl>
                                          <p:spTgt spid="59"/>
                                        </p:tgtEl>
                                        <p:attrNameLst>
                                          <p:attrName>ppt_x</p:attrName>
                                        </p:attrNameLst>
                                      </p:cBhvr>
                                      <p:tavLst>
                                        <p:tav tm="0">
                                          <p:val>
                                            <p:strVal val="ppt_x"/>
                                          </p:val>
                                        </p:tav>
                                        <p:tav tm="100000">
                                          <p:val>
                                            <p:strVal val="1+ppt_w/2"/>
                                          </p:val>
                                        </p:tav>
                                      </p:tavLst>
                                    </p:anim>
                                    <p:anim calcmode="lin" valueType="num">
                                      <p:cBhvr additive="base">
                                        <p:cTn id="253" dur="5500"/>
                                        <p:tgtEl>
                                          <p:spTgt spid="59"/>
                                        </p:tgtEl>
                                        <p:attrNameLst>
                                          <p:attrName>ppt_y</p:attrName>
                                        </p:attrNameLst>
                                      </p:cBhvr>
                                      <p:tavLst>
                                        <p:tav tm="0">
                                          <p:val>
                                            <p:strVal val="ppt_y"/>
                                          </p:val>
                                        </p:tav>
                                        <p:tav tm="100000">
                                          <p:val>
                                            <p:strVal val="1+ppt_h/2"/>
                                          </p:val>
                                        </p:tav>
                                      </p:tavLst>
                                    </p:anim>
                                    <p:set>
                                      <p:cBhvr>
                                        <p:cTn id="254" dur="1" fill="hold">
                                          <p:stCondLst>
                                            <p:cond delay="5499"/>
                                          </p:stCondLst>
                                        </p:cTn>
                                        <p:tgtEl>
                                          <p:spTgt spid="59"/>
                                        </p:tgtEl>
                                        <p:attrNameLst>
                                          <p:attrName>style.visibility</p:attrName>
                                        </p:attrNameLst>
                                      </p:cBhvr>
                                      <p:to>
                                        <p:strVal val="hidden"/>
                                      </p:to>
                                    </p:set>
                                  </p:childTnLst>
                                </p:cTn>
                              </p:par>
                              <p:par>
                                <p:cTn id="255" presetID="19" presetClass="entr" presetSubtype="5" fill="hold" grpId="0" nodeType="withEffect">
                                  <p:stCondLst>
                                    <p:cond delay="0"/>
                                  </p:stCondLst>
                                  <p:childTnLst>
                                    <p:set>
                                      <p:cBhvr>
                                        <p:cTn id="256" dur="1" fill="hold">
                                          <p:stCondLst>
                                            <p:cond delay="0"/>
                                          </p:stCondLst>
                                        </p:cTn>
                                        <p:tgtEl>
                                          <p:spTgt spid="60"/>
                                        </p:tgtEl>
                                        <p:attrNameLst>
                                          <p:attrName>style.visibility</p:attrName>
                                        </p:attrNameLst>
                                      </p:cBhvr>
                                      <p:to>
                                        <p:strVal val="visible"/>
                                      </p:to>
                                    </p:set>
                                    <p:anim calcmode="lin" valueType="num">
                                      <p:cBhvr>
                                        <p:cTn id="257" dur="4500" fill="hold"/>
                                        <p:tgtEl>
                                          <p:spTgt spid="60"/>
                                        </p:tgtEl>
                                        <p:attrNameLst>
                                          <p:attrName>ppt_w</p:attrName>
                                        </p:attrNameLst>
                                      </p:cBhvr>
                                      <p:tavLst>
                                        <p:tav tm="0">
                                          <p:val>
                                            <p:strVal val="#ppt_w"/>
                                          </p:val>
                                        </p:tav>
                                        <p:tav tm="100000">
                                          <p:val>
                                            <p:strVal val="#ppt_w"/>
                                          </p:val>
                                        </p:tav>
                                      </p:tavLst>
                                    </p:anim>
                                    <p:anim calcmode="lin" valueType="num">
                                      <p:cBhvr>
                                        <p:cTn id="258" dur="4500" fill="hold"/>
                                        <p:tgtEl>
                                          <p:spTgt spid="60"/>
                                        </p:tgtEl>
                                        <p:attrNameLst>
                                          <p:attrName>ppt_h</p:attrName>
                                        </p:attrNameLst>
                                      </p:cBhvr>
                                      <p:tavLst>
                                        <p:tav tm="0" fmla="#ppt_h*sin(2.5*pi*$)">
                                          <p:val>
                                            <p:fltVal val="0"/>
                                          </p:val>
                                        </p:tav>
                                        <p:tav tm="100000">
                                          <p:val>
                                            <p:fltVal val="1"/>
                                          </p:val>
                                        </p:tav>
                                      </p:tavLst>
                                    </p:anim>
                                  </p:childTnLst>
                                </p:cTn>
                              </p:par>
                              <p:par>
                                <p:cTn id="259" presetID="8" presetClass="emph" presetSubtype="0" repeatCount="indefinite" fill="hold" grpId="1" nodeType="withEffect">
                                  <p:stCondLst>
                                    <p:cond delay="0"/>
                                  </p:stCondLst>
                                  <p:childTnLst>
                                    <p:animRot by="21600000">
                                      <p:cBhvr>
                                        <p:cTn id="260" dur="4250" fill="hold"/>
                                        <p:tgtEl>
                                          <p:spTgt spid="60"/>
                                        </p:tgtEl>
                                        <p:attrNameLst>
                                          <p:attrName>r</p:attrName>
                                        </p:attrNameLst>
                                      </p:cBhvr>
                                    </p:animRot>
                                  </p:childTnLst>
                                </p:cTn>
                              </p:par>
                              <p:par>
                                <p:cTn id="261" presetID="2" presetClass="exit" presetSubtype="6" fill="hold" grpId="2" nodeType="withEffect">
                                  <p:stCondLst>
                                    <p:cond delay="0"/>
                                  </p:stCondLst>
                                  <p:childTnLst>
                                    <p:anim calcmode="lin" valueType="num">
                                      <p:cBhvr additive="base">
                                        <p:cTn id="262" dur="5500"/>
                                        <p:tgtEl>
                                          <p:spTgt spid="60"/>
                                        </p:tgtEl>
                                        <p:attrNameLst>
                                          <p:attrName>ppt_x</p:attrName>
                                        </p:attrNameLst>
                                      </p:cBhvr>
                                      <p:tavLst>
                                        <p:tav tm="0">
                                          <p:val>
                                            <p:strVal val="ppt_x"/>
                                          </p:val>
                                        </p:tav>
                                        <p:tav tm="100000">
                                          <p:val>
                                            <p:strVal val="1+ppt_w/2"/>
                                          </p:val>
                                        </p:tav>
                                      </p:tavLst>
                                    </p:anim>
                                    <p:anim calcmode="lin" valueType="num">
                                      <p:cBhvr additive="base">
                                        <p:cTn id="263" dur="5500"/>
                                        <p:tgtEl>
                                          <p:spTgt spid="60"/>
                                        </p:tgtEl>
                                        <p:attrNameLst>
                                          <p:attrName>ppt_y</p:attrName>
                                        </p:attrNameLst>
                                      </p:cBhvr>
                                      <p:tavLst>
                                        <p:tav tm="0">
                                          <p:val>
                                            <p:strVal val="ppt_y"/>
                                          </p:val>
                                        </p:tav>
                                        <p:tav tm="100000">
                                          <p:val>
                                            <p:strVal val="1+ppt_h/2"/>
                                          </p:val>
                                        </p:tav>
                                      </p:tavLst>
                                    </p:anim>
                                    <p:set>
                                      <p:cBhvr>
                                        <p:cTn id="264" dur="1" fill="hold">
                                          <p:stCondLst>
                                            <p:cond delay="5499"/>
                                          </p:stCondLst>
                                        </p:cTn>
                                        <p:tgtEl>
                                          <p:spTgt spid="60"/>
                                        </p:tgtEl>
                                        <p:attrNameLst>
                                          <p:attrName>style.visibility</p:attrName>
                                        </p:attrNameLst>
                                      </p:cBhvr>
                                      <p:to>
                                        <p:strVal val="hidden"/>
                                      </p:to>
                                    </p:set>
                                  </p:childTnLst>
                                </p:cTn>
                              </p:par>
                              <p:par>
                                <p:cTn id="265" presetID="19" presetClass="entr" presetSubtype="5" fill="hold" grpId="0" nodeType="withEffect">
                                  <p:stCondLst>
                                    <p:cond delay="0"/>
                                  </p:stCondLst>
                                  <p:childTnLst>
                                    <p:set>
                                      <p:cBhvr>
                                        <p:cTn id="266" dur="1" fill="hold">
                                          <p:stCondLst>
                                            <p:cond delay="0"/>
                                          </p:stCondLst>
                                        </p:cTn>
                                        <p:tgtEl>
                                          <p:spTgt spid="61"/>
                                        </p:tgtEl>
                                        <p:attrNameLst>
                                          <p:attrName>style.visibility</p:attrName>
                                        </p:attrNameLst>
                                      </p:cBhvr>
                                      <p:to>
                                        <p:strVal val="visible"/>
                                      </p:to>
                                    </p:set>
                                    <p:anim calcmode="lin" valueType="num">
                                      <p:cBhvr>
                                        <p:cTn id="267" dur="4500" fill="hold"/>
                                        <p:tgtEl>
                                          <p:spTgt spid="61"/>
                                        </p:tgtEl>
                                        <p:attrNameLst>
                                          <p:attrName>ppt_w</p:attrName>
                                        </p:attrNameLst>
                                      </p:cBhvr>
                                      <p:tavLst>
                                        <p:tav tm="0">
                                          <p:val>
                                            <p:strVal val="#ppt_w"/>
                                          </p:val>
                                        </p:tav>
                                        <p:tav tm="100000">
                                          <p:val>
                                            <p:strVal val="#ppt_w"/>
                                          </p:val>
                                        </p:tav>
                                      </p:tavLst>
                                    </p:anim>
                                    <p:anim calcmode="lin" valueType="num">
                                      <p:cBhvr>
                                        <p:cTn id="268" dur="4500" fill="hold"/>
                                        <p:tgtEl>
                                          <p:spTgt spid="61"/>
                                        </p:tgtEl>
                                        <p:attrNameLst>
                                          <p:attrName>ppt_h</p:attrName>
                                        </p:attrNameLst>
                                      </p:cBhvr>
                                      <p:tavLst>
                                        <p:tav tm="0" fmla="#ppt_h*sin(2.5*pi*$)">
                                          <p:val>
                                            <p:fltVal val="0"/>
                                          </p:val>
                                        </p:tav>
                                        <p:tav tm="100000">
                                          <p:val>
                                            <p:fltVal val="1"/>
                                          </p:val>
                                        </p:tav>
                                      </p:tavLst>
                                    </p:anim>
                                  </p:childTnLst>
                                </p:cTn>
                              </p:par>
                              <p:par>
                                <p:cTn id="269" presetID="8" presetClass="emph" presetSubtype="0" repeatCount="indefinite" fill="hold" grpId="1" nodeType="withEffect">
                                  <p:stCondLst>
                                    <p:cond delay="0"/>
                                  </p:stCondLst>
                                  <p:childTnLst>
                                    <p:animRot by="21600000">
                                      <p:cBhvr>
                                        <p:cTn id="270" dur="4250" fill="hold"/>
                                        <p:tgtEl>
                                          <p:spTgt spid="61"/>
                                        </p:tgtEl>
                                        <p:attrNameLst>
                                          <p:attrName>r</p:attrName>
                                        </p:attrNameLst>
                                      </p:cBhvr>
                                    </p:animRot>
                                  </p:childTnLst>
                                </p:cTn>
                              </p:par>
                              <p:par>
                                <p:cTn id="271" presetID="2" presetClass="exit" presetSubtype="6" fill="hold" grpId="2" nodeType="withEffect">
                                  <p:stCondLst>
                                    <p:cond delay="0"/>
                                  </p:stCondLst>
                                  <p:childTnLst>
                                    <p:anim calcmode="lin" valueType="num">
                                      <p:cBhvr additive="base">
                                        <p:cTn id="272" dur="5500"/>
                                        <p:tgtEl>
                                          <p:spTgt spid="61"/>
                                        </p:tgtEl>
                                        <p:attrNameLst>
                                          <p:attrName>ppt_x</p:attrName>
                                        </p:attrNameLst>
                                      </p:cBhvr>
                                      <p:tavLst>
                                        <p:tav tm="0">
                                          <p:val>
                                            <p:strVal val="ppt_x"/>
                                          </p:val>
                                        </p:tav>
                                        <p:tav tm="100000">
                                          <p:val>
                                            <p:strVal val="1+ppt_w/2"/>
                                          </p:val>
                                        </p:tav>
                                      </p:tavLst>
                                    </p:anim>
                                    <p:anim calcmode="lin" valueType="num">
                                      <p:cBhvr additive="base">
                                        <p:cTn id="273" dur="5500"/>
                                        <p:tgtEl>
                                          <p:spTgt spid="61"/>
                                        </p:tgtEl>
                                        <p:attrNameLst>
                                          <p:attrName>ppt_y</p:attrName>
                                        </p:attrNameLst>
                                      </p:cBhvr>
                                      <p:tavLst>
                                        <p:tav tm="0">
                                          <p:val>
                                            <p:strVal val="ppt_y"/>
                                          </p:val>
                                        </p:tav>
                                        <p:tav tm="100000">
                                          <p:val>
                                            <p:strVal val="1+ppt_h/2"/>
                                          </p:val>
                                        </p:tav>
                                      </p:tavLst>
                                    </p:anim>
                                    <p:set>
                                      <p:cBhvr>
                                        <p:cTn id="274" dur="1" fill="hold">
                                          <p:stCondLst>
                                            <p:cond delay="5499"/>
                                          </p:stCondLst>
                                        </p:cTn>
                                        <p:tgtEl>
                                          <p:spTgt spid="61"/>
                                        </p:tgtEl>
                                        <p:attrNameLst>
                                          <p:attrName>style.visibility</p:attrName>
                                        </p:attrNameLst>
                                      </p:cBhvr>
                                      <p:to>
                                        <p:strVal val="hidden"/>
                                      </p:to>
                                    </p:set>
                                  </p:childTnLst>
                                </p:cTn>
                              </p:par>
                              <p:par>
                                <p:cTn id="275" presetID="19" presetClass="entr" presetSubtype="5" fill="hold" grpId="0" nodeType="withEffect">
                                  <p:stCondLst>
                                    <p:cond delay="0"/>
                                  </p:stCondLst>
                                  <p:childTnLst>
                                    <p:set>
                                      <p:cBhvr>
                                        <p:cTn id="276" dur="1" fill="hold">
                                          <p:stCondLst>
                                            <p:cond delay="0"/>
                                          </p:stCondLst>
                                        </p:cTn>
                                        <p:tgtEl>
                                          <p:spTgt spid="62"/>
                                        </p:tgtEl>
                                        <p:attrNameLst>
                                          <p:attrName>style.visibility</p:attrName>
                                        </p:attrNameLst>
                                      </p:cBhvr>
                                      <p:to>
                                        <p:strVal val="visible"/>
                                      </p:to>
                                    </p:set>
                                    <p:anim calcmode="lin" valueType="num">
                                      <p:cBhvr>
                                        <p:cTn id="277" dur="4500" fill="hold"/>
                                        <p:tgtEl>
                                          <p:spTgt spid="62"/>
                                        </p:tgtEl>
                                        <p:attrNameLst>
                                          <p:attrName>ppt_w</p:attrName>
                                        </p:attrNameLst>
                                      </p:cBhvr>
                                      <p:tavLst>
                                        <p:tav tm="0">
                                          <p:val>
                                            <p:strVal val="#ppt_w"/>
                                          </p:val>
                                        </p:tav>
                                        <p:tav tm="100000">
                                          <p:val>
                                            <p:strVal val="#ppt_w"/>
                                          </p:val>
                                        </p:tav>
                                      </p:tavLst>
                                    </p:anim>
                                    <p:anim calcmode="lin" valueType="num">
                                      <p:cBhvr>
                                        <p:cTn id="278" dur="4500" fill="hold"/>
                                        <p:tgtEl>
                                          <p:spTgt spid="62"/>
                                        </p:tgtEl>
                                        <p:attrNameLst>
                                          <p:attrName>ppt_h</p:attrName>
                                        </p:attrNameLst>
                                      </p:cBhvr>
                                      <p:tavLst>
                                        <p:tav tm="0" fmla="#ppt_h*sin(2.5*pi*$)">
                                          <p:val>
                                            <p:fltVal val="0"/>
                                          </p:val>
                                        </p:tav>
                                        <p:tav tm="100000">
                                          <p:val>
                                            <p:fltVal val="1"/>
                                          </p:val>
                                        </p:tav>
                                      </p:tavLst>
                                    </p:anim>
                                  </p:childTnLst>
                                </p:cTn>
                              </p:par>
                              <p:par>
                                <p:cTn id="279" presetID="8" presetClass="emph" presetSubtype="0" repeatCount="indefinite" fill="hold" grpId="1" nodeType="withEffect">
                                  <p:stCondLst>
                                    <p:cond delay="0"/>
                                  </p:stCondLst>
                                  <p:childTnLst>
                                    <p:animRot by="21600000">
                                      <p:cBhvr>
                                        <p:cTn id="280" dur="4250" fill="hold"/>
                                        <p:tgtEl>
                                          <p:spTgt spid="62"/>
                                        </p:tgtEl>
                                        <p:attrNameLst>
                                          <p:attrName>r</p:attrName>
                                        </p:attrNameLst>
                                      </p:cBhvr>
                                    </p:animRot>
                                  </p:childTnLst>
                                </p:cTn>
                              </p:par>
                              <p:par>
                                <p:cTn id="281" presetID="2" presetClass="exit" presetSubtype="6" fill="hold" grpId="2" nodeType="withEffect">
                                  <p:stCondLst>
                                    <p:cond delay="0"/>
                                  </p:stCondLst>
                                  <p:childTnLst>
                                    <p:anim calcmode="lin" valueType="num">
                                      <p:cBhvr additive="base">
                                        <p:cTn id="282" dur="5500"/>
                                        <p:tgtEl>
                                          <p:spTgt spid="62"/>
                                        </p:tgtEl>
                                        <p:attrNameLst>
                                          <p:attrName>ppt_x</p:attrName>
                                        </p:attrNameLst>
                                      </p:cBhvr>
                                      <p:tavLst>
                                        <p:tav tm="0">
                                          <p:val>
                                            <p:strVal val="ppt_x"/>
                                          </p:val>
                                        </p:tav>
                                        <p:tav tm="100000">
                                          <p:val>
                                            <p:strVal val="1+ppt_w/2"/>
                                          </p:val>
                                        </p:tav>
                                      </p:tavLst>
                                    </p:anim>
                                    <p:anim calcmode="lin" valueType="num">
                                      <p:cBhvr additive="base">
                                        <p:cTn id="283" dur="5500"/>
                                        <p:tgtEl>
                                          <p:spTgt spid="62"/>
                                        </p:tgtEl>
                                        <p:attrNameLst>
                                          <p:attrName>ppt_y</p:attrName>
                                        </p:attrNameLst>
                                      </p:cBhvr>
                                      <p:tavLst>
                                        <p:tav tm="0">
                                          <p:val>
                                            <p:strVal val="ppt_y"/>
                                          </p:val>
                                        </p:tav>
                                        <p:tav tm="100000">
                                          <p:val>
                                            <p:strVal val="1+ppt_h/2"/>
                                          </p:val>
                                        </p:tav>
                                      </p:tavLst>
                                    </p:anim>
                                    <p:set>
                                      <p:cBhvr>
                                        <p:cTn id="284" dur="1" fill="hold">
                                          <p:stCondLst>
                                            <p:cond delay="5499"/>
                                          </p:stCondLst>
                                        </p:cTn>
                                        <p:tgtEl>
                                          <p:spTgt spid="62"/>
                                        </p:tgtEl>
                                        <p:attrNameLst>
                                          <p:attrName>style.visibility</p:attrName>
                                        </p:attrNameLst>
                                      </p:cBhvr>
                                      <p:to>
                                        <p:strVal val="hidden"/>
                                      </p:to>
                                    </p:set>
                                  </p:childTnLst>
                                </p:cTn>
                              </p:par>
                              <p:par>
                                <p:cTn id="285" presetID="19" presetClass="entr" presetSubtype="5" fill="hold" grpId="0" nodeType="withEffect">
                                  <p:stCondLst>
                                    <p:cond delay="0"/>
                                  </p:stCondLst>
                                  <p:childTnLst>
                                    <p:set>
                                      <p:cBhvr>
                                        <p:cTn id="286" dur="1" fill="hold">
                                          <p:stCondLst>
                                            <p:cond delay="0"/>
                                          </p:stCondLst>
                                        </p:cTn>
                                        <p:tgtEl>
                                          <p:spTgt spid="63"/>
                                        </p:tgtEl>
                                        <p:attrNameLst>
                                          <p:attrName>style.visibility</p:attrName>
                                        </p:attrNameLst>
                                      </p:cBhvr>
                                      <p:to>
                                        <p:strVal val="visible"/>
                                      </p:to>
                                    </p:set>
                                    <p:anim calcmode="lin" valueType="num">
                                      <p:cBhvr>
                                        <p:cTn id="287" dur="4500" fill="hold"/>
                                        <p:tgtEl>
                                          <p:spTgt spid="63"/>
                                        </p:tgtEl>
                                        <p:attrNameLst>
                                          <p:attrName>ppt_w</p:attrName>
                                        </p:attrNameLst>
                                      </p:cBhvr>
                                      <p:tavLst>
                                        <p:tav tm="0">
                                          <p:val>
                                            <p:strVal val="#ppt_w"/>
                                          </p:val>
                                        </p:tav>
                                        <p:tav tm="100000">
                                          <p:val>
                                            <p:strVal val="#ppt_w"/>
                                          </p:val>
                                        </p:tav>
                                      </p:tavLst>
                                    </p:anim>
                                    <p:anim calcmode="lin" valueType="num">
                                      <p:cBhvr>
                                        <p:cTn id="288" dur="4500" fill="hold"/>
                                        <p:tgtEl>
                                          <p:spTgt spid="63"/>
                                        </p:tgtEl>
                                        <p:attrNameLst>
                                          <p:attrName>ppt_h</p:attrName>
                                        </p:attrNameLst>
                                      </p:cBhvr>
                                      <p:tavLst>
                                        <p:tav tm="0" fmla="#ppt_h*sin(2.5*pi*$)">
                                          <p:val>
                                            <p:fltVal val="0"/>
                                          </p:val>
                                        </p:tav>
                                        <p:tav tm="100000">
                                          <p:val>
                                            <p:fltVal val="1"/>
                                          </p:val>
                                        </p:tav>
                                      </p:tavLst>
                                    </p:anim>
                                  </p:childTnLst>
                                </p:cTn>
                              </p:par>
                              <p:par>
                                <p:cTn id="289" presetID="8" presetClass="emph" presetSubtype="0" repeatCount="indefinite" fill="hold" grpId="1" nodeType="withEffect">
                                  <p:stCondLst>
                                    <p:cond delay="0"/>
                                  </p:stCondLst>
                                  <p:childTnLst>
                                    <p:animRot by="21600000">
                                      <p:cBhvr>
                                        <p:cTn id="290" dur="4250" fill="hold"/>
                                        <p:tgtEl>
                                          <p:spTgt spid="63"/>
                                        </p:tgtEl>
                                        <p:attrNameLst>
                                          <p:attrName>r</p:attrName>
                                        </p:attrNameLst>
                                      </p:cBhvr>
                                    </p:animRot>
                                  </p:childTnLst>
                                </p:cTn>
                              </p:par>
                              <p:par>
                                <p:cTn id="291" presetID="2" presetClass="exit" presetSubtype="6" fill="hold" grpId="2" nodeType="withEffect">
                                  <p:stCondLst>
                                    <p:cond delay="0"/>
                                  </p:stCondLst>
                                  <p:childTnLst>
                                    <p:anim calcmode="lin" valueType="num">
                                      <p:cBhvr additive="base">
                                        <p:cTn id="292" dur="5500"/>
                                        <p:tgtEl>
                                          <p:spTgt spid="63"/>
                                        </p:tgtEl>
                                        <p:attrNameLst>
                                          <p:attrName>ppt_x</p:attrName>
                                        </p:attrNameLst>
                                      </p:cBhvr>
                                      <p:tavLst>
                                        <p:tav tm="0">
                                          <p:val>
                                            <p:strVal val="ppt_x"/>
                                          </p:val>
                                        </p:tav>
                                        <p:tav tm="100000">
                                          <p:val>
                                            <p:strVal val="1+ppt_w/2"/>
                                          </p:val>
                                        </p:tav>
                                      </p:tavLst>
                                    </p:anim>
                                    <p:anim calcmode="lin" valueType="num">
                                      <p:cBhvr additive="base">
                                        <p:cTn id="293" dur="5500"/>
                                        <p:tgtEl>
                                          <p:spTgt spid="63"/>
                                        </p:tgtEl>
                                        <p:attrNameLst>
                                          <p:attrName>ppt_y</p:attrName>
                                        </p:attrNameLst>
                                      </p:cBhvr>
                                      <p:tavLst>
                                        <p:tav tm="0">
                                          <p:val>
                                            <p:strVal val="ppt_y"/>
                                          </p:val>
                                        </p:tav>
                                        <p:tav tm="100000">
                                          <p:val>
                                            <p:strVal val="1+ppt_h/2"/>
                                          </p:val>
                                        </p:tav>
                                      </p:tavLst>
                                    </p:anim>
                                    <p:set>
                                      <p:cBhvr>
                                        <p:cTn id="294" dur="1" fill="hold">
                                          <p:stCondLst>
                                            <p:cond delay="5499"/>
                                          </p:stCondLst>
                                        </p:cTn>
                                        <p:tgtEl>
                                          <p:spTgt spid="63"/>
                                        </p:tgtEl>
                                        <p:attrNameLst>
                                          <p:attrName>style.visibility</p:attrName>
                                        </p:attrNameLst>
                                      </p:cBhvr>
                                      <p:to>
                                        <p:strVal val="hidden"/>
                                      </p:to>
                                    </p:set>
                                  </p:childTnLst>
                                </p:cTn>
                              </p:par>
                              <p:par>
                                <p:cTn id="295" presetID="19" presetClass="entr" presetSubtype="5" fill="hold" grpId="0" nodeType="withEffect">
                                  <p:stCondLst>
                                    <p:cond delay="0"/>
                                  </p:stCondLst>
                                  <p:childTnLst>
                                    <p:set>
                                      <p:cBhvr>
                                        <p:cTn id="296" dur="1" fill="hold">
                                          <p:stCondLst>
                                            <p:cond delay="0"/>
                                          </p:stCondLst>
                                        </p:cTn>
                                        <p:tgtEl>
                                          <p:spTgt spid="64"/>
                                        </p:tgtEl>
                                        <p:attrNameLst>
                                          <p:attrName>style.visibility</p:attrName>
                                        </p:attrNameLst>
                                      </p:cBhvr>
                                      <p:to>
                                        <p:strVal val="visible"/>
                                      </p:to>
                                    </p:set>
                                    <p:anim calcmode="lin" valueType="num">
                                      <p:cBhvr>
                                        <p:cTn id="297" dur="4500" fill="hold"/>
                                        <p:tgtEl>
                                          <p:spTgt spid="64"/>
                                        </p:tgtEl>
                                        <p:attrNameLst>
                                          <p:attrName>ppt_w</p:attrName>
                                        </p:attrNameLst>
                                      </p:cBhvr>
                                      <p:tavLst>
                                        <p:tav tm="0">
                                          <p:val>
                                            <p:strVal val="#ppt_w"/>
                                          </p:val>
                                        </p:tav>
                                        <p:tav tm="100000">
                                          <p:val>
                                            <p:strVal val="#ppt_w"/>
                                          </p:val>
                                        </p:tav>
                                      </p:tavLst>
                                    </p:anim>
                                    <p:anim calcmode="lin" valueType="num">
                                      <p:cBhvr>
                                        <p:cTn id="298" dur="4500" fill="hold"/>
                                        <p:tgtEl>
                                          <p:spTgt spid="64"/>
                                        </p:tgtEl>
                                        <p:attrNameLst>
                                          <p:attrName>ppt_h</p:attrName>
                                        </p:attrNameLst>
                                      </p:cBhvr>
                                      <p:tavLst>
                                        <p:tav tm="0" fmla="#ppt_h*sin(2.5*pi*$)">
                                          <p:val>
                                            <p:fltVal val="0"/>
                                          </p:val>
                                        </p:tav>
                                        <p:tav tm="100000">
                                          <p:val>
                                            <p:fltVal val="1"/>
                                          </p:val>
                                        </p:tav>
                                      </p:tavLst>
                                    </p:anim>
                                  </p:childTnLst>
                                </p:cTn>
                              </p:par>
                              <p:par>
                                <p:cTn id="299" presetID="8" presetClass="emph" presetSubtype="0" repeatCount="indefinite" fill="hold" grpId="1" nodeType="withEffect">
                                  <p:stCondLst>
                                    <p:cond delay="0"/>
                                  </p:stCondLst>
                                  <p:childTnLst>
                                    <p:animRot by="21600000">
                                      <p:cBhvr>
                                        <p:cTn id="300" dur="4250" fill="hold"/>
                                        <p:tgtEl>
                                          <p:spTgt spid="64"/>
                                        </p:tgtEl>
                                        <p:attrNameLst>
                                          <p:attrName>r</p:attrName>
                                        </p:attrNameLst>
                                      </p:cBhvr>
                                    </p:animRot>
                                  </p:childTnLst>
                                </p:cTn>
                              </p:par>
                              <p:par>
                                <p:cTn id="301" presetID="2" presetClass="exit" presetSubtype="6" fill="hold" grpId="2" nodeType="withEffect">
                                  <p:stCondLst>
                                    <p:cond delay="0"/>
                                  </p:stCondLst>
                                  <p:childTnLst>
                                    <p:anim calcmode="lin" valueType="num">
                                      <p:cBhvr additive="base">
                                        <p:cTn id="302" dur="5500"/>
                                        <p:tgtEl>
                                          <p:spTgt spid="64"/>
                                        </p:tgtEl>
                                        <p:attrNameLst>
                                          <p:attrName>ppt_x</p:attrName>
                                        </p:attrNameLst>
                                      </p:cBhvr>
                                      <p:tavLst>
                                        <p:tav tm="0">
                                          <p:val>
                                            <p:strVal val="ppt_x"/>
                                          </p:val>
                                        </p:tav>
                                        <p:tav tm="100000">
                                          <p:val>
                                            <p:strVal val="1+ppt_w/2"/>
                                          </p:val>
                                        </p:tav>
                                      </p:tavLst>
                                    </p:anim>
                                    <p:anim calcmode="lin" valueType="num">
                                      <p:cBhvr additive="base">
                                        <p:cTn id="303" dur="5500"/>
                                        <p:tgtEl>
                                          <p:spTgt spid="64"/>
                                        </p:tgtEl>
                                        <p:attrNameLst>
                                          <p:attrName>ppt_y</p:attrName>
                                        </p:attrNameLst>
                                      </p:cBhvr>
                                      <p:tavLst>
                                        <p:tav tm="0">
                                          <p:val>
                                            <p:strVal val="ppt_y"/>
                                          </p:val>
                                        </p:tav>
                                        <p:tav tm="100000">
                                          <p:val>
                                            <p:strVal val="1+ppt_h/2"/>
                                          </p:val>
                                        </p:tav>
                                      </p:tavLst>
                                    </p:anim>
                                    <p:set>
                                      <p:cBhvr>
                                        <p:cTn id="304" dur="1" fill="hold">
                                          <p:stCondLst>
                                            <p:cond delay="5499"/>
                                          </p:stCondLst>
                                        </p:cTn>
                                        <p:tgtEl>
                                          <p:spTgt spid="64"/>
                                        </p:tgtEl>
                                        <p:attrNameLst>
                                          <p:attrName>style.visibility</p:attrName>
                                        </p:attrNameLst>
                                      </p:cBhvr>
                                      <p:to>
                                        <p:strVal val="hidden"/>
                                      </p:to>
                                    </p:set>
                                  </p:childTnLst>
                                </p:cTn>
                              </p:par>
                              <p:par>
                                <p:cTn id="305" presetID="19" presetClass="entr" presetSubtype="5" fill="hold" grpId="0" nodeType="withEffect">
                                  <p:stCondLst>
                                    <p:cond delay="0"/>
                                  </p:stCondLst>
                                  <p:childTnLst>
                                    <p:set>
                                      <p:cBhvr>
                                        <p:cTn id="306" dur="1" fill="hold">
                                          <p:stCondLst>
                                            <p:cond delay="0"/>
                                          </p:stCondLst>
                                        </p:cTn>
                                        <p:tgtEl>
                                          <p:spTgt spid="79"/>
                                        </p:tgtEl>
                                        <p:attrNameLst>
                                          <p:attrName>style.visibility</p:attrName>
                                        </p:attrNameLst>
                                      </p:cBhvr>
                                      <p:to>
                                        <p:strVal val="visible"/>
                                      </p:to>
                                    </p:set>
                                    <p:anim calcmode="lin" valueType="num">
                                      <p:cBhvr>
                                        <p:cTn id="307" dur="4500" fill="hold"/>
                                        <p:tgtEl>
                                          <p:spTgt spid="79"/>
                                        </p:tgtEl>
                                        <p:attrNameLst>
                                          <p:attrName>ppt_w</p:attrName>
                                        </p:attrNameLst>
                                      </p:cBhvr>
                                      <p:tavLst>
                                        <p:tav tm="0">
                                          <p:val>
                                            <p:strVal val="#ppt_w"/>
                                          </p:val>
                                        </p:tav>
                                        <p:tav tm="100000">
                                          <p:val>
                                            <p:strVal val="#ppt_w"/>
                                          </p:val>
                                        </p:tav>
                                      </p:tavLst>
                                    </p:anim>
                                    <p:anim calcmode="lin" valueType="num">
                                      <p:cBhvr>
                                        <p:cTn id="308" dur="4500" fill="hold"/>
                                        <p:tgtEl>
                                          <p:spTgt spid="79"/>
                                        </p:tgtEl>
                                        <p:attrNameLst>
                                          <p:attrName>ppt_h</p:attrName>
                                        </p:attrNameLst>
                                      </p:cBhvr>
                                      <p:tavLst>
                                        <p:tav tm="0" fmla="#ppt_h*sin(2.5*pi*$)">
                                          <p:val>
                                            <p:fltVal val="0"/>
                                          </p:val>
                                        </p:tav>
                                        <p:tav tm="100000">
                                          <p:val>
                                            <p:fltVal val="1"/>
                                          </p:val>
                                        </p:tav>
                                      </p:tavLst>
                                    </p:anim>
                                  </p:childTnLst>
                                </p:cTn>
                              </p:par>
                              <p:par>
                                <p:cTn id="309" presetID="8" presetClass="emph" presetSubtype="0" repeatCount="indefinite" fill="hold" grpId="1" nodeType="withEffect">
                                  <p:stCondLst>
                                    <p:cond delay="0"/>
                                  </p:stCondLst>
                                  <p:childTnLst>
                                    <p:animRot by="-21600000">
                                      <p:cBhvr>
                                        <p:cTn id="310" dur="4250" fill="hold"/>
                                        <p:tgtEl>
                                          <p:spTgt spid="79"/>
                                        </p:tgtEl>
                                        <p:attrNameLst>
                                          <p:attrName>r</p:attrName>
                                        </p:attrNameLst>
                                      </p:cBhvr>
                                    </p:animRot>
                                  </p:childTnLst>
                                </p:cTn>
                              </p:par>
                              <p:par>
                                <p:cTn id="311" presetID="2" presetClass="exit" presetSubtype="12" fill="hold" grpId="2" nodeType="withEffect">
                                  <p:stCondLst>
                                    <p:cond delay="0"/>
                                  </p:stCondLst>
                                  <p:childTnLst>
                                    <p:anim calcmode="lin" valueType="num">
                                      <p:cBhvr additive="base">
                                        <p:cTn id="312" dur="5500"/>
                                        <p:tgtEl>
                                          <p:spTgt spid="79"/>
                                        </p:tgtEl>
                                        <p:attrNameLst>
                                          <p:attrName>ppt_x</p:attrName>
                                        </p:attrNameLst>
                                      </p:cBhvr>
                                      <p:tavLst>
                                        <p:tav tm="0">
                                          <p:val>
                                            <p:strVal val="ppt_x"/>
                                          </p:val>
                                        </p:tav>
                                        <p:tav tm="100000">
                                          <p:val>
                                            <p:strVal val="0-ppt_w/2"/>
                                          </p:val>
                                        </p:tav>
                                      </p:tavLst>
                                    </p:anim>
                                    <p:anim calcmode="lin" valueType="num">
                                      <p:cBhvr additive="base">
                                        <p:cTn id="313" dur="5500"/>
                                        <p:tgtEl>
                                          <p:spTgt spid="79"/>
                                        </p:tgtEl>
                                        <p:attrNameLst>
                                          <p:attrName>ppt_y</p:attrName>
                                        </p:attrNameLst>
                                      </p:cBhvr>
                                      <p:tavLst>
                                        <p:tav tm="0">
                                          <p:val>
                                            <p:strVal val="ppt_y"/>
                                          </p:val>
                                        </p:tav>
                                        <p:tav tm="100000">
                                          <p:val>
                                            <p:strVal val="1+ppt_h/2"/>
                                          </p:val>
                                        </p:tav>
                                      </p:tavLst>
                                    </p:anim>
                                    <p:set>
                                      <p:cBhvr>
                                        <p:cTn id="314" dur="1" fill="hold">
                                          <p:stCondLst>
                                            <p:cond delay="5499"/>
                                          </p:stCondLst>
                                        </p:cTn>
                                        <p:tgtEl>
                                          <p:spTgt spid="79"/>
                                        </p:tgtEl>
                                        <p:attrNameLst>
                                          <p:attrName>style.visibility</p:attrName>
                                        </p:attrNameLst>
                                      </p:cBhvr>
                                      <p:to>
                                        <p:strVal val="hidden"/>
                                      </p:to>
                                    </p:set>
                                  </p:childTnLst>
                                </p:cTn>
                              </p:par>
                              <p:par>
                                <p:cTn id="315" presetID="19" presetClass="entr" presetSubtype="5" fill="hold" grpId="0" nodeType="withEffect">
                                  <p:stCondLst>
                                    <p:cond delay="0"/>
                                  </p:stCondLst>
                                  <p:childTnLst>
                                    <p:set>
                                      <p:cBhvr>
                                        <p:cTn id="316" dur="1" fill="hold">
                                          <p:stCondLst>
                                            <p:cond delay="0"/>
                                          </p:stCondLst>
                                        </p:cTn>
                                        <p:tgtEl>
                                          <p:spTgt spid="78"/>
                                        </p:tgtEl>
                                        <p:attrNameLst>
                                          <p:attrName>style.visibility</p:attrName>
                                        </p:attrNameLst>
                                      </p:cBhvr>
                                      <p:to>
                                        <p:strVal val="visible"/>
                                      </p:to>
                                    </p:set>
                                    <p:anim calcmode="lin" valueType="num">
                                      <p:cBhvr>
                                        <p:cTn id="317" dur="4500" fill="hold"/>
                                        <p:tgtEl>
                                          <p:spTgt spid="78"/>
                                        </p:tgtEl>
                                        <p:attrNameLst>
                                          <p:attrName>ppt_w</p:attrName>
                                        </p:attrNameLst>
                                      </p:cBhvr>
                                      <p:tavLst>
                                        <p:tav tm="0">
                                          <p:val>
                                            <p:strVal val="#ppt_w"/>
                                          </p:val>
                                        </p:tav>
                                        <p:tav tm="100000">
                                          <p:val>
                                            <p:strVal val="#ppt_w"/>
                                          </p:val>
                                        </p:tav>
                                      </p:tavLst>
                                    </p:anim>
                                    <p:anim calcmode="lin" valueType="num">
                                      <p:cBhvr>
                                        <p:cTn id="318" dur="4500" fill="hold"/>
                                        <p:tgtEl>
                                          <p:spTgt spid="78"/>
                                        </p:tgtEl>
                                        <p:attrNameLst>
                                          <p:attrName>ppt_h</p:attrName>
                                        </p:attrNameLst>
                                      </p:cBhvr>
                                      <p:tavLst>
                                        <p:tav tm="0" fmla="#ppt_h*sin(2.5*pi*$)">
                                          <p:val>
                                            <p:fltVal val="0"/>
                                          </p:val>
                                        </p:tav>
                                        <p:tav tm="100000">
                                          <p:val>
                                            <p:fltVal val="1"/>
                                          </p:val>
                                        </p:tav>
                                      </p:tavLst>
                                    </p:anim>
                                  </p:childTnLst>
                                </p:cTn>
                              </p:par>
                              <p:par>
                                <p:cTn id="319" presetID="8" presetClass="emph" presetSubtype="0" repeatCount="indefinite" fill="hold" grpId="1" nodeType="withEffect">
                                  <p:stCondLst>
                                    <p:cond delay="0"/>
                                  </p:stCondLst>
                                  <p:childTnLst>
                                    <p:animRot by="-21600000">
                                      <p:cBhvr>
                                        <p:cTn id="320" dur="4250" fill="hold"/>
                                        <p:tgtEl>
                                          <p:spTgt spid="78"/>
                                        </p:tgtEl>
                                        <p:attrNameLst>
                                          <p:attrName>r</p:attrName>
                                        </p:attrNameLst>
                                      </p:cBhvr>
                                    </p:animRot>
                                  </p:childTnLst>
                                </p:cTn>
                              </p:par>
                              <p:par>
                                <p:cTn id="321" presetID="2" presetClass="exit" presetSubtype="12" fill="hold" grpId="2" nodeType="withEffect">
                                  <p:stCondLst>
                                    <p:cond delay="0"/>
                                  </p:stCondLst>
                                  <p:childTnLst>
                                    <p:anim calcmode="lin" valueType="num">
                                      <p:cBhvr additive="base">
                                        <p:cTn id="322" dur="5500"/>
                                        <p:tgtEl>
                                          <p:spTgt spid="78"/>
                                        </p:tgtEl>
                                        <p:attrNameLst>
                                          <p:attrName>ppt_x</p:attrName>
                                        </p:attrNameLst>
                                      </p:cBhvr>
                                      <p:tavLst>
                                        <p:tav tm="0">
                                          <p:val>
                                            <p:strVal val="ppt_x"/>
                                          </p:val>
                                        </p:tav>
                                        <p:tav tm="100000">
                                          <p:val>
                                            <p:strVal val="0-ppt_w/2"/>
                                          </p:val>
                                        </p:tav>
                                      </p:tavLst>
                                    </p:anim>
                                    <p:anim calcmode="lin" valueType="num">
                                      <p:cBhvr additive="base">
                                        <p:cTn id="323" dur="5500"/>
                                        <p:tgtEl>
                                          <p:spTgt spid="78"/>
                                        </p:tgtEl>
                                        <p:attrNameLst>
                                          <p:attrName>ppt_y</p:attrName>
                                        </p:attrNameLst>
                                      </p:cBhvr>
                                      <p:tavLst>
                                        <p:tav tm="0">
                                          <p:val>
                                            <p:strVal val="ppt_y"/>
                                          </p:val>
                                        </p:tav>
                                        <p:tav tm="100000">
                                          <p:val>
                                            <p:strVal val="1+ppt_h/2"/>
                                          </p:val>
                                        </p:tav>
                                      </p:tavLst>
                                    </p:anim>
                                    <p:set>
                                      <p:cBhvr>
                                        <p:cTn id="324" dur="1" fill="hold">
                                          <p:stCondLst>
                                            <p:cond delay="5499"/>
                                          </p:stCondLst>
                                        </p:cTn>
                                        <p:tgtEl>
                                          <p:spTgt spid="78"/>
                                        </p:tgtEl>
                                        <p:attrNameLst>
                                          <p:attrName>style.visibility</p:attrName>
                                        </p:attrNameLst>
                                      </p:cBhvr>
                                      <p:to>
                                        <p:strVal val="hidden"/>
                                      </p:to>
                                    </p:set>
                                  </p:childTnLst>
                                </p:cTn>
                              </p:par>
                              <p:par>
                                <p:cTn id="325" presetID="19" presetClass="entr" presetSubtype="5" fill="hold" grpId="0" nodeType="withEffect">
                                  <p:stCondLst>
                                    <p:cond delay="0"/>
                                  </p:stCondLst>
                                  <p:childTnLst>
                                    <p:set>
                                      <p:cBhvr>
                                        <p:cTn id="326" dur="1" fill="hold">
                                          <p:stCondLst>
                                            <p:cond delay="0"/>
                                          </p:stCondLst>
                                        </p:cTn>
                                        <p:tgtEl>
                                          <p:spTgt spid="77"/>
                                        </p:tgtEl>
                                        <p:attrNameLst>
                                          <p:attrName>style.visibility</p:attrName>
                                        </p:attrNameLst>
                                      </p:cBhvr>
                                      <p:to>
                                        <p:strVal val="visible"/>
                                      </p:to>
                                    </p:set>
                                    <p:anim calcmode="lin" valueType="num">
                                      <p:cBhvr>
                                        <p:cTn id="327" dur="4500" fill="hold"/>
                                        <p:tgtEl>
                                          <p:spTgt spid="77"/>
                                        </p:tgtEl>
                                        <p:attrNameLst>
                                          <p:attrName>ppt_w</p:attrName>
                                        </p:attrNameLst>
                                      </p:cBhvr>
                                      <p:tavLst>
                                        <p:tav tm="0">
                                          <p:val>
                                            <p:strVal val="#ppt_w"/>
                                          </p:val>
                                        </p:tav>
                                        <p:tav tm="100000">
                                          <p:val>
                                            <p:strVal val="#ppt_w"/>
                                          </p:val>
                                        </p:tav>
                                      </p:tavLst>
                                    </p:anim>
                                    <p:anim calcmode="lin" valueType="num">
                                      <p:cBhvr>
                                        <p:cTn id="328" dur="4500" fill="hold"/>
                                        <p:tgtEl>
                                          <p:spTgt spid="77"/>
                                        </p:tgtEl>
                                        <p:attrNameLst>
                                          <p:attrName>ppt_h</p:attrName>
                                        </p:attrNameLst>
                                      </p:cBhvr>
                                      <p:tavLst>
                                        <p:tav tm="0" fmla="#ppt_h*sin(2.5*pi*$)">
                                          <p:val>
                                            <p:fltVal val="0"/>
                                          </p:val>
                                        </p:tav>
                                        <p:tav tm="100000">
                                          <p:val>
                                            <p:fltVal val="1"/>
                                          </p:val>
                                        </p:tav>
                                      </p:tavLst>
                                    </p:anim>
                                  </p:childTnLst>
                                </p:cTn>
                              </p:par>
                              <p:par>
                                <p:cTn id="329" presetID="8" presetClass="emph" presetSubtype="0" repeatCount="indefinite" fill="hold" grpId="1" nodeType="withEffect">
                                  <p:stCondLst>
                                    <p:cond delay="0"/>
                                  </p:stCondLst>
                                  <p:childTnLst>
                                    <p:animRot by="-21600000">
                                      <p:cBhvr>
                                        <p:cTn id="330" dur="4250" fill="hold"/>
                                        <p:tgtEl>
                                          <p:spTgt spid="77"/>
                                        </p:tgtEl>
                                        <p:attrNameLst>
                                          <p:attrName>r</p:attrName>
                                        </p:attrNameLst>
                                      </p:cBhvr>
                                    </p:animRot>
                                  </p:childTnLst>
                                </p:cTn>
                              </p:par>
                              <p:par>
                                <p:cTn id="331" presetID="2" presetClass="exit" presetSubtype="12" fill="hold" grpId="2" nodeType="withEffect">
                                  <p:stCondLst>
                                    <p:cond delay="0"/>
                                  </p:stCondLst>
                                  <p:childTnLst>
                                    <p:anim calcmode="lin" valueType="num">
                                      <p:cBhvr additive="base">
                                        <p:cTn id="332" dur="5500"/>
                                        <p:tgtEl>
                                          <p:spTgt spid="77"/>
                                        </p:tgtEl>
                                        <p:attrNameLst>
                                          <p:attrName>ppt_x</p:attrName>
                                        </p:attrNameLst>
                                      </p:cBhvr>
                                      <p:tavLst>
                                        <p:tav tm="0">
                                          <p:val>
                                            <p:strVal val="ppt_x"/>
                                          </p:val>
                                        </p:tav>
                                        <p:tav tm="100000">
                                          <p:val>
                                            <p:strVal val="0-ppt_w/2"/>
                                          </p:val>
                                        </p:tav>
                                      </p:tavLst>
                                    </p:anim>
                                    <p:anim calcmode="lin" valueType="num">
                                      <p:cBhvr additive="base">
                                        <p:cTn id="333" dur="5500"/>
                                        <p:tgtEl>
                                          <p:spTgt spid="77"/>
                                        </p:tgtEl>
                                        <p:attrNameLst>
                                          <p:attrName>ppt_y</p:attrName>
                                        </p:attrNameLst>
                                      </p:cBhvr>
                                      <p:tavLst>
                                        <p:tav tm="0">
                                          <p:val>
                                            <p:strVal val="ppt_y"/>
                                          </p:val>
                                        </p:tav>
                                        <p:tav tm="100000">
                                          <p:val>
                                            <p:strVal val="1+ppt_h/2"/>
                                          </p:val>
                                        </p:tav>
                                      </p:tavLst>
                                    </p:anim>
                                    <p:set>
                                      <p:cBhvr>
                                        <p:cTn id="334" dur="1" fill="hold">
                                          <p:stCondLst>
                                            <p:cond delay="5499"/>
                                          </p:stCondLst>
                                        </p:cTn>
                                        <p:tgtEl>
                                          <p:spTgt spid="77"/>
                                        </p:tgtEl>
                                        <p:attrNameLst>
                                          <p:attrName>style.visibility</p:attrName>
                                        </p:attrNameLst>
                                      </p:cBhvr>
                                      <p:to>
                                        <p:strVal val="hidden"/>
                                      </p:to>
                                    </p:set>
                                  </p:childTnLst>
                                </p:cTn>
                              </p:par>
                              <p:par>
                                <p:cTn id="335" presetID="19" presetClass="entr" presetSubtype="5" fill="hold" grpId="0" nodeType="withEffect">
                                  <p:stCondLst>
                                    <p:cond delay="0"/>
                                  </p:stCondLst>
                                  <p:childTnLst>
                                    <p:set>
                                      <p:cBhvr>
                                        <p:cTn id="336" dur="1" fill="hold">
                                          <p:stCondLst>
                                            <p:cond delay="0"/>
                                          </p:stCondLst>
                                        </p:cTn>
                                        <p:tgtEl>
                                          <p:spTgt spid="76"/>
                                        </p:tgtEl>
                                        <p:attrNameLst>
                                          <p:attrName>style.visibility</p:attrName>
                                        </p:attrNameLst>
                                      </p:cBhvr>
                                      <p:to>
                                        <p:strVal val="visible"/>
                                      </p:to>
                                    </p:set>
                                    <p:anim calcmode="lin" valueType="num">
                                      <p:cBhvr>
                                        <p:cTn id="337" dur="4500" fill="hold"/>
                                        <p:tgtEl>
                                          <p:spTgt spid="76"/>
                                        </p:tgtEl>
                                        <p:attrNameLst>
                                          <p:attrName>ppt_w</p:attrName>
                                        </p:attrNameLst>
                                      </p:cBhvr>
                                      <p:tavLst>
                                        <p:tav tm="0">
                                          <p:val>
                                            <p:strVal val="#ppt_w"/>
                                          </p:val>
                                        </p:tav>
                                        <p:tav tm="100000">
                                          <p:val>
                                            <p:strVal val="#ppt_w"/>
                                          </p:val>
                                        </p:tav>
                                      </p:tavLst>
                                    </p:anim>
                                    <p:anim calcmode="lin" valueType="num">
                                      <p:cBhvr>
                                        <p:cTn id="338" dur="4500" fill="hold"/>
                                        <p:tgtEl>
                                          <p:spTgt spid="76"/>
                                        </p:tgtEl>
                                        <p:attrNameLst>
                                          <p:attrName>ppt_h</p:attrName>
                                        </p:attrNameLst>
                                      </p:cBhvr>
                                      <p:tavLst>
                                        <p:tav tm="0" fmla="#ppt_h*sin(2.5*pi*$)">
                                          <p:val>
                                            <p:fltVal val="0"/>
                                          </p:val>
                                        </p:tav>
                                        <p:tav tm="100000">
                                          <p:val>
                                            <p:fltVal val="1"/>
                                          </p:val>
                                        </p:tav>
                                      </p:tavLst>
                                    </p:anim>
                                  </p:childTnLst>
                                </p:cTn>
                              </p:par>
                              <p:par>
                                <p:cTn id="339" presetID="8" presetClass="emph" presetSubtype="0" repeatCount="indefinite" fill="hold" grpId="1" nodeType="withEffect">
                                  <p:stCondLst>
                                    <p:cond delay="0"/>
                                  </p:stCondLst>
                                  <p:childTnLst>
                                    <p:animRot by="-21600000">
                                      <p:cBhvr>
                                        <p:cTn id="340" dur="4250" fill="hold"/>
                                        <p:tgtEl>
                                          <p:spTgt spid="76"/>
                                        </p:tgtEl>
                                        <p:attrNameLst>
                                          <p:attrName>r</p:attrName>
                                        </p:attrNameLst>
                                      </p:cBhvr>
                                    </p:animRot>
                                  </p:childTnLst>
                                </p:cTn>
                              </p:par>
                              <p:par>
                                <p:cTn id="341" presetID="2" presetClass="exit" presetSubtype="12" fill="hold" grpId="2" nodeType="withEffect">
                                  <p:stCondLst>
                                    <p:cond delay="0"/>
                                  </p:stCondLst>
                                  <p:childTnLst>
                                    <p:anim calcmode="lin" valueType="num">
                                      <p:cBhvr additive="base">
                                        <p:cTn id="342" dur="5500"/>
                                        <p:tgtEl>
                                          <p:spTgt spid="76"/>
                                        </p:tgtEl>
                                        <p:attrNameLst>
                                          <p:attrName>ppt_x</p:attrName>
                                        </p:attrNameLst>
                                      </p:cBhvr>
                                      <p:tavLst>
                                        <p:tav tm="0">
                                          <p:val>
                                            <p:strVal val="ppt_x"/>
                                          </p:val>
                                        </p:tav>
                                        <p:tav tm="100000">
                                          <p:val>
                                            <p:strVal val="0-ppt_w/2"/>
                                          </p:val>
                                        </p:tav>
                                      </p:tavLst>
                                    </p:anim>
                                    <p:anim calcmode="lin" valueType="num">
                                      <p:cBhvr additive="base">
                                        <p:cTn id="343" dur="5500"/>
                                        <p:tgtEl>
                                          <p:spTgt spid="76"/>
                                        </p:tgtEl>
                                        <p:attrNameLst>
                                          <p:attrName>ppt_y</p:attrName>
                                        </p:attrNameLst>
                                      </p:cBhvr>
                                      <p:tavLst>
                                        <p:tav tm="0">
                                          <p:val>
                                            <p:strVal val="ppt_y"/>
                                          </p:val>
                                        </p:tav>
                                        <p:tav tm="100000">
                                          <p:val>
                                            <p:strVal val="1+ppt_h/2"/>
                                          </p:val>
                                        </p:tav>
                                      </p:tavLst>
                                    </p:anim>
                                    <p:set>
                                      <p:cBhvr>
                                        <p:cTn id="344" dur="1" fill="hold">
                                          <p:stCondLst>
                                            <p:cond delay="5499"/>
                                          </p:stCondLst>
                                        </p:cTn>
                                        <p:tgtEl>
                                          <p:spTgt spid="76"/>
                                        </p:tgtEl>
                                        <p:attrNameLst>
                                          <p:attrName>style.visibility</p:attrName>
                                        </p:attrNameLst>
                                      </p:cBhvr>
                                      <p:to>
                                        <p:strVal val="hidden"/>
                                      </p:to>
                                    </p:set>
                                  </p:childTnLst>
                                </p:cTn>
                              </p:par>
                              <p:par>
                                <p:cTn id="345" presetID="19" presetClass="entr" presetSubtype="5" fill="hold" grpId="0" nodeType="withEffect">
                                  <p:stCondLst>
                                    <p:cond delay="0"/>
                                  </p:stCondLst>
                                  <p:childTnLst>
                                    <p:set>
                                      <p:cBhvr>
                                        <p:cTn id="346" dur="1" fill="hold">
                                          <p:stCondLst>
                                            <p:cond delay="0"/>
                                          </p:stCondLst>
                                        </p:cTn>
                                        <p:tgtEl>
                                          <p:spTgt spid="75"/>
                                        </p:tgtEl>
                                        <p:attrNameLst>
                                          <p:attrName>style.visibility</p:attrName>
                                        </p:attrNameLst>
                                      </p:cBhvr>
                                      <p:to>
                                        <p:strVal val="visible"/>
                                      </p:to>
                                    </p:set>
                                    <p:anim calcmode="lin" valueType="num">
                                      <p:cBhvr>
                                        <p:cTn id="347" dur="4500" fill="hold"/>
                                        <p:tgtEl>
                                          <p:spTgt spid="75"/>
                                        </p:tgtEl>
                                        <p:attrNameLst>
                                          <p:attrName>ppt_w</p:attrName>
                                        </p:attrNameLst>
                                      </p:cBhvr>
                                      <p:tavLst>
                                        <p:tav tm="0">
                                          <p:val>
                                            <p:strVal val="#ppt_w"/>
                                          </p:val>
                                        </p:tav>
                                        <p:tav tm="100000">
                                          <p:val>
                                            <p:strVal val="#ppt_w"/>
                                          </p:val>
                                        </p:tav>
                                      </p:tavLst>
                                    </p:anim>
                                    <p:anim calcmode="lin" valueType="num">
                                      <p:cBhvr>
                                        <p:cTn id="348" dur="4500" fill="hold"/>
                                        <p:tgtEl>
                                          <p:spTgt spid="75"/>
                                        </p:tgtEl>
                                        <p:attrNameLst>
                                          <p:attrName>ppt_h</p:attrName>
                                        </p:attrNameLst>
                                      </p:cBhvr>
                                      <p:tavLst>
                                        <p:tav tm="0" fmla="#ppt_h*sin(2.5*pi*$)">
                                          <p:val>
                                            <p:fltVal val="0"/>
                                          </p:val>
                                        </p:tav>
                                        <p:tav tm="100000">
                                          <p:val>
                                            <p:fltVal val="1"/>
                                          </p:val>
                                        </p:tav>
                                      </p:tavLst>
                                    </p:anim>
                                  </p:childTnLst>
                                </p:cTn>
                              </p:par>
                              <p:par>
                                <p:cTn id="349" presetID="8" presetClass="emph" presetSubtype="0" repeatCount="indefinite" fill="hold" grpId="1" nodeType="withEffect">
                                  <p:stCondLst>
                                    <p:cond delay="0"/>
                                  </p:stCondLst>
                                  <p:childTnLst>
                                    <p:animRot by="-21600000">
                                      <p:cBhvr>
                                        <p:cTn id="350" dur="4250" fill="hold"/>
                                        <p:tgtEl>
                                          <p:spTgt spid="75"/>
                                        </p:tgtEl>
                                        <p:attrNameLst>
                                          <p:attrName>r</p:attrName>
                                        </p:attrNameLst>
                                      </p:cBhvr>
                                    </p:animRot>
                                  </p:childTnLst>
                                </p:cTn>
                              </p:par>
                              <p:par>
                                <p:cTn id="351" presetID="2" presetClass="exit" presetSubtype="12" fill="hold" grpId="2" nodeType="withEffect">
                                  <p:stCondLst>
                                    <p:cond delay="0"/>
                                  </p:stCondLst>
                                  <p:childTnLst>
                                    <p:anim calcmode="lin" valueType="num">
                                      <p:cBhvr additive="base">
                                        <p:cTn id="352" dur="5500"/>
                                        <p:tgtEl>
                                          <p:spTgt spid="75"/>
                                        </p:tgtEl>
                                        <p:attrNameLst>
                                          <p:attrName>ppt_x</p:attrName>
                                        </p:attrNameLst>
                                      </p:cBhvr>
                                      <p:tavLst>
                                        <p:tav tm="0">
                                          <p:val>
                                            <p:strVal val="ppt_x"/>
                                          </p:val>
                                        </p:tav>
                                        <p:tav tm="100000">
                                          <p:val>
                                            <p:strVal val="0-ppt_w/2"/>
                                          </p:val>
                                        </p:tav>
                                      </p:tavLst>
                                    </p:anim>
                                    <p:anim calcmode="lin" valueType="num">
                                      <p:cBhvr additive="base">
                                        <p:cTn id="353" dur="5500"/>
                                        <p:tgtEl>
                                          <p:spTgt spid="75"/>
                                        </p:tgtEl>
                                        <p:attrNameLst>
                                          <p:attrName>ppt_y</p:attrName>
                                        </p:attrNameLst>
                                      </p:cBhvr>
                                      <p:tavLst>
                                        <p:tav tm="0">
                                          <p:val>
                                            <p:strVal val="ppt_y"/>
                                          </p:val>
                                        </p:tav>
                                        <p:tav tm="100000">
                                          <p:val>
                                            <p:strVal val="1+ppt_h/2"/>
                                          </p:val>
                                        </p:tav>
                                      </p:tavLst>
                                    </p:anim>
                                    <p:set>
                                      <p:cBhvr>
                                        <p:cTn id="354" dur="1" fill="hold">
                                          <p:stCondLst>
                                            <p:cond delay="5499"/>
                                          </p:stCondLst>
                                        </p:cTn>
                                        <p:tgtEl>
                                          <p:spTgt spid="75"/>
                                        </p:tgtEl>
                                        <p:attrNameLst>
                                          <p:attrName>style.visibility</p:attrName>
                                        </p:attrNameLst>
                                      </p:cBhvr>
                                      <p:to>
                                        <p:strVal val="hidden"/>
                                      </p:to>
                                    </p:set>
                                  </p:childTnLst>
                                </p:cTn>
                              </p:par>
                              <p:par>
                                <p:cTn id="355" presetID="19" presetClass="entr" presetSubtype="5" fill="hold" grpId="0" nodeType="withEffect">
                                  <p:stCondLst>
                                    <p:cond delay="0"/>
                                  </p:stCondLst>
                                  <p:childTnLst>
                                    <p:set>
                                      <p:cBhvr>
                                        <p:cTn id="356" dur="1" fill="hold">
                                          <p:stCondLst>
                                            <p:cond delay="0"/>
                                          </p:stCondLst>
                                        </p:cTn>
                                        <p:tgtEl>
                                          <p:spTgt spid="74"/>
                                        </p:tgtEl>
                                        <p:attrNameLst>
                                          <p:attrName>style.visibility</p:attrName>
                                        </p:attrNameLst>
                                      </p:cBhvr>
                                      <p:to>
                                        <p:strVal val="visible"/>
                                      </p:to>
                                    </p:set>
                                    <p:anim calcmode="lin" valueType="num">
                                      <p:cBhvr>
                                        <p:cTn id="357" dur="4500" fill="hold"/>
                                        <p:tgtEl>
                                          <p:spTgt spid="74"/>
                                        </p:tgtEl>
                                        <p:attrNameLst>
                                          <p:attrName>ppt_w</p:attrName>
                                        </p:attrNameLst>
                                      </p:cBhvr>
                                      <p:tavLst>
                                        <p:tav tm="0">
                                          <p:val>
                                            <p:strVal val="#ppt_w"/>
                                          </p:val>
                                        </p:tav>
                                        <p:tav tm="100000">
                                          <p:val>
                                            <p:strVal val="#ppt_w"/>
                                          </p:val>
                                        </p:tav>
                                      </p:tavLst>
                                    </p:anim>
                                    <p:anim calcmode="lin" valueType="num">
                                      <p:cBhvr>
                                        <p:cTn id="358" dur="4500" fill="hold"/>
                                        <p:tgtEl>
                                          <p:spTgt spid="74"/>
                                        </p:tgtEl>
                                        <p:attrNameLst>
                                          <p:attrName>ppt_h</p:attrName>
                                        </p:attrNameLst>
                                      </p:cBhvr>
                                      <p:tavLst>
                                        <p:tav tm="0" fmla="#ppt_h*sin(2.5*pi*$)">
                                          <p:val>
                                            <p:fltVal val="0"/>
                                          </p:val>
                                        </p:tav>
                                        <p:tav tm="100000">
                                          <p:val>
                                            <p:fltVal val="1"/>
                                          </p:val>
                                        </p:tav>
                                      </p:tavLst>
                                    </p:anim>
                                  </p:childTnLst>
                                </p:cTn>
                              </p:par>
                              <p:par>
                                <p:cTn id="359" presetID="8" presetClass="emph" presetSubtype="0" repeatCount="indefinite" fill="hold" grpId="1" nodeType="withEffect">
                                  <p:stCondLst>
                                    <p:cond delay="0"/>
                                  </p:stCondLst>
                                  <p:childTnLst>
                                    <p:animRot by="-21600000">
                                      <p:cBhvr>
                                        <p:cTn id="360" dur="4250" fill="hold"/>
                                        <p:tgtEl>
                                          <p:spTgt spid="74"/>
                                        </p:tgtEl>
                                        <p:attrNameLst>
                                          <p:attrName>r</p:attrName>
                                        </p:attrNameLst>
                                      </p:cBhvr>
                                    </p:animRot>
                                  </p:childTnLst>
                                </p:cTn>
                              </p:par>
                              <p:par>
                                <p:cTn id="361" presetID="2" presetClass="exit" presetSubtype="12" fill="hold" grpId="2" nodeType="withEffect">
                                  <p:stCondLst>
                                    <p:cond delay="0"/>
                                  </p:stCondLst>
                                  <p:childTnLst>
                                    <p:anim calcmode="lin" valueType="num">
                                      <p:cBhvr additive="base">
                                        <p:cTn id="362" dur="5500"/>
                                        <p:tgtEl>
                                          <p:spTgt spid="74"/>
                                        </p:tgtEl>
                                        <p:attrNameLst>
                                          <p:attrName>ppt_x</p:attrName>
                                        </p:attrNameLst>
                                      </p:cBhvr>
                                      <p:tavLst>
                                        <p:tav tm="0">
                                          <p:val>
                                            <p:strVal val="ppt_x"/>
                                          </p:val>
                                        </p:tav>
                                        <p:tav tm="100000">
                                          <p:val>
                                            <p:strVal val="0-ppt_w/2"/>
                                          </p:val>
                                        </p:tav>
                                      </p:tavLst>
                                    </p:anim>
                                    <p:anim calcmode="lin" valueType="num">
                                      <p:cBhvr additive="base">
                                        <p:cTn id="363" dur="5500"/>
                                        <p:tgtEl>
                                          <p:spTgt spid="74"/>
                                        </p:tgtEl>
                                        <p:attrNameLst>
                                          <p:attrName>ppt_y</p:attrName>
                                        </p:attrNameLst>
                                      </p:cBhvr>
                                      <p:tavLst>
                                        <p:tav tm="0">
                                          <p:val>
                                            <p:strVal val="ppt_y"/>
                                          </p:val>
                                        </p:tav>
                                        <p:tav tm="100000">
                                          <p:val>
                                            <p:strVal val="1+ppt_h/2"/>
                                          </p:val>
                                        </p:tav>
                                      </p:tavLst>
                                    </p:anim>
                                    <p:set>
                                      <p:cBhvr>
                                        <p:cTn id="364" dur="1" fill="hold">
                                          <p:stCondLst>
                                            <p:cond delay="5499"/>
                                          </p:stCondLst>
                                        </p:cTn>
                                        <p:tgtEl>
                                          <p:spTgt spid="74"/>
                                        </p:tgtEl>
                                        <p:attrNameLst>
                                          <p:attrName>style.visibility</p:attrName>
                                        </p:attrNameLst>
                                      </p:cBhvr>
                                      <p:to>
                                        <p:strVal val="hidden"/>
                                      </p:to>
                                    </p:set>
                                  </p:childTnLst>
                                </p:cTn>
                              </p:par>
                              <p:par>
                                <p:cTn id="365" presetID="19" presetClass="entr" presetSubtype="5" fill="hold" grpId="0" nodeType="withEffect">
                                  <p:stCondLst>
                                    <p:cond delay="0"/>
                                  </p:stCondLst>
                                  <p:childTnLst>
                                    <p:set>
                                      <p:cBhvr>
                                        <p:cTn id="366" dur="1" fill="hold">
                                          <p:stCondLst>
                                            <p:cond delay="0"/>
                                          </p:stCondLst>
                                        </p:cTn>
                                        <p:tgtEl>
                                          <p:spTgt spid="73"/>
                                        </p:tgtEl>
                                        <p:attrNameLst>
                                          <p:attrName>style.visibility</p:attrName>
                                        </p:attrNameLst>
                                      </p:cBhvr>
                                      <p:to>
                                        <p:strVal val="visible"/>
                                      </p:to>
                                    </p:set>
                                    <p:anim calcmode="lin" valueType="num">
                                      <p:cBhvr>
                                        <p:cTn id="367" dur="4500" fill="hold"/>
                                        <p:tgtEl>
                                          <p:spTgt spid="73"/>
                                        </p:tgtEl>
                                        <p:attrNameLst>
                                          <p:attrName>ppt_w</p:attrName>
                                        </p:attrNameLst>
                                      </p:cBhvr>
                                      <p:tavLst>
                                        <p:tav tm="0">
                                          <p:val>
                                            <p:strVal val="#ppt_w"/>
                                          </p:val>
                                        </p:tav>
                                        <p:tav tm="100000">
                                          <p:val>
                                            <p:strVal val="#ppt_w"/>
                                          </p:val>
                                        </p:tav>
                                      </p:tavLst>
                                    </p:anim>
                                    <p:anim calcmode="lin" valueType="num">
                                      <p:cBhvr>
                                        <p:cTn id="368" dur="4500" fill="hold"/>
                                        <p:tgtEl>
                                          <p:spTgt spid="73"/>
                                        </p:tgtEl>
                                        <p:attrNameLst>
                                          <p:attrName>ppt_h</p:attrName>
                                        </p:attrNameLst>
                                      </p:cBhvr>
                                      <p:tavLst>
                                        <p:tav tm="0" fmla="#ppt_h*sin(2.5*pi*$)">
                                          <p:val>
                                            <p:fltVal val="0"/>
                                          </p:val>
                                        </p:tav>
                                        <p:tav tm="100000">
                                          <p:val>
                                            <p:fltVal val="1"/>
                                          </p:val>
                                        </p:tav>
                                      </p:tavLst>
                                    </p:anim>
                                  </p:childTnLst>
                                </p:cTn>
                              </p:par>
                              <p:par>
                                <p:cTn id="369" presetID="8" presetClass="emph" presetSubtype="0" repeatCount="indefinite" fill="hold" grpId="1" nodeType="withEffect">
                                  <p:stCondLst>
                                    <p:cond delay="0"/>
                                  </p:stCondLst>
                                  <p:childTnLst>
                                    <p:animRot by="-21600000">
                                      <p:cBhvr>
                                        <p:cTn id="370" dur="4250" fill="hold"/>
                                        <p:tgtEl>
                                          <p:spTgt spid="73"/>
                                        </p:tgtEl>
                                        <p:attrNameLst>
                                          <p:attrName>r</p:attrName>
                                        </p:attrNameLst>
                                      </p:cBhvr>
                                    </p:animRot>
                                  </p:childTnLst>
                                </p:cTn>
                              </p:par>
                              <p:par>
                                <p:cTn id="371" presetID="2" presetClass="exit" presetSubtype="12" fill="hold" grpId="2" nodeType="withEffect">
                                  <p:stCondLst>
                                    <p:cond delay="0"/>
                                  </p:stCondLst>
                                  <p:childTnLst>
                                    <p:anim calcmode="lin" valueType="num">
                                      <p:cBhvr additive="base">
                                        <p:cTn id="372" dur="5500"/>
                                        <p:tgtEl>
                                          <p:spTgt spid="73"/>
                                        </p:tgtEl>
                                        <p:attrNameLst>
                                          <p:attrName>ppt_x</p:attrName>
                                        </p:attrNameLst>
                                      </p:cBhvr>
                                      <p:tavLst>
                                        <p:tav tm="0">
                                          <p:val>
                                            <p:strVal val="ppt_x"/>
                                          </p:val>
                                        </p:tav>
                                        <p:tav tm="100000">
                                          <p:val>
                                            <p:strVal val="0-ppt_w/2"/>
                                          </p:val>
                                        </p:tav>
                                      </p:tavLst>
                                    </p:anim>
                                    <p:anim calcmode="lin" valueType="num">
                                      <p:cBhvr additive="base">
                                        <p:cTn id="373" dur="5500"/>
                                        <p:tgtEl>
                                          <p:spTgt spid="73"/>
                                        </p:tgtEl>
                                        <p:attrNameLst>
                                          <p:attrName>ppt_y</p:attrName>
                                        </p:attrNameLst>
                                      </p:cBhvr>
                                      <p:tavLst>
                                        <p:tav tm="0">
                                          <p:val>
                                            <p:strVal val="ppt_y"/>
                                          </p:val>
                                        </p:tav>
                                        <p:tav tm="100000">
                                          <p:val>
                                            <p:strVal val="1+ppt_h/2"/>
                                          </p:val>
                                        </p:tav>
                                      </p:tavLst>
                                    </p:anim>
                                    <p:set>
                                      <p:cBhvr>
                                        <p:cTn id="374" dur="1" fill="hold">
                                          <p:stCondLst>
                                            <p:cond delay="5499"/>
                                          </p:stCondLst>
                                        </p:cTn>
                                        <p:tgtEl>
                                          <p:spTgt spid="73"/>
                                        </p:tgtEl>
                                        <p:attrNameLst>
                                          <p:attrName>style.visibility</p:attrName>
                                        </p:attrNameLst>
                                      </p:cBhvr>
                                      <p:to>
                                        <p:strVal val="hidden"/>
                                      </p:to>
                                    </p:set>
                                  </p:childTnLst>
                                </p:cTn>
                              </p:par>
                              <p:par>
                                <p:cTn id="375" presetID="19" presetClass="entr" presetSubtype="5" fill="hold" grpId="0" nodeType="withEffect">
                                  <p:stCondLst>
                                    <p:cond delay="0"/>
                                  </p:stCondLst>
                                  <p:childTnLst>
                                    <p:set>
                                      <p:cBhvr>
                                        <p:cTn id="376" dur="1" fill="hold">
                                          <p:stCondLst>
                                            <p:cond delay="0"/>
                                          </p:stCondLst>
                                        </p:cTn>
                                        <p:tgtEl>
                                          <p:spTgt spid="72"/>
                                        </p:tgtEl>
                                        <p:attrNameLst>
                                          <p:attrName>style.visibility</p:attrName>
                                        </p:attrNameLst>
                                      </p:cBhvr>
                                      <p:to>
                                        <p:strVal val="visible"/>
                                      </p:to>
                                    </p:set>
                                    <p:anim calcmode="lin" valueType="num">
                                      <p:cBhvr>
                                        <p:cTn id="377" dur="4500" fill="hold"/>
                                        <p:tgtEl>
                                          <p:spTgt spid="72"/>
                                        </p:tgtEl>
                                        <p:attrNameLst>
                                          <p:attrName>ppt_w</p:attrName>
                                        </p:attrNameLst>
                                      </p:cBhvr>
                                      <p:tavLst>
                                        <p:tav tm="0">
                                          <p:val>
                                            <p:strVal val="#ppt_w"/>
                                          </p:val>
                                        </p:tav>
                                        <p:tav tm="100000">
                                          <p:val>
                                            <p:strVal val="#ppt_w"/>
                                          </p:val>
                                        </p:tav>
                                      </p:tavLst>
                                    </p:anim>
                                    <p:anim calcmode="lin" valueType="num">
                                      <p:cBhvr>
                                        <p:cTn id="378" dur="4500" fill="hold"/>
                                        <p:tgtEl>
                                          <p:spTgt spid="72"/>
                                        </p:tgtEl>
                                        <p:attrNameLst>
                                          <p:attrName>ppt_h</p:attrName>
                                        </p:attrNameLst>
                                      </p:cBhvr>
                                      <p:tavLst>
                                        <p:tav tm="0" fmla="#ppt_h*sin(2.5*pi*$)">
                                          <p:val>
                                            <p:fltVal val="0"/>
                                          </p:val>
                                        </p:tav>
                                        <p:tav tm="100000">
                                          <p:val>
                                            <p:fltVal val="1"/>
                                          </p:val>
                                        </p:tav>
                                      </p:tavLst>
                                    </p:anim>
                                  </p:childTnLst>
                                </p:cTn>
                              </p:par>
                              <p:par>
                                <p:cTn id="379" presetID="8" presetClass="emph" presetSubtype="0" repeatCount="indefinite" fill="hold" grpId="1" nodeType="withEffect">
                                  <p:stCondLst>
                                    <p:cond delay="0"/>
                                  </p:stCondLst>
                                  <p:childTnLst>
                                    <p:animRot by="-21600000">
                                      <p:cBhvr>
                                        <p:cTn id="380" dur="4250" fill="hold"/>
                                        <p:tgtEl>
                                          <p:spTgt spid="72"/>
                                        </p:tgtEl>
                                        <p:attrNameLst>
                                          <p:attrName>r</p:attrName>
                                        </p:attrNameLst>
                                      </p:cBhvr>
                                    </p:animRot>
                                  </p:childTnLst>
                                </p:cTn>
                              </p:par>
                              <p:par>
                                <p:cTn id="381" presetID="2" presetClass="exit" presetSubtype="12" fill="hold" grpId="2" nodeType="withEffect">
                                  <p:stCondLst>
                                    <p:cond delay="0"/>
                                  </p:stCondLst>
                                  <p:childTnLst>
                                    <p:anim calcmode="lin" valueType="num">
                                      <p:cBhvr additive="base">
                                        <p:cTn id="382" dur="5500"/>
                                        <p:tgtEl>
                                          <p:spTgt spid="72"/>
                                        </p:tgtEl>
                                        <p:attrNameLst>
                                          <p:attrName>ppt_x</p:attrName>
                                        </p:attrNameLst>
                                      </p:cBhvr>
                                      <p:tavLst>
                                        <p:tav tm="0">
                                          <p:val>
                                            <p:strVal val="ppt_x"/>
                                          </p:val>
                                        </p:tav>
                                        <p:tav tm="100000">
                                          <p:val>
                                            <p:strVal val="0-ppt_w/2"/>
                                          </p:val>
                                        </p:tav>
                                      </p:tavLst>
                                    </p:anim>
                                    <p:anim calcmode="lin" valueType="num">
                                      <p:cBhvr additive="base">
                                        <p:cTn id="383" dur="5500"/>
                                        <p:tgtEl>
                                          <p:spTgt spid="72"/>
                                        </p:tgtEl>
                                        <p:attrNameLst>
                                          <p:attrName>ppt_y</p:attrName>
                                        </p:attrNameLst>
                                      </p:cBhvr>
                                      <p:tavLst>
                                        <p:tav tm="0">
                                          <p:val>
                                            <p:strVal val="ppt_y"/>
                                          </p:val>
                                        </p:tav>
                                        <p:tav tm="100000">
                                          <p:val>
                                            <p:strVal val="1+ppt_h/2"/>
                                          </p:val>
                                        </p:tav>
                                      </p:tavLst>
                                    </p:anim>
                                    <p:set>
                                      <p:cBhvr>
                                        <p:cTn id="384" dur="1" fill="hold">
                                          <p:stCondLst>
                                            <p:cond delay="5499"/>
                                          </p:stCondLst>
                                        </p:cTn>
                                        <p:tgtEl>
                                          <p:spTgt spid="72"/>
                                        </p:tgtEl>
                                        <p:attrNameLst>
                                          <p:attrName>style.visibility</p:attrName>
                                        </p:attrNameLst>
                                      </p:cBhvr>
                                      <p:to>
                                        <p:strVal val="hidden"/>
                                      </p:to>
                                    </p:set>
                                  </p:childTnLst>
                                </p:cTn>
                              </p:par>
                              <p:par>
                                <p:cTn id="385" presetID="19" presetClass="entr" presetSubtype="5" fill="hold" grpId="0" nodeType="withEffect">
                                  <p:stCondLst>
                                    <p:cond delay="0"/>
                                  </p:stCondLst>
                                  <p:childTnLst>
                                    <p:set>
                                      <p:cBhvr>
                                        <p:cTn id="386" dur="1" fill="hold">
                                          <p:stCondLst>
                                            <p:cond delay="0"/>
                                          </p:stCondLst>
                                        </p:cTn>
                                        <p:tgtEl>
                                          <p:spTgt spid="71"/>
                                        </p:tgtEl>
                                        <p:attrNameLst>
                                          <p:attrName>style.visibility</p:attrName>
                                        </p:attrNameLst>
                                      </p:cBhvr>
                                      <p:to>
                                        <p:strVal val="visible"/>
                                      </p:to>
                                    </p:set>
                                    <p:anim calcmode="lin" valueType="num">
                                      <p:cBhvr>
                                        <p:cTn id="387" dur="4500" fill="hold"/>
                                        <p:tgtEl>
                                          <p:spTgt spid="71"/>
                                        </p:tgtEl>
                                        <p:attrNameLst>
                                          <p:attrName>ppt_w</p:attrName>
                                        </p:attrNameLst>
                                      </p:cBhvr>
                                      <p:tavLst>
                                        <p:tav tm="0">
                                          <p:val>
                                            <p:strVal val="#ppt_w"/>
                                          </p:val>
                                        </p:tav>
                                        <p:tav tm="100000">
                                          <p:val>
                                            <p:strVal val="#ppt_w"/>
                                          </p:val>
                                        </p:tav>
                                      </p:tavLst>
                                    </p:anim>
                                    <p:anim calcmode="lin" valueType="num">
                                      <p:cBhvr>
                                        <p:cTn id="388" dur="4500" fill="hold"/>
                                        <p:tgtEl>
                                          <p:spTgt spid="71"/>
                                        </p:tgtEl>
                                        <p:attrNameLst>
                                          <p:attrName>ppt_h</p:attrName>
                                        </p:attrNameLst>
                                      </p:cBhvr>
                                      <p:tavLst>
                                        <p:tav tm="0" fmla="#ppt_h*sin(2.5*pi*$)">
                                          <p:val>
                                            <p:fltVal val="0"/>
                                          </p:val>
                                        </p:tav>
                                        <p:tav tm="100000">
                                          <p:val>
                                            <p:fltVal val="1"/>
                                          </p:val>
                                        </p:tav>
                                      </p:tavLst>
                                    </p:anim>
                                  </p:childTnLst>
                                </p:cTn>
                              </p:par>
                              <p:par>
                                <p:cTn id="389" presetID="8" presetClass="emph" presetSubtype="0" repeatCount="indefinite" fill="hold" grpId="1" nodeType="withEffect">
                                  <p:stCondLst>
                                    <p:cond delay="0"/>
                                  </p:stCondLst>
                                  <p:childTnLst>
                                    <p:animRot by="-21600000">
                                      <p:cBhvr>
                                        <p:cTn id="390" dur="4250" fill="hold"/>
                                        <p:tgtEl>
                                          <p:spTgt spid="71"/>
                                        </p:tgtEl>
                                        <p:attrNameLst>
                                          <p:attrName>r</p:attrName>
                                        </p:attrNameLst>
                                      </p:cBhvr>
                                    </p:animRot>
                                  </p:childTnLst>
                                </p:cTn>
                              </p:par>
                              <p:par>
                                <p:cTn id="391" presetID="2" presetClass="exit" presetSubtype="12" fill="hold" grpId="2" nodeType="withEffect">
                                  <p:stCondLst>
                                    <p:cond delay="0"/>
                                  </p:stCondLst>
                                  <p:childTnLst>
                                    <p:anim calcmode="lin" valueType="num">
                                      <p:cBhvr additive="base">
                                        <p:cTn id="392" dur="5500"/>
                                        <p:tgtEl>
                                          <p:spTgt spid="71"/>
                                        </p:tgtEl>
                                        <p:attrNameLst>
                                          <p:attrName>ppt_x</p:attrName>
                                        </p:attrNameLst>
                                      </p:cBhvr>
                                      <p:tavLst>
                                        <p:tav tm="0">
                                          <p:val>
                                            <p:strVal val="ppt_x"/>
                                          </p:val>
                                        </p:tav>
                                        <p:tav tm="100000">
                                          <p:val>
                                            <p:strVal val="0-ppt_w/2"/>
                                          </p:val>
                                        </p:tav>
                                      </p:tavLst>
                                    </p:anim>
                                    <p:anim calcmode="lin" valueType="num">
                                      <p:cBhvr additive="base">
                                        <p:cTn id="393" dur="5500"/>
                                        <p:tgtEl>
                                          <p:spTgt spid="71"/>
                                        </p:tgtEl>
                                        <p:attrNameLst>
                                          <p:attrName>ppt_y</p:attrName>
                                        </p:attrNameLst>
                                      </p:cBhvr>
                                      <p:tavLst>
                                        <p:tav tm="0">
                                          <p:val>
                                            <p:strVal val="ppt_y"/>
                                          </p:val>
                                        </p:tav>
                                        <p:tav tm="100000">
                                          <p:val>
                                            <p:strVal val="1+ppt_h/2"/>
                                          </p:val>
                                        </p:tav>
                                      </p:tavLst>
                                    </p:anim>
                                    <p:set>
                                      <p:cBhvr>
                                        <p:cTn id="394" dur="1" fill="hold">
                                          <p:stCondLst>
                                            <p:cond delay="5499"/>
                                          </p:stCondLst>
                                        </p:cTn>
                                        <p:tgtEl>
                                          <p:spTgt spid="71"/>
                                        </p:tgtEl>
                                        <p:attrNameLst>
                                          <p:attrName>style.visibility</p:attrName>
                                        </p:attrNameLst>
                                      </p:cBhvr>
                                      <p:to>
                                        <p:strVal val="hidden"/>
                                      </p:to>
                                    </p:set>
                                  </p:childTnLst>
                                </p:cTn>
                              </p:par>
                              <p:par>
                                <p:cTn id="395" presetID="19" presetClass="entr" presetSubtype="5" fill="hold" grpId="0" nodeType="withEffect">
                                  <p:stCondLst>
                                    <p:cond delay="0"/>
                                  </p:stCondLst>
                                  <p:childTnLst>
                                    <p:set>
                                      <p:cBhvr>
                                        <p:cTn id="396" dur="1" fill="hold">
                                          <p:stCondLst>
                                            <p:cond delay="0"/>
                                          </p:stCondLst>
                                        </p:cTn>
                                        <p:tgtEl>
                                          <p:spTgt spid="70"/>
                                        </p:tgtEl>
                                        <p:attrNameLst>
                                          <p:attrName>style.visibility</p:attrName>
                                        </p:attrNameLst>
                                      </p:cBhvr>
                                      <p:to>
                                        <p:strVal val="visible"/>
                                      </p:to>
                                    </p:set>
                                    <p:anim calcmode="lin" valueType="num">
                                      <p:cBhvr>
                                        <p:cTn id="397" dur="4500" fill="hold"/>
                                        <p:tgtEl>
                                          <p:spTgt spid="70"/>
                                        </p:tgtEl>
                                        <p:attrNameLst>
                                          <p:attrName>ppt_w</p:attrName>
                                        </p:attrNameLst>
                                      </p:cBhvr>
                                      <p:tavLst>
                                        <p:tav tm="0">
                                          <p:val>
                                            <p:strVal val="#ppt_w"/>
                                          </p:val>
                                        </p:tav>
                                        <p:tav tm="100000">
                                          <p:val>
                                            <p:strVal val="#ppt_w"/>
                                          </p:val>
                                        </p:tav>
                                      </p:tavLst>
                                    </p:anim>
                                    <p:anim calcmode="lin" valueType="num">
                                      <p:cBhvr>
                                        <p:cTn id="398" dur="4500" fill="hold"/>
                                        <p:tgtEl>
                                          <p:spTgt spid="70"/>
                                        </p:tgtEl>
                                        <p:attrNameLst>
                                          <p:attrName>ppt_h</p:attrName>
                                        </p:attrNameLst>
                                      </p:cBhvr>
                                      <p:tavLst>
                                        <p:tav tm="0" fmla="#ppt_h*sin(2.5*pi*$)">
                                          <p:val>
                                            <p:fltVal val="0"/>
                                          </p:val>
                                        </p:tav>
                                        <p:tav tm="100000">
                                          <p:val>
                                            <p:fltVal val="1"/>
                                          </p:val>
                                        </p:tav>
                                      </p:tavLst>
                                    </p:anim>
                                  </p:childTnLst>
                                </p:cTn>
                              </p:par>
                              <p:par>
                                <p:cTn id="399" presetID="8" presetClass="emph" presetSubtype="0" repeatCount="indefinite" fill="hold" grpId="1" nodeType="withEffect">
                                  <p:stCondLst>
                                    <p:cond delay="0"/>
                                  </p:stCondLst>
                                  <p:childTnLst>
                                    <p:animRot by="-21600000">
                                      <p:cBhvr>
                                        <p:cTn id="400" dur="4250" fill="hold"/>
                                        <p:tgtEl>
                                          <p:spTgt spid="70"/>
                                        </p:tgtEl>
                                        <p:attrNameLst>
                                          <p:attrName>r</p:attrName>
                                        </p:attrNameLst>
                                      </p:cBhvr>
                                    </p:animRot>
                                  </p:childTnLst>
                                </p:cTn>
                              </p:par>
                              <p:par>
                                <p:cTn id="401" presetID="2" presetClass="exit" presetSubtype="12" fill="hold" grpId="2" nodeType="withEffect">
                                  <p:stCondLst>
                                    <p:cond delay="0"/>
                                  </p:stCondLst>
                                  <p:childTnLst>
                                    <p:anim calcmode="lin" valueType="num">
                                      <p:cBhvr additive="base">
                                        <p:cTn id="402" dur="5500"/>
                                        <p:tgtEl>
                                          <p:spTgt spid="70"/>
                                        </p:tgtEl>
                                        <p:attrNameLst>
                                          <p:attrName>ppt_x</p:attrName>
                                        </p:attrNameLst>
                                      </p:cBhvr>
                                      <p:tavLst>
                                        <p:tav tm="0">
                                          <p:val>
                                            <p:strVal val="ppt_x"/>
                                          </p:val>
                                        </p:tav>
                                        <p:tav tm="100000">
                                          <p:val>
                                            <p:strVal val="0-ppt_w/2"/>
                                          </p:val>
                                        </p:tav>
                                      </p:tavLst>
                                    </p:anim>
                                    <p:anim calcmode="lin" valueType="num">
                                      <p:cBhvr additive="base">
                                        <p:cTn id="403" dur="5500"/>
                                        <p:tgtEl>
                                          <p:spTgt spid="70"/>
                                        </p:tgtEl>
                                        <p:attrNameLst>
                                          <p:attrName>ppt_y</p:attrName>
                                        </p:attrNameLst>
                                      </p:cBhvr>
                                      <p:tavLst>
                                        <p:tav tm="0">
                                          <p:val>
                                            <p:strVal val="ppt_y"/>
                                          </p:val>
                                        </p:tav>
                                        <p:tav tm="100000">
                                          <p:val>
                                            <p:strVal val="1+ppt_h/2"/>
                                          </p:val>
                                        </p:tav>
                                      </p:tavLst>
                                    </p:anim>
                                    <p:set>
                                      <p:cBhvr>
                                        <p:cTn id="404" dur="1" fill="hold">
                                          <p:stCondLst>
                                            <p:cond delay="5499"/>
                                          </p:stCondLst>
                                        </p:cTn>
                                        <p:tgtEl>
                                          <p:spTgt spid="70"/>
                                        </p:tgtEl>
                                        <p:attrNameLst>
                                          <p:attrName>style.visibility</p:attrName>
                                        </p:attrNameLst>
                                      </p:cBhvr>
                                      <p:to>
                                        <p:strVal val="hidden"/>
                                      </p:to>
                                    </p:set>
                                  </p:childTnLst>
                                </p:cTn>
                              </p:par>
                              <p:par>
                                <p:cTn id="405" presetID="19" presetClass="entr" presetSubtype="5" fill="hold" grpId="0" nodeType="withEffect">
                                  <p:stCondLst>
                                    <p:cond delay="0"/>
                                  </p:stCondLst>
                                  <p:childTnLst>
                                    <p:set>
                                      <p:cBhvr>
                                        <p:cTn id="406" dur="1" fill="hold">
                                          <p:stCondLst>
                                            <p:cond delay="0"/>
                                          </p:stCondLst>
                                        </p:cTn>
                                        <p:tgtEl>
                                          <p:spTgt spid="69"/>
                                        </p:tgtEl>
                                        <p:attrNameLst>
                                          <p:attrName>style.visibility</p:attrName>
                                        </p:attrNameLst>
                                      </p:cBhvr>
                                      <p:to>
                                        <p:strVal val="visible"/>
                                      </p:to>
                                    </p:set>
                                    <p:anim calcmode="lin" valueType="num">
                                      <p:cBhvr>
                                        <p:cTn id="407" dur="4500" fill="hold"/>
                                        <p:tgtEl>
                                          <p:spTgt spid="69"/>
                                        </p:tgtEl>
                                        <p:attrNameLst>
                                          <p:attrName>ppt_w</p:attrName>
                                        </p:attrNameLst>
                                      </p:cBhvr>
                                      <p:tavLst>
                                        <p:tav tm="0">
                                          <p:val>
                                            <p:strVal val="#ppt_w"/>
                                          </p:val>
                                        </p:tav>
                                        <p:tav tm="100000">
                                          <p:val>
                                            <p:strVal val="#ppt_w"/>
                                          </p:val>
                                        </p:tav>
                                      </p:tavLst>
                                    </p:anim>
                                    <p:anim calcmode="lin" valueType="num">
                                      <p:cBhvr>
                                        <p:cTn id="408" dur="4500" fill="hold"/>
                                        <p:tgtEl>
                                          <p:spTgt spid="69"/>
                                        </p:tgtEl>
                                        <p:attrNameLst>
                                          <p:attrName>ppt_h</p:attrName>
                                        </p:attrNameLst>
                                      </p:cBhvr>
                                      <p:tavLst>
                                        <p:tav tm="0" fmla="#ppt_h*sin(2.5*pi*$)">
                                          <p:val>
                                            <p:fltVal val="0"/>
                                          </p:val>
                                        </p:tav>
                                        <p:tav tm="100000">
                                          <p:val>
                                            <p:fltVal val="1"/>
                                          </p:val>
                                        </p:tav>
                                      </p:tavLst>
                                    </p:anim>
                                  </p:childTnLst>
                                </p:cTn>
                              </p:par>
                              <p:par>
                                <p:cTn id="409" presetID="8" presetClass="emph" presetSubtype="0" repeatCount="indefinite" fill="hold" grpId="1" nodeType="withEffect">
                                  <p:stCondLst>
                                    <p:cond delay="0"/>
                                  </p:stCondLst>
                                  <p:childTnLst>
                                    <p:animRot by="-21600000">
                                      <p:cBhvr>
                                        <p:cTn id="410" dur="4250" fill="hold"/>
                                        <p:tgtEl>
                                          <p:spTgt spid="69"/>
                                        </p:tgtEl>
                                        <p:attrNameLst>
                                          <p:attrName>r</p:attrName>
                                        </p:attrNameLst>
                                      </p:cBhvr>
                                    </p:animRot>
                                  </p:childTnLst>
                                </p:cTn>
                              </p:par>
                              <p:par>
                                <p:cTn id="411" presetID="2" presetClass="exit" presetSubtype="12" fill="hold" grpId="2" nodeType="withEffect">
                                  <p:stCondLst>
                                    <p:cond delay="0"/>
                                  </p:stCondLst>
                                  <p:childTnLst>
                                    <p:anim calcmode="lin" valueType="num">
                                      <p:cBhvr additive="base">
                                        <p:cTn id="412" dur="5500"/>
                                        <p:tgtEl>
                                          <p:spTgt spid="69"/>
                                        </p:tgtEl>
                                        <p:attrNameLst>
                                          <p:attrName>ppt_x</p:attrName>
                                        </p:attrNameLst>
                                      </p:cBhvr>
                                      <p:tavLst>
                                        <p:tav tm="0">
                                          <p:val>
                                            <p:strVal val="ppt_x"/>
                                          </p:val>
                                        </p:tav>
                                        <p:tav tm="100000">
                                          <p:val>
                                            <p:strVal val="0-ppt_w/2"/>
                                          </p:val>
                                        </p:tav>
                                      </p:tavLst>
                                    </p:anim>
                                    <p:anim calcmode="lin" valueType="num">
                                      <p:cBhvr additive="base">
                                        <p:cTn id="413" dur="5500"/>
                                        <p:tgtEl>
                                          <p:spTgt spid="69"/>
                                        </p:tgtEl>
                                        <p:attrNameLst>
                                          <p:attrName>ppt_y</p:attrName>
                                        </p:attrNameLst>
                                      </p:cBhvr>
                                      <p:tavLst>
                                        <p:tav tm="0">
                                          <p:val>
                                            <p:strVal val="ppt_y"/>
                                          </p:val>
                                        </p:tav>
                                        <p:tav tm="100000">
                                          <p:val>
                                            <p:strVal val="1+ppt_h/2"/>
                                          </p:val>
                                        </p:tav>
                                      </p:tavLst>
                                    </p:anim>
                                    <p:set>
                                      <p:cBhvr>
                                        <p:cTn id="414" dur="1" fill="hold">
                                          <p:stCondLst>
                                            <p:cond delay="5499"/>
                                          </p:stCondLst>
                                        </p:cTn>
                                        <p:tgtEl>
                                          <p:spTgt spid="69"/>
                                        </p:tgtEl>
                                        <p:attrNameLst>
                                          <p:attrName>style.visibility</p:attrName>
                                        </p:attrNameLst>
                                      </p:cBhvr>
                                      <p:to>
                                        <p:strVal val="hidden"/>
                                      </p:to>
                                    </p:set>
                                  </p:childTnLst>
                                </p:cTn>
                              </p:par>
                              <p:par>
                                <p:cTn id="415" presetID="19" presetClass="entr" presetSubtype="5" fill="hold" grpId="0" nodeType="withEffect">
                                  <p:stCondLst>
                                    <p:cond delay="0"/>
                                  </p:stCondLst>
                                  <p:childTnLst>
                                    <p:set>
                                      <p:cBhvr>
                                        <p:cTn id="416" dur="1" fill="hold">
                                          <p:stCondLst>
                                            <p:cond delay="0"/>
                                          </p:stCondLst>
                                        </p:cTn>
                                        <p:tgtEl>
                                          <p:spTgt spid="68"/>
                                        </p:tgtEl>
                                        <p:attrNameLst>
                                          <p:attrName>style.visibility</p:attrName>
                                        </p:attrNameLst>
                                      </p:cBhvr>
                                      <p:to>
                                        <p:strVal val="visible"/>
                                      </p:to>
                                    </p:set>
                                    <p:anim calcmode="lin" valueType="num">
                                      <p:cBhvr>
                                        <p:cTn id="417" dur="4500" fill="hold"/>
                                        <p:tgtEl>
                                          <p:spTgt spid="68"/>
                                        </p:tgtEl>
                                        <p:attrNameLst>
                                          <p:attrName>ppt_w</p:attrName>
                                        </p:attrNameLst>
                                      </p:cBhvr>
                                      <p:tavLst>
                                        <p:tav tm="0">
                                          <p:val>
                                            <p:strVal val="#ppt_w"/>
                                          </p:val>
                                        </p:tav>
                                        <p:tav tm="100000">
                                          <p:val>
                                            <p:strVal val="#ppt_w"/>
                                          </p:val>
                                        </p:tav>
                                      </p:tavLst>
                                    </p:anim>
                                    <p:anim calcmode="lin" valueType="num">
                                      <p:cBhvr>
                                        <p:cTn id="418" dur="4500" fill="hold"/>
                                        <p:tgtEl>
                                          <p:spTgt spid="68"/>
                                        </p:tgtEl>
                                        <p:attrNameLst>
                                          <p:attrName>ppt_h</p:attrName>
                                        </p:attrNameLst>
                                      </p:cBhvr>
                                      <p:tavLst>
                                        <p:tav tm="0" fmla="#ppt_h*sin(2.5*pi*$)">
                                          <p:val>
                                            <p:fltVal val="0"/>
                                          </p:val>
                                        </p:tav>
                                        <p:tav tm="100000">
                                          <p:val>
                                            <p:fltVal val="1"/>
                                          </p:val>
                                        </p:tav>
                                      </p:tavLst>
                                    </p:anim>
                                  </p:childTnLst>
                                </p:cTn>
                              </p:par>
                              <p:par>
                                <p:cTn id="419" presetID="8" presetClass="emph" presetSubtype="0" repeatCount="indefinite" fill="hold" grpId="1" nodeType="withEffect">
                                  <p:stCondLst>
                                    <p:cond delay="0"/>
                                  </p:stCondLst>
                                  <p:childTnLst>
                                    <p:animRot by="-21600000">
                                      <p:cBhvr>
                                        <p:cTn id="420" dur="4250" fill="hold"/>
                                        <p:tgtEl>
                                          <p:spTgt spid="68"/>
                                        </p:tgtEl>
                                        <p:attrNameLst>
                                          <p:attrName>r</p:attrName>
                                        </p:attrNameLst>
                                      </p:cBhvr>
                                    </p:animRot>
                                  </p:childTnLst>
                                </p:cTn>
                              </p:par>
                              <p:par>
                                <p:cTn id="421" presetID="2" presetClass="exit" presetSubtype="12" fill="hold" grpId="2" nodeType="withEffect">
                                  <p:stCondLst>
                                    <p:cond delay="0"/>
                                  </p:stCondLst>
                                  <p:childTnLst>
                                    <p:anim calcmode="lin" valueType="num">
                                      <p:cBhvr additive="base">
                                        <p:cTn id="422" dur="5500"/>
                                        <p:tgtEl>
                                          <p:spTgt spid="68"/>
                                        </p:tgtEl>
                                        <p:attrNameLst>
                                          <p:attrName>ppt_x</p:attrName>
                                        </p:attrNameLst>
                                      </p:cBhvr>
                                      <p:tavLst>
                                        <p:tav tm="0">
                                          <p:val>
                                            <p:strVal val="ppt_x"/>
                                          </p:val>
                                        </p:tav>
                                        <p:tav tm="100000">
                                          <p:val>
                                            <p:strVal val="0-ppt_w/2"/>
                                          </p:val>
                                        </p:tav>
                                      </p:tavLst>
                                    </p:anim>
                                    <p:anim calcmode="lin" valueType="num">
                                      <p:cBhvr additive="base">
                                        <p:cTn id="423" dur="5500"/>
                                        <p:tgtEl>
                                          <p:spTgt spid="68"/>
                                        </p:tgtEl>
                                        <p:attrNameLst>
                                          <p:attrName>ppt_y</p:attrName>
                                        </p:attrNameLst>
                                      </p:cBhvr>
                                      <p:tavLst>
                                        <p:tav tm="0">
                                          <p:val>
                                            <p:strVal val="ppt_y"/>
                                          </p:val>
                                        </p:tav>
                                        <p:tav tm="100000">
                                          <p:val>
                                            <p:strVal val="1+ppt_h/2"/>
                                          </p:val>
                                        </p:tav>
                                      </p:tavLst>
                                    </p:anim>
                                    <p:set>
                                      <p:cBhvr>
                                        <p:cTn id="424" dur="1" fill="hold">
                                          <p:stCondLst>
                                            <p:cond delay="5499"/>
                                          </p:stCondLst>
                                        </p:cTn>
                                        <p:tgtEl>
                                          <p:spTgt spid="68"/>
                                        </p:tgtEl>
                                        <p:attrNameLst>
                                          <p:attrName>style.visibility</p:attrName>
                                        </p:attrNameLst>
                                      </p:cBhvr>
                                      <p:to>
                                        <p:strVal val="hidden"/>
                                      </p:to>
                                    </p:set>
                                  </p:childTnLst>
                                </p:cTn>
                              </p:par>
                              <p:par>
                                <p:cTn id="425" presetID="19" presetClass="entr" presetSubtype="5" fill="hold" grpId="0" nodeType="withEffect">
                                  <p:stCondLst>
                                    <p:cond delay="0"/>
                                  </p:stCondLst>
                                  <p:childTnLst>
                                    <p:set>
                                      <p:cBhvr>
                                        <p:cTn id="426" dur="1" fill="hold">
                                          <p:stCondLst>
                                            <p:cond delay="0"/>
                                          </p:stCondLst>
                                        </p:cTn>
                                        <p:tgtEl>
                                          <p:spTgt spid="67"/>
                                        </p:tgtEl>
                                        <p:attrNameLst>
                                          <p:attrName>style.visibility</p:attrName>
                                        </p:attrNameLst>
                                      </p:cBhvr>
                                      <p:to>
                                        <p:strVal val="visible"/>
                                      </p:to>
                                    </p:set>
                                    <p:anim calcmode="lin" valueType="num">
                                      <p:cBhvr>
                                        <p:cTn id="427" dur="4500" fill="hold"/>
                                        <p:tgtEl>
                                          <p:spTgt spid="67"/>
                                        </p:tgtEl>
                                        <p:attrNameLst>
                                          <p:attrName>ppt_w</p:attrName>
                                        </p:attrNameLst>
                                      </p:cBhvr>
                                      <p:tavLst>
                                        <p:tav tm="0">
                                          <p:val>
                                            <p:strVal val="#ppt_w"/>
                                          </p:val>
                                        </p:tav>
                                        <p:tav tm="100000">
                                          <p:val>
                                            <p:strVal val="#ppt_w"/>
                                          </p:val>
                                        </p:tav>
                                      </p:tavLst>
                                    </p:anim>
                                    <p:anim calcmode="lin" valueType="num">
                                      <p:cBhvr>
                                        <p:cTn id="428" dur="4500" fill="hold"/>
                                        <p:tgtEl>
                                          <p:spTgt spid="67"/>
                                        </p:tgtEl>
                                        <p:attrNameLst>
                                          <p:attrName>ppt_h</p:attrName>
                                        </p:attrNameLst>
                                      </p:cBhvr>
                                      <p:tavLst>
                                        <p:tav tm="0" fmla="#ppt_h*sin(2.5*pi*$)">
                                          <p:val>
                                            <p:fltVal val="0"/>
                                          </p:val>
                                        </p:tav>
                                        <p:tav tm="100000">
                                          <p:val>
                                            <p:fltVal val="1"/>
                                          </p:val>
                                        </p:tav>
                                      </p:tavLst>
                                    </p:anim>
                                  </p:childTnLst>
                                </p:cTn>
                              </p:par>
                              <p:par>
                                <p:cTn id="429" presetID="8" presetClass="emph" presetSubtype="0" repeatCount="indefinite" fill="hold" grpId="1" nodeType="withEffect">
                                  <p:stCondLst>
                                    <p:cond delay="0"/>
                                  </p:stCondLst>
                                  <p:childTnLst>
                                    <p:animRot by="-21600000">
                                      <p:cBhvr>
                                        <p:cTn id="430" dur="4250" fill="hold"/>
                                        <p:tgtEl>
                                          <p:spTgt spid="67"/>
                                        </p:tgtEl>
                                        <p:attrNameLst>
                                          <p:attrName>r</p:attrName>
                                        </p:attrNameLst>
                                      </p:cBhvr>
                                    </p:animRot>
                                  </p:childTnLst>
                                </p:cTn>
                              </p:par>
                              <p:par>
                                <p:cTn id="431" presetID="2" presetClass="exit" presetSubtype="12" fill="hold" grpId="2" nodeType="withEffect">
                                  <p:stCondLst>
                                    <p:cond delay="0"/>
                                  </p:stCondLst>
                                  <p:childTnLst>
                                    <p:anim calcmode="lin" valueType="num">
                                      <p:cBhvr additive="base">
                                        <p:cTn id="432" dur="5500"/>
                                        <p:tgtEl>
                                          <p:spTgt spid="67"/>
                                        </p:tgtEl>
                                        <p:attrNameLst>
                                          <p:attrName>ppt_x</p:attrName>
                                        </p:attrNameLst>
                                      </p:cBhvr>
                                      <p:tavLst>
                                        <p:tav tm="0">
                                          <p:val>
                                            <p:strVal val="ppt_x"/>
                                          </p:val>
                                        </p:tav>
                                        <p:tav tm="100000">
                                          <p:val>
                                            <p:strVal val="0-ppt_w/2"/>
                                          </p:val>
                                        </p:tav>
                                      </p:tavLst>
                                    </p:anim>
                                    <p:anim calcmode="lin" valueType="num">
                                      <p:cBhvr additive="base">
                                        <p:cTn id="433" dur="5500"/>
                                        <p:tgtEl>
                                          <p:spTgt spid="67"/>
                                        </p:tgtEl>
                                        <p:attrNameLst>
                                          <p:attrName>ppt_y</p:attrName>
                                        </p:attrNameLst>
                                      </p:cBhvr>
                                      <p:tavLst>
                                        <p:tav tm="0">
                                          <p:val>
                                            <p:strVal val="ppt_y"/>
                                          </p:val>
                                        </p:tav>
                                        <p:tav tm="100000">
                                          <p:val>
                                            <p:strVal val="1+ppt_h/2"/>
                                          </p:val>
                                        </p:tav>
                                      </p:tavLst>
                                    </p:anim>
                                    <p:set>
                                      <p:cBhvr>
                                        <p:cTn id="434" dur="1" fill="hold">
                                          <p:stCondLst>
                                            <p:cond delay="5499"/>
                                          </p:stCondLst>
                                        </p:cTn>
                                        <p:tgtEl>
                                          <p:spTgt spid="67"/>
                                        </p:tgtEl>
                                        <p:attrNameLst>
                                          <p:attrName>style.visibility</p:attrName>
                                        </p:attrNameLst>
                                      </p:cBhvr>
                                      <p:to>
                                        <p:strVal val="hidden"/>
                                      </p:to>
                                    </p:set>
                                  </p:childTnLst>
                                </p:cTn>
                              </p:par>
                              <p:par>
                                <p:cTn id="435" presetID="19" presetClass="entr" presetSubtype="5" fill="hold" grpId="0" nodeType="withEffect">
                                  <p:stCondLst>
                                    <p:cond delay="0"/>
                                  </p:stCondLst>
                                  <p:childTnLst>
                                    <p:set>
                                      <p:cBhvr>
                                        <p:cTn id="436" dur="1" fill="hold">
                                          <p:stCondLst>
                                            <p:cond delay="0"/>
                                          </p:stCondLst>
                                        </p:cTn>
                                        <p:tgtEl>
                                          <p:spTgt spid="66"/>
                                        </p:tgtEl>
                                        <p:attrNameLst>
                                          <p:attrName>style.visibility</p:attrName>
                                        </p:attrNameLst>
                                      </p:cBhvr>
                                      <p:to>
                                        <p:strVal val="visible"/>
                                      </p:to>
                                    </p:set>
                                    <p:anim calcmode="lin" valueType="num">
                                      <p:cBhvr>
                                        <p:cTn id="437" dur="4500" fill="hold"/>
                                        <p:tgtEl>
                                          <p:spTgt spid="66"/>
                                        </p:tgtEl>
                                        <p:attrNameLst>
                                          <p:attrName>ppt_w</p:attrName>
                                        </p:attrNameLst>
                                      </p:cBhvr>
                                      <p:tavLst>
                                        <p:tav tm="0">
                                          <p:val>
                                            <p:strVal val="#ppt_w"/>
                                          </p:val>
                                        </p:tav>
                                        <p:tav tm="100000">
                                          <p:val>
                                            <p:strVal val="#ppt_w"/>
                                          </p:val>
                                        </p:tav>
                                      </p:tavLst>
                                    </p:anim>
                                    <p:anim calcmode="lin" valueType="num">
                                      <p:cBhvr>
                                        <p:cTn id="438" dur="4500" fill="hold"/>
                                        <p:tgtEl>
                                          <p:spTgt spid="66"/>
                                        </p:tgtEl>
                                        <p:attrNameLst>
                                          <p:attrName>ppt_h</p:attrName>
                                        </p:attrNameLst>
                                      </p:cBhvr>
                                      <p:tavLst>
                                        <p:tav tm="0" fmla="#ppt_h*sin(2.5*pi*$)">
                                          <p:val>
                                            <p:fltVal val="0"/>
                                          </p:val>
                                        </p:tav>
                                        <p:tav tm="100000">
                                          <p:val>
                                            <p:fltVal val="1"/>
                                          </p:val>
                                        </p:tav>
                                      </p:tavLst>
                                    </p:anim>
                                  </p:childTnLst>
                                </p:cTn>
                              </p:par>
                              <p:par>
                                <p:cTn id="439" presetID="8" presetClass="emph" presetSubtype="0" repeatCount="indefinite" fill="hold" grpId="1" nodeType="withEffect">
                                  <p:stCondLst>
                                    <p:cond delay="0"/>
                                  </p:stCondLst>
                                  <p:childTnLst>
                                    <p:animRot by="-21600000">
                                      <p:cBhvr>
                                        <p:cTn id="440" dur="4250" fill="hold"/>
                                        <p:tgtEl>
                                          <p:spTgt spid="66"/>
                                        </p:tgtEl>
                                        <p:attrNameLst>
                                          <p:attrName>r</p:attrName>
                                        </p:attrNameLst>
                                      </p:cBhvr>
                                    </p:animRot>
                                  </p:childTnLst>
                                </p:cTn>
                              </p:par>
                              <p:par>
                                <p:cTn id="441" presetID="2" presetClass="exit" presetSubtype="12" fill="hold" grpId="2" nodeType="withEffect">
                                  <p:stCondLst>
                                    <p:cond delay="0"/>
                                  </p:stCondLst>
                                  <p:childTnLst>
                                    <p:anim calcmode="lin" valueType="num">
                                      <p:cBhvr additive="base">
                                        <p:cTn id="442" dur="5500"/>
                                        <p:tgtEl>
                                          <p:spTgt spid="66"/>
                                        </p:tgtEl>
                                        <p:attrNameLst>
                                          <p:attrName>ppt_x</p:attrName>
                                        </p:attrNameLst>
                                      </p:cBhvr>
                                      <p:tavLst>
                                        <p:tav tm="0">
                                          <p:val>
                                            <p:strVal val="ppt_x"/>
                                          </p:val>
                                        </p:tav>
                                        <p:tav tm="100000">
                                          <p:val>
                                            <p:strVal val="0-ppt_w/2"/>
                                          </p:val>
                                        </p:tav>
                                      </p:tavLst>
                                    </p:anim>
                                    <p:anim calcmode="lin" valueType="num">
                                      <p:cBhvr additive="base">
                                        <p:cTn id="443" dur="5500"/>
                                        <p:tgtEl>
                                          <p:spTgt spid="66"/>
                                        </p:tgtEl>
                                        <p:attrNameLst>
                                          <p:attrName>ppt_y</p:attrName>
                                        </p:attrNameLst>
                                      </p:cBhvr>
                                      <p:tavLst>
                                        <p:tav tm="0">
                                          <p:val>
                                            <p:strVal val="ppt_y"/>
                                          </p:val>
                                        </p:tav>
                                        <p:tav tm="100000">
                                          <p:val>
                                            <p:strVal val="1+ppt_h/2"/>
                                          </p:val>
                                        </p:tav>
                                      </p:tavLst>
                                    </p:anim>
                                    <p:set>
                                      <p:cBhvr>
                                        <p:cTn id="444" dur="1" fill="hold">
                                          <p:stCondLst>
                                            <p:cond delay="5499"/>
                                          </p:stCondLst>
                                        </p:cTn>
                                        <p:tgtEl>
                                          <p:spTgt spid="66"/>
                                        </p:tgtEl>
                                        <p:attrNameLst>
                                          <p:attrName>style.visibility</p:attrName>
                                        </p:attrNameLst>
                                      </p:cBhvr>
                                      <p:to>
                                        <p:strVal val="hidden"/>
                                      </p:to>
                                    </p:set>
                                  </p:childTnLst>
                                </p:cTn>
                              </p:par>
                              <p:par>
                                <p:cTn id="445" presetID="19" presetClass="entr" presetSubtype="5" fill="hold" grpId="0" nodeType="withEffect">
                                  <p:stCondLst>
                                    <p:cond delay="0"/>
                                  </p:stCondLst>
                                  <p:childTnLst>
                                    <p:set>
                                      <p:cBhvr>
                                        <p:cTn id="446" dur="1" fill="hold">
                                          <p:stCondLst>
                                            <p:cond delay="0"/>
                                          </p:stCondLst>
                                        </p:cTn>
                                        <p:tgtEl>
                                          <p:spTgt spid="65"/>
                                        </p:tgtEl>
                                        <p:attrNameLst>
                                          <p:attrName>style.visibility</p:attrName>
                                        </p:attrNameLst>
                                      </p:cBhvr>
                                      <p:to>
                                        <p:strVal val="visible"/>
                                      </p:to>
                                    </p:set>
                                    <p:anim calcmode="lin" valueType="num">
                                      <p:cBhvr>
                                        <p:cTn id="447" dur="4500" fill="hold"/>
                                        <p:tgtEl>
                                          <p:spTgt spid="65"/>
                                        </p:tgtEl>
                                        <p:attrNameLst>
                                          <p:attrName>ppt_w</p:attrName>
                                        </p:attrNameLst>
                                      </p:cBhvr>
                                      <p:tavLst>
                                        <p:tav tm="0">
                                          <p:val>
                                            <p:strVal val="#ppt_w"/>
                                          </p:val>
                                        </p:tav>
                                        <p:tav tm="100000">
                                          <p:val>
                                            <p:strVal val="#ppt_w"/>
                                          </p:val>
                                        </p:tav>
                                      </p:tavLst>
                                    </p:anim>
                                    <p:anim calcmode="lin" valueType="num">
                                      <p:cBhvr>
                                        <p:cTn id="448" dur="4500" fill="hold"/>
                                        <p:tgtEl>
                                          <p:spTgt spid="65"/>
                                        </p:tgtEl>
                                        <p:attrNameLst>
                                          <p:attrName>ppt_h</p:attrName>
                                        </p:attrNameLst>
                                      </p:cBhvr>
                                      <p:tavLst>
                                        <p:tav tm="0" fmla="#ppt_h*sin(2.5*pi*$)">
                                          <p:val>
                                            <p:fltVal val="0"/>
                                          </p:val>
                                        </p:tav>
                                        <p:tav tm="100000">
                                          <p:val>
                                            <p:fltVal val="1"/>
                                          </p:val>
                                        </p:tav>
                                      </p:tavLst>
                                    </p:anim>
                                  </p:childTnLst>
                                </p:cTn>
                              </p:par>
                              <p:par>
                                <p:cTn id="449" presetID="8" presetClass="emph" presetSubtype="0" repeatCount="indefinite" fill="hold" grpId="1" nodeType="withEffect">
                                  <p:stCondLst>
                                    <p:cond delay="0"/>
                                  </p:stCondLst>
                                  <p:childTnLst>
                                    <p:animRot by="-21600000">
                                      <p:cBhvr>
                                        <p:cTn id="450" dur="4250" fill="hold"/>
                                        <p:tgtEl>
                                          <p:spTgt spid="65"/>
                                        </p:tgtEl>
                                        <p:attrNameLst>
                                          <p:attrName>r</p:attrName>
                                        </p:attrNameLst>
                                      </p:cBhvr>
                                    </p:animRot>
                                  </p:childTnLst>
                                </p:cTn>
                              </p:par>
                              <p:par>
                                <p:cTn id="451" presetID="2" presetClass="exit" presetSubtype="12" fill="hold" grpId="2" nodeType="withEffect">
                                  <p:stCondLst>
                                    <p:cond delay="0"/>
                                  </p:stCondLst>
                                  <p:childTnLst>
                                    <p:anim calcmode="lin" valueType="num">
                                      <p:cBhvr additive="base">
                                        <p:cTn id="452" dur="5500"/>
                                        <p:tgtEl>
                                          <p:spTgt spid="65"/>
                                        </p:tgtEl>
                                        <p:attrNameLst>
                                          <p:attrName>ppt_x</p:attrName>
                                        </p:attrNameLst>
                                      </p:cBhvr>
                                      <p:tavLst>
                                        <p:tav tm="0">
                                          <p:val>
                                            <p:strVal val="ppt_x"/>
                                          </p:val>
                                        </p:tav>
                                        <p:tav tm="100000">
                                          <p:val>
                                            <p:strVal val="0-ppt_w/2"/>
                                          </p:val>
                                        </p:tav>
                                      </p:tavLst>
                                    </p:anim>
                                    <p:anim calcmode="lin" valueType="num">
                                      <p:cBhvr additive="base">
                                        <p:cTn id="453" dur="5500"/>
                                        <p:tgtEl>
                                          <p:spTgt spid="65"/>
                                        </p:tgtEl>
                                        <p:attrNameLst>
                                          <p:attrName>ppt_y</p:attrName>
                                        </p:attrNameLst>
                                      </p:cBhvr>
                                      <p:tavLst>
                                        <p:tav tm="0">
                                          <p:val>
                                            <p:strVal val="ppt_y"/>
                                          </p:val>
                                        </p:tav>
                                        <p:tav tm="100000">
                                          <p:val>
                                            <p:strVal val="1+ppt_h/2"/>
                                          </p:val>
                                        </p:tav>
                                      </p:tavLst>
                                    </p:anim>
                                    <p:set>
                                      <p:cBhvr>
                                        <p:cTn id="454" dur="1" fill="hold">
                                          <p:stCondLst>
                                            <p:cond delay="5499"/>
                                          </p:stCondLst>
                                        </p:cTn>
                                        <p:tgtEl>
                                          <p:spTgt spid="65"/>
                                        </p:tgtEl>
                                        <p:attrNameLst>
                                          <p:attrName>style.visibility</p:attrName>
                                        </p:attrNameLst>
                                      </p:cBhvr>
                                      <p:to>
                                        <p:strVal val="hidden"/>
                                      </p:to>
                                    </p:set>
                                  </p:childTnLst>
                                </p:cTn>
                              </p:par>
                              <p:par>
                                <p:cTn id="455" presetID="19" presetClass="entr" presetSubtype="5" fill="hold" grpId="0" nodeType="withEffect">
                                  <p:stCondLst>
                                    <p:cond delay="0"/>
                                  </p:stCondLst>
                                  <p:childTnLst>
                                    <p:set>
                                      <p:cBhvr>
                                        <p:cTn id="456" dur="1" fill="hold">
                                          <p:stCondLst>
                                            <p:cond delay="0"/>
                                          </p:stCondLst>
                                        </p:cTn>
                                        <p:tgtEl>
                                          <p:spTgt spid="124"/>
                                        </p:tgtEl>
                                        <p:attrNameLst>
                                          <p:attrName>style.visibility</p:attrName>
                                        </p:attrNameLst>
                                      </p:cBhvr>
                                      <p:to>
                                        <p:strVal val="visible"/>
                                      </p:to>
                                    </p:set>
                                    <p:anim calcmode="lin" valueType="num">
                                      <p:cBhvr>
                                        <p:cTn id="457" dur="4500" fill="hold"/>
                                        <p:tgtEl>
                                          <p:spTgt spid="124"/>
                                        </p:tgtEl>
                                        <p:attrNameLst>
                                          <p:attrName>ppt_w</p:attrName>
                                        </p:attrNameLst>
                                      </p:cBhvr>
                                      <p:tavLst>
                                        <p:tav tm="0">
                                          <p:val>
                                            <p:strVal val="#ppt_w"/>
                                          </p:val>
                                        </p:tav>
                                        <p:tav tm="100000">
                                          <p:val>
                                            <p:strVal val="#ppt_w"/>
                                          </p:val>
                                        </p:tav>
                                      </p:tavLst>
                                    </p:anim>
                                    <p:anim calcmode="lin" valueType="num">
                                      <p:cBhvr>
                                        <p:cTn id="458" dur="4500" fill="hold"/>
                                        <p:tgtEl>
                                          <p:spTgt spid="124"/>
                                        </p:tgtEl>
                                        <p:attrNameLst>
                                          <p:attrName>ppt_h</p:attrName>
                                        </p:attrNameLst>
                                      </p:cBhvr>
                                      <p:tavLst>
                                        <p:tav tm="0" fmla="#ppt_h*sin(2.5*pi*$)">
                                          <p:val>
                                            <p:fltVal val="0"/>
                                          </p:val>
                                        </p:tav>
                                        <p:tav tm="100000">
                                          <p:val>
                                            <p:fltVal val="1"/>
                                          </p:val>
                                        </p:tav>
                                      </p:tavLst>
                                    </p:anim>
                                  </p:childTnLst>
                                </p:cTn>
                              </p:par>
                              <p:par>
                                <p:cTn id="459" presetID="8" presetClass="emph" presetSubtype="0" repeatCount="indefinite" fill="hold" grpId="1" nodeType="withEffect">
                                  <p:stCondLst>
                                    <p:cond delay="0"/>
                                  </p:stCondLst>
                                  <p:childTnLst>
                                    <p:animRot by="-21600000">
                                      <p:cBhvr>
                                        <p:cTn id="460" dur="4250" fill="hold"/>
                                        <p:tgtEl>
                                          <p:spTgt spid="124"/>
                                        </p:tgtEl>
                                        <p:attrNameLst>
                                          <p:attrName>r</p:attrName>
                                        </p:attrNameLst>
                                      </p:cBhvr>
                                    </p:animRot>
                                  </p:childTnLst>
                                </p:cTn>
                              </p:par>
                              <p:par>
                                <p:cTn id="461" presetID="2" presetClass="exit" presetSubtype="12" fill="hold" grpId="2" nodeType="withEffect">
                                  <p:stCondLst>
                                    <p:cond delay="0"/>
                                  </p:stCondLst>
                                  <p:childTnLst>
                                    <p:anim calcmode="lin" valueType="num">
                                      <p:cBhvr additive="base">
                                        <p:cTn id="462" dur="5500"/>
                                        <p:tgtEl>
                                          <p:spTgt spid="124"/>
                                        </p:tgtEl>
                                        <p:attrNameLst>
                                          <p:attrName>ppt_x</p:attrName>
                                        </p:attrNameLst>
                                      </p:cBhvr>
                                      <p:tavLst>
                                        <p:tav tm="0">
                                          <p:val>
                                            <p:strVal val="ppt_x"/>
                                          </p:val>
                                        </p:tav>
                                        <p:tav tm="100000">
                                          <p:val>
                                            <p:strVal val="0-ppt_w/2"/>
                                          </p:val>
                                        </p:tav>
                                      </p:tavLst>
                                    </p:anim>
                                    <p:anim calcmode="lin" valueType="num">
                                      <p:cBhvr additive="base">
                                        <p:cTn id="463" dur="5500"/>
                                        <p:tgtEl>
                                          <p:spTgt spid="124"/>
                                        </p:tgtEl>
                                        <p:attrNameLst>
                                          <p:attrName>ppt_y</p:attrName>
                                        </p:attrNameLst>
                                      </p:cBhvr>
                                      <p:tavLst>
                                        <p:tav tm="0">
                                          <p:val>
                                            <p:strVal val="ppt_y"/>
                                          </p:val>
                                        </p:tav>
                                        <p:tav tm="100000">
                                          <p:val>
                                            <p:strVal val="1+ppt_h/2"/>
                                          </p:val>
                                        </p:tav>
                                      </p:tavLst>
                                    </p:anim>
                                    <p:set>
                                      <p:cBhvr>
                                        <p:cTn id="464" dur="1" fill="hold">
                                          <p:stCondLst>
                                            <p:cond delay="5499"/>
                                          </p:stCondLst>
                                        </p:cTn>
                                        <p:tgtEl>
                                          <p:spTgt spid="124"/>
                                        </p:tgtEl>
                                        <p:attrNameLst>
                                          <p:attrName>style.visibility</p:attrName>
                                        </p:attrNameLst>
                                      </p:cBhvr>
                                      <p:to>
                                        <p:strVal val="hidden"/>
                                      </p:to>
                                    </p:set>
                                  </p:childTnLst>
                                </p:cTn>
                              </p:par>
                              <p:par>
                                <p:cTn id="465" presetID="19" presetClass="entr" presetSubtype="5" fill="hold" grpId="0" nodeType="withEffect">
                                  <p:stCondLst>
                                    <p:cond delay="0"/>
                                  </p:stCondLst>
                                  <p:childTnLst>
                                    <p:set>
                                      <p:cBhvr>
                                        <p:cTn id="466" dur="1" fill="hold">
                                          <p:stCondLst>
                                            <p:cond delay="0"/>
                                          </p:stCondLst>
                                        </p:cTn>
                                        <p:tgtEl>
                                          <p:spTgt spid="123"/>
                                        </p:tgtEl>
                                        <p:attrNameLst>
                                          <p:attrName>style.visibility</p:attrName>
                                        </p:attrNameLst>
                                      </p:cBhvr>
                                      <p:to>
                                        <p:strVal val="visible"/>
                                      </p:to>
                                    </p:set>
                                    <p:anim calcmode="lin" valueType="num">
                                      <p:cBhvr>
                                        <p:cTn id="467" dur="4500" fill="hold"/>
                                        <p:tgtEl>
                                          <p:spTgt spid="123"/>
                                        </p:tgtEl>
                                        <p:attrNameLst>
                                          <p:attrName>ppt_w</p:attrName>
                                        </p:attrNameLst>
                                      </p:cBhvr>
                                      <p:tavLst>
                                        <p:tav tm="0">
                                          <p:val>
                                            <p:strVal val="#ppt_w"/>
                                          </p:val>
                                        </p:tav>
                                        <p:tav tm="100000">
                                          <p:val>
                                            <p:strVal val="#ppt_w"/>
                                          </p:val>
                                        </p:tav>
                                      </p:tavLst>
                                    </p:anim>
                                    <p:anim calcmode="lin" valueType="num">
                                      <p:cBhvr>
                                        <p:cTn id="468" dur="4500" fill="hold"/>
                                        <p:tgtEl>
                                          <p:spTgt spid="123"/>
                                        </p:tgtEl>
                                        <p:attrNameLst>
                                          <p:attrName>ppt_h</p:attrName>
                                        </p:attrNameLst>
                                      </p:cBhvr>
                                      <p:tavLst>
                                        <p:tav tm="0" fmla="#ppt_h*sin(2.5*pi*$)">
                                          <p:val>
                                            <p:fltVal val="0"/>
                                          </p:val>
                                        </p:tav>
                                        <p:tav tm="100000">
                                          <p:val>
                                            <p:fltVal val="1"/>
                                          </p:val>
                                        </p:tav>
                                      </p:tavLst>
                                    </p:anim>
                                  </p:childTnLst>
                                </p:cTn>
                              </p:par>
                              <p:par>
                                <p:cTn id="469" presetID="8" presetClass="emph" presetSubtype="0" repeatCount="indefinite" fill="hold" grpId="1" nodeType="withEffect">
                                  <p:stCondLst>
                                    <p:cond delay="0"/>
                                  </p:stCondLst>
                                  <p:childTnLst>
                                    <p:animRot by="-21600000">
                                      <p:cBhvr>
                                        <p:cTn id="470" dur="4250" fill="hold"/>
                                        <p:tgtEl>
                                          <p:spTgt spid="123"/>
                                        </p:tgtEl>
                                        <p:attrNameLst>
                                          <p:attrName>r</p:attrName>
                                        </p:attrNameLst>
                                      </p:cBhvr>
                                    </p:animRot>
                                  </p:childTnLst>
                                </p:cTn>
                              </p:par>
                              <p:par>
                                <p:cTn id="471" presetID="2" presetClass="exit" presetSubtype="12" fill="hold" grpId="2" nodeType="withEffect">
                                  <p:stCondLst>
                                    <p:cond delay="0"/>
                                  </p:stCondLst>
                                  <p:childTnLst>
                                    <p:anim calcmode="lin" valueType="num">
                                      <p:cBhvr additive="base">
                                        <p:cTn id="472" dur="5500"/>
                                        <p:tgtEl>
                                          <p:spTgt spid="123"/>
                                        </p:tgtEl>
                                        <p:attrNameLst>
                                          <p:attrName>ppt_x</p:attrName>
                                        </p:attrNameLst>
                                      </p:cBhvr>
                                      <p:tavLst>
                                        <p:tav tm="0">
                                          <p:val>
                                            <p:strVal val="ppt_x"/>
                                          </p:val>
                                        </p:tav>
                                        <p:tav tm="100000">
                                          <p:val>
                                            <p:strVal val="0-ppt_w/2"/>
                                          </p:val>
                                        </p:tav>
                                      </p:tavLst>
                                    </p:anim>
                                    <p:anim calcmode="lin" valueType="num">
                                      <p:cBhvr additive="base">
                                        <p:cTn id="473" dur="5500"/>
                                        <p:tgtEl>
                                          <p:spTgt spid="123"/>
                                        </p:tgtEl>
                                        <p:attrNameLst>
                                          <p:attrName>ppt_y</p:attrName>
                                        </p:attrNameLst>
                                      </p:cBhvr>
                                      <p:tavLst>
                                        <p:tav tm="0">
                                          <p:val>
                                            <p:strVal val="ppt_y"/>
                                          </p:val>
                                        </p:tav>
                                        <p:tav tm="100000">
                                          <p:val>
                                            <p:strVal val="1+ppt_h/2"/>
                                          </p:val>
                                        </p:tav>
                                      </p:tavLst>
                                    </p:anim>
                                    <p:set>
                                      <p:cBhvr>
                                        <p:cTn id="474" dur="1" fill="hold">
                                          <p:stCondLst>
                                            <p:cond delay="5499"/>
                                          </p:stCondLst>
                                        </p:cTn>
                                        <p:tgtEl>
                                          <p:spTgt spid="123"/>
                                        </p:tgtEl>
                                        <p:attrNameLst>
                                          <p:attrName>style.visibility</p:attrName>
                                        </p:attrNameLst>
                                      </p:cBhvr>
                                      <p:to>
                                        <p:strVal val="hidden"/>
                                      </p:to>
                                    </p:set>
                                  </p:childTnLst>
                                </p:cTn>
                              </p:par>
                              <p:par>
                                <p:cTn id="475" presetID="19" presetClass="entr" presetSubtype="5" fill="hold" grpId="0" nodeType="withEffect">
                                  <p:stCondLst>
                                    <p:cond delay="0"/>
                                  </p:stCondLst>
                                  <p:childTnLst>
                                    <p:set>
                                      <p:cBhvr>
                                        <p:cTn id="476" dur="1" fill="hold">
                                          <p:stCondLst>
                                            <p:cond delay="0"/>
                                          </p:stCondLst>
                                        </p:cTn>
                                        <p:tgtEl>
                                          <p:spTgt spid="122"/>
                                        </p:tgtEl>
                                        <p:attrNameLst>
                                          <p:attrName>style.visibility</p:attrName>
                                        </p:attrNameLst>
                                      </p:cBhvr>
                                      <p:to>
                                        <p:strVal val="visible"/>
                                      </p:to>
                                    </p:set>
                                    <p:anim calcmode="lin" valueType="num">
                                      <p:cBhvr>
                                        <p:cTn id="477" dur="4500" fill="hold"/>
                                        <p:tgtEl>
                                          <p:spTgt spid="122"/>
                                        </p:tgtEl>
                                        <p:attrNameLst>
                                          <p:attrName>ppt_w</p:attrName>
                                        </p:attrNameLst>
                                      </p:cBhvr>
                                      <p:tavLst>
                                        <p:tav tm="0">
                                          <p:val>
                                            <p:strVal val="#ppt_w"/>
                                          </p:val>
                                        </p:tav>
                                        <p:tav tm="100000">
                                          <p:val>
                                            <p:strVal val="#ppt_w"/>
                                          </p:val>
                                        </p:tav>
                                      </p:tavLst>
                                    </p:anim>
                                    <p:anim calcmode="lin" valueType="num">
                                      <p:cBhvr>
                                        <p:cTn id="478" dur="4500" fill="hold"/>
                                        <p:tgtEl>
                                          <p:spTgt spid="122"/>
                                        </p:tgtEl>
                                        <p:attrNameLst>
                                          <p:attrName>ppt_h</p:attrName>
                                        </p:attrNameLst>
                                      </p:cBhvr>
                                      <p:tavLst>
                                        <p:tav tm="0" fmla="#ppt_h*sin(2.5*pi*$)">
                                          <p:val>
                                            <p:fltVal val="0"/>
                                          </p:val>
                                        </p:tav>
                                        <p:tav tm="100000">
                                          <p:val>
                                            <p:fltVal val="1"/>
                                          </p:val>
                                        </p:tav>
                                      </p:tavLst>
                                    </p:anim>
                                  </p:childTnLst>
                                </p:cTn>
                              </p:par>
                              <p:par>
                                <p:cTn id="479" presetID="8" presetClass="emph" presetSubtype="0" repeatCount="indefinite" fill="hold" grpId="1" nodeType="withEffect">
                                  <p:stCondLst>
                                    <p:cond delay="0"/>
                                  </p:stCondLst>
                                  <p:childTnLst>
                                    <p:animRot by="-21600000">
                                      <p:cBhvr>
                                        <p:cTn id="480" dur="4250" fill="hold"/>
                                        <p:tgtEl>
                                          <p:spTgt spid="122"/>
                                        </p:tgtEl>
                                        <p:attrNameLst>
                                          <p:attrName>r</p:attrName>
                                        </p:attrNameLst>
                                      </p:cBhvr>
                                    </p:animRot>
                                  </p:childTnLst>
                                </p:cTn>
                              </p:par>
                              <p:par>
                                <p:cTn id="481" presetID="2" presetClass="exit" presetSubtype="12" fill="hold" grpId="2" nodeType="withEffect">
                                  <p:stCondLst>
                                    <p:cond delay="0"/>
                                  </p:stCondLst>
                                  <p:childTnLst>
                                    <p:anim calcmode="lin" valueType="num">
                                      <p:cBhvr additive="base">
                                        <p:cTn id="482" dur="5500"/>
                                        <p:tgtEl>
                                          <p:spTgt spid="122"/>
                                        </p:tgtEl>
                                        <p:attrNameLst>
                                          <p:attrName>ppt_x</p:attrName>
                                        </p:attrNameLst>
                                      </p:cBhvr>
                                      <p:tavLst>
                                        <p:tav tm="0">
                                          <p:val>
                                            <p:strVal val="ppt_x"/>
                                          </p:val>
                                        </p:tav>
                                        <p:tav tm="100000">
                                          <p:val>
                                            <p:strVal val="0-ppt_w/2"/>
                                          </p:val>
                                        </p:tav>
                                      </p:tavLst>
                                    </p:anim>
                                    <p:anim calcmode="lin" valueType="num">
                                      <p:cBhvr additive="base">
                                        <p:cTn id="483" dur="5500"/>
                                        <p:tgtEl>
                                          <p:spTgt spid="122"/>
                                        </p:tgtEl>
                                        <p:attrNameLst>
                                          <p:attrName>ppt_y</p:attrName>
                                        </p:attrNameLst>
                                      </p:cBhvr>
                                      <p:tavLst>
                                        <p:tav tm="0">
                                          <p:val>
                                            <p:strVal val="ppt_y"/>
                                          </p:val>
                                        </p:tav>
                                        <p:tav tm="100000">
                                          <p:val>
                                            <p:strVal val="1+ppt_h/2"/>
                                          </p:val>
                                        </p:tav>
                                      </p:tavLst>
                                    </p:anim>
                                    <p:set>
                                      <p:cBhvr>
                                        <p:cTn id="484" dur="1" fill="hold">
                                          <p:stCondLst>
                                            <p:cond delay="5499"/>
                                          </p:stCondLst>
                                        </p:cTn>
                                        <p:tgtEl>
                                          <p:spTgt spid="122"/>
                                        </p:tgtEl>
                                        <p:attrNameLst>
                                          <p:attrName>style.visibility</p:attrName>
                                        </p:attrNameLst>
                                      </p:cBhvr>
                                      <p:to>
                                        <p:strVal val="hidden"/>
                                      </p:to>
                                    </p:set>
                                  </p:childTnLst>
                                </p:cTn>
                              </p:par>
                              <p:par>
                                <p:cTn id="485" presetID="19" presetClass="entr" presetSubtype="5" fill="hold" grpId="0" nodeType="withEffect">
                                  <p:stCondLst>
                                    <p:cond delay="0"/>
                                  </p:stCondLst>
                                  <p:childTnLst>
                                    <p:set>
                                      <p:cBhvr>
                                        <p:cTn id="486" dur="1" fill="hold">
                                          <p:stCondLst>
                                            <p:cond delay="0"/>
                                          </p:stCondLst>
                                        </p:cTn>
                                        <p:tgtEl>
                                          <p:spTgt spid="121"/>
                                        </p:tgtEl>
                                        <p:attrNameLst>
                                          <p:attrName>style.visibility</p:attrName>
                                        </p:attrNameLst>
                                      </p:cBhvr>
                                      <p:to>
                                        <p:strVal val="visible"/>
                                      </p:to>
                                    </p:set>
                                    <p:anim calcmode="lin" valueType="num">
                                      <p:cBhvr>
                                        <p:cTn id="487" dur="4500" fill="hold"/>
                                        <p:tgtEl>
                                          <p:spTgt spid="121"/>
                                        </p:tgtEl>
                                        <p:attrNameLst>
                                          <p:attrName>ppt_w</p:attrName>
                                        </p:attrNameLst>
                                      </p:cBhvr>
                                      <p:tavLst>
                                        <p:tav tm="0">
                                          <p:val>
                                            <p:strVal val="#ppt_w"/>
                                          </p:val>
                                        </p:tav>
                                        <p:tav tm="100000">
                                          <p:val>
                                            <p:strVal val="#ppt_w"/>
                                          </p:val>
                                        </p:tav>
                                      </p:tavLst>
                                    </p:anim>
                                    <p:anim calcmode="lin" valueType="num">
                                      <p:cBhvr>
                                        <p:cTn id="488" dur="4500" fill="hold"/>
                                        <p:tgtEl>
                                          <p:spTgt spid="121"/>
                                        </p:tgtEl>
                                        <p:attrNameLst>
                                          <p:attrName>ppt_h</p:attrName>
                                        </p:attrNameLst>
                                      </p:cBhvr>
                                      <p:tavLst>
                                        <p:tav tm="0" fmla="#ppt_h*sin(2.5*pi*$)">
                                          <p:val>
                                            <p:fltVal val="0"/>
                                          </p:val>
                                        </p:tav>
                                        <p:tav tm="100000">
                                          <p:val>
                                            <p:fltVal val="1"/>
                                          </p:val>
                                        </p:tav>
                                      </p:tavLst>
                                    </p:anim>
                                  </p:childTnLst>
                                </p:cTn>
                              </p:par>
                              <p:par>
                                <p:cTn id="489" presetID="8" presetClass="emph" presetSubtype="0" repeatCount="indefinite" fill="hold" grpId="1" nodeType="withEffect">
                                  <p:stCondLst>
                                    <p:cond delay="0"/>
                                  </p:stCondLst>
                                  <p:childTnLst>
                                    <p:animRot by="-21600000">
                                      <p:cBhvr>
                                        <p:cTn id="490" dur="4250" fill="hold"/>
                                        <p:tgtEl>
                                          <p:spTgt spid="121"/>
                                        </p:tgtEl>
                                        <p:attrNameLst>
                                          <p:attrName>r</p:attrName>
                                        </p:attrNameLst>
                                      </p:cBhvr>
                                    </p:animRot>
                                  </p:childTnLst>
                                </p:cTn>
                              </p:par>
                              <p:par>
                                <p:cTn id="491" presetID="2" presetClass="exit" presetSubtype="12" fill="hold" grpId="2" nodeType="withEffect">
                                  <p:stCondLst>
                                    <p:cond delay="0"/>
                                  </p:stCondLst>
                                  <p:childTnLst>
                                    <p:anim calcmode="lin" valueType="num">
                                      <p:cBhvr additive="base">
                                        <p:cTn id="492" dur="5500"/>
                                        <p:tgtEl>
                                          <p:spTgt spid="121"/>
                                        </p:tgtEl>
                                        <p:attrNameLst>
                                          <p:attrName>ppt_x</p:attrName>
                                        </p:attrNameLst>
                                      </p:cBhvr>
                                      <p:tavLst>
                                        <p:tav tm="0">
                                          <p:val>
                                            <p:strVal val="ppt_x"/>
                                          </p:val>
                                        </p:tav>
                                        <p:tav tm="100000">
                                          <p:val>
                                            <p:strVal val="0-ppt_w/2"/>
                                          </p:val>
                                        </p:tav>
                                      </p:tavLst>
                                    </p:anim>
                                    <p:anim calcmode="lin" valueType="num">
                                      <p:cBhvr additive="base">
                                        <p:cTn id="493" dur="5500"/>
                                        <p:tgtEl>
                                          <p:spTgt spid="121"/>
                                        </p:tgtEl>
                                        <p:attrNameLst>
                                          <p:attrName>ppt_y</p:attrName>
                                        </p:attrNameLst>
                                      </p:cBhvr>
                                      <p:tavLst>
                                        <p:tav tm="0">
                                          <p:val>
                                            <p:strVal val="ppt_y"/>
                                          </p:val>
                                        </p:tav>
                                        <p:tav tm="100000">
                                          <p:val>
                                            <p:strVal val="1+ppt_h/2"/>
                                          </p:val>
                                        </p:tav>
                                      </p:tavLst>
                                    </p:anim>
                                    <p:set>
                                      <p:cBhvr>
                                        <p:cTn id="494" dur="1" fill="hold">
                                          <p:stCondLst>
                                            <p:cond delay="5499"/>
                                          </p:stCondLst>
                                        </p:cTn>
                                        <p:tgtEl>
                                          <p:spTgt spid="121"/>
                                        </p:tgtEl>
                                        <p:attrNameLst>
                                          <p:attrName>style.visibility</p:attrName>
                                        </p:attrNameLst>
                                      </p:cBhvr>
                                      <p:to>
                                        <p:strVal val="hidden"/>
                                      </p:to>
                                    </p:set>
                                  </p:childTnLst>
                                </p:cTn>
                              </p:par>
                              <p:par>
                                <p:cTn id="495" presetID="19" presetClass="entr" presetSubtype="5" fill="hold" grpId="0" nodeType="withEffect">
                                  <p:stCondLst>
                                    <p:cond delay="0"/>
                                  </p:stCondLst>
                                  <p:childTnLst>
                                    <p:set>
                                      <p:cBhvr>
                                        <p:cTn id="496" dur="1" fill="hold">
                                          <p:stCondLst>
                                            <p:cond delay="0"/>
                                          </p:stCondLst>
                                        </p:cTn>
                                        <p:tgtEl>
                                          <p:spTgt spid="120"/>
                                        </p:tgtEl>
                                        <p:attrNameLst>
                                          <p:attrName>style.visibility</p:attrName>
                                        </p:attrNameLst>
                                      </p:cBhvr>
                                      <p:to>
                                        <p:strVal val="visible"/>
                                      </p:to>
                                    </p:set>
                                    <p:anim calcmode="lin" valueType="num">
                                      <p:cBhvr>
                                        <p:cTn id="497" dur="4500" fill="hold"/>
                                        <p:tgtEl>
                                          <p:spTgt spid="120"/>
                                        </p:tgtEl>
                                        <p:attrNameLst>
                                          <p:attrName>ppt_w</p:attrName>
                                        </p:attrNameLst>
                                      </p:cBhvr>
                                      <p:tavLst>
                                        <p:tav tm="0">
                                          <p:val>
                                            <p:strVal val="#ppt_w"/>
                                          </p:val>
                                        </p:tav>
                                        <p:tav tm="100000">
                                          <p:val>
                                            <p:strVal val="#ppt_w"/>
                                          </p:val>
                                        </p:tav>
                                      </p:tavLst>
                                    </p:anim>
                                    <p:anim calcmode="lin" valueType="num">
                                      <p:cBhvr>
                                        <p:cTn id="498" dur="4500" fill="hold"/>
                                        <p:tgtEl>
                                          <p:spTgt spid="120"/>
                                        </p:tgtEl>
                                        <p:attrNameLst>
                                          <p:attrName>ppt_h</p:attrName>
                                        </p:attrNameLst>
                                      </p:cBhvr>
                                      <p:tavLst>
                                        <p:tav tm="0" fmla="#ppt_h*sin(2.5*pi*$)">
                                          <p:val>
                                            <p:fltVal val="0"/>
                                          </p:val>
                                        </p:tav>
                                        <p:tav tm="100000">
                                          <p:val>
                                            <p:fltVal val="1"/>
                                          </p:val>
                                        </p:tav>
                                      </p:tavLst>
                                    </p:anim>
                                  </p:childTnLst>
                                </p:cTn>
                              </p:par>
                              <p:par>
                                <p:cTn id="499" presetID="8" presetClass="emph" presetSubtype="0" repeatCount="indefinite" fill="hold" grpId="1" nodeType="withEffect">
                                  <p:stCondLst>
                                    <p:cond delay="0"/>
                                  </p:stCondLst>
                                  <p:childTnLst>
                                    <p:animRot by="-21600000">
                                      <p:cBhvr>
                                        <p:cTn id="500" dur="4250" fill="hold"/>
                                        <p:tgtEl>
                                          <p:spTgt spid="120"/>
                                        </p:tgtEl>
                                        <p:attrNameLst>
                                          <p:attrName>r</p:attrName>
                                        </p:attrNameLst>
                                      </p:cBhvr>
                                    </p:animRot>
                                  </p:childTnLst>
                                </p:cTn>
                              </p:par>
                              <p:par>
                                <p:cTn id="501" presetID="2" presetClass="exit" presetSubtype="12" fill="hold" grpId="2" nodeType="withEffect">
                                  <p:stCondLst>
                                    <p:cond delay="0"/>
                                  </p:stCondLst>
                                  <p:childTnLst>
                                    <p:anim calcmode="lin" valueType="num">
                                      <p:cBhvr additive="base">
                                        <p:cTn id="502" dur="5500"/>
                                        <p:tgtEl>
                                          <p:spTgt spid="120"/>
                                        </p:tgtEl>
                                        <p:attrNameLst>
                                          <p:attrName>ppt_x</p:attrName>
                                        </p:attrNameLst>
                                      </p:cBhvr>
                                      <p:tavLst>
                                        <p:tav tm="0">
                                          <p:val>
                                            <p:strVal val="ppt_x"/>
                                          </p:val>
                                        </p:tav>
                                        <p:tav tm="100000">
                                          <p:val>
                                            <p:strVal val="0-ppt_w/2"/>
                                          </p:val>
                                        </p:tav>
                                      </p:tavLst>
                                    </p:anim>
                                    <p:anim calcmode="lin" valueType="num">
                                      <p:cBhvr additive="base">
                                        <p:cTn id="503" dur="5500"/>
                                        <p:tgtEl>
                                          <p:spTgt spid="120"/>
                                        </p:tgtEl>
                                        <p:attrNameLst>
                                          <p:attrName>ppt_y</p:attrName>
                                        </p:attrNameLst>
                                      </p:cBhvr>
                                      <p:tavLst>
                                        <p:tav tm="0">
                                          <p:val>
                                            <p:strVal val="ppt_y"/>
                                          </p:val>
                                        </p:tav>
                                        <p:tav tm="100000">
                                          <p:val>
                                            <p:strVal val="1+ppt_h/2"/>
                                          </p:val>
                                        </p:tav>
                                      </p:tavLst>
                                    </p:anim>
                                    <p:set>
                                      <p:cBhvr>
                                        <p:cTn id="504" dur="1" fill="hold">
                                          <p:stCondLst>
                                            <p:cond delay="5499"/>
                                          </p:stCondLst>
                                        </p:cTn>
                                        <p:tgtEl>
                                          <p:spTgt spid="120"/>
                                        </p:tgtEl>
                                        <p:attrNameLst>
                                          <p:attrName>style.visibility</p:attrName>
                                        </p:attrNameLst>
                                      </p:cBhvr>
                                      <p:to>
                                        <p:strVal val="hidden"/>
                                      </p:to>
                                    </p:set>
                                  </p:childTnLst>
                                </p:cTn>
                              </p:par>
                              <p:par>
                                <p:cTn id="505" presetID="19" presetClass="entr" presetSubtype="5" fill="hold" grpId="0" nodeType="withEffect">
                                  <p:stCondLst>
                                    <p:cond delay="0"/>
                                  </p:stCondLst>
                                  <p:childTnLst>
                                    <p:set>
                                      <p:cBhvr>
                                        <p:cTn id="506" dur="1" fill="hold">
                                          <p:stCondLst>
                                            <p:cond delay="0"/>
                                          </p:stCondLst>
                                        </p:cTn>
                                        <p:tgtEl>
                                          <p:spTgt spid="119"/>
                                        </p:tgtEl>
                                        <p:attrNameLst>
                                          <p:attrName>style.visibility</p:attrName>
                                        </p:attrNameLst>
                                      </p:cBhvr>
                                      <p:to>
                                        <p:strVal val="visible"/>
                                      </p:to>
                                    </p:set>
                                    <p:anim calcmode="lin" valueType="num">
                                      <p:cBhvr>
                                        <p:cTn id="507" dur="4500" fill="hold"/>
                                        <p:tgtEl>
                                          <p:spTgt spid="119"/>
                                        </p:tgtEl>
                                        <p:attrNameLst>
                                          <p:attrName>ppt_w</p:attrName>
                                        </p:attrNameLst>
                                      </p:cBhvr>
                                      <p:tavLst>
                                        <p:tav tm="0">
                                          <p:val>
                                            <p:strVal val="#ppt_w"/>
                                          </p:val>
                                        </p:tav>
                                        <p:tav tm="100000">
                                          <p:val>
                                            <p:strVal val="#ppt_w"/>
                                          </p:val>
                                        </p:tav>
                                      </p:tavLst>
                                    </p:anim>
                                    <p:anim calcmode="lin" valueType="num">
                                      <p:cBhvr>
                                        <p:cTn id="508" dur="4500" fill="hold"/>
                                        <p:tgtEl>
                                          <p:spTgt spid="119"/>
                                        </p:tgtEl>
                                        <p:attrNameLst>
                                          <p:attrName>ppt_h</p:attrName>
                                        </p:attrNameLst>
                                      </p:cBhvr>
                                      <p:tavLst>
                                        <p:tav tm="0" fmla="#ppt_h*sin(2.5*pi*$)">
                                          <p:val>
                                            <p:fltVal val="0"/>
                                          </p:val>
                                        </p:tav>
                                        <p:tav tm="100000">
                                          <p:val>
                                            <p:fltVal val="1"/>
                                          </p:val>
                                        </p:tav>
                                      </p:tavLst>
                                    </p:anim>
                                  </p:childTnLst>
                                </p:cTn>
                              </p:par>
                              <p:par>
                                <p:cTn id="509" presetID="8" presetClass="emph" presetSubtype="0" repeatCount="indefinite" fill="hold" grpId="1" nodeType="withEffect">
                                  <p:stCondLst>
                                    <p:cond delay="0"/>
                                  </p:stCondLst>
                                  <p:childTnLst>
                                    <p:animRot by="-21600000">
                                      <p:cBhvr>
                                        <p:cTn id="510" dur="4250" fill="hold"/>
                                        <p:tgtEl>
                                          <p:spTgt spid="119"/>
                                        </p:tgtEl>
                                        <p:attrNameLst>
                                          <p:attrName>r</p:attrName>
                                        </p:attrNameLst>
                                      </p:cBhvr>
                                    </p:animRot>
                                  </p:childTnLst>
                                </p:cTn>
                              </p:par>
                              <p:par>
                                <p:cTn id="511" presetID="2" presetClass="exit" presetSubtype="12" fill="hold" grpId="2" nodeType="withEffect">
                                  <p:stCondLst>
                                    <p:cond delay="0"/>
                                  </p:stCondLst>
                                  <p:childTnLst>
                                    <p:anim calcmode="lin" valueType="num">
                                      <p:cBhvr additive="base">
                                        <p:cTn id="512" dur="5500"/>
                                        <p:tgtEl>
                                          <p:spTgt spid="119"/>
                                        </p:tgtEl>
                                        <p:attrNameLst>
                                          <p:attrName>ppt_x</p:attrName>
                                        </p:attrNameLst>
                                      </p:cBhvr>
                                      <p:tavLst>
                                        <p:tav tm="0">
                                          <p:val>
                                            <p:strVal val="ppt_x"/>
                                          </p:val>
                                        </p:tav>
                                        <p:tav tm="100000">
                                          <p:val>
                                            <p:strVal val="0-ppt_w/2"/>
                                          </p:val>
                                        </p:tav>
                                      </p:tavLst>
                                    </p:anim>
                                    <p:anim calcmode="lin" valueType="num">
                                      <p:cBhvr additive="base">
                                        <p:cTn id="513" dur="5500"/>
                                        <p:tgtEl>
                                          <p:spTgt spid="119"/>
                                        </p:tgtEl>
                                        <p:attrNameLst>
                                          <p:attrName>ppt_y</p:attrName>
                                        </p:attrNameLst>
                                      </p:cBhvr>
                                      <p:tavLst>
                                        <p:tav tm="0">
                                          <p:val>
                                            <p:strVal val="ppt_y"/>
                                          </p:val>
                                        </p:tav>
                                        <p:tav tm="100000">
                                          <p:val>
                                            <p:strVal val="1+ppt_h/2"/>
                                          </p:val>
                                        </p:tav>
                                      </p:tavLst>
                                    </p:anim>
                                    <p:set>
                                      <p:cBhvr>
                                        <p:cTn id="514" dur="1" fill="hold">
                                          <p:stCondLst>
                                            <p:cond delay="5499"/>
                                          </p:stCondLst>
                                        </p:cTn>
                                        <p:tgtEl>
                                          <p:spTgt spid="119"/>
                                        </p:tgtEl>
                                        <p:attrNameLst>
                                          <p:attrName>style.visibility</p:attrName>
                                        </p:attrNameLst>
                                      </p:cBhvr>
                                      <p:to>
                                        <p:strVal val="hidden"/>
                                      </p:to>
                                    </p:set>
                                  </p:childTnLst>
                                </p:cTn>
                              </p:par>
                              <p:par>
                                <p:cTn id="515" presetID="19" presetClass="entr" presetSubtype="5" fill="hold" grpId="0" nodeType="withEffect">
                                  <p:stCondLst>
                                    <p:cond delay="0"/>
                                  </p:stCondLst>
                                  <p:childTnLst>
                                    <p:set>
                                      <p:cBhvr>
                                        <p:cTn id="516" dur="1" fill="hold">
                                          <p:stCondLst>
                                            <p:cond delay="0"/>
                                          </p:stCondLst>
                                        </p:cTn>
                                        <p:tgtEl>
                                          <p:spTgt spid="118"/>
                                        </p:tgtEl>
                                        <p:attrNameLst>
                                          <p:attrName>style.visibility</p:attrName>
                                        </p:attrNameLst>
                                      </p:cBhvr>
                                      <p:to>
                                        <p:strVal val="visible"/>
                                      </p:to>
                                    </p:set>
                                    <p:anim calcmode="lin" valueType="num">
                                      <p:cBhvr>
                                        <p:cTn id="517" dur="4500" fill="hold"/>
                                        <p:tgtEl>
                                          <p:spTgt spid="118"/>
                                        </p:tgtEl>
                                        <p:attrNameLst>
                                          <p:attrName>ppt_w</p:attrName>
                                        </p:attrNameLst>
                                      </p:cBhvr>
                                      <p:tavLst>
                                        <p:tav tm="0">
                                          <p:val>
                                            <p:strVal val="#ppt_w"/>
                                          </p:val>
                                        </p:tav>
                                        <p:tav tm="100000">
                                          <p:val>
                                            <p:strVal val="#ppt_w"/>
                                          </p:val>
                                        </p:tav>
                                      </p:tavLst>
                                    </p:anim>
                                    <p:anim calcmode="lin" valueType="num">
                                      <p:cBhvr>
                                        <p:cTn id="518" dur="4500" fill="hold"/>
                                        <p:tgtEl>
                                          <p:spTgt spid="118"/>
                                        </p:tgtEl>
                                        <p:attrNameLst>
                                          <p:attrName>ppt_h</p:attrName>
                                        </p:attrNameLst>
                                      </p:cBhvr>
                                      <p:tavLst>
                                        <p:tav tm="0" fmla="#ppt_h*sin(2.5*pi*$)">
                                          <p:val>
                                            <p:fltVal val="0"/>
                                          </p:val>
                                        </p:tav>
                                        <p:tav tm="100000">
                                          <p:val>
                                            <p:fltVal val="1"/>
                                          </p:val>
                                        </p:tav>
                                      </p:tavLst>
                                    </p:anim>
                                  </p:childTnLst>
                                </p:cTn>
                              </p:par>
                              <p:par>
                                <p:cTn id="519" presetID="8" presetClass="emph" presetSubtype="0" repeatCount="indefinite" fill="hold" grpId="1" nodeType="withEffect">
                                  <p:stCondLst>
                                    <p:cond delay="0"/>
                                  </p:stCondLst>
                                  <p:childTnLst>
                                    <p:animRot by="-21600000">
                                      <p:cBhvr>
                                        <p:cTn id="520" dur="4250" fill="hold"/>
                                        <p:tgtEl>
                                          <p:spTgt spid="118"/>
                                        </p:tgtEl>
                                        <p:attrNameLst>
                                          <p:attrName>r</p:attrName>
                                        </p:attrNameLst>
                                      </p:cBhvr>
                                    </p:animRot>
                                  </p:childTnLst>
                                </p:cTn>
                              </p:par>
                              <p:par>
                                <p:cTn id="521" presetID="2" presetClass="exit" presetSubtype="12" fill="hold" grpId="2" nodeType="withEffect">
                                  <p:stCondLst>
                                    <p:cond delay="0"/>
                                  </p:stCondLst>
                                  <p:childTnLst>
                                    <p:anim calcmode="lin" valueType="num">
                                      <p:cBhvr additive="base">
                                        <p:cTn id="522" dur="5500"/>
                                        <p:tgtEl>
                                          <p:spTgt spid="118"/>
                                        </p:tgtEl>
                                        <p:attrNameLst>
                                          <p:attrName>ppt_x</p:attrName>
                                        </p:attrNameLst>
                                      </p:cBhvr>
                                      <p:tavLst>
                                        <p:tav tm="0">
                                          <p:val>
                                            <p:strVal val="ppt_x"/>
                                          </p:val>
                                        </p:tav>
                                        <p:tav tm="100000">
                                          <p:val>
                                            <p:strVal val="0-ppt_w/2"/>
                                          </p:val>
                                        </p:tav>
                                      </p:tavLst>
                                    </p:anim>
                                    <p:anim calcmode="lin" valueType="num">
                                      <p:cBhvr additive="base">
                                        <p:cTn id="523" dur="5500"/>
                                        <p:tgtEl>
                                          <p:spTgt spid="118"/>
                                        </p:tgtEl>
                                        <p:attrNameLst>
                                          <p:attrName>ppt_y</p:attrName>
                                        </p:attrNameLst>
                                      </p:cBhvr>
                                      <p:tavLst>
                                        <p:tav tm="0">
                                          <p:val>
                                            <p:strVal val="ppt_y"/>
                                          </p:val>
                                        </p:tav>
                                        <p:tav tm="100000">
                                          <p:val>
                                            <p:strVal val="1+ppt_h/2"/>
                                          </p:val>
                                        </p:tav>
                                      </p:tavLst>
                                    </p:anim>
                                    <p:set>
                                      <p:cBhvr>
                                        <p:cTn id="524" dur="1" fill="hold">
                                          <p:stCondLst>
                                            <p:cond delay="5499"/>
                                          </p:stCondLst>
                                        </p:cTn>
                                        <p:tgtEl>
                                          <p:spTgt spid="118"/>
                                        </p:tgtEl>
                                        <p:attrNameLst>
                                          <p:attrName>style.visibility</p:attrName>
                                        </p:attrNameLst>
                                      </p:cBhvr>
                                      <p:to>
                                        <p:strVal val="hidden"/>
                                      </p:to>
                                    </p:set>
                                  </p:childTnLst>
                                </p:cTn>
                              </p:par>
                              <p:par>
                                <p:cTn id="525" presetID="19" presetClass="entr" presetSubtype="5" fill="hold" grpId="0" nodeType="withEffect">
                                  <p:stCondLst>
                                    <p:cond delay="0"/>
                                  </p:stCondLst>
                                  <p:childTnLst>
                                    <p:set>
                                      <p:cBhvr>
                                        <p:cTn id="526" dur="1" fill="hold">
                                          <p:stCondLst>
                                            <p:cond delay="0"/>
                                          </p:stCondLst>
                                        </p:cTn>
                                        <p:tgtEl>
                                          <p:spTgt spid="117"/>
                                        </p:tgtEl>
                                        <p:attrNameLst>
                                          <p:attrName>style.visibility</p:attrName>
                                        </p:attrNameLst>
                                      </p:cBhvr>
                                      <p:to>
                                        <p:strVal val="visible"/>
                                      </p:to>
                                    </p:set>
                                    <p:anim calcmode="lin" valueType="num">
                                      <p:cBhvr>
                                        <p:cTn id="527" dur="4500" fill="hold"/>
                                        <p:tgtEl>
                                          <p:spTgt spid="117"/>
                                        </p:tgtEl>
                                        <p:attrNameLst>
                                          <p:attrName>ppt_w</p:attrName>
                                        </p:attrNameLst>
                                      </p:cBhvr>
                                      <p:tavLst>
                                        <p:tav tm="0">
                                          <p:val>
                                            <p:strVal val="#ppt_w"/>
                                          </p:val>
                                        </p:tav>
                                        <p:tav tm="100000">
                                          <p:val>
                                            <p:strVal val="#ppt_w"/>
                                          </p:val>
                                        </p:tav>
                                      </p:tavLst>
                                    </p:anim>
                                    <p:anim calcmode="lin" valueType="num">
                                      <p:cBhvr>
                                        <p:cTn id="528" dur="4500" fill="hold"/>
                                        <p:tgtEl>
                                          <p:spTgt spid="117"/>
                                        </p:tgtEl>
                                        <p:attrNameLst>
                                          <p:attrName>ppt_h</p:attrName>
                                        </p:attrNameLst>
                                      </p:cBhvr>
                                      <p:tavLst>
                                        <p:tav tm="0" fmla="#ppt_h*sin(2.5*pi*$)">
                                          <p:val>
                                            <p:fltVal val="0"/>
                                          </p:val>
                                        </p:tav>
                                        <p:tav tm="100000">
                                          <p:val>
                                            <p:fltVal val="1"/>
                                          </p:val>
                                        </p:tav>
                                      </p:tavLst>
                                    </p:anim>
                                  </p:childTnLst>
                                </p:cTn>
                              </p:par>
                              <p:par>
                                <p:cTn id="529" presetID="8" presetClass="emph" presetSubtype="0" repeatCount="indefinite" fill="hold" grpId="1" nodeType="withEffect">
                                  <p:stCondLst>
                                    <p:cond delay="0"/>
                                  </p:stCondLst>
                                  <p:childTnLst>
                                    <p:animRot by="-21600000">
                                      <p:cBhvr>
                                        <p:cTn id="530" dur="4250" fill="hold"/>
                                        <p:tgtEl>
                                          <p:spTgt spid="117"/>
                                        </p:tgtEl>
                                        <p:attrNameLst>
                                          <p:attrName>r</p:attrName>
                                        </p:attrNameLst>
                                      </p:cBhvr>
                                    </p:animRot>
                                  </p:childTnLst>
                                </p:cTn>
                              </p:par>
                              <p:par>
                                <p:cTn id="531" presetID="2" presetClass="exit" presetSubtype="12" fill="hold" grpId="2" nodeType="withEffect">
                                  <p:stCondLst>
                                    <p:cond delay="0"/>
                                  </p:stCondLst>
                                  <p:childTnLst>
                                    <p:anim calcmode="lin" valueType="num">
                                      <p:cBhvr additive="base">
                                        <p:cTn id="532" dur="5500"/>
                                        <p:tgtEl>
                                          <p:spTgt spid="117"/>
                                        </p:tgtEl>
                                        <p:attrNameLst>
                                          <p:attrName>ppt_x</p:attrName>
                                        </p:attrNameLst>
                                      </p:cBhvr>
                                      <p:tavLst>
                                        <p:tav tm="0">
                                          <p:val>
                                            <p:strVal val="ppt_x"/>
                                          </p:val>
                                        </p:tav>
                                        <p:tav tm="100000">
                                          <p:val>
                                            <p:strVal val="0-ppt_w/2"/>
                                          </p:val>
                                        </p:tav>
                                      </p:tavLst>
                                    </p:anim>
                                    <p:anim calcmode="lin" valueType="num">
                                      <p:cBhvr additive="base">
                                        <p:cTn id="533" dur="5500"/>
                                        <p:tgtEl>
                                          <p:spTgt spid="117"/>
                                        </p:tgtEl>
                                        <p:attrNameLst>
                                          <p:attrName>ppt_y</p:attrName>
                                        </p:attrNameLst>
                                      </p:cBhvr>
                                      <p:tavLst>
                                        <p:tav tm="0">
                                          <p:val>
                                            <p:strVal val="ppt_y"/>
                                          </p:val>
                                        </p:tav>
                                        <p:tav tm="100000">
                                          <p:val>
                                            <p:strVal val="1+ppt_h/2"/>
                                          </p:val>
                                        </p:tav>
                                      </p:tavLst>
                                    </p:anim>
                                    <p:set>
                                      <p:cBhvr>
                                        <p:cTn id="534" dur="1" fill="hold">
                                          <p:stCondLst>
                                            <p:cond delay="5499"/>
                                          </p:stCondLst>
                                        </p:cTn>
                                        <p:tgtEl>
                                          <p:spTgt spid="117"/>
                                        </p:tgtEl>
                                        <p:attrNameLst>
                                          <p:attrName>style.visibility</p:attrName>
                                        </p:attrNameLst>
                                      </p:cBhvr>
                                      <p:to>
                                        <p:strVal val="hidden"/>
                                      </p:to>
                                    </p:set>
                                  </p:childTnLst>
                                </p:cTn>
                              </p:par>
                              <p:par>
                                <p:cTn id="535" presetID="19" presetClass="entr" presetSubtype="5" fill="hold" grpId="0" nodeType="withEffect">
                                  <p:stCondLst>
                                    <p:cond delay="0"/>
                                  </p:stCondLst>
                                  <p:childTnLst>
                                    <p:set>
                                      <p:cBhvr>
                                        <p:cTn id="536" dur="1" fill="hold">
                                          <p:stCondLst>
                                            <p:cond delay="0"/>
                                          </p:stCondLst>
                                        </p:cTn>
                                        <p:tgtEl>
                                          <p:spTgt spid="116"/>
                                        </p:tgtEl>
                                        <p:attrNameLst>
                                          <p:attrName>style.visibility</p:attrName>
                                        </p:attrNameLst>
                                      </p:cBhvr>
                                      <p:to>
                                        <p:strVal val="visible"/>
                                      </p:to>
                                    </p:set>
                                    <p:anim calcmode="lin" valueType="num">
                                      <p:cBhvr>
                                        <p:cTn id="537" dur="4500" fill="hold"/>
                                        <p:tgtEl>
                                          <p:spTgt spid="116"/>
                                        </p:tgtEl>
                                        <p:attrNameLst>
                                          <p:attrName>ppt_w</p:attrName>
                                        </p:attrNameLst>
                                      </p:cBhvr>
                                      <p:tavLst>
                                        <p:tav tm="0">
                                          <p:val>
                                            <p:strVal val="#ppt_w"/>
                                          </p:val>
                                        </p:tav>
                                        <p:tav tm="100000">
                                          <p:val>
                                            <p:strVal val="#ppt_w"/>
                                          </p:val>
                                        </p:tav>
                                      </p:tavLst>
                                    </p:anim>
                                    <p:anim calcmode="lin" valueType="num">
                                      <p:cBhvr>
                                        <p:cTn id="538" dur="4500" fill="hold"/>
                                        <p:tgtEl>
                                          <p:spTgt spid="116"/>
                                        </p:tgtEl>
                                        <p:attrNameLst>
                                          <p:attrName>ppt_h</p:attrName>
                                        </p:attrNameLst>
                                      </p:cBhvr>
                                      <p:tavLst>
                                        <p:tav tm="0" fmla="#ppt_h*sin(2.5*pi*$)">
                                          <p:val>
                                            <p:fltVal val="0"/>
                                          </p:val>
                                        </p:tav>
                                        <p:tav tm="100000">
                                          <p:val>
                                            <p:fltVal val="1"/>
                                          </p:val>
                                        </p:tav>
                                      </p:tavLst>
                                    </p:anim>
                                  </p:childTnLst>
                                </p:cTn>
                              </p:par>
                              <p:par>
                                <p:cTn id="539" presetID="8" presetClass="emph" presetSubtype="0" repeatCount="indefinite" fill="hold" grpId="1" nodeType="withEffect">
                                  <p:stCondLst>
                                    <p:cond delay="0"/>
                                  </p:stCondLst>
                                  <p:childTnLst>
                                    <p:animRot by="-21600000">
                                      <p:cBhvr>
                                        <p:cTn id="540" dur="4250" fill="hold"/>
                                        <p:tgtEl>
                                          <p:spTgt spid="116"/>
                                        </p:tgtEl>
                                        <p:attrNameLst>
                                          <p:attrName>r</p:attrName>
                                        </p:attrNameLst>
                                      </p:cBhvr>
                                    </p:animRot>
                                  </p:childTnLst>
                                </p:cTn>
                              </p:par>
                              <p:par>
                                <p:cTn id="541" presetID="2" presetClass="exit" presetSubtype="12" fill="hold" grpId="2" nodeType="withEffect">
                                  <p:stCondLst>
                                    <p:cond delay="0"/>
                                  </p:stCondLst>
                                  <p:childTnLst>
                                    <p:anim calcmode="lin" valueType="num">
                                      <p:cBhvr additive="base">
                                        <p:cTn id="542" dur="5500"/>
                                        <p:tgtEl>
                                          <p:spTgt spid="116"/>
                                        </p:tgtEl>
                                        <p:attrNameLst>
                                          <p:attrName>ppt_x</p:attrName>
                                        </p:attrNameLst>
                                      </p:cBhvr>
                                      <p:tavLst>
                                        <p:tav tm="0">
                                          <p:val>
                                            <p:strVal val="ppt_x"/>
                                          </p:val>
                                        </p:tav>
                                        <p:tav tm="100000">
                                          <p:val>
                                            <p:strVal val="0-ppt_w/2"/>
                                          </p:val>
                                        </p:tav>
                                      </p:tavLst>
                                    </p:anim>
                                    <p:anim calcmode="lin" valueType="num">
                                      <p:cBhvr additive="base">
                                        <p:cTn id="543" dur="5500"/>
                                        <p:tgtEl>
                                          <p:spTgt spid="116"/>
                                        </p:tgtEl>
                                        <p:attrNameLst>
                                          <p:attrName>ppt_y</p:attrName>
                                        </p:attrNameLst>
                                      </p:cBhvr>
                                      <p:tavLst>
                                        <p:tav tm="0">
                                          <p:val>
                                            <p:strVal val="ppt_y"/>
                                          </p:val>
                                        </p:tav>
                                        <p:tav tm="100000">
                                          <p:val>
                                            <p:strVal val="1+ppt_h/2"/>
                                          </p:val>
                                        </p:tav>
                                      </p:tavLst>
                                    </p:anim>
                                    <p:set>
                                      <p:cBhvr>
                                        <p:cTn id="544" dur="1" fill="hold">
                                          <p:stCondLst>
                                            <p:cond delay="5499"/>
                                          </p:stCondLst>
                                        </p:cTn>
                                        <p:tgtEl>
                                          <p:spTgt spid="116"/>
                                        </p:tgtEl>
                                        <p:attrNameLst>
                                          <p:attrName>style.visibility</p:attrName>
                                        </p:attrNameLst>
                                      </p:cBhvr>
                                      <p:to>
                                        <p:strVal val="hidden"/>
                                      </p:to>
                                    </p:set>
                                  </p:childTnLst>
                                </p:cTn>
                              </p:par>
                              <p:par>
                                <p:cTn id="545" presetID="19" presetClass="entr" presetSubtype="5" fill="hold" grpId="0" nodeType="withEffect">
                                  <p:stCondLst>
                                    <p:cond delay="0"/>
                                  </p:stCondLst>
                                  <p:childTnLst>
                                    <p:set>
                                      <p:cBhvr>
                                        <p:cTn id="546" dur="1" fill="hold">
                                          <p:stCondLst>
                                            <p:cond delay="0"/>
                                          </p:stCondLst>
                                        </p:cTn>
                                        <p:tgtEl>
                                          <p:spTgt spid="115"/>
                                        </p:tgtEl>
                                        <p:attrNameLst>
                                          <p:attrName>style.visibility</p:attrName>
                                        </p:attrNameLst>
                                      </p:cBhvr>
                                      <p:to>
                                        <p:strVal val="visible"/>
                                      </p:to>
                                    </p:set>
                                    <p:anim calcmode="lin" valueType="num">
                                      <p:cBhvr>
                                        <p:cTn id="547" dur="4500" fill="hold"/>
                                        <p:tgtEl>
                                          <p:spTgt spid="115"/>
                                        </p:tgtEl>
                                        <p:attrNameLst>
                                          <p:attrName>ppt_w</p:attrName>
                                        </p:attrNameLst>
                                      </p:cBhvr>
                                      <p:tavLst>
                                        <p:tav tm="0">
                                          <p:val>
                                            <p:strVal val="#ppt_w"/>
                                          </p:val>
                                        </p:tav>
                                        <p:tav tm="100000">
                                          <p:val>
                                            <p:strVal val="#ppt_w"/>
                                          </p:val>
                                        </p:tav>
                                      </p:tavLst>
                                    </p:anim>
                                    <p:anim calcmode="lin" valueType="num">
                                      <p:cBhvr>
                                        <p:cTn id="548" dur="4500" fill="hold"/>
                                        <p:tgtEl>
                                          <p:spTgt spid="115"/>
                                        </p:tgtEl>
                                        <p:attrNameLst>
                                          <p:attrName>ppt_h</p:attrName>
                                        </p:attrNameLst>
                                      </p:cBhvr>
                                      <p:tavLst>
                                        <p:tav tm="0" fmla="#ppt_h*sin(2.5*pi*$)">
                                          <p:val>
                                            <p:fltVal val="0"/>
                                          </p:val>
                                        </p:tav>
                                        <p:tav tm="100000">
                                          <p:val>
                                            <p:fltVal val="1"/>
                                          </p:val>
                                        </p:tav>
                                      </p:tavLst>
                                    </p:anim>
                                  </p:childTnLst>
                                </p:cTn>
                              </p:par>
                              <p:par>
                                <p:cTn id="549" presetID="8" presetClass="emph" presetSubtype="0" repeatCount="indefinite" fill="hold" grpId="1" nodeType="withEffect">
                                  <p:stCondLst>
                                    <p:cond delay="0"/>
                                  </p:stCondLst>
                                  <p:childTnLst>
                                    <p:animRot by="-21600000">
                                      <p:cBhvr>
                                        <p:cTn id="550" dur="4250" fill="hold"/>
                                        <p:tgtEl>
                                          <p:spTgt spid="115"/>
                                        </p:tgtEl>
                                        <p:attrNameLst>
                                          <p:attrName>r</p:attrName>
                                        </p:attrNameLst>
                                      </p:cBhvr>
                                    </p:animRot>
                                  </p:childTnLst>
                                </p:cTn>
                              </p:par>
                              <p:par>
                                <p:cTn id="551" presetID="2" presetClass="exit" presetSubtype="12" fill="hold" grpId="2" nodeType="withEffect">
                                  <p:stCondLst>
                                    <p:cond delay="0"/>
                                  </p:stCondLst>
                                  <p:childTnLst>
                                    <p:anim calcmode="lin" valueType="num">
                                      <p:cBhvr additive="base">
                                        <p:cTn id="552" dur="5500"/>
                                        <p:tgtEl>
                                          <p:spTgt spid="115"/>
                                        </p:tgtEl>
                                        <p:attrNameLst>
                                          <p:attrName>ppt_x</p:attrName>
                                        </p:attrNameLst>
                                      </p:cBhvr>
                                      <p:tavLst>
                                        <p:tav tm="0">
                                          <p:val>
                                            <p:strVal val="ppt_x"/>
                                          </p:val>
                                        </p:tav>
                                        <p:tav tm="100000">
                                          <p:val>
                                            <p:strVal val="0-ppt_w/2"/>
                                          </p:val>
                                        </p:tav>
                                      </p:tavLst>
                                    </p:anim>
                                    <p:anim calcmode="lin" valueType="num">
                                      <p:cBhvr additive="base">
                                        <p:cTn id="553" dur="5500"/>
                                        <p:tgtEl>
                                          <p:spTgt spid="115"/>
                                        </p:tgtEl>
                                        <p:attrNameLst>
                                          <p:attrName>ppt_y</p:attrName>
                                        </p:attrNameLst>
                                      </p:cBhvr>
                                      <p:tavLst>
                                        <p:tav tm="0">
                                          <p:val>
                                            <p:strVal val="ppt_y"/>
                                          </p:val>
                                        </p:tav>
                                        <p:tav tm="100000">
                                          <p:val>
                                            <p:strVal val="1+ppt_h/2"/>
                                          </p:val>
                                        </p:tav>
                                      </p:tavLst>
                                    </p:anim>
                                    <p:set>
                                      <p:cBhvr>
                                        <p:cTn id="554" dur="1" fill="hold">
                                          <p:stCondLst>
                                            <p:cond delay="5499"/>
                                          </p:stCondLst>
                                        </p:cTn>
                                        <p:tgtEl>
                                          <p:spTgt spid="115"/>
                                        </p:tgtEl>
                                        <p:attrNameLst>
                                          <p:attrName>style.visibility</p:attrName>
                                        </p:attrNameLst>
                                      </p:cBhvr>
                                      <p:to>
                                        <p:strVal val="hidden"/>
                                      </p:to>
                                    </p:set>
                                  </p:childTnLst>
                                </p:cTn>
                              </p:par>
                              <p:par>
                                <p:cTn id="555" presetID="19" presetClass="entr" presetSubtype="5" fill="hold" grpId="0" nodeType="withEffect">
                                  <p:stCondLst>
                                    <p:cond delay="0"/>
                                  </p:stCondLst>
                                  <p:childTnLst>
                                    <p:set>
                                      <p:cBhvr>
                                        <p:cTn id="556" dur="1" fill="hold">
                                          <p:stCondLst>
                                            <p:cond delay="0"/>
                                          </p:stCondLst>
                                        </p:cTn>
                                        <p:tgtEl>
                                          <p:spTgt spid="114"/>
                                        </p:tgtEl>
                                        <p:attrNameLst>
                                          <p:attrName>style.visibility</p:attrName>
                                        </p:attrNameLst>
                                      </p:cBhvr>
                                      <p:to>
                                        <p:strVal val="visible"/>
                                      </p:to>
                                    </p:set>
                                    <p:anim calcmode="lin" valueType="num">
                                      <p:cBhvr>
                                        <p:cTn id="557" dur="4500" fill="hold"/>
                                        <p:tgtEl>
                                          <p:spTgt spid="114"/>
                                        </p:tgtEl>
                                        <p:attrNameLst>
                                          <p:attrName>ppt_w</p:attrName>
                                        </p:attrNameLst>
                                      </p:cBhvr>
                                      <p:tavLst>
                                        <p:tav tm="0">
                                          <p:val>
                                            <p:strVal val="#ppt_w"/>
                                          </p:val>
                                        </p:tav>
                                        <p:tav tm="100000">
                                          <p:val>
                                            <p:strVal val="#ppt_w"/>
                                          </p:val>
                                        </p:tav>
                                      </p:tavLst>
                                    </p:anim>
                                    <p:anim calcmode="lin" valueType="num">
                                      <p:cBhvr>
                                        <p:cTn id="558" dur="4500" fill="hold"/>
                                        <p:tgtEl>
                                          <p:spTgt spid="114"/>
                                        </p:tgtEl>
                                        <p:attrNameLst>
                                          <p:attrName>ppt_h</p:attrName>
                                        </p:attrNameLst>
                                      </p:cBhvr>
                                      <p:tavLst>
                                        <p:tav tm="0" fmla="#ppt_h*sin(2.5*pi*$)">
                                          <p:val>
                                            <p:fltVal val="0"/>
                                          </p:val>
                                        </p:tav>
                                        <p:tav tm="100000">
                                          <p:val>
                                            <p:fltVal val="1"/>
                                          </p:val>
                                        </p:tav>
                                      </p:tavLst>
                                    </p:anim>
                                  </p:childTnLst>
                                </p:cTn>
                              </p:par>
                              <p:par>
                                <p:cTn id="559" presetID="8" presetClass="emph" presetSubtype="0" repeatCount="indefinite" fill="hold" grpId="1" nodeType="withEffect">
                                  <p:stCondLst>
                                    <p:cond delay="0"/>
                                  </p:stCondLst>
                                  <p:childTnLst>
                                    <p:animRot by="-21600000">
                                      <p:cBhvr>
                                        <p:cTn id="560" dur="4250" fill="hold"/>
                                        <p:tgtEl>
                                          <p:spTgt spid="114"/>
                                        </p:tgtEl>
                                        <p:attrNameLst>
                                          <p:attrName>r</p:attrName>
                                        </p:attrNameLst>
                                      </p:cBhvr>
                                    </p:animRot>
                                  </p:childTnLst>
                                </p:cTn>
                              </p:par>
                              <p:par>
                                <p:cTn id="561" presetID="2" presetClass="exit" presetSubtype="12" fill="hold" grpId="2" nodeType="withEffect">
                                  <p:stCondLst>
                                    <p:cond delay="0"/>
                                  </p:stCondLst>
                                  <p:childTnLst>
                                    <p:anim calcmode="lin" valueType="num">
                                      <p:cBhvr additive="base">
                                        <p:cTn id="562" dur="5500"/>
                                        <p:tgtEl>
                                          <p:spTgt spid="114"/>
                                        </p:tgtEl>
                                        <p:attrNameLst>
                                          <p:attrName>ppt_x</p:attrName>
                                        </p:attrNameLst>
                                      </p:cBhvr>
                                      <p:tavLst>
                                        <p:tav tm="0">
                                          <p:val>
                                            <p:strVal val="ppt_x"/>
                                          </p:val>
                                        </p:tav>
                                        <p:tav tm="100000">
                                          <p:val>
                                            <p:strVal val="0-ppt_w/2"/>
                                          </p:val>
                                        </p:tav>
                                      </p:tavLst>
                                    </p:anim>
                                    <p:anim calcmode="lin" valueType="num">
                                      <p:cBhvr additive="base">
                                        <p:cTn id="563" dur="5500"/>
                                        <p:tgtEl>
                                          <p:spTgt spid="114"/>
                                        </p:tgtEl>
                                        <p:attrNameLst>
                                          <p:attrName>ppt_y</p:attrName>
                                        </p:attrNameLst>
                                      </p:cBhvr>
                                      <p:tavLst>
                                        <p:tav tm="0">
                                          <p:val>
                                            <p:strVal val="ppt_y"/>
                                          </p:val>
                                        </p:tav>
                                        <p:tav tm="100000">
                                          <p:val>
                                            <p:strVal val="1+ppt_h/2"/>
                                          </p:val>
                                        </p:tav>
                                      </p:tavLst>
                                    </p:anim>
                                    <p:set>
                                      <p:cBhvr>
                                        <p:cTn id="564" dur="1" fill="hold">
                                          <p:stCondLst>
                                            <p:cond delay="5499"/>
                                          </p:stCondLst>
                                        </p:cTn>
                                        <p:tgtEl>
                                          <p:spTgt spid="114"/>
                                        </p:tgtEl>
                                        <p:attrNameLst>
                                          <p:attrName>style.visibility</p:attrName>
                                        </p:attrNameLst>
                                      </p:cBhvr>
                                      <p:to>
                                        <p:strVal val="hidden"/>
                                      </p:to>
                                    </p:set>
                                  </p:childTnLst>
                                </p:cTn>
                              </p:par>
                              <p:par>
                                <p:cTn id="565" presetID="19" presetClass="entr" presetSubtype="5" fill="hold" grpId="0" nodeType="withEffect">
                                  <p:stCondLst>
                                    <p:cond delay="0"/>
                                  </p:stCondLst>
                                  <p:childTnLst>
                                    <p:set>
                                      <p:cBhvr>
                                        <p:cTn id="566" dur="1" fill="hold">
                                          <p:stCondLst>
                                            <p:cond delay="0"/>
                                          </p:stCondLst>
                                        </p:cTn>
                                        <p:tgtEl>
                                          <p:spTgt spid="113"/>
                                        </p:tgtEl>
                                        <p:attrNameLst>
                                          <p:attrName>style.visibility</p:attrName>
                                        </p:attrNameLst>
                                      </p:cBhvr>
                                      <p:to>
                                        <p:strVal val="visible"/>
                                      </p:to>
                                    </p:set>
                                    <p:anim calcmode="lin" valueType="num">
                                      <p:cBhvr>
                                        <p:cTn id="567" dur="4500" fill="hold"/>
                                        <p:tgtEl>
                                          <p:spTgt spid="113"/>
                                        </p:tgtEl>
                                        <p:attrNameLst>
                                          <p:attrName>ppt_w</p:attrName>
                                        </p:attrNameLst>
                                      </p:cBhvr>
                                      <p:tavLst>
                                        <p:tav tm="0">
                                          <p:val>
                                            <p:strVal val="#ppt_w"/>
                                          </p:val>
                                        </p:tav>
                                        <p:tav tm="100000">
                                          <p:val>
                                            <p:strVal val="#ppt_w"/>
                                          </p:val>
                                        </p:tav>
                                      </p:tavLst>
                                    </p:anim>
                                    <p:anim calcmode="lin" valueType="num">
                                      <p:cBhvr>
                                        <p:cTn id="568" dur="4500" fill="hold"/>
                                        <p:tgtEl>
                                          <p:spTgt spid="113"/>
                                        </p:tgtEl>
                                        <p:attrNameLst>
                                          <p:attrName>ppt_h</p:attrName>
                                        </p:attrNameLst>
                                      </p:cBhvr>
                                      <p:tavLst>
                                        <p:tav tm="0" fmla="#ppt_h*sin(2.5*pi*$)">
                                          <p:val>
                                            <p:fltVal val="0"/>
                                          </p:val>
                                        </p:tav>
                                        <p:tav tm="100000">
                                          <p:val>
                                            <p:fltVal val="1"/>
                                          </p:val>
                                        </p:tav>
                                      </p:tavLst>
                                    </p:anim>
                                  </p:childTnLst>
                                </p:cTn>
                              </p:par>
                              <p:par>
                                <p:cTn id="569" presetID="8" presetClass="emph" presetSubtype="0" repeatCount="indefinite" fill="hold" grpId="1" nodeType="withEffect">
                                  <p:stCondLst>
                                    <p:cond delay="0"/>
                                  </p:stCondLst>
                                  <p:childTnLst>
                                    <p:animRot by="-21600000">
                                      <p:cBhvr>
                                        <p:cTn id="570" dur="4250" fill="hold"/>
                                        <p:tgtEl>
                                          <p:spTgt spid="113"/>
                                        </p:tgtEl>
                                        <p:attrNameLst>
                                          <p:attrName>r</p:attrName>
                                        </p:attrNameLst>
                                      </p:cBhvr>
                                    </p:animRot>
                                  </p:childTnLst>
                                </p:cTn>
                              </p:par>
                              <p:par>
                                <p:cTn id="571" presetID="2" presetClass="exit" presetSubtype="12" fill="hold" grpId="2" nodeType="withEffect">
                                  <p:stCondLst>
                                    <p:cond delay="0"/>
                                  </p:stCondLst>
                                  <p:childTnLst>
                                    <p:anim calcmode="lin" valueType="num">
                                      <p:cBhvr additive="base">
                                        <p:cTn id="572" dur="5500"/>
                                        <p:tgtEl>
                                          <p:spTgt spid="113"/>
                                        </p:tgtEl>
                                        <p:attrNameLst>
                                          <p:attrName>ppt_x</p:attrName>
                                        </p:attrNameLst>
                                      </p:cBhvr>
                                      <p:tavLst>
                                        <p:tav tm="0">
                                          <p:val>
                                            <p:strVal val="ppt_x"/>
                                          </p:val>
                                        </p:tav>
                                        <p:tav tm="100000">
                                          <p:val>
                                            <p:strVal val="0-ppt_w/2"/>
                                          </p:val>
                                        </p:tav>
                                      </p:tavLst>
                                    </p:anim>
                                    <p:anim calcmode="lin" valueType="num">
                                      <p:cBhvr additive="base">
                                        <p:cTn id="573" dur="5500"/>
                                        <p:tgtEl>
                                          <p:spTgt spid="113"/>
                                        </p:tgtEl>
                                        <p:attrNameLst>
                                          <p:attrName>ppt_y</p:attrName>
                                        </p:attrNameLst>
                                      </p:cBhvr>
                                      <p:tavLst>
                                        <p:tav tm="0">
                                          <p:val>
                                            <p:strVal val="ppt_y"/>
                                          </p:val>
                                        </p:tav>
                                        <p:tav tm="100000">
                                          <p:val>
                                            <p:strVal val="1+ppt_h/2"/>
                                          </p:val>
                                        </p:tav>
                                      </p:tavLst>
                                    </p:anim>
                                    <p:set>
                                      <p:cBhvr>
                                        <p:cTn id="574" dur="1" fill="hold">
                                          <p:stCondLst>
                                            <p:cond delay="5499"/>
                                          </p:stCondLst>
                                        </p:cTn>
                                        <p:tgtEl>
                                          <p:spTgt spid="113"/>
                                        </p:tgtEl>
                                        <p:attrNameLst>
                                          <p:attrName>style.visibility</p:attrName>
                                        </p:attrNameLst>
                                      </p:cBhvr>
                                      <p:to>
                                        <p:strVal val="hidden"/>
                                      </p:to>
                                    </p:set>
                                  </p:childTnLst>
                                </p:cTn>
                              </p:par>
                              <p:par>
                                <p:cTn id="575" presetID="19" presetClass="entr" presetSubtype="5" fill="hold" grpId="0" nodeType="withEffect">
                                  <p:stCondLst>
                                    <p:cond delay="0"/>
                                  </p:stCondLst>
                                  <p:childTnLst>
                                    <p:set>
                                      <p:cBhvr>
                                        <p:cTn id="576" dur="1" fill="hold">
                                          <p:stCondLst>
                                            <p:cond delay="0"/>
                                          </p:stCondLst>
                                        </p:cTn>
                                        <p:tgtEl>
                                          <p:spTgt spid="112"/>
                                        </p:tgtEl>
                                        <p:attrNameLst>
                                          <p:attrName>style.visibility</p:attrName>
                                        </p:attrNameLst>
                                      </p:cBhvr>
                                      <p:to>
                                        <p:strVal val="visible"/>
                                      </p:to>
                                    </p:set>
                                    <p:anim calcmode="lin" valueType="num">
                                      <p:cBhvr>
                                        <p:cTn id="577" dur="4500" fill="hold"/>
                                        <p:tgtEl>
                                          <p:spTgt spid="112"/>
                                        </p:tgtEl>
                                        <p:attrNameLst>
                                          <p:attrName>ppt_w</p:attrName>
                                        </p:attrNameLst>
                                      </p:cBhvr>
                                      <p:tavLst>
                                        <p:tav tm="0">
                                          <p:val>
                                            <p:strVal val="#ppt_w"/>
                                          </p:val>
                                        </p:tav>
                                        <p:tav tm="100000">
                                          <p:val>
                                            <p:strVal val="#ppt_w"/>
                                          </p:val>
                                        </p:tav>
                                      </p:tavLst>
                                    </p:anim>
                                    <p:anim calcmode="lin" valueType="num">
                                      <p:cBhvr>
                                        <p:cTn id="578" dur="4500" fill="hold"/>
                                        <p:tgtEl>
                                          <p:spTgt spid="112"/>
                                        </p:tgtEl>
                                        <p:attrNameLst>
                                          <p:attrName>ppt_h</p:attrName>
                                        </p:attrNameLst>
                                      </p:cBhvr>
                                      <p:tavLst>
                                        <p:tav tm="0" fmla="#ppt_h*sin(2.5*pi*$)">
                                          <p:val>
                                            <p:fltVal val="0"/>
                                          </p:val>
                                        </p:tav>
                                        <p:tav tm="100000">
                                          <p:val>
                                            <p:fltVal val="1"/>
                                          </p:val>
                                        </p:tav>
                                      </p:tavLst>
                                    </p:anim>
                                  </p:childTnLst>
                                </p:cTn>
                              </p:par>
                              <p:par>
                                <p:cTn id="579" presetID="8" presetClass="emph" presetSubtype="0" repeatCount="indefinite" fill="hold" grpId="1" nodeType="withEffect">
                                  <p:stCondLst>
                                    <p:cond delay="0"/>
                                  </p:stCondLst>
                                  <p:childTnLst>
                                    <p:animRot by="-21600000">
                                      <p:cBhvr>
                                        <p:cTn id="580" dur="4250" fill="hold"/>
                                        <p:tgtEl>
                                          <p:spTgt spid="112"/>
                                        </p:tgtEl>
                                        <p:attrNameLst>
                                          <p:attrName>r</p:attrName>
                                        </p:attrNameLst>
                                      </p:cBhvr>
                                    </p:animRot>
                                  </p:childTnLst>
                                </p:cTn>
                              </p:par>
                              <p:par>
                                <p:cTn id="581" presetID="2" presetClass="exit" presetSubtype="12" fill="hold" grpId="2" nodeType="withEffect">
                                  <p:stCondLst>
                                    <p:cond delay="0"/>
                                  </p:stCondLst>
                                  <p:childTnLst>
                                    <p:anim calcmode="lin" valueType="num">
                                      <p:cBhvr additive="base">
                                        <p:cTn id="582" dur="5500"/>
                                        <p:tgtEl>
                                          <p:spTgt spid="112"/>
                                        </p:tgtEl>
                                        <p:attrNameLst>
                                          <p:attrName>ppt_x</p:attrName>
                                        </p:attrNameLst>
                                      </p:cBhvr>
                                      <p:tavLst>
                                        <p:tav tm="0">
                                          <p:val>
                                            <p:strVal val="ppt_x"/>
                                          </p:val>
                                        </p:tav>
                                        <p:tav tm="100000">
                                          <p:val>
                                            <p:strVal val="0-ppt_w/2"/>
                                          </p:val>
                                        </p:tav>
                                      </p:tavLst>
                                    </p:anim>
                                    <p:anim calcmode="lin" valueType="num">
                                      <p:cBhvr additive="base">
                                        <p:cTn id="583" dur="5500"/>
                                        <p:tgtEl>
                                          <p:spTgt spid="112"/>
                                        </p:tgtEl>
                                        <p:attrNameLst>
                                          <p:attrName>ppt_y</p:attrName>
                                        </p:attrNameLst>
                                      </p:cBhvr>
                                      <p:tavLst>
                                        <p:tav tm="0">
                                          <p:val>
                                            <p:strVal val="ppt_y"/>
                                          </p:val>
                                        </p:tav>
                                        <p:tav tm="100000">
                                          <p:val>
                                            <p:strVal val="1+ppt_h/2"/>
                                          </p:val>
                                        </p:tav>
                                      </p:tavLst>
                                    </p:anim>
                                    <p:set>
                                      <p:cBhvr>
                                        <p:cTn id="584" dur="1" fill="hold">
                                          <p:stCondLst>
                                            <p:cond delay="5499"/>
                                          </p:stCondLst>
                                        </p:cTn>
                                        <p:tgtEl>
                                          <p:spTgt spid="112"/>
                                        </p:tgtEl>
                                        <p:attrNameLst>
                                          <p:attrName>style.visibility</p:attrName>
                                        </p:attrNameLst>
                                      </p:cBhvr>
                                      <p:to>
                                        <p:strVal val="hidden"/>
                                      </p:to>
                                    </p:set>
                                  </p:childTnLst>
                                </p:cTn>
                              </p:par>
                              <p:par>
                                <p:cTn id="585" presetID="19" presetClass="entr" presetSubtype="5" fill="hold" grpId="0" nodeType="withEffect">
                                  <p:stCondLst>
                                    <p:cond delay="0"/>
                                  </p:stCondLst>
                                  <p:childTnLst>
                                    <p:set>
                                      <p:cBhvr>
                                        <p:cTn id="586" dur="1" fill="hold">
                                          <p:stCondLst>
                                            <p:cond delay="0"/>
                                          </p:stCondLst>
                                        </p:cTn>
                                        <p:tgtEl>
                                          <p:spTgt spid="111"/>
                                        </p:tgtEl>
                                        <p:attrNameLst>
                                          <p:attrName>style.visibility</p:attrName>
                                        </p:attrNameLst>
                                      </p:cBhvr>
                                      <p:to>
                                        <p:strVal val="visible"/>
                                      </p:to>
                                    </p:set>
                                    <p:anim calcmode="lin" valueType="num">
                                      <p:cBhvr>
                                        <p:cTn id="587" dur="4500" fill="hold"/>
                                        <p:tgtEl>
                                          <p:spTgt spid="111"/>
                                        </p:tgtEl>
                                        <p:attrNameLst>
                                          <p:attrName>ppt_w</p:attrName>
                                        </p:attrNameLst>
                                      </p:cBhvr>
                                      <p:tavLst>
                                        <p:tav tm="0">
                                          <p:val>
                                            <p:strVal val="#ppt_w"/>
                                          </p:val>
                                        </p:tav>
                                        <p:tav tm="100000">
                                          <p:val>
                                            <p:strVal val="#ppt_w"/>
                                          </p:val>
                                        </p:tav>
                                      </p:tavLst>
                                    </p:anim>
                                    <p:anim calcmode="lin" valueType="num">
                                      <p:cBhvr>
                                        <p:cTn id="588" dur="4500" fill="hold"/>
                                        <p:tgtEl>
                                          <p:spTgt spid="111"/>
                                        </p:tgtEl>
                                        <p:attrNameLst>
                                          <p:attrName>ppt_h</p:attrName>
                                        </p:attrNameLst>
                                      </p:cBhvr>
                                      <p:tavLst>
                                        <p:tav tm="0" fmla="#ppt_h*sin(2.5*pi*$)">
                                          <p:val>
                                            <p:fltVal val="0"/>
                                          </p:val>
                                        </p:tav>
                                        <p:tav tm="100000">
                                          <p:val>
                                            <p:fltVal val="1"/>
                                          </p:val>
                                        </p:tav>
                                      </p:tavLst>
                                    </p:anim>
                                  </p:childTnLst>
                                </p:cTn>
                              </p:par>
                              <p:par>
                                <p:cTn id="589" presetID="8" presetClass="emph" presetSubtype="0" repeatCount="indefinite" fill="hold" grpId="1" nodeType="withEffect">
                                  <p:stCondLst>
                                    <p:cond delay="0"/>
                                  </p:stCondLst>
                                  <p:childTnLst>
                                    <p:animRot by="-21600000">
                                      <p:cBhvr>
                                        <p:cTn id="590" dur="4250" fill="hold"/>
                                        <p:tgtEl>
                                          <p:spTgt spid="111"/>
                                        </p:tgtEl>
                                        <p:attrNameLst>
                                          <p:attrName>r</p:attrName>
                                        </p:attrNameLst>
                                      </p:cBhvr>
                                    </p:animRot>
                                  </p:childTnLst>
                                </p:cTn>
                              </p:par>
                              <p:par>
                                <p:cTn id="591" presetID="2" presetClass="exit" presetSubtype="12" fill="hold" grpId="2" nodeType="withEffect">
                                  <p:stCondLst>
                                    <p:cond delay="0"/>
                                  </p:stCondLst>
                                  <p:childTnLst>
                                    <p:anim calcmode="lin" valueType="num">
                                      <p:cBhvr additive="base">
                                        <p:cTn id="592" dur="5500"/>
                                        <p:tgtEl>
                                          <p:spTgt spid="111"/>
                                        </p:tgtEl>
                                        <p:attrNameLst>
                                          <p:attrName>ppt_x</p:attrName>
                                        </p:attrNameLst>
                                      </p:cBhvr>
                                      <p:tavLst>
                                        <p:tav tm="0">
                                          <p:val>
                                            <p:strVal val="ppt_x"/>
                                          </p:val>
                                        </p:tav>
                                        <p:tav tm="100000">
                                          <p:val>
                                            <p:strVal val="0-ppt_w/2"/>
                                          </p:val>
                                        </p:tav>
                                      </p:tavLst>
                                    </p:anim>
                                    <p:anim calcmode="lin" valueType="num">
                                      <p:cBhvr additive="base">
                                        <p:cTn id="593" dur="5500"/>
                                        <p:tgtEl>
                                          <p:spTgt spid="111"/>
                                        </p:tgtEl>
                                        <p:attrNameLst>
                                          <p:attrName>ppt_y</p:attrName>
                                        </p:attrNameLst>
                                      </p:cBhvr>
                                      <p:tavLst>
                                        <p:tav tm="0">
                                          <p:val>
                                            <p:strVal val="ppt_y"/>
                                          </p:val>
                                        </p:tav>
                                        <p:tav tm="100000">
                                          <p:val>
                                            <p:strVal val="1+ppt_h/2"/>
                                          </p:val>
                                        </p:tav>
                                      </p:tavLst>
                                    </p:anim>
                                    <p:set>
                                      <p:cBhvr>
                                        <p:cTn id="594" dur="1" fill="hold">
                                          <p:stCondLst>
                                            <p:cond delay="5499"/>
                                          </p:stCondLst>
                                        </p:cTn>
                                        <p:tgtEl>
                                          <p:spTgt spid="111"/>
                                        </p:tgtEl>
                                        <p:attrNameLst>
                                          <p:attrName>style.visibility</p:attrName>
                                        </p:attrNameLst>
                                      </p:cBhvr>
                                      <p:to>
                                        <p:strVal val="hidden"/>
                                      </p:to>
                                    </p:set>
                                  </p:childTnLst>
                                </p:cTn>
                              </p:par>
                              <p:par>
                                <p:cTn id="595" presetID="19" presetClass="entr" presetSubtype="5" fill="hold" grpId="0" nodeType="withEffect">
                                  <p:stCondLst>
                                    <p:cond delay="0"/>
                                  </p:stCondLst>
                                  <p:childTnLst>
                                    <p:set>
                                      <p:cBhvr>
                                        <p:cTn id="596" dur="1" fill="hold">
                                          <p:stCondLst>
                                            <p:cond delay="0"/>
                                          </p:stCondLst>
                                        </p:cTn>
                                        <p:tgtEl>
                                          <p:spTgt spid="110"/>
                                        </p:tgtEl>
                                        <p:attrNameLst>
                                          <p:attrName>style.visibility</p:attrName>
                                        </p:attrNameLst>
                                      </p:cBhvr>
                                      <p:to>
                                        <p:strVal val="visible"/>
                                      </p:to>
                                    </p:set>
                                    <p:anim calcmode="lin" valueType="num">
                                      <p:cBhvr>
                                        <p:cTn id="597" dur="4500" fill="hold"/>
                                        <p:tgtEl>
                                          <p:spTgt spid="110"/>
                                        </p:tgtEl>
                                        <p:attrNameLst>
                                          <p:attrName>ppt_w</p:attrName>
                                        </p:attrNameLst>
                                      </p:cBhvr>
                                      <p:tavLst>
                                        <p:tav tm="0">
                                          <p:val>
                                            <p:strVal val="#ppt_w"/>
                                          </p:val>
                                        </p:tav>
                                        <p:tav tm="100000">
                                          <p:val>
                                            <p:strVal val="#ppt_w"/>
                                          </p:val>
                                        </p:tav>
                                      </p:tavLst>
                                    </p:anim>
                                    <p:anim calcmode="lin" valueType="num">
                                      <p:cBhvr>
                                        <p:cTn id="598" dur="4500" fill="hold"/>
                                        <p:tgtEl>
                                          <p:spTgt spid="110"/>
                                        </p:tgtEl>
                                        <p:attrNameLst>
                                          <p:attrName>ppt_h</p:attrName>
                                        </p:attrNameLst>
                                      </p:cBhvr>
                                      <p:tavLst>
                                        <p:tav tm="0" fmla="#ppt_h*sin(2.5*pi*$)">
                                          <p:val>
                                            <p:fltVal val="0"/>
                                          </p:val>
                                        </p:tav>
                                        <p:tav tm="100000">
                                          <p:val>
                                            <p:fltVal val="1"/>
                                          </p:val>
                                        </p:tav>
                                      </p:tavLst>
                                    </p:anim>
                                  </p:childTnLst>
                                </p:cTn>
                              </p:par>
                              <p:par>
                                <p:cTn id="599" presetID="8" presetClass="emph" presetSubtype="0" repeatCount="indefinite" fill="hold" grpId="1" nodeType="withEffect">
                                  <p:stCondLst>
                                    <p:cond delay="0"/>
                                  </p:stCondLst>
                                  <p:childTnLst>
                                    <p:animRot by="-21600000">
                                      <p:cBhvr>
                                        <p:cTn id="600" dur="4250" fill="hold"/>
                                        <p:tgtEl>
                                          <p:spTgt spid="110"/>
                                        </p:tgtEl>
                                        <p:attrNameLst>
                                          <p:attrName>r</p:attrName>
                                        </p:attrNameLst>
                                      </p:cBhvr>
                                    </p:animRot>
                                  </p:childTnLst>
                                </p:cTn>
                              </p:par>
                              <p:par>
                                <p:cTn id="601" presetID="2" presetClass="exit" presetSubtype="12" fill="hold" grpId="2" nodeType="withEffect">
                                  <p:stCondLst>
                                    <p:cond delay="0"/>
                                  </p:stCondLst>
                                  <p:childTnLst>
                                    <p:anim calcmode="lin" valueType="num">
                                      <p:cBhvr additive="base">
                                        <p:cTn id="602" dur="5500"/>
                                        <p:tgtEl>
                                          <p:spTgt spid="110"/>
                                        </p:tgtEl>
                                        <p:attrNameLst>
                                          <p:attrName>ppt_x</p:attrName>
                                        </p:attrNameLst>
                                      </p:cBhvr>
                                      <p:tavLst>
                                        <p:tav tm="0">
                                          <p:val>
                                            <p:strVal val="ppt_x"/>
                                          </p:val>
                                        </p:tav>
                                        <p:tav tm="100000">
                                          <p:val>
                                            <p:strVal val="0-ppt_w/2"/>
                                          </p:val>
                                        </p:tav>
                                      </p:tavLst>
                                    </p:anim>
                                    <p:anim calcmode="lin" valueType="num">
                                      <p:cBhvr additive="base">
                                        <p:cTn id="603" dur="5500"/>
                                        <p:tgtEl>
                                          <p:spTgt spid="110"/>
                                        </p:tgtEl>
                                        <p:attrNameLst>
                                          <p:attrName>ppt_y</p:attrName>
                                        </p:attrNameLst>
                                      </p:cBhvr>
                                      <p:tavLst>
                                        <p:tav tm="0">
                                          <p:val>
                                            <p:strVal val="ppt_y"/>
                                          </p:val>
                                        </p:tav>
                                        <p:tav tm="100000">
                                          <p:val>
                                            <p:strVal val="1+ppt_h/2"/>
                                          </p:val>
                                        </p:tav>
                                      </p:tavLst>
                                    </p:anim>
                                    <p:set>
                                      <p:cBhvr>
                                        <p:cTn id="604" dur="1" fill="hold">
                                          <p:stCondLst>
                                            <p:cond delay="5499"/>
                                          </p:stCondLst>
                                        </p:cTn>
                                        <p:tgtEl>
                                          <p:spTgt spid="110"/>
                                        </p:tgtEl>
                                        <p:attrNameLst>
                                          <p:attrName>style.visibility</p:attrName>
                                        </p:attrNameLst>
                                      </p:cBhvr>
                                      <p:to>
                                        <p:strVal val="hidden"/>
                                      </p:to>
                                    </p:set>
                                  </p:childTnLst>
                                </p:cTn>
                              </p:par>
                              <p:par>
                                <p:cTn id="605" presetID="19" presetClass="entr" presetSubtype="5" fill="hold" grpId="0" nodeType="withEffect">
                                  <p:stCondLst>
                                    <p:cond delay="0"/>
                                  </p:stCondLst>
                                  <p:childTnLst>
                                    <p:set>
                                      <p:cBhvr>
                                        <p:cTn id="606" dur="1" fill="hold">
                                          <p:stCondLst>
                                            <p:cond delay="0"/>
                                          </p:stCondLst>
                                        </p:cTn>
                                        <p:tgtEl>
                                          <p:spTgt spid="139"/>
                                        </p:tgtEl>
                                        <p:attrNameLst>
                                          <p:attrName>style.visibility</p:attrName>
                                        </p:attrNameLst>
                                      </p:cBhvr>
                                      <p:to>
                                        <p:strVal val="visible"/>
                                      </p:to>
                                    </p:set>
                                    <p:anim calcmode="lin" valueType="num">
                                      <p:cBhvr>
                                        <p:cTn id="607" dur="4500" fill="hold"/>
                                        <p:tgtEl>
                                          <p:spTgt spid="139"/>
                                        </p:tgtEl>
                                        <p:attrNameLst>
                                          <p:attrName>ppt_w</p:attrName>
                                        </p:attrNameLst>
                                      </p:cBhvr>
                                      <p:tavLst>
                                        <p:tav tm="0">
                                          <p:val>
                                            <p:strVal val="#ppt_w"/>
                                          </p:val>
                                        </p:tav>
                                        <p:tav tm="100000">
                                          <p:val>
                                            <p:strVal val="#ppt_w"/>
                                          </p:val>
                                        </p:tav>
                                      </p:tavLst>
                                    </p:anim>
                                    <p:anim calcmode="lin" valueType="num">
                                      <p:cBhvr>
                                        <p:cTn id="608" dur="4500" fill="hold"/>
                                        <p:tgtEl>
                                          <p:spTgt spid="139"/>
                                        </p:tgtEl>
                                        <p:attrNameLst>
                                          <p:attrName>ppt_h</p:attrName>
                                        </p:attrNameLst>
                                      </p:cBhvr>
                                      <p:tavLst>
                                        <p:tav tm="0" fmla="#ppt_h*sin(2.5*pi*$)">
                                          <p:val>
                                            <p:fltVal val="0"/>
                                          </p:val>
                                        </p:tav>
                                        <p:tav tm="100000">
                                          <p:val>
                                            <p:fltVal val="1"/>
                                          </p:val>
                                        </p:tav>
                                      </p:tavLst>
                                    </p:anim>
                                  </p:childTnLst>
                                </p:cTn>
                              </p:par>
                              <p:par>
                                <p:cTn id="609" presetID="8" presetClass="emph" presetSubtype="0" repeatCount="indefinite" fill="hold" grpId="1" nodeType="withEffect">
                                  <p:stCondLst>
                                    <p:cond delay="0"/>
                                  </p:stCondLst>
                                  <p:childTnLst>
                                    <p:animRot by="-21600000">
                                      <p:cBhvr>
                                        <p:cTn id="610" dur="4250" fill="hold"/>
                                        <p:tgtEl>
                                          <p:spTgt spid="139"/>
                                        </p:tgtEl>
                                        <p:attrNameLst>
                                          <p:attrName>r</p:attrName>
                                        </p:attrNameLst>
                                      </p:cBhvr>
                                    </p:animRot>
                                  </p:childTnLst>
                                </p:cTn>
                              </p:par>
                              <p:par>
                                <p:cTn id="611" presetID="2" presetClass="exit" presetSubtype="12" fill="hold" grpId="2" nodeType="withEffect">
                                  <p:stCondLst>
                                    <p:cond delay="0"/>
                                  </p:stCondLst>
                                  <p:childTnLst>
                                    <p:anim calcmode="lin" valueType="num">
                                      <p:cBhvr additive="base">
                                        <p:cTn id="612" dur="5500"/>
                                        <p:tgtEl>
                                          <p:spTgt spid="139"/>
                                        </p:tgtEl>
                                        <p:attrNameLst>
                                          <p:attrName>ppt_x</p:attrName>
                                        </p:attrNameLst>
                                      </p:cBhvr>
                                      <p:tavLst>
                                        <p:tav tm="0">
                                          <p:val>
                                            <p:strVal val="ppt_x"/>
                                          </p:val>
                                        </p:tav>
                                        <p:tav tm="100000">
                                          <p:val>
                                            <p:strVal val="0-ppt_w/2"/>
                                          </p:val>
                                        </p:tav>
                                      </p:tavLst>
                                    </p:anim>
                                    <p:anim calcmode="lin" valueType="num">
                                      <p:cBhvr additive="base">
                                        <p:cTn id="613" dur="5500"/>
                                        <p:tgtEl>
                                          <p:spTgt spid="139"/>
                                        </p:tgtEl>
                                        <p:attrNameLst>
                                          <p:attrName>ppt_y</p:attrName>
                                        </p:attrNameLst>
                                      </p:cBhvr>
                                      <p:tavLst>
                                        <p:tav tm="0">
                                          <p:val>
                                            <p:strVal val="ppt_y"/>
                                          </p:val>
                                        </p:tav>
                                        <p:tav tm="100000">
                                          <p:val>
                                            <p:strVal val="1+ppt_h/2"/>
                                          </p:val>
                                        </p:tav>
                                      </p:tavLst>
                                    </p:anim>
                                    <p:set>
                                      <p:cBhvr>
                                        <p:cTn id="614" dur="1" fill="hold">
                                          <p:stCondLst>
                                            <p:cond delay="5499"/>
                                          </p:stCondLst>
                                        </p:cTn>
                                        <p:tgtEl>
                                          <p:spTgt spid="139"/>
                                        </p:tgtEl>
                                        <p:attrNameLst>
                                          <p:attrName>style.visibility</p:attrName>
                                        </p:attrNameLst>
                                      </p:cBhvr>
                                      <p:to>
                                        <p:strVal val="hidden"/>
                                      </p:to>
                                    </p:set>
                                  </p:childTnLst>
                                </p:cTn>
                              </p:par>
                              <p:par>
                                <p:cTn id="615" presetID="19" presetClass="entr" presetSubtype="5" fill="hold" grpId="0" nodeType="withEffect">
                                  <p:stCondLst>
                                    <p:cond delay="0"/>
                                  </p:stCondLst>
                                  <p:childTnLst>
                                    <p:set>
                                      <p:cBhvr>
                                        <p:cTn id="616" dur="1" fill="hold">
                                          <p:stCondLst>
                                            <p:cond delay="0"/>
                                          </p:stCondLst>
                                        </p:cTn>
                                        <p:tgtEl>
                                          <p:spTgt spid="138"/>
                                        </p:tgtEl>
                                        <p:attrNameLst>
                                          <p:attrName>style.visibility</p:attrName>
                                        </p:attrNameLst>
                                      </p:cBhvr>
                                      <p:to>
                                        <p:strVal val="visible"/>
                                      </p:to>
                                    </p:set>
                                    <p:anim calcmode="lin" valueType="num">
                                      <p:cBhvr>
                                        <p:cTn id="617" dur="4500" fill="hold"/>
                                        <p:tgtEl>
                                          <p:spTgt spid="138"/>
                                        </p:tgtEl>
                                        <p:attrNameLst>
                                          <p:attrName>ppt_w</p:attrName>
                                        </p:attrNameLst>
                                      </p:cBhvr>
                                      <p:tavLst>
                                        <p:tav tm="0">
                                          <p:val>
                                            <p:strVal val="#ppt_w"/>
                                          </p:val>
                                        </p:tav>
                                        <p:tav tm="100000">
                                          <p:val>
                                            <p:strVal val="#ppt_w"/>
                                          </p:val>
                                        </p:tav>
                                      </p:tavLst>
                                    </p:anim>
                                    <p:anim calcmode="lin" valueType="num">
                                      <p:cBhvr>
                                        <p:cTn id="618" dur="4500" fill="hold"/>
                                        <p:tgtEl>
                                          <p:spTgt spid="138"/>
                                        </p:tgtEl>
                                        <p:attrNameLst>
                                          <p:attrName>ppt_h</p:attrName>
                                        </p:attrNameLst>
                                      </p:cBhvr>
                                      <p:tavLst>
                                        <p:tav tm="0" fmla="#ppt_h*sin(2.5*pi*$)">
                                          <p:val>
                                            <p:fltVal val="0"/>
                                          </p:val>
                                        </p:tav>
                                        <p:tav tm="100000">
                                          <p:val>
                                            <p:fltVal val="1"/>
                                          </p:val>
                                        </p:tav>
                                      </p:tavLst>
                                    </p:anim>
                                  </p:childTnLst>
                                </p:cTn>
                              </p:par>
                              <p:par>
                                <p:cTn id="619" presetID="8" presetClass="emph" presetSubtype="0" repeatCount="indefinite" fill="hold" grpId="1" nodeType="withEffect">
                                  <p:stCondLst>
                                    <p:cond delay="0"/>
                                  </p:stCondLst>
                                  <p:childTnLst>
                                    <p:animRot by="-21600000">
                                      <p:cBhvr>
                                        <p:cTn id="620" dur="4250" fill="hold"/>
                                        <p:tgtEl>
                                          <p:spTgt spid="138"/>
                                        </p:tgtEl>
                                        <p:attrNameLst>
                                          <p:attrName>r</p:attrName>
                                        </p:attrNameLst>
                                      </p:cBhvr>
                                    </p:animRot>
                                  </p:childTnLst>
                                </p:cTn>
                              </p:par>
                              <p:par>
                                <p:cTn id="621" presetID="2" presetClass="exit" presetSubtype="12" fill="hold" grpId="2" nodeType="withEffect">
                                  <p:stCondLst>
                                    <p:cond delay="0"/>
                                  </p:stCondLst>
                                  <p:childTnLst>
                                    <p:anim calcmode="lin" valueType="num">
                                      <p:cBhvr additive="base">
                                        <p:cTn id="622" dur="5500"/>
                                        <p:tgtEl>
                                          <p:spTgt spid="138"/>
                                        </p:tgtEl>
                                        <p:attrNameLst>
                                          <p:attrName>ppt_x</p:attrName>
                                        </p:attrNameLst>
                                      </p:cBhvr>
                                      <p:tavLst>
                                        <p:tav tm="0">
                                          <p:val>
                                            <p:strVal val="ppt_x"/>
                                          </p:val>
                                        </p:tav>
                                        <p:tav tm="100000">
                                          <p:val>
                                            <p:strVal val="0-ppt_w/2"/>
                                          </p:val>
                                        </p:tav>
                                      </p:tavLst>
                                    </p:anim>
                                    <p:anim calcmode="lin" valueType="num">
                                      <p:cBhvr additive="base">
                                        <p:cTn id="623" dur="5500"/>
                                        <p:tgtEl>
                                          <p:spTgt spid="138"/>
                                        </p:tgtEl>
                                        <p:attrNameLst>
                                          <p:attrName>ppt_y</p:attrName>
                                        </p:attrNameLst>
                                      </p:cBhvr>
                                      <p:tavLst>
                                        <p:tav tm="0">
                                          <p:val>
                                            <p:strVal val="ppt_y"/>
                                          </p:val>
                                        </p:tav>
                                        <p:tav tm="100000">
                                          <p:val>
                                            <p:strVal val="1+ppt_h/2"/>
                                          </p:val>
                                        </p:tav>
                                      </p:tavLst>
                                    </p:anim>
                                    <p:set>
                                      <p:cBhvr>
                                        <p:cTn id="624" dur="1" fill="hold">
                                          <p:stCondLst>
                                            <p:cond delay="5499"/>
                                          </p:stCondLst>
                                        </p:cTn>
                                        <p:tgtEl>
                                          <p:spTgt spid="138"/>
                                        </p:tgtEl>
                                        <p:attrNameLst>
                                          <p:attrName>style.visibility</p:attrName>
                                        </p:attrNameLst>
                                      </p:cBhvr>
                                      <p:to>
                                        <p:strVal val="hidden"/>
                                      </p:to>
                                    </p:set>
                                  </p:childTnLst>
                                </p:cTn>
                              </p:par>
                              <p:par>
                                <p:cTn id="625" presetID="19" presetClass="entr" presetSubtype="5" fill="hold" grpId="0" nodeType="withEffect">
                                  <p:stCondLst>
                                    <p:cond delay="0"/>
                                  </p:stCondLst>
                                  <p:childTnLst>
                                    <p:set>
                                      <p:cBhvr>
                                        <p:cTn id="626" dur="1" fill="hold">
                                          <p:stCondLst>
                                            <p:cond delay="0"/>
                                          </p:stCondLst>
                                        </p:cTn>
                                        <p:tgtEl>
                                          <p:spTgt spid="137"/>
                                        </p:tgtEl>
                                        <p:attrNameLst>
                                          <p:attrName>style.visibility</p:attrName>
                                        </p:attrNameLst>
                                      </p:cBhvr>
                                      <p:to>
                                        <p:strVal val="visible"/>
                                      </p:to>
                                    </p:set>
                                    <p:anim calcmode="lin" valueType="num">
                                      <p:cBhvr>
                                        <p:cTn id="627" dur="4500" fill="hold"/>
                                        <p:tgtEl>
                                          <p:spTgt spid="137"/>
                                        </p:tgtEl>
                                        <p:attrNameLst>
                                          <p:attrName>ppt_w</p:attrName>
                                        </p:attrNameLst>
                                      </p:cBhvr>
                                      <p:tavLst>
                                        <p:tav tm="0">
                                          <p:val>
                                            <p:strVal val="#ppt_w"/>
                                          </p:val>
                                        </p:tav>
                                        <p:tav tm="100000">
                                          <p:val>
                                            <p:strVal val="#ppt_w"/>
                                          </p:val>
                                        </p:tav>
                                      </p:tavLst>
                                    </p:anim>
                                    <p:anim calcmode="lin" valueType="num">
                                      <p:cBhvr>
                                        <p:cTn id="628" dur="4500" fill="hold"/>
                                        <p:tgtEl>
                                          <p:spTgt spid="137"/>
                                        </p:tgtEl>
                                        <p:attrNameLst>
                                          <p:attrName>ppt_h</p:attrName>
                                        </p:attrNameLst>
                                      </p:cBhvr>
                                      <p:tavLst>
                                        <p:tav tm="0" fmla="#ppt_h*sin(2.5*pi*$)">
                                          <p:val>
                                            <p:fltVal val="0"/>
                                          </p:val>
                                        </p:tav>
                                        <p:tav tm="100000">
                                          <p:val>
                                            <p:fltVal val="1"/>
                                          </p:val>
                                        </p:tav>
                                      </p:tavLst>
                                    </p:anim>
                                  </p:childTnLst>
                                </p:cTn>
                              </p:par>
                              <p:par>
                                <p:cTn id="629" presetID="8" presetClass="emph" presetSubtype="0" repeatCount="indefinite" fill="hold" grpId="1" nodeType="withEffect">
                                  <p:stCondLst>
                                    <p:cond delay="0"/>
                                  </p:stCondLst>
                                  <p:childTnLst>
                                    <p:animRot by="-21600000">
                                      <p:cBhvr>
                                        <p:cTn id="630" dur="4250" fill="hold"/>
                                        <p:tgtEl>
                                          <p:spTgt spid="137"/>
                                        </p:tgtEl>
                                        <p:attrNameLst>
                                          <p:attrName>r</p:attrName>
                                        </p:attrNameLst>
                                      </p:cBhvr>
                                    </p:animRot>
                                  </p:childTnLst>
                                </p:cTn>
                              </p:par>
                              <p:par>
                                <p:cTn id="631" presetID="2" presetClass="exit" presetSubtype="12" fill="hold" grpId="2" nodeType="withEffect">
                                  <p:stCondLst>
                                    <p:cond delay="0"/>
                                  </p:stCondLst>
                                  <p:childTnLst>
                                    <p:anim calcmode="lin" valueType="num">
                                      <p:cBhvr additive="base">
                                        <p:cTn id="632" dur="5500"/>
                                        <p:tgtEl>
                                          <p:spTgt spid="137"/>
                                        </p:tgtEl>
                                        <p:attrNameLst>
                                          <p:attrName>ppt_x</p:attrName>
                                        </p:attrNameLst>
                                      </p:cBhvr>
                                      <p:tavLst>
                                        <p:tav tm="0">
                                          <p:val>
                                            <p:strVal val="ppt_x"/>
                                          </p:val>
                                        </p:tav>
                                        <p:tav tm="100000">
                                          <p:val>
                                            <p:strVal val="0-ppt_w/2"/>
                                          </p:val>
                                        </p:tav>
                                      </p:tavLst>
                                    </p:anim>
                                    <p:anim calcmode="lin" valueType="num">
                                      <p:cBhvr additive="base">
                                        <p:cTn id="633" dur="5500"/>
                                        <p:tgtEl>
                                          <p:spTgt spid="137"/>
                                        </p:tgtEl>
                                        <p:attrNameLst>
                                          <p:attrName>ppt_y</p:attrName>
                                        </p:attrNameLst>
                                      </p:cBhvr>
                                      <p:tavLst>
                                        <p:tav tm="0">
                                          <p:val>
                                            <p:strVal val="ppt_y"/>
                                          </p:val>
                                        </p:tav>
                                        <p:tav tm="100000">
                                          <p:val>
                                            <p:strVal val="1+ppt_h/2"/>
                                          </p:val>
                                        </p:tav>
                                      </p:tavLst>
                                    </p:anim>
                                    <p:set>
                                      <p:cBhvr>
                                        <p:cTn id="634" dur="1" fill="hold">
                                          <p:stCondLst>
                                            <p:cond delay="5499"/>
                                          </p:stCondLst>
                                        </p:cTn>
                                        <p:tgtEl>
                                          <p:spTgt spid="137"/>
                                        </p:tgtEl>
                                        <p:attrNameLst>
                                          <p:attrName>style.visibility</p:attrName>
                                        </p:attrNameLst>
                                      </p:cBhvr>
                                      <p:to>
                                        <p:strVal val="hidden"/>
                                      </p:to>
                                    </p:set>
                                  </p:childTnLst>
                                </p:cTn>
                              </p:par>
                              <p:par>
                                <p:cTn id="635" presetID="19" presetClass="entr" presetSubtype="5" fill="hold" grpId="0" nodeType="withEffect">
                                  <p:stCondLst>
                                    <p:cond delay="0"/>
                                  </p:stCondLst>
                                  <p:childTnLst>
                                    <p:set>
                                      <p:cBhvr>
                                        <p:cTn id="636" dur="1" fill="hold">
                                          <p:stCondLst>
                                            <p:cond delay="0"/>
                                          </p:stCondLst>
                                        </p:cTn>
                                        <p:tgtEl>
                                          <p:spTgt spid="136"/>
                                        </p:tgtEl>
                                        <p:attrNameLst>
                                          <p:attrName>style.visibility</p:attrName>
                                        </p:attrNameLst>
                                      </p:cBhvr>
                                      <p:to>
                                        <p:strVal val="visible"/>
                                      </p:to>
                                    </p:set>
                                    <p:anim calcmode="lin" valueType="num">
                                      <p:cBhvr>
                                        <p:cTn id="637" dur="4500" fill="hold"/>
                                        <p:tgtEl>
                                          <p:spTgt spid="136"/>
                                        </p:tgtEl>
                                        <p:attrNameLst>
                                          <p:attrName>ppt_w</p:attrName>
                                        </p:attrNameLst>
                                      </p:cBhvr>
                                      <p:tavLst>
                                        <p:tav tm="0">
                                          <p:val>
                                            <p:strVal val="#ppt_w"/>
                                          </p:val>
                                        </p:tav>
                                        <p:tav tm="100000">
                                          <p:val>
                                            <p:strVal val="#ppt_w"/>
                                          </p:val>
                                        </p:tav>
                                      </p:tavLst>
                                    </p:anim>
                                    <p:anim calcmode="lin" valueType="num">
                                      <p:cBhvr>
                                        <p:cTn id="638" dur="4500" fill="hold"/>
                                        <p:tgtEl>
                                          <p:spTgt spid="136"/>
                                        </p:tgtEl>
                                        <p:attrNameLst>
                                          <p:attrName>ppt_h</p:attrName>
                                        </p:attrNameLst>
                                      </p:cBhvr>
                                      <p:tavLst>
                                        <p:tav tm="0" fmla="#ppt_h*sin(2.5*pi*$)">
                                          <p:val>
                                            <p:fltVal val="0"/>
                                          </p:val>
                                        </p:tav>
                                        <p:tav tm="100000">
                                          <p:val>
                                            <p:fltVal val="1"/>
                                          </p:val>
                                        </p:tav>
                                      </p:tavLst>
                                    </p:anim>
                                  </p:childTnLst>
                                </p:cTn>
                              </p:par>
                              <p:par>
                                <p:cTn id="639" presetID="8" presetClass="emph" presetSubtype="0" repeatCount="indefinite" fill="hold" grpId="1" nodeType="withEffect">
                                  <p:stCondLst>
                                    <p:cond delay="0"/>
                                  </p:stCondLst>
                                  <p:childTnLst>
                                    <p:animRot by="-21600000">
                                      <p:cBhvr>
                                        <p:cTn id="640" dur="4250" fill="hold"/>
                                        <p:tgtEl>
                                          <p:spTgt spid="136"/>
                                        </p:tgtEl>
                                        <p:attrNameLst>
                                          <p:attrName>r</p:attrName>
                                        </p:attrNameLst>
                                      </p:cBhvr>
                                    </p:animRot>
                                  </p:childTnLst>
                                </p:cTn>
                              </p:par>
                              <p:par>
                                <p:cTn id="641" presetID="2" presetClass="exit" presetSubtype="12" fill="hold" grpId="2" nodeType="withEffect">
                                  <p:stCondLst>
                                    <p:cond delay="0"/>
                                  </p:stCondLst>
                                  <p:childTnLst>
                                    <p:anim calcmode="lin" valueType="num">
                                      <p:cBhvr additive="base">
                                        <p:cTn id="642" dur="5500"/>
                                        <p:tgtEl>
                                          <p:spTgt spid="136"/>
                                        </p:tgtEl>
                                        <p:attrNameLst>
                                          <p:attrName>ppt_x</p:attrName>
                                        </p:attrNameLst>
                                      </p:cBhvr>
                                      <p:tavLst>
                                        <p:tav tm="0">
                                          <p:val>
                                            <p:strVal val="ppt_x"/>
                                          </p:val>
                                        </p:tav>
                                        <p:tav tm="100000">
                                          <p:val>
                                            <p:strVal val="0-ppt_w/2"/>
                                          </p:val>
                                        </p:tav>
                                      </p:tavLst>
                                    </p:anim>
                                    <p:anim calcmode="lin" valueType="num">
                                      <p:cBhvr additive="base">
                                        <p:cTn id="643" dur="5500"/>
                                        <p:tgtEl>
                                          <p:spTgt spid="136"/>
                                        </p:tgtEl>
                                        <p:attrNameLst>
                                          <p:attrName>ppt_y</p:attrName>
                                        </p:attrNameLst>
                                      </p:cBhvr>
                                      <p:tavLst>
                                        <p:tav tm="0">
                                          <p:val>
                                            <p:strVal val="ppt_y"/>
                                          </p:val>
                                        </p:tav>
                                        <p:tav tm="100000">
                                          <p:val>
                                            <p:strVal val="1+ppt_h/2"/>
                                          </p:val>
                                        </p:tav>
                                      </p:tavLst>
                                    </p:anim>
                                    <p:set>
                                      <p:cBhvr>
                                        <p:cTn id="644" dur="1" fill="hold">
                                          <p:stCondLst>
                                            <p:cond delay="5499"/>
                                          </p:stCondLst>
                                        </p:cTn>
                                        <p:tgtEl>
                                          <p:spTgt spid="136"/>
                                        </p:tgtEl>
                                        <p:attrNameLst>
                                          <p:attrName>style.visibility</p:attrName>
                                        </p:attrNameLst>
                                      </p:cBhvr>
                                      <p:to>
                                        <p:strVal val="hidden"/>
                                      </p:to>
                                    </p:set>
                                  </p:childTnLst>
                                </p:cTn>
                              </p:par>
                              <p:par>
                                <p:cTn id="645" presetID="19" presetClass="entr" presetSubtype="5" fill="hold" grpId="0" nodeType="withEffect">
                                  <p:stCondLst>
                                    <p:cond delay="0"/>
                                  </p:stCondLst>
                                  <p:childTnLst>
                                    <p:set>
                                      <p:cBhvr>
                                        <p:cTn id="646" dur="1" fill="hold">
                                          <p:stCondLst>
                                            <p:cond delay="0"/>
                                          </p:stCondLst>
                                        </p:cTn>
                                        <p:tgtEl>
                                          <p:spTgt spid="135"/>
                                        </p:tgtEl>
                                        <p:attrNameLst>
                                          <p:attrName>style.visibility</p:attrName>
                                        </p:attrNameLst>
                                      </p:cBhvr>
                                      <p:to>
                                        <p:strVal val="visible"/>
                                      </p:to>
                                    </p:set>
                                    <p:anim calcmode="lin" valueType="num">
                                      <p:cBhvr>
                                        <p:cTn id="647" dur="4500" fill="hold"/>
                                        <p:tgtEl>
                                          <p:spTgt spid="135"/>
                                        </p:tgtEl>
                                        <p:attrNameLst>
                                          <p:attrName>ppt_w</p:attrName>
                                        </p:attrNameLst>
                                      </p:cBhvr>
                                      <p:tavLst>
                                        <p:tav tm="0">
                                          <p:val>
                                            <p:strVal val="#ppt_w"/>
                                          </p:val>
                                        </p:tav>
                                        <p:tav tm="100000">
                                          <p:val>
                                            <p:strVal val="#ppt_w"/>
                                          </p:val>
                                        </p:tav>
                                      </p:tavLst>
                                    </p:anim>
                                    <p:anim calcmode="lin" valueType="num">
                                      <p:cBhvr>
                                        <p:cTn id="648" dur="4500" fill="hold"/>
                                        <p:tgtEl>
                                          <p:spTgt spid="135"/>
                                        </p:tgtEl>
                                        <p:attrNameLst>
                                          <p:attrName>ppt_h</p:attrName>
                                        </p:attrNameLst>
                                      </p:cBhvr>
                                      <p:tavLst>
                                        <p:tav tm="0" fmla="#ppt_h*sin(2.5*pi*$)">
                                          <p:val>
                                            <p:fltVal val="0"/>
                                          </p:val>
                                        </p:tav>
                                        <p:tav tm="100000">
                                          <p:val>
                                            <p:fltVal val="1"/>
                                          </p:val>
                                        </p:tav>
                                      </p:tavLst>
                                    </p:anim>
                                  </p:childTnLst>
                                </p:cTn>
                              </p:par>
                              <p:par>
                                <p:cTn id="649" presetID="8" presetClass="emph" presetSubtype="0" repeatCount="indefinite" fill="hold" grpId="1" nodeType="withEffect">
                                  <p:stCondLst>
                                    <p:cond delay="0"/>
                                  </p:stCondLst>
                                  <p:childTnLst>
                                    <p:animRot by="-21600000">
                                      <p:cBhvr>
                                        <p:cTn id="650" dur="4250" fill="hold"/>
                                        <p:tgtEl>
                                          <p:spTgt spid="135"/>
                                        </p:tgtEl>
                                        <p:attrNameLst>
                                          <p:attrName>r</p:attrName>
                                        </p:attrNameLst>
                                      </p:cBhvr>
                                    </p:animRot>
                                  </p:childTnLst>
                                </p:cTn>
                              </p:par>
                              <p:par>
                                <p:cTn id="651" presetID="2" presetClass="exit" presetSubtype="12" fill="hold" grpId="2" nodeType="withEffect">
                                  <p:stCondLst>
                                    <p:cond delay="0"/>
                                  </p:stCondLst>
                                  <p:childTnLst>
                                    <p:anim calcmode="lin" valueType="num">
                                      <p:cBhvr additive="base">
                                        <p:cTn id="652" dur="5500"/>
                                        <p:tgtEl>
                                          <p:spTgt spid="135"/>
                                        </p:tgtEl>
                                        <p:attrNameLst>
                                          <p:attrName>ppt_x</p:attrName>
                                        </p:attrNameLst>
                                      </p:cBhvr>
                                      <p:tavLst>
                                        <p:tav tm="0">
                                          <p:val>
                                            <p:strVal val="ppt_x"/>
                                          </p:val>
                                        </p:tav>
                                        <p:tav tm="100000">
                                          <p:val>
                                            <p:strVal val="0-ppt_w/2"/>
                                          </p:val>
                                        </p:tav>
                                      </p:tavLst>
                                    </p:anim>
                                    <p:anim calcmode="lin" valueType="num">
                                      <p:cBhvr additive="base">
                                        <p:cTn id="653" dur="5500"/>
                                        <p:tgtEl>
                                          <p:spTgt spid="135"/>
                                        </p:tgtEl>
                                        <p:attrNameLst>
                                          <p:attrName>ppt_y</p:attrName>
                                        </p:attrNameLst>
                                      </p:cBhvr>
                                      <p:tavLst>
                                        <p:tav tm="0">
                                          <p:val>
                                            <p:strVal val="ppt_y"/>
                                          </p:val>
                                        </p:tav>
                                        <p:tav tm="100000">
                                          <p:val>
                                            <p:strVal val="1+ppt_h/2"/>
                                          </p:val>
                                        </p:tav>
                                      </p:tavLst>
                                    </p:anim>
                                    <p:set>
                                      <p:cBhvr>
                                        <p:cTn id="654" dur="1" fill="hold">
                                          <p:stCondLst>
                                            <p:cond delay="5499"/>
                                          </p:stCondLst>
                                        </p:cTn>
                                        <p:tgtEl>
                                          <p:spTgt spid="135"/>
                                        </p:tgtEl>
                                        <p:attrNameLst>
                                          <p:attrName>style.visibility</p:attrName>
                                        </p:attrNameLst>
                                      </p:cBhvr>
                                      <p:to>
                                        <p:strVal val="hidden"/>
                                      </p:to>
                                    </p:set>
                                  </p:childTnLst>
                                </p:cTn>
                              </p:par>
                              <p:par>
                                <p:cTn id="655" presetID="19" presetClass="entr" presetSubtype="5" fill="hold" grpId="0" nodeType="withEffect">
                                  <p:stCondLst>
                                    <p:cond delay="0"/>
                                  </p:stCondLst>
                                  <p:childTnLst>
                                    <p:set>
                                      <p:cBhvr>
                                        <p:cTn id="656" dur="1" fill="hold">
                                          <p:stCondLst>
                                            <p:cond delay="0"/>
                                          </p:stCondLst>
                                        </p:cTn>
                                        <p:tgtEl>
                                          <p:spTgt spid="134"/>
                                        </p:tgtEl>
                                        <p:attrNameLst>
                                          <p:attrName>style.visibility</p:attrName>
                                        </p:attrNameLst>
                                      </p:cBhvr>
                                      <p:to>
                                        <p:strVal val="visible"/>
                                      </p:to>
                                    </p:set>
                                    <p:anim calcmode="lin" valueType="num">
                                      <p:cBhvr>
                                        <p:cTn id="657" dur="4500" fill="hold"/>
                                        <p:tgtEl>
                                          <p:spTgt spid="134"/>
                                        </p:tgtEl>
                                        <p:attrNameLst>
                                          <p:attrName>ppt_w</p:attrName>
                                        </p:attrNameLst>
                                      </p:cBhvr>
                                      <p:tavLst>
                                        <p:tav tm="0">
                                          <p:val>
                                            <p:strVal val="#ppt_w"/>
                                          </p:val>
                                        </p:tav>
                                        <p:tav tm="100000">
                                          <p:val>
                                            <p:strVal val="#ppt_w"/>
                                          </p:val>
                                        </p:tav>
                                      </p:tavLst>
                                    </p:anim>
                                    <p:anim calcmode="lin" valueType="num">
                                      <p:cBhvr>
                                        <p:cTn id="658" dur="4500" fill="hold"/>
                                        <p:tgtEl>
                                          <p:spTgt spid="134"/>
                                        </p:tgtEl>
                                        <p:attrNameLst>
                                          <p:attrName>ppt_h</p:attrName>
                                        </p:attrNameLst>
                                      </p:cBhvr>
                                      <p:tavLst>
                                        <p:tav tm="0" fmla="#ppt_h*sin(2.5*pi*$)">
                                          <p:val>
                                            <p:fltVal val="0"/>
                                          </p:val>
                                        </p:tav>
                                        <p:tav tm="100000">
                                          <p:val>
                                            <p:fltVal val="1"/>
                                          </p:val>
                                        </p:tav>
                                      </p:tavLst>
                                    </p:anim>
                                  </p:childTnLst>
                                </p:cTn>
                              </p:par>
                              <p:par>
                                <p:cTn id="659" presetID="8" presetClass="emph" presetSubtype="0" repeatCount="indefinite" fill="hold" grpId="1" nodeType="withEffect">
                                  <p:stCondLst>
                                    <p:cond delay="0"/>
                                  </p:stCondLst>
                                  <p:childTnLst>
                                    <p:animRot by="-21600000">
                                      <p:cBhvr>
                                        <p:cTn id="660" dur="4250" fill="hold"/>
                                        <p:tgtEl>
                                          <p:spTgt spid="134"/>
                                        </p:tgtEl>
                                        <p:attrNameLst>
                                          <p:attrName>r</p:attrName>
                                        </p:attrNameLst>
                                      </p:cBhvr>
                                    </p:animRot>
                                  </p:childTnLst>
                                </p:cTn>
                              </p:par>
                              <p:par>
                                <p:cTn id="661" presetID="2" presetClass="exit" presetSubtype="12" fill="hold" grpId="2" nodeType="withEffect">
                                  <p:stCondLst>
                                    <p:cond delay="0"/>
                                  </p:stCondLst>
                                  <p:childTnLst>
                                    <p:anim calcmode="lin" valueType="num">
                                      <p:cBhvr additive="base">
                                        <p:cTn id="662" dur="5500"/>
                                        <p:tgtEl>
                                          <p:spTgt spid="134"/>
                                        </p:tgtEl>
                                        <p:attrNameLst>
                                          <p:attrName>ppt_x</p:attrName>
                                        </p:attrNameLst>
                                      </p:cBhvr>
                                      <p:tavLst>
                                        <p:tav tm="0">
                                          <p:val>
                                            <p:strVal val="ppt_x"/>
                                          </p:val>
                                        </p:tav>
                                        <p:tav tm="100000">
                                          <p:val>
                                            <p:strVal val="0-ppt_w/2"/>
                                          </p:val>
                                        </p:tav>
                                      </p:tavLst>
                                    </p:anim>
                                    <p:anim calcmode="lin" valueType="num">
                                      <p:cBhvr additive="base">
                                        <p:cTn id="663" dur="5500"/>
                                        <p:tgtEl>
                                          <p:spTgt spid="134"/>
                                        </p:tgtEl>
                                        <p:attrNameLst>
                                          <p:attrName>ppt_y</p:attrName>
                                        </p:attrNameLst>
                                      </p:cBhvr>
                                      <p:tavLst>
                                        <p:tav tm="0">
                                          <p:val>
                                            <p:strVal val="ppt_y"/>
                                          </p:val>
                                        </p:tav>
                                        <p:tav tm="100000">
                                          <p:val>
                                            <p:strVal val="1+ppt_h/2"/>
                                          </p:val>
                                        </p:tav>
                                      </p:tavLst>
                                    </p:anim>
                                    <p:set>
                                      <p:cBhvr>
                                        <p:cTn id="664" dur="1" fill="hold">
                                          <p:stCondLst>
                                            <p:cond delay="5499"/>
                                          </p:stCondLst>
                                        </p:cTn>
                                        <p:tgtEl>
                                          <p:spTgt spid="134"/>
                                        </p:tgtEl>
                                        <p:attrNameLst>
                                          <p:attrName>style.visibility</p:attrName>
                                        </p:attrNameLst>
                                      </p:cBhvr>
                                      <p:to>
                                        <p:strVal val="hidden"/>
                                      </p:to>
                                    </p:set>
                                  </p:childTnLst>
                                </p:cTn>
                              </p:par>
                              <p:par>
                                <p:cTn id="665" presetID="19" presetClass="entr" presetSubtype="5" fill="hold" grpId="0" nodeType="withEffect">
                                  <p:stCondLst>
                                    <p:cond delay="0"/>
                                  </p:stCondLst>
                                  <p:childTnLst>
                                    <p:set>
                                      <p:cBhvr>
                                        <p:cTn id="666" dur="1" fill="hold">
                                          <p:stCondLst>
                                            <p:cond delay="0"/>
                                          </p:stCondLst>
                                        </p:cTn>
                                        <p:tgtEl>
                                          <p:spTgt spid="133"/>
                                        </p:tgtEl>
                                        <p:attrNameLst>
                                          <p:attrName>style.visibility</p:attrName>
                                        </p:attrNameLst>
                                      </p:cBhvr>
                                      <p:to>
                                        <p:strVal val="visible"/>
                                      </p:to>
                                    </p:set>
                                    <p:anim calcmode="lin" valueType="num">
                                      <p:cBhvr>
                                        <p:cTn id="667" dur="4500" fill="hold"/>
                                        <p:tgtEl>
                                          <p:spTgt spid="133"/>
                                        </p:tgtEl>
                                        <p:attrNameLst>
                                          <p:attrName>ppt_w</p:attrName>
                                        </p:attrNameLst>
                                      </p:cBhvr>
                                      <p:tavLst>
                                        <p:tav tm="0">
                                          <p:val>
                                            <p:strVal val="#ppt_w"/>
                                          </p:val>
                                        </p:tav>
                                        <p:tav tm="100000">
                                          <p:val>
                                            <p:strVal val="#ppt_w"/>
                                          </p:val>
                                        </p:tav>
                                      </p:tavLst>
                                    </p:anim>
                                    <p:anim calcmode="lin" valueType="num">
                                      <p:cBhvr>
                                        <p:cTn id="668" dur="4500" fill="hold"/>
                                        <p:tgtEl>
                                          <p:spTgt spid="133"/>
                                        </p:tgtEl>
                                        <p:attrNameLst>
                                          <p:attrName>ppt_h</p:attrName>
                                        </p:attrNameLst>
                                      </p:cBhvr>
                                      <p:tavLst>
                                        <p:tav tm="0" fmla="#ppt_h*sin(2.5*pi*$)">
                                          <p:val>
                                            <p:fltVal val="0"/>
                                          </p:val>
                                        </p:tav>
                                        <p:tav tm="100000">
                                          <p:val>
                                            <p:fltVal val="1"/>
                                          </p:val>
                                        </p:tav>
                                      </p:tavLst>
                                    </p:anim>
                                  </p:childTnLst>
                                </p:cTn>
                              </p:par>
                              <p:par>
                                <p:cTn id="669" presetID="8" presetClass="emph" presetSubtype="0" repeatCount="indefinite" fill="hold" grpId="1" nodeType="withEffect">
                                  <p:stCondLst>
                                    <p:cond delay="0"/>
                                  </p:stCondLst>
                                  <p:childTnLst>
                                    <p:animRot by="-21600000">
                                      <p:cBhvr>
                                        <p:cTn id="670" dur="4250" fill="hold"/>
                                        <p:tgtEl>
                                          <p:spTgt spid="133"/>
                                        </p:tgtEl>
                                        <p:attrNameLst>
                                          <p:attrName>r</p:attrName>
                                        </p:attrNameLst>
                                      </p:cBhvr>
                                    </p:animRot>
                                  </p:childTnLst>
                                </p:cTn>
                              </p:par>
                              <p:par>
                                <p:cTn id="671" presetID="2" presetClass="exit" presetSubtype="12" fill="hold" grpId="2" nodeType="withEffect">
                                  <p:stCondLst>
                                    <p:cond delay="0"/>
                                  </p:stCondLst>
                                  <p:childTnLst>
                                    <p:anim calcmode="lin" valueType="num">
                                      <p:cBhvr additive="base">
                                        <p:cTn id="672" dur="5500"/>
                                        <p:tgtEl>
                                          <p:spTgt spid="133"/>
                                        </p:tgtEl>
                                        <p:attrNameLst>
                                          <p:attrName>ppt_x</p:attrName>
                                        </p:attrNameLst>
                                      </p:cBhvr>
                                      <p:tavLst>
                                        <p:tav tm="0">
                                          <p:val>
                                            <p:strVal val="ppt_x"/>
                                          </p:val>
                                        </p:tav>
                                        <p:tav tm="100000">
                                          <p:val>
                                            <p:strVal val="0-ppt_w/2"/>
                                          </p:val>
                                        </p:tav>
                                      </p:tavLst>
                                    </p:anim>
                                    <p:anim calcmode="lin" valueType="num">
                                      <p:cBhvr additive="base">
                                        <p:cTn id="673" dur="5500"/>
                                        <p:tgtEl>
                                          <p:spTgt spid="133"/>
                                        </p:tgtEl>
                                        <p:attrNameLst>
                                          <p:attrName>ppt_y</p:attrName>
                                        </p:attrNameLst>
                                      </p:cBhvr>
                                      <p:tavLst>
                                        <p:tav tm="0">
                                          <p:val>
                                            <p:strVal val="ppt_y"/>
                                          </p:val>
                                        </p:tav>
                                        <p:tav tm="100000">
                                          <p:val>
                                            <p:strVal val="1+ppt_h/2"/>
                                          </p:val>
                                        </p:tav>
                                      </p:tavLst>
                                    </p:anim>
                                    <p:set>
                                      <p:cBhvr>
                                        <p:cTn id="674" dur="1" fill="hold">
                                          <p:stCondLst>
                                            <p:cond delay="5499"/>
                                          </p:stCondLst>
                                        </p:cTn>
                                        <p:tgtEl>
                                          <p:spTgt spid="133"/>
                                        </p:tgtEl>
                                        <p:attrNameLst>
                                          <p:attrName>style.visibility</p:attrName>
                                        </p:attrNameLst>
                                      </p:cBhvr>
                                      <p:to>
                                        <p:strVal val="hidden"/>
                                      </p:to>
                                    </p:set>
                                  </p:childTnLst>
                                </p:cTn>
                              </p:par>
                              <p:par>
                                <p:cTn id="675" presetID="19" presetClass="entr" presetSubtype="5" fill="hold" grpId="0" nodeType="withEffect">
                                  <p:stCondLst>
                                    <p:cond delay="0"/>
                                  </p:stCondLst>
                                  <p:childTnLst>
                                    <p:set>
                                      <p:cBhvr>
                                        <p:cTn id="676" dur="1" fill="hold">
                                          <p:stCondLst>
                                            <p:cond delay="0"/>
                                          </p:stCondLst>
                                        </p:cTn>
                                        <p:tgtEl>
                                          <p:spTgt spid="132"/>
                                        </p:tgtEl>
                                        <p:attrNameLst>
                                          <p:attrName>style.visibility</p:attrName>
                                        </p:attrNameLst>
                                      </p:cBhvr>
                                      <p:to>
                                        <p:strVal val="visible"/>
                                      </p:to>
                                    </p:set>
                                    <p:anim calcmode="lin" valueType="num">
                                      <p:cBhvr>
                                        <p:cTn id="677" dur="4500" fill="hold"/>
                                        <p:tgtEl>
                                          <p:spTgt spid="132"/>
                                        </p:tgtEl>
                                        <p:attrNameLst>
                                          <p:attrName>ppt_w</p:attrName>
                                        </p:attrNameLst>
                                      </p:cBhvr>
                                      <p:tavLst>
                                        <p:tav tm="0">
                                          <p:val>
                                            <p:strVal val="#ppt_w"/>
                                          </p:val>
                                        </p:tav>
                                        <p:tav tm="100000">
                                          <p:val>
                                            <p:strVal val="#ppt_w"/>
                                          </p:val>
                                        </p:tav>
                                      </p:tavLst>
                                    </p:anim>
                                    <p:anim calcmode="lin" valueType="num">
                                      <p:cBhvr>
                                        <p:cTn id="678" dur="4500" fill="hold"/>
                                        <p:tgtEl>
                                          <p:spTgt spid="132"/>
                                        </p:tgtEl>
                                        <p:attrNameLst>
                                          <p:attrName>ppt_h</p:attrName>
                                        </p:attrNameLst>
                                      </p:cBhvr>
                                      <p:tavLst>
                                        <p:tav tm="0" fmla="#ppt_h*sin(2.5*pi*$)">
                                          <p:val>
                                            <p:fltVal val="0"/>
                                          </p:val>
                                        </p:tav>
                                        <p:tav tm="100000">
                                          <p:val>
                                            <p:fltVal val="1"/>
                                          </p:val>
                                        </p:tav>
                                      </p:tavLst>
                                    </p:anim>
                                  </p:childTnLst>
                                </p:cTn>
                              </p:par>
                              <p:par>
                                <p:cTn id="679" presetID="8" presetClass="emph" presetSubtype="0" repeatCount="indefinite" fill="hold" grpId="1" nodeType="withEffect">
                                  <p:stCondLst>
                                    <p:cond delay="0"/>
                                  </p:stCondLst>
                                  <p:childTnLst>
                                    <p:animRot by="-21600000">
                                      <p:cBhvr>
                                        <p:cTn id="680" dur="4250" fill="hold"/>
                                        <p:tgtEl>
                                          <p:spTgt spid="132"/>
                                        </p:tgtEl>
                                        <p:attrNameLst>
                                          <p:attrName>r</p:attrName>
                                        </p:attrNameLst>
                                      </p:cBhvr>
                                    </p:animRot>
                                  </p:childTnLst>
                                </p:cTn>
                              </p:par>
                              <p:par>
                                <p:cTn id="681" presetID="2" presetClass="exit" presetSubtype="12" fill="hold" grpId="2" nodeType="withEffect">
                                  <p:stCondLst>
                                    <p:cond delay="0"/>
                                  </p:stCondLst>
                                  <p:childTnLst>
                                    <p:anim calcmode="lin" valueType="num">
                                      <p:cBhvr additive="base">
                                        <p:cTn id="682" dur="5500"/>
                                        <p:tgtEl>
                                          <p:spTgt spid="132"/>
                                        </p:tgtEl>
                                        <p:attrNameLst>
                                          <p:attrName>ppt_x</p:attrName>
                                        </p:attrNameLst>
                                      </p:cBhvr>
                                      <p:tavLst>
                                        <p:tav tm="0">
                                          <p:val>
                                            <p:strVal val="ppt_x"/>
                                          </p:val>
                                        </p:tav>
                                        <p:tav tm="100000">
                                          <p:val>
                                            <p:strVal val="0-ppt_w/2"/>
                                          </p:val>
                                        </p:tav>
                                      </p:tavLst>
                                    </p:anim>
                                    <p:anim calcmode="lin" valueType="num">
                                      <p:cBhvr additive="base">
                                        <p:cTn id="683" dur="5500"/>
                                        <p:tgtEl>
                                          <p:spTgt spid="132"/>
                                        </p:tgtEl>
                                        <p:attrNameLst>
                                          <p:attrName>ppt_y</p:attrName>
                                        </p:attrNameLst>
                                      </p:cBhvr>
                                      <p:tavLst>
                                        <p:tav tm="0">
                                          <p:val>
                                            <p:strVal val="ppt_y"/>
                                          </p:val>
                                        </p:tav>
                                        <p:tav tm="100000">
                                          <p:val>
                                            <p:strVal val="1+ppt_h/2"/>
                                          </p:val>
                                        </p:tav>
                                      </p:tavLst>
                                    </p:anim>
                                    <p:set>
                                      <p:cBhvr>
                                        <p:cTn id="684" dur="1" fill="hold">
                                          <p:stCondLst>
                                            <p:cond delay="5499"/>
                                          </p:stCondLst>
                                        </p:cTn>
                                        <p:tgtEl>
                                          <p:spTgt spid="132"/>
                                        </p:tgtEl>
                                        <p:attrNameLst>
                                          <p:attrName>style.visibility</p:attrName>
                                        </p:attrNameLst>
                                      </p:cBhvr>
                                      <p:to>
                                        <p:strVal val="hidden"/>
                                      </p:to>
                                    </p:set>
                                  </p:childTnLst>
                                </p:cTn>
                              </p:par>
                              <p:par>
                                <p:cTn id="685" presetID="19" presetClass="entr" presetSubtype="5" fill="hold" grpId="0" nodeType="withEffect">
                                  <p:stCondLst>
                                    <p:cond delay="0"/>
                                  </p:stCondLst>
                                  <p:childTnLst>
                                    <p:set>
                                      <p:cBhvr>
                                        <p:cTn id="686" dur="1" fill="hold">
                                          <p:stCondLst>
                                            <p:cond delay="0"/>
                                          </p:stCondLst>
                                        </p:cTn>
                                        <p:tgtEl>
                                          <p:spTgt spid="131"/>
                                        </p:tgtEl>
                                        <p:attrNameLst>
                                          <p:attrName>style.visibility</p:attrName>
                                        </p:attrNameLst>
                                      </p:cBhvr>
                                      <p:to>
                                        <p:strVal val="visible"/>
                                      </p:to>
                                    </p:set>
                                    <p:anim calcmode="lin" valueType="num">
                                      <p:cBhvr>
                                        <p:cTn id="687" dur="4500" fill="hold"/>
                                        <p:tgtEl>
                                          <p:spTgt spid="131"/>
                                        </p:tgtEl>
                                        <p:attrNameLst>
                                          <p:attrName>ppt_w</p:attrName>
                                        </p:attrNameLst>
                                      </p:cBhvr>
                                      <p:tavLst>
                                        <p:tav tm="0">
                                          <p:val>
                                            <p:strVal val="#ppt_w"/>
                                          </p:val>
                                        </p:tav>
                                        <p:tav tm="100000">
                                          <p:val>
                                            <p:strVal val="#ppt_w"/>
                                          </p:val>
                                        </p:tav>
                                      </p:tavLst>
                                    </p:anim>
                                    <p:anim calcmode="lin" valueType="num">
                                      <p:cBhvr>
                                        <p:cTn id="688" dur="4500" fill="hold"/>
                                        <p:tgtEl>
                                          <p:spTgt spid="131"/>
                                        </p:tgtEl>
                                        <p:attrNameLst>
                                          <p:attrName>ppt_h</p:attrName>
                                        </p:attrNameLst>
                                      </p:cBhvr>
                                      <p:tavLst>
                                        <p:tav tm="0" fmla="#ppt_h*sin(2.5*pi*$)">
                                          <p:val>
                                            <p:fltVal val="0"/>
                                          </p:val>
                                        </p:tav>
                                        <p:tav tm="100000">
                                          <p:val>
                                            <p:fltVal val="1"/>
                                          </p:val>
                                        </p:tav>
                                      </p:tavLst>
                                    </p:anim>
                                  </p:childTnLst>
                                </p:cTn>
                              </p:par>
                              <p:par>
                                <p:cTn id="689" presetID="8" presetClass="emph" presetSubtype="0" repeatCount="indefinite" fill="hold" grpId="1" nodeType="withEffect">
                                  <p:stCondLst>
                                    <p:cond delay="0"/>
                                  </p:stCondLst>
                                  <p:childTnLst>
                                    <p:animRot by="-21600000">
                                      <p:cBhvr>
                                        <p:cTn id="690" dur="4250" fill="hold"/>
                                        <p:tgtEl>
                                          <p:spTgt spid="131"/>
                                        </p:tgtEl>
                                        <p:attrNameLst>
                                          <p:attrName>r</p:attrName>
                                        </p:attrNameLst>
                                      </p:cBhvr>
                                    </p:animRot>
                                  </p:childTnLst>
                                </p:cTn>
                              </p:par>
                              <p:par>
                                <p:cTn id="691" presetID="2" presetClass="exit" presetSubtype="12" fill="hold" grpId="2" nodeType="withEffect">
                                  <p:stCondLst>
                                    <p:cond delay="0"/>
                                  </p:stCondLst>
                                  <p:childTnLst>
                                    <p:anim calcmode="lin" valueType="num">
                                      <p:cBhvr additive="base">
                                        <p:cTn id="692" dur="5500"/>
                                        <p:tgtEl>
                                          <p:spTgt spid="131"/>
                                        </p:tgtEl>
                                        <p:attrNameLst>
                                          <p:attrName>ppt_x</p:attrName>
                                        </p:attrNameLst>
                                      </p:cBhvr>
                                      <p:tavLst>
                                        <p:tav tm="0">
                                          <p:val>
                                            <p:strVal val="ppt_x"/>
                                          </p:val>
                                        </p:tav>
                                        <p:tav tm="100000">
                                          <p:val>
                                            <p:strVal val="0-ppt_w/2"/>
                                          </p:val>
                                        </p:tav>
                                      </p:tavLst>
                                    </p:anim>
                                    <p:anim calcmode="lin" valueType="num">
                                      <p:cBhvr additive="base">
                                        <p:cTn id="693" dur="5500"/>
                                        <p:tgtEl>
                                          <p:spTgt spid="131"/>
                                        </p:tgtEl>
                                        <p:attrNameLst>
                                          <p:attrName>ppt_y</p:attrName>
                                        </p:attrNameLst>
                                      </p:cBhvr>
                                      <p:tavLst>
                                        <p:tav tm="0">
                                          <p:val>
                                            <p:strVal val="ppt_y"/>
                                          </p:val>
                                        </p:tav>
                                        <p:tav tm="100000">
                                          <p:val>
                                            <p:strVal val="1+ppt_h/2"/>
                                          </p:val>
                                        </p:tav>
                                      </p:tavLst>
                                    </p:anim>
                                    <p:set>
                                      <p:cBhvr>
                                        <p:cTn id="694" dur="1" fill="hold">
                                          <p:stCondLst>
                                            <p:cond delay="5499"/>
                                          </p:stCondLst>
                                        </p:cTn>
                                        <p:tgtEl>
                                          <p:spTgt spid="131"/>
                                        </p:tgtEl>
                                        <p:attrNameLst>
                                          <p:attrName>style.visibility</p:attrName>
                                        </p:attrNameLst>
                                      </p:cBhvr>
                                      <p:to>
                                        <p:strVal val="hidden"/>
                                      </p:to>
                                    </p:set>
                                  </p:childTnLst>
                                </p:cTn>
                              </p:par>
                              <p:par>
                                <p:cTn id="695" presetID="19" presetClass="entr" presetSubtype="5" fill="hold" grpId="0" nodeType="withEffect">
                                  <p:stCondLst>
                                    <p:cond delay="0"/>
                                  </p:stCondLst>
                                  <p:childTnLst>
                                    <p:set>
                                      <p:cBhvr>
                                        <p:cTn id="696" dur="1" fill="hold">
                                          <p:stCondLst>
                                            <p:cond delay="0"/>
                                          </p:stCondLst>
                                        </p:cTn>
                                        <p:tgtEl>
                                          <p:spTgt spid="130"/>
                                        </p:tgtEl>
                                        <p:attrNameLst>
                                          <p:attrName>style.visibility</p:attrName>
                                        </p:attrNameLst>
                                      </p:cBhvr>
                                      <p:to>
                                        <p:strVal val="visible"/>
                                      </p:to>
                                    </p:set>
                                    <p:anim calcmode="lin" valueType="num">
                                      <p:cBhvr>
                                        <p:cTn id="697" dur="4500" fill="hold"/>
                                        <p:tgtEl>
                                          <p:spTgt spid="130"/>
                                        </p:tgtEl>
                                        <p:attrNameLst>
                                          <p:attrName>ppt_w</p:attrName>
                                        </p:attrNameLst>
                                      </p:cBhvr>
                                      <p:tavLst>
                                        <p:tav tm="0">
                                          <p:val>
                                            <p:strVal val="#ppt_w"/>
                                          </p:val>
                                        </p:tav>
                                        <p:tav tm="100000">
                                          <p:val>
                                            <p:strVal val="#ppt_w"/>
                                          </p:val>
                                        </p:tav>
                                      </p:tavLst>
                                    </p:anim>
                                    <p:anim calcmode="lin" valueType="num">
                                      <p:cBhvr>
                                        <p:cTn id="698" dur="4500" fill="hold"/>
                                        <p:tgtEl>
                                          <p:spTgt spid="130"/>
                                        </p:tgtEl>
                                        <p:attrNameLst>
                                          <p:attrName>ppt_h</p:attrName>
                                        </p:attrNameLst>
                                      </p:cBhvr>
                                      <p:tavLst>
                                        <p:tav tm="0" fmla="#ppt_h*sin(2.5*pi*$)">
                                          <p:val>
                                            <p:fltVal val="0"/>
                                          </p:val>
                                        </p:tav>
                                        <p:tav tm="100000">
                                          <p:val>
                                            <p:fltVal val="1"/>
                                          </p:val>
                                        </p:tav>
                                      </p:tavLst>
                                    </p:anim>
                                  </p:childTnLst>
                                </p:cTn>
                              </p:par>
                              <p:par>
                                <p:cTn id="699" presetID="8" presetClass="emph" presetSubtype="0" repeatCount="indefinite" fill="hold" grpId="1" nodeType="withEffect">
                                  <p:stCondLst>
                                    <p:cond delay="0"/>
                                  </p:stCondLst>
                                  <p:childTnLst>
                                    <p:animRot by="-21600000">
                                      <p:cBhvr>
                                        <p:cTn id="700" dur="4250" fill="hold"/>
                                        <p:tgtEl>
                                          <p:spTgt spid="130"/>
                                        </p:tgtEl>
                                        <p:attrNameLst>
                                          <p:attrName>r</p:attrName>
                                        </p:attrNameLst>
                                      </p:cBhvr>
                                    </p:animRot>
                                  </p:childTnLst>
                                </p:cTn>
                              </p:par>
                              <p:par>
                                <p:cTn id="701" presetID="2" presetClass="exit" presetSubtype="12" fill="hold" grpId="2" nodeType="withEffect">
                                  <p:stCondLst>
                                    <p:cond delay="0"/>
                                  </p:stCondLst>
                                  <p:childTnLst>
                                    <p:anim calcmode="lin" valueType="num">
                                      <p:cBhvr additive="base">
                                        <p:cTn id="702" dur="5500"/>
                                        <p:tgtEl>
                                          <p:spTgt spid="130"/>
                                        </p:tgtEl>
                                        <p:attrNameLst>
                                          <p:attrName>ppt_x</p:attrName>
                                        </p:attrNameLst>
                                      </p:cBhvr>
                                      <p:tavLst>
                                        <p:tav tm="0">
                                          <p:val>
                                            <p:strVal val="ppt_x"/>
                                          </p:val>
                                        </p:tav>
                                        <p:tav tm="100000">
                                          <p:val>
                                            <p:strVal val="0-ppt_w/2"/>
                                          </p:val>
                                        </p:tav>
                                      </p:tavLst>
                                    </p:anim>
                                    <p:anim calcmode="lin" valueType="num">
                                      <p:cBhvr additive="base">
                                        <p:cTn id="703" dur="5500"/>
                                        <p:tgtEl>
                                          <p:spTgt spid="130"/>
                                        </p:tgtEl>
                                        <p:attrNameLst>
                                          <p:attrName>ppt_y</p:attrName>
                                        </p:attrNameLst>
                                      </p:cBhvr>
                                      <p:tavLst>
                                        <p:tav tm="0">
                                          <p:val>
                                            <p:strVal val="ppt_y"/>
                                          </p:val>
                                        </p:tav>
                                        <p:tav tm="100000">
                                          <p:val>
                                            <p:strVal val="1+ppt_h/2"/>
                                          </p:val>
                                        </p:tav>
                                      </p:tavLst>
                                    </p:anim>
                                    <p:set>
                                      <p:cBhvr>
                                        <p:cTn id="704" dur="1" fill="hold">
                                          <p:stCondLst>
                                            <p:cond delay="5499"/>
                                          </p:stCondLst>
                                        </p:cTn>
                                        <p:tgtEl>
                                          <p:spTgt spid="130"/>
                                        </p:tgtEl>
                                        <p:attrNameLst>
                                          <p:attrName>style.visibility</p:attrName>
                                        </p:attrNameLst>
                                      </p:cBhvr>
                                      <p:to>
                                        <p:strVal val="hidden"/>
                                      </p:to>
                                    </p:set>
                                  </p:childTnLst>
                                </p:cTn>
                              </p:par>
                              <p:par>
                                <p:cTn id="705" presetID="19" presetClass="entr" presetSubtype="5" fill="hold" grpId="0" nodeType="withEffect">
                                  <p:stCondLst>
                                    <p:cond delay="0"/>
                                  </p:stCondLst>
                                  <p:childTnLst>
                                    <p:set>
                                      <p:cBhvr>
                                        <p:cTn id="706" dur="1" fill="hold">
                                          <p:stCondLst>
                                            <p:cond delay="0"/>
                                          </p:stCondLst>
                                        </p:cTn>
                                        <p:tgtEl>
                                          <p:spTgt spid="129"/>
                                        </p:tgtEl>
                                        <p:attrNameLst>
                                          <p:attrName>style.visibility</p:attrName>
                                        </p:attrNameLst>
                                      </p:cBhvr>
                                      <p:to>
                                        <p:strVal val="visible"/>
                                      </p:to>
                                    </p:set>
                                    <p:anim calcmode="lin" valueType="num">
                                      <p:cBhvr>
                                        <p:cTn id="707" dur="4500" fill="hold"/>
                                        <p:tgtEl>
                                          <p:spTgt spid="129"/>
                                        </p:tgtEl>
                                        <p:attrNameLst>
                                          <p:attrName>ppt_w</p:attrName>
                                        </p:attrNameLst>
                                      </p:cBhvr>
                                      <p:tavLst>
                                        <p:tav tm="0">
                                          <p:val>
                                            <p:strVal val="#ppt_w"/>
                                          </p:val>
                                        </p:tav>
                                        <p:tav tm="100000">
                                          <p:val>
                                            <p:strVal val="#ppt_w"/>
                                          </p:val>
                                        </p:tav>
                                      </p:tavLst>
                                    </p:anim>
                                    <p:anim calcmode="lin" valueType="num">
                                      <p:cBhvr>
                                        <p:cTn id="708" dur="4500" fill="hold"/>
                                        <p:tgtEl>
                                          <p:spTgt spid="129"/>
                                        </p:tgtEl>
                                        <p:attrNameLst>
                                          <p:attrName>ppt_h</p:attrName>
                                        </p:attrNameLst>
                                      </p:cBhvr>
                                      <p:tavLst>
                                        <p:tav tm="0" fmla="#ppt_h*sin(2.5*pi*$)">
                                          <p:val>
                                            <p:fltVal val="0"/>
                                          </p:val>
                                        </p:tav>
                                        <p:tav tm="100000">
                                          <p:val>
                                            <p:fltVal val="1"/>
                                          </p:val>
                                        </p:tav>
                                      </p:tavLst>
                                    </p:anim>
                                  </p:childTnLst>
                                </p:cTn>
                              </p:par>
                              <p:par>
                                <p:cTn id="709" presetID="8" presetClass="emph" presetSubtype="0" repeatCount="indefinite" fill="hold" grpId="1" nodeType="withEffect">
                                  <p:stCondLst>
                                    <p:cond delay="0"/>
                                  </p:stCondLst>
                                  <p:childTnLst>
                                    <p:animRot by="-21600000">
                                      <p:cBhvr>
                                        <p:cTn id="710" dur="4250" fill="hold"/>
                                        <p:tgtEl>
                                          <p:spTgt spid="129"/>
                                        </p:tgtEl>
                                        <p:attrNameLst>
                                          <p:attrName>r</p:attrName>
                                        </p:attrNameLst>
                                      </p:cBhvr>
                                    </p:animRot>
                                  </p:childTnLst>
                                </p:cTn>
                              </p:par>
                              <p:par>
                                <p:cTn id="711" presetID="2" presetClass="exit" presetSubtype="12" fill="hold" grpId="2" nodeType="withEffect">
                                  <p:stCondLst>
                                    <p:cond delay="0"/>
                                  </p:stCondLst>
                                  <p:childTnLst>
                                    <p:anim calcmode="lin" valueType="num">
                                      <p:cBhvr additive="base">
                                        <p:cTn id="712" dur="5500"/>
                                        <p:tgtEl>
                                          <p:spTgt spid="129"/>
                                        </p:tgtEl>
                                        <p:attrNameLst>
                                          <p:attrName>ppt_x</p:attrName>
                                        </p:attrNameLst>
                                      </p:cBhvr>
                                      <p:tavLst>
                                        <p:tav tm="0">
                                          <p:val>
                                            <p:strVal val="ppt_x"/>
                                          </p:val>
                                        </p:tav>
                                        <p:tav tm="100000">
                                          <p:val>
                                            <p:strVal val="0-ppt_w/2"/>
                                          </p:val>
                                        </p:tav>
                                      </p:tavLst>
                                    </p:anim>
                                    <p:anim calcmode="lin" valueType="num">
                                      <p:cBhvr additive="base">
                                        <p:cTn id="713" dur="5500"/>
                                        <p:tgtEl>
                                          <p:spTgt spid="129"/>
                                        </p:tgtEl>
                                        <p:attrNameLst>
                                          <p:attrName>ppt_y</p:attrName>
                                        </p:attrNameLst>
                                      </p:cBhvr>
                                      <p:tavLst>
                                        <p:tav tm="0">
                                          <p:val>
                                            <p:strVal val="ppt_y"/>
                                          </p:val>
                                        </p:tav>
                                        <p:tav tm="100000">
                                          <p:val>
                                            <p:strVal val="1+ppt_h/2"/>
                                          </p:val>
                                        </p:tav>
                                      </p:tavLst>
                                    </p:anim>
                                    <p:set>
                                      <p:cBhvr>
                                        <p:cTn id="714" dur="1" fill="hold">
                                          <p:stCondLst>
                                            <p:cond delay="5499"/>
                                          </p:stCondLst>
                                        </p:cTn>
                                        <p:tgtEl>
                                          <p:spTgt spid="129"/>
                                        </p:tgtEl>
                                        <p:attrNameLst>
                                          <p:attrName>style.visibility</p:attrName>
                                        </p:attrNameLst>
                                      </p:cBhvr>
                                      <p:to>
                                        <p:strVal val="hidden"/>
                                      </p:to>
                                    </p:set>
                                  </p:childTnLst>
                                </p:cTn>
                              </p:par>
                              <p:par>
                                <p:cTn id="715" presetID="19" presetClass="entr" presetSubtype="5" fill="hold" grpId="0" nodeType="withEffect">
                                  <p:stCondLst>
                                    <p:cond delay="0"/>
                                  </p:stCondLst>
                                  <p:childTnLst>
                                    <p:set>
                                      <p:cBhvr>
                                        <p:cTn id="716" dur="1" fill="hold">
                                          <p:stCondLst>
                                            <p:cond delay="0"/>
                                          </p:stCondLst>
                                        </p:cTn>
                                        <p:tgtEl>
                                          <p:spTgt spid="128"/>
                                        </p:tgtEl>
                                        <p:attrNameLst>
                                          <p:attrName>style.visibility</p:attrName>
                                        </p:attrNameLst>
                                      </p:cBhvr>
                                      <p:to>
                                        <p:strVal val="visible"/>
                                      </p:to>
                                    </p:set>
                                    <p:anim calcmode="lin" valueType="num">
                                      <p:cBhvr>
                                        <p:cTn id="717" dur="4500" fill="hold"/>
                                        <p:tgtEl>
                                          <p:spTgt spid="128"/>
                                        </p:tgtEl>
                                        <p:attrNameLst>
                                          <p:attrName>ppt_w</p:attrName>
                                        </p:attrNameLst>
                                      </p:cBhvr>
                                      <p:tavLst>
                                        <p:tav tm="0">
                                          <p:val>
                                            <p:strVal val="#ppt_w"/>
                                          </p:val>
                                        </p:tav>
                                        <p:tav tm="100000">
                                          <p:val>
                                            <p:strVal val="#ppt_w"/>
                                          </p:val>
                                        </p:tav>
                                      </p:tavLst>
                                    </p:anim>
                                    <p:anim calcmode="lin" valueType="num">
                                      <p:cBhvr>
                                        <p:cTn id="718" dur="4500" fill="hold"/>
                                        <p:tgtEl>
                                          <p:spTgt spid="128"/>
                                        </p:tgtEl>
                                        <p:attrNameLst>
                                          <p:attrName>ppt_h</p:attrName>
                                        </p:attrNameLst>
                                      </p:cBhvr>
                                      <p:tavLst>
                                        <p:tav tm="0" fmla="#ppt_h*sin(2.5*pi*$)">
                                          <p:val>
                                            <p:fltVal val="0"/>
                                          </p:val>
                                        </p:tav>
                                        <p:tav tm="100000">
                                          <p:val>
                                            <p:fltVal val="1"/>
                                          </p:val>
                                        </p:tav>
                                      </p:tavLst>
                                    </p:anim>
                                  </p:childTnLst>
                                </p:cTn>
                              </p:par>
                              <p:par>
                                <p:cTn id="719" presetID="8" presetClass="emph" presetSubtype="0" repeatCount="indefinite" fill="hold" grpId="1" nodeType="withEffect">
                                  <p:stCondLst>
                                    <p:cond delay="0"/>
                                  </p:stCondLst>
                                  <p:childTnLst>
                                    <p:animRot by="-21600000">
                                      <p:cBhvr>
                                        <p:cTn id="720" dur="4250" fill="hold"/>
                                        <p:tgtEl>
                                          <p:spTgt spid="128"/>
                                        </p:tgtEl>
                                        <p:attrNameLst>
                                          <p:attrName>r</p:attrName>
                                        </p:attrNameLst>
                                      </p:cBhvr>
                                    </p:animRot>
                                  </p:childTnLst>
                                </p:cTn>
                              </p:par>
                              <p:par>
                                <p:cTn id="721" presetID="2" presetClass="exit" presetSubtype="12" fill="hold" grpId="2" nodeType="withEffect">
                                  <p:stCondLst>
                                    <p:cond delay="0"/>
                                  </p:stCondLst>
                                  <p:childTnLst>
                                    <p:anim calcmode="lin" valueType="num">
                                      <p:cBhvr additive="base">
                                        <p:cTn id="722" dur="5500"/>
                                        <p:tgtEl>
                                          <p:spTgt spid="128"/>
                                        </p:tgtEl>
                                        <p:attrNameLst>
                                          <p:attrName>ppt_x</p:attrName>
                                        </p:attrNameLst>
                                      </p:cBhvr>
                                      <p:tavLst>
                                        <p:tav tm="0">
                                          <p:val>
                                            <p:strVal val="ppt_x"/>
                                          </p:val>
                                        </p:tav>
                                        <p:tav tm="100000">
                                          <p:val>
                                            <p:strVal val="0-ppt_w/2"/>
                                          </p:val>
                                        </p:tav>
                                      </p:tavLst>
                                    </p:anim>
                                    <p:anim calcmode="lin" valueType="num">
                                      <p:cBhvr additive="base">
                                        <p:cTn id="723" dur="5500"/>
                                        <p:tgtEl>
                                          <p:spTgt spid="128"/>
                                        </p:tgtEl>
                                        <p:attrNameLst>
                                          <p:attrName>ppt_y</p:attrName>
                                        </p:attrNameLst>
                                      </p:cBhvr>
                                      <p:tavLst>
                                        <p:tav tm="0">
                                          <p:val>
                                            <p:strVal val="ppt_y"/>
                                          </p:val>
                                        </p:tav>
                                        <p:tav tm="100000">
                                          <p:val>
                                            <p:strVal val="1+ppt_h/2"/>
                                          </p:val>
                                        </p:tav>
                                      </p:tavLst>
                                    </p:anim>
                                    <p:set>
                                      <p:cBhvr>
                                        <p:cTn id="724" dur="1" fill="hold">
                                          <p:stCondLst>
                                            <p:cond delay="5499"/>
                                          </p:stCondLst>
                                        </p:cTn>
                                        <p:tgtEl>
                                          <p:spTgt spid="128"/>
                                        </p:tgtEl>
                                        <p:attrNameLst>
                                          <p:attrName>style.visibility</p:attrName>
                                        </p:attrNameLst>
                                      </p:cBhvr>
                                      <p:to>
                                        <p:strVal val="hidden"/>
                                      </p:to>
                                    </p:set>
                                  </p:childTnLst>
                                </p:cTn>
                              </p:par>
                              <p:par>
                                <p:cTn id="725" presetID="19" presetClass="entr" presetSubtype="5" fill="hold" grpId="0" nodeType="withEffect">
                                  <p:stCondLst>
                                    <p:cond delay="0"/>
                                  </p:stCondLst>
                                  <p:childTnLst>
                                    <p:set>
                                      <p:cBhvr>
                                        <p:cTn id="726" dur="1" fill="hold">
                                          <p:stCondLst>
                                            <p:cond delay="0"/>
                                          </p:stCondLst>
                                        </p:cTn>
                                        <p:tgtEl>
                                          <p:spTgt spid="127"/>
                                        </p:tgtEl>
                                        <p:attrNameLst>
                                          <p:attrName>style.visibility</p:attrName>
                                        </p:attrNameLst>
                                      </p:cBhvr>
                                      <p:to>
                                        <p:strVal val="visible"/>
                                      </p:to>
                                    </p:set>
                                    <p:anim calcmode="lin" valueType="num">
                                      <p:cBhvr>
                                        <p:cTn id="727" dur="4500" fill="hold"/>
                                        <p:tgtEl>
                                          <p:spTgt spid="127"/>
                                        </p:tgtEl>
                                        <p:attrNameLst>
                                          <p:attrName>ppt_w</p:attrName>
                                        </p:attrNameLst>
                                      </p:cBhvr>
                                      <p:tavLst>
                                        <p:tav tm="0">
                                          <p:val>
                                            <p:strVal val="#ppt_w"/>
                                          </p:val>
                                        </p:tav>
                                        <p:tav tm="100000">
                                          <p:val>
                                            <p:strVal val="#ppt_w"/>
                                          </p:val>
                                        </p:tav>
                                      </p:tavLst>
                                    </p:anim>
                                    <p:anim calcmode="lin" valueType="num">
                                      <p:cBhvr>
                                        <p:cTn id="728" dur="4500" fill="hold"/>
                                        <p:tgtEl>
                                          <p:spTgt spid="127"/>
                                        </p:tgtEl>
                                        <p:attrNameLst>
                                          <p:attrName>ppt_h</p:attrName>
                                        </p:attrNameLst>
                                      </p:cBhvr>
                                      <p:tavLst>
                                        <p:tav tm="0" fmla="#ppt_h*sin(2.5*pi*$)">
                                          <p:val>
                                            <p:fltVal val="0"/>
                                          </p:val>
                                        </p:tav>
                                        <p:tav tm="100000">
                                          <p:val>
                                            <p:fltVal val="1"/>
                                          </p:val>
                                        </p:tav>
                                      </p:tavLst>
                                    </p:anim>
                                  </p:childTnLst>
                                </p:cTn>
                              </p:par>
                              <p:par>
                                <p:cTn id="729" presetID="8" presetClass="emph" presetSubtype="0" repeatCount="indefinite" fill="hold" grpId="1" nodeType="withEffect">
                                  <p:stCondLst>
                                    <p:cond delay="0"/>
                                  </p:stCondLst>
                                  <p:childTnLst>
                                    <p:animRot by="-21600000">
                                      <p:cBhvr>
                                        <p:cTn id="730" dur="4250" fill="hold"/>
                                        <p:tgtEl>
                                          <p:spTgt spid="127"/>
                                        </p:tgtEl>
                                        <p:attrNameLst>
                                          <p:attrName>r</p:attrName>
                                        </p:attrNameLst>
                                      </p:cBhvr>
                                    </p:animRot>
                                  </p:childTnLst>
                                </p:cTn>
                              </p:par>
                              <p:par>
                                <p:cTn id="731" presetID="2" presetClass="exit" presetSubtype="12" fill="hold" grpId="2" nodeType="withEffect">
                                  <p:stCondLst>
                                    <p:cond delay="0"/>
                                  </p:stCondLst>
                                  <p:childTnLst>
                                    <p:anim calcmode="lin" valueType="num">
                                      <p:cBhvr additive="base">
                                        <p:cTn id="732" dur="5500"/>
                                        <p:tgtEl>
                                          <p:spTgt spid="127"/>
                                        </p:tgtEl>
                                        <p:attrNameLst>
                                          <p:attrName>ppt_x</p:attrName>
                                        </p:attrNameLst>
                                      </p:cBhvr>
                                      <p:tavLst>
                                        <p:tav tm="0">
                                          <p:val>
                                            <p:strVal val="ppt_x"/>
                                          </p:val>
                                        </p:tav>
                                        <p:tav tm="100000">
                                          <p:val>
                                            <p:strVal val="0-ppt_w/2"/>
                                          </p:val>
                                        </p:tav>
                                      </p:tavLst>
                                    </p:anim>
                                    <p:anim calcmode="lin" valueType="num">
                                      <p:cBhvr additive="base">
                                        <p:cTn id="733" dur="5500"/>
                                        <p:tgtEl>
                                          <p:spTgt spid="127"/>
                                        </p:tgtEl>
                                        <p:attrNameLst>
                                          <p:attrName>ppt_y</p:attrName>
                                        </p:attrNameLst>
                                      </p:cBhvr>
                                      <p:tavLst>
                                        <p:tav tm="0">
                                          <p:val>
                                            <p:strVal val="ppt_y"/>
                                          </p:val>
                                        </p:tav>
                                        <p:tav tm="100000">
                                          <p:val>
                                            <p:strVal val="1+ppt_h/2"/>
                                          </p:val>
                                        </p:tav>
                                      </p:tavLst>
                                    </p:anim>
                                    <p:set>
                                      <p:cBhvr>
                                        <p:cTn id="734" dur="1" fill="hold">
                                          <p:stCondLst>
                                            <p:cond delay="5499"/>
                                          </p:stCondLst>
                                        </p:cTn>
                                        <p:tgtEl>
                                          <p:spTgt spid="127"/>
                                        </p:tgtEl>
                                        <p:attrNameLst>
                                          <p:attrName>style.visibility</p:attrName>
                                        </p:attrNameLst>
                                      </p:cBhvr>
                                      <p:to>
                                        <p:strVal val="hidden"/>
                                      </p:to>
                                    </p:set>
                                  </p:childTnLst>
                                </p:cTn>
                              </p:par>
                              <p:par>
                                <p:cTn id="735" presetID="19" presetClass="entr" presetSubtype="5" fill="hold" grpId="0" nodeType="withEffect">
                                  <p:stCondLst>
                                    <p:cond delay="0"/>
                                  </p:stCondLst>
                                  <p:childTnLst>
                                    <p:set>
                                      <p:cBhvr>
                                        <p:cTn id="736" dur="1" fill="hold">
                                          <p:stCondLst>
                                            <p:cond delay="0"/>
                                          </p:stCondLst>
                                        </p:cTn>
                                        <p:tgtEl>
                                          <p:spTgt spid="126"/>
                                        </p:tgtEl>
                                        <p:attrNameLst>
                                          <p:attrName>style.visibility</p:attrName>
                                        </p:attrNameLst>
                                      </p:cBhvr>
                                      <p:to>
                                        <p:strVal val="visible"/>
                                      </p:to>
                                    </p:set>
                                    <p:anim calcmode="lin" valueType="num">
                                      <p:cBhvr>
                                        <p:cTn id="737" dur="4500" fill="hold"/>
                                        <p:tgtEl>
                                          <p:spTgt spid="126"/>
                                        </p:tgtEl>
                                        <p:attrNameLst>
                                          <p:attrName>ppt_w</p:attrName>
                                        </p:attrNameLst>
                                      </p:cBhvr>
                                      <p:tavLst>
                                        <p:tav tm="0">
                                          <p:val>
                                            <p:strVal val="#ppt_w"/>
                                          </p:val>
                                        </p:tav>
                                        <p:tav tm="100000">
                                          <p:val>
                                            <p:strVal val="#ppt_w"/>
                                          </p:val>
                                        </p:tav>
                                      </p:tavLst>
                                    </p:anim>
                                    <p:anim calcmode="lin" valueType="num">
                                      <p:cBhvr>
                                        <p:cTn id="738" dur="4500" fill="hold"/>
                                        <p:tgtEl>
                                          <p:spTgt spid="126"/>
                                        </p:tgtEl>
                                        <p:attrNameLst>
                                          <p:attrName>ppt_h</p:attrName>
                                        </p:attrNameLst>
                                      </p:cBhvr>
                                      <p:tavLst>
                                        <p:tav tm="0" fmla="#ppt_h*sin(2.5*pi*$)">
                                          <p:val>
                                            <p:fltVal val="0"/>
                                          </p:val>
                                        </p:tav>
                                        <p:tav tm="100000">
                                          <p:val>
                                            <p:fltVal val="1"/>
                                          </p:val>
                                        </p:tav>
                                      </p:tavLst>
                                    </p:anim>
                                  </p:childTnLst>
                                </p:cTn>
                              </p:par>
                              <p:par>
                                <p:cTn id="739" presetID="8" presetClass="emph" presetSubtype="0" repeatCount="indefinite" fill="hold" grpId="1" nodeType="withEffect">
                                  <p:stCondLst>
                                    <p:cond delay="0"/>
                                  </p:stCondLst>
                                  <p:childTnLst>
                                    <p:animRot by="-21600000">
                                      <p:cBhvr>
                                        <p:cTn id="740" dur="4250" fill="hold"/>
                                        <p:tgtEl>
                                          <p:spTgt spid="126"/>
                                        </p:tgtEl>
                                        <p:attrNameLst>
                                          <p:attrName>r</p:attrName>
                                        </p:attrNameLst>
                                      </p:cBhvr>
                                    </p:animRot>
                                  </p:childTnLst>
                                </p:cTn>
                              </p:par>
                              <p:par>
                                <p:cTn id="741" presetID="2" presetClass="exit" presetSubtype="12" fill="hold" grpId="2" nodeType="withEffect">
                                  <p:stCondLst>
                                    <p:cond delay="0"/>
                                  </p:stCondLst>
                                  <p:childTnLst>
                                    <p:anim calcmode="lin" valueType="num">
                                      <p:cBhvr additive="base">
                                        <p:cTn id="742" dur="5500"/>
                                        <p:tgtEl>
                                          <p:spTgt spid="126"/>
                                        </p:tgtEl>
                                        <p:attrNameLst>
                                          <p:attrName>ppt_x</p:attrName>
                                        </p:attrNameLst>
                                      </p:cBhvr>
                                      <p:tavLst>
                                        <p:tav tm="0">
                                          <p:val>
                                            <p:strVal val="ppt_x"/>
                                          </p:val>
                                        </p:tav>
                                        <p:tav tm="100000">
                                          <p:val>
                                            <p:strVal val="0-ppt_w/2"/>
                                          </p:val>
                                        </p:tav>
                                      </p:tavLst>
                                    </p:anim>
                                    <p:anim calcmode="lin" valueType="num">
                                      <p:cBhvr additive="base">
                                        <p:cTn id="743" dur="5500"/>
                                        <p:tgtEl>
                                          <p:spTgt spid="126"/>
                                        </p:tgtEl>
                                        <p:attrNameLst>
                                          <p:attrName>ppt_y</p:attrName>
                                        </p:attrNameLst>
                                      </p:cBhvr>
                                      <p:tavLst>
                                        <p:tav tm="0">
                                          <p:val>
                                            <p:strVal val="ppt_y"/>
                                          </p:val>
                                        </p:tav>
                                        <p:tav tm="100000">
                                          <p:val>
                                            <p:strVal val="1+ppt_h/2"/>
                                          </p:val>
                                        </p:tav>
                                      </p:tavLst>
                                    </p:anim>
                                    <p:set>
                                      <p:cBhvr>
                                        <p:cTn id="744" dur="1" fill="hold">
                                          <p:stCondLst>
                                            <p:cond delay="5499"/>
                                          </p:stCondLst>
                                        </p:cTn>
                                        <p:tgtEl>
                                          <p:spTgt spid="126"/>
                                        </p:tgtEl>
                                        <p:attrNameLst>
                                          <p:attrName>style.visibility</p:attrName>
                                        </p:attrNameLst>
                                      </p:cBhvr>
                                      <p:to>
                                        <p:strVal val="hidden"/>
                                      </p:to>
                                    </p:set>
                                  </p:childTnLst>
                                </p:cTn>
                              </p:par>
                              <p:par>
                                <p:cTn id="745" presetID="19" presetClass="entr" presetSubtype="5" fill="hold" grpId="0" nodeType="withEffect">
                                  <p:stCondLst>
                                    <p:cond delay="0"/>
                                  </p:stCondLst>
                                  <p:childTnLst>
                                    <p:set>
                                      <p:cBhvr>
                                        <p:cTn id="746" dur="1" fill="hold">
                                          <p:stCondLst>
                                            <p:cond delay="0"/>
                                          </p:stCondLst>
                                        </p:cTn>
                                        <p:tgtEl>
                                          <p:spTgt spid="125"/>
                                        </p:tgtEl>
                                        <p:attrNameLst>
                                          <p:attrName>style.visibility</p:attrName>
                                        </p:attrNameLst>
                                      </p:cBhvr>
                                      <p:to>
                                        <p:strVal val="visible"/>
                                      </p:to>
                                    </p:set>
                                    <p:anim calcmode="lin" valueType="num">
                                      <p:cBhvr>
                                        <p:cTn id="747" dur="4500" fill="hold"/>
                                        <p:tgtEl>
                                          <p:spTgt spid="125"/>
                                        </p:tgtEl>
                                        <p:attrNameLst>
                                          <p:attrName>ppt_w</p:attrName>
                                        </p:attrNameLst>
                                      </p:cBhvr>
                                      <p:tavLst>
                                        <p:tav tm="0">
                                          <p:val>
                                            <p:strVal val="#ppt_w"/>
                                          </p:val>
                                        </p:tav>
                                        <p:tav tm="100000">
                                          <p:val>
                                            <p:strVal val="#ppt_w"/>
                                          </p:val>
                                        </p:tav>
                                      </p:tavLst>
                                    </p:anim>
                                    <p:anim calcmode="lin" valueType="num">
                                      <p:cBhvr>
                                        <p:cTn id="748" dur="4500" fill="hold"/>
                                        <p:tgtEl>
                                          <p:spTgt spid="125"/>
                                        </p:tgtEl>
                                        <p:attrNameLst>
                                          <p:attrName>ppt_h</p:attrName>
                                        </p:attrNameLst>
                                      </p:cBhvr>
                                      <p:tavLst>
                                        <p:tav tm="0" fmla="#ppt_h*sin(2.5*pi*$)">
                                          <p:val>
                                            <p:fltVal val="0"/>
                                          </p:val>
                                        </p:tav>
                                        <p:tav tm="100000">
                                          <p:val>
                                            <p:fltVal val="1"/>
                                          </p:val>
                                        </p:tav>
                                      </p:tavLst>
                                    </p:anim>
                                  </p:childTnLst>
                                </p:cTn>
                              </p:par>
                              <p:par>
                                <p:cTn id="749" presetID="8" presetClass="emph" presetSubtype="0" repeatCount="indefinite" fill="hold" grpId="1" nodeType="withEffect">
                                  <p:stCondLst>
                                    <p:cond delay="0"/>
                                  </p:stCondLst>
                                  <p:childTnLst>
                                    <p:animRot by="-21600000">
                                      <p:cBhvr>
                                        <p:cTn id="750" dur="4250" fill="hold"/>
                                        <p:tgtEl>
                                          <p:spTgt spid="125"/>
                                        </p:tgtEl>
                                        <p:attrNameLst>
                                          <p:attrName>r</p:attrName>
                                        </p:attrNameLst>
                                      </p:cBhvr>
                                    </p:animRot>
                                  </p:childTnLst>
                                </p:cTn>
                              </p:par>
                              <p:par>
                                <p:cTn id="751" presetID="2" presetClass="exit" presetSubtype="12" fill="hold" grpId="2" nodeType="withEffect">
                                  <p:stCondLst>
                                    <p:cond delay="0"/>
                                  </p:stCondLst>
                                  <p:childTnLst>
                                    <p:anim calcmode="lin" valueType="num">
                                      <p:cBhvr additive="base">
                                        <p:cTn id="752" dur="5500"/>
                                        <p:tgtEl>
                                          <p:spTgt spid="125"/>
                                        </p:tgtEl>
                                        <p:attrNameLst>
                                          <p:attrName>ppt_x</p:attrName>
                                        </p:attrNameLst>
                                      </p:cBhvr>
                                      <p:tavLst>
                                        <p:tav tm="0">
                                          <p:val>
                                            <p:strVal val="ppt_x"/>
                                          </p:val>
                                        </p:tav>
                                        <p:tav tm="100000">
                                          <p:val>
                                            <p:strVal val="0-ppt_w/2"/>
                                          </p:val>
                                        </p:tav>
                                      </p:tavLst>
                                    </p:anim>
                                    <p:anim calcmode="lin" valueType="num">
                                      <p:cBhvr additive="base">
                                        <p:cTn id="753" dur="5500"/>
                                        <p:tgtEl>
                                          <p:spTgt spid="125"/>
                                        </p:tgtEl>
                                        <p:attrNameLst>
                                          <p:attrName>ppt_y</p:attrName>
                                        </p:attrNameLst>
                                      </p:cBhvr>
                                      <p:tavLst>
                                        <p:tav tm="0">
                                          <p:val>
                                            <p:strVal val="ppt_y"/>
                                          </p:val>
                                        </p:tav>
                                        <p:tav tm="100000">
                                          <p:val>
                                            <p:strVal val="1+ppt_h/2"/>
                                          </p:val>
                                        </p:tav>
                                      </p:tavLst>
                                    </p:anim>
                                    <p:set>
                                      <p:cBhvr>
                                        <p:cTn id="754" dur="1" fill="hold">
                                          <p:stCondLst>
                                            <p:cond delay="5499"/>
                                          </p:stCondLst>
                                        </p:cTn>
                                        <p:tgtEl>
                                          <p:spTgt spid="125"/>
                                        </p:tgtEl>
                                        <p:attrNameLst>
                                          <p:attrName>style.visibility</p:attrName>
                                        </p:attrNameLst>
                                      </p:cBhvr>
                                      <p:to>
                                        <p:strVal val="hidden"/>
                                      </p:to>
                                    </p:set>
                                  </p:childTnLst>
                                </p:cTn>
                              </p:par>
                              <p:par>
                                <p:cTn id="755" presetID="19" presetClass="entr" presetSubtype="5" fill="hold" grpId="0" nodeType="withEffect">
                                  <p:stCondLst>
                                    <p:cond delay="0"/>
                                  </p:stCondLst>
                                  <p:childTnLst>
                                    <p:set>
                                      <p:cBhvr>
                                        <p:cTn id="756" dur="1" fill="hold">
                                          <p:stCondLst>
                                            <p:cond delay="0"/>
                                          </p:stCondLst>
                                        </p:cTn>
                                        <p:tgtEl>
                                          <p:spTgt spid="154"/>
                                        </p:tgtEl>
                                        <p:attrNameLst>
                                          <p:attrName>style.visibility</p:attrName>
                                        </p:attrNameLst>
                                      </p:cBhvr>
                                      <p:to>
                                        <p:strVal val="visible"/>
                                      </p:to>
                                    </p:set>
                                    <p:anim calcmode="lin" valueType="num">
                                      <p:cBhvr>
                                        <p:cTn id="757" dur="4500" fill="hold"/>
                                        <p:tgtEl>
                                          <p:spTgt spid="154"/>
                                        </p:tgtEl>
                                        <p:attrNameLst>
                                          <p:attrName>ppt_w</p:attrName>
                                        </p:attrNameLst>
                                      </p:cBhvr>
                                      <p:tavLst>
                                        <p:tav tm="0">
                                          <p:val>
                                            <p:strVal val="#ppt_w"/>
                                          </p:val>
                                        </p:tav>
                                        <p:tav tm="100000">
                                          <p:val>
                                            <p:strVal val="#ppt_w"/>
                                          </p:val>
                                        </p:tav>
                                      </p:tavLst>
                                    </p:anim>
                                    <p:anim calcmode="lin" valueType="num">
                                      <p:cBhvr>
                                        <p:cTn id="758" dur="4500" fill="hold"/>
                                        <p:tgtEl>
                                          <p:spTgt spid="154"/>
                                        </p:tgtEl>
                                        <p:attrNameLst>
                                          <p:attrName>ppt_h</p:attrName>
                                        </p:attrNameLst>
                                      </p:cBhvr>
                                      <p:tavLst>
                                        <p:tav tm="0" fmla="#ppt_h*sin(2.5*pi*$)">
                                          <p:val>
                                            <p:fltVal val="0"/>
                                          </p:val>
                                        </p:tav>
                                        <p:tav tm="100000">
                                          <p:val>
                                            <p:fltVal val="1"/>
                                          </p:val>
                                        </p:tav>
                                      </p:tavLst>
                                    </p:anim>
                                  </p:childTnLst>
                                </p:cTn>
                              </p:par>
                              <p:par>
                                <p:cTn id="759" presetID="8" presetClass="emph" presetSubtype="0" repeatCount="indefinite" fill="hold" grpId="1" nodeType="withEffect">
                                  <p:stCondLst>
                                    <p:cond delay="0"/>
                                  </p:stCondLst>
                                  <p:childTnLst>
                                    <p:animRot by="-21600000">
                                      <p:cBhvr>
                                        <p:cTn id="760" dur="4250" fill="hold"/>
                                        <p:tgtEl>
                                          <p:spTgt spid="154"/>
                                        </p:tgtEl>
                                        <p:attrNameLst>
                                          <p:attrName>r</p:attrName>
                                        </p:attrNameLst>
                                      </p:cBhvr>
                                    </p:animRot>
                                  </p:childTnLst>
                                </p:cTn>
                              </p:par>
                              <p:par>
                                <p:cTn id="761" presetID="2" presetClass="exit" presetSubtype="12" fill="hold" grpId="2" nodeType="withEffect">
                                  <p:stCondLst>
                                    <p:cond delay="0"/>
                                  </p:stCondLst>
                                  <p:childTnLst>
                                    <p:anim calcmode="lin" valueType="num">
                                      <p:cBhvr additive="base">
                                        <p:cTn id="762" dur="5500"/>
                                        <p:tgtEl>
                                          <p:spTgt spid="154"/>
                                        </p:tgtEl>
                                        <p:attrNameLst>
                                          <p:attrName>ppt_x</p:attrName>
                                        </p:attrNameLst>
                                      </p:cBhvr>
                                      <p:tavLst>
                                        <p:tav tm="0">
                                          <p:val>
                                            <p:strVal val="ppt_x"/>
                                          </p:val>
                                        </p:tav>
                                        <p:tav tm="100000">
                                          <p:val>
                                            <p:strVal val="0-ppt_w/2"/>
                                          </p:val>
                                        </p:tav>
                                      </p:tavLst>
                                    </p:anim>
                                    <p:anim calcmode="lin" valueType="num">
                                      <p:cBhvr additive="base">
                                        <p:cTn id="763" dur="5500"/>
                                        <p:tgtEl>
                                          <p:spTgt spid="154"/>
                                        </p:tgtEl>
                                        <p:attrNameLst>
                                          <p:attrName>ppt_y</p:attrName>
                                        </p:attrNameLst>
                                      </p:cBhvr>
                                      <p:tavLst>
                                        <p:tav tm="0">
                                          <p:val>
                                            <p:strVal val="ppt_y"/>
                                          </p:val>
                                        </p:tav>
                                        <p:tav tm="100000">
                                          <p:val>
                                            <p:strVal val="1+ppt_h/2"/>
                                          </p:val>
                                        </p:tav>
                                      </p:tavLst>
                                    </p:anim>
                                    <p:set>
                                      <p:cBhvr>
                                        <p:cTn id="764" dur="1" fill="hold">
                                          <p:stCondLst>
                                            <p:cond delay="5499"/>
                                          </p:stCondLst>
                                        </p:cTn>
                                        <p:tgtEl>
                                          <p:spTgt spid="154"/>
                                        </p:tgtEl>
                                        <p:attrNameLst>
                                          <p:attrName>style.visibility</p:attrName>
                                        </p:attrNameLst>
                                      </p:cBhvr>
                                      <p:to>
                                        <p:strVal val="hidden"/>
                                      </p:to>
                                    </p:set>
                                  </p:childTnLst>
                                </p:cTn>
                              </p:par>
                              <p:par>
                                <p:cTn id="765" presetID="19" presetClass="entr" presetSubtype="5" fill="hold" grpId="0" nodeType="withEffect">
                                  <p:stCondLst>
                                    <p:cond delay="0"/>
                                  </p:stCondLst>
                                  <p:childTnLst>
                                    <p:set>
                                      <p:cBhvr>
                                        <p:cTn id="766" dur="1" fill="hold">
                                          <p:stCondLst>
                                            <p:cond delay="0"/>
                                          </p:stCondLst>
                                        </p:cTn>
                                        <p:tgtEl>
                                          <p:spTgt spid="153"/>
                                        </p:tgtEl>
                                        <p:attrNameLst>
                                          <p:attrName>style.visibility</p:attrName>
                                        </p:attrNameLst>
                                      </p:cBhvr>
                                      <p:to>
                                        <p:strVal val="visible"/>
                                      </p:to>
                                    </p:set>
                                    <p:anim calcmode="lin" valueType="num">
                                      <p:cBhvr>
                                        <p:cTn id="767" dur="4500" fill="hold"/>
                                        <p:tgtEl>
                                          <p:spTgt spid="153"/>
                                        </p:tgtEl>
                                        <p:attrNameLst>
                                          <p:attrName>ppt_w</p:attrName>
                                        </p:attrNameLst>
                                      </p:cBhvr>
                                      <p:tavLst>
                                        <p:tav tm="0">
                                          <p:val>
                                            <p:strVal val="#ppt_w"/>
                                          </p:val>
                                        </p:tav>
                                        <p:tav tm="100000">
                                          <p:val>
                                            <p:strVal val="#ppt_w"/>
                                          </p:val>
                                        </p:tav>
                                      </p:tavLst>
                                    </p:anim>
                                    <p:anim calcmode="lin" valueType="num">
                                      <p:cBhvr>
                                        <p:cTn id="768" dur="4500" fill="hold"/>
                                        <p:tgtEl>
                                          <p:spTgt spid="153"/>
                                        </p:tgtEl>
                                        <p:attrNameLst>
                                          <p:attrName>ppt_h</p:attrName>
                                        </p:attrNameLst>
                                      </p:cBhvr>
                                      <p:tavLst>
                                        <p:tav tm="0" fmla="#ppt_h*sin(2.5*pi*$)">
                                          <p:val>
                                            <p:fltVal val="0"/>
                                          </p:val>
                                        </p:tav>
                                        <p:tav tm="100000">
                                          <p:val>
                                            <p:fltVal val="1"/>
                                          </p:val>
                                        </p:tav>
                                      </p:tavLst>
                                    </p:anim>
                                  </p:childTnLst>
                                </p:cTn>
                              </p:par>
                              <p:par>
                                <p:cTn id="769" presetID="8" presetClass="emph" presetSubtype="0" repeatCount="indefinite" fill="hold" grpId="1" nodeType="withEffect">
                                  <p:stCondLst>
                                    <p:cond delay="0"/>
                                  </p:stCondLst>
                                  <p:childTnLst>
                                    <p:animRot by="-21600000">
                                      <p:cBhvr>
                                        <p:cTn id="770" dur="4250" fill="hold"/>
                                        <p:tgtEl>
                                          <p:spTgt spid="153"/>
                                        </p:tgtEl>
                                        <p:attrNameLst>
                                          <p:attrName>r</p:attrName>
                                        </p:attrNameLst>
                                      </p:cBhvr>
                                    </p:animRot>
                                  </p:childTnLst>
                                </p:cTn>
                              </p:par>
                              <p:par>
                                <p:cTn id="771" presetID="2" presetClass="exit" presetSubtype="12" fill="hold" grpId="2" nodeType="withEffect">
                                  <p:stCondLst>
                                    <p:cond delay="0"/>
                                  </p:stCondLst>
                                  <p:childTnLst>
                                    <p:anim calcmode="lin" valueType="num">
                                      <p:cBhvr additive="base">
                                        <p:cTn id="772" dur="5500"/>
                                        <p:tgtEl>
                                          <p:spTgt spid="153"/>
                                        </p:tgtEl>
                                        <p:attrNameLst>
                                          <p:attrName>ppt_x</p:attrName>
                                        </p:attrNameLst>
                                      </p:cBhvr>
                                      <p:tavLst>
                                        <p:tav tm="0">
                                          <p:val>
                                            <p:strVal val="ppt_x"/>
                                          </p:val>
                                        </p:tav>
                                        <p:tav tm="100000">
                                          <p:val>
                                            <p:strVal val="0-ppt_w/2"/>
                                          </p:val>
                                        </p:tav>
                                      </p:tavLst>
                                    </p:anim>
                                    <p:anim calcmode="lin" valueType="num">
                                      <p:cBhvr additive="base">
                                        <p:cTn id="773" dur="5500"/>
                                        <p:tgtEl>
                                          <p:spTgt spid="153"/>
                                        </p:tgtEl>
                                        <p:attrNameLst>
                                          <p:attrName>ppt_y</p:attrName>
                                        </p:attrNameLst>
                                      </p:cBhvr>
                                      <p:tavLst>
                                        <p:tav tm="0">
                                          <p:val>
                                            <p:strVal val="ppt_y"/>
                                          </p:val>
                                        </p:tav>
                                        <p:tav tm="100000">
                                          <p:val>
                                            <p:strVal val="1+ppt_h/2"/>
                                          </p:val>
                                        </p:tav>
                                      </p:tavLst>
                                    </p:anim>
                                    <p:set>
                                      <p:cBhvr>
                                        <p:cTn id="774" dur="1" fill="hold">
                                          <p:stCondLst>
                                            <p:cond delay="5499"/>
                                          </p:stCondLst>
                                        </p:cTn>
                                        <p:tgtEl>
                                          <p:spTgt spid="153"/>
                                        </p:tgtEl>
                                        <p:attrNameLst>
                                          <p:attrName>style.visibility</p:attrName>
                                        </p:attrNameLst>
                                      </p:cBhvr>
                                      <p:to>
                                        <p:strVal val="hidden"/>
                                      </p:to>
                                    </p:set>
                                  </p:childTnLst>
                                </p:cTn>
                              </p:par>
                              <p:par>
                                <p:cTn id="775" presetID="19" presetClass="entr" presetSubtype="5" fill="hold" grpId="0" nodeType="withEffect">
                                  <p:stCondLst>
                                    <p:cond delay="0"/>
                                  </p:stCondLst>
                                  <p:childTnLst>
                                    <p:set>
                                      <p:cBhvr>
                                        <p:cTn id="776" dur="1" fill="hold">
                                          <p:stCondLst>
                                            <p:cond delay="0"/>
                                          </p:stCondLst>
                                        </p:cTn>
                                        <p:tgtEl>
                                          <p:spTgt spid="152"/>
                                        </p:tgtEl>
                                        <p:attrNameLst>
                                          <p:attrName>style.visibility</p:attrName>
                                        </p:attrNameLst>
                                      </p:cBhvr>
                                      <p:to>
                                        <p:strVal val="visible"/>
                                      </p:to>
                                    </p:set>
                                    <p:anim calcmode="lin" valueType="num">
                                      <p:cBhvr>
                                        <p:cTn id="777" dur="4500" fill="hold"/>
                                        <p:tgtEl>
                                          <p:spTgt spid="152"/>
                                        </p:tgtEl>
                                        <p:attrNameLst>
                                          <p:attrName>ppt_w</p:attrName>
                                        </p:attrNameLst>
                                      </p:cBhvr>
                                      <p:tavLst>
                                        <p:tav tm="0">
                                          <p:val>
                                            <p:strVal val="#ppt_w"/>
                                          </p:val>
                                        </p:tav>
                                        <p:tav tm="100000">
                                          <p:val>
                                            <p:strVal val="#ppt_w"/>
                                          </p:val>
                                        </p:tav>
                                      </p:tavLst>
                                    </p:anim>
                                    <p:anim calcmode="lin" valueType="num">
                                      <p:cBhvr>
                                        <p:cTn id="778" dur="4500" fill="hold"/>
                                        <p:tgtEl>
                                          <p:spTgt spid="152"/>
                                        </p:tgtEl>
                                        <p:attrNameLst>
                                          <p:attrName>ppt_h</p:attrName>
                                        </p:attrNameLst>
                                      </p:cBhvr>
                                      <p:tavLst>
                                        <p:tav tm="0" fmla="#ppt_h*sin(2.5*pi*$)">
                                          <p:val>
                                            <p:fltVal val="0"/>
                                          </p:val>
                                        </p:tav>
                                        <p:tav tm="100000">
                                          <p:val>
                                            <p:fltVal val="1"/>
                                          </p:val>
                                        </p:tav>
                                      </p:tavLst>
                                    </p:anim>
                                  </p:childTnLst>
                                </p:cTn>
                              </p:par>
                              <p:par>
                                <p:cTn id="779" presetID="8" presetClass="emph" presetSubtype="0" repeatCount="indefinite" fill="hold" grpId="1" nodeType="withEffect">
                                  <p:stCondLst>
                                    <p:cond delay="0"/>
                                  </p:stCondLst>
                                  <p:childTnLst>
                                    <p:animRot by="-21600000">
                                      <p:cBhvr>
                                        <p:cTn id="780" dur="4250" fill="hold"/>
                                        <p:tgtEl>
                                          <p:spTgt spid="152"/>
                                        </p:tgtEl>
                                        <p:attrNameLst>
                                          <p:attrName>r</p:attrName>
                                        </p:attrNameLst>
                                      </p:cBhvr>
                                    </p:animRot>
                                  </p:childTnLst>
                                </p:cTn>
                              </p:par>
                              <p:par>
                                <p:cTn id="781" presetID="2" presetClass="exit" presetSubtype="12" fill="hold" grpId="2" nodeType="withEffect">
                                  <p:stCondLst>
                                    <p:cond delay="0"/>
                                  </p:stCondLst>
                                  <p:childTnLst>
                                    <p:anim calcmode="lin" valueType="num">
                                      <p:cBhvr additive="base">
                                        <p:cTn id="782" dur="5500"/>
                                        <p:tgtEl>
                                          <p:spTgt spid="152"/>
                                        </p:tgtEl>
                                        <p:attrNameLst>
                                          <p:attrName>ppt_x</p:attrName>
                                        </p:attrNameLst>
                                      </p:cBhvr>
                                      <p:tavLst>
                                        <p:tav tm="0">
                                          <p:val>
                                            <p:strVal val="ppt_x"/>
                                          </p:val>
                                        </p:tav>
                                        <p:tav tm="100000">
                                          <p:val>
                                            <p:strVal val="0-ppt_w/2"/>
                                          </p:val>
                                        </p:tav>
                                      </p:tavLst>
                                    </p:anim>
                                    <p:anim calcmode="lin" valueType="num">
                                      <p:cBhvr additive="base">
                                        <p:cTn id="783" dur="5500"/>
                                        <p:tgtEl>
                                          <p:spTgt spid="152"/>
                                        </p:tgtEl>
                                        <p:attrNameLst>
                                          <p:attrName>ppt_y</p:attrName>
                                        </p:attrNameLst>
                                      </p:cBhvr>
                                      <p:tavLst>
                                        <p:tav tm="0">
                                          <p:val>
                                            <p:strVal val="ppt_y"/>
                                          </p:val>
                                        </p:tav>
                                        <p:tav tm="100000">
                                          <p:val>
                                            <p:strVal val="1+ppt_h/2"/>
                                          </p:val>
                                        </p:tav>
                                      </p:tavLst>
                                    </p:anim>
                                    <p:set>
                                      <p:cBhvr>
                                        <p:cTn id="784" dur="1" fill="hold">
                                          <p:stCondLst>
                                            <p:cond delay="5499"/>
                                          </p:stCondLst>
                                        </p:cTn>
                                        <p:tgtEl>
                                          <p:spTgt spid="152"/>
                                        </p:tgtEl>
                                        <p:attrNameLst>
                                          <p:attrName>style.visibility</p:attrName>
                                        </p:attrNameLst>
                                      </p:cBhvr>
                                      <p:to>
                                        <p:strVal val="hidden"/>
                                      </p:to>
                                    </p:set>
                                  </p:childTnLst>
                                </p:cTn>
                              </p:par>
                              <p:par>
                                <p:cTn id="785" presetID="19" presetClass="entr" presetSubtype="5" fill="hold" grpId="0" nodeType="withEffect">
                                  <p:stCondLst>
                                    <p:cond delay="0"/>
                                  </p:stCondLst>
                                  <p:childTnLst>
                                    <p:set>
                                      <p:cBhvr>
                                        <p:cTn id="786" dur="1" fill="hold">
                                          <p:stCondLst>
                                            <p:cond delay="0"/>
                                          </p:stCondLst>
                                        </p:cTn>
                                        <p:tgtEl>
                                          <p:spTgt spid="151"/>
                                        </p:tgtEl>
                                        <p:attrNameLst>
                                          <p:attrName>style.visibility</p:attrName>
                                        </p:attrNameLst>
                                      </p:cBhvr>
                                      <p:to>
                                        <p:strVal val="visible"/>
                                      </p:to>
                                    </p:set>
                                    <p:anim calcmode="lin" valueType="num">
                                      <p:cBhvr>
                                        <p:cTn id="787" dur="4500" fill="hold"/>
                                        <p:tgtEl>
                                          <p:spTgt spid="151"/>
                                        </p:tgtEl>
                                        <p:attrNameLst>
                                          <p:attrName>ppt_w</p:attrName>
                                        </p:attrNameLst>
                                      </p:cBhvr>
                                      <p:tavLst>
                                        <p:tav tm="0">
                                          <p:val>
                                            <p:strVal val="#ppt_w"/>
                                          </p:val>
                                        </p:tav>
                                        <p:tav tm="100000">
                                          <p:val>
                                            <p:strVal val="#ppt_w"/>
                                          </p:val>
                                        </p:tav>
                                      </p:tavLst>
                                    </p:anim>
                                    <p:anim calcmode="lin" valueType="num">
                                      <p:cBhvr>
                                        <p:cTn id="788" dur="4500" fill="hold"/>
                                        <p:tgtEl>
                                          <p:spTgt spid="151"/>
                                        </p:tgtEl>
                                        <p:attrNameLst>
                                          <p:attrName>ppt_h</p:attrName>
                                        </p:attrNameLst>
                                      </p:cBhvr>
                                      <p:tavLst>
                                        <p:tav tm="0" fmla="#ppt_h*sin(2.5*pi*$)">
                                          <p:val>
                                            <p:fltVal val="0"/>
                                          </p:val>
                                        </p:tav>
                                        <p:tav tm="100000">
                                          <p:val>
                                            <p:fltVal val="1"/>
                                          </p:val>
                                        </p:tav>
                                      </p:tavLst>
                                    </p:anim>
                                  </p:childTnLst>
                                </p:cTn>
                              </p:par>
                              <p:par>
                                <p:cTn id="789" presetID="8" presetClass="emph" presetSubtype="0" repeatCount="indefinite" fill="hold" grpId="1" nodeType="withEffect">
                                  <p:stCondLst>
                                    <p:cond delay="0"/>
                                  </p:stCondLst>
                                  <p:childTnLst>
                                    <p:animRot by="-21600000">
                                      <p:cBhvr>
                                        <p:cTn id="790" dur="4250" fill="hold"/>
                                        <p:tgtEl>
                                          <p:spTgt spid="151"/>
                                        </p:tgtEl>
                                        <p:attrNameLst>
                                          <p:attrName>r</p:attrName>
                                        </p:attrNameLst>
                                      </p:cBhvr>
                                    </p:animRot>
                                  </p:childTnLst>
                                </p:cTn>
                              </p:par>
                              <p:par>
                                <p:cTn id="791" presetID="2" presetClass="exit" presetSubtype="12" fill="hold" grpId="2" nodeType="withEffect">
                                  <p:stCondLst>
                                    <p:cond delay="0"/>
                                  </p:stCondLst>
                                  <p:childTnLst>
                                    <p:anim calcmode="lin" valueType="num">
                                      <p:cBhvr additive="base">
                                        <p:cTn id="792" dur="5500"/>
                                        <p:tgtEl>
                                          <p:spTgt spid="151"/>
                                        </p:tgtEl>
                                        <p:attrNameLst>
                                          <p:attrName>ppt_x</p:attrName>
                                        </p:attrNameLst>
                                      </p:cBhvr>
                                      <p:tavLst>
                                        <p:tav tm="0">
                                          <p:val>
                                            <p:strVal val="ppt_x"/>
                                          </p:val>
                                        </p:tav>
                                        <p:tav tm="100000">
                                          <p:val>
                                            <p:strVal val="0-ppt_w/2"/>
                                          </p:val>
                                        </p:tav>
                                      </p:tavLst>
                                    </p:anim>
                                    <p:anim calcmode="lin" valueType="num">
                                      <p:cBhvr additive="base">
                                        <p:cTn id="793" dur="5500"/>
                                        <p:tgtEl>
                                          <p:spTgt spid="151"/>
                                        </p:tgtEl>
                                        <p:attrNameLst>
                                          <p:attrName>ppt_y</p:attrName>
                                        </p:attrNameLst>
                                      </p:cBhvr>
                                      <p:tavLst>
                                        <p:tav tm="0">
                                          <p:val>
                                            <p:strVal val="ppt_y"/>
                                          </p:val>
                                        </p:tav>
                                        <p:tav tm="100000">
                                          <p:val>
                                            <p:strVal val="1+ppt_h/2"/>
                                          </p:val>
                                        </p:tav>
                                      </p:tavLst>
                                    </p:anim>
                                    <p:set>
                                      <p:cBhvr>
                                        <p:cTn id="794" dur="1" fill="hold">
                                          <p:stCondLst>
                                            <p:cond delay="5499"/>
                                          </p:stCondLst>
                                        </p:cTn>
                                        <p:tgtEl>
                                          <p:spTgt spid="151"/>
                                        </p:tgtEl>
                                        <p:attrNameLst>
                                          <p:attrName>style.visibility</p:attrName>
                                        </p:attrNameLst>
                                      </p:cBhvr>
                                      <p:to>
                                        <p:strVal val="hidden"/>
                                      </p:to>
                                    </p:set>
                                  </p:childTnLst>
                                </p:cTn>
                              </p:par>
                              <p:par>
                                <p:cTn id="795" presetID="19" presetClass="entr" presetSubtype="5" fill="hold" grpId="0" nodeType="withEffect">
                                  <p:stCondLst>
                                    <p:cond delay="0"/>
                                  </p:stCondLst>
                                  <p:childTnLst>
                                    <p:set>
                                      <p:cBhvr>
                                        <p:cTn id="796" dur="1" fill="hold">
                                          <p:stCondLst>
                                            <p:cond delay="0"/>
                                          </p:stCondLst>
                                        </p:cTn>
                                        <p:tgtEl>
                                          <p:spTgt spid="150"/>
                                        </p:tgtEl>
                                        <p:attrNameLst>
                                          <p:attrName>style.visibility</p:attrName>
                                        </p:attrNameLst>
                                      </p:cBhvr>
                                      <p:to>
                                        <p:strVal val="visible"/>
                                      </p:to>
                                    </p:set>
                                    <p:anim calcmode="lin" valueType="num">
                                      <p:cBhvr>
                                        <p:cTn id="797" dur="4500" fill="hold"/>
                                        <p:tgtEl>
                                          <p:spTgt spid="150"/>
                                        </p:tgtEl>
                                        <p:attrNameLst>
                                          <p:attrName>ppt_w</p:attrName>
                                        </p:attrNameLst>
                                      </p:cBhvr>
                                      <p:tavLst>
                                        <p:tav tm="0">
                                          <p:val>
                                            <p:strVal val="#ppt_w"/>
                                          </p:val>
                                        </p:tav>
                                        <p:tav tm="100000">
                                          <p:val>
                                            <p:strVal val="#ppt_w"/>
                                          </p:val>
                                        </p:tav>
                                      </p:tavLst>
                                    </p:anim>
                                    <p:anim calcmode="lin" valueType="num">
                                      <p:cBhvr>
                                        <p:cTn id="798" dur="4500" fill="hold"/>
                                        <p:tgtEl>
                                          <p:spTgt spid="150"/>
                                        </p:tgtEl>
                                        <p:attrNameLst>
                                          <p:attrName>ppt_h</p:attrName>
                                        </p:attrNameLst>
                                      </p:cBhvr>
                                      <p:tavLst>
                                        <p:tav tm="0" fmla="#ppt_h*sin(2.5*pi*$)">
                                          <p:val>
                                            <p:fltVal val="0"/>
                                          </p:val>
                                        </p:tav>
                                        <p:tav tm="100000">
                                          <p:val>
                                            <p:fltVal val="1"/>
                                          </p:val>
                                        </p:tav>
                                      </p:tavLst>
                                    </p:anim>
                                  </p:childTnLst>
                                </p:cTn>
                              </p:par>
                              <p:par>
                                <p:cTn id="799" presetID="8" presetClass="emph" presetSubtype="0" repeatCount="indefinite" fill="hold" grpId="1" nodeType="withEffect">
                                  <p:stCondLst>
                                    <p:cond delay="0"/>
                                  </p:stCondLst>
                                  <p:childTnLst>
                                    <p:animRot by="-21600000">
                                      <p:cBhvr>
                                        <p:cTn id="800" dur="4250" fill="hold"/>
                                        <p:tgtEl>
                                          <p:spTgt spid="150"/>
                                        </p:tgtEl>
                                        <p:attrNameLst>
                                          <p:attrName>r</p:attrName>
                                        </p:attrNameLst>
                                      </p:cBhvr>
                                    </p:animRot>
                                  </p:childTnLst>
                                </p:cTn>
                              </p:par>
                              <p:par>
                                <p:cTn id="801" presetID="2" presetClass="exit" presetSubtype="12" fill="hold" grpId="2" nodeType="withEffect">
                                  <p:stCondLst>
                                    <p:cond delay="0"/>
                                  </p:stCondLst>
                                  <p:childTnLst>
                                    <p:anim calcmode="lin" valueType="num">
                                      <p:cBhvr additive="base">
                                        <p:cTn id="802" dur="5500"/>
                                        <p:tgtEl>
                                          <p:spTgt spid="150"/>
                                        </p:tgtEl>
                                        <p:attrNameLst>
                                          <p:attrName>ppt_x</p:attrName>
                                        </p:attrNameLst>
                                      </p:cBhvr>
                                      <p:tavLst>
                                        <p:tav tm="0">
                                          <p:val>
                                            <p:strVal val="ppt_x"/>
                                          </p:val>
                                        </p:tav>
                                        <p:tav tm="100000">
                                          <p:val>
                                            <p:strVal val="0-ppt_w/2"/>
                                          </p:val>
                                        </p:tav>
                                      </p:tavLst>
                                    </p:anim>
                                    <p:anim calcmode="lin" valueType="num">
                                      <p:cBhvr additive="base">
                                        <p:cTn id="803" dur="5500"/>
                                        <p:tgtEl>
                                          <p:spTgt spid="150"/>
                                        </p:tgtEl>
                                        <p:attrNameLst>
                                          <p:attrName>ppt_y</p:attrName>
                                        </p:attrNameLst>
                                      </p:cBhvr>
                                      <p:tavLst>
                                        <p:tav tm="0">
                                          <p:val>
                                            <p:strVal val="ppt_y"/>
                                          </p:val>
                                        </p:tav>
                                        <p:tav tm="100000">
                                          <p:val>
                                            <p:strVal val="1+ppt_h/2"/>
                                          </p:val>
                                        </p:tav>
                                      </p:tavLst>
                                    </p:anim>
                                    <p:set>
                                      <p:cBhvr>
                                        <p:cTn id="804" dur="1" fill="hold">
                                          <p:stCondLst>
                                            <p:cond delay="5499"/>
                                          </p:stCondLst>
                                        </p:cTn>
                                        <p:tgtEl>
                                          <p:spTgt spid="150"/>
                                        </p:tgtEl>
                                        <p:attrNameLst>
                                          <p:attrName>style.visibility</p:attrName>
                                        </p:attrNameLst>
                                      </p:cBhvr>
                                      <p:to>
                                        <p:strVal val="hidden"/>
                                      </p:to>
                                    </p:set>
                                  </p:childTnLst>
                                </p:cTn>
                              </p:par>
                              <p:par>
                                <p:cTn id="805" presetID="19" presetClass="entr" presetSubtype="5" fill="hold" grpId="0" nodeType="withEffect">
                                  <p:stCondLst>
                                    <p:cond delay="0"/>
                                  </p:stCondLst>
                                  <p:childTnLst>
                                    <p:set>
                                      <p:cBhvr>
                                        <p:cTn id="806" dur="1" fill="hold">
                                          <p:stCondLst>
                                            <p:cond delay="0"/>
                                          </p:stCondLst>
                                        </p:cTn>
                                        <p:tgtEl>
                                          <p:spTgt spid="149"/>
                                        </p:tgtEl>
                                        <p:attrNameLst>
                                          <p:attrName>style.visibility</p:attrName>
                                        </p:attrNameLst>
                                      </p:cBhvr>
                                      <p:to>
                                        <p:strVal val="visible"/>
                                      </p:to>
                                    </p:set>
                                    <p:anim calcmode="lin" valueType="num">
                                      <p:cBhvr>
                                        <p:cTn id="807" dur="4500" fill="hold"/>
                                        <p:tgtEl>
                                          <p:spTgt spid="149"/>
                                        </p:tgtEl>
                                        <p:attrNameLst>
                                          <p:attrName>ppt_w</p:attrName>
                                        </p:attrNameLst>
                                      </p:cBhvr>
                                      <p:tavLst>
                                        <p:tav tm="0">
                                          <p:val>
                                            <p:strVal val="#ppt_w"/>
                                          </p:val>
                                        </p:tav>
                                        <p:tav tm="100000">
                                          <p:val>
                                            <p:strVal val="#ppt_w"/>
                                          </p:val>
                                        </p:tav>
                                      </p:tavLst>
                                    </p:anim>
                                    <p:anim calcmode="lin" valueType="num">
                                      <p:cBhvr>
                                        <p:cTn id="808" dur="4500" fill="hold"/>
                                        <p:tgtEl>
                                          <p:spTgt spid="149"/>
                                        </p:tgtEl>
                                        <p:attrNameLst>
                                          <p:attrName>ppt_h</p:attrName>
                                        </p:attrNameLst>
                                      </p:cBhvr>
                                      <p:tavLst>
                                        <p:tav tm="0" fmla="#ppt_h*sin(2.5*pi*$)">
                                          <p:val>
                                            <p:fltVal val="0"/>
                                          </p:val>
                                        </p:tav>
                                        <p:tav tm="100000">
                                          <p:val>
                                            <p:fltVal val="1"/>
                                          </p:val>
                                        </p:tav>
                                      </p:tavLst>
                                    </p:anim>
                                  </p:childTnLst>
                                </p:cTn>
                              </p:par>
                              <p:par>
                                <p:cTn id="809" presetID="8" presetClass="emph" presetSubtype="0" repeatCount="indefinite" fill="hold" grpId="1" nodeType="withEffect">
                                  <p:stCondLst>
                                    <p:cond delay="0"/>
                                  </p:stCondLst>
                                  <p:childTnLst>
                                    <p:animRot by="-21600000">
                                      <p:cBhvr>
                                        <p:cTn id="810" dur="4250" fill="hold"/>
                                        <p:tgtEl>
                                          <p:spTgt spid="149"/>
                                        </p:tgtEl>
                                        <p:attrNameLst>
                                          <p:attrName>r</p:attrName>
                                        </p:attrNameLst>
                                      </p:cBhvr>
                                    </p:animRot>
                                  </p:childTnLst>
                                </p:cTn>
                              </p:par>
                              <p:par>
                                <p:cTn id="811" presetID="2" presetClass="exit" presetSubtype="12" fill="hold" grpId="2" nodeType="withEffect">
                                  <p:stCondLst>
                                    <p:cond delay="0"/>
                                  </p:stCondLst>
                                  <p:childTnLst>
                                    <p:anim calcmode="lin" valueType="num">
                                      <p:cBhvr additive="base">
                                        <p:cTn id="812" dur="5500"/>
                                        <p:tgtEl>
                                          <p:spTgt spid="149"/>
                                        </p:tgtEl>
                                        <p:attrNameLst>
                                          <p:attrName>ppt_x</p:attrName>
                                        </p:attrNameLst>
                                      </p:cBhvr>
                                      <p:tavLst>
                                        <p:tav tm="0">
                                          <p:val>
                                            <p:strVal val="ppt_x"/>
                                          </p:val>
                                        </p:tav>
                                        <p:tav tm="100000">
                                          <p:val>
                                            <p:strVal val="0-ppt_w/2"/>
                                          </p:val>
                                        </p:tav>
                                      </p:tavLst>
                                    </p:anim>
                                    <p:anim calcmode="lin" valueType="num">
                                      <p:cBhvr additive="base">
                                        <p:cTn id="813" dur="5500"/>
                                        <p:tgtEl>
                                          <p:spTgt spid="149"/>
                                        </p:tgtEl>
                                        <p:attrNameLst>
                                          <p:attrName>ppt_y</p:attrName>
                                        </p:attrNameLst>
                                      </p:cBhvr>
                                      <p:tavLst>
                                        <p:tav tm="0">
                                          <p:val>
                                            <p:strVal val="ppt_y"/>
                                          </p:val>
                                        </p:tav>
                                        <p:tav tm="100000">
                                          <p:val>
                                            <p:strVal val="1+ppt_h/2"/>
                                          </p:val>
                                        </p:tav>
                                      </p:tavLst>
                                    </p:anim>
                                    <p:set>
                                      <p:cBhvr>
                                        <p:cTn id="814" dur="1" fill="hold">
                                          <p:stCondLst>
                                            <p:cond delay="5499"/>
                                          </p:stCondLst>
                                        </p:cTn>
                                        <p:tgtEl>
                                          <p:spTgt spid="149"/>
                                        </p:tgtEl>
                                        <p:attrNameLst>
                                          <p:attrName>style.visibility</p:attrName>
                                        </p:attrNameLst>
                                      </p:cBhvr>
                                      <p:to>
                                        <p:strVal val="hidden"/>
                                      </p:to>
                                    </p:set>
                                  </p:childTnLst>
                                </p:cTn>
                              </p:par>
                              <p:par>
                                <p:cTn id="815" presetID="19" presetClass="entr" presetSubtype="5" fill="hold" grpId="0" nodeType="withEffect">
                                  <p:stCondLst>
                                    <p:cond delay="0"/>
                                  </p:stCondLst>
                                  <p:childTnLst>
                                    <p:set>
                                      <p:cBhvr>
                                        <p:cTn id="816" dur="1" fill="hold">
                                          <p:stCondLst>
                                            <p:cond delay="0"/>
                                          </p:stCondLst>
                                        </p:cTn>
                                        <p:tgtEl>
                                          <p:spTgt spid="148"/>
                                        </p:tgtEl>
                                        <p:attrNameLst>
                                          <p:attrName>style.visibility</p:attrName>
                                        </p:attrNameLst>
                                      </p:cBhvr>
                                      <p:to>
                                        <p:strVal val="visible"/>
                                      </p:to>
                                    </p:set>
                                    <p:anim calcmode="lin" valueType="num">
                                      <p:cBhvr>
                                        <p:cTn id="817" dur="4500" fill="hold"/>
                                        <p:tgtEl>
                                          <p:spTgt spid="148"/>
                                        </p:tgtEl>
                                        <p:attrNameLst>
                                          <p:attrName>ppt_w</p:attrName>
                                        </p:attrNameLst>
                                      </p:cBhvr>
                                      <p:tavLst>
                                        <p:tav tm="0">
                                          <p:val>
                                            <p:strVal val="#ppt_w"/>
                                          </p:val>
                                        </p:tav>
                                        <p:tav tm="100000">
                                          <p:val>
                                            <p:strVal val="#ppt_w"/>
                                          </p:val>
                                        </p:tav>
                                      </p:tavLst>
                                    </p:anim>
                                    <p:anim calcmode="lin" valueType="num">
                                      <p:cBhvr>
                                        <p:cTn id="818" dur="4500" fill="hold"/>
                                        <p:tgtEl>
                                          <p:spTgt spid="148"/>
                                        </p:tgtEl>
                                        <p:attrNameLst>
                                          <p:attrName>ppt_h</p:attrName>
                                        </p:attrNameLst>
                                      </p:cBhvr>
                                      <p:tavLst>
                                        <p:tav tm="0" fmla="#ppt_h*sin(2.5*pi*$)">
                                          <p:val>
                                            <p:fltVal val="0"/>
                                          </p:val>
                                        </p:tav>
                                        <p:tav tm="100000">
                                          <p:val>
                                            <p:fltVal val="1"/>
                                          </p:val>
                                        </p:tav>
                                      </p:tavLst>
                                    </p:anim>
                                  </p:childTnLst>
                                </p:cTn>
                              </p:par>
                              <p:par>
                                <p:cTn id="819" presetID="8" presetClass="emph" presetSubtype="0" repeatCount="indefinite" fill="hold" grpId="1" nodeType="withEffect">
                                  <p:stCondLst>
                                    <p:cond delay="0"/>
                                  </p:stCondLst>
                                  <p:childTnLst>
                                    <p:animRot by="-21600000">
                                      <p:cBhvr>
                                        <p:cTn id="820" dur="4250" fill="hold"/>
                                        <p:tgtEl>
                                          <p:spTgt spid="148"/>
                                        </p:tgtEl>
                                        <p:attrNameLst>
                                          <p:attrName>r</p:attrName>
                                        </p:attrNameLst>
                                      </p:cBhvr>
                                    </p:animRot>
                                  </p:childTnLst>
                                </p:cTn>
                              </p:par>
                              <p:par>
                                <p:cTn id="821" presetID="2" presetClass="exit" presetSubtype="12" fill="hold" grpId="2" nodeType="withEffect">
                                  <p:stCondLst>
                                    <p:cond delay="0"/>
                                  </p:stCondLst>
                                  <p:childTnLst>
                                    <p:anim calcmode="lin" valueType="num">
                                      <p:cBhvr additive="base">
                                        <p:cTn id="822" dur="5500"/>
                                        <p:tgtEl>
                                          <p:spTgt spid="148"/>
                                        </p:tgtEl>
                                        <p:attrNameLst>
                                          <p:attrName>ppt_x</p:attrName>
                                        </p:attrNameLst>
                                      </p:cBhvr>
                                      <p:tavLst>
                                        <p:tav tm="0">
                                          <p:val>
                                            <p:strVal val="ppt_x"/>
                                          </p:val>
                                        </p:tav>
                                        <p:tav tm="100000">
                                          <p:val>
                                            <p:strVal val="0-ppt_w/2"/>
                                          </p:val>
                                        </p:tav>
                                      </p:tavLst>
                                    </p:anim>
                                    <p:anim calcmode="lin" valueType="num">
                                      <p:cBhvr additive="base">
                                        <p:cTn id="823" dur="5500"/>
                                        <p:tgtEl>
                                          <p:spTgt spid="148"/>
                                        </p:tgtEl>
                                        <p:attrNameLst>
                                          <p:attrName>ppt_y</p:attrName>
                                        </p:attrNameLst>
                                      </p:cBhvr>
                                      <p:tavLst>
                                        <p:tav tm="0">
                                          <p:val>
                                            <p:strVal val="ppt_y"/>
                                          </p:val>
                                        </p:tav>
                                        <p:tav tm="100000">
                                          <p:val>
                                            <p:strVal val="1+ppt_h/2"/>
                                          </p:val>
                                        </p:tav>
                                      </p:tavLst>
                                    </p:anim>
                                    <p:set>
                                      <p:cBhvr>
                                        <p:cTn id="824" dur="1" fill="hold">
                                          <p:stCondLst>
                                            <p:cond delay="5499"/>
                                          </p:stCondLst>
                                        </p:cTn>
                                        <p:tgtEl>
                                          <p:spTgt spid="148"/>
                                        </p:tgtEl>
                                        <p:attrNameLst>
                                          <p:attrName>style.visibility</p:attrName>
                                        </p:attrNameLst>
                                      </p:cBhvr>
                                      <p:to>
                                        <p:strVal val="hidden"/>
                                      </p:to>
                                    </p:set>
                                  </p:childTnLst>
                                </p:cTn>
                              </p:par>
                              <p:par>
                                <p:cTn id="825" presetID="19" presetClass="entr" presetSubtype="5" fill="hold" grpId="0" nodeType="withEffect">
                                  <p:stCondLst>
                                    <p:cond delay="0"/>
                                  </p:stCondLst>
                                  <p:childTnLst>
                                    <p:set>
                                      <p:cBhvr>
                                        <p:cTn id="826" dur="1" fill="hold">
                                          <p:stCondLst>
                                            <p:cond delay="0"/>
                                          </p:stCondLst>
                                        </p:cTn>
                                        <p:tgtEl>
                                          <p:spTgt spid="147"/>
                                        </p:tgtEl>
                                        <p:attrNameLst>
                                          <p:attrName>style.visibility</p:attrName>
                                        </p:attrNameLst>
                                      </p:cBhvr>
                                      <p:to>
                                        <p:strVal val="visible"/>
                                      </p:to>
                                    </p:set>
                                    <p:anim calcmode="lin" valueType="num">
                                      <p:cBhvr>
                                        <p:cTn id="827" dur="4500" fill="hold"/>
                                        <p:tgtEl>
                                          <p:spTgt spid="147"/>
                                        </p:tgtEl>
                                        <p:attrNameLst>
                                          <p:attrName>ppt_w</p:attrName>
                                        </p:attrNameLst>
                                      </p:cBhvr>
                                      <p:tavLst>
                                        <p:tav tm="0">
                                          <p:val>
                                            <p:strVal val="#ppt_w"/>
                                          </p:val>
                                        </p:tav>
                                        <p:tav tm="100000">
                                          <p:val>
                                            <p:strVal val="#ppt_w"/>
                                          </p:val>
                                        </p:tav>
                                      </p:tavLst>
                                    </p:anim>
                                    <p:anim calcmode="lin" valueType="num">
                                      <p:cBhvr>
                                        <p:cTn id="828" dur="4500" fill="hold"/>
                                        <p:tgtEl>
                                          <p:spTgt spid="147"/>
                                        </p:tgtEl>
                                        <p:attrNameLst>
                                          <p:attrName>ppt_h</p:attrName>
                                        </p:attrNameLst>
                                      </p:cBhvr>
                                      <p:tavLst>
                                        <p:tav tm="0" fmla="#ppt_h*sin(2.5*pi*$)">
                                          <p:val>
                                            <p:fltVal val="0"/>
                                          </p:val>
                                        </p:tav>
                                        <p:tav tm="100000">
                                          <p:val>
                                            <p:fltVal val="1"/>
                                          </p:val>
                                        </p:tav>
                                      </p:tavLst>
                                    </p:anim>
                                  </p:childTnLst>
                                </p:cTn>
                              </p:par>
                              <p:par>
                                <p:cTn id="829" presetID="8" presetClass="emph" presetSubtype="0" repeatCount="indefinite" fill="hold" grpId="1" nodeType="withEffect">
                                  <p:stCondLst>
                                    <p:cond delay="0"/>
                                  </p:stCondLst>
                                  <p:childTnLst>
                                    <p:animRot by="-21600000">
                                      <p:cBhvr>
                                        <p:cTn id="830" dur="4250" fill="hold"/>
                                        <p:tgtEl>
                                          <p:spTgt spid="147"/>
                                        </p:tgtEl>
                                        <p:attrNameLst>
                                          <p:attrName>r</p:attrName>
                                        </p:attrNameLst>
                                      </p:cBhvr>
                                    </p:animRot>
                                  </p:childTnLst>
                                </p:cTn>
                              </p:par>
                              <p:par>
                                <p:cTn id="831" presetID="2" presetClass="exit" presetSubtype="12" fill="hold" grpId="2" nodeType="withEffect">
                                  <p:stCondLst>
                                    <p:cond delay="0"/>
                                  </p:stCondLst>
                                  <p:childTnLst>
                                    <p:anim calcmode="lin" valueType="num">
                                      <p:cBhvr additive="base">
                                        <p:cTn id="832" dur="5500"/>
                                        <p:tgtEl>
                                          <p:spTgt spid="147"/>
                                        </p:tgtEl>
                                        <p:attrNameLst>
                                          <p:attrName>ppt_x</p:attrName>
                                        </p:attrNameLst>
                                      </p:cBhvr>
                                      <p:tavLst>
                                        <p:tav tm="0">
                                          <p:val>
                                            <p:strVal val="ppt_x"/>
                                          </p:val>
                                        </p:tav>
                                        <p:tav tm="100000">
                                          <p:val>
                                            <p:strVal val="0-ppt_w/2"/>
                                          </p:val>
                                        </p:tav>
                                      </p:tavLst>
                                    </p:anim>
                                    <p:anim calcmode="lin" valueType="num">
                                      <p:cBhvr additive="base">
                                        <p:cTn id="833" dur="5500"/>
                                        <p:tgtEl>
                                          <p:spTgt spid="147"/>
                                        </p:tgtEl>
                                        <p:attrNameLst>
                                          <p:attrName>ppt_y</p:attrName>
                                        </p:attrNameLst>
                                      </p:cBhvr>
                                      <p:tavLst>
                                        <p:tav tm="0">
                                          <p:val>
                                            <p:strVal val="ppt_y"/>
                                          </p:val>
                                        </p:tav>
                                        <p:tav tm="100000">
                                          <p:val>
                                            <p:strVal val="1+ppt_h/2"/>
                                          </p:val>
                                        </p:tav>
                                      </p:tavLst>
                                    </p:anim>
                                    <p:set>
                                      <p:cBhvr>
                                        <p:cTn id="834" dur="1" fill="hold">
                                          <p:stCondLst>
                                            <p:cond delay="5499"/>
                                          </p:stCondLst>
                                        </p:cTn>
                                        <p:tgtEl>
                                          <p:spTgt spid="147"/>
                                        </p:tgtEl>
                                        <p:attrNameLst>
                                          <p:attrName>style.visibility</p:attrName>
                                        </p:attrNameLst>
                                      </p:cBhvr>
                                      <p:to>
                                        <p:strVal val="hidden"/>
                                      </p:to>
                                    </p:set>
                                  </p:childTnLst>
                                </p:cTn>
                              </p:par>
                              <p:par>
                                <p:cTn id="835" presetID="19" presetClass="entr" presetSubtype="5" fill="hold" grpId="0" nodeType="withEffect">
                                  <p:stCondLst>
                                    <p:cond delay="0"/>
                                  </p:stCondLst>
                                  <p:childTnLst>
                                    <p:set>
                                      <p:cBhvr>
                                        <p:cTn id="836" dur="1" fill="hold">
                                          <p:stCondLst>
                                            <p:cond delay="0"/>
                                          </p:stCondLst>
                                        </p:cTn>
                                        <p:tgtEl>
                                          <p:spTgt spid="146"/>
                                        </p:tgtEl>
                                        <p:attrNameLst>
                                          <p:attrName>style.visibility</p:attrName>
                                        </p:attrNameLst>
                                      </p:cBhvr>
                                      <p:to>
                                        <p:strVal val="visible"/>
                                      </p:to>
                                    </p:set>
                                    <p:anim calcmode="lin" valueType="num">
                                      <p:cBhvr>
                                        <p:cTn id="837" dur="4500" fill="hold"/>
                                        <p:tgtEl>
                                          <p:spTgt spid="146"/>
                                        </p:tgtEl>
                                        <p:attrNameLst>
                                          <p:attrName>ppt_w</p:attrName>
                                        </p:attrNameLst>
                                      </p:cBhvr>
                                      <p:tavLst>
                                        <p:tav tm="0">
                                          <p:val>
                                            <p:strVal val="#ppt_w"/>
                                          </p:val>
                                        </p:tav>
                                        <p:tav tm="100000">
                                          <p:val>
                                            <p:strVal val="#ppt_w"/>
                                          </p:val>
                                        </p:tav>
                                      </p:tavLst>
                                    </p:anim>
                                    <p:anim calcmode="lin" valueType="num">
                                      <p:cBhvr>
                                        <p:cTn id="838" dur="4500" fill="hold"/>
                                        <p:tgtEl>
                                          <p:spTgt spid="146"/>
                                        </p:tgtEl>
                                        <p:attrNameLst>
                                          <p:attrName>ppt_h</p:attrName>
                                        </p:attrNameLst>
                                      </p:cBhvr>
                                      <p:tavLst>
                                        <p:tav tm="0" fmla="#ppt_h*sin(2.5*pi*$)">
                                          <p:val>
                                            <p:fltVal val="0"/>
                                          </p:val>
                                        </p:tav>
                                        <p:tav tm="100000">
                                          <p:val>
                                            <p:fltVal val="1"/>
                                          </p:val>
                                        </p:tav>
                                      </p:tavLst>
                                    </p:anim>
                                  </p:childTnLst>
                                </p:cTn>
                              </p:par>
                              <p:par>
                                <p:cTn id="839" presetID="8" presetClass="emph" presetSubtype="0" repeatCount="indefinite" fill="hold" grpId="1" nodeType="withEffect">
                                  <p:stCondLst>
                                    <p:cond delay="0"/>
                                  </p:stCondLst>
                                  <p:childTnLst>
                                    <p:animRot by="-21600000">
                                      <p:cBhvr>
                                        <p:cTn id="840" dur="4250" fill="hold"/>
                                        <p:tgtEl>
                                          <p:spTgt spid="146"/>
                                        </p:tgtEl>
                                        <p:attrNameLst>
                                          <p:attrName>r</p:attrName>
                                        </p:attrNameLst>
                                      </p:cBhvr>
                                    </p:animRot>
                                  </p:childTnLst>
                                </p:cTn>
                              </p:par>
                              <p:par>
                                <p:cTn id="841" presetID="2" presetClass="exit" presetSubtype="12" fill="hold" grpId="2" nodeType="withEffect">
                                  <p:stCondLst>
                                    <p:cond delay="0"/>
                                  </p:stCondLst>
                                  <p:childTnLst>
                                    <p:anim calcmode="lin" valueType="num">
                                      <p:cBhvr additive="base">
                                        <p:cTn id="842" dur="5500"/>
                                        <p:tgtEl>
                                          <p:spTgt spid="146"/>
                                        </p:tgtEl>
                                        <p:attrNameLst>
                                          <p:attrName>ppt_x</p:attrName>
                                        </p:attrNameLst>
                                      </p:cBhvr>
                                      <p:tavLst>
                                        <p:tav tm="0">
                                          <p:val>
                                            <p:strVal val="ppt_x"/>
                                          </p:val>
                                        </p:tav>
                                        <p:tav tm="100000">
                                          <p:val>
                                            <p:strVal val="0-ppt_w/2"/>
                                          </p:val>
                                        </p:tav>
                                      </p:tavLst>
                                    </p:anim>
                                    <p:anim calcmode="lin" valueType="num">
                                      <p:cBhvr additive="base">
                                        <p:cTn id="843" dur="5500"/>
                                        <p:tgtEl>
                                          <p:spTgt spid="146"/>
                                        </p:tgtEl>
                                        <p:attrNameLst>
                                          <p:attrName>ppt_y</p:attrName>
                                        </p:attrNameLst>
                                      </p:cBhvr>
                                      <p:tavLst>
                                        <p:tav tm="0">
                                          <p:val>
                                            <p:strVal val="ppt_y"/>
                                          </p:val>
                                        </p:tav>
                                        <p:tav tm="100000">
                                          <p:val>
                                            <p:strVal val="1+ppt_h/2"/>
                                          </p:val>
                                        </p:tav>
                                      </p:tavLst>
                                    </p:anim>
                                    <p:set>
                                      <p:cBhvr>
                                        <p:cTn id="844" dur="1" fill="hold">
                                          <p:stCondLst>
                                            <p:cond delay="5499"/>
                                          </p:stCondLst>
                                        </p:cTn>
                                        <p:tgtEl>
                                          <p:spTgt spid="146"/>
                                        </p:tgtEl>
                                        <p:attrNameLst>
                                          <p:attrName>style.visibility</p:attrName>
                                        </p:attrNameLst>
                                      </p:cBhvr>
                                      <p:to>
                                        <p:strVal val="hidden"/>
                                      </p:to>
                                    </p:set>
                                  </p:childTnLst>
                                </p:cTn>
                              </p:par>
                              <p:par>
                                <p:cTn id="845" presetID="19" presetClass="entr" presetSubtype="5" fill="hold" grpId="0" nodeType="withEffect">
                                  <p:stCondLst>
                                    <p:cond delay="0"/>
                                  </p:stCondLst>
                                  <p:childTnLst>
                                    <p:set>
                                      <p:cBhvr>
                                        <p:cTn id="846" dur="1" fill="hold">
                                          <p:stCondLst>
                                            <p:cond delay="0"/>
                                          </p:stCondLst>
                                        </p:cTn>
                                        <p:tgtEl>
                                          <p:spTgt spid="145"/>
                                        </p:tgtEl>
                                        <p:attrNameLst>
                                          <p:attrName>style.visibility</p:attrName>
                                        </p:attrNameLst>
                                      </p:cBhvr>
                                      <p:to>
                                        <p:strVal val="visible"/>
                                      </p:to>
                                    </p:set>
                                    <p:anim calcmode="lin" valueType="num">
                                      <p:cBhvr>
                                        <p:cTn id="847" dur="4500" fill="hold"/>
                                        <p:tgtEl>
                                          <p:spTgt spid="145"/>
                                        </p:tgtEl>
                                        <p:attrNameLst>
                                          <p:attrName>ppt_w</p:attrName>
                                        </p:attrNameLst>
                                      </p:cBhvr>
                                      <p:tavLst>
                                        <p:tav tm="0">
                                          <p:val>
                                            <p:strVal val="#ppt_w"/>
                                          </p:val>
                                        </p:tav>
                                        <p:tav tm="100000">
                                          <p:val>
                                            <p:strVal val="#ppt_w"/>
                                          </p:val>
                                        </p:tav>
                                      </p:tavLst>
                                    </p:anim>
                                    <p:anim calcmode="lin" valueType="num">
                                      <p:cBhvr>
                                        <p:cTn id="848" dur="4500" fill="hold"/>
                                        <p:tgtEl>
                                          <p:spTgt spid="145"/>
                                        </p:tgtEl>
                                        <p:attrNameLst>
                                          <p:attrName>ppt_h</p:attrName>
                                        </p:attrNameLst>
                                      </p:cBhvr>
                                      <p:tavLst>
                                        <p:tav tm="0" fmla="#ppt_h*sin(2.5*pi*$)">
                                          <p:val>
                                            <p:fltVal val="0"/>
                                          </p:val>
                                        </p:tav>
                                        <p:tav tm="100000">
                                          <p:val>
                                            <p:fltVal val="1"/>
                                          </p:val>
                                        </p:tav>
                                      </p:tavLst>
                                    </p:anim>
                                  </p:childTnLst>
                                </p:cTn>
                              </p:par>
                              <p:par>
                                <p:cTn id="849" presetID="8" presetClass="emph" presetSubtype="0" repeatCount="indefinite" fill="hold" grpId="1" nodeType="withEffect">
                                  <p:stCondLst>
                                    <p:cond delay="0"/>
                                  </p:stCondLst>
                                  <p:childTnLst>
                                    <p:animRot by="-21600000">
                                      <p:cBhvr>
                                        <p:cTn id="850" dur="4250" fill="hold"/>
                                        <p:tgtEl>
                                          <p:spTgt spid="145"/>
                                        </p:tgtEl>
                                        <p:attrNameLst>
                                          <p:attrName>r</p:attrName>
                                        </p:attrNameLst>
                                      </p:cBhvr>
                                    </p:animRot>
                                  </p:childTnLst>
                                </p:cTn>
                              </p:par>
                              <p:par>
                                <p:cTn id="851" presetID="2" presetClass="exit" presetSubtype="12" fill="hold" grpId="2" nodeType="withEffect">
                                  <p:stCondLst>
                                    <p:cond delay="0"/>
                                  </p:stCondLst>
                                  <p:childTnLst>
                                    <p:anim calcmode="lin" valueType="num">
                                      <p:cBhvr additive="base">
                                        <p:cTn id="852" dur="5500"/>
                                        <p:tgtEl>
                                          <p:spTgt spid="145"/>
                                        </p:tgtEl>
                                        <p:attrNameLst>
                                          <p:attrName>ppt_x</p:attrName>
                                        </p:attrNameLst>
                                      </p:cBhvr>
                                      <p:tavLst>
                                        <p:tav tm="0">
                                          <p:val>
                                            <p:strVal val="ppt_x"/>
                                          </p:val>
                                        </p:tav>
                                        <p:tav tm="100000">
                                          <p:val>
                                            <p:strVal val="0-ppt_w/2"/>
                                          </p:val>
                                        </p:tav>
                                      </p:tavLst>
                                    </p:anim>
                                    <p:anim calcmode="lin" valueType="num">
                                      <p:cBhvr additive="base">
                                        <p:cTn id="853" dur="5500"/>
                                        <p:tgtEl>
                                          <p:spTgt spid="145"/>
                                        </p:tgtEl>
                                        <p:attrNameLst>
                                          <p:attrName>ppt_y</p:attrName>
                                        </p:attrNameLst>
                                      </p:cBhvr>
                                      <p:tavLst>
                                        <p:tav tm="0">
                                          <p:val>
                                            <p:strVal val="ppt_y"/>
                                          </p:val>
                                        </p:tav>
                                        <p:tav tm="100000">
                                          <p:val>
                                            <p:strVal val="1+ppt_h/2"/>
                                          </p:val>
                                        </p:tav>
                                      </p:tavLst>
                                    </p:anim>
                                    <p:set>
                                      <p:cBhvr>
                                        <p:cTn id="854" dur="1" fill="hold">
                                          <p:stCondLst>
                                            <p:cond delay="5499"/>
                                          </p:stCondLst>
                                        </p:cTn>
                                        <p:tgtEl>
                                          <p:spTgt spid="145"/>
                                        </p:tgtEl>
                                        <p:attrNameLst>
                                          <p:attrName>style.visibility</p:attrName>
                                        </p:attrNameLst>
                                      </p:cBhvr>
                                      <p:to>
                                        <p:strVal val="hidden"/>
                                      </p:to>
                                    </p:set>
                                  </p:childTnLst>
                                </p:cTn>
                              </p:par>
                              <p:par>
                                <p:cTn id="855" presetID="19" presetClass="entr" presetSubtype="5" fill="hold" grpId="0" nodeType="withEffect">
                                  <p:stCondLst>
                                    <p:cond delay="0"/>
                                  </p:stCondLst>
                                  <p:childTnLst>
                                    <p:set>
                                      <p:cBhvr>
                                        <p:cTn id="856" dur="1" fill="hold">
                                          <p:stCondLst>
                                            <p:cond delay="0"/>
                                          </p:stCondLst>
                                        </p:cTn>
                                        <p:tgtEl>
                                          <p:spTgt spid="144"/>
                                        </p:tgtEl>
                                        <p:attrNameLst>
                                          <p:attrName>style.visibility</p:attrName>
                                        </p:attrNameLst>
                                      </p:cBhvr>
                                      <p:to>
                                        <p:strVal val="visible"/>
                                      </p:to>
                                    </p:set>
                                    <p:anim calcmode="lin" valueType="num">
                                      <p:cBhvr>
                                        <p:cTn id="857" dur="4500" fill="hold"/>
                                        <p:tgtEl>
                                          <p:spTgt spid="144"/>
                                        </p:tgtEl>
                                        <p:attrNameLst>
                                          <p:attrName>ppt_w</p:attrName>
                                        </p:attrNameLst>
                                      </p:cBhvr>
                                      <p:tavLst>
                                        <p:tav tm="0">
                                          <p:val>
                                            <p:strVal val="#ppt_w"/>
                                          </p:val>
                                        </p:tav>
                                        <p:tav tm="100000">
                                          <p:val>
                                            <p:strVal val="#ppt_w"/>
                                          </p:val>
                                        </p:tav>
                                      </p:tavLst>
                                    </p:anim>
                                    <p:anim calcmode="lin" valueType="num">
                                      <p:cBhvr>
                                        <p:cTn id="858" dur="4500" fill="hold"/>
                                        <p:tgtEl>
                                          <p:spTgt spid="144"/>
                                        </p:tgtEl>
                                        <p:attrNameLst>
                                          <p:attrName>ppt_h</p:attrName>
                                        </p:attrNameLst>
                                      </p:cBhvr>
                                      <p:tavLst>
                                        <p:tav tm="0" fmla="#ppt_h*sin(2.5*pi*$)">
                                          <p:val>
                                            <p:fltVal val="0"/>
                                          </p:val>
                                        </p:tav>
                                        <p:tav tm="100000">
                                          <p:val>
                                            <p:fltVal val="1"/>
                                          </p:val>
                                        </p:tav>
                                      </p:tavLst>
                                    </p:anim>
                                  </p:childTnLst>
                                </p:cTn>
                              </p:par>
                              <p:par>
                                <p:cTn id="859" presetID="8" presetClass="emph" presetSubtype="0" repeatCount="indefinite" fill="hold" grpId="1" nodeType="withEffect">
                                  <p:stCondLst>
                                    <p:cond delay="0"/>
                                  </p:stCondLst>
                                  <p:childTnLst>
                                    <p:animRot by="-21600000">
                                      <p:cBhvr>
                                        <p:cTn id="860" dur="4250" fill="hold"/>
                                        <p:tgtEl>
                                          <p:spTgt spid="144"/>
                                        </p:tgtEl>
                                        <p:attrNameLst>
                                          <p:attrName>r</p:attrName>
                                        </p:attrNameLst>
                                      </p:cBhvr>
                                    </p:animRot>
                                  </p:childTnLst>
                                </p:cTn>
                              </p:par>
                              <p:par>
                                <p:cTn id="861" presetID="2" presetClass="exit" presetSubtype="12" fill="hold" grpId="2" nodeType="withEffect">
                                  <p:stCondLst>
                                    <p:cond delay="0"/>
                                  </p:stCondLst>
                                  <p:childTnLst>
                                    <p:anim calcmode="lin" valueType="num">
                                      <p:cBhvr additive="base">
                                        <p:cTn id="862" dur="5500"/>
                                        <p:tgtEl>
                                          <p:spTgt spid="144"/>
                                        </p:tgtEl>
                                        <p:attrNameLst>
                                          <p:attrName>ppt_x</p:attrName>
                                        </p:attrNameLst>
                                      </p:cBhvr>
                                      <p:tavLst>
                                        <p:tav tm="0">
                                          <p:val>
                                            <p:strVal val="ppt_x"/>
                                          </p:val>
                                        </p:tav>
                                        <p:tav tm="100000">
                                          <p:val>
                                            <p:strVal val="0-ppt_w/2"/>
                                          </p:val>
                                        </p:tav>
                                      </p:tavLst>
                                    </p:anim>
                                    <p:anim calcmode="lin" valueType="num">
                                      <p:cBhvr additive="base">
                                        <p:cTn id="863" dur="5500"/>
                                        <p:tgtEl>
                                          <p:spTgt spid="144"/>
                                        </p:tgtEl>
                                        <p:attrNameLst>
                                          <p:attrName>ppt_y</p:attrName>
                                        </p:attrNameLst>
                                      </p:cBhvr>
                                      <p:tavLst>
                                        <p:tav tm="0">
                                          <p:val>
                                            <p:strVal val="ppt_y"/>
                                          </p:val>
                                        </p:tav>
                                        <p:tav tm="100000">
                                          <p:val>
                                            <p:strVal val="1+ppt_h/2"/>
                                          </p:val>
                                        </p:tav>
                                      </p:tavLst>
                                    </p:anim>
                                    <p:set>
                                      <p:cBhvr>
                                        <p:cTn id="864" dur="1" fill="hold">
                                          <p:stCondLst>
                                            <p:cond delay="5499"/>
                                          </p:stCondLst>
                                        </p:cTn>
                                        <p:tgtEl>
                                          <p:spTgt spid="144"/>
                                        </p:tgtEl>
                                        <p:attrNameLst>
                                          <p:attrName>style.visibility</p:attrName>
                                        </p:attrNameLst>
                                      </p:cBhvr>
                                      <p:to>
                                        <p:strVal val="hidden"/>
                                      </p:to>
                                    </p:set>
                                  </p:childTnLst>
                                </p:cTn>
                              </p:par>
                              <p:par>
                                <p:cTn id="865" presetID="19" presetClass="entr" presetSubtype="5" fill="hold" grpId="0" nodeType="withEffect">
                                  <p:stCondLst>
                                    <p:cond delay="0"/>
                                  </p:stCondLst>
                                  <p:childTnLst>
                                    <p:set>
                                      <p:cBhvr>
                                        <p:cTn id="866" dur="1" fill="hold">
                                          <p:stCondLst>
                                            <p:cond delay="0"/>
                                          </p:stCondLst>
                                        </p:cTn>
                                        <p:tgtEl>
                                          <p:spTgt spid="143"/>
                                        </p:tgtEl>
                                        <p:attrNameLst>
                                          <p:attrName>style.visibility</p:attrName>
                                        </p:attrNameLst>
                                      </p:cBhvr>
                                      <p:to>
                                        <p:strVal val="visible"/>
                                      </p:to>
                                    </p:set>
                                    <p:anim calcmode="lin" valueType="num">
                                      <p:cBhvr>
                                        <p:cTn id="867" dur="4500" fill="hold"/>
                                        <p:tgtEl>
                                          <p:spTgt spid="143"/>
                                        </p:tgtEl>
                                        <p:attrNameLst>
                                          <p:attrName>ppt_w</p:attrName>
                                        </p:attrNameLst>
                                      </p:cBhvr>
                                      <p:tavLst>
                                        <p:tav tm="0">
                                          <p:val>
                                            <p:strVal val="#ppt_w"/>
                                          </p:val>
                                        </p:tav>
                                        <p:tav tm="100000">
                                          <p:val>
                                            <p:strVal val="#ppt_w"/>
                                          </p:val>
                                        </p:tav>
                                      </p:tavLst>
                                    </p:anim>
                                    <p:anim calcmode="lin" valueType="num">
                                      <p:cBhvr>
                                        <p:cTn id="868" dur="4500" fill="hold"/>
                                        <p:tgtEl>
                                          <p:spTgt spid="143"/>
                                        </p:tgtEl>
                                        <p:attrNameLst>
                                          <p:attrName>ppt_h</p:attrName>
                                        </p:attrNameLst>
                                      </p:cBhvr>
                                      <p:tavLst>
                                        <p:tav tm="0" fmla="#ppt_h*sin(2.5*pi*$)">
                                          <p:val>
                                            <p:fltVal val="0"/>
                                          </p:val>
                                        </p:tav>
                                        <p:tav tm="100000">
                                          <p:val>
                                            <p:fltVal val="1"/>
                                          </p:val>
                                        </p:tav>
                                      </p:tavLst>
                                    </p:anim>
                                  </p:childTnLst>
                                </p:cTn>
                              </p:par>
                              <p:par>
                                <p:cTn id="869" presetID="8" presetClass="emph" presetSubtype="0" repeatCount="indefinite" fill="hold" grpId="1" nodeType="withEffect">
                                  <p:stCondLst>
                                    <p:cond delay="0"/>
                                  </p:stCondLst>
                                  <p:childTnLst>
                                    <p:animRot by="-21600000">
                                      <p:cBhvr>
                                        <p:cTn id="870" dur="4250" fill="hold"/>
                                        <p:tgtEl>
                                          <p:spTgt spid="143"/>
                                        </p:tgtEl>
                                        <p:attrNameLst>
                                          <p:attrName>r</p:attrName>
                                        </p:attrNameLst>
                                      </p:cBhvr>
                                    </p:animRot>
                                  </p:childTnLst>
                                </p:cTn>
                              </p:par>
                              <p:par>
                                <p:cTn id="871" presetID="2" presetClass="exit" presetSubtype="12" fill="hold" grpId="2" nodeType="withEffect">
                                  <p:stCondLst>
                                    <p:cond delay="0"/>
                                  </p:stCondLst>
                                  <p:childTnLst>
                                    <p:anim calcmode="lin" valueType="num">
                                      <p:cBhvr additive="base">
                                        <p:cTn id="872" dur="5500"/>
                                        <p:tgtEl>
                                          <p:spTgt spid="143"/>
                                        </p:tgtEl>
                                        <p:attrNameLst>
                                          <p:attrName>ppt_x</p:attrName>
                                        </p:attrNameLst>
                                      </p:cBhvr>
                                      <p:tavLst>
                                        <p:tav tm="0">
                                          <p:val>
                                            <p:strVal val="ppt_x"/>
                                          </p:val>
                                        </p:tav>
                                        <p:tav tm="100000">
                                          <p:val>
                                            <p:strVal val="0-ppt_w/2"/>
                                          </p:val>
                                        </p:tav>
                                      </p:tavLst>
                                    </p:anim>
                                    <p:anim calcmode="lin" valueType="num">
                                      <p:cBhvr additive="base">
                                        <p:cTn id="873" dur="5500"/>
                                        <p:tgtEl>
                                          <p:spTgt spid="143"/>
                                        </p:tgtEl>
                                        <p:attrNameLst>
                                          <p:attrName>ppt_y</p:attrName>
                                        </p:attrNameLst>
                                      </p:cBhvr>
                                      <p:tavLst>
                                        <p:tav tm="0">
                                          <p:val>
                                            <p:strVal val="ppt_y"/>
                                          </p:val>
                                        </p:tav>
                                        <p:tav tm="100000">
                                          <p:val>
                                            <p:strVal val="1+ppt_h/2"/>
                                          </p:val>
                                        </p:tav>
                                      </p:tavLst>
                                    </p:anim>
                                    <p:set>
                                      <p:cBhvr>
                                        <p:cTn id="874" dur="1" fill="hold">
                                          <p:stCondLst>
                                            <p:cond delay="5499"/>
                                          </p:stCondLst>
                                        </p:cTn>
                                        <p:tgtEl>
                                          <p:spTgt spid="143"/>
                                        </p:tgtEl>
                                        <p:attrNameLst>
                                          <p:attrName>style.visibility</p:attrName>
                                        </p:attrNameLst>
                                      </p:cBhvr>
                                      <p:to>
                                        <p:strVal val="hidden"/>
                                      </p:to>
                                    </p:set>
                                  </p:childTnLst>
                                </p:cTn>
                              </p:par>
                              <p:par>
                                <p:cTn id="875" presetID="19" presetClass="entr" presetSubtype="5" fill="hold" grpId="0" nodeType="withEffect">
                                  <p:stCondLst>
                                    <p:cond delay="0"/>
                                  </p:stCondLst>
                                  <p:childTnLst>
                                    <p:set>
                                      <p:cBhvr>
                                        <p:cTn id="876" dur="1" fill="hold">
                                          <p:stCondLst>
                                            <p:cond delay="0"/>
                                          </p:stCondLst>
                                        </p:cTn>
                                        <p:tgtEl>
                                          <p:spTgt spid="142"/>
                                        </p:tgtEl>
                                        <p:attrNameLst>
                                          <p:attrName>style.visibility</p:attrName>
                                        </p:attrNameLst>
                                      </p:cBhvr>
                                      <p:to>
                                        <p:strVal val="visible"/>
                                      </p:to>
                                    </p:set>
                                    <p:anim calcmode="lin" valueType="num">
                                      <p:cBhvr>
                                        <p:cTn id="877" dur="4500" fill="hold"/>
                                        <p:tgtEl>
                                          <p:spTgt spid="142"/>
                                        </p:tgtEl>
                                        <p:attrNameLst>
                                          <p:attrName>ppt_w</p:attrName>
                                        </p:attrNameLst>
                                      </p:cBhvr>
                                      <p:tavLst>
                                        <p:tav tm="0">
                                          <p:val>
                                            <p:strVal val="#ppt_w"/>
                                          </p:val>
                                        </p:tav>
                                        <p:tav tm="100000">
                                          <p:val>
                                            <p:strVal val="#ppt_w"/>
                                          </p:val>
                                        </p:tav>
                                      </p:tavLst>
                                    </p:anim>
                                    <p:anim calcmode="lin" valueType="num">
                                      <p:cBhvr>
                                        <p:cTn id="878" dur="4500" fill="hold"/>
                                        <p:tgtEl>
                                          <p:spTgt spid="142"/>
                                        </p:tgtEl>
                                        <p:attrNameLst>
                                          <p:attrName>ppt_h</p:attrName>
                                        </p:attrNameLst>
                                      </p:cBhvr>
                                      <p:tavLst>
                                        <p:tav tm="0" fmla="#ppt_h*sin(2.5*pi*$)">
                                          <p:val>
                                            <p:fltVal val="0"/>
                                          </p:val>
                                        </p:tav>
                                        <p:tav tm="100000">
                                          <p:val>
                                            <p:fltVal val="1"/>
                                          </p:val>
                                        </p:tav>
                                      </p:tavLst>
                                    </p:anim>
                                  </p:childTnLst>
                                </p:cTn>
                              </p:par>
                              <p:par>
                                <p:cTn id="879" presetID="8" presetClass="emph" presetSubtype="0" repeatCount="indefinite" fill="hold" grpId="1" nodeType="withEffect">
                                  <p:stCondLst>
                                    <p:cond delay="0"/>
                                  </p:stCondLst>
                                  <p:childTnLst>
                                    <p:animRot by="-21600000">
                                      <p:cBhvr>
                                        <p:cTn id="880" dur="4250" fill="hold"/>
                                        <p:tgtEl>
                                          <p:spTgt spid="142"/>
                                        </p:tgtEl>
                                        <p:attrNameLst>
                                          <p:attrName>r</p:attrName>
                                        </p:attrNameLst>
                                      </p:cBhvr>
                                    </p:animRot>
                                  </p:childTnLst>
                                </p:cTn>
                              </p:par>
                              <p:par>
                                <p:cTn id="881" presetID="2" presetClass="exit" presetSubtype="12" fill="hold" grpId="2" nodeType="withEffect">
                                  <p:stCondLst>
                                    <p:cond delay="0"/>
                                  </p:stCondLst>
                                  <p:childTnLst>
                                    <p:anim calcmode="lin" valueType="num">
                                      <p:cBhvr additive="base">
                                        <p:cTn id="882" dur="5500"/>
                                        <p:tgtEl>
                                          <p:spTgt spid="142"/>
                                        </p:tgtEl>
                                        <p:attrNameLst>
                                          <p:attrName>ppt_x</p:attrName>
                                        </p:attrNameLst>
                                      </p:cBhvr>
                                      <p:tavLst>
                                        <p:tav tm="0">
                                          <p:val>
                                            <p:strVal val="ppt_x"/>
                                          </p:val>
                                        </p:tav>
                                        <p:tav tm="100000">
                                          <p:val>
                                            <p:strVal val="0-ppt_w/2"/>
                                          </p:val>
                                        </p:tav>
                                      </p:tavLst>
                                    </p:anim>
                                    <p:anim calcmode="lin" valueType="num">
                                      <p:cBhvr additive="base">
                                        <p:cTn id="883" dur="5500"/>
                                        <p:tgtEl>
                                          <p:spTgt spid="142"/>
                                        </p:tgtEl>
                                        <p:attrNameLst>
                                          <p:attrName>ppt_y</p:attrName>
                                        </p:attrNameLst>
                                      </p:cBhvr>
                                      <p:tavLst>
                                        <p:tav tm="0">
                                          <p:val>
                                            <p:strVal val="ppt_y"/>
                                          </p:val>
                                        </p:tav>
                                        <p:tav tm="100000">
                                          <p:val>
                                            <p:strVal val="1+ppt_h/2"/>
                                          </p:val>
                                        </p:tav>
                                      </p:tavLst>
                                    </p:anim>
                                    <p:set>
                                      <p:cBhvr>
                                        <p:cTn id="884" dur="1" fill="hold">
                                          <p:stCondLst>
                                            <p:cond delay="5499"/>
                                          </p:stCondLst>
                                        </p:cTn>
                                        <p:tgtEl>
                                          <p:spTgt spid="142"/>
                                        </p:tgtEl>
                                        <p:attrNameLst>
                                          <p:attrName>style.visibility</p:attrName>
                                        </p:attrNameLst>
                                      </p:cBhvr>
                                      <p:to>
                                        <p:strVal val="hidden"/>
                                      </p:to>
                                    </p:set>
                                  </p:childTnLst>
                                </p:cTn>
                              </p:par>
                              <p:par>
                                <p:cTn id="885" presetID="19" presetClass="entr" presetSubtype="5" fill="hold" grpId="0" nodeType="withEffect">
                                  <p:stCondLst>
                                    <p:cond delay="0"/>
                                  </p:stCondLst>
                                  <p:childTnLst>
                                    <p:set>
                                      <p:cBhvr>
                                        <p:cTn id="886" dur="1" fill="hold">
                                          <p:stCondLst>
                                            <p:cond delay="0"/>
                                          </p:stCondLst>
                                        </p:cTn>
                                        <p:tgtEl>
                                          <p:spTgt spid="141"/>
                                        </p:tgtEl>
                                        <p:attrNameLst>
                                          <p:attrName>style.visibility</p:attrName>
                                        </p:attrNameLst>
                                      </p:cBhvr>
                                      <p:to>
                                        <p:strVal val="visible"/>
                                      </p:to>
                                    </p:set>
                                    <p:anim calcmode="lin" valueType="num">
                                      <p:cBhvr>
                                        <p:cTn id="887" dur="4500" fill="hold"/>
                                        <p:tgtEl>
                                          <p:spTgt spid="141"/>
                                        </p:tgtEl>
                                        <p:attrNameLst>
                                          <p:attrName>ppt_w</p:attrName>
                                        </p:attrNameLst>
                                      </p:cBhvr>
                                      <p:tavLst>
                                        <p:tav tm="0">
                                          <p:val>
                                            <p:strVal val="#ppt_w"/>
                                          </p:val>
                                        </p:tav>
                                        <p:tav tm="100000">
                                          <p:val>
                                            <p:strVal val="#ppt_w"/>
                                          </p:val>
                                        </p:tav>
                                      </p:tavLst>
                                    </p:anim>
                                    <p:anim calcmode="lin" valueType="num">
                                      <p:cBhvr>
                                        <p:cTn id="888" dur="4500" fill="hold"/>
                                        <p:tgtEl>
                                          <p:spTgt spid="141"/>
                                        </p:tgtEl>
                                        <p:attrNameLst>
                                          <p:attrName>ppt_h</p:attrName>
                                        </p:attrNameLst>
                                      </p:cBhvr>
                                      <p:tavLst>
                                        <p:tav tm="0" fmla="#ppt_h*sin(2.5*pi*$)">
                                          <p:val>
                                            <p:fltVal val="0"/>
                                          </p:val>
                                        </p:tav>
                                        <p:tav tm="100000">
                                          <p:val>
                                            <p:fltVal val="1"/>
                                          </p:val>
                                        </p:tav>
                                      </p:tavLst>
                                    </p:anim>
                                  </p:childTnLst>
                                </p:cTn>
                              </p:par>
                              <p:par>
                                <p:cTn id="889" presetID="8" presetClass="emph" presetSubtype="0" repeatCount="indefinite" fill="hold" grpId="1" nodeType="withEffect">
                                  <p:stCondLst>
                                    <p:cond delay="0"/>
                                  </p:stCondLst>
                                  <p:childTnLst>
                                    <p:animRot by="-21600000">
                                      <p:cBhvr>
                                        <p:cTn id="890" dur="4250" fill="hold"/>
                                        <p:tgtEl>
                                          <p:spTgt spid="141"/>
                                        </p:tgtEl>
                                        <p:attrNameLst>
                                          <p:attrName>r</p:attrName>
                                        </p:attrNameLst>
                                      </p:cBhvr>
                                    </p:animRot>
                                  </p:childTnLst>
                                </p:cTn>
                              </p:par>
                              <p:par>
                                <p:cTn id="891" presetID="2" presetClass="exit" presetSubtype="12" fill="hold" grpId="2" nodeType="withEffect">
                                  <p:stCondLst>
                                    <p:cond delay="0"/>
                                  </p:stCondLst>
                                  <p:childTnLst>
                                    <p:anim calcmode="lin" valueType="num">
                                      <p:cBhvr additive="base">
                                        <p:cTn id="892" dur="5500"/>
                                        <p:tgtEl>
                                          <p:spTgt spid="141"/>
                                        </p:tgtEl>
                                        <p:attrNameLst>
                                          <p:attrName>ppt_x</p:attrName>
                                        </p:attrNameLst>
                                      </p:cBhvr>
                                      <p:tavLst>
                                        <p:tav tm="0">
                                          <p:val>
                                            <p:strVal val="ppt_x"/>
                                          </p:val>
                                        </p:tav>
                                        <p:tav tm="100000">
                                          <p:val>
                                            <p:strVal val="0-ppt_w/2"/>
                                          </p:val>
                                        </p:tav>
                                      </p:tavLst>
                                    </p:anim>
                                    <p:anim calcmode="lin" valueType="num">
                                      <p:cBhvr additive="base">
                                        <p:cTn id="893" dur="5500"/>
                                        <p:tgtEl>
                                          <p:spTgt spid="141"/>
                                        </p:tgtEl>
                                        <p:attrNameLst>
                                          <p:attrName>ppt_y</p:attrName>
                                        </p:attrNameLst>
                                      </p:cBhvr>
                                      <p:tavLst>
                                        <p:tav tm="0">
                                          <p:val>
                                            <p:strVal val="ppt_y"/>
                                          </p:val>
                                        </p:tav>
                                        <p:tav tm="100000">
                                          <p:val>
                                            <p:strVal val="1+ppt_h/2"/>
                                          </p:val>
                                        </p:tav>
                                      </p:tavLst>
                                    </p:anim>
                                    <p:set>
                                      <p:cBhvr>
                                        <p:cTn id="894" dur="1" fill="hold">
                                          <p:stCondLst>
                                            <p:cond delay="5499"/>
                                          </p:stCondLst>
                                        </p:cTn>
                                        <p:tgtEl>
                                          <p:spTgt spid="141"/>
                                        </p:tgtEl>
                                        <p:attrNameLst>
                                          <p:attrName>style.visibility</p:attrName>
                                        </p:attrNameLst>
                                      </p:cBhvr>
                                      <p:to>
                                        <p:strVal val="hidden"/>
                                      </p:to>
                                    </p:set>
                                  </p:childTnLst>
                                </p:cTn>
                              </p:par>
                              <p:par>
                                <p:cTn id="895" presetID="19" presetClass="entr" presetSubtype="5" fill="hold" grpId="0" nodeType="withEffect">
                                  <p:stCondLst>
                                    <p:cond delay="0"/>
                                  </p:stCondLst>
                                  <p:childTnLst>
                                    <p:set>
                                      <p:cBhvr>
                                        <p:cTn id="896" dur="1" fill="hold">
                                          <p:stCondLst>
                                            <p:cond delay="0"/>
                                          </p:stCondLst>
                                        </p:cTn>
                                        <p:tgtEl>
                                          <p:spTgt spid="140"/>
                                        </p:tgtEl>
                                        <p:attrNameLst>
                                          <p:attrName>style.visibility</p:attrName>
                                        </p:attrNameLst>
                                      </p:cBhvr>
                                      <p:to>
                                        <p:strVal val="visible"/>
                                      </p:to>
                                    </p:set>
                                    <p:anim calcmode="lin" valueType="num">
                                      <p:cBhvr>
                                        <p:cTn id="897" dur="4500" fill="hold"/>
                                        <p:tgtEl>
                                          <p:spTgt spid="140"/>
                                        </p:tgtEl>
                                        <p:attrNameLst>
                                          <p:attrName>ppt_w</p:attrName>
                                        </p:attrNameLst>
                                      </p:cBhvr>
                                      <p:tavLst>
                                        <p:tav tm="0">
                                          <p:val>
                                            <p:strVal val="#ppt_w"/>
                                          </p:val>
                                        </p:tav>
                                        <p:tav tm="100000">
                                          <p:val>
                                            <p:strVal val="#ppt_w"/>
                                          </p:val>
                                        </p:tav>
                                      </p:tavLst>
                                    </p:anim>
                                    <p:anim calcmode="lin" valueType="num">
                                      <p:cBhvr>
                                        <p:cTn id="898" dur="4500" fill="hold"/>
                                        <p:tgtEl>
                                          <p:spTgt spid="140"/>
                                        </p:tgtEl>
                                        <p:attrNameLst>
                                          <p:attrName>ppt_h</p:attrName>
                                        </p:attrNameLst>
                                      </p:cBhvr>
                                      <p:tavLst>
                                        <p:tav tm="0" fmla="#ppt_h*sin(2.5*pi*$)">
                                          <p:val>
                                            <p:fltVal val="0"/>
                                          </p:val>
                                        </p:tav>
                                        <p:tav tm="100000">
                                          <p:val>
                                            <p:fltVal val="1"/>
                                          </p:val>
                                        </p:tav>
                                      </p:tavLst>
                                    </p:anim>
                                  </p:childTnLst>
                                </p:cTn>
                              </p:par>
                              <p:par>
                                <p:cTn id="899" presetID="8" presetClass="emph" presetSubtype="0" repeatCount="indefinite" fill="hold" grpId="1" nodeType="withEffect">
                                  <p:stCondLst>
                                    <p:cond delay="0"/>
                                  </p:stCondLst>
                                  <p:childTnLst>
                                    <p:animRot by="-21600000">
                                      <p:cBhvr>
                                        <p:cTn id="900" dur="4250" fill="hold"/>
                                        <p:tgtEl>
                                          <p:spTgt spid="140"/>
                                        </p:tgtEl>
                                        <p:attrNameLst>
                                          <p:attrName>r</p:attrName>
                                        </p:attrNameLst>
                                      </p:cBhvr>
                                    </p:animRot>
                                  </p:childTnLst>
                                </p:cTn>
                              </p:par>
                              <p:par>
                                <p:cTn id="901" presetID="2" presetClass="exit" presetSubtype="12" fill="hold" grpId="2" nodeType="withEffect">
                                  <p:stCondLst>
                                    <p:cond delay="0"/>
                                  </p:stCondLst>
                                  <p:childTnLst>
                                    <p:anim calcmode="lin" valueType="num">
                                      <p:cBhvr additive="base">
                                        <p:cTn id="902" dur="5500"/>
                                        <p:tgtEl>
                                          <p:spTgt spid="140"/>
                                        </p:tgtEl>
                                        <p:attrNameLst>
                                          <p:attrName>ppt_x</p:attrName>
                                        </p:attrNameLst>
                                      </p:cBhvr>
                                      <p:tavLst>
                                        <p:tav tm="0">
                                          <p:val>
                                            <p:strVal val="ppt_x"/>
                                          </p:val>
                                        </p:tav>
                                        <p:tav tm="100000">
                                          <p:val>
                                            <p:strVal val="0-ppt_w/2"/>
                                          </p:val>
                                        </p:tav>
                                      </p:tavLst>
                                    </p:anim>
                                    <p:anim calcmode="lin" valueType="num">
                                      <p:cBhvr additive="base">
                                        <p:cTn id="903" dur="5500"/>
                                        <p:tgtEl>
                                          <p:spTgt spid="140"/>
                                        </p:tgtEl>
                                        <p:attrNameLst>
                                          <p:attrName>ppt_y</p:attrName>
                                        </p:attrNameLst>
                                      </p:cBhvr>
                                      <p:tavLst>
                                        <p:tav tm="0">
                                          <p:val>
                                            <p:strVal val="ppt_y"/>
                                          </p:val>
                                        </p:tav>
                                        <p:tav tm="100000">
                                          <p:val>
                                            <p:strVal val="1+ppt_h/2"/>
                                          </p:val>
                                        </p:tav>
                                      </p:tavLst>
                                    </p:anim>
                                    <p:set>
                                      <p:cBhvr>
                                        <p:cTn id="904" dur="1" fill="hold">
                                          <p:stCondLst>
                                            <p:cond delay="5499"/>
                                          </p:stCondLst>
                                        </p:cTn>
                                        <p:tgtEl>
                                          <p:spTgt spid="140"/>
                                        </p:tgtEl>
                                        <p:attrNameLst>
                                          <p:attrName>style.visibility</p:attrName>
                                        </p:attrNameLst>
                                      </p:cBhvr>
                                      <p:to>
                                        <p:strVal val="hidden"/>
                                      </p:to>
                                    </p:set>
                                  </p:childTnLst>
                                </p:cTn>
                              </p:par>
                              <p:par>
                                <p:cTn id="905" presetID="19" presetClass="entr" presetSubtype="5" fill="hold" grpId="0" nodeType="withEffect">
                                  <p:stCondLst>
                                    <p:cond delay="0"/>
                                  </p:stCondLst>
                                  <p:childTnLst>
                                    <p:set>
                                      <p:cBhvr>
                                        <p:cTn id="906" dur="1" fill="hold">
                                          <p:stCondLst>
                                            <p:cond delay="0"/>
                                          </p:stCondLst>
                                        </p:cTn>
                                        <p:tgtEl>
                                          <p:spTgt spid="186"/>
                                        </p:tgtEl>
                                        <p:attrNameLst>
                                          <p:attrName>style.visibility</p:attrName>
                                        </p:attrNameLst>
                                      </p:cBhvr>
                                      <p:to>
                                        <p:strVal val="visible"/>
                                      </p:to>
                                    </p:set>
                                    <p:anim calcmode="lin" valueType="num">
                                      <p:cBhvr>
                                        <p:cTn id="907" dur="4500" fill="hold"/>
                                        <p:tgtEl>
                                          <p:spTgt spid="186"/>
                                        </p:tgtEl>
                                        <p:attrNameLst>
                                          <p:attrName>ppt_w</p:attrName>
                                        </p:attrNameLst>
                                      </p:cBhvr>
                                      <p:tavLst>
                                        <p:tav tm="0">
                                          <p:val>
                                            <p:strVal val="#ppt_w"/>
                                          </p:val>
                                        </p:tav>
                                        <p:tav tm="100000">
                                          <p:val>
                                            <p:strVal val="#ppt_w"/>
                                          </p:val>
                                        </p:tav>
                                      </p:tavLst>
                                    </p:anim>
                                    <p:anim calcmode="lin" valueType="num">
                                      <p:cBhvr>
                                        <p:cTn id="908" dur="4500" fill="hold"/>
                                        <p:tgtEl>
                                          <p:spTgt spid="186"/>
                                        </p:tgtEl>
                                        <p:attrNameLst>
                                          <p:attrName>ppt_h</p:attrName>
                                        </p:attrNameLst>
                                      </p:cBhvr>
                                      <p:tavLst>
                                        <p:tav tm="0" fmla="#ppt_h*sin(2.5*pi*$)">
                                          <p:val>
                                            <p:fltVal val="0"/>
                                          </p:val>
                                        </p:tav>
                                        <p:tav tm="100000">
                                          <p:val>
                                            <p:fltVal val="1"/>
                                          </p:val>
                                        </p:tav>
                                      </p:tavLst>
                                    </p:anim>
                                  </p:childTnLst>
                                </p:cTn>
                              </p:par>
                              <p:par>
                                <p:cTn id="909" presetID="8" presetClass="emph" presetSubtype="0" repeatCount="indefinite" fill="hold" grpId="1" nodeType="withEffect">
                                  <p:stCondLst>
                                    <p:cond delay="0"/>
                                  </p:stCondLst>
                                  <p:childTnLst>
                                    <p:animRot by="21600000">
                                      <p:cBhvr>
                                        <p:cTn id="910" dur="4250" fill="hold"/>
                                        <p:tgtEl>
                                          <p:spTgt spid="186"/>
                                        </p:tgtEl>
                                        <p:attrNameLst>
                                          <p:attrName>r</p:attrName>
                                        </p:attrNameLst>
                                      </p:cBhvr>
                                    </p:animRot>
                                  </p:childTnLst>
                                </p:cTn>
                              </p:par>
                              <p:par>
                                <p:cTn id="911" presetID="2" presetClass="exit" presetSubtype="6" fill="hold" grpId="2" nodeType="withEffect">
                                  <p:stCondLst>
                                    <p:cond delay="0"/>
                                  </p:stCondLst>
                                  <p:childTnLst>
                                    <p:anim calcmode="lin" valueType="num">
                                      <p:cBhvr additive="base">
                                        <p:cTn id="912" dur="5500"/>
                                        <p:tgtEl>
                                          <p:spTgt spid="186"/>
                                        </p:tgtEl>
                                        <p:attrNameLst>
                                          <p:attrName>ppt_x</p:attrName>
                                        </p:attrNameLst>
                                      </p:cBhvr>
                                      <p:tavLst>
                                        <p:tav tm="0">
                                          <p:val>
                                            <p:strVal val="ppt_x"/>
                                          </p:val>
                                        </p:tav>
                                        <p:tav tm="100000">
                                          <p:val>
                                            <p:strVal val="1+ppt_w/2"/>
                                          </p:val>
                                        </p:tav>
                                      </p:tavLst>
                                    </p:anim>
                                    <p:anim calcmode="lin" valueType="num">
                                      <p:cBhvr additive="base">
                                        <p:cTn id="913" dur="5500"/>
                                        <p:tgtEl>
                                          <p:spTgt spid="186"/>
                                        </p:tgtEl>
                                        <p:attrNameLst>
                                          <p:attrName>ppt_y</p:attrName>
                                        </p:attrNameLst>
                                      </p:cBhvr>
                                      <p:tavLst>
                                        <p:tav tm="0">
                                          <p:val>
                                            <p:strVal val="ppt_y"/>
                                          </p:val>
                                        </p:tav>
                                        <p:tav tm="100000">
                                          <p:val>
                                            <p:strVal val="1+ppt_h/2"/>
                                          </p:val>
                                        </p:tav>
                                      </p:tavLst>
                                    </p:anim>
                                    <p:set>
                                      <p:cBhvr>
                                        <p:cTn id="914" dur="1" fill="hold">
                                          <p:stCondLst>
                                            <p:cond delay="5499"/>
                                          </p:stCondLst>
                                        </p:cTn>
                                        <p:tgtEl>
                                          <p:spTgt spid="186"/>
                                        </p:tgtEl>
                                        <p:attrNameLst>
                                          <p:attrName>style.visibility</p:attrName>
                                        </p:attrNameLst>
                                      </p:cBhvr>
                                      <p:to>
                                        <p:strVal val="hidden"/>
                                      </p:to>
                                    </p:set>
                                  </p:childTnLst>
                                </p:cTn>
                              </p:par>
                              <p:par>
                                <p:cTn id="915" presetID="19" presetClass="entr" presetSubtype="5" fill="hold" grpId="0" nodeType="withEffect">
                                  <p:stCondLst>
                                    <p:cond delay="0"/>
                                  </p:stCondLst>
                                  <p:childTnLst>
                                    <p:set>
                                      <p:cBhvr>
                                        <p:cTn id="916" dur="1" fill="hold">
                                          <p:stCondLst>
                                            <p:cond delay="0"/>
                                          </p:stCondLst>
                                        </p:cTn>
                                        <p:tgtEl>
                                          <p:spTgt spid="187"/>
                                        </p:tgtEl>
                                        <p:attrNameLst>
                                          <p:attrName>style.visibility</p:attrName>
                                        </p:attrNameLst>
                                      </p:cBhvr>
                                      <p:to>
                                        <p:strVal val="visible"/>
                                      </p:to>
                                    </p:set>
                                    <p:anim calcmode="lin" valueType="num">
                                      <p:cBhvr>
                                        <p:cTn id="917" dur="4500" fill="hold"/>
                                        <p:tgtEl>
                                          <p:spTgt spid="187"/>
                                        </p:tgtEl>
                                        <p:attrNameLst>
                                          <p:attrName>ppt_w</p:attrName>
                                        </p:attrNameLst>
                                      </p:cBhvr>
                                      <p:tavLst>
                                        <p:tav tm="0">
                                          <p:val>
                                            <p:strVal val="#ppt_w"/>
                                          </p:val>
                                        </p:tav>
                                        <p:tav tm="100000">
                                          <p:val>
                                            <p:strVal val="#ppt_w"/>
                                          </p:val>
                                        </p:tav>
                                      </p:tavLst>
                                    </p:anim>
                                    <p:anim calcmode="lin" valueType="num">
                                      <p:cBhvr>
                                        <p:cTn id="918" dur="4500" fill="hold"/>
                                        <p:tgtEl>
                                          <p:spTgt spid="187"/>
                                        </p:tgtEl>
                                        <p:attrNameLst>
                                          <p:attrName>ppt_h</p:attrName>
                                        </p:attrNameLst>
                                      </p:cBhvr>
                                      <p:tavLst>
                                        <p:tav tm="0" fmla="#ppt_h*sin(2.5*pi*$)">
                                          <p:val>
                                            <p:fltVal val="0"/>
                                          </p:val>
                                        </p:tav>
                                        <p:tav tm="100000">
                                          <p:val>
                                            <p:fltVal val="1"/>
                                          </p:val>
                                        </p:tav>
                                      </p:tavLst>
                                    </p:anim>
                                  </p:childTnLst>
                                </p:cTn>
                              </p:par>
                              <p:par>
                                <p:cTn id="919" presetID="8" presetClass="emph" presetSubtype="0" repeatCount="indefinite" fill="hold" grpId="1" nodeType="withEffect">
                                  <p:stCondLst>
                                    <p:cond delay="0"/>
                                  </p:stCondLst>
                                  <p:childTnLst>
                                    <p:animRot by="21600000">
                                      <p:cBhvr>
                                        <p:cTn id="920" dur="4250" fill="hold"/>
                                        <p:tgtEl>
                                          <p:spTgt spid="187"/>
                                        </p:tgtEl>
                                        <p:attrNameLst>
                                          <p:attrName>r</p:attrName>
                                        </p:attrNameLst>
                                      </p:cBhvr>
                                    </p:animRot>
                                  </p:childTnLst>
                                </p:cTn>
                              </p:par>
                              <p:par>
                                <p:cTn id="921" presetID="2" presetClass="exit" presetSubtype="6" fill="hold" grpId="2" nodeType="withEffect">
                                  <p:stCondLst>
                                    <p:cond delay="0"/>
                                  </p:stCondLst>
                                  <p:childTnLst>
                                    <p:anim calcmode="lin" valueType="num">
                                      <p:cBhvr additive="base">
                                        <p:cTn id="922" dur="5500"/>
                                        <p:tgtEl>
                                          <p:spTgt spid="187"/>
                                        </p:tgtEl>
                                        <p:attrNameLst>
                                          <p:attrName>ppt_x</p:attrName>
                                        </p:attrNameLst>
                                      </p:cBhvr>
                                      <p:tavLst>
                                        <p:tav tm="0">
                                          <p:val>
                                            <p:strVal val="ppt_x"/>
                                          </p:val>
                                        </p:tav>
                                        <p:tav tm="100000">
                                          <p:val>
                                            <p:strVal val="1+ppt_w/2"/>
                                          </p:val>
                                        </p:tav>
                                      </p:tavLst>
                                    </p:anim>
                                    <p:anim calcmode="lin" valueType="num">
                                      <p:cBhvr additive="base">
                                        <p:cTn id="923" dur="5500"/>
                                        <p:tgtEl>
                                          <p:spTgt spid="187"/>
                                        </p:tgtEl>
                                        <p:attrNameLst>
                                          <p:attrName>ppt_y</p:attrName>
                                        </p:attrNameLst>
                                      </p:cBhvr>
                                      <p:tavLst>
                                        <p:tav tm="0">
                                          <p:val>
                                            <p:strVal val="ppt_y"/>
                                          </p:val>
                                        </p:tav>
                                        <p:tav tm="100000">
                                          <p:val>
                                            <p:strVal val="1+ppt_h/2"/>
                                          </p:val>
                                        </p:tav>
                                      </p:tavLst>
                                    </p:anim>
                                    <p:set>
                                      <p:cBhvr>
                                        <p:cTn id="924" dur="1" fill="hold">
                                          <p:stCondLst>
                                            <p:cond delay="5499"/>
                                          </p:stCondLst>
                                        </p:cTn>
                                        <p:tgtEl>
                                          <p:spTgt spid="187"/>
                                        </p:tgtEl>
                                        <p:attrNameLst>
                                          <p:attrName>style.visibility</p:attrName>
                                        </p:attrNameLst>
                                      </p:cBhvr>
                                      <p:to>
                                        <p:strVal val="hidden"/>
                                      </p:to>
                                    </p:set>
                                  </p:childTnLst>
                                </p:cTn>
                              </p:par>
                              <p:par>
                                <p:cTn id="925" presetID="19" presetClass="entr" presetSubtype="5" fill="hold" grpId="0" nodeType="withEffect">
                                  <p:stCondLst>
                                    <p:cond delay="0"/>
                                  </p:stCondLst>
                                  <p:childTnLst>
                                    <p:set>
                                      <p:cBhvr>
                                        <p:cTn id="926" dur="1" fill="hold">
                                          <p:stCondLst>
                                            <p:cond delay="0"/>
                                          </p:stCondLst>
                                        </p:cTn>
                                        <p:tgtEl>
                                          <p:spTgt spid="188"/>
                                        </p:tgtEl>
                                        <p:attrNameLst>
                                          <p:attrName>style.visibility</p:attrName>
                                        </p:attrNameLst>
                                      </p:cBhvr>
                                      <p:to>
                                        <p:strVal val="visible"/>
                                      </p:to>
                                    </p:set>
                                    <p:anim calcmode="lin" valueType="num">
                                      <p:cBhvr>
                                        <p:cTn id="927" dur="4500" fill="hold"/>
                                        <p:tgtEl>
                                          <p:spTgt spid="188"/>
                                        </p:tgtEl>
                                        <p:attrNameLst>
                                          <p:attrName>ppt_w</p:attrName>
                                        </p:attrNameLst>
                                      </p:cBhvr>
                                      <p:tavLst>
                                        <p:tav tm="0">
                                          <p:val>
                                            <p:strVal val="#ppt_w"/>
                                          </p:val>
                                        </p:tav>
                                        <p:tav tm="100000">
                                          <p:val>
                                            <p:strVal val="#ppt_w"/>
                                          </p:val>
                                        </p:tav>
                                      </p:tavLst>
                                    </p:anim>
                                    <p:anim calcmode="lin" valueType="num">
                                      <p:cBhvr>
                                        <p:cTn id="928" dur="4500" fill="hold"/>
                                        <p:tgtEl>
                                          <p:spTgt spid="188"/>
                                        </p:tgtEl>
                                        <p:attrNameLst>
                                          <p:attrName>ppt_h</p:attrName>
                                        </p:attrNameLst>
                                      </p:cBhvr>
                                      <p:tavLst>
                                        <p:tav tm="0" fmla="#ppt_h*sin(2.5*pi*$)">
                                          <p:val>
                                            <p:fltVal val="0"/>
                                          </p:val>
                                        </p:tav>
                                        <p:tav tm="100000">
                                          <p:val>
                                            <p:fltVal val="1"/>
                                          </p:val>
                                        </p:tav>
                                      </p:tavLst>
                                    </p:anim>
                                  </p:childTnLst>
                                </p:cTn>
                              </p:par>
                              <p:par>
                                <p:cTn id="929" presetID="8" presetClass="emph" presetSubtype="0" repeatCount="indefinite" fill="hold" grpId="1" nodeType="withEffect">
                                  <p:stCondLst>
                                    <p:cond delay="0"/>
                                  </p:stCondLst>
                                  <p:childTnLst>
                                    <p:animRot by="21600000">
                                      <p:cBhvr>
                                        <p:cTn id="930" dur="4250" fill="hold"/>
                                        <p:tgtEl>
                                          <p:spTgt spid="188"/>
                                        </p:tgtEl>
                                        <p:attrNameLst>
                                          <p:attrName>r</p:attrName>
                                        </p:attrNameLst>
                                      </p:cBhvr>
                                    </p:animRot>
                                  </p:childTnLst>
                                </p:cTn>
                              </p:par>
                              <p:par>
                                <p:cTn id="931" presetID="2" presetClass="exit" presetSubtype="6" fill="hold" grpId="2" nodeType="withEffect">
                                  <p:stCondLst>
                                    <p:cond delay="0"/>
                                  </p:stCondLst>
                                  <p:childTnLst>
                                    <p:anim calcmode="lin" valueType="num">
                                      <p:cBhvr additive="base">
                                        <p:cTn id="932" dur="5500"/>
                                        <p:tgtEl>
                                          <p:spTgt spid="188"/>
                                        </p:tgtEl>
                                        <p:attrNameLst>
                                          <p:attrName>ppt_x</p:attrName>
                                        </p:attrNameLst>
                                      </p:cBhvr>
                                      <p:tavLst>
                                        <p:tav tm="0">
                                          <p:val>
                                            <p:strVal val="ppt_x"/>
                                          </p:val>
                                        </p:tav>
                                        <p:tav tm="100000">
                                          <p:val>
                                            <p:strVal val="1+ppt_w/2"/>
                                          </p:val>
                                        </p:tav>
                                      </p:tavLst>
                                    </p:anim>
                                    <p:anim calcmode="lin" valueType="num">
                                      <p:cBhvr additive="base">
                                        <p:cTn id="933" dur="5500"/>
                                        <p:tgtEl>
                                          <p:spTgt spid="188"/>
                                        </p:tgtEl>
                                        <p:attrNameLst>
                                          <p:attrName>ppt_y</p:attrName>
                                        </p:attrNameLst>
                                      </p:cBhvr>
                                      <p:tavLst>
                                        <p:tav tm="0">
                                          <p:val>
                                            <p:strVal val="ppt_y"/>
                                          </p:val>
                                        </p:tav>
                                        <p:tav tm="100000">
                                          <p:val>
                                            <p:strVal val="1+ppt_h/2"/>
                                          </p:val>
                                        </p:tav>
                                      </p:tavLst>
                                    </p:anim>
                                    <p:set>
                                      <p:cBhvr>
                                        <p:cTn id="934" dur="1" fill="hold">
                                          <p:stCondLst>
                                            <p:cond delay="5499"/>
                                          </p:stCondLst>
                                        </p:cTn>
                                        <p:tgtEl>
                                          <p:spTgt spid="188"/>
                                        </p:tgtEl>
                                        <p:attrNameLst>
                                          <p:attrName>style.visibility</p:attrName>
                                        </p:attrNameLst>
                                      </p:cBhvr>
                                      <p:to>
                                        <p:strVal val="hidden"/>
                                      </p:to>
                                    </p:set>
                                  </p:childTnLst>
                                </p:cTn>
                              </p:par>
                              <p:par>
                                <p:cTn id="935" presetID="19" presetClass="entr" presetSubtype="5" fill="hold" grpId="0" nodeType="withEffect">
                                  <p:stCondLst>
                                    <p:cond delay="0"/>
                                  </p:stCondLst>
                                  <p:childTnLst>
                                    <p:set>
                                      <p:cBhvr>
                                        <p:cTn id="936" dur="1" fill="hold">
                                          <p:stCondLst>
                                            <p:cond delay="0"/>
                                          </p:stCondLst>
                                        </p:cTn>
                                        <p:tgtEl>
                                          <p:spTgt spid="189"/>
                                        </p:tgtEl>
                                        <p:attrNameLst>
                                          <p:attrName>style.visibility</p:attrName>
                                        </p:attrNameLst>
                                      </p:cBhvr>
                                      <p:to>
                                        <p:strVal val="visible"/>
                                      </p:to>
                                    </p:set>
                                    <p:anim calcmode="lin" valueType="num">
                                      <p:cBhvr>
                                        <p:cTn id="937" dur="4500" fill="hold"/>
                                        <p:tgtEl>
                                          <p:spTgt spid="189"/>
                                        </p:tgtEl>
                                        <p:attrNameLst>
                                          <p:attrName>ppt_w</p:attrName>
                                        </p:attrNameLst>
                                      </p:cBhvr>
                                      <p:tavLst>
                                        <p:tav tm="0">
                                          <p:val>
                                            <p:strVal val="#ppt_w"/>
                                          </p:val>
                                        </p:tav>
                                        <p:tav tm="100000">
                                          <p:val>
                                            <p:strVal val="#ppt_w"/>
                                          </p:val>
                                        </p:tav>
                                      </p:tavLst>
                                    </p:anim>
                                    <p:anim calcmode="lin" valueType="num">
                                      <p:cBhvr>
                                        <p:cTn id="938" dur="4500" fill="hold"/>
                                        <p:tgtEl>
                                          <p:spTgt spid="189"/>
                                        </p:tgtEl>
                                        <p:attrNameLst>
                                          <p:attrName>ppt_h</p:attrName>
                                        </p:attrNameLst>
                                      </p:cBhvr>
                                      <p:tavLst>
                                        <p:tav tm="0" fmla="#ppt_h*sin(2.5*pi*$)">
                                          <p:val>
                                            <p:fltVal val="0"/>
                                          </p:val>
                                        </p:tav>
                                        <p:tav tm="100000">
                                          <p:val>
                                            <p:fltVal val="1"/>
                                          </p:val>
                                        </p:tav>
                                      </p:tavLst>
                                    </p:anim>
                                  </p:childTnLst>
                                </p:cTn>
                              </p:par>
                              <p:par>
                                <p:cTn id="939" presetID="8" presetClass="emph" presetSubtype="0" repeatCount="indefinite" fill="hold" grpId="1" nodeType="withEffect">
                                  <p:stCondLst>
                                    <p:cond delay="0"/>
                                  </p:stCondLst>
                                  <p:childTnLst>
                                    <p:animRot by="21600000">
                                      <p:cBhvr>
                                        <p:cTn id="940" dur="4250" fill="hold"/>
                                        <p:tgtEl>
                                          <p:spTgt spid="189"/>
                                        </p:tgtEl>
                                        <p:attrNameLst>
                                          <p:attrName>r</p:attrName>
                                        </p:attrNameLst>
                                      </p:cBhvr>
                                    </p:animRot>
                                  </p:childTnLst>
                                </p:cTn>
                              </p:par>
                              <p:par>
                                <p:cTn id="941" presetID="2" presetClass="exit" presetSubtype="6" fill="hold" grpId="2" nodeType="withEffect">
                                  <p:stCondLst>
                                    <p:cond delay="0"/>
                                  </p:stCondLst>
                                  <p:childTnLst>
                                    <p:anim calcmode="lin" valueType="num">
                                      <p:cBhvr additive="base">
                                        <p:cTn id="942" dur="5500"/>
                                        <p:tgtEl>
                                          <p:spTgt spid="189"/>
                                        </p:tgtEl>
                                        <p:attrNameLst>
                                          <p:attrName>ppt_x</p:attrName>
                                        </p:attrNameLst>
                                      </p:cBhvr>
                                      <p:tavLst>
                                        <p:tav tm="0">
                                          <p:val>
                                            <p:strVal val="ppt_x"/>
                                          </p:val>
                                        </p:tav>
                                        <p:tav tm="100000">
                                          <p:val>
                                            <p:strVal val="1+ppt_w/2"/>
                                          </p:val>
                                        </p:tav>
                                      </p:tavLst>
                                    </p:anim>
                                    <p:anim calcmode="lin" valueType="num">
                                      <p:cBhvr additive="base">
                                        <p:cTn id="943" dur="5500"/>
                                        <p:tgtEl>
                                          <p:spTgt spid="189"/>
                                        </p:tgtEl>
                                        <p:attrNameLst>
                                          <p:attrName>ppt_y</p:attrName>
                                        </p:attrNameLst>
                                      </p:cBhvr>
                                      <p:tavLst>
                                        <p:tav tm="0">
                                          <p:val>
                                            <p:strVal val="ppt_y"/>
                                          </p:val>
                                        </p:tav>
                                        <p:tav tm="100000">
                                          <p:val>
                                            <p:strVal val="1+ppt_h/2"/>
                                          </p:val>
                                        </p:tav>
                                      </p:tavLst>
                                    </p:anim>
                                    <p:set>
                                      <p:cBhvr>
                                        <p:cTn id="944" dur="1" fill="hold">
                                          <p:stCondLst>
                                            <p:cond delay="5499"/>
                                          </p:stCondLst>
                                        </p:cTn>
                                        <p:tgtEl>
                                          <p:spTgt spid="189"/>
                                        </p:tgtEl>
                                        <p:attrNameLst>
                                          <p:attrName>style.visibility</p:attrName>
                                        </p:attrNameLst>
                                      </p:cBhvr>
                                      <p:to>
                                        <p:strVal val="hidden"/>
                                      </p:to>
                                    </p:set>
                                  </p:childTnLst>
                                </p:cTn>
                              </p:par>
                              <p:par>
                                <p:cTn id="945" presetID="19" presetClass="entr" presetSubtype="5" fill="hold" grpId="0" nodeType="withEffect">
                                  <p:stCondLst>
                                    <p:cond delay="0"/>
                                  </p:stCondLst>
                                  <p:childTnLst>
                                    <p:set>
                                      <p:cBhvr>
                                        <p:cTn id="946" dur="1" fill="hold">
                                          <p:stCondLst>
                                            <p:cond delay="0"/>
                                          </p:stCondLst>
                                        </p:cTn>
                                        <p:tgtEl>
                                          <p:spTgt spid="190"/>
                                        </p:tgtEl>
                                        <p:attrNameLst>
                                          <p:attrName>style.visibility</p:attrName>
                                        </p:attrNameLst>
                                      </p:cBhvr>
                                      <p:to>
                                        <p:strVal val="visible"/>
                                      </p:to>
                                    </p:set>
                                    <p:anim calcmode="lin" valueType="num">
                                      <p:cBhvr>
                                        <p:cTn id="947" dur="4500" fill="hold"/>
                                        <p:tgtEl>
                                          <p:spTgt spid="190"/>
                                        </p:tgtEl>
                                        <p:attrNameLst>
                                          <p:attrName>ppt_w</p:attrName>
                                        </p:attrNameLst>
                                      </p:cBhvr>
                                      <p:tavLst>
                                        <p:tav tm="0">
                                          <p:val>
                                            <p:strVal val="#ppt_w"/>
                                          </p:val>
                                        </p:tav>
                                        <p:tav tm="100000">
                                          <p:val>
                                            <p:strVal val="#ppt_w"/>
                                          </p:val>
                                        </p:tav>
                                      </p:tavLst>
                                    </p:anim>
                                    <p:anim calcmode="lin" valueType="num">
                                      <p:cBhvr>
                                        <p:cTn id="948" dur="4500" fill="hold"/>
                                        <p:tgtEl>
                                          <p:spTgt spid="190"/>
                                        </p:tgtEl>
                                        <p:attrNameLst>
                                          <p:attrName>ppt_h</p:attrName>
                                        </p:attrNameLst>
                                      </p:cBhvr>
                                      <p:tavLst>
                                        <p:tav tm="0" fmla="#ppt_h*sin(2.5*pi*$)">
                                          <p:val>
                                            <p:fltVal val="0"/>
                                          </p:val>
                                        </p:tav>
                                        <p:tav tm="100000">
                                          <p:val>
                                            <p:fltVal val="1"/>
                                          </p:val>
                                        </p:tav>
                                      </p:tavLst>
                                    </p:anim>
                                  </p:childTnLst>
                                </p:cTn>
                              </p:par>
                              <p:par>
                                <p:cTn id="949" presetID="8" presetClass="emph" presetSubtype="0" repeatCount="indefinite" fill="hold" grpId="1" nodeType="withEffect">
                                  <p:stCondLst>
                                    <p:cond delay="0"/>
                                  </p:stCondLst>
                                  <p:childTnLst>
                                    <p:animRot by="21600000">
                                      <p:cBhvr>
                                        <p:cTn id="950" dur="4250" fill="hold"/>
                                        <p:tgtEl>
                                          <p:spTgt spid="190"/>
                                        </p:tgtEl>
                                        <p:attrNameLst>
                                          <p:attrName>r</p:attrName>
                                        </p:attrNameLst>
                                      </p:cBhvr>
                                    </p:animRot>
                                  </p:childTnLst>
                                </p:cTn>
                              </p:par>
                              <p:par>
                                <p:cTn id="951" presetID="2" presetClass="exit" presetSubtype="6" fill="hold" grpId="2" nodeType="withEffect">
                                  <p:stCondLst>
                                    <p:cond delay="0"/>
                                  </p:stCondLst>
                                  <p:childTnLst>
                                    <p:anim calcmode="lin" valueType="num">
                                      <p:cBhvr additive="base">
                                        <p:cTn id="952" dur="5500"/>
                                        <p:tgtEl>
                                          <p:spTgt spid="190"/>
                                        </p:tgtEl>
                                        <p:attrNameLst>
                                          <p:attrName>ppt_x</p:attrName>
                                        </p:attrNameLst>
                                      </p:cBhvr>
                                      <p:tavLst>
                                        <p:tav tm="0">
                                          <p:val>
                                            <p:strVal val="ppt_x"/>
                                          </p:val>
                                        </p:tav>
                                        <p:tav tm="100000">
                                          <p:val>
                                            <p:strVal val="1+ppt_w/2"/>
                                          </p:val>
                                        </p:tav>
                                      </p:tavLst>
                                    </p:anim>
                                    <p:anim calcmode="lin" valueType="num">
                                      <p:cBhvr additive="base">
                                        <p:cTn id="953" dur="5500"/>
                                        <p:tgtEl>
                                          <p:spTgt spid="190"/>
                                        </p:tgtEl>
                                        <p:attrNameLst>
                                          <p:attrName>ppt_y</p:attrName>
                                        </p:attrNameLst>
                                      </p:cBhvr>
                                      <p:tavLst>
                                        <p:tav tm="0">
                                          <p:val>
                                            <p:strVal val="ppt_y"/>
                                          </p:val>
                                        </p:tav>
                                        <p:tav tm="100000">
                                          <p:val>
                                            <p:strVal val="1+ppt_h/2"/>
                                          </p:val>
                                        </p:tav>
                                      </p:tavLst>
                                    </p:anim>
                                    <p:set>
                                      <p:cBhvr>
                                        <p:cTn id="954" dur="1" fill="hold">
                                          <p:stCondLst>
                                            <p:cond delay="5499"/>
                                          </p:stCondLst>
                                        </p:cTn>
                                        <p:tgtEl>
                                          <p:spTgt spid="190"/>
                                        </p:tgtEl>
                                        <p:attrNameLst>
                                          <p:attrName>style.visibility</p:attrName>
                                        </p:attrNameLst>
                                      </p:cBhvr>
                                      <p:to>
                                        <p:strVal val="hidden"/>
                                      </p:to>
                                    </p:set>
                                  </p:childTnLst>
                                </p:cTn>
                              </p:par>
                              <p:par>
                                <p:cTn id="955" presetID="19" presetClass="entr" presetSubtype="5" fill="hold" grpId="0" nodeType="withEffect">
                                  <p:stCondLst>
                                    <p:cond delay="0"/>
                                  </p:stCondLst>
                                  <p:childTnLst>
                                    <p:set>
                                      <p:cBhvr>
                                        <p:cTn id="956" dur="1" fill="hold">
                                          <p:stCondLst>
                                            <p:cond delay="0"/>
                                          </p:stCondLst>
                                        </p:cTn>
                                        <p:tgtEl>
                                          <p:spTgt spid="191"/>
                                        </p:tgtEl>
                                        <p:attrNameLst>
                                          <p:attrName>style.visibility</p:attrName>
                                        </p:attrNameLst>
                                      </p:cBhvr>
                                      <p:to>
                                        <p:strVal val="visible"/>
                                      </p:to>
                                    </p:set>
                                    <p:anim calcmode="lin" valueType="num">
                                      <p:cBhvr>
                                        <p:cTn id="957" dur="4500" fill="hold"/>
                                        <p:tgtEl>
                                          <p:spTgt spid="191"/>
                                        </p:tgtEl>
                                        <p:attrNameLst>
                                          <p:attrName>ppt_w</p:attrName>
                                        </p:attrNameLst>
                                      </p:cBhvr>
                                      <p:tavLst>
                                        <p:tav tm="0">
                                          <p:val>
                                            <p:strVal val="#ppt_w"/>
                                          </p:val>
                                        </p:tav>
                                        <p:tav tm="100000">
                                          <p:val>
                                            <p:strVal val="#ppt_w"/>
                                          </p:val>
                                        </p:tav>
                                      </p:tavLst>
                                    </p:anim>
                                    <p:anim calcmode="lin" valueType="num">
                                      <p:cBhvr>
                                        <p:cTn id="958" dur="4500" fill="hold"/>
                                        <p:tgtEl>
                                          <p:spTgt spid="191"/>
                                        </p:tgtEl>
                                        <p:attrNameLst>
                                          <p:attrName>ppt_h</p:attrName>
                                        </p:attrNameLst>
                                      </p:cBhvr>
                                      <p:tavLst>
                                        <p:tav tm="0" fmla="#ppt_h*sin(2.5*pi*$)">
                                          <p:val>
                                            <p:fltVal val="0"/>
                                          </p:val>
                                        </p:tav>
                                        <p:tav tm="100000">
                                          <p:val>
                                            <p:fltVal val="1"/>
                                          </p:val>
                                        </p:tav>
                                      </p:tavLst>
                                    </p:anim>
                                  </p:childTnLst>
                                </p:cTn>
                              </p:par>
                              <p:par>
                                <p:cTn id="959" presetID="8" presetClass="emph" presetSubtype="0" repeatCount="indefinite" fill="hold" grpId="1" nodeType="withEffect">
                                  <p:stCondLst>
                                    <p:cond delay="0"/>
                                  </p:stCondLst>
                                  <p:childTnLst>
                                    <p:animRot by="21600000">
                                      <p:cBhvr>
                                        <p:cTn id="960" dur="4250" fill="hold"/>
                                        <p:tgtEl>
                                          <p:spTgt spid="191"/>
                                        </p:tgtEl>
                                        <p:attrNameLst>
                                          <p:attrName>r</p:attrName>
                                        </p:attrNameLst>
                                      </p:cBhvr>
                                    </p:animRot>
                                  </p:childTnLst>
                                </p:cTn>
                              </p:par>
                              <p:par>
                                <p:cTn id="961" presetID="2" presetClass="exit" presetSubtype="6" fill="hold" grpId="2" nodeType="withEffect">
                                  <p:stCondLst>
                                    <p:cond delay="0"/>
                                  </p:stCondLst>
                                  <p:childTnLst>
                                    <p:anim calcmode="lin" valueType="num">
                                      <p:cBhvr additive="base">
                                        <p:cTn id="962" dur="5500"/>
                                        <p:tgtEl>
                                          <p:spTgt spid="191"/>
                                        </p:tgtEl>
                                        <p:attrNameLst>
                                          <p:attrName>ppt_x</p:attrName>
                                        </p:attrNameLst>
                                      </p:cBhvr>
                                      <p:tavLst>
                                        <p:tav tm="0">
                                          <p:val>
                                            <p:strVal val="ppt_x"/>
                                          </p:val>
                                        </p:tav>
                                        <p:tav tm="100000">
                                          <p:val>
                                            <p:strVal val="1+ppt_w/2"/>
                                          </p:val>
                                        </p:tav>
                                      </p:tavLst>
                                    </p:anim>
                                    <p:anim calcmode="lin" valueType="num">
                                      <p:cBhvr additive="base">
                                        <p:cTn id="963" dur="5500"/>
                                        <p:tgtEl>
                                          <p:spTgt spid="191"/>
                                        </p:tgtEl>
                                        <p:attrNameLst>
                                          <p:attrName>ppt_y</p:attrName>
                                        </p:attrNameLst>
                                      </p:cBhvr>
                                      <p:tavLst>
                                        <p:tav tm="0">
                                          <p:val>
                                            <p:strVal val="ppt_y"/>
                                          </p:val>
                                        </p:tav>
                                        <p:tav tm="100000">
                                          <p:val>
                                            <p:strVal val="1+ppt_h/2"/>
                                          </p:val>
                                        </p:tav>
                                      </p:tavLst>
                                    </p:anim>
                                    <p:set>
                                      <p:cBhvr>
                                        <p:cTn id="964" dur="1" fill="hold">
                                          <p:stCondLst>
                                            <p:cond delay="5499"/>
                                          </p:stCondLst>
                                        </p:cTn>
                                        <p:tgtEl>
                                          <p:spTgt spid="191"/>
                                        </p:tgtEl>
                                        <p:attrNameLst>
                                          <p:attrName>style.visibility</p:attrName>
                                        </p:attrNameLst>
                                      </p:cBhvr>
                                      <p:to>
                                        <p:strVal val="hidden"/>
                                      </p:to>
                                    </p:set>
                                  </p:childTnLst>
                                </p:cTn>
                              </p:par>
                              <p:par>
                                <p:cTn id="965" presetID="19" presetClass="entr" presetSubtype="5" fill="hold" grpId="0" nodeType="withEffect">
                                  <p:stCondLst>
                                    <p:cond delay="0"/>
                                  </p:stCondLst>
                                  <p:childTnLst>
                                    <p:set>
                                      <p:cBhvr>
                                        <p:cTn id="966" dur="1" fill="hold">
                                          <p:stCondLst>
                                            <p:cond delay="0"/>
                                          </p:stCondLst>
                                        </p:cTn>
                                        <p:tgtEl>
                                          <p:spTgt spid="192"/>
                                        </p:tgtEl>
                                        <p:attrNameLst>
                                          <p:attrName>style.visibility</p:attrName>
                                        </p:attrNameLst>
                                      </p:cBhvr>
                                      <p:to>
                                        <p:strVal val="visible"/>
                                      </p:to>
                                    </p:set>
                                    <p:anim calcmode="lin" valueType="num">
                                      <p:cBhvr>
                                        <p:cTn id="967" dur="4500" fill="hold"/>
                                        <p:tgtEl>
                                          <p:spTgt spid="192"/>
                                        </p:tgtEl>
                                        <p:attrNameLst>
                                          <p:attrName>ppt_w</p:attrName>
                                        </p:attrNameLst>
                                      </p:cBhvr>
                                      <p:tavLst>
                                        <p:tav tm="0">
                                          <p:val>
                                            <p:strVal val="#ppt_w"/>
                                          </p:val>
                                        </p:tav>
                                        <p:tav tm="100000">
                                          <p:val>
                                            <p:strVal val="#ppt_w"/>
                                          </p:val>
                                        </p:tav>
                                      </p:tavLst>
                                    </p:anim>
                                    <p:anim calcmode="lin" valueType="num">
                                      <p:cBhvr>
                                        <p:cTn id="968" dur="4500" fill="hold"/>
                                        <p:tgtEl>
                                          <p:spTgt spid="192"/>
                                        </p:tgtEl>
                                        <p:attrNameLst>
                                          <p:attrName>ppt_h</p:attrName>
                                        </p:attrNameLst>
                                      </p:cBhvr>
                                      <p:tavLst>
                                        <p:tav tm="0" fmla="#ppt_h*sin(2.5*pi*$)">
                                          <p:val>
                                            <p:fltVal val="0"/>
                                          </p:val>
                                        </p:tav>
                                        <p:tav tm="100000">
                                          <p:val>
                                            <p:fltVal val="1"/>
                                          </p:val>
                                        </p:tav>
                                      </p:tavLst>
                                    </p:anim>
                                  </p:childTnLst>
                                </p:cTn>
                              </p:par>
                              <p:par>
                                <p:cTn id="969" presetID="8" presetClass="emph" presetSubtype="0" repeatCount="indefinite" fill="hold" grpId="1" nodeType="withEffect">
                                  <p:stCondLst>
                                    <p:cond delay="0"/>
                                  </p:stCondLst>
                                  <p:childTnLst>
                                    <p:animRot by="21600000">
                                      <p:cBhvr>
                                        <p:cTn id="970" dur="4250" fill="hold"/>
                                        <p:tgtEl>
                                          <p:spTgt spid="192"/>
                                        </p:tgtEl>
                                        <p:attrNameLst>
                                          <p:attrName>r</p:attrName>
                                        </p:attrNameLst>
                                      </p:cBhvr>
                                    </p:animRot>
                                  </p:childTnLst>
                                </p:cTn>
                              </p:par>
                              <p:par>
                                <p:cTn id="971" presetID="2" presetClass="exit" presetSubtype="6" fill="hold" grpId="2" nodeType="withEffect">
                                  <p:stCondLst>
                                    <p:cond delay="0"/>
                                  </p:stCondLst>
                                  <p:childTnLst>
                                    <p:anim calcmode="lin" valueType="num">
                                      <p:cBhvr additive="base">
                                        <p:cTn id="972" dur="5500"/>
                                        <p:tgtEl>
                                          <p:spTgt spid="192"/>
                                        </p:tgtEl>
                                        <p:attrNameLst>
                                          <p:attrName>ppt_x</p:attrName>
                                        </p:attrNameLst>
                                      </p:cBhvr>
                                      <p:tavLst>
                                        <p:tav tm="0">
                                          <p:val>
                                            <p:strVal val="ppt_x"/>
                                          </p:val>
                                        </p:tav>
                                        <p:tav tm="100000">
                                          <p:val>
                                            <p:strVal val="1+ppt_w/2"/>
                                          </p:val>
                                        </p:tav>
                                      </p:tavLst>
                                    </p:anim>
                                    <p:anim calcmode="lin" valueType="num">
                                      <p:cBhvr additive="base">
                                        <p:cTn id="973" dur="5500"/>
                                        <p:tgtEl>
                                          <p:spTgt spid="192"/>
                                        </p:tgtEl>
                                        <p:attrNameLst>
                                          <p:attrName>ppt_y</p:attrName>
                                        </p:attrNameLst>
                                      </p:cBhvr>
                                      <p:tavLst>
                                        <p:tav tm="0">
                                          <p:val>
                                            <p:strVal val="ppt_y"/>
                                          </p:val>
                                        </p:tav>
                                        <p:tav tm="100000">
                                          <p:val>
                                            <p:strVal val="1+ppt_h/2"/>
                                          </p:val>
                                        </p:tav>
                                      </p:tavLst>
                                    </p:anim>
                                    <p:set>
                                      <p:cBhvr>
                                        <p:cTn id="974" dur="1" fill="hold">
                                          <p:stCondLst>
                                            <p:cond delay="5499"/>
                                          </p:stCondLst>
                                        </p:cTn>
                                        <p:tgtEl>
                                          <p:spTgt spid="192"/>
                                        </p:tgtEl>
                                        <p:attrNameLst>
                                          <p:attrName>style.visibility</p:attrName>
                                        </p:attrNameLst>
                                      </p:cBhvr>
                                      <p:to>
                                        <p:strVal val="hidden"/>
                                      </p:to>
                                    </p:set>
                                  </p:childTnLst>
                                </p:cTn>
                              </p:par>
                              <p:par>
                                <p:cTn id="975" presetID="19" presetClass="entr" presetSubtype="5" fill="hold" grpId="0" nodeType="withEffect">
                                  <p:stCondLst>
                                    <p:cond delay="0"/>
                                  </p:stCondLst>
                                  <p:childTnLst>
                                    <p:set>
                                      <p:cBhvr>
                                        <p:cTn id="976" dur="1" fill="hold">
                                          <p:stCondLst>
                                            <p:cond delay="0"/>
                                          </p:stCondLst>
                                        </p:cTn>
                                        <p:tgtEl>
                                          <p:spTgt spid="193"/>
                                        </p:tgtEl>
                                        <p:attrNameLst>
                                          <p:attrName>style.visibility</p:attrName>
                                        </p:attrNameLst>
                                      </p:cBhvr>
                                      <p:to>
                                        <p:strVal val="visible"/>
                                      </p:to>
                                    </p:set>
                                    <p:anim calcmode="lin" valueType="num">
                                      <p:cBhvr>
                                        <p:cTn id="977" dur="4500" fill="hold"/>
                                        <p:tgtEl>
                                          <p:spTgt spid="193"/>
                                        </p:tgtEl>
                                        <p:attrNameLst>
                                          <p:attrName>ppt_w</p:attrName>
                                        </p:attrNameLst>
                                      </p:cBhvr>
                                      <p:tavLst>
                                        <p:tav tm="0">
                                          <p:val>
                                            <p:strVal val="#ppt_w"/>
                                          </p:val>
                                        </p:tav>
                                        <p:tav tm="100000">
                                          <p:val>
                                            <p:strVal val="#ppt_w"/>
                                          </p:val>
                                        </p:tav>
                                      </p:tavLst>
                                    </p:anim>
                                    <p:anim calcmode="lin" valueType="num">
                                      <p:cBhvr>
                                        <p:cTn id="978" dur="4500" fill="hold"/>
                                        <p:tgtEl>
                                          <p:spTgt spid="193"/>
                                        </p:tgtEl>
                                        <p:attrNameLst>
                                          <p:attrName>ppt_h</p:attrName>
                                        </p:attrNameLst>
                                      </p:cBhvr>
                                      <p:tavLst>
                                        <p:tav tm="0" fmla="#ppt_h*sin(2.5*pi*$)">
                                          <p:val>
                                            <p:fltVal val="0"/>
                                          </p:val>
                                        </p:tav>
                                        <p:tav tm="100000">
                                          <p:val>
                                            <p:fltVal val="1"/>
                                          </p:val>
                                        </p:tav>
                                      </p:tavLst>
                                    </p:anim>
                                  </p:childTnLst>
                                </p:cTn>
                              </p:par>
                              <p:par>
                                <p:cTn id="979" presetID="8" presetClass="emph" presetSubtype="0" repeatCount="indefinite" fill="hold" grpId="1" nodeType="withEffect">
                                  <p:stCondLst>
                                    <p:cond delay="0"/>
                                  </p:stCondLst>
                                  <p:childTnLst>
                                    <p:animRot by="21600000">
                                      <p:cBhvr>
                                        <p:cTn id="980" dur="4250" fill="hold"/>
                                        <p:tgtEl>
                                          <p:spTgt spid="193"/>
                                        </p:tgtEl>
                                        <p:attrNameLst>
                                          <p:attrName>r</p:attrName>
                                        </p:attrNameLst>
                                      </p:cBhvr>
                                    </p:animRot>
                                  </p:childTnLst>
                                </p:cTn>
                              </p:par>
                              <p:par>
                                <p:cTn id="981" presetID="2" presetClass="exit" presetSubtype="6" fill="hold" grpId="2" nodeType="withEffect">
                                  <p:stCondLst>
                                    <p:cond delay="0"/>
                                  </p:stCondLst>
                                  <p:childTnLst>
                                    <p:anim calcmode="lin" valueType="num">
                                      <p:cBhvr additive="base">
                                        <p:cTn id="982" dur="5500"/>
                                        <p:tgtEl>
                                          <p:spTgt spid="193"/>
                                        </p:tgtEl>
                                        <p:attrNameLst>
                                          <p:attrName>ppt_x</p:attrName>
                                        </p:attrNameLst>
                                      </p:cBhvr>
                                      <p:tavLst>
                                        <p:tav tm="0">
                                          <p:val>
                                            <p:strVal val="ppt_x"/>
                                          </p:val>
                                        </p:tav>
                                        <p:tav tm="100000">
                                          <p:val>
                                            <p:strVal val="1+ppt_w/2"/>
                                          </p:val>
                                        </p:tav>
                                      </p:tavLst>
                                    </p:anim>
                                    <p:anim calcmode="lin" valueType="num">
                                      <p:cBhvr additive="base">
                                        <p:cTn id="983" dur="5500"/>
                                        <p:tgtEl>
                                          <p:spTgt spid="193"/>
                                        </p:tgtEl>
                                        <p:attrNameLst>
                                          <p:attrName>ppt_y</p:attrName>
                                        </p:attrNameLst>
                                      </p:cBhvr>
                                      <p:tavLst>
                                        <p:tav tm="0">
                                          <p:val>
                                            <p:strVal val="ppt_y"/>
                                          </p:val>
                                        </p:tav>
                                        <p:tav tm="100000">
                                          <p:val>
                                            <p:strVal val="1+ppt_h/2"/>
                                          </p:val>
                                        </p:tav>
                                      </p:tavLst>
                                    </p:anim>
                                    <p:set>
                                      <p:cBhvr>
                                        <p:cTn id="984" dur="1" fill="hold">
                                          <p:stCondLst>
                                            <p:cond delay="5499"/>
                                          </p:stCondLst>
                                        </p:cTn>
                                        <p:tgtEl>
                                          <p:spTgt spid="193"/>
                                        </p:tgtEl>
                                        <p:attrNameLst>
                                          <p:attrName>style.visibility</p:attrName>
                                        </p:attrNameLst>
                                      </p:cBhvr>
                                      <p:to>
                                        <p:strVal val="hidden"/>
                                      </p:to>
                                    </p:set>
                                  </p:childTnLst>
                                </p:cTn>
                              </p:par>
                              <p:par>
                                <p:cTn id="985" presetID="19" presetClass="entr" presetSubtype="5" fill="hold" grpId="0" nodeType="withEffect">
                                  <p:stCondLst>
                                    <p:cond delay="0"/>
                                  </p:stCondLst>
                                  <p:childTnLst>
                                    <p:set>
                                      <p:cBhvr>
                                        <p:cTn id="986" dur="1" fill="hold">
                                          <p:stCondLst>
                                            <p:cond delay="0"/>
                                          </p:stCondLst>
                                        </p:cTn>
                                        <p:tgtEl>
                                          <p:spTgt spid="194"/>
                                        </p:tgtEl>
                                        <p:attrNameLst>
                                          <p:attrName>style.visibility</p:attrName>
                                        </p:attrNameLst>
                                      </p:cBhvr>
                                      <p:to>
                                        <p:strVal val="visible"/>
                                      </p:to>
                                    </p:set>
                                    <p:anim calcmode="lin" valueType="num">
                                      <p:cBhvr>
                                        <p:cTn id="987" dur="4500" fill="hold"/>
                                        <p:tgtEl>
                                          <p:spTgt spid="194"/>
                                        </p:tgtEl>
                                        <p:attrNameLst>
                                          <p:attrName>ppt_w</p:attrName>
                                        </p:attrNameLst>
                                      </p:cBhvr>
                                      <p:tavLst>
                                        <p:tav tm="0">
                                          <p:val>
                                            <p:strVal val="#ppt_w"/>
                                          </p:val>
                                        </p:tav>
                                        <p:tav tm="100000">
                                          <p:val>
                                            <p:strVal val="#ppt_w"/>
                                          </p:val>
                                        </p:tav>
                                      </p:tavLst>
                                    </p:anim>
                                    <p:anim calcmode="lin" valueType="num">
                                      <p:cBhvr>
                                        <p:cTn id="988" dur="4500" fill="hold"/>
                                        <p:tgtEl>
                                          <p:spTgt spid="194"/>
                                        </p:tgtEl>
                                        <p:attrNameLst>
                                          <p:attrName>ppt_h</p:attrName>
                                        </p:attrNameLst>
                                      </p:cBhvr>
                                      <p:tavLst>
                                        <p:tav tm="0" fmla="#ppt_h*sin(2.5*pi*$)">
                                          <p:val>
                                            <p:fltVal val="0"/>
                                          </p:val>
                                        </p:tav>
                                        <p:tav tm="100000">
                                          <p:val>
                                            <p:fltVal val="1"/>
                                          </p:val>
                                        </p:tav>
                                      </p:tavLst>
                                    </p:anim>
                                  </p:childTnLst>
                                </p:cTn>
                              </p:par>
                              <p:par>
                                <p:cTn id="989" presetID="8" presetClass="emph" presetSubtype="0" repeatCount="indefinite" fill="hold" grpId="1" nodeType="withEffect">
                                  <p:stCondLst>
                                    <p:cond delay="0"/>
                                  </p:stCondLst>
                                  <p:childTnLst>
                                    <p:animRot by="21600000">
                                      <p:cBhvr>
                                        <p:cTn id="990" dur="4250" fill="hold"/>
                                        <p:tgtEl>
                                          <p:spTgt spid="194"/>
                                        </p:tgtEl>
                                        <p:attrNameLst>
                                          <p:attrName>r</p:attrName>
                                        </p:attrNameLst>
                                      </p:cBhvr>
                                    </p:animRot>
                                  </p:childTnLst>
                                </p:cTn>
                              </p:par>
                              <p:par>
                                <p:cTn id="991" presetID="2" presetClass="exit" presetSubtype="6" fill="hold" grpId="2" nodeType="withEffect">
                                  <p:stCondLst>
                                    <p:cond delay="0"/>
                                  </p:stCondLst>
                                  <p:childTnLst>
                                    <p:anim calcmode="lin" valueType="num">
                                      <p:cBhvr additive="base">
                                        <p:cTn id="992" dur="5500"/>
                                        <p:tgtEl>
                                          <p:spTgt spid="194"/>
                                        </p:tgtEl>
                                        <p:attrNameLst>
                                          <p:attrName>ppt_x</p:attrName>
                                        </p:attrNameLst>
                                      </p:cBhvr>
                                      <p:tavLst>
                                        <p:tav tm="0">
                                          <p:val>
                                            <p:strVal val="ppt_x"/>
                                          </p:val>
                                        </p:tav>
                                        <p:tav tm="100000">
                                          <p:val>
                                            <p:strVal val="1+ppt_w/2"/>
                                          </p:val>
                                        </p:tav>
                                      </p:tavLst>
                                    </p:anim>
                                    <p:anim calcmode="lin" valueType="num">
                                      <p:cBhvr additive="base">
                                        <p:cTn id="993" dur="5500"/>
                                        <p:tgtEl>
                                          <p:spTgt spid="194"/>
                                        </p:tgtEl>
                                        <p:attrNameLst>
                                          <p:attrName>ppt_y</p:attrName>
                                        </p:attrNameLst>
                                      </p:cBhvr>
                                      <p:tavLst>
                                        <p:tav tm="0">
                                          <p:val>
                                            <p:strVal val="ppt_y"/>
                                          </p:val>
                                        </p:tav>
                                        <p:tav tm="100000">
                                          <p:val>
                                            <p:strVal val="1+ppt_h/2"/>
                                          </p:val>
                                        </p:tav>
                                      </p:tavLst>
                                    </p:anim>
                                    <p:set>
                                      <p:cBhvr>
                                        <p:cTn id="994" dur="1" fill="hold">
                                          <p:stCondLst>
                                            <p:cond delay="5499"/>
                                          </p:stCondLst>
                                        </p:cTn>
                                        <p:tgtEl>
                                          <p:spTgt spid="194"/>
                                        </p:tgtEl>
                                        <p:attrNameLst>
                                          <p:attrName>style.visibility</p:attrName>
                                        </p:attrNameLst>
                                      </p:cBhvr>
                                      <p:to>
                                        <p:strVal val="hidden"/>
                                      </p:to>
                                    </p:set>
                                  </p:childTnLst>
                                </p:cTn>
                              </p:par>
                              <p:par>
                                <p:cTn id="995" presetID="19" presetClass="entr" presetSubtype="5" fill="hold" grpId="0" nodeType="withEffect">
                                  <p:stCondLst>
                                    <p:cond delay="0"/>
                                  </p:stCondLst>
                                  <p:childTnLst>
                                    <p:set>
                                      <p:cBhvr>
                                        <p:cTn id="996" dur="1" fill="hold">
                                          <p:stCondLst>
                                            <p:cond delay="0"/>
                                          </p:stCondLst>
                                        </p:cTn>
                                        <p:tgtEl>
                                          <p:spTgt spid="195"/>
                                        </p:tgtEl>
                                        <p:attrNameLst>
                                          <p:attrName>style.visibility</p:attrName>
                                        </p:attrNameLst>
                                      </p:cBhvr>
                                      <p:to>
                                        <p:strVal val="visible"/>
                                      </p:to>
                                    </p:set>
                                    <p:anim calcmode="lin" valueType="num">
                                      <p:cBhvr>
                                        <p:cTn id="997" dur="4500" fill="hold"/>
                                        <p:tgtEl>
                                          <p:spTgt spid="195"/>
                                        </p:tgtEl>
                                        <p:attrNameLst>
                                          <p:attrName>ppt_w</p:attrName>
                                        </p:attrNameLst>
                                      </p:cBhvr>
                                      <p:tavLst>
                                        <p:tav tm="0">
                                          <p:val>
                                            <p:strVal val="#ppt_w"/>
                                          </p:val>
                                        </p:tav>
                                        <p:tav tm="100000">
                                          <p:val>
                                            <p:strVal val="#ppt_w"/>
                                          </p:val>
                                        </p:tav>
                                      </p:tavLst>
                                    </p:anim>
                                    <p:anim calcmode="lin" valueType="num">
                                      <p:cBhvr>
                                        <p:cTn id="998" dur="4500" fill="hold"/>
                                        <p:tgtEl>
                                          <p:spTgt spid="195"/>
                                        </p:tgtEl>
                                        <p:attrNameLst>
                                          <p:attrName>ppt_h</p:attrName>
                                        </p:attrNameLst>
                                      </p:cBhvr>
                                      <p:tavLst>
                                        <p:tav tm="0" fmla="#ppt_h*sin(2.5*pi*$)">
                                          <p:val>
                                            <p:fltVal val="0"/>
                                          </p:val>
                                        </p:tav>
                                        <p:tav tm="100000">
                                          <p:val>
                                            <p:fltVal val="1"/>
                                          </p:val>
                                        </p:tav>
                                      </p:tavLst>
                                    </p:anim>
                                  </p:childTnLst>
                                </p:cTn>
                              </p:par>
                              <p:par>
                                <p:cTn id="999" presetID="8" presetClass="emph" presetSubtype="0" repeatCount="indefinite" fill="hold" grpId="1" nodeType="withEffect">
                                  <p:stCondLst>
                                    <p:cond delay="0"/>
                                  </p:stCondLst>
                                  <p:childTnLst>
                                    <p:animRot by="21600000">
                                      <p:cBhvr>
                                        <p:cTn id="1000" dur="4250" fill="hold"/>
                                        <p:tgtEl>
                                          <p:spTgt spid="195"/>
                                        </p:tgtEl>
                                        <p:attrNameLst>
                                          <p:attrName>r</p:attrName>
                                        </p:attrNameLst>
                                      </p:cBhvr>
                                    </p:animRot>
                                  </p:childTnLst>
                                </p:cTn>
                              </p:par>
                              <p:par>
                                <p:cTn id="1001" presetID="2" presetClass="exit" presetSubtype="6" fill="hold" grpId="2" nodeType="withEffect">
                                  <p:stCondLst>
                                    <p:cond delay="0"/>
                                  </p:stCondLst>
                                  <p:childTnLst>
                                    <p:anim calcmode="lin" valueType="num">
                                      <p:cBhvr additive="base">
                                        <p:cTn id="1002" dur="5500"/>
                                        <p:tgtEl>
                                          <p:spTgt spid="195"/>
                                        </p:tgtEl>
                                        <p:attrNameLst>
                                          <p:attrName>ppt_x</p:attrName>
                                        </p:attrNameLst>
                                      </p:cBhvr>
                                      <p:tavLst>
                                        <p:tav tm="0">
                                          <p:val>
                                            <p:strVal val="ppt_x"/>
                                          </p:val>
                                        </p:tav>
                                        <p:tav tm="100000">
                                          <p:val>
                                            <p:strVal val="1+ppt_w/2"/>
                                          </p:val>
                                        </p:tav>
                                      </p:tavLst>
                                    </p:anim>
                                    <p:anim calcmode="lin" valueType="num">
                                      <p:cBhvr additive="base">
                                        <p:cTn id="1003" dur="5500"/>
                                        <p:tgtEl>
                                          <p:spTgt spid="195"/>
                                        </p:tgtEl>
                                        <p:attrNameLst>
                                          <p:attrName>ppt_y</p:attrName>
                                        </p:attrNameLst>
                                      </p:cBhvr>
                                      <p:tavLst>
                                        <p:tav tm="0">
                                          <p:val>
                                            <p:strVal val="ppt_y"/>
                                          </p:val>
                                        </p:tav>
                                        <p:tav tm="100000">
                                          <p:val>
                                            <p:strVal val="1+ppt_h/2"/>
                                          </p:val>
                                        </p:tav>
                                      </p:tavLst>
                                    </p:anim>
                                    <p:set>
                                      <p:cBhvr>
                                        <p:cTn id="1004" dur="1" fill="hold">
                                          <p:stCondLst>
                                            <p:cond delay="5499"/>
                                          </p:stCondLst>
                                        </p:cTn>
                                        <p:tgtEl>
                                          <p:spTgt spid="195"/>
                                        </p:tgtEl>
                                        <p:attrNameLst>
                                          <p:attrName>style.visibility</p:attrName>
                                        </p:attrNameLst>
                                      </p:cBhvr>
                                      <p:to>
                                        <p:strVal val="hidden"/>
                                      </p:to>
                                    </p:set>
                                  </p:childTnLst>
                                </p:cTn>
                              </p:par>
                              <p:par>
                                <p:cTn id="1005" presetID="19" presetClass="entr" presetSubtype="5" fill="hold" grpId="0" nodeType="withEffect">
                                  <p:stCondLst>
                                    <p:cond delay="0"/>
                                  </p:stCondLst>
                                  <p:childTnLst>
                                    <p:set>
                                      <p:cBhvr>
                                        <p:cTn id="1006" dur="1" fill="hold">
                                          <p:stCondLst>
                                            <p:cond delay="0"/>
                                          </p:stCondLst>
                                        </p:cTn>
                                        <p:tgtEl>
                                          <p:spTgt spid="196"/>
                                        </p:tgtEl>
                                        <p:attrNameLst>
                                          <p:attrName>style.visibility</p:attrName>
                                        </p:attrNameLst>
                                      </p:cBhvr>
                                      <p:to>
                                        <p:strVal val="visible"/>
                                      </p:to>
                                    </p:set>
                                    <p:anim calcmode="lin" valueType="num">
                                      <p:cBhvr>
                                        <p:cTn id="1007" dur="4500" fill="hold"/>
                                        <p:tgtEl>
                                          <p:spTgt spid="196"/>
                                        </p:tgtEl>
                                        <p:attrNameLst>
                                          <p:attrName>ppt_w</p:attrName>
                                        </p:attrNameLst>
                                      </p:cBhvr>
                                      <p:tavLst>
                                        <p:tav tm="0">
                                          <p:val>
                                            <p:strVal val="#ppt_w"/>
                                          </p:val>
                                        </p:tav>
                                        <p:tav tm="100000">
                                          <p:val>
                                            <p:strVal val="#ppt_w"/>
                                          </p:val>
                                        </p:tav>
                                      </p:tavLst>
                                    </p:anim>
                                    <p:anim calcmode="lin" valueType="num">
                                      <p:cBhvr>
                                        <p:cTn id="1008" dur="4500" fill="hold"/>
                                        <p:tgtEl>
                                          <p:spTgt spid="196"/>
                                        </p:tgtEl>
                                        <p:attrNameLst>
                                          <p:attrName>ppt_h</p:attrName>
                                        </p:attrNameLst>
                                      </p:cBhvr>
                                      <p:tavLst>
                                        <p:tav tm="0" fmla="#ppt_h*sin(2.5*pi*$)">
                                          <p:val>
                                            <p:fltVal val="0"/>
                                          </p:val>
                                        </p:tav>
                                        <p:tav tm="100000">
                                          <p:val>
                                            <p:fltVal val="1"/>
                                          </p:val>
                                        </p:tav>
                                      </p:tavLst>
                                    </p:anim>
                                  </p:childTnLst>
                                </p:cTn>
                              </p:par>
                              <p:par>
                                <p:cTn id="1009" presetID="8" presetClass="emph" presetSubtype="0" repeatCount="indefinite" fill="hold" grpId="1" nodeType="withEffect">
                                  <p:stCondLst>
                                    <p:cond delay="0"/>
                                  </p:stCondLst>
                                  <p:childTnLst>
                                    <p:animRot by="21600000">
                                      <p:cBhvr>
                                        <p:cTn id="1010" dur="4250" fill="hold"/>
                                        <p:tgtEl>
                                          <p:spTgt spid="196"/>
                                        </p:tgtEl>
                                        <p:attrNameLst>
                                          <p:attrName>r</p:attrName>
                                        </p:attrNameLst>
                                      </p:cBhvr>
                                    </p:animRot>
                                  </p:childTnLst>
                                </p:cTn>
                              </p:par>
                              <p:par>
                                <p:cTn id="1011" presetID="2" presetClass="exit" presetSubtype="6" fill="hold" grpId="2" nodeType="withEffect">
                                  <p:stCondLst>
                                    <p:cond delay="0"/>
                                  </p:stCondLst>
                                  <p:childTnLst>
                                    <p:anim calcmode="lin" valueType="num">
                                      <p:cBhvr additive="base">
                                        <p:cTn id="1012" dur="5500"/>
                                        <p:tgtEl>
                                          <p:spTgt spid="196"/>
                                        </p:tgtEl>
                                        <p:attrNameLst>
                                          <p:attrName>ppt_x</p:attrName>
                                        </p:attrNameLst>
                                      </p:cBhvr>
                                      <p:tavLst>
                                        <p:tav tm="0">
                                          <p:val>
                                            <p:strVal val="ppt_x"/>
                                          </p:val>
                                        </p:tav>
                                        <p:tav tm="100000">
                                          <p:val>
                                            <p:strVal val="1+ppt_w/2"/>
                                          </p:val>
                                        </p:tav>
                                      </p:tavLst>
                                    </p:anim>
                                    <p:anim calcmode="lin" valueType="num">
                                      <p:cBhvr additive="base">
                                        <p:cTn id="1013" dur="5500"/>
                                        <p:tgtEl>
                                          <p:spTgt spid="196"/>
                                        </p:tgtEl>
                                        <p:attrNameLst>
                                          <p:attrName>ppt_y</p:attrName>
                                        </p:attrNameLst>
                                      </p:cBhvr>
                                      <p:tavLst>
                                        <p:tav tm="0">
                                          <p:val>
                                            <p:strVal val="ppt_y"/>
                                          </p:val>
                                        </p:tav>
                                        <p:tav tm="100000">
                                          <p:val>
                                            <p:strVal val="1+ppt_h/2"/>
                                          </p:val>
                                        </p:tav>
                                      </p:tavLst>
                                    </p:anim>
                                    <p:set>
                                      <p:cBhvr>
                                        <p:cTn id="1014" dur="1" fill="hold">
                                          <p:stCondLst>
                                            <p:cond delay="5499"/>
                                          </p:stCondLst>
                                        </p:cTn>
                                        <p:tgtEl>
                                          <p:spTgt spid="196"/>
                                        </p:tgtEl>
                                        <p:attrNameLst>
                                          <p:attrName>style.visibility</p:attrName>
                                        </p:attrNameLst>
                                      </p:cBhvr>
                                      <p:to>
                                        <p:strVal val="hidden"/>
                                      </p:to>
                                    </p:set>
                                  </p:childTnLst>
                                </p:cTn>
                              </p:par>
                              <p:par>
                                <p:cTn id="1015" presetID="19" presetClass="entr" presetSubtype="5" fill="hold" grpId="0" nodeType="withEffect">
                                  <p:stCondLst>
                                    <p:cond delay="0"/>
                                  </p:stCondLst>
                                  <p:childTnLst>
                                    <p:set>
                                      <p:cBhvr>
                                        <p:cTn id="1016" dur="1" fill="hold">
                                          <p:stCondLst>
                                            <p:cond delay="0"/>
                                          </p:stCondLst>
                                        </p:cTn>
                                        <p:tgtEl>
                                          <p:spTgt spid="197"/>
                                        </p:tgtEl>
                                        <p:attrNameLst>
                                          <p:attrName>style.visibility</p:attrName>
                                        </p:attrNameLst>
                                      </p:cBhvr>
                                      <p:to>
                                        <p:strVal val="visible"/>
                                      </p:to>
                                    </p:set>
                                    <p:anim calcmode="lin" valueType="num">
                                      <p:cBhvr>
                                        <p:cTn id="1017" dur="4500" fill="hold"/>
                                        <p:tgtEl>
                                          <p:spTgt spid="197"/>
                                        </p:tgtEl>
                                        <p:attrNameLst>
                                          <p:attrName>ppt_w</p:attrName>
                                        </p:attrNameLst>
                                      </p:cBhvr>
                                      <p:tavLst>
                                        <p:tav tm="0">
                                          <p:val>
                                            <p:strVal val="#ppt_w"/>
                                          </p:val>
                                        </p:tav>
                                        <p:tav tm="100000">
                                          <p:val>
                                            <p:strVal val="#ppt_w"/>
                                          </p:val>
                                        </p:tav>
                                      </p:tavLst>
                                    </p:anim>
                                    <p:anim calcmode="lin" valueType="num">
                                      <p:cBhvr>
                                        <p:cTn id="1018" dur="4500" fill="hold"/>
                                        <p:tgtEl>
                                          <p:spTgt spid="197"/>
                                        </p:tgtEl>
                                        <p:attrNameLst>
                                          <p:attrName>ppt_h</p:attrName>
                                        </p:attrNameLst>
                                      </p:cBhvr>
                                      <p:tavLst>
                                        <p:tav tm="0" fmla="#ppt_h*sin(2.5*pi*$)">
                                          <p:val>
                                            <p:fltVal val="0"/>
                                          </p:val>
                                        </p:tav>
                                        <p:tav tm="100000">
                                          <p:val>
                                            <p:fltVal val="1"/>
                                          </p:val>
                                        </p:tav>
                                      </p:tavLst>
                                    </p:anim>
                                  </p:childTnLst>
                                </p:cTn>
                              </p:par>
                              <p:par>
                                <p:cTn id="1019" presetID="8" presetClass="emph" presetSubtype="0" repeatCount="indefinite" fill="hold" grpId="1" nodeType="withEffect">
                                  <p:stCondLst>
                                    <p:cond delay="0"/>
                                  </p:stCondLst>
                                  <p:childTnLst>
                                    <p:animRot by="21600000">
                                      <p:cBhvr>
                                        <p:cTn id="1020" dur="4250" fill="hold"/>
                                        <p:tgtEl>
                                          <p:spTgt spid="197"/>
                                        </p:tgtEl>
                                        <p:attrNameLst>
                                          <p:attrName>r</p:attrName>
                                        </p:attrNameLst>
                                      </p:cBhvr>
                                    </p:animRot>
                                  </p:childTnLst>
                                </p:cTn>
                              </p:par>
                              <p:par>
                                <p:cTn id="1021" presetID="2" presetClass="exit" presetSubtype="6" fill="hold" grpId="2" nodeType="withEffect">
                                  <p:stCondLst>
                                    <p:cond delay="0"/>
                                  </p:stCondLst>
                                  <p:childTnLst>
                                    <p:anim calcmode="lin" valueType="num">
                                      <p:cBhvr additive="base">
                                        <p:cTn id="1022" dur="5500"/>
                                        <p:tgtEl>
                                          <p:spTgt spid="197"/>
                                        </p:tgtEl>
                                        <p:attrNameLst>
                                          <p:attrName>ppt_x</p:attrName>
                                        </p:attrNameLst>
                                      </p:cBhvr>
                                      <p:tavLst>
                                        <p:tav tm="0">
                                          <p:val>
                                            <p:strVal val="ppt_x"/>
                                          </p:val>
                                        </p:tav>
                                        <p:tav tm="100000">
                                          <p:val>
                                            <p:strVal val="1+ppt_w/2"/>
                                          </p:val>
                                        </p:tav>
                                      </p:tavLst>
                                    </p:anim>
                                    <p:anim calcmode="lin" valueType="num">
                                      <p:cBhvr additive="base">
                                        <p:cTn id="1023" dur="5500"/>
                                        <p:tgtEl>
                                          <p:spTgt spid="197"/>
                                        </p:tgtEl>
                                        <p:attrNameLst>
                                          <p:attrName>ppt_y</p:attrName>
                                        </p:attrNameLst>
                                      </p:cBhvr>
                                      <p:tavLst>
                                        <p:tav tm="0">
                                          <p:val>
                                            <p:strVal val="ppt_y"/>
                                          </p:val>
                                        </p:tav>
                                        <p:tav tm="100000">
                                          <p:val>
                                            <p:strVal val="1+ppt_h/2"/>
                                          </p:val>
                                        </p:tav>
                                      </p:tavLst>
                                    </p:anim>
                                    <p:set>
                                      <p:cBhvr>
                                        <p:cTn id="1024" dur="1" fill="hold">
                                          <p:stCondLst>
                                            <p:cond delay="5499"/>
                                          </p:stCondLst>
                                        </p:cTn>
                                        <p:tgtEl>
                                          <p:spTgt spid="197"/>
                                        </p:tgtEl>
                                        <p:attrNameLst>
                                          <p:attrName>style.visibility</p:attrName>
                                        </p:attrNameLst>
                                      </p:cBhvr>
                                      <p:to>
                                        <p:strVal val="hidden"/>
                                      </p:to>
                                    </p:set>
                                  </p:childTnLst>
                                </p:cTn>
                              </p:par>
                              <p:par>
                                <p:cTn id="1025" presetID="19" presetClass="entr" presetSubtype="5" fill="hold" grpId="0" nodeType="withEffect">
                                  <p:stCondLst>
                                    <p:cond delay="0"/>
                                  </p:stCondLst>
                                  <p:childTnLst>
                                    <p:set>
                                      <p:cBhvr>
                                        <p:cTn id="1026" dur="1" fill="hold">
                                          <p:stCondLst>
                                            <p:cond delay="0"/>
                                          </p:stCondLst>
                                        </p:cTn>
                                        <p:tgtEl>
                                          <p:spTgt spid="198"/>
                                        </p:tgtEl>
                                        <p:attrNameLst>
                                          <p:attrName>style.visibility</p:attrName>
                                        </p:attrNameLst>
                                      </p:cBhvr>
                                      <p:to>
                                        <p:strVal val="visible"/>
                                      </p:to>
                                    </p:set>
                                    <p:anim calcmode="lin" valueType="num">
                                      <p:cBhvr>
                                        <p:cTn id="1027" dur="4500" fill="hold"/>
                                        <p:tgtEl>
                                          <p:spTgt spid="198"/>
                                        </p:tgtEl>
                                        <p:attrNameLst>
                                          <p:attrName>ppt_w</p:attrName>
                                        </p:attrNameLst>
                                      </p:cBhvr>
                                      <p:tavLst>
                                        <p:tav tm="0">
                                          <p:val>
                                            <p:strVal val="#ppt_w"/>
                                          </p:val>
                                        </p:tav>
                                        <p:tav tm="100000">
                                          <p:val>
                                            <p:strVal val="#ppt_w"/>
                                          </p:val>
                                        </p:tav>
                                      </p:tavLst>
                                    </p:anim>
                                    <p:anim calcmode="lin" valueType="num">
                                      <p:cBhvr>
                                        <p:cTn id="1028" dur="4500" fill="hold"/>
                                        <p:tgtEl>
                                          <p:spTgt spid="198"/>
                                        </p:tgtEl>
                                        <p:attrNameLst>
                                          <p:attrName>ppt_h</p:attrName>
                                        </p:attrNameLst>
                                      </p:cBhvr>
                                      <p:tavLst>
                                        <p:tav tm="0" fmla="#ppt_h*sin(2.5*pi*$)">
                                          <p:val>
                                            <p:fltVal val="0"/>
                                          </p:val>
                                        </p:tav>
                                        <p:tav tm="100000">
                                          <p:val>
                                            <p:fltVal val="1"/>
                                          </p:val>
                                        </p:tav>
                                      </p:tavLst>
                                    </p:anim>
                                  </p:childTnLst>
                                </p:cTn>
                              </p:par>
                              <p:par>
                                <p:cTn id="1029" presetID="8" presetClass="emph" presetSubtype="0" repeatCount="indefinite" fill="hold" grpId="1" nodeType="withEffect">
                                  <p:stCondLst>
                                    <p:cond delay="0"/>
                                  </p:stCondLst>
                                  <p:childTnLst>
                                    <p:animRot by="21600000">
                                      <p:cBhvr>
                                        <p:cTn id="1030" dur="4250" fill="hold"/>
                                        <p:tgtEl>
                                          <p:spTgt spid="198"/>
                                        </p:tgtEl>
                                        <p:attrNameLst>
                                          <p:attrName>r</p:attrName>
                                        </p:attrNameLst>
                                      </p:cBhvr>
                                    </p:animRot>
                                  </p:childTnLst>
                                </p:cTn>
                              </p:par>
                              <p:par>
                                <p:cTn id="1031" presetID="2" presetClass="exit" presetSubtype="6" fill="hold" grpId="2" nodeType="withEffect">
                                  <p:stCondLst>
                                    <p:cond delay="0"/>
                                  </p:stCondLst>
                                  <p:childTnLst>
                                    <p:anim calcmode="lin" valueType="num">
                                      <p:cBhvr additive="base">
                                        <p:cTn id="1032" dur="5500"/>
                                        <p:tgtEl>
                                          <p:spTgt spid="198"/>
                                        </p:tgtEl>
                                        <p:attrNameLst>
                                          <p:attrName>ppt_x</p:attrName>
                                        </p:attrNameLst>
                                      </p:cBhvr>
                                      <p:tavLst>
                                        <p:tav tm="0">
                                          <p:val>
                                            <p:strVal val="ppt_x"/>
                                          </p:val>
                                        </p:tav>
                                        <p:tav tm="100000">
                                          <p:val>
                                            <p:strVal val="1+ppt_w/2"/>
                                          </p:val>
                                        </p:tav>
                                      </p:tavLst>
                                    </p:anim>
                                    <p:anim calcmode="lin" valueType="num">
                                      <p:cBhvr additive="base">
                                        <p:cTn id="1033" dur="5500"/>
                                        <p:tgtEl>
                                          <p:spTgt spid="198"/>
                                        </p:tgtEl>
                                        <p:attrNameLst>
                                          <p:attrName>ppt_y</p:attrName>
                                        </p:attrNameLst>
                                      </p:cBhvr>
                                      <p:tavLst>
                                        <p:tav tm="0">
                                          <p:val>
                                            <p:strVal val="ppt_y"/>
                                          </p:val>
                                        </p:tav>
                                        <p:tav tm="100000">
                                          <p:val>
                                            <p:strVal val="1+ppt_h/2"/>
                                          </p:val>
                                        </p:tav>
                                      </p:tavLst>
                                    </p:anim>
                                    <p:set>
                                      <p:cBhvr>
                                        <p:cTn id="1034" dur="1" fill="hold">
                                          <p:stCondLst>
                                            <p:cond delay="5499"/>
                                          </p:stCondLst>
                                        </p:cTn>
                                        <p:tgtEl>
                                          <p:spTgt spid="198"/>
                                        </p:tgtEl>
                                        <p:attrNameLst>
                                          <p:attrName>style.visibility</p:attrName>
                                        </p:attrNameLst>
                                      </p:cBhvr>
                                      <p:to>
                                        <p:strVal val="hidden"/>
                                      </p:to>
                                    </p:set>
                                  </p:childTnLst>
                                </p:cTn>
                              </p:par>
                              <p:par>
                                <p:cTn id="1035" presetID="19" presetClass="entr" presetSubtype="5" fill="hold" grpId="0" nodeType="withEffect">
                                  <p:stCondLst>
                                    <p:cond delay="0"/>
                                  </p:stCondLst>
                                  <p:childTnLst>
                                    <p:set>
                                      <p:cBhvr>
                                        <p:cTn id="1036" dur="1" fill="hold">
                                          <p:stCondLst>
                                            <p:cond delay="0"/>
                                          </p:stCondLst>
                                        </p:cTn>
                                        <p:tgtEl>
                                          <p:spTgt spid="199"/>
                                        </p:tgtEl>
                                        <p:attrNameLst>
                                          <p:attrName>style.visibility</p:attrName>
                                        </p:attrNameLst>
                                      </p:cBhvr>
                                      <p:to>
                                        <p:strVal val="visible"/>
                                      </p:to>
                                    </p:set>
                                    <p:anim calcmode="lin" valueType="num">
                                      <p:cBhvr>
                                        <p:cTn id="1037" dur="4500" fill="hold"/>
                                        <p:tgtEl>
                                          <p:spTgt spid="199"/>
                                        </p:tgtEl>
                                        <p:attrNameLst>
                                          <p:attrName>ppt_w</p:attrName>
                                        </p:attrNameLst>
                                      </p:cBhvr>
                                      <p:tavLst>
                                        <p:tav tm="0">
                                          <p:val>
                                            <p:strVal val="#ppt_w"/>
                                          </p:val>
                                        </p:tav>
                                        <p:tav tm="100000">
                                          <p:val>
                                            <p:strVal val="#ppt_w"/>
                                          </p:val>
                                        </p:tav>
                                      </p:tavLst>
                                    </p:anim>
                                    <p:anim calcmode="lin" valueType="num">
                                      <p:cBhvr>
                                        <p:cTn id="1038" dur="4500" fill="hold"/>
                                        <p:tgtEl>
                                          <p:spTgt spid="199"/>
                                        </p:tgtEl>
                                        <p:attrNameLst>
                                          <p:attrName>ppt_h</p:attrName>
                                        </p:attrNameLst>
                                      </p:cBhvr>
                                      <p:tavLst>
                                        <p:tav tm="0" fmla="#ppt_h*sin(2.5*pi*$)">
                                          <p:val>
                                            <p:fltVal val="0"/>
                                          </p:val>
                                        </p:tav>
                                        <p:tav tm="100000">
                                          <p:val>
                                            <p:fltVal val="1"/>
                                          </p:val>
                                        </p:tav>
                                      </p:tavLst>
                                    </p:anim>
                                  </p:childTnLst>
                                </p:cTn>
                              </p:par>
                              <p:par>
                                <p:cTn id="1039" presetID="8" presetClass="emph" presetSubtype="0" repeatCount="indefinite" fill="hold" grpId="1" nodeType="withEffect">
                                  <p:stCondLst>
                                    <p:cond delay="0"/>
                                  </p:stCondLst>
                                  <p:childTnLst>
                                    <p:animRot by="21600000">
                                      <p:cBhvr>
                                        <p:cTn id="1040" dur="4250" fill="hold"/>
                                        <p:tgtEl>
                                          <p:spTgt spid="199"/>
                                        </p:tgtEl>
                                        <p:attrNameLst>
                                          <p:attrName>r</p:attrName>
                                        </p:attrNameLst>
                                      </p:cBhvr>
                                    </p:animRot>
                                  </p:childTnLst>
                                </p:cTn>
                              </p:par>
                              <p:par>
                                <p:cTn id="1041" presetID="2" presetClass="exit" presetSubtype="6" fill="hold" grpId="2" nodeType="withEffect">
                                  <p:stCondLst>
                                    <p:cond delay="0"/>
                                  </p:stCondLst>
                                  <p:childTnLst>
                                    <p:anim calcmode="lin" valueType="num">
                                      <p:cBhvr additive="base">
                                        <p:cTn id="1042" dur="5500"/>
                                        <p:tgtEl>
                                          <p:spTgt spid="199"/>
                                        </p:tgtEl>
                                        <p:attrNameLst>
                                          <p:attrName>ppt_x</p:attrName>
                                        </p:attrNameLst>
                                      </p:cBhvr>
                                      <p:tavLst>
                                        <p:tav tm="0">
                                          <p:val>
                                            <p:strVal val="ppt_x"/>
                                          </p:val>
                                        </p:tav>
                                        <p:tav tm="100000">
                                          <p:val>
                                            <p:strVal val="1+ppt_w/2"/>
                                          </p:val>
                                        </p:tav>
                                      </p:tavLst>
                                    </p:anim>
                                    <p:anim calcmode="lin" valueType="num">
                                      <p:cBhvr additive="base">
                                        <p:cTn id="1043" dur="5500"/>
                                        <p:tgtEl>
                                          <p:spTgt spid="199"/>
                                        </p:tgtEl>
                                        <p:attrNameLst>
                                          <p:attrName>ppt_y</p:attrName>
                                        </p:attrNameLst>
                                      </p:cBhvr>
                                      <p:tavLst>
                                        <p:tav tm="0">
                                          <p:val>
                                            <p:strVal val="ppt_y"/>
                                          </p:val>
                                        </p:tav>
                                        <p:tav tm="100000">
                                          <p:val>
                                            <p:strVal val="1+ppt_h/2"/>
                                          </p:val>
                                        </p:tav>
                                      </p:tavLst>
                                    </p:anim>
                                    <p:set>
                                      <p:cBhvr>
                                        <p:cTn id="1044" dur="1" fill="hold">
                                          <p:stCondLst>
                                            <p:cond delay="5499"/>
                                          </p:stCondLst>
                                        </p:cTn>
                                        <p:tgtEl>
                                          <p:spTgt spid="199"/>
                                        </p:tgtEl>
                                        <p:attrNameLst>
                                          <p:attrName>style.visibility</p:attrName>
                                        </p:attrNameLst>
                                      </p:cBhvr>
                                      <p:to>
                                        <p:strVal val="hidden"/>
                                      </p:to>
                                    </p:set>
                                  </p:childTnLst>
                                </p:cTn>
                              </p:par>
                              <p:par>
                                <p:cTn id="1045" presetID="19" presetClass="entr" presetSubtype="5" fill="hold" grpId="0" nodeType="withEffect">
                                  <p:stCondLst>
                                    <p:cond delay="0"/>
                                  </p:stCondLst>
                                  <p:childTnLst>
                                    <p:set>
                                      <p:cBhvr>
                                        <p:cTn id="1046" dur="1" fill="hold">
                                          <p:stCondLst>
                                            <p:cond delay="0"/>
                                          </p:stCondLst>
                                        </p:cTn>
                                        <p:tgtEl>
                                          <p:spTgt spid="200"/>
                                        </p:tgtEl>
                                        <p:attrNameLst>
                                          <p:attrName>style.visibility</p:attrName>
                                        </p:attrNameLst>
                                      </p:cBhvr>
                                      <p:to>
                                        <p:strVal val="visible"/>
                                      </p:to>
                                    </p:set>
                                    <p:anim calcmode="lin" valueType="num">
                                      <p:cBhvr>
                                        <p:cTn id="1047" dur="4500" fill="hold"/>
                                        <p:tgtEl>
                                          <p:spTgt spid="200"/>
                                        </p:tgtEl>
                                        <p:attrNameLst>
                                          <p:attrName>ppt_w</p:attrName>
                                        </p:attrNameLst>
                                      </p:cBhvr>
                                      <p:tavLst>
                                        <p:tav tm="0">
                                          <p:val>
                                            <p:strVal val="#ppt_w"/>
                                          </p:val>
                                        </p:tav>
                                        <p:tav tm="100000">
                                          <p:val>
                                            <p:strVal val="#ppt_w"/>
                                          </p:val>
                                        </p:tav>
                                      </p:tavLst>
                                    </p:anim>
                                    <p:anim calcmode="lin" valueType="num">
                                      <p:cBhvr>
                                        <p:cTn id="1048" dur="4500" fill="hold"/>
                                        <p:tgtEl>
                                          <p:spTgt spid="200"/>
                                        </p:tgtEl>
                                        <p:attrNameLst>
                                          <p:attrName>ppt_h</p:attrName>
                                        </p:attrNameLst>
                                      </p:cBhvr>
                                      <p:tavLst>
                                        <p:tav tm="0" fmla="#ppt_h*sin(2.5*pi*$)">
                                          <p:val>
                                            <p:fltVal val="0"/>
                                          </p:val>
                                        </p:tav>
                                        <p:tav tm="100000">
                                          <p:val>
                                            <p:fltVal val="1"/>
                                          </p:val>
                                        </p:tav>
                                      </p:tavLst>
                                    </p:anim>
                                  </p:childTnLst>
                                </p:cTn>
                              </p:par>
                              <p:par>
                                <p:cTn id="1049" presetID="8" presetClass="emph" presetSubtype="0" repeatCount="indefinite" fill="hold" grpId="1" nodeType="withEffect">
                                  <p:stCondLst>
                                    <p:cond delay="0"/>
                                  </p:stCondLst>
                                  <p:childTnLst>
                                    <p:animRot by="21600000">
                                      <p:cBhvr>
                                        <p:cTn id="1050" dur="4250" fill="hold"/>
                                        <p:tgtEl>
                                          <p:spTgt spid="200"/>
                                        </p:tgtEl>
                                        <p:attrNameLst>
                                          <p:attrName>r</p:attrName>
                                        </p:attrNameLst>
                                      </p:cBhvr>
                                    </p:animRot>
                                  </p:childTnLst>
                                </p:cTn>
                              </p:par>
                              <p:par>
                                <p:cTn id="1051" presetID="2" presetClass="exit" presetSubtype="6" fill="hold" grpId="2" nodeType="withEffect">
                                  <p:stCondLst>
                                    <p:cond delay="0"/>
                                  </p:stCondLst>
                                  <p:childTnLst>
                                    <p:anim calcmode="lin" valueType="num">
                                      <p:cBhvr additive="base">
                                        <p:cTn id="1052" dur="5500"/>
                                        <p:tgtEl>
                                          <p:spTgt spid="200"/>
                                        </p:tgtEl>
                                        <p:attrNameLst>
                                          <p:attrName>ppt_x</p:attrName>
                                        </p:attrNameLst>
                                      </p:cBhvr>
                                      <p:tavLst>
                                        <p:tav tm="0">
                                          <p:val>
                                            <p:strVal val="ppt_x"/>
                                          </p:val>
                                        </p:tav>
                                        <p:tav tm="100000">
                                          <p:val>
                                            <p:strVal val="1+ppt_w/2"/>
                                          </p:val>
                                        </p:tav>
                                      </p:tavLst>
                                    </p:anim>
                                    <p:anim calcmode="lin" valueType="num">
                                      <p:cBhvr additive="base">
                                        <p:cTn id="1053" dur="5500"/>
                                        <p:tgtEl>
                                          <p:spTgt spid="200"/>
                                        </p:tgtEl>
                                        <p:attrNameLst>
                                          <p:attrName>ppt_y</p:attrName>
                                        </p:attrNameLst>
                                      </p:cBhvr>
                                      <p:tavLst>
                                        <p:tav tm="0">
                                          <p:val>
                                            <p:strVal val="ppt_y"/>
                                          </p:val>
                                        </p:tav>
                                        <p:tav tm="100000">
                                          <p:val>
                                            <p:strVal val="1+ppt_h/2"/>
                                          </p:val>
                                        </p:tav>
                                      </p:tavLst>
                                    </p:anim>
                                    <p:set>
                                      <p:cBhvr>
                                        <p:cTn id="1054" dur="1" fill="hold">
                                          <p:stCondLst>
                                            <p:cond delay="5499"/>
                                          </p:stCondLst>
                                        </p:cTn>
                                        <p:tgtEl>
                                          <p:spTgt spid="200"/>
                                        </p:tgtEl>
                                        <p:attrNameLst>
                                          <p:attrName>style.visibility</p:attrName>
                                        </p:attrNameLst>
                                      </p:cBhvr>
                                      <p:to>
                                        <p:strVal val="hidden"/>
                                      </p:to>
                                    </p:set>
                                  </p:childTnLst>
                                </p:cTn>
                              </p:par>
                              <p:par>
                                <p:cTn id="1055" presetID="19" presetClass="entr" presetSubtype="5" fill="hold" grpId="0" nodeType="withEffect">
                                  <p:stCondLst>
                                    <p:cond delay="0"/>
                                  </p:stCondLst>
                                  <p:childTnLst>
                                    <p:set>
                                      <p:cBhvr>
                                        <p:cTn id="1056" dur="1" fill="hold">
                                          <p:stCondLst>
                                            <p:cond delay="0"/>
                                          </p:stCondLst>
                                        </p:cTn>
                                        <p:tgtEl>
                                          <p:spTgt spid="201"/>
                                        </p:tgtEl>
                                        <p:attrNameLst>
                                          <p:attrName>style.visibility</p:attrName>
                                        </p:attrNameLst>
                                      </p:cBhvr>
                                      <p:to>
                                        <p:strVal val="visible"/>
                                      </p:to>
                                    </p:set>
                                    <p:anim calcmode="lin" valueType="num">
                                      <p:cBhvr>
                                        <p:cTn id="1057" dur="4500" fill="hold"/>
                                        <p:tgtEl>
                                          <p:spTgt spid="201"/>
                                        </p:tgtEl>
                                        <p:attrNameLst>
                                          <p:attrName>ppt_w</p:attrName>
                                        </p:attrNameLst>
                                      </p:cBhvr>
                                      <p:tavLst>
                                        <p:tav tm="0">
                                          <p:val>
                                            <p:strVal val="#ppt_w"/>
                                          </p:val>
                                        </p:tav>
                                        <p:tav tm="100000">
                                          <p:val>
                                            <p:strVal val="#ppt_w"/>
                                          </p:val>
                                        </p:tav>
                                      </p:tavLst>
                                    </p:anim>
                                    <p:anim calcmode="lin" valueType="num">
                                      <p:cBhvr>
                                        <p:cTn id="1058" dur="4500" fill="hold"/>
                                        <p:tgtEl>
                                          <p:spTgt spid="201"/>
                                        </p:tgtEl>
                                        <p:attrNameLst>
                                          <p:attrName>ppt_h</p:attrName>
                                        </p:attrNameLst>
                                      </p:cBhvr>
                                      <p:tavLst>
                                        <p:tav tm="0" fmla="#ppt_h*sin(2.5*pi*$)">
                                          <p:val>
                                            <p:fltVal val="0"/>
                                          </p:val>
                                        </p:tav>
                                        <p:tav tm="100000">
                                          <p:val>
                                            <p:fltVal val="1"/>
                                          </p:val>
                                        </p:tav>
                                      </p:tavLst>
                                    </p:anim>
                                  </p:childTnLst>
                                </p:cTn>
                              </p:par>
                              <p:par>
                                <p:cTn id="1059" presetID="8" presetClass="emph" presetSubtype="0" repeatCount="indefinite" fill="hold" grpId="1" nodeType="withEffect">
                                  <p:stCondLst>
                                    <p:cond delay="0"/>
                                  </p:stCondLst>
                                  <p:childTnLst>
                                    <p:animRot by="21600000">
                                      <p:cBhvr>
                                        <p:cTn id="1060" dur="4250" fill="hold"/>
                                        <p:tgtEl>
                                          <p:spTgt spid="201"/>
                                        </p:tgtEl>
                                        <p:attrNameLst>
                                          <p:attrName>r</p:attrName>
                                        </p:attrNameLst>
                                      </p:cBhvr>
                                    </p:animRot>
                                  </p:childTnLst>
                                </p:cTn>
                              </p:par>
                              <p:par>
                                <p:cTn id="1061" presetID="2" presetClass="exit" presetSubtype="6" fill="hold" grpId="2" nodeType="withEffect">
                                  <p:stCondLst>
                                    <p:cond delay="0"/>
                                  </p:stCondLst>
                                  <p:childTnLst>
                                    <p:anim calcmode="lin" valueType="num">
                                      <p:cBhvr additive="base">
                                        <p:cTn id="1062" dur="5500"/>
                                        <p:tgtEl>
                                          <p:spTgt spid="201"/>
                                        </p:tgtEl>
                                        <p:attrNameLst>
                                          <p:attrName>ppt_x</p:attrName>
                                        </p:attrNameLst>
                                      </p:cBhvr>
                                      <p:tavLst>
                                        <p:tav tm="0">
                                          <p:val>
                                            <p:strVal val="ppt_x"/>
                                          </p:val>
                                        </p:tav>
                                        <p:tav tm="100000">
                                          <p:val>
                                            <p:strVal val="1+ppt_w/2"/>
                                          </p:val>
                                        </p:tav>
                                      </p:tavLst>
                                    </p:anim>
                                    <p:anim calcmode="lin" valueType="num">
                                      <p:cBhvr additive="base">
                                        <p:cTn id="1063" dur="5500"/>
                                        <p:tgtEl>
                                          <p:spTgt spid="201"/>
                                        </p:tgtEl>
                                        <p:attrNameLst>
                                          <p:attrName>ppt_y</p:attrName>
                                        </p:attrNameLst>
                                      </p:cBhvr>
                                      <p:tavLst>
                                        <p:tav tm="0">
                                          <p:val>
                                            <p:strVal val="ppt_y"/>
                                          </p:val>
                                        </p:tav>
                                        <p:tav tm="100000">
                                          <p:val>
                                            <p:strVal val="1+ppt_h/2"/>
                                          </p:val>
                                        </p:tav>
                                      </p:tavLst>
                                    </p:anim>
                                    <p:set>
                                      <p:cBhvr>
                                        <p:cTn id="1064" dur="1" fill="hold">
                                          <p:stCondLst>
                                            <p:cond delay="5499"/>
                                          </p:stCondLst>
                                        </p:cTn>
                                        <p:tgtEl>
                                          <p:spTgt spid="201"/>
                                        </p:tgtEl>
                                        <p:attrNameLst>
                                          <p:attrName>style.visibility</p:attrName>
                                        </p:attrNameLst>
                                      </p:cBhvr>
                                      <p:to>
                                        <p:strVal val="hidden"/>
                                      </p:to>
                                    </p:set>
                                  </p:childTnLst>
                                </p:cTn>
                              </p:par>
                              <p:par>
                                <p:cTn id="1065" presetID="19" presetClass="entr" presetSubtype="5" fill="hold" grpId="0" nodeType="withEffect">
                                  <p:stCondLst>
                                    <p:cond delay="0"/>
                                  </p:stCondLst>
                                  <p:childTnLst>
                                    <p:set>
                                      <p:cBhvr>
                                        <p:cTn id="1066" dur="1" fill="hold">
                                          <p:stCondLst>
                                            <p:cond delay="0"/>
                                          </p:stCondLst>
                                        </p:cTn>
                                        <p:tgtEl>
                                          <p:spTgt spid="202"/>
                                        </p:tgtEl>
                                        <p:attrNameLst>
                                          <p:attrName>style.visibility</p:attrName>
                                        </p:attrNameLst>
                                      </p:cBhvr>
                                      <p:to>
                                        <p:strVal val="visible"/>
                                      </p:to>
                                    </p:set>
                                    <p:anim calcmode="lin" valueType="num">
                                      <p:cBhvr>
                                        <p:cTn id="1067" dur="4500" fill="hold"/>
                                        <p:tgtEl>
                                          <p:spTgt spid="202"/>
                                        </p:tgtEl>
                                        <p:attrNameLst>
                                          <p:attrName>ppt_w</p:attrName>
                                        </p:attrNameLst>
                                      </p:cBhvr>
                                      <p:tavLst>
                                        <p:tav tm="0">
                                          <p:val>
                                            <p:strVal val="#ppt_w"/>
                                          </p:val>
                                        </p:tav>
                                        <p:tav tm="100000">
                                          <p:val>
                                            <p:strVal val="#ppt_w"/>
                                          </p:val>
                                        </p:tav>
                                      </p:tavLst>
                                    </p:anim>
                                    <p:anim calcmode="lin" valueType="num">
                                      <p:cBhvr>
                                        <p:cTn id="1068" dur="4500" fill="hold"/>
                                        <p:tgtEl>
                                          <p:spTgt spid="202"/>
                                        </p:tgtEl>
                                        <p:attrNameLst>
                                          <p:attrName>ppt_h</p:attrName>
                                        </p:attrNameLst>
                                      </p:cBhvr>
                                      <p:tavLst>
                                        <p:tav tm="0" fmla="#ppt_h*sin(2.5*pi*$)">
                                          <p:val>
                                            <p:fltVal val="0"/>
                                          </p:val>
                                        </p:tav>
                                        <p:tav tm="100000">
                                          <p:val>
                                            <p:fltVal val="1"/>
                                          </p:val>
                                        </p:tav>
                                      </p:tavLst>
                                    </p:anim>
                                  </p:childTnLst>
                                </p:cTn>
                              </p:par>
                              <p:par>
                                <p:cTn id="1069" presetID="8" presetClass="emph" presetSubtype="0" repeatCount="indefinite" fill="hold" grpId="1" nodeType="withEffect">
                                  <p:stCondLst>
                                    <p:cond delay="0"/>
                                  </p:stCondLst>
                                  <p:childTnLst>
                                    <p:animRot by="21600000">
                                      <p:cBhvr>
                                        <p:cTn id="1070" dur="4250" fill="hold"/>
                                        <p:tgtEl>
                                          <p:spTgt spid="202"/>
                                        </p:tgtEl>
                                        <p:attrNameLst>
                                          <p:attrName>r</p:attrName>
                                        </p:attrNameLst>
                                      </p:cBhvr>
                                    </p:animRot>
                                  </p:childTnLst>
                                </p:cTn>
                              </p:par>
                              <p:par>
                                <p:cTn id="1071" presetID="2" presetClass="exit" presetSubtype="6" fill="hold" grpId="2" nodeType="withEffect">
                                  <p:stCondLst>
                                    <p:cond delay="0"/>
                                  </p:stCondLst>
                                  <p:childTnLst>
                                    <p:anim calcmode="lin" valueType="num">
                                      <p:cBhvr additive="base">
                                        <p:cTn id="1072" dur="5500"/>
                                        <p:tgtEl>
                                          <p:spTgt spid="202"/>
                                        </p:tgtEl>
                                        <p:attrNameLst>
                                          <p:attrName>ppt_x</p:attrName>
                                        </p:attrNameLst>
                                      </p:cBhvr>
                                      <p:tavLst>
                                        <p:tav tm="0">
                                          <p:val>
                                            <p:strVal val="ppt_x"/>
                                          </p:val>
                                        </p:tav>
                                        <p:tav tm="100000">
                                          <p:val>
                                            <p:strVal val="1+ppt_w/2"/>
                                          </p:val>
                                        </p:tav>
                                      </p:tavLst>
                                    </p:anim>
                                    <p:anim calcmode="lin" valueType="num">
                                      <p:cBhvr additive="base">
                                        <p:cTn id="1073" dur="5500"/>
                                        <p:tgtEl>
                                          <p:spTgt spid="202"/>
                                        </p:tgtEl>
                                        <p:attrNameLst>
                                          <p:attrName>ppt_y</p:attrName>
                                        </p:attrNameLst>
                                      </p:cBhvr>
                                      <p:tavLst>
                                        <p:tav tm="0">
                                          <p:val>
                                            <p:strVal val="ppt_y"/>
                                          </p:val>
                                        </p:tav>
                                        <p:tav tm="100000">
                                          <p:val>
                                            <p:strVal val="1+ppt_h/2"/>
                                          </p:val>
                                        </p:tav>
                                      </p:tavLst>
                                    </p:anim>
                                    <p:set>
                                      <p:cBhvr>
                                        <p:cTn id="1074" dur="1" fill="hold">
                                          <p:stCondLst>
                                            <p:cond delay="5499"/>
                                          </p:stCondLst>
                                        </p:cTn>
                                        <p:tgtEl>
                                          <p:spTgt spid="202"/>
                                        </p:tgtEl>
                                        <p:attrNameLst>
                                          <p:attrName>style.visibility</p:attrName>
                                        </p:attrNameLst>
                                      </p:cBhvr>
                                      <p:to>
                                        <p:strVal val="hidden"/>
                                      </p:to>
                                    </p:set>
                                  </p:childTnLst>
                                </p:cTn>
                              </p:par>
                              <p:par>
                                <p:cTn id="1075" presetID="19" presetClass="entr" presetSubtype="5" fill="hold" grpId="0" nodeType="withEffect">
                                  <p:stCondLst>
                                    <p:cond delay="0"/>
                                  </p:stCondLst>
                                  <p:childTnLst>
                                    <p:set>
                                      <p:cBhvr>
                                        <p:cTn id="1076" dur="1" fill="hold">
                                          <p:stCondLst>
                                            <p:cond delay="0"/>
                                          </p:stCondLst>
                                        </p:cTn>
                                        <p:tgtEl>
                                          <p:spTgt spid="203"/>
                                        </p:tgtEl>
                                        <p:attrNameLst>
                                          <p:attrName>style.visibility</p:attrName>
                                        </p:attrNameLst>
                                      </p:cBhvr>
                                      <p:to>
                                        <p:strVal val="visible"/>
                                      </p:to>
                                    </p:set>
                                    <p:anim calcmode="lin" valueType="num">
                                      <p:cBhvr>
                                        <p:cTn id="1077" dur="4500" fill="hold"/>
                                        <p:tgtEl>
                                          <p:spTgt spid="203"/>
                                        </p:tgtEl>
                                        <p:attrNameLst>
                                          <p:attrName>ppt_w</p:attrName>
                                        </p:attrNameLst>
                                      </p:cBhvr>
                                      <p:tavLst>
                                        <p:tav tm="0">
                                          <p:val>
                                            <p:strVal val="#ppt_w"/>
                                          </p:val>
                                        </p:tav>
                                        <p:tav tm="100000">
                                          <p:val>
                                            <p:strVal val="#ppt_w"/>
                                          </p:val>
                                        </p:tav>
                                      </p:tavLst>
                                    </p:anim>
                                    <p:anim calcmode="lin" valueType="num">
                                      <p:cBhvr>
                                        <p:cTn id="1078" dur="4500" fill="hold"/>
                                        <p:tgtEl>
                                          <p:spTgt spid="203"/>
                                        </p:tgtEl>
                                        <p:attrNameLst>
                                          <p:attrName>ppt_h</p:attrName>
                                        </p:attrNameLst>
                                      </p:cBhvr>
                                      <p:tavLst>
                                        <p:tav tm="0" fmla="#ppt_h*sin(2.5*pi*$)">
                                          <p:val>
                                            <p:fltVal val="0"/>
                                          </p:val>
                                        </p:tav>
                                        <p:tav tm="100000">
                                          <p:val>
                                            <p:fltVal val="1"/>
                                          </p:val>
                                        </p:tav>
                                      </p:tavLst>
                                    </p:anim>
                                  </p:childTnLst>
                                </p:cTn>
                              </p:par>
                              <p:par>
                                <p:cTn id="1079" presetID="8" presetClass="emph" presetSubtype="0" repeatCount="indefinite" fill="hold" grpId="1" nodeType="withEffect">
                                  <p:stCondLst>
                                    <p:cond delay="0"/>
                                  </p:stCondLst>
                                  <p:childTnLst>
                                    <p:animRot by="21600000">
                                      <p:cBhvr>
                                        <p:cTn id="1080" dur="4250" fill="hold"/>
                                        <p:tgtEl>
                                          <p:spTgt spid="203"/>
                                        </p:tgtEl>
                                        <p:attrNameLst>
                                          <p:attrName>r</p:attrName>
                                        </p:attrNameLst>
                                      </p:cBhvr>
                                    </p:animRot>
                                  </p:childTnLst>
                                </p:cTn>
                              </p:par>
                              <p:par>
                                <p:cTn id="1081" presetID="2" presetClass="exit" presetSubtype="6" fill="hold" grpId="2" nodeType="withEffect">
                                  <p:stCondLst>
                                    <p:cond delay="0"/>
                                  </p:stCondLst>
                                  <p:childTnLst>
                                    <p:anim calcmode="lin" valueType="num">
                                      <p:cBhvr additive="base">
                                        <p:cTn id="1082" dur="5500"/>
                                        <p:tgtEl>
                                          <p:spTgt spid="203"/>
                                        </p:tgtEl>
                                        <p:attrNameLst>
                                          <p:attrName>ppt_x</p:attrName>
                                        </p:attrNameLst>
                                      </p:cBhvr>
                                      <p:tavLst>
                                        <p:tav tm="0">
                                          <p:val>
                                            <p:strVal val="ppt_x"/>
                                          </p:val>
                                        </p:tav>
                                        <p:tav tm="100000">
                                          <p:val>
                                            <p:strVal val="1+ppt_w/2"/>
                                          </p:val>
                                        </p:tav>
                                      </p:tavLst>
                                    </p:anim>
                                    <p:anim calcmode="lin" valueType="num">
                                      <p:cBhvr additive="base">
                                        <p:cTn id="1083" dur="5500"/>
                                        <p:tgtEl>
                                          <p:spTgt spid="203"/>
                                        </p:tgtEl>
                                        <p:attrNameLst>
                                          <p:attrName>ppt_y</p:attrName>
                                        </p:attrNameLst>
                                      </p:cBhvr>
                                      <p:tavLst>
                                        <p:tav tm="0">
                                          <p:val>
                                            <p:strVal val="ppt_y"/>
                                          </p:val>
                                        </p:tav>
                                        <p:tav tm="100000">
                                          <p:val>
                                            <p:strVal val="1+ppt_h/2"/>
                                          </p:val>
                                        </p:tav>
                                      </p:tavLst>
                                    </p:anim>
                                    <p:set>
                                      <p:cBhvr>
                                        <p:cTn id="1084" dur="1" fill="hold">
                                          <p:stCondLst>
                                            <p:cond delay="5499"/>
                                          </p:stCondLst>
                                        </p:cTn>
                                        <p:tgtEl>
                                          <p:spTgt spid="203"/>
                                        </p:tgtEl>
                                        <p:attrNameLst>
                                          <p:attrName>style.visibility</p:attrName>
                                        </p:attrNameLst>
                                      </p:cBhvr>
                                      <p:to>
                                        <p:strVal val="hidden"/>
                                      </p:to>
                                    </p:set>
                                  </p:childTnLst>
                                </p:cTn>
                              </p:par>
                              <p:par>
                                <p:cTn id="1085" presetID="19" presetClass="entr" presetSubtype="5" fill="hold" grpId="0" nodeType="withEffect">
                                  <p:stCondLst>
                                    <p:cond delay="0"/>
                                  </p:stCondLst>
                                  <p:childTnLst>
                                    <p:set>
                                      <p:cBhvr>
                                        <p:cTn id="1086" dur="1" fill="hold">
                                          <p:stCondLst>
                                            <p:cond delay="0"/>
                                          </p:stCondLst>
                                        </p:cTn>
                                        <p:tgtEl>
                                          <p:spTgt spid="204"/>
                                        </p:tgtEl>
                                        <p:attrNameLst>
                                          <p:attrName>style.visibility</p:attrName>
                                        </p:attrNameLst>
                                      </p:cBhvr>
                                      <p:to>
                                        <p:strVal val="visible"/>
                                      </p:to>
                                    </p:set>
                                    <p:anim calcmode="lin" valueType="num">
                                      <p:cBhvr>
                                        <p:cTn id="1087" dur="4500" fill="hold"/>
                                        <p:tgtEl>
                                          <p:spTgt spid="204"/>
                                        </p:tgtEl>
                                        <p:attrNameLst>
                                          <p:attrName>ppt_w</p:attrName>
                                        </p:attrNameLst>
                                      </p:cBhvr>
                                      <p:tavLst>
                                        <p:tav tm="0">
                                          <p:val>
                                            <p:strVal val="#ppt_w"/>
                                          </p:val>
                                        </p:tav>
                                        <p:tav tm="100000">
                                          <p:val>
                                            <p:strVal val="#ppt_w"/>
                                          </p:val>
                                        </p:tav>
                                      </p:tavLst>
                                    </p:anim>
                                    <p:anim calcmode="lin" valueType="num">
                                      <p:cBhvr>
                                        <p:cTn id="1088" dur="4500" fill="hold"/>
                                        <p:tgtEl>
                                          <p:spTgt spid="204"/>
                                        </p:tgtEl>
                                        <p:attrNameLst>
                                          <p:attrName>ppt_h</p:attrName>
                                        </p:attrNameLst>
                                      </p:cBhvr>
                                      <p:tavLst>
                                        <p:tav tm="0" fmla="#ppt_h*sin(2.5*pi*$)">
                                          <p:val>
                                            <p:fltVal val="0"/>
                                          </p:val>
                                        </p:tav>
                                        <p:tav tm="100000">
                                          <p:val>
                                            <p:fltVal val="1"/>
                                          </p:val>
                                        </p:tav>
                                      </p:tavLst>
                                    </p:anim>
                                  </p:childTnLst>
                                </p:cTn>
                              </p:par>
                              <p:par>
                                <p:cTn id="1089" presetID="8" presetClass="emph" presetSubtype="0" repeatCount="indefinite" fill="hold" grpId="1" nodeType="withEffect">
                                  <p:stCondLst>
                                    <p:cond delay="0"/>
                                  </p:stCondLst>
                                  <p:childTnLst>
                                    <p:animRot by="21600000">
                                      <p:cBhvr>
                                        <p:cTn id="1090" dur="4250" fill="hold"/>
                                        <p:tgtEl>
                                          <p:spTgt spid="204"/>
                                        </p:tgtEl>
                                        <p:attrNameLst>
                                          <p:attrName>r</p:attrName>
                                        </p:attrNameLst>
                                      </p:cBhvr>
                                    </p:animRot>
                                  </p:childTnLst>
                                </p:cTn>
                              </p:par>
                              <p:par>
                                <p:cTn id="1091" presetID="2" presetClass="exit" presetSubtype="6" fill="hold" grpId="2" nodeType="withEffect">
                                  <p:stCondLst>
                                    <p:cond delay="0"/>
                                  </p:stCondLst>
                                  <p:childTnLst>
                                    <p:anim calcmode="lin" valueType="num">
                                      <p:cBhvr additive="base">
                                        <p:cTn id="1092" dur="5500"/>
                                        <p:tgtEl>
                                          <p:spTgt spid="204"/>
                                        </p:tgtEl>
                                        <p:attrNameLst>
                                          <p:attrName>ppt_x</p:attrName>
                                        </p:attrNameLst>
                                      </p:cBhvr>
                                      <p:tavLst>
                                        <p:tav tm="0">
                                          <p:val>
                                            <p:strVal val="ppt_x"/>
                                          </p:val>
                                        </p:tav>
                                        <p:tav tm="100000">
                                          <p:val>
                                            <p:strVal val="1+ppt_w/2"/>
                                          </p:val>
                                        </p:tav>
                                      </p:tavLst>
                                    </p:anim>
                                    <p:anim calcmode="lin" valueType="num">
                                      <p:cBhvr additive="base">
                                        <p:cTn id="1093" dur="5500"/>
                                        <p:tgtEl>
                                          <p:spTgt spid="204"/>
                                        </p:tgtEl>
                                        <p:attrNameLst>
                                          <p:attrName>ppt_y</p:attrName>
                                        </p:attrNameLst>
                                      </p:cBhvr>
                                      <p:tavLst>
                                        <p:tav tm="0">
                                          <p:val>
                                            <p:strVal val="ppt_y"/>
                                          </p:val>
                                        </p:tav>
                                        <p:tav tm="100000">
                                          <p:val>
                                            <p:strVal val="1+ppt_h/2"/>
                                          </p:val>
                                        </p:tav>
                                      </p:tavLst>
                                    </p:anim>
                                    <p:set>
                                      <p:cBhvr>
                                        <p:cTn id="1094" dur="1" fill="hold">
                                          <p:stCondLst>
                                            <p:cond delay="5499"/>
                                          </p:stCondLst>
                                        </p:cTn>
                                        <p:tgtEl>
                                          <p:spTgt spid="204"/>
                                        </p:tgtEl>
                                        <p:attrNameLst>
                                          <p:attrName>style.visibility</p:attrName>
                                        </p:attrNameLst>
                                      </p:cBhvr>
                                      <p:to>
                                        <p:strVal val="hidden"/>
                                      </p:to>
                                    </p:set>
                                  </p:childTnLst>
                                </p:cTn>
                              </p:par>
                              <p:par>
                                <p:cTn id="1095" presetID="19" presetClass="entr" presetSubtype="5" fill="hold" grpId="0" nodeType="withEffect">
                                  <p:stCondLst>
                                    <p:cond delay="0"/>
                                  </p:stCondLst>
                                  <p:childTnLst>
                                    <p:set>
                                      <p:cBhvr>
                                        <p:cTn id="1096" dur="1" fill="hold">
                                          <p:stCondLst>
                                            <p:cond delay="0"/>
                                          </p:stCondLst>
                                        </p:cTn>
                                        <p:tgtEl>
                                          <p:spTgt spid="205"/>
                                        </p:tgtEl>
                                        <p:attrNameLst>
                                          <p:attrName>style.visibility</p:attrName>
                                        </p:attrNameLst>
                                      </p:cBhvr>
                                      <p:to>
                                        <p:strVal val="visible"/>
                                      </p:to>
                                    </p:set>
                                    <p:anim calcmode="lin" valueType="num">
                                      <p:cBhvr>
                                        <p:cTn id="1097" dur="4500" fill="hold"/>
                                        <p:tgtEl>
                                          <p:spTgt spid="205"/>
                                        </p:tgtEl>
                                        <p:attrNameLst>
                                          <p:attrName>ppt_w</p:attrName>
                                        </p:attrNameLst>
                                      </p:cBhvr>
                                      <p:tavLst>
                                        <p:tav tm="0">
                                          <p:val>
                                            <p:strVal val="#ppt_w"/>
                                          </p:val>
                                        </p:tav>
                                        <p:tav tm="100000">
                                          <p:val>
                                            <p:strVal val="#ppt_w"/>
                                          </p:val>
                                        </p:tav>
                                      </p:tavLst>
                                    </p:anim>
                                    <p:anim calcmode="lin" valueType="num">
                                      <p:cBhvr>
                                        <p:cTn id="1098" dur="4500" fill="hold"/>
                                        <p:tgtEl>
                                          <p:spTgt spid="205"/>
                                        </p:tgtEl>
                                        <p:attrNameLst>
                                          <p:attrName>ppt_h</p:attrName>
                                        </p:attrNameLst>
                                      </p:cBhvr>
                                      <p:tavLst>
                                        <p:tav tm="0" fmla="#ppt_h*sin(2.5*pi*$)">
                                          <p:val>
                                            <p:fltVal val="0"/>
                                          </p:val>
                                        </p:tav>
                                        <p:tav tm="100000">
                                          <p:val>
                                            <p:fltVal val="1"/>
                                          </p:val>
                                        </p:tav>
                                      </p:tavLst>
                                    </p:anim>
                                  </p:childTnLst>
                                </p:cTn>
                              </p:par>
                              <p:par>
                                <p:cTn id="1099" presetID="8" presetClass="emph" presetSubtype="0" repeatCount="indefinite" fill="hold" grpId="1" nodeType="withEffect">
                                  <p:stCondLst>
                                    <p:cond delay="0"/>
                                  </p:stCondLst>
                                  <p:childTnLst>
                                    <p:animRot by="21600000">
                                      <p:cBhvr>
                                        <p:cTn id="1100" dur="4250" fill="hold"/>
                                        <p:tgtEl>
                                          <p:spTgt spid="205"/>
                                        </p:tgtEl>
                                        <p:attrNameLst>
                                          <p:attrName>r</p:attrName>
                                        </p:attrNameLst>
                                      </p:cBhvr>
                                    </p:animRot>
                                  </p:childTnLst>
                                </p:cTn>
                              </p:par>
                              <p:par>
                                <p:cTn id="1101" presetID="2" presetClass="exit" presetSubtype="6" fill="hold" grpId="2" nodeType="withEffect">
                                  <p:stCondLst>
                                    <p:cond delay="0"/>
                                  </p:stCondLst>
                                  <p:childTnLst>
                                    <p:anim calcmode="lin" valueType="num">
                                      <p:cBhvr additive="base">
                                        <p:cTn id="1102" dur="5500"/>
                                        <p:tgtEl>
                                          <p:spTgt spid="205"/>
                                        </p:tgtEl>
                                        <p:attrNameLst>
                                          <p:attrName>ppt_x</p:attrName>
                                        </p:attrNameLst>
                                      </p:cBhvr>
                                      <p:tavLst>
                                        <p:tav tm="0">
                                          <p:val>
                                            <p:strVal val="ppt_x"/>
                                          </p:val>
                                        </p:tav>
                                        <p:tav tm="100000">
                                          <p:val>
                                            <p:strVal val="1+ppt_w/2"/>
                                          </p:val>
                                        </p:tav>
                                      </p:tavLst>
                                    </p:anim>
                                    <p:anim calcmode="lin" valueType="num">
                                      <p:cBhvr additive="base">
                                        <p:cTn id="1103" dur="5500"/>
                                        <p:tgtEl>
                                          <p:spTgt spid="205"/>
                                        </p:tgtEl>
                                        <p:attrNameLst>
                                          <p:attrName>ppt_y</p:attrName>
                                        </p:attrNameLst>
                                      </p:cBhvr>
                                      <p:tavLst>
                                        <p:tav tm="0">
                                          <p:val>
                                            <p:strVal val="ppt_y"/>
                                          </p:val>
                                        </p:tav>
                                        <p:tav tm="100000">
                                          <p:val>
                                            <p:strVal val="1+ppt_h/2"/>
                                          </p:val>
                                        </p:tav>
                                      </p:tavLst>
                                    </p:anim>
                                    <p:set>
                                      <p:cBhvr>
                                        <p:cTn id="1104" dur="1" fill="hold">
                                          <p:stCondLst>
                                            <p:cond delay="5499"/>
                                          </p:stCondLst>
                                        </p:cTn>
                                        <p:tgtEl>
                                          <p:spTgt spid="205"/>
                                        </p:tgtEl>
                                        <p:attrNameLst>
                                          <p:attrName>style.visibility</p:attrName>
                                        </p:attrNameLst>
                                      </p:cBhvr>
                                      <p:to>
                                        <p:strVal val="hidden"/>
                                      </p:to>
                                    </p:set>
                                  </p:childTnLst>
                                </p:cTn>
                              </p:par>
                              <p:par>
                                <p:cTn id="1105" presetID="19" presetClass="entr" presetSubtype="5" fill="hold" grpId="0" nodeType="withEffect">
                                  <p:stCondLst>
                                    <p:cond delay="0"/>
                                  </p:stCondLst>
                                  <p:childTnLst>
                                    <p:set>
                                      <p:cBhvr>
                                        <p:cTn id="1106" dur="1" fill="hold">
                                          <p:stCondLst>
                                            <p:cond delay="0"/>
                                          </p:stCondLst>
                                        </p:cTn>
                                        <p:tgtEl>
                                          <p:spTgt spid="206"/>
                                        </p:tgtEl>
                                        <p:attrNameLst>
                                          <p:attrName>style.visibility</p:attrName>
                                        </p:attrNameLst>
                                      </p:cBhvr>
                                      <p:to>
                                        <p:strVal val="visible"/>
                                      </p:to>
                                    </p:set>
                                    <p:anim calcmode="lin" valueType="num">
                                      <p:cBhvr>
                                        <p:cTn id="1107" dur="4500" fill="hold"/>
                                        <p:tgtEl>
                                          <p:spTgt spid="206"/>
                                        </p:tgtEl>
                                        <p:attrNameLst>
                                          <p:attrName>ppt_w</p:attrName>
                                        </p:attrNameLst>
                                      </p:cBhvr>
                                      <p:tavLst>
                                        <p:tav tm="0">
                                          <p:val>
                                            <p:strVal val="#ppt_w"/>
                                          </p:val>
                                        </p:tav>
                                        <p:tav tm="100000">
                                          <p:val>
                                            <p:strVal val="#ppt_w"/>
                                          </p:val>
                                        </p:tav>
                                      </p:tavLst>
                                    </p:anim>
                                    <p:anim calcmode="lin" valueType="num">
                                      <p:cBhvr>
                                        <p:cTn id="1108" dur="4500" fill="hold"/>
                                        <p:tgtEl>
                                          <p:spTgt spid="206"/>
                                        </p:tgtEl>
                                        <p:attrNameLst>
                                          <p:attrName>ppt_h</p:attrName>
                                        </p:attrNameLst>
                                      </p:cBhvr>
                                      <p:tavLst>
                                        <p:tav tm="0" fmla="#ppt_h*sin(2.5*pi*$)">
                                          <p:val>
                                            <p:fltVal val="0"/>
                                          </p:val>
                                        </p:tav>
                                        <p:tav tm="100000">
                                          <p:val>
                                            <p:fltVal val="1"/>
                                          </p:val>
                                        </p:tav>
                                      </p:tavLst>
                                    </p:anim>
                                  </p:childTnLst>
                                </p:cTn>
                              </p:par>
                              <p:par>
                                <p:cTn id="1109" presetID="8" presetClass="emph" presetSubtype="0" repeatCount="indefinite" fill="hold" grpId="1" nodeType="withEffect">
                                  <p:stCondLst>
                                    <p:cond delay="0"/>
                                  </p:stCondLst>
                                  <p:childTnLst>
                                    <p:animRot by="21600000">
                                      <p:cBhvr>
                                        <p:cTn id="1110" dur="4250" fill="hold"/>
                                        <p:tgtEl>
                                          <p:spTgt spid="206"/>
                                        </p:tgtEl>
                                        <p:attrNameLst>
                                          <p:attrName>r</p:attrName>
                                        </p:attrNameLst>
                                      </p:cBhvr>
                                    </p:animRot>
                                  </p:childTnLst>
                                </p:cTn>
                              </p:par>
                              <p:par>
                                <p:cTn id="1111" presetID="2" presetClass="exit" presetSubtype="6" fill="hold" grpId="2" nodeType="withEffect">
                                  <p:stCondLst>
                                    <p:cond delay="0"/>
                                  </p:stCondLst>
                                  <p:childTnLst>
                                    <p:anim calcmode="lin" valueType="num">
                                      <p:cBhvr additive="base">
                                        <p:cTn id="1112" dur="5500"/>
                                        <p:tgtEl>
                                          <p:spTgt spid="206"/>
                                        </p:tgtEl>
                                        <p:attrNameLst>
                                          <p:attrName>ppt_x</p:attrName>
                                        </p:attrNameLst>
                                      </p:cBhvr>
                                      <p:tavLst>
                                        <p:tav tm="0">
                                          <p:val>
                                            <p:strVal val="ppt_x"/>
                                          </p:val>
                                        </p:tav>
                                        <p:tav tm="100000">
                                          <p:val>
                                            <p:strVal val="1+ppt_w/2"/>
                                          </p:val>
                                        </p:tav>
                                      </p:tavLst>
                                    </p:anim>
                                    <p:anim calcmode="lin" valueType="num">
                                      <p:cBhvr additive="base">
                                        <p:cTn id="1113" dur="5500"/>
                                        <p:tgtEl>
                                          <p:spTgt spid="206"/>
                                        </p:tgtEl>
                                        <p:attrNameLst>
                                          <p:attrName>ppt_y</p:attrName>
                                        </p:attrNameLst>
                                      </p:cBhvr>
                                      <p:tavLst>
                                        <p:tav tm="0">
                                          <p:val>
                                            <p:strVal val="ppt_y"/>
                                          </p:val>
                                        </p:tav>
                                        <p:tav tm="100000">
                                          <p:val>
                                            <p:strVal val="1+ppt_h/2"/>
                                          </p:val>
                                        </p:tav>
                                      </p:tavLst>
                                    </p:anim>
                                    <p:set>
                                      <p:cBhvr>
                                        <p:cTn id="1114" dur="1" fill="hold">
                                          <p:stCondLst>
                                            <p:cond delay="5499"/>
                                          </p:stCondLst>
                                        </p:cTn>
                                        <p:tgtEl>
                                          <p:spTgt spid="206"/>
                                        </p:tgtEl>
                                        <p:attrNameLst>
                                          <p:attrName>style.visibility</p:attrName>
                                        </p:attrNameLst>
                                      </p:cBhvr>
                                      <p:to>
                                        <p:strVal val="hidden"/>
                                      </p:to>
                                    </p:set>
                                  </p:childTnLst>
                                </p:cTn>
                              </p:par>
                              <p:par>
                                <p:cTn id="1115" presetID="19" presetClass="entr" presetSubtype="5" fill="hold" grpId="0" nodeType="withEffect">
                                  <p:stCondLst>
                                    <p:cond delay="0"/>
                                  </p:stCondLst>
                                  <p:childTnLst>
                                    <p:set>
                                      <p:cBhvr>
                                        <p:cTn id="1116" dur="1" fill="hold">
                                          <p:stCondLst>
                                            <p:cond delay="0"/>
                                          </p:stCondLst>
                                        </p:cTn>
                                        <p:tgtEl>
                                          <p:spTgt spid="207"/>
                                        </p:tgtEl>
                                        <p:attrNameLst>
                                          <p:attrName>style.visibility</p:attrName>
                                        </p:attrNameLst>
                                      </p:cBhvr>
                                      <p:to>
                                        <p:strVal val="visible"/>
                                      </p:to>
                                    </p:set>
                                    <p:anim calcmode="lin" valueType="num">
                                      <p:cBhvr>
                                        <p:cTn id="1117" dur="4500" fill="hold"/>
                                        <p:tgtEl>
                                          <p:spTgt spid="207"/>
                                        </p:tgtEl>
                                        <p:attrNameLst>
                                          <p:attrName>ppt_w</p:attrName>
                                        </p:attrNameLst>
                                      </p:cBhvr>
                                      <p:tavLst>
                                        <p:tav tm="0">
                                          <p:val>
                                            <p:strVal val="#ppt_w"/>
                                          </p:val>
                                        </p:tav>
                                        <p:tav tm="100000">
                                          <p:val>
                                            <p:strVal val="#ppt_w"/>
                                          </p:val>
                                        </p:tav>
                                      </p:tavLst>
                                    </p:anim>
                                    <p:anim calcmode="lin" valueType="num">
                                      <p:cBhvr>
                                        <p:cTn id="1118" dur="4500" fill="hold"/>
                                        <p:tgtEl>
                                          <p:spTgt spid="207"/>
                                        </p:tgtEl>
                                        <p:attrNameLst>
                                          <p:attrName>ppt_h</p:attrName>
                                        </p:attrNameLst>
                                      </p:cBhvr>
                                      <p:tavLst>
                                        <p:tav tm="0" fmla="#ppt_h*sin(2.5*pi*$)">
                                          <p:val>
                                            <p:fltVal val="0"/>
                                          </p:val>
                                        </p:tav>
                                        <p:tav tm="100000">
                                          <p:val>
                                            <p:fltVal val="1"/>
                                          </p:val>
                                        </p:tav>
                                      </p:tavLst>
                                    </p:anim>
                                  </p:childTnLst>
                                </p:cTn>
                              </p:par>
                              <p:par>
                                <p:cTn id="1119" presetID="8" presetClass="emph" presetSubtype="0" repeatCount="indefinite" fill="hold" grpId="1" nodeType="withEffect">
                                  <p:stCondLst>
                                    <p:cond delay="0"/>
                                  </p:stCondLst>
                                  <p:childTnLst>
                                    <p:animRot by="21600000">
                                      <p:cBhvr>
                                        <p:cTn id="1120" dur="4250" fill="hold"/>
                                        <p:tgtEl>
                                          <p:spTgt spid="207"/>
                                        </p:tgtEl>
                                        <p:attrNameLst>
                                          <p:attrName>r</p:attrName>
                                        </p:attrNameLst>
                                      </p:cBhvr>
                                    </p:animRot>
                                  </p:childTnLst>
                                </p:cTn>
                              </p:par>
                              <p:par>
                                <p:cTn id="1121" presetID="2" presetClass="exit" presetSubtype="6" fill="hold" grpId="2" nodeType="withEffect">
                                  <p:stCondLst>
                                    <p:cond delay="0"/>
                                  </p:stCondLst>
                                  <p:childTnLst>
                                    <p:anim calcmode="lin" valueType="num">
                                      <p:cBhvr additive="base">
                                        <p:cTn id="1122" dur="5500"/>
                                        <p:tgtEl>
                                          <p:spTgt spid="207"/>
                                        </p:tgtEl>
                                        <p:attrNameLst>
                                          <p:attrName>ppt_x</p:attrName>
                                        </p:attrNameLst>
                                      </p:cBhvr>
                                      <p:tavLst>
                                        <p:tav tm="0">
                                          <p:val>
                                            <p:strVal val="ppt_x"/>
                                          </p:val>
                                        </p:tav>
                                        <p:tav tm="100000">
                                          <p:val>
                                            <p:strVal val="1+ppt_w/2"/>
                                          </p:val>
                                        </p:tav>
                                      </p:tavLst>
                                    </p:anim>
                                    <p:anim calcmode="lin" valueType="num">
                                      <p:cBhvr additive="base">
                                        <p:cTn id="1123" dur="5500"/>
                                        <p:tgtEl>
                                          <p:spTgt spid="207"/>
                                        </p:tgtEl>
                                        <p:attrNameLst>
                                          <p:attrName>ppt_y</p:attrName>
                                        </p:attrNameLst>
                                      </p:cBhvr>
                                      <p:tavLst>
                                        <p:tav tm="0">
                                          <p:val>
                                            <p:strVal val="ppt_y"/>
                                          </p:val>
                                        </p:tav>
                                        <p:tav tm="100000">
                                          <p:val>
                                            <p:strVal val="1+ppt_h/2"/>
                                          </p:val>
                                        </p:tav>
                                      </p:tavLst>
                                    </p:anim>
                                    <p:set>
                                      <p:cBhvr>
                                        <p:cTn id="1124" dur="1" fill="hold">
                                          <p:stCondLst>
                                            <p:cond delay="5499"/>
                                          </p:stCondLst>
                                        </p:cTn>
                                        <p:tgtEl>
                                          <p:spTgt spid="207"/>
                                        </p:tgtEl>
                                        <p:attrNameLst>
                                          <p:attrName>style.visibility</p:attrName>
                                        </p:attrNameLst>
                                      </p:cBhvr>
                                      <p:to>
                                        <p:strVal val="hidden"/>
                                      </p:to>
                                    </p:set>
                                  </p:childTnLst>
                                </p:cTn>
                              </p:par>
                              <p:par>
                                <p:cTn id="1125" presetID="19" presetClass="entr" presetSubtype="5" fill="hold" grpId="0" nodeType="withEffect">
                                  <p:stCondLst>
                                    <p:cond delay="0"/>
                                  </p:stCondLst>
                                  <p:childTnLst>
                                    <p:set>
                                      <p:cBhvr>
                                        <p:cTn id="1126" dur="1" fill="hold">
                                          <p:stCondLst>
                                            <p:cond delay="0"/>
                                          </p:stCondLst>
                                        </p:cTn>
                                        <p:tgtEl>
                                          <p:spTgt spid="208"/>
                                        </p:tgtEl>
                                        <p:attrNameLst>
                                          <p:attrName>style.visibility</p:attrName>
                                        </p:attrNameLst>
                                      </p:cBhvr>
                                      <p:to>
                                        <p:strVal val="visible"/>
                                      </p:to>
                                    </p:set>
                                    <p:anim calcmode="lin" valueType="num">
                                      <p:cBhvr>
                                        <p:cTn id="1127" dur="4500" fill="hold"/>
                                        <p:tgtEl>
                                          <p:spTgt spid="208"/>
                                        </p:tgtEl>
                                        <p:attrNameLst>
                                          <p:attrName>ppt_w</p:attrName>
                                        </p:attrNameLst>
                                      </p:cBhvr>
                                      <p:tavLst>
                                        <p:tav tm="0">
                                          <p:val>
                                            <p:strVal val="#ppt_w"/>
                                          </p:val>
                                        </p:tav>
                                        <p:tav tm="100000">
                                          <p:val>
                                            <p:strVal val="#ppt_w"/>
                                          </p:val>
                                        </p:tav>
                                      </p:tavLst>
                                    </p:anim>
                                    <p:anim calcmode="lin" valueType="num">
                                      <p:cBhvr>
                                        <p:cTn id="1128" dur="4500" fill="hold"/>
                                        <p:tgtEl>
                                          <p:spTgt spid="208"/>
                                        </p:tgtEl>
                                        <p:attrNameLst>
                                          <p:attrName>ppt_h</p:attrName>
                                        </p:attrNameLst>
                                      </p:cBhvr>
                                      <p:tavLst>
                                        <p:tav tm="0" fmla="#ppt_h*sin(2.5*pi*$)">
                                          <p:val>
                                            <p:fltVal val="0"/>
                                          </p:val>
                                        </p:tav>
                                        <p:tav tm="100000">
                                          <p:val>
                                            <p:fltVal val="1"/>
                                          </p:val>
                                        </p:tav>
                                      </p:tavLst>
                                    </p:anim>
                                  </p:childTnLst>
                                </p:cTn>
                              </p:par>
                              <p:par>
                                <p:cTn id="1129" presetID="8" presetClass="emph" presetSubtype="0" repeatCount="indefinite" fill="hold" grpId="1" nodeType="withEffect">
                                  <p:stCondLst>
                                    <p:cond delay="0"/>
                                  </p:stCondLst>
                                  <p:childTnLst>
                                    <p:animRot by="21600000">
                                      <p:cBhvr>
                                        <p:cTn id="1130" dur="4250" fill="hold"/>
                                        <p:tgtEl>
                                          <p:spTgt spid="208"/>
                                        </p:tgtEl>
                                        <p:attrNameLst>
                                          <p:attrName>r</p:attrName>
                                        </p:attrNameLst>
                                      </p:cBhvr>
                                    </p:animRot>
                                  </p:childTnLst>
                                </p:cTn>
                              </p:par>
                              <p:par>
                                <p:cTn id="1131" presetID="2" presetClass="exit" presetSubtype="6" fill="hold" grpId="2" nodeType="withEffect">
                                  <p:stCondLst>
                                    <p:cond delay="0"/>
                                  </p:stCondLst>
                                  <p:childTnLst>
                                    <p:anim calcmode="lin" valueType="num">
                                      <p:cBhvr additive="base">
                                        <p:cTn id="1132" dur="5500"/>
                                        <p:tgtEl>
                                          <p:spTgt spid="208"/>
                                        </p:tgtEl>
                                        <p:attrNameLst>
                                          <p:attrName>ppt_x</p:attrName>
                                        </p:attrNameLst>
                                      </p:cBhvr>
                                      <p:tavLst>
                                        <p:tav tm="0">
                                          <p:val>
                                            <p:strVal val="ppt_x"/>
                                          </p:val>
                                        </p:tav>
                                        <p:tav tm="100000">
                                          <p:val>
                                            <p:strVal val="1+ppt_w/2"/>
                                          </p:val>
                                        </p:tav>
                                      </p:tavLst>
                                    </p:anim>
                                    <p:anim calcmode="lin" valueType="num">
                                      <p:cBhvr additive="base">
                                        <p:cTn id="1133" dur="5500"/>
                                        <p:tgtEl>
                                          <p:spTgt spid="208"/>
                                        </p:tgtEl>
                                        <p:attrNameLst>
                                          <p:attrName>ppt_y</p:attrName>
                                        </p:attrNameLst>
                                      </p:cBhvr>
                                      <p:tavLst>
                                        <p:tav tm="0">
                                          <p:val>
                                            <p:strVal val="ppt_y"/>
                                          </p:val>
                                        </p:tav>
                                        <p:tav tm="100000">
                                          <p:val>
                                            <p:strVal val="1+ppt_h/2"/>
                                          </p:val>
                                        </p:tav>
                                      </p:tavLst>
                                    </p:anim>
                                    <p:set>
                                      <p:cBhvr>
                                        <p:cTn id="1134" dur="1" fill="hold">
                                          <p:stCondLst>
                                            <p:cond delay="5499"/>
                                          </p:stCondLst>
                                        </p:cTn>
                                        <p:tgtEl>
                                          <p:spTgt spid="208"/>
                                        </p:tgtEl>
                                        <p:attrNameLst>
                                          <p:attrName>style.visibility</p:attrName>
                                        </p:attrNameLst>
                                      </p:cBhvr>
                                      <p:to>
                                        <p:strVal val="hidden"/>
                                      </p:to>
                                    </p:set>
                                  </p:childTnLst>
                                </p:cTn>
                              </p:par>
                              <p:par>
                                <p:cTn id="1135" presetID="19" presetClass="entr" presetSubtype="5" fill="hold" grpId="0" nodeType="withEffect">
                                  <p:stCondLst>
                                    <p:cond delay="0"/>
                                  </p:stCondLst>
                                  <p:childTnLst>
                                    <p:set>
                                      <p:cBhvr>
                                        <p:cTn id="1136" dur="1" fill="hold">
                                          <p:stCondLst>
                                            <p:cond delay="0"/>
                                          </p:stCondLst>
                                        </p:cTn>
                                        <p:tgtEl>
                                          <p:spTgt spid="209"/>
                                        </p:tgtEl>
                                        <p:attrNameLst>
                                          <p:attrName>style.visibility</p:attrName>
                                        </p:attrNameLst>
                                      </p:cBhvr>
                                      <p:to>
                                        <p:strVal val="visible"/>
                                      </p:to>
                                    </p:set>
                                    <p:anim calcmode="lin" valueType="num">
                                      <p:cBhvr>
                                        <p:cTn id="1137" dur="4500" fill="hold"/>
                                        <p:tgtEl>
                                          <p:spTgt spid="209"/>
                                        </p:tgtEl>
                                        <p:attrNameLst>
                                          <p:attrName>ppt_w</p:attrName>
                                        </p:attrNameLst>
                                      </p:cBhvr>
                                      <p:tavLst>
                                        <p:tav tm="0">
                                          <p:val>
                                            <p:strVal val="#ppt_w"/>
                                          </p:val>
                                        </p:tav>
                                        <p:tav tm="100000">
                                          <p:val>
                                            <p:strVal val="#ppt_w"/>
                                          </p:val>
                                        </p:tav>
                                      </p:tavLst>
                                    </p:anim>
                                    <p:anim calcmode="lin" valueType="num">
                                      <p:cBhvr>
                                        <p:cTn id="1138" dur="4500" fill="hold"/>
                                        <p:tgtEl>
                                          <p:spTgt spid="209"/>
                                        </p:tgtEl>
                                        <p:attrNameLst>
                                          <p:attrName>ppt_h</p:attrName>
                                        </p:attrNameLst>
                                      </p:cBhvr>
                                      <p:tavLst>
                                        <p:tav tm="0" fmla="#ppt_h*sin(2.5*pi*$)">
                                          <p:val>
                                            <p:fltVal val="0"/>
                                          </p:val>
                                        </p:tav>
                                        <p:tav tm="100000">
                                          <p:val>
                                            <p:fltVal val="1"/>
                                          </p:val>
                                        </p:tav>
                                      </p:tavLst>
                                    </p:anim>
                                  </p:childTnLst>
                                </p:cTn>
                              </p:par>
                              <p:par>
                                <p:cTn id="1139" presetID="8" presetClass="emph" presetSubtype="0" repeatCount="indefinite" fill="hold" grpId="1" nodeType="withEffect">
                                  <p:stCondLst>
                                    <p:cond delay="0"/>
                                  </p:stCondLst>
                                  <p:childTnLst>
                                    <p:animRot by="21600000">
                                      <p:cBhvr>
                                        <p:cTn id="1140" dur="4250" fill="hold"/>
                                        <p:tgtEl>
                                          <p:spTgt spid="209"/>
                                        </p:tgtEl>
                                        <p:attrNameLst>
                                          <p:attrName>r</p:attrName>
                                        </p:attrNameLst>
                                      </p:cBhvr>
                                    </p:animRot>
                                  </p:childTnLst>
                                </p:cTn>
                              </p:par>
                              <p:par>
                                <p:cTn id="1141" presetID="2" presetClass="exit" presetSubtype="6" fill="hold" grpId="2" nodeType="withEffect">
                                  <p:stCondLst>
                                    <p:cond delay="0"/>
                                  </p:stCondLst>
                                  <p:childTnLst>
                                    <p:anim calcmode="lin" valueType="num">
                                      <p:cBhvr additive="base">
                                        <p:cTn id="1142" dur="5500"/>
                                        <p:tgtEl>
                                          <p:spTgt spid="209"/>
                                        </p:tgtEl>
                                        <p:attrNameLst>
                                          <p:attrName>ppt_x</p:attrName>
                                        </p:attrNameLst>
                                      </p:cBhvr>
                                      <p:tavLst>
                                        <p:tav tm="0">
                                          <p:val>
                                            <p:strVal val="ppt_x"/>
                                          </p:val>
                                        </p:tav>
                                        <p:tav tm="100000">
                                          <p:val>
                                            <p:strVal val="1+ppt_w/2"/>
                                          </p:val>
                                        </p:tav>
                                      </p:tavLst>
                                    </p:anim>
                                    <p:anim calcmode="lin" valueType="num">
                                      <p:cBhvr additive="base">
                                        <p:cTn id="1143" dur="5500"/>
                                        <p:tgtEl>
                                          <p:spTgt spid="209"/>
                                        </p:tgtEl>
                                        <p:attrNameLst>
                                          <p:attrName>ppt_y</p:attrName>
                                        </p:attrNameLst>
                                      </p:cBhvr>
                                      <p:tavLst>
                                        <p:tav tm="0">
                                          <p:val>
                                            <p:strVal val="ppt_y"/>
                                          </p:val>
                                        </p:tav>
                                        <p:tav tm="100000">
                                          <p:val>
                                            <p:strVal val="1+ppt_h/2"/>
                                          </p:val>
                                        </p:tav>
                                      </p:tavLst>
                                    </p:anim>
                                    <p:set>
                                      <p:cBhvr>
                                        <p:cTn id="1144" dur="1" fill="hold">
                                          <p:stCondLst>
                                            <p:cond delay="5499"/>
                                          </p:stCondLst>
                                        </p:cTn>
                                        <p:tgtEl>
                                          <p:spTgt spid="209"/>
                                        </p:tgtEl>
                                        <p:attrNameLst>
                                          <p:attrName>style.visibility</p:attrName>
                                        </p:attrNameLst>
                                      </p:cBhvr>
                                      <p:to>
                                        <p:strVal val="hidden"/>
                                      </p:to>
                                    </p:set>
                                  </p:childTnLst>
                                </p:cTn>
                              </p:par>
                              <p:par>
                                <p:cTn id="1145" presetID="19" presetClass="entr" presetSubtype="5" fill="hold" grpId="0" nodeType="withEffect">
                                  <p:stCondLst>
                                    <p:cond delay="0"/>
                                  </p:stCondLst>
                                  <p:childTnLst>
                                    <p:set>
                                      <p:cBhvr>
                                        <p:cTn id="1146" dur="1" fill="hold">
                                          <p:stCondLst>
                                            <p:cond delay="0"/>
                                          </p:stCondLst>
                                        </p:cTn>
                                        <p:tgtEl>
                                          <p:spTgt spid="210"/>
                                        </p:tgtEl>
                                        <p:attrNameLst>
                                          <p:attrName>style.visibility</p:attrName>
                                        </p:attrNameLst>
                                      </p:cBhvr>
                                      <p:to>
                                        <p:strVal val="visible"/>
                                      </p:to>
                                    </p:set>
                                    <p:anim calcmode="lin" valueType="num">
                                      <p:cBhvr>
                                        <p:cTn id="1147" dur="4500" fill="hold"/>
                                        <p:tgtEl>
                                          <p:spTgt spid="210"/>
                                        </p:tgtEl>
                                        <p:attrNameLst>
                                          <p:attrName>ppt_w</p:attrName>
                                        </p:attrNameLst>
                                      </p:cBhvr>
                                      <p:tavLst>
                                        <p:tav tm="0">
                                          <p:val>
                                            <p:strVal val="#ppt_w"/>
                                          </p:val>
                                        </p:tav>
                                        <p:tav tm="100000">
                                          <p:val>
                                            <p:strVal val="#ppt_w"/>
                                          </p:val>
                                        </p:tav>
                                      </p:tavLst>
                                    </p:anim>
                                    <p:anim calcmode="lin" valueType="num">
                                      <p:cBhvr>
                                        <p:cTn id="1148" dur="4500" fill="hold"/>
                                        <p:tgtEl>
                                          <p:spTgt spid="210"/>
                                        </p:tgtEl>
                                        <p:attrNameLst>
                                          <p:attrName>ppt_h</p:attrName>
                                        </p:attrNameLst>
                                      </p:cBhvr>
                                      <p:tavLst>
                                        <p:tav tm="0" fmla="#ppt_h*sin(2.5*pi*$)">
                                          <p:val>
                                            <p:fltVal val="0"/>
                                          </p:val>
                                        </p:tav>
                                        <p:tav tm="100000">
                                          <p:val>
                                            <p:fltVal val="1"/>
                                          </p:val>
                                        </p:tav>
                                      </p:tavLst>
                                    </p:anim>
                                  </p:childTnLst>
                                </p:cTn>
                              </p:par>
                              <p:par>
                                <p:cTn id="1149" presetID="8" presetClass="emph" presetSubtype="0" repeatCount="indefinite" fill="hold" grpId="1" nodeType="withEffect">
                                  <p:stCondLst>
                                    <p:cond delay="0"/>
                                  </p:stCondLst>
                                  <p:childTnLst>
                                    <p:animRot by="21600000">
                                      <p:cBhvr>
                                        <p:cTn id="1150" dur="4250" fill="hold"/>
                                        <p:tgtEl>
                                          <p:spTgt spid="210"/>
                                        </p:tgtEl>
                                        <p:attrNameLst>
                                          <p:attrName>r</p:attrName>
                                        </p:attrNameLst>
                                      </p:cBhvr>
                                    </p:animRot>
                                  </p:childTnLst>
                                </p:cTn>
                              </p:par>
                              <p:par>
                                <p:cTn id="1151" presetID="2" presetClass="exit" presetSubtype="6" fill="hold" grpId="2" nodeType="withEffect">
                                  <p:stCondLst>
                                    <p:cond delay="0"/>
                                  </p:stCondLst>
                                  <p:childTnLst>
                                    <p:anim calcmode="lin" valueType="num">
                                      <p:cBhvr additive="base">
                                        <p:cTn id="1152" dur="5500"/>
                                        <p:tgtEl>
                                          <p:spTgt spid="210"/>
                                        </p:tgtEl>
                                        <p:attrNameLst>
                                          <p:attrName>ppt_x</p:attrName>
                                        </p:attrNameLst>
                                      </p:cBhvr>
                                      <p:tavLst>
                                        <p:tav tm="0">
                                          <p:val>
                                            <p:strVal val="ppt_x"/>
                                          </p:val>
                                        </p:tav>
                                        <p:tav tm="100000">
                                          <p:val>
                                            <p:strVal val="1+ppt_w/2"/>
                                          </p:val>
                                        </p:tav>
                                      </p:tavLst>
                                    </p:anim>
                                    <p:anim calcmode="lin" valueType="num">
                                      <p:cBhvr additive="base">
                                        <p:cTn id="1153" dur="5500"/>
                                        <p:tgtEl>
                                          <p:spTgt spid="210"/>
                                        </p:tgtEl>
                                        <p:attrNameLst>
                                          <p:attrName>ppt_y</p:attrName>
                                        </p:attrNameLst>
                                      </p:cBhvr>
                                      <p:tavLst>
                                        <p:tav tm="0">
                                          <p:val>
                                            <p:strVal val="ppt_y"/>
                                          </p:val>
                                        </p:tav>
                                        <p:tav tm="100000">
                                          <p:val>
                                            <p:strVal val="1+ppt_h/2"/>
                                          </p:val>
                                        </p:tav>
                                      </p:tavLst>
                                    </p:anim>
                                    <p:set>
                                      <p:cBhvr>
                                        <p:cTn id="1154" dur="1" fill="hold">
                                          <p:stCondLst>
                                            <p:cond delay="5499"/>
                                          </p:stCondLst>
                                        </p:cTn>
                                        <p:tgtEl>
                                          <p:spTgt spid="210"/>
                                        </p:tgtEl>
                                        <p:attrNameLst>
                                          <p:attrName>style.visibility</p:attrName>
                                        </p:attrNameLst>
                                      </p:cBhvr>
                                      <p:to>
                                        <p:strVal val="hidden"/>
                                      </p:to>
                                    </p:set>
                                  </p:childTnLst>
                                </p:cTn>
                              </p:par>
                              <p:par>
                                <p:cTn id="1155" presetID="19" presetClass="entr" presetSubtype="5" fill="hold" grpId="0" nodeType="withEffect">
                                  <p:stCondLst>
                                    <p:cond delay="0"/>
                                  </p:stCondLst>
                                  <p:childTnLst>
                                    <p:set>
                                      <p:cBhvr>
                                        <p:cTn id="1156" dur="1" fill="hold">
                                          <p:stCondLst>
                                            <p:cond delay="0"/>
                                          </p:stCondLst>
                                        </p:cTn>
                                        <p:tgtEl>
                                          <p:spTgt spid="211"/>
                                        </p:tgtEl>
                                        <p:attrNameLst>
                                          <p:attrName>style.visibility</p:attrName>
                                        </p:attrNameLst>
                                      </p:cBhvr>
                                      <p:to>
                                        <p:strVal val="visible"/>
                                      </p:to>
                                    </p:set>
                                    <p:anim calcmode="lin" valueType="num">
                                      <p:cBhvr>
                                        <p:cTn id="1157" dur="4500" fill="hold"/>
                                        <p:tgtEl>
                                          <p:spTgt spid="211"/>
                                        </p:tgtEl>
                                        <p:attrNameLst>
                                          <p:attrName>ppt_w</p:attrName>
                                        </p:attrNameLst>
                                      </p:cBhvr>
                                      <p:tavLst>
                                        <p:tav tm="0">
                                          <p:val>
                                            <p:strVal val="#ppt_w"/>
                                          </p:val>
                                        </p:tav>
                                        <p:tav tm="100000">
                                          <p:val>
                                            <p:strVal val="#ppt_w"/>
                                          </p:val>
                                        </p:tav>
                                      </p:tavLst>
                                    </p:anim>
                                    <p:anim calcmode="lin" valueType="num">
                                      <p:cBhvr>
                                        <p:cTn id="1158" dur="4500" fill="hold"/>
                                        <p:tgtEl>
                                          <p:spTgt spid="211"/>
                                        </p:tgtEl>
                                        <p:attrNameLst>
                                          <p:attrName>ppt_h</p:attrName>
                                        </p:attrNameLst>
                                      </p:cBhvr>
                                      <p:tavLst>
                                        <p:tav tm="0" fmla="#ppt_h*sin(2.5*pi*$)">
                                          <p:val>
                                            <p:fltVal val="0"/>
                                          </p:val>
                                        </p:tav>
                                        <p:tav tm="100000">
                                          <p:val>
                                            <p:fltVal val="1"/>
                                          </p:val>
                                        </p:tav>
                                      </p:tavLst>
                                    </p:anim>
                                  </p:childTnLst>
                                </p:cTn>
                              </p:par>
                              <p:par>
                                <p:cTn id="1159" presetID="8" presetClass="emph" presetSubtype="0" repeatCount="indefinite" fill="hold" grpId="1" nodeType="withEffect">
                                  <p:stCondLst>
                                    <p:cond delay="0"/>
                                  </p:stCondLst>
                                  <p:childTnLst>
                                    <p:animRot by="21600000">
                                      <p:cBhvr>
                                        <p:cTn id="1160" dur="4250" fill="hold"/>
                                        <p:tgtEl>
                                          <p:spTgt spid="211"/>
                                        </p:tgtEl>
                                        <p:attrNameLst>
                                          <p:attrName>r</p:attrName>
                                        </p:attrNameLst>
                                      </p:cBhvr>
                                    </p:animRot>
                                  </p:childTnLst>
                                </p:cTn>
                              </p:par>
                              <p:par>
                                <p:cTn id="1161" presetID="2" presetClass="exit" presetSubtype="6" fill="hold" grpId="2" nodeType="withEffect">
                                  <p:stCondLst>
                                    <p:cond delay="0"/>
                                  </p:stCondLst>
                                  <p:childTnLst>
                                    <p:anim calcmode="lin" valueType="num">
                                      <p:cBhvr additive="base">
                                        <p:cTn id="1162" dur="5500"/>
                                        <p:tgtEl>
                                          <p:spTgt spid="211"/>
                                        </p:tgtEl>
                                        <p:attrNameLst>
                                          <p:attrName>ppt_x</p:attrName>
                                        </p:attrNameLst>
                                      </p:cBhvr>
                                      <p:tavLst>
                                        <p:tav tm="0">
                                          <p:val>
                                            <p:strVal val="ppt_x"/>
                                          </p:val>
                                        </p:tav>
                                        <p:tav tm="100000">
                                          <p:val>
                                            <p:strVal val="1+ppt_w/2"/>
                                          </p:val>
                                        </p:tav>
                                      </p:tavLst>
                                    </p:anim>
                                    <p:anim calcmode="lin" valueType="num">
                                      <p:cBhvr additive="base">
                                        <p:cTn id="1163" dur="5500"/>
                                        <p:tgtEl>
                                          <p:spTgt spid="211"/>
                                        </p:tgtEl>
                                        <p:attrNameLst>
                                          <p:attrName>ppt_y</p:attrName>
                                        </p:attrNameLst>
                                      </p:cBhvr>
                                      <p:tavLst>
                                        <p:tav tm="0">
                                          <p:val>
                                            <p:strVal val="ppt_y"/>
                                          </p:val>
                                        </p:tav>
                                        <p:tav tm="100000">
                                          <p:val>
                                            <p:strVal val="1+ppt_h/2"/>
                                          </p:val>
                                        </p:tav>
                                      </p:tavLst>
                                    </p:anim>
                                    <p:set>
                                      <p:cBhvr>
                                        <p:cTn id="1164" dur="1" fill="hold">
                                          <p:stCondLst>
                                            <p:cond delay="5499"/>
                                          </p:stCondLst>
                                        </p:cTn>
                                        <p:tgtEl>
                                          <p:spTgt spid="211"/>
                                        </p:tgtEl>
                                        <p:attrNameLst>
                                          <p:attrName>style.visibility</p:attrName>
                                        </p:attrNameLst>
                                      </p:cBhvr>
                                      <p:to>
                                        <p:strVal val="hidden"/>
                                      </p:to>
                                    </p:set>
                                  </p:childTnLst>
                                </p:cTn>
                              </p:par>
                              <p:par>
                                <p:cTn id="1165" presetID="19" presetClass="entr" presetSubtype="5" fill="hold" grpId="0" nodeType="withEffect">
                                  <p:stCondLst>
                                    <p:cond delay="0"/>
                                  </p:stCondLst>
                                  <p:childTnLst>
                                    <p:set>
                                      <p:cBhvr>
                                        <p:cTn id="1166" dur="1" fill="hold">
                                          <p:stCondLst>
                                            <p:cond delay="0"/>
                                          </p:stCondLst>
                                        </p:cTn>
                                        <p:tgtEl>
                                          <p:spTgt spid="212"/>
                                        </p:tgtEl>
                                        <p:attrNameLst>
                                          <p:attrName>style.visibility</p:attrName>
                                        </p:attrNameLst>
                                      </p:cBhvr>
                                      <p:to>
                                        <p:strVal val="visible"/>
                                      </p:to>
                                    </p:set>
                                    <p:anim calcmode="lin" valueType="num">
                                      <p:cBhvr>
                                        <p:cTn id="1167" dur="4500" fill="hold"/>
                                        <p:tgtEl>
                                          <p:spTgt spid="212"/>
                                        </p:tgtEl>
                                        <p:attrNameLst>
                                          <p:attrName>ppt_w</p:attrName>
                                        </p:attrNameLst>
                                      </p:cBhvr>
                                      <p:tavLst>
                                        <p:tav tm="0">
                                          <p:val>
                                            <p:strVal val="#ppt_w"/>
                                          </p:val>
                                        </p:tav>
                                        <p:tav tm="100000">
                                          <p:val>
                                            <p:strVal val="#ppt_w"/>
                                          </p:val>
                                        </p:tav>
                                      </p:tavLst>
                                    </p:anim>
                                    <p:anim calcmode="lin" valueType="num">
                                      <p:cBhvr>
                                        <p:cTn id="1168" dur="4500" fill="hold"/>
                                        <p:tgtEl>
                                          <p:spTgt spid="212"/>
                                        </p:tgtEl>
                                        <p:attrNameLst>
                                          <p:attrName>ppt_h</p:attrName>
                                        </p:attrNameLst>
                                      </p:cBhvr>
                                      <p:tavLst>
                                        <p:tav tm="0" fmla="#ppt_h*sin(2.5*pi*$)">
                                          <p:val>
                                            <p:fltVal val="0"/>
                                          </p:val>
                                        </p:tav>
                                        <p:tav tm="100000">
                                          <p:val>
                                            <p:fltVal val="1"/>
                                          </p:val>
                                        </p:tav>
                                      </p:tavLst>
                                    </p:anim>
                                  </p:childTnLst>
                                </p:cTn>
                              </p:par>
                              <p:par>
                                <p:cTn id="1169" presetID="8" presetClass="emph" presetSubtype="0" repeatCount="indefinite" fill="hold" grpId="1" nodeType="withEffect">
                                  <p:stCondLst>
                                    <p:cond delay="0"/>
                                  </p:stCondLst>
                                  <p:childTnLst>
                                    <p:animRot by="21600000">
                                      <p:cBhvr>
                                        <p:cTn id="1170" dur="4250" fill="hold"/>
                                        <p:tgtEl>
                                          <p:spTgt spid="212"/>
                                        </p:tgtEl>
                                        <p:attrNameLst>
                                          <p:attrName>r</p:attrName>
                                        </p:attrNameLst>
                                      </p:cBhvr>
                                    </p:animRot>
                                  </p:childTnLst>
                                </p:cTn>
                              </p:par>
                              <p:par>
                                <p:cTn id="1171" presetID="2" presetClass="exit" presetSubtype="6" fill="hold" grpId="2" nodeType="withEffect">
                                  <p:stCondLst>
                                    <p:cond delay="0"/>
                                  </p:stCondLst>
                                  <p:childTnLst>
                                    <p:anim calcmode="lin" valueType="num">
                                      <p:cBhvr additive="base">
                                        <p:cTn id="1172" dur="5500"/>
                                        <p:tgtEl>
                                          <p:spTgt spid="212"/>
                                        </p:tgtEl>
                                        <p:attrNameLst>
                                          <p:attrName>ppt_x</p:attrName>
                                        </p:attrNameLst>
                                      </p:cBhvr>
                                      <p:tavLst>
                                        <p:tav tm="0">
                                          <p:val>
                                            <p:strVal val="ppt_x"/>
                                          </p:val>
                                        </p:tav>
                                        <p:tav tm="100000">
                                          <p:val>
                                            <p:strVal val="1+ppt_w/2"/>
                                          </p:val>
                                        </p:tav>
                                      </p:tavLst>
                                    </p:anim>
                                    <p:anim calcmode="lin" valueType="num">
                                      <p:cBhvr additive="base">
                                        <p:cTn id="1173" dur="5500"/>
                                        <p:tgtEl>
                                          <p:spTgt spid="212"/>
                                        </p:tgtEl>
                                        <p:attrNameLst>
                                          <p:attrName>ppt_y</p:attrName>
                                        </p:attrNameLst>
                                      </p:cBhvr>
                                      <p:tavLst>
                                        <p:tav tm="0">
                                          <p:val>
                                            <p:strVal val="ppt_y"/>
                                          </p:val>
                                        </p:tav>
                                        <p:tav tm="100000">
                                          <p:val>
                                            <p:strVal val="1+ppt_h/2"/>
                                          </p:val>
                                        </p:tav>
                                      </p:tavLst>
                                    </p:anim>
                                    <p:set>
                                      <p:cBhvr>
                                        <p:cTn id="1174" dur="1" fill="hold">
                                          <p:stCondLst>
                                            <p:cond delay="5499"/>
                                          </p:stCondLst>
                                        </p:cTn>
                                        <p:tgtEl>
                                          <p:spTgt spid="212"/>
                                        </p:tgtEl>
                                        <p:attrNameLst>
                                          <p:attrName>style.visibility</p:attrName>
                                        </p:attrNameLst>
                                      </p:cBhvr>
                                      <p:to>
                                        <p:strVal val="hidden"/>
                                      </p:to>
                                    </p:set>
                                  </p:childTnLst>
                                </p:cTn>
                              </p:par>
                              <p:par>
                                <p:cTn id="1175" presetID="19" presetClass="entr" presetSubtype="5" fill="hold" grpId="0" nodeType="withEffect">
                                  <p:stCondLst>
                                    <p:cond delay="0"/>
                                  </p:stCondLst>
                                  <p:childTnLst>
                                    <p:set>
                                      <p:cBhvr>
                                        <p:cTn id="1176" dur="1" fill="hold">
                                          <p:stCondLst>
                                            <p:cond delay="0"/>
                                          </p:stCondLst>
                                        </p:cTn>
                                        <p:tgtEl>
                                          <p:spTgt spid="213"/>
                                        </p:tgtEl>
                                        <p:attrNameLst>
                                          <p:attrName>style.visibility</p:attrName>
                                        </p:attrNameLst>
                                      </p:cBhvr>
                                      <p:to>
                                        <p:strVal val="visible"/>
                                      </p:to>
                                    </p:set>
                                    <p:anim calcmode="lin" valueType="num">
                                      <p:cBhvr>
                                        <p:cTn id="1177" dur="4500" fill="hold"/>
                                        <p:tgtEl>
                                          <p:spTgt spid="213"/>
                                        </p:tgtEl>
                                        <p:attrNameLst>
                                          <p:attrName>ppt_w</p:attrName>
                                        </p:attrNameLst>
                                      </p:cBhvr>
                                      <p:tavLst>
                                        <p:tav tm="0">
                                          <p:val>
                                            <p:strVal val="#ppt_w"/>
                                          </p:val>
                                        </p:tav>
                                        <p:tav tm="100000">
                                          <p:val>
                                            <p:strVal val="#ppt_w"/>
                                          </p:val>
                                        </p:tav>
                                      </p:tavLst>
                                    </p:anim>
                                    <p:anim calcmode="lin" valueType="num">
                                      <p:cBhvr>
                                        <p:cTn id="1178" dur="4500" fill="hold"/>
                                        <p:tgtEl>
                                          <p:spTgt spid="213"/>
                                        </p:tgtEl>
                                        <p:attrNameLst>
                                          <p:attrName>ppt_h</p:attrName>
                                        </p:attrNameLst>
                                      </p:cBhvr>
                                      <p:tavLst>
                                        <p:tav tm="0" fmla="#ppt_h*sin(2.5*pi*$)">
                                          <p:val>
                                            <p:fltVal val="0"/>
                                          </p:val>
                                        </p:tav>
                                        <p:tav tm="100000">
                                          <p:val>
                                            <p:fltVal val="1"/>
                                          </p:val>
                                        </p:tav>
                                      </p:tavLst>
                                    </p:anim>
                                  </p:childTnLst>
                                </p:cTn>
                              </p:par>
                              <p:par>
                                <p:cTn id="1179" presetID="8" presetClass="emph" presetSubtype="0" repeatCount="indefinite" fill="hold" grpId="1" nodeType="withEffect">
                                  <p:stCondLst>
                                    <p:cond delay="0"/>
                                  </p:stCondLst>
                                  <p:childTnLst>
                                    <p:animRot by="21600000">
                                      <p:cBhvr>
                                        <p:cTn id="1180" dur="4250" fill="hold"/>
                                        <p:tgtEl>
                                          <p:spTgt spid="213"/>
                                        </p:tgtEl>
                                        <p:attrNameLst>
                                          <p:attrName>r</p:attrName>
                                        </p:attrNameLst>
                                      </p:cBhvr>
                                    </p:animRot>
                                  </p:childTnLst>
                                </p:cTn>
                              </p:par>
                              <p:par>
                                <p:cTn id="1181" presetID="2" presetClass="exit" presetSubtype="6" fill="hold" grpId="2" nodeType="withEffect">
                                  <p:stCondLst>
                                    <p:cond delay="0"/>
                                  </p:stCondLst>
                                  <p:childTnLst>
                                    <p:anim calcmode="lin" valueType="num">
                                      <p:cBhvr additive="base">
                                        <p:cTn id="1182" dur="5500"/>
                                        <p:tgtEl>
                                          <p:spTgt spid="213"/>
                                        </p:tgtEl>
                                        <p:attrNameLst>
                                          <p:attrName>ppt_x</p:attrName>
                                        </p:attrNameLst>
                                      </p:cBhvr>
                                      <p:tavLst>
                                        <p:tav tm="0">
                                          <p:val>
                                            <p:strVal val="ppt_x"/>
                                          </p:val>
                                        </p:tav>
                                        <p:tav tm="100000">
                                          <p:val>
                                            <p:strVal val="1+ppt_w/2"/>
                                          </p:val>
                                        </p:tav>
                                      </p:tavLst>
                                    </p:anim>
                                    <p:anim calcmode="lin" valueType="num">
                                      <p:cBhvr additive="base">
                                        <p:cTn id="1183" dur="5500"/>
                                        <p:tgtEl>
                                          <p:spTgt spid="213"/>
                                        </p:tgtEl>
                                        <p:attrNameLst>
                                          <p:attrName>ppt_y</p:attrName>
                                        </p:attrNameLst>
                                      </p:cBhvr>
                                      <p:tavLst>
                                        <p:tav tm="0">
                                          <p:val>
                                            <p:strVal val="ppt_y"/>
                                          </p:val>
                                        </p:tav>
                                        <p:tav tm="100000">
                                          <p:val>
                                            <p:strVal val="1+ppt_h/2"/>
                                          </p:val>
                                        </p:tav>
                                      </p:tavLst>
                                    </p:anim>
                                    <p:set>
                                      <p:cBhvr>
                                        <p:cTn id="1184" dur="1" fill="hold">
                                          <p:stCondLst>
                                            <p:cond delay="5499"/>
                                          </p:stCondLst>
                                        </p:cTn>
                                        <p:tgtEl>
                                          <p:spTgt spid="213"/>
                                        </p:tgtEl>
                                        <p:attrNameLst>
                                          <p:attrName>style.visibility</p:attrName>
                                        </p:attrNameLst>
                                      </p:cBhvr>
                                      <p:to>
                                        <p:strVal val="hidden"/>
                                      </p:to>
                                    </p:set>
                                  </p:childTnLst>
                                </p:cTn>
                              </p:par>
                              <p:par>
                                <p:cTn id="1185" presetID="19" presetClass="entr" presetSubtype="5" fill="hold" grpId="0" nodeType="withEffect">
                                  <p:stCondLst>
                                    <p:cond delay="0"/>
                                  </p:stCondLst>
                                  <p:childTnLst>
                                    <p:set>
                                      <p:cBhvr>
                                        <p:cTn id="1186" dur="1" fill="hold">
                                          <p:stCondLst>
                                            <p:cond delay="0"/>
                                          </p:stCondLst>
                                        </p:cTn>
                                        <p:tgtEl>
                                          <p:spTgt spid="214"/>
                                        </p:tgtEl>
                                        <p:attrNameLst>
                                          <p:attrName>style.visibility</p:attrName>
                                        </p:attrNameLst>
                                      </p:cBhvr>
                                      <p:to>
                                        <p:strVal val="visible"/>
                                      </p:to>
                                    </p:set>
                                    <p:anim calcmode="lin" valueType="num">
                                      <p:cBhvr>
                                        <p:cTn id="1187" dur="4500" fill="hold"/>
                                        <p:tgtEl>
                                          <p:spTgt spid="214"/>
                                        </p:tgtEl>
                                        <p:attrNameLst>
                                          <p:attrName>ppt_w</p:attrName>
                                        </p:attrNameLst>
                                      </p:cBhvr>
                                      <p:tavLst>
                                        <p:tav tm="0">
                                          <p:val>
                                            <p:strVal val="#ppt_w"/>
                                          </p:val>
                                        </p:tav>
                                        <p:tav tm="100000">
                                          <p:val>
                                            <p:strVal val="#ppt_w"/>
                                          </p:val>
                                        </p:tav>
                                      </p:tavLst>
                                    </p:anim>
                                    <p:anim calcmode="lin" valueType="num">
                                      <p:cBhvr>
                                        <p:cTn id="1188" dur="4500" fill="hold"/>
                                        <p:tgtEl>
                                          <p:spTgt spid="214"/>
                                        </p:tgtEl>
                                        <p:attrNameLst>
                                          <p:attrName>ppt_h</p:attrName>
                                        </p:attrNameLst>
                                      </p:cBhvr>
                                      <p:tavLst>
                                        <p:tav tm="0" fmla="#ppt_h*sin(2.5*pi*$)">
                                          <p:val>
                                            <p:fltVal val="0"/>
                                          </p:val>
                                        </p:tav>
                                        <p:tav tm="100000">
                                          <p:val>
                                            <p:fltVal val="1"/>
                                          </p:val>
                                        </p:tav>
                                      </p:tavLst>
                                    </p:anim>
                                  </p:childTnLst>
                                </p:cTn>
                              </p:par>
                              <p:par>
                                <p:cTn id="1189" presetID="8" presetClass="emph" presetSubtype="0" repeatCount="indefinite" fill="hold" grpId="1" nodeType="withEffect">
                                  <p:stCondLst>
                                    <p:cond delay="0"/>
                                  </p:stCondLst>
                                  <p:childTnLst>
                                    <p:animRot by="21600000">
                                      <p:cBhvr>
                                        <p:cTn id="1190" dur="4250" fill="hold"/>
                                        <p:tgtEl>
                                          <p:spTgt spid="214"/>
                                        </p:tgtEl>
                                        <p:attrNameLst>
                                          <p:attrName>r</p:attrName>
                                        </p:attrNameLst>
                                      </p:cBhvr>
                                    </p:animRot>
                                  </p:childTnLst>
                                </p:cTn>
                              </p:par>
                              <p:par>
                                <p:cTn id="1191" presetID="2" presetClass="exit" presetSubtype="6" fill="hold" grpId="2" nodeType="withEffect">
                                  <p:stCondLst>
                                    <p:cond delay="0"/>
                                  </p:stCondLst>
                                  <p:childTnLst>
                                    <p:anim calcmode="lin" valueType="num">
                                      <p:cBhvr additive="base">
                                        <p:cTn id="1192" dur="5500"/>
                                        <p:tgtEl>
                                          <p:spTgt spid="214"/>
                                        </p:tgtEl>
                                        <p:attrNameLst>
                                          <p:attrName>ppt_x</p:attrName>
                                        </p:attrNameLst>
                                      </p:cBhvr>
                                      <p:tavLst>
                                        <p:tav tm="0">
                                          <p:val>
                                            <p:strVal val="ppt_x"/>
                                          </p:val>
                                        </p:tav>
                                        <p:tav tm="100000">
                                          <p:val>
                                            <p:strVal val="1+ppt_w/2"/>
                                          </p:val>
                                        </p:tav>
                                      </p:tavLst>
                                    </p:anim>
                                    <p:anim calcmode="lin" valueType="num">
                                      <p:cBhvr additive="base">
                                        <p:cTn id="1193" dur="5500"/>
                                        <p:tgtEl>
                                          <p:spTgt spid="214"/>
                                        </p:tgtEl>
                                        <p:attrNameLst>
                                          <p:attrName>ppt_y</p:attrName>
                                        </p:attrNameLst>
                                      </p:cBhvr>
                                      <p:tavLst>
                                        <p:tav tm="0">
                                          <p:val>
                                            <p:strVal val="ppt_y"/>
                                          </p:val>
                                        </p:tav>
                                        <p:tav tm="100000">
                                          <p:val>
                                            <p:strVal val="1+ppt_h/2"/>
                                          </p:val>
                                        </p:tav>
                                      </p:tavLst>
                                    </p:anim>
                                    <p:set>
                                      <p:cBhvr>
                                        <p:cTn id="1194" dur="1" fill="hold">
                                          <p:stCondLst>
                                            <p:cond delay="5499"/>
                                          </p:stCondLst>
                                        </p:cTn>
                                        <p:tgtEl>
                                          <p:spTgt spid="214"/>
                                        </p:tgtEl>
                                        <p:attrNameLst>
                                          <p:attrName>style.visibility</p:attrName>
                                        </p:attrNameLst>
                                      </p:cBhvr>
                                      <p:to>
                                        <p:strVal val="hidden"/>
                                      </p:to>
                                    </p:set>
                                  </p:childTnLst>
                                </p:cTn>
                              </p:par>
                              <p:par>
                                <p:cTn id="1195" presetID="19" presetClass="entr" presetSubtype="5" fill="hold" grpId="0" nodeType="withEffect">
                                  <p:stCondLst>
                                    <p:cond delay="0"/>
                                  </p:stCondLst>
                                  <p:childTnLst>
                                    <p:set>
                                      <p:cBhvr>
                                        <p:cTn id="1196" dur="1" fill="hold">
                                          <p:stCondLst>
                                            <p:cond delay="0"/>
                                          </p:stCondLst>
                                        </p:cTn>
                                        <p:tgtEl>
                                          <p:spTgt spid="215"/>
                                        </p:tgtEl>
                                        <p:attrNameLst>
                                          <p:attrName>style.visibility</p:attrName>
                                        </p:attrNameLst>
                                      </p:cBhvr>
                                      <p:to>
                                        <p:strVal val="visible"/>
                                      </p:to>
                                    </p:set>
                                    <p:anim calcmode="lin" valueType="num">
                                      <p:cBhvr>
                                        <p:cTn id="1197" dur="4500" fill="hold"/>
                                        <p:tgtEl>
                                          <p:spTgt spid="215"/>
                                        </p:tgtEl>
                                        <p:attrNameLst>
                                          <p:attrName>ppt_w</p:attrName>
                                        </p:attrNameLst>
                                      </p:cBhvr>
                                      <p:tavLst>
                                        <p:tav tm="0">
                                          <p:val>
                                            <p:strVal val="#ppt_w"/>
                                          </p:val>
                                        </p:tav>
                                        <p:tav tm="100000">
                                          <p:val>
                                            <p:strVal val="#ppt_w"/>
                                          </p:val>
                                        </p:tav>
                                      </p:tavLst>
                                    </p:anim>
                                    <p:anim calcmode="lin" valueType="num">
                                      <p:cBhvr>
                                        <p:cTn id="1198" dur="4500" fill="hold"/>
                                        <p:tgtEl>
                                          <p:spTgt spid="215"/>
                                        </p:tgtEl>
                                        <p:attrNameLst>
                                          <p:attrName>ppt_h</p:attrName>
                                        </p:attrNameLst>
                                      </p:cBhvr>
                                      <p:tavLst>
                                        <p:tav tm="0" fmla="#ppt_h*sin(2.5*pi*$)">
                                          <p:val>
                                            <p:fltVal val="0"/>
                                          </p:val>
                                        </p:tav>
                                        <p:tav tm="100000">
                                          <p:val>
                                            <p:fltVal val="1"/>
                                          </p:val>
                                        </p:tav>
                                      </p:tavLst>
                                    </p:anim>
                                  </p:childTnLst>
                                </p:cTn>
                              </p:par>
                              <p:par>
                                <p:cTn id="1199" presetID="8" presetClass="emph" presetSubtype="0" repeatCount="indefinite" fill="hold" grpId="1" nodeType="withEffect">
                                  <p:stCondLst>
                                    <p:cond delay="0"/>
                                  </p:stCondLst>
                                  <p:childTnLst>
                                    <p:animRot by="21600000">
                                      <p:cBhvr>
                                        <p:cTn id="1200" dur="4250" fill="hold"/>
                                        <p:tgtEl>
                                          <p:spTgt spid="215"/>
                                        </p:tgtEl>
                                        <p:attrNameLst>
                                          <p:attrName>r</p:attrName>
                                        </p:attrNameLst>
                                      </p:cBhvr>
                                    </p:animRot>
                                  </p:childTnLst>
                                </p:cTn>
                              </p:par>
                              <p:par>
                                <p:cTn id="1201" presetID="2" presetClass="exit" presetSubtype="6" fill="hold" grpId="2" nodeType="withEffect">
                                  <p:stCondLst>
                                    <p:cond delay="0"/>
                                  </p:stCondLst>
                                  <p:childTnLst>
                                    <p:anim calcmode="lin" valueType="num">
                                      <p:cBhvr additive="base">
                                        <p:cTn id="1202" dur="5500"/>
                                        <p:tgtEl>
                                          <p:spTgt spid="215"/>
                                        </p:tgtEl>
                                        <p:attrNameLst>
                                          <p:attrName>ppt_x</p:attrName>
                                        </p:attrNameLst>
                                      </p:cBhvr>
                                      <p:tavLst>
                                        <p:tav tm="0">
                                          <p:val>
                                            <p:strVal val="ppt_x"/>
                                          </p:val>
                                        </p:tav>
                                        <p:tav tm="100000">
                                          <p:val>
                                            <p:strVal val="1+ppt_w/2"/>
                                          </p:val>
                                        </p:tav>
                                      </p:tavLst>
                                    </p:anim>
                                    <p:anim calcmode="lin" valueType="num">
                                      <p:cBhvr additive="base">
                                        <p:cTn id="1203" dur="5500"/>
                                        <p:tgtEl>
                                          <p:spTgt spid="215"/>
                                        </p:tgtEl>
                                        <p:attrNameLst>
                                          <p:attrName>ppt_y</p:attrName>
                                        </p:attrNameLst>
                                      </p:cBhvr>
                                      <p:tavLst>
                                        <p:tav tm="0">
                                          <p:val>
                                            <p:strVal val="ppt_y"/>
                                          </p:val>
                                        </p:tav>
                                        <p:tav tm="100000">
                                          <p:val>
                                            <p:strVal val="1+ppt_h/2"/>
                                          </p:val>
                                        </p:tav>
                                      </p:tavLst>
                                    </p:anim>
                                    <p:set>
                                      <p:cBhvr>
                                        <p:cTn id="1204" dur="1" fill="hold">
                                          <p:stCondLst>
                                            <p:cond delay="5499"/>
                                          </p:stCondLst>
                                        </p:cTn>
                                        <p:tgtEl>
                                          <p:spTgt spid="215"/>
                                        </p:tgtEl>
                                        <p:attrNameLst>
                                          <p:attrName>style.visibility</p:attrName>
                                        </p:attrNameLst>
                                      </p:cBhvr>
                                      <p:to>
                                        <p:strVal val="hidden"/>
                                      </p:to>
                                    </p:set>
                                  </p:childTnLst>
                                </p:cTn>
                              </p:par>
                              <p:par>
                                <p:cTn id="1205" presetID="16" presetClass="entr" presetSubtype="42" fill="hold" nodeType="withEffect">
                                  <p:stCondLst>
                                    <p:cond delay="500"/>
                                  </p:stCondLst>
                                  <p:childTnLst>
                                    <p:set>
                                      <p:cBhvr>
                                        <p:cTn id="1206" dur="1" fill="hold">
                                          <p:stCondLst>
                                            <p:cond delay="0"/>
                                          </p:stCondLst>
                                        </p:cTn>
                                        <p:tgtEl>
                                          <p:spTgt spid="156"/>
                                        </p:tgtEl>
                                        <p:attrNameLst>
                                          <p:attrName>style.visibility</p:attrName>
                                        </p:attrNameLst>
                                      </p:cBhvr>
                                      <p:to>
                                        <p:strVal val="visible"/>
                                      </p:to>
                                    </p:set>
                                    <p:animEffect transition="in" filter="barn(outHorizontal)">
                                      <p:cBhvr>
                                        <p:cTn id="1207" dur="4250"/>
                                        <p:tgtEl>
                                          <p:spTgt spid="156"/>
                                        </p:tgtEl>
                                      </p:cBhvr>
                                    </p:animEffect>
                                  </p:childTnLst>
                                </p:cTn>
                              </p:par>
                              <p:par>
                                <p:cTn id="1208" presetID="23" presetClass="entr" presetSubtype="272" fill="hold" nodeType="withEffect">
                                  <p:stCondLst>
                                    <p:cond delay="500"/>
                                  </p:stCondLst>
                                  <p:childTnLst>
                                    <p:set>
                                      <p:cBhvr>
                                        <p:cTn id="1209" dur="1" fill="hold">
                                          <p:stCondLst>
                                            <p:cond delay="0"/>
                                          </p:stCondLst>
                                        </p:cTn>
                                        <p:tgtEl>
                                          <p:spTgt spid="156"/>
                                        </p:tgtEl>
                                        <p:attrNameLst>
                                          <p:attrName>style.visibility</p:attrName>
                                        </p:attrNameLst>
                                      </p:cBhvr>
                                      <p:to>
                                        <p:strVal val="visible"/>
                                      </p:to>
                                    </p:set>
                                    <p:anim calcmode="lin" valueType="num">
                                      <p:cBhvr>
                                        <p:cTn id="1210" dur="4250" fill="hold"/>
                                        <p:tgtEl>
                                          <p:spTgt spid="156"/>
                                        </p:tgtEl>
                                        <p:attrNameLst>
                                          <p:attrName>ppt_w</p:attrName>
                                        </p:attrNameLst>
                                      </p:cBhvr>
                                      <p:tavLst>
                                        <p:tav tm="0">
                                          <p:val>
                                            <p:strVal val="2/3*#ppt_w"/>
                                          </p:val>
                                        </p:tav>
                                        <p:tav tm="100000">
                                          <p:val>
                                            <p:strVal val="#ppt_w"/>
                                          </p:val>
                                        </p:tav>
                                      </p:tavLst>
                                    </p:anim>
                                    <p:anim calcmode="lin" valueType="num">
                                      <p:cBhvr>
                                        <p:cTn id="1211" dur="4250" fill="hold"/>
                                        <p:tgtEl>
                                          <p:spTgt spid="156"/>
                                        </p:tgtEl>
                                        <p:attrNameLst>
                                          <p:attrName>ppt_h</p:attrName>
                                        </p:attrNameLst>
                                      </p:cBhvr>
                                      <p:tavLst>
                                        <p:tav tm="0">
                                          <p:val>
                                            <p:strVal val="2/3*#ppt_h"/>
                                          </p:val>
                                        </p:tav>
                                        <p:tav tm="100000">
                                          <p:val>
                                            <p:strVal val="#ppt_h"/>
                                          </p:val>
                                        </p:tav>
                                      </p:tavLst>
                                    </p:anim>
                                  </p:childTnLst>
                                </p:cTn>
                              </p:par>
                              <p:par>
                                <p:cTn id="1212" presetID="9" presetClass="emph" presetSubtype="0" grpId="0" nodeType="withEffect">
                                  <p:stCondLst>
                                    <p:cond delay="0"/>
                                  </p:stCondLst>
                                  <p:childTnLst>
                                    <p:set>
                                      <p:cBhvr rctx="PPT">
                                        <p:cTn id="1213" dur="indefinite"/>
                                        <p:tgtEl>
                                          <p:spTgt spid="155"/>
                                        </p:tgtEl>
                                        <p:attrNameLst>
                                          <p:attrName>style.opacity</p:attrName>
                                        </p:attrNameLst>
                                      </p:cBhvr>
                                      <p:to>
                                        <p:strVal val="0"/>
                                      </p:to>
                                    </p:set>
                                    <p:animEffect filter="image" prLst="opacity: 0">
                                      <p:cBhvr rctx="IE">
                                        <p:cTn id="1214" dur="indefinite"/>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110" grpId="0" animBg="1"/>
      <p:bldP spid="110" grpId="1" animBg="1"/>
      <p:bldP spid="110" grpId="2" animBg="1"/>
      <p:bldP spid="111" grpId="0" animBg="1"/>
      <p:bldP spid="111" grpId="1" animBg="1"/>
      <p:bldP spid="111" grpId="2" animBg="1"/>
      <p:bldP spid="112" grpId="0" animBg="1"/>
      <p:bldP spid="112" grpId="1" animBg="1"/>
      <p:bldP spid="112" grpId="2" animBg="1"/>
      <p:bldP spid="113" grpId="0" animBg="1"/>
      <p:bldP spid="113" grpId="1" animBg="1"/>
      <p:bldP spid="113" grpId="2" animBg="1"/>
      <p:bldP spid="114" grpId="0" animBg="1"/>
      <p:bldP spid="114" grpId="1" animBg="1"/>
      <p:bldP spid="114" grpId="2" animBg="1"/>
      <p:bldP spid="115" grpId="0" animBg="1"/>
      <p:bldP spid="115" grpId="1" animBg="1"/>
      <p:bldP spid="115" grpId="2" animBg="1"/>
      <p:bldP spid="116" grpId="0" animBg="1"/>
      <p:bldP spid="116" grpId="1" animBg="1"/>
      <p:bldP spid="116" grpId="2" animBg="1"/>
      <p:bldP spid="117" grpId="0" animBg="1"/>
      <p:bldP spid="117" grpId="1" animBg="1"/>
      <p:bldP spid="117" grpId="2" animBg="1"/>
      <p:bldP spid="118" grpId="0" animBg="1"/>
      <p:bldP spid="118" grpId="1" animBg="1"/>
      <p:bldP spid="118" grpId="2" animBg="1"/>
      <p:bldP spid="119" grpId="0" animBg="1"/>
      <p:bldP spid="119" grpId="1" animBg="1"/>
      <p:bldP spid="119" grpId="2" animBg="1"/>
      <p:bldP spid="120" grpId="0" animBg="1"/>
      <p:bldP spid="120" grpId="1" animBg="1"/>
      <p:bldP spid="120" grpId="2" animBg="1"/>
      <p:bldP spid="121" grpId="0" animBg="1"/>
      <p:bldP spid="121" grpId="1" animBg="1"/>
      <p:bldP spid="121" grpId="2" animBg="1"/>
      <p:bldP spid="122" grpId="0" animBg="1"/>
      <p:bldP spid="122" grpId="1" animBg="1"/>
      <p:bldP spid="122" grpId="2" animBg="1"/>
      <p:bldP spid="123" grpId="0" animBg="1"/>
      <p:bldP spid="123" grpId="1" animBg="1"/>
      <p:bldP spid="123" grpId="2" animBg="1"/>
      <p:bldP spid="124" grpId="0" animBg="1"/>
      <p:bldP spid="124" grpId="1" animBg="1"/>
      <p:bldP spid="124" grpId="2" animBg="1"/>
      <p:bldP spid="125" grpId="0" animBg="1"/>
      <p:bldP spid="125" grpId="1" animBg="1"/>
      <p:bldP spid="125" grpId="2" animBg="1"/>
      <p:bldP spid="126" grpId="0" animBg="1"/>
      <p:bldP spid="126" grpId="1" animBg="1"/>
      <p:bldP spid="126" grpId="2" animBg="1"/>
      <p:bldP spid="127" grpId="0" animBg="1"/>
      <p:bldP spid="127" grpId="1" animBg="1"/>
      <p:bldP spid="127" grpId="2" animBg="1"/>
      <p:bldP spid="128" grpId="0" animBg="1"/>
      <p:bldP spid="128" grpId="1" animBg="1"/>
      <p:bldP spid="128" grpId="2" animBg="1"/>
      <p:bldP spid="129" grpId="0" animBg="1"/>
      <p:bldP spid="129" grpId="1" animBg="1"/>
      <p:bldP spid="129" grpId="2" animBg="1"/>
      <p:bldP spid="130" grpId="0" animBg="1"/>
      <p:bldP spid="130" grpId="1" animBg="1"/>
      <p:bldP spid="130" grpId="2" animBg="1"/>
      <p:bldP spid="131" grpId="0" animBg="1"/>
      <p:bldP spid="131" grpId="1" animBg="1"/>
      <p:bldP spid="131" grpId="2" animBg="1"/>
      <p:bldP spid="132" grpId="0" animBg="1"/>
      <p:bldP spid="132" grpId="1" animBg="1"/>
      <p:bldP spid="132" grpId="2" animBg="1"/>
      <p:bldP spid="133" grpId="0" animBg="1"/>
      <p:bldP spid="133" grpId="1" animBg="1"/>
      <p:bldP spid="133" grpId="2" animBg="1"/>
      <p:bldP spid="134" grpId="0" animBg="1"/>
      <p:bldP spid="134" grpId="1" animBg="1"/>
      <p:bldP spid="134" grpId="2" animBg="1"/>
      <p:bldP spid="135" grpId="0" animBg="1"/>
      <p:bldP spid="135" grpId="1" animBg="1"/>
      <p:bldP spid="135" grpId="2" animBg="1"/>
      <p:bldP spid="136" grpId="0" animBg="1"/>
      <p:bldP spid="136" grpId="1" animBg="1"/>
      <p:bldP spid="136" grpId="2" animBg="1"/>
      <p:bldP spid="137" grpId="0" animBg="1"/>
      <p:bldP spid="137" grpId="1" animBg="1"/>
      <p:bldP spid="137" grpId="2" animBg="1"/>
      <p:bldP spid="138" grpId="0" animBg="1"/>
      <p:bldP spid="138" grpId="1" animBg="1"/>
      <p:bldP spid="138" grpId="2" animBg="1"/>
      <p:bldP spid="139" grpId="0" animBg="1"/>
      <p:bldP spid="139" grpId="1" animBg="1"/>
      <p:bldP spid="139" grpId="2" animBg="1"/>
      <p:bldP spid="140" grpId="0" animBg="1"/>
      <p:bldP spid="140" grpId="1" animBg="1"/>
      <p:bldP spid="140" grpId="2" animBg="1"/>
      <p:bldP spid="141" grpId="0" animBg="1"/>
      <p:bldP spid="141" grpId="1" animBg="1"/>
      <p:bldP spid="141" grpId="2" animBg="1"/>
      <p:bldP spid="142" grpId="0" animBg="1"/>
      <p:bldP spid="142" grpId="1" animBg="1"/>
      <p:bldP spid="142" grpId="2" animBg="1"/>
      <p:bldP spid="143" grpId="0" animBg="1"/>
      <p:bldP spid="143" grpId="1" animBg="1"/>
      <p:bldP spid="143" grpId="2" animBg="1"/>
      <p:bldP spid="144" grpId="0" animBg="1"/>
      <p:bldP spid="144" grpId="1" animBg="1"/>
      <p:bldP spid="144" grpId="2" animBg="1"/>
      <p:bldP spid="145" grpId="0" animBg="1"/>
      <p:bldP spid="145" grpId="1" animBg="1"/>
      <p:bldP spid="145" grpId="2" animBg="1"/>
      <p:bldP spid="146" grpId="0" animBg="1"/>
      <p:bldP spid="146" grpId="1" animBg="1"/>
      <p:bldP spid="146" grpId="2" animBg="1"/>
      <p:bldP spid="147" grpId="0" animBg="1"/>
      <p:bldP spid="147" grpId="1" animBg="1"/>
      <p:bldP spid="147" grpId="2" animBg="1"/>
      <p:bldP spid="148" grpId="0" animBg="1"/>
      <p:bldP spid="148" grpId="1" animBg="1"/>
      <p:bldP spid="148" grpId="2" animBg="1"/>
      <p:bldP spid="149" grpId="0" animBg="1"/>
      <p:bldP spid="149" grpId="1" animBg="1"/>
      <p:bldP spid="149" grpId="2" animBg="1"/>
      <p:bldP spid="150" grpId="0" animBg="1"/>
      <p:bldP spid="150" grpId="1" animBg="1"/>
      <p:bldP spid="150" grpId="2" animBg="1"/>
      <p:bldP spid="151" grpId="0" animBg="1"/>
      <p:bldP spid="151" grpId="1" animBg="1"/>
      <p:bldP spid="151" grpId="2" animBg="1"/>
      <p:bldP spid="152" grpId="0" animBg="1"/>
      <p:bldP spid="152" grpId="1" animBg="1"/>
      <p:bldP spid="152" grpId="2" animBg="1"/>
      <p:bldP spid="153" grpId="0" animBg="1"/>
      <p:bldP spid="153" grpId="1" animBg="1"/>
      <p:bldP spid="153" grpId="2" animBg="1"/>
      <p:bldP spid="154" grpId="0" animBg="1"/>
      <p:bldP spid="154" grpId="1" animBg="1"/>
      <p:bldP spid="154" grpId="2" animBg="1"/>
      <p:bldP spid="186" grpId="0" animBg="1"/>
      <p:bldP spid="186" grpId="1" animBg="1"/>
      <p:bldP spid="186" grpId="2" animBg="1"/>
      <p:bldP spid="187" grpId="0" animBg="1"/>
      <p:bldP spid="187" grpId="1" animBg="1"/>
      <p:bldP spid="187" grpId="2" animBg="1"/>
      <p:bldP spid="188" grpId="0" animBg="1"/>
      <p:bldP spid="188" grpId="1" animBg="1"/>
      <p:bldP spid="188" grpId="2" animBg="1"/>
      <p:bldP spid="189" grpId="0" animBg="1"/>
      <p:bldP spid="189" grpId="1" animBg="1"/>
      <p:bldP spid="189" grpId="2" animBg="1"/>
      <p:bldP spid="190" grpId="0" animBg="1"/>
      <p:bldP spid="190" grpId="1" animBg="1"/>
      <p:bldP spid="190" grpId="2" animBg="1"/>
      <p:bldP spid="191" grpId="0" animBg="1"/>
      <p:bldP spid="191" grpId="1" animBg="1"/>
      <p:bldP spid="191" grpId="2" animBg="1"/>
      <p:bldP spid="192" grpId="0" animBg="1"/>
      <p:bldP spid="192" grpId="1" animBg="1"/>
      <p:bldP spid="192" grpId="2" animBg="1"/>
      <p:bldP spid="193" grpId="0" animBg="1"/>
      <p:bldP spid="193" grpId="1" animBg="1"/>
      <p:bldP spid="193" grpId="2" animBg="1"/>
      <p:bldP spid="194" grpId="0" animBg="1"/>
      <p:bldP spid="194" grpId="1" animBg="1"/>
      <p:bldP spid="194" grpId="2" animBg="1"/>
      <p:bldP spid="195" grpId="0" animBg="1"/>
      <p:bldP spid="195" grpId="1" animBg="1"/>
      <p:bldP spid="195" grpId="2" animBg="1"/>
      <p:bldP spid="196" grpId="0" animBg="1"/>
      <p:bldP spid="196" grpId="1" animBg="1"/>
      <p:bldP spid="196" grpId="2" animBg="1"/>
      <p:bldP spid="197" grpId="0" animBg="1"/>
      <p:bldP spid="197" grpId="1" animBg="1"/>
      <p:bldP spid="197" grpId="2" animBg="1"/>
      <p:bldP spid="198" grpId="0" animBg="1"/>
      <p:bldP spid="198" grpId="1" animBg="1"/>
      <p:bldP spid="198" grpId="2" animBg="1"/>
      <p:bldP spid="199" grpId="0" animBg="1"/>
      <p:bldP spid="199" grpId="1" animBg="1"/>
      <p:bldP spid="199" grpId="2" animBg="1"/>
      <p:bldP spid="200" grpId="0" animBg="1"/>
      <p:bldP spid="200" grpId="1" animBg="1"/>
      <p:bldP spid="200" grpId="2" animBg="1"/>
      <p:bldP spid="201" grpId="0" animBg="1"/>
      <p:bldP spid="201" grpId="1" animBg="1"/>
      <p:bldP spid="201" grpId="2" animBg="1"/>
      <p:bldP spid="202" grpId="0" animBg="1"/>
      <p:bldP spid="202" grpId="1" animBg="1"/>
      <p:bldP spid="202" grpId="2" animBg="1"/>
      <p:bldP spid="203" grpId="0" animBg="1"/>
      <p:bldP spid="203" grpId="1" animBg="1"/>
      <p:bldP spid="203" grpId="2" animBg="1"/>
      <p:bldP spid="204" grpId="0" animBg="1"/>
      <p:bldP spid="204" grpId="1" animBg="1"/>
      <p:bldP spid="204" grpId="2" animBg="1"/>
      <p:bldP spid="205" grpId="0" animBg="1"/>
      <p:bldP spid="205" grpId="1" animBg="1"/>
      <p:bldP spid="205" grpId="2" animBg="1"/>
      <p:bldP spid="206" grpId="0" animBg="1"/>
      <p:bldP spid="206" grpId="1" animBg="1"/>
      <p:bldP spid="206" grpId="2" animBg="1"/>
      <p:bldP spid="207" grpId="0" animBg="1"/>
      <p:bldP spid="207" grpId="1" animBg="1"/>
      <p:bldP spid="207" grpId="2" animBg="1"/>
      <p:bldP spid="208" grpId="0" animBg="1"/>
      <p:bldP spid="208" grpId="1" animBg="1"/>
      <p:bldP spid="208" grpId="2" animBg="1"/>
      <p:bldP spid="209" grpId="0" animBg="1"/>
      <p:bldP spid="209" grpId="1" animBg="1"/>
      <p:bldP spid="209" grpId="2" animBg="1"/>
      <p:bldP spid="210" grpId="0" animBg="1"/>
      <p:bldP spid="210" grpId="1" animBg="1"/>
      <p:bldP spid="210" grpId="2" animBg="1"/>
      <p:bldP spid="211" grpId="0" animBg="1"/>
      <p:bldP spid="211" grpId="1" animBg="1"/>
      <p:bldP spid="211" grpId="2" animBg="1"/>
      <p:bldP spid="212" grpId="0" animBg="1"/>
      <p:bldP spid="212" grpId="1" animBg="1"/>
      <p:bldP spid="212" grpId="2" animBg="1"/>
      <p:bldP spid="213" grpId="0" animBg="1"/>
      <p:bldP spid="213" grpId="1" animBg="1"/>
      <p:bldP spid="213" grpId="2" animBg="1"/>
      <p:bldP spid="214" grpId="0" animBg="1"/>
      <p:bldP spid="214" grpId="1" animBg="1"/>
      <p:bldP spid="214" grpId="2" animBg="1"/>
      <p:bldP spid="215" grpId="0" animBg="1"/>
      <p:bldP spid="215" grpId="1" animBg="1"/>
      <p:bldP spid="215" grpId="2" animBg="1"/>
      <p:bldP spid="15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051720" y="987574"/>
            <a:ext cx="5760640" cy="3354765"/>
          </a:xfrm>
          <a:prstGeom prst="rect">
            <a:avLst/>
          </a:prstGeom>
        </p:spPr>
        <p:txBody>
          <a:bodyPr wrap="square">
            <a:spAutoFit/>
            <a:scene3d>
              <a:camera prst="obliqueBottomLeft"/>
              <a:lightRig rig="threePt" dir="t"/>
            </a:scene3d>
            <a:sp3d extrusionH="44450">
              <a:extrusionClr>
                <a:schemeClr val="tx1"/>
              </a:extrusionClr>
            </a:sp3d>
          </a:bodyPr>
          <a:lstStyle/>
          <a:p>
            <a:pPr algn="ctr"/>
            <a:r>
              <a:rPr lang="es-ES" sz="2000" dirty="0" smtClean="0">
                <a:solidFill>
                  <a:schemeClr val="accent2">
                    <a:lumMod val="50000"/>
                  </a:schemeClr>
                </a:solidFill>
                <a:latin typeface="Hobo Std" pitchFamily="34" charset="0"/>
              </a:rPr>
              <a:t>BENEFICIOS O VENTAJAS DEL CONSUMO </a:t>
            </a:r>
          </a:p>
          <a:p>
            <a:pPr algn="ctr"/>
            <a:r>
              <a:rPr lang="es-ES" sz="2000" dirty="0" smtClean="0">
                <a:solidFill>
                  <a:schemeClr val="accent2">
                    <a:lumMod val="50000"/>
                  </a:schemeClr>
                </a:solidFill>
                <a:latin typeface="Hobo Std" pitchFamily="34" charset="0"/>
              </a:rPr>
              <a:t>DE LECHE</a:t>
            </a:r>
          </a:p>
          <a:p>
            <a:pPr algn="ctr"/>
            <a:endParaRPr lang="es-ES" sz="2000" dirty="0" smtClean="0">
              <a:solidFill>
                <a:schemeClr val="accent2">
                  <a:lumMod val="50000"/>
                </a:schemeClr>
              </a:solidFill>
              <a:latin typeface="Hobo Std" pitchFamily="34" charset="0"/>
            </a:endParaRPr>
          </a:p>
          <a:p>
            <a:pPr algn="ctr"/>
            <a:r>
              <a:rPr lang="es-ES" sz="2000" dirty="0">
                <a:solidFill>
                  <a:schemeClr val="accent2">
                    <a:lumMod val="50000"/>
                  </a:schemeClr>
                </a:solidFill>
                <a:latin typeface="Hobo Std" pitchFamily="34" charset="0"/>
              </a:rPr>
              <a:t>Bajas calorías: </a:t>
            </a:r>
            <a:r>
              <a:rPr lang="es-ES" sz="1600" dirty="0">
                <a:solidFill>
                  <a:schemeClr val="accent2">
                    <a:lumMod val="50000"/>
                  </a:schemeClr>
                </a:solidFill>
                <a:latin typeface="Hobo Std" pitchFamily="34" charset="0"/>
              </a:rPr>
              <a:t>es un alimento que si bien aporta muchos nutrientes, tiene bajas calorías, a diferencia de ciertos snacks y dulces, que sí aportan muchas calorías y casi nada de nutrientes.</a:t>
            </a:r>
          </a:p>
          <a:p>
            <a:pPr algn="ctr"/>
            <a:r>
              <a:rPr lang="es-ES" sz="2000" dirty="0">
                <a:solidFill>
                  <a:schemeClr val="accent2">
                    <a:lumMod val="50000"/>
                  </a:schemeClr>
                </a:solidFill>
                <a:latin typeface="Hobo Std" pitchFamily="34" charset="0"/>
              </a:rPr>
              <a:t>Gran variedad nutritiva: </a:t>
            </a:r>
            <a:r>
              <a:rPr lang="es-ES" sz="1600" dirty="0">
                <a:solidFill>
                  <a:schemeClr val="accent2">
                    <a:lumMod val="50000"/>
                  </a:schemeClr>
                </a:solidFill>
                <a:latin typeface="Hobo Std" pitchFamily="34" charset="0"/>
              </a:rPr>
              <a:t>está considerado uno de los alimentos más completos, contiene proteínas de alto valor biológico, grasas, hidratos de carbono, agua, vitaminas tanto hidrosolubles como liposolubles y minerales.</a:t>
            </a:r>
          </a:p>
          <a:p>
            <a:pPr algn="ctr"/>
            <a:endParaRPr lang="es-ES" sz="1600" dirty="0">
              <a:solidFill>
                <a:schemeClr val="accent2">
                  <a:lumMod val="50000"/>
                </a:schemeClr>
              </a:solidFill>
              <a:latin typeface="Hobo Std" pitchFamily="34" charset="0"/>
            </a:endParaRPr>
          </a:p>
        </p:txBody>
      </p:sp>
    </p:spTree>
    <p:extLst>
      <p:ext uri="{BB962C8B-B14F-4D97-AF65-F5344CB8AC3E}">
        <p14:creationId xmlns:p14="http://schemas.microsoft.com/office/powerpoint/2010/main" val="4116075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28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3728" y="-6418"/>
            <a:ext cx="9144000" cy="5121774"/>
          </a:xfrm>
          <a:prstGeom prst="rect">
            <a:avLst/>
          </a:prstGeom>
          <a:noFill/>
          <a:ln>
            <a:noFill/>
          </a:ln>
        </p:spPr>
      </p:pic>
      <p:sp>
        <p:nvSpPr>
          <p:cNvPr id="2" name="1 Rectángulo"/>
          <p:cNvSpPr/>
          <p:nvPr/>
        </p:nvSpPr>
        <p:spPr>
          <a:xfrm rot="13818654">
            <a:off x="144377" y="-82475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rot="13818654">
            <a:off x="755937" y="-377248"/>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818654">
            <a:off x="1332001" y="5480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818654">
            <a:off x="1858351" y="50725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818654">
            <a:off x="2429823" y="97525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818654">
            <a:off x="2988185" y="144325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781346" flipH="1">
            <a:off x="7519945" y="-84475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781346" flipH="1">
            <a:off x="6908385" y="-397253"/>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781346" flipH="1">
            <a:off x="6332321" y="3479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781346" flipH="1">
            <a:off x="5805971" y="48724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781346" flipH="1">
            <a:off x="5234499" y="95524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7781346" flipH="1">
            <a:off x="4676137" y="142324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7781346" flipV="1">
            <a:off x="139633" y="480762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781346" flipV="1">
            <a:off x="751193" y="4360119"/>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7781346" flipV="1">
            <a:off x="1327257" y="392807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7781346" flipV="1">
            <a:off x="1853607" y="347562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7781346" flipV="1">
            <a:off x="2425079" y="300762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7781346" flipV="1">
            <a:off x="2983441" y="253962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818654" flipH="1" flipV="1">
            <a:off x="7515201" y="482762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818654" flipH="1" flipV="1">
            <a:off x="6903641" y="4380124"/>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818654" flipH="1" flipV="1">
            <a:off x="6327577" y="394807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818654" flipH="1" flipV="1">
            <a:off x="5801227" y="349562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818654" flipH="1" flipV="1">
            <a:off x="5229755" y="302762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818654" flipH="1" flipV="1">
            <a:off x="4671393" y="255962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0" y="-1028650"/>
            <a:ext cx="9252520" cy="7128792"/>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50827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4000" fill="hold"/>
                                        <p:tgtEl>
                                          <p:spTgt spid="13"/>
                                        </p:tgtEl>
                                        <p:attrNameLst>
                                          <p:attrName>ppt_x</p:attrName>
                                        </p:attrNameLst>
                                      </p:cBhvr>
                                      <p:tavLst>
                                        <p:tav tm="0">
                                          <p:val>
                                            <p:strVal val="0-#ppt_w/2"/>
                                          </p:val>
                                        </p:tav>
                                        <p:tav tm="100000">
                                          <p:val>
                                            <p:strVal val="#ppt_x"/>
                                          </p:val>
                                        </p:tav>
                                      </p:tavLst>
                                    </p:anim>
                                    <p:anim calcmode="lin" valueType="num">
                                      <p:cBhvr additive="base">
                                        <p:cTn id="8" dur="4000" fill="hold"/>
                                        <p:tgtEl>
                                          <p:spTgt spid="13"/>
                                        </p:tgtEl>
                                        <p:attrNameLst>
                                          <p:attrName>ppt_y</p:attrName>
                                        </p:attrNameLst>
                                      </p:cBhvr>
                                      <p:tavLst>
                                        <p:tav tm="0">
                                          <p:val>
                                            <p:strVal val="1+#ppt_h/2"/>
                                          </p:val>
                                        </p:tav>
                                        <p:tav tm="100000">
                                          <p:val>
                                            <p:strVal val="#ppt_y"/>
                                          </p:val>
                                        </p:tav>
                                      </p:tavLst>
                                    </p:anim>
                                  </p:childTnLst>
                                </p:cTn>
                              </p:par>
                              <p:par>
                                <p:cTn id="9" presetID="16" presetClass="entr" presetSubtype="21" fill="hold" grpId="1" nodeType="with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barn(inVertical)">
                                      <p:cBhvr>
                                        <p:cTn id="11" dur="4000"/>
                                        <p:tgtEl>
                                          <p:spTgt spid="13"/>
                                        </p:tgtEl>
                                      </p:cBhvr>
                                    </p:animEffect>
                                  </p:childTnLst>
                                </p:cTn>
                              </p:par>
                              <p:par>
                                <p:cTn id="12" presetID="16" presetClass="exit" presetSubtype="37" fill="hold" grpId="2" nodeType="withEffect">
                                  <p:stCondLst>
                                    <p:cond delay="0"/>
                                  </p:stCondLst>
                                  <p:childTnLst>
                                    <p:animEffect transition="out" filter="barn(outVertical)">
                                      <p:cBhvr>
                                        <p:cTn id="13" dur="4000"/>
                                        <p:tgtEl>
                                          <p:spTgt spid="13"/>
                                        </p:tgtEl>
                                      </p:cBhvr>
                                    </p:animEffect>
                                    <p:set>
                                      <p:cBhvr>
                                        <p:cTn id="14" dur="1" fill="hold">
                                          <p:stCondLst>
                                            <p:cond delay="3999"/>
                                          </p:stCondLst>
                                        </p:cTn>
                                        <p:tgtEl>
                                          <p:spTgt spid="13"/>
                                        </p:tgtEl>
                                        <p:attrNameLst>
                                          <p:attrName>style.visibility</p:attrName>
                                        </p:attrNameLst>
                                      </p:cBhvr>
                                      <p:to>
                                        <p:strVal val="hidden"/>
                                      </p:to>
                                    </p:set>
                                  </p:childTnLst>
                                </p:cTn>
                              </p:par>
                              <p:par>
                                <p:cTn id="15" presetID="2" presetClass="exit" presetSubtype="12" fill="hold" grpId="3" nodeType="withEffect">
                                  <p:stCondLst>
                                    <p:cond delay="0"/>
                                  </p:stCondLst>
                                  <p:childTnLst>
                                    <p:anim calcmode="lin" valueType="num">
                                      <p:cBhvr additive="base">
                                        <p:cTn id="16" dur="4000"/>
                                        <p:tgtEl>
                                          <p:spTgt spid="13"/>
                                        </p:tgtEl>
                                        <p:attrNameLst>
                                          <p:attrName>ppt_x</p:attrName>
                                        </p:attrNameLst>
                                      </p:cBhvr>
                                      <p:tavLst>
                                        <p:tav tm="0">
                                          <p:val>
                                            <p:strVal val="ppt_x"/>
                                          </p:val>
                                        </p:tav>
                                        <p:tav tm="100000">
                                          <p:val>
                                            <p:strVal val="0-ppt_w/2"/>
                                          </p:val>
                                        </p:tav>
                                      </p:tavLst>
                                    </p:anim>
                                    <p:anim calcmode="lin" valueType="num">
                                      <p:cBhvr additive="base">
                                        <p:cTn id="17" dur="4000"/>
                                        <p:tgtEl>
                                          <p:spTgt spid="13"/>
                                        </p:tgtEl>
                                        <p:attrNameLst>
                                          <p:attrName>ppt_y</p:attrName>
                                        </p:attrNameLst>
                                      </p:cBhvr>
                                      <p:tavLst>
                                        <p:tav tm="0">
                                          <p:val>
                                            <p:strVal val="ppt_y"/>
                                          </p:val>
                                        </p:tav>
                                        <p:tav tm="100000">
                                          <p:val>
                                            <p:strVal val="1+ppt_h/2"/>
                                          </p:val>
                                        </p:tav>
                                      </p:tavLst>
                                    </p:anim>
                                    <p:set>
                                      <p:cBhvr>
                                        <p:cTn id="18" dur="1" fill="hold">
                                          <p:stCondLst>
                                            <p:cond delay="3999"/>
                                          </p:stCondLst>
                                        </p:cTn>
                                        <p:tgtEl>
                                          <p:spTgt spid="13"/>
                                        </p:tgtEl>
                                        <p:attrNameLst>
                                          <p:attrName>style.visibility</p:attrName>
                                        </p:attrNameLst>
                                      </p:cBhvr>
                                      <p:to>
                                        <p:strVal val="hidden"/>
                                      </p:to>
                                    </p:set>
                                  </p:childTnLst>
                                </p:cTn>
                              </p:par>
                              <p:par>
                                <p:cTn id="19" presetID="2" presetClass="entr" presetSubtype="12"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4000" fill="hold"/>
                                        <p:tgtEl>
                                          <p:spTgt spid="12"/>
                                        </p:tgtEl>
                                        <p:attrNameLst>
                                          <p:attrName>ppt_x</p:attrName>
                                        </p:attrNameLst>
                                      </p:cBhvr>
                                      <p:tavLst>
                                        <p:tav tm="0">
                                          <p:val>
                                            <p:strVal val="0-#ppt_w/2"/>
                                          </p:val>
                                        </p:tav>
                                        <p:tav tm="100000">
                                          <p:val>
                                            <p:strVal val="#ppt_x"/>
                                          </p:val>
                                        </p:tav>
                                      </p:tavLst>
                                    </p:anim>
                                    <p:anim calcmode="lin" valueType="num">
                                      <p:cBhvr additive="base">
                                        <p:cTn id="22" dur="4000" fill="hold"/>
                                        <p:tgtEl>
                                          <p:spTgt spid="12"/>
                                        </p:tgtEl>
                                        <p:attrNameLst>
                                          <p:attrName>ppt_y</p:attrName>
                                        </p:attrNameLst>
                                      </p:cBhvr>
                                      <p:tavLst>
                                        <p:tav tm="0">
                                          <p:val>
                                            <p:strVal val="1+#ppt_h/2"/>
                                          </p:val>
                                        </p:tav>
                                        <p:tav tm="100000">
                                          <p:val>
                                            <p:strVal val="#ppt_y"/>
                                          </p:val>
                                        </p:tav>
                                      </p:tavLst>
                                    </p:anim>
                                  </p:childTnLst>
                                </p:cTn>
                              </p:par>
                              <p:par>
                                <p:cTn id="23" presetID="16" presetClass="entr" presetSubtype="21" fill="hold" grpId="1"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arn(inVertical)">
                                      <p:cBhvr>
                                        <p:cTn id="25" dur="4000"/>
                                        <p:tgtEl>
                                          <p:spTgt spid="12"/>
                                        </p:tgtEl>
                                      </p:cBhvr>
                                    </p:animEffect>
                                  </p:childTnLst>
                                </p:cTn>
                              </p:par>
                              <p:par>
                                <p:cTn id="26" presetID="16" presetClass="exit" presetSubtype="37" fill="hold" grpId="2" nodeType="withEffect">
                                  <p:stCondLst>
                                    <p:cond delay="0"/>
                                  </p:stCondLst>
                                  <p:childTnLst>
                                    <p:animEffect transition="out" filter="barn(outVertical)">
                                      <p:cBhvr>
                                        <p:cTn id="27" dur="4000"/>
                                        <p:tgtEl>
                                          <p:spTgt spid="12"/>
                                        </p:tgtEl>
                                      </p:cBhvr>
                                    </p:animEffect>
                                    <p:set>
                                      <p:cBhvr>
                                        <p:cTn id="28" dur="1" fill="hold">
                                          <p:stCondLst>
                                            <p:cond delay="3999"/>
                                          </p:stCondLst>
                                        </p:cTn>
                                        <p:tgtEl>
                                          <p:spTgt spid="12"/>
                                        </p:tgtEl>
                                        <p:attrNameLst>
                                          <p:attrName>style.visibility</p:attrName>
                                        </p:attrNameLst>
                                      </p:cBhvr>
                                      <p:to>
                                        <p:strVal val="hidden"/>
                                      </p:to>
                                    </p:set>
                                  </p:childTnLst>
                                </p:cTn>
                              </p:par>
                              <p:par>
                                <p:cTn id="29" presetID="2" presetClass="exit" presetSubtype="12" fill="hold" grpId="3" nodeType="withEffect">
                                  <p:stCondLst>
                                    <p:cond delay="0"/>
                                  </p:stCondLst>
                                  <p:childTnLst>
                                    <p:anim calcmode="lin" valueType="num">
                                      <p:cBhvr additive="base">
                                        <p:cTn id="30" dur="4000"/>
                                        <p:tgtEl>
                                          <p:spTgt spid="12"/>
                                        </p:tgtEl>
                                        <p:attrNameLst>
                                          <p:attrName>ppt_x</p:attrName>
                                        </p:attrNameLst>
                                      </p:cBhvr>
                                      <p:tavLst>
                                        <p:tav tm="0">
                                          <p:val>
                                            <p:strVal val="ppt_x"/>
                                          </p:val>
                                        </p:tav>
                                        <p:tav tm="100000">
                                          <p:val>
                                            <p:strVal val="0-ppt_w/2"/>
                                          </p:val>
                                        </p:tav>
                                      </p:tavLst>
                                    </p:anim>
                                    <p:anim calcmode="lin" valueType="num">
                                      <p:cBhvr additive="base">
                                        <p:cTn id="31" dur="4000"/>
                                        <p:tgtEl>
                                          <p:spTgt spid="12"/>
                                        </p:tgtEl>
                                        <p:attrNameLst>
                                          <p:attrName>ppt_y</p:attrName>
                                        </p:attrNameLst>
                                      </p:cBhvr>
                                      <p:tavLst>
                                        <p:tav tm="0">
                                          <p:val>
                                            <p:strVal val="ppt_y"/>
                                          </p:val>
                                        </p:tav>
                                        <p:tav tm="100000">
                                          <p:val>
                                            <p:strVal val="1+ppt_h/2"/>
                                          </p:val>
                                        </p:tav>
                                      </p:tavLst>
                                    </p:anim>
                                    <p:set>
                                      <p:cBhvr>
                                        <p:cTn id="32" dur="1" fill="hold">
                                          <p:stCondLst>
                                            <p:cond delay="3999"/>
                                          </p:stCondLst>
                                        </p:cTn>
                                        <p:tgtEl>
                                          <p:spTgt spid="12"/>
                                        </p:tgtEl>
                                        <p:attrNameLst>
                                          <p:attrName>style.visibility</p:attrName>
                                        </p:attrNameLst>
                                      </p:cBhvr>
                                      <p:to>
                                        <p:strVal val="hidden"/>
                                      </p:to>
                                    </p:set>
                                  </p:childTnLst>
                                </p:cTn>
                              </p:par>
                              <p:par>
                                <p:cTn id="33" presetID="2" presetClass="entr" presetSubtype="12"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4000" fill="hold"/>
                                        <p:tgtEl>
                                          <p:spTgt spid="11"/>
                                        </p:tgtEl>
                                        <p:attrNameLst>
                                          <p:attrName>ppt_x</p:attrName>
                                        </p:attrNameLst>
                                      </p:cBhvr>
                                      <p:tavLst>
                                        <p:tav tm="0">
                                          <p:val>
                                            <p:strVal val="0-#ppt_w/2"/>
                                          </p:val>
                                        </p:tav>
                                        <p:tav tm="100000">
                                          <p:val>
                                            <p:strVal val="#ppt_x"/>
                                          </p:val>
                                        </p:tav>
                                      </p:tavLst>
                                    </p:anim>
                                    <p:anim calcmode="lin" valueType="num">
                                      <p:cBhvr additive="base">
                                        <p:cTn id="36" dur="4000" fill="hold"/>
                                        <p:tgtEl>
                                          <p:spTgt spid="11"/>
                                        </p:tgtEl>
                                        <p:attrNameLst>
                                          <p:attrName>ppt_y</p:attrName>
                                        </p:attrNameLst>
                                      </p:cBhvr>
                                      <p:tavLst>
                                        <p:tav tm="0">
                                          <p:val>
                                            <p:strVal val="1+#ppt_h/2"/>
                                          </p:val>
                                        </p:tav>
                                        <p:tav tm="100000">
                                          <p:val>
                                            <p:strVal val="#ppt_y"/>
                                          </p:val>
                                        </p:tav>
                                      </p:tavLst>
                                    </p:anim>
                                  </p:childTnLst>
                                </p:cTn>
                              </p:par>
                              <p:par>
                                <p:cTn id="37" presetID="16" presetClass="entr" presetSubtype="21" fill="hold" grpId="1"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arn(inVertical)">
                                      <p:cBhvr>
                                        <p:cTn id="39" dur="4000"/>
                                        <p:tgtEl>
                                          <p:spTgt spid="11"/>
                                        </p:tgtEl>
                                      </p:cBhvr>
                                    </p:animEffect>
                                  </p:childTnLst>
                                </p:cTn>
                              </p:par>
                              <p:par>
                                <p:cTn id="40" presetID="16" presetClass="exit" presetSubtype="37" fill="hold" grpId="2" nodeType="withEffect">
                                  <p:stCondLst>
                                    <p:cond delay="0"/>
                                  </p:stCondLst>
                                  <p:childTnLst>
                                    <p:animEffect transition="out" filter="barn(outVertical)">
                                      <p:cBhvr>
                                        <p:cTn id="41" dur="4000"/>
                                        <p:tgtEl>
                                          <p:spTgt spid="11"/>
                                        </p:tgtEl>
                                      </p:cBhvr>
                                    </p:animEffect>
                                    <p:set>
                                      <p:cBhvr>
                                        <p:cTn id="42" dur="1" fill="hold">
                                          <p:stCondLst>
                                            <p:cond delay="3999"/>
                                          </p:stCondLst>
                                        </p:cTn>
                                        <p:tgtEl>
                                          <p:spTgt spid="11"/>
                                        </p:tgtEl>
                                        <p:attrNameLst>
                                          <p:attrName>style.visibility</p:attrName>
                                        </p:attrNameLst>
                                      </p:cBhvr>
                                      <p:to>
                                        <p:strVal val="hidden"/>
                                      </p:to>
                                    </p:set>
                                  </p:childTnLst>
                                </p:cTn>
                              </p:par>
                              <p:par>
                                <p:cTn id="43" presetID="2" presetClass="exit" presetSubtype="12" fill="hold" grpId="3" nodeType="withEffect">
                                  <p:stCondLst>
                                    <p:cond delay="0"/>
                                  </p:stCondLst>
                                  <p:childTnLst>
                                    <p:anim calcmode="lin" valueType="num">
                                      <p:cBhvr additive="base">
                                        <p:cTn id="44" dur="4000"/>
                                        <p:tgtEl>
                                          <p:spTgt spid="11"/>
                                        </p:tgtEl>
                                        <p:attrNameLst>
                                          <p:attrName>ppt_x</p:attrName>
                                        </p:attrNameLst>
                                      </p:cBhvr>
                                      <p:tavLst>
                                        <p:tav tm="0">
                                          <p:val>
                                            <p:strVal val="ppt_x"/>
                                          </p:val>
                                        </p:tav>
                                        <p:tav tm="100000">
                                          <p:val>
                                            <p:strVal val="0-ppt_w/2"/>
                                          </p:val>
                                        </p:tav>
                                      </p:tavLst>
                                    </p:anim>
                                    <p:anim calcmode="lin" valueType="num">
                                      <p:cBhvr additive="base">
                                        <p:cTn id="45" dur="4000"/>
                                        <p:tgtEl>
                                          <p:spTgt spid="11"/>
                                        </p:tgtEl>
                                        <p:attrNameLst>
                                          <p:attrName>ppt_y</p:attrName>
                                        </p:attrNameLst>
                                      </p:cBhvr>
                                      <p:tavLst>
                                        <p:tav tm="0">
                                          <p:val>
                                            <p:strVal val="ppt_y"/>
                                          </p:val>
                                        </p:tav>
                                        <p:tav tm="100000">
                                          <p:val>
                                            <p:strVal val="1+ppt_h/2"/>
                                          </p:val>
                                        </p:tav>
                                      </p:tavLst>
                                    </p:anim>
                                    <p:set>
                                      <p:cBhvr>
                                        <p:cTn id="46" dur="1" fill="hold">
                                          <p:stCondLst>
                                            <p:cond delay="3999"/>
                                          </p:stCondLst>
                                        </p:cTn>
                                        <p:tgtEl>
                                          <p:spTgt spid="11"/>
                                        </p:tgtEl>
                                        <p:attrNameLst>
                                          <p:attrName>style.visibility</p:attrName>
                                        </p:attrNameLst>
                                      </p:cBhvr>
                                      <p:to>
                                        <p:strVal val="hidden"/>
                                      </p:to>
                                    </p:set>
                                  </p:childTnLst>
                                </p:cTn>
                              </p:par>
                              <p:par>
                                <p:cTn id="47" presetID="2" presetClass="entr" presetSubtype="12"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4000" fill="hold"/>
                                        <p:tgtEl>
                                          <p:spTgt spid="10"/>
                                        </p:tgtEl>
                                        <p:attrNameLst>
                                          <p:attrName>ppt_x</p:attrName>
                                        </p:attrNameLst>
                                      </p:cBhvr>
                                      <p:tavLst>
                                        <p:tav tm="0">
                                          <p:val>
                                            <p:strVal val="0-#ppt_w/2"/>
                                          </p:val>
                                        </p:tav>
                                        <p:tav tm="100000">
                                          <p:val>
                                            <p:strVal val="#ppt_x"/>
                                          </p:val>
                                        </p:tav>
                                      </p:tavLst>
                                    </p:anim>
                                    <p:anim calcmode="lin" valueType="num">
                                      <p:cBhvr additive="base">
                                        <p:cTn id="50" dur="4000" fill="hold"/>
                                        <p:tgtEl>
                                          <p:spTgt spid="10"/>
                                        </p:tgtEl>
                                        <p:attrNameLst>
                                          <p:attrName>ppt_y</p:attrName>
                                        </p:attrNameLst>
                                      </p:cBhvr>
                                      <p:tavLst>
                                        <p:tav tm="0">
                                          <p:val>
                                            <p:strVal val="1+#ppt_h/2"/>
                                          </p:val>
                                        </p:tav>
                                        <p:tav tm="100000">
                                          <p:val>
                                            <p:strVal val="#ppt_y"/>
                                          </p:val>
                                        </p:tav>
                                      </p:tavLst>
                                    </p:anim>
                                  </p:childTnLst>
                                </p:cTn>
                              </p:par>
                              <p:par>
                                <p:cTn id="51" presetID="16" presetClass="entr" presetSubtype="21"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barn(inVertical)">
                                      <p:cBhvr>
                                        <p:cTn id="53" dur="4000"/>
                                        <p:tgtEl>
                                          <p:spTgt spid="10"/>
                                        </p:tgtEl>
                                      </p:cBhvr>
                                    </p:animEffect>
                                  </p:childTnLst>
                                </p:cTn>
                              </p:par>
                              <p:par>
                                <p:cTn id="54" presetID="16" presetClass="exit" presetSubtype="37" fill="hold" grpId="2" nodeType="withEffect">
                                  <p:stCondLst>
                                    <p:cond delay="0"/>
                                  </p:stCondLst>
                                  <p:childTnLst>
                                    <p:animEffect transition="out" filter="barn(outVertical)">
                                      <p:cBhvr>
                                        <p:cTn id="55" dur="4000"/>
                                        <p:tgtEl>
                                          <p:spTgt spid="10"/>
                                        </p:tgtEl>
                                      </p:cBhvr>
                                    </p:animEffect>
                                    <p:set>
                                      <p:cBhvr>
                                        <p:cTn id="56" dur="1" fill="hold">
                                          <p:stCondLst>
                                            <p:cond delay="3999"/>
                                          </p:stCondLst>
                                        </p:cTn>
                                        <p:tgtEl>
                                          <p:spTgt spid="10"/>
                                        </p:tgtEl>
                                        <p:attrNameLst>
                                          <p:attrName>style.visibility</p:attrName>
                                        </p:attrNameLst>
                                      </p:cBhvr>
                                      <p:to>
                                        <p:strVal val="hidden"/>
                                      </p:to>
                                    </p:set>
                                  </p:childTnLst>
                                </p:cTn>
                              </p:par>
                              <p:par>
                                <p:cTn id="57" presetID="2" presetClass="exit" presetSubtype="12" fill="hold" grpId="3" nodeType="withEffect">
                                  <p:stCondLst>
                                    <p:cond delay="0"/>
                                  </p:stCondLst>
                                  <p:childTnLst>
                                    <p:anim calcmode="lin" valueType="num">
                                      <p:cBhvr additive="base">
                                        <p:cTn id="58" dur="4000"/>
                                        <p:tgtEl>
                                          <p:spTgt spid="10"/>
                                        </p:tgtEl>
                                        <p:attrNameLst>
                                          <p:attrName>ppt_x</p:attrName>
                                        </p:attrNameLst>
                                      </p:cBhvr>
                                      <p:tavLst>
                                        <p:tav tm="0">
                                          <p:val>
                                            <p:strVal val="ppt_x"/>
                                          </p:val>
                                        </p:tav>
                                        <p:tav tm="100000">
                                          <p:val>
                                            <p:strVal val="0-ppt_w/2"/>
                                          </p:val>
                                        </p:tav>
                                      </p:tavLst>
                                    </p:anim>
                                    <p:anim calcmode="lin" valueType="num">
                                      <p:cBhvr additive="base">
                                        <p:cTn id="59" dur="4000"/>
                                        <p:tgtEl>
                                          <p:spTgt spid="10"/>
                                        </p:tgtEl>
                                        <p:attrNameLst>
                                          <p:attrName>ppt_y</p:attrName>
                                        </p:attrNameLst>
                                      </p:cBhvr>
                                      <p:tavLst>
                                        <p:tav tm="0">
                                          <p:val>
                                            <p:strVal val="ppt_y"/>
                                          </p:val>
                                        </p:tav>
                                        <p:tav tm="100000">
                                          <p:val>
                                            <p:strVal val="1+ppt_h/2"/>
                                          </p:val>
                                        </p:tav>
                                      </p:tavLst>
                                    </p:anim>
                                    <p:set>
                                      <p:cBhvr>
                                        <p:cTn id="60" dur="1" fill="hold">
                                          <p:stCondLst>
                                            <p:cond delay="3999"/>
                                          </p:stCondLst>
                                        </p:cTn>
                                        <p:tgtEl>
                                          <p:spTgt spid="10"/>
                                        </p:tgtEl>
                                        <p:attrNameLst>
                                          <p:attrName>style.visibility</p:attrName>
                                        </p:attrNameLst>
                                      </p:cBhvr>
                                      <p:to>
                                        <p:strVal val="hidden"/>
                                      </p:to>
                                    </p:set>
                                  </p:childTnLst>
                                </p:cTn>
                              </p:par>
                              <p:par>
                                <p:cTn id="61" presetID="2" presetClass="entr" presetSubtype="12" fill="hold" grpId="0"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4000" fill="hold"/>
                                        <p:tgtEl>
                                          <p:spTgt spid="9"/>
                                        </p:tgtEl>
                                        <p:attrNameLst>
                                          <p:attrName>ppt_x</p:attrName>
                                        </p:attrNameLst>
                                      </p:cBhvr>
                                      <p:tavLst>
                                        <p:tav tm="0">
                                          <p:val>
                                            <p:strVal val="0-#ppt_w/2"/>
                                          </p:val>
                                        </p:tav>
                                        <p:tav tm="100000">
                                          <p:val>
                                            <p:strVal val="#ppt_x"/>
                                          </p:val>
                                        </p:tav>
                                      </p:tavLst>
                                    </p:anim>
                                    <p:anim calcmode="lin" valueType="num">
                                      <p:cBhvr additive="base">
                                        <p:cTn id="64" dur="4000" fill="hold"/>
                                        <p:tgtEl>
                                          <p:spTgt spid="9"/>
                                        </p:tgtEl>
                                        <p:attrNameLst>
                                          <p:attrName>ppt_y</p:attrName>
                                        </p:attrNameLst>
                                      </p:cBhvr>
                                      <p:tavLst>
                                        <p:tav tm="0">
                                          <p:val>
                                            <p:strVal val="1+#ppt_h/2"/>
                                          </p:val>
                                        </p:tav>
                                        <p:tav tm="100000">
                                          <p:val>
                                            <p:strVal val="#ppt_y"/>
                                          </p:val>
                                        </p:tav>
                                      </p:tavLst>
                                    </p:anim>
                                  </p:childTnLst>
                                </p:cTn>
                              </p:par>
                              <p:par>
                                <p:cTn id="65" presetID="16" presetClass="entr" presetSubtype="21"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arn(inVertical)">
                                      <p:cBhvr>
                                        <p:cTn id="67" dur="4000"/>
                                        <p:tgtEl>
                                          <p:spTgt spid="9"/>
                                        </p:tgtEl>
                                      </p:cBhvr>
                                    </p:animEffect>
                                  </p:childTnLst>
                                </p:cTn>
                              </p:par>
                              <p:par>
                                <p:cTn id="68" presetID="16" presetClass="exit" presetSubtype="37" fill="hold" grpId="2" nodeType="withEffect">
                                  <p:stCondLst>
                                    <p:cond delay="0"/>
                                  </p:stCondLst>
                                  <p:childTnLst>
                                    <p:animEffect transition="out" filter="barn(outVertical)">
                                      <p:cBhvr>
                                        <p:cTn id="69" dur="4000"/>
                                        <p:tgtEl>
                                          <p:spTgt spid="9"/>
                                        </p:tgtEl>
                                      </p:cBhvr>
                                    </p:animEffect>
                                    <p:set>
                                      <p:cBhvr>
                                        <p:cTn id="70" dur="1" fill="hold">
                                          <p:stCondLst>
                                            <p:cond delay="3999"/>
                                          </p:stCondLst>
                                        </p:cTn>
                                        <p:tgtEl>
                                          <p:spTgt spid="9"/>
                                        </p:tgtEl>
                                        <p:attrNameLst>
                                          <p:attrName>style.visibility</p:attrName>
                                        </p:attrNameLst>
                                      </p:cBhvr>
                                      <p:to>
                                        <p:strVal val="hidden"/>
                                      </p:to>
                                    </p:set>
                                  </p:childTnLst>
                                </p:cTn>
                              </p:par>
                              <p:par>
                                <p:cTn id="71" presetID="2" presetClass="exit" presetSubtype="12" fill="hold" grpId="3" nodeType="withEffect">
                                  <p:stCondLst>
                                    <p:cond delay="0"/>
                                  </p:stCondLst>
                                  <p:childTnLst>
                                    <p:anim calcmode="lin" valueType="num">
                                      <p:cBhvr additive="base">
                                        <p:cTn id="72" dur="4000"/>
                                        <p:tgtEl>
                                          <p:spTgt spid="9"/>
                                        </p:tgtEl>
                                        <p:attrNameLst>
                                          <p:attrName>ppt_x</p:attrName>
                                        </p:attrNameLst>
                                      </p:cBhvr>
                                      <p:tavLst>
                                        <p:tav tm="0">
                                          <p:val>
                                            <p:strVal val="ppt_x"/>
                                          </p:val>
                                        </p:tav>
                                        <p:tav tm="100000">
                                          <p:val>
                                            <p:strVal val="0-ppt_w/2"/>
                                          </p:val>
                                        </p:tav>
                                      </p:tavLst>
                                    </p:anim>
                                    <p:anim calcmode="lin" valueType="num">
                                      <p:cBhvr additive="base">
                                        <p:cTn id="73" dur="4000"/>
                                        <p:tgtEl>
                                          <p:spTgt spid="9"/>
                                        </p:tgtEl>
                                        <p:attrNameLst>
                                          <p:attrName>ppt_y</p:attrName>
                                        </p:attrNameLst>
                                      </p:cBhvr>
                                      <p:tavLst>
                                        <p:tav tm="0">
                                          <p:val>
                                            <p:strVal val="ppt_y"/>
                                          </p:val>
                                        </p:tav>
                                        <p:tav tm="100000">
                                          <p:val>
                                            <p:strVal val="1+ppt_h/2"/>
                                          </p:val>
                                        </p:tav>
                                      </p:tavLst>
                                    </p:anim>
                                    <p:set>
                                      <p:cBhvr>
                                        <p:cTn id="74" dur="1" fill="hold">
                                          <p:stCondLst>
                                            <p:cond delay="3999"/>
                                          </p:stCondLst>
                                        </p:cTn>
                                        <p:tgtEl>
                                          <p:spTgt spid="9"/>
                                        </p:tgtEl>
                                        <p:attrNameLst>
                                          <p:attrName>style.visibility</p:attrName>
                                        </p:attrNameLst>
                                      </p:cBhvr>
                                      <p:to>
                                        <p:strVal val="hidden"/>
                                      </p:to>
                                    </p:set>
                                  </p:childTnLst>
                                </p:cTn>
                              </p:par>
                              <p:par>
                                <p:cTn id="75" presetID="2" presetClass="entr" presetSubtype="12"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4000" fill="hold"/>
                                        <p:tgtEl>
                                          <p:spTgt spid="8"/>
                                        </p:tgtEl>
                                        <p:attrNameLst>
                                          <p:attrName>ppt_x</p:attrName>
                                        </p:attrNameLst>
                                      </p:cBhvr>
                                      <p:tavLst>
                                        <p:tav tm="0">
                                          <p:val>
                                            <p:strVal val="0-#ppt_w/2"/>
                                          </p:val>
                                        </p:tav>
                                        <p:tav tm="100000">
                                          <p:val>
                                            <p:strVal val="#ppt_x"/>
                                          </p:val>
                                        </p:tav>
                                      </p:tavLst>
                                    </p:anim>
                                    <p:anim calcmode="lin" valueType="num">
                                      <p:cBhvr additive="base">
                                        <p:cTn id="78" dur="4000" fill="hold"/>
                                        <p:tgtEl>
                                          <p:spTgt spid="8"/>
                                        </p:tgtEl>
                                        <p:attrNameLst>
                                          <p:attrName>ppt_y</p:attrName>
                                        </p:attrNameLst>
                                      </p:cBhvr>
                                      <p:tavLst>
                                        <p:tav tm="0">
                                          <p:val>
                                            <p:strVal val="1+#ppt_h/2"/>
                                          </p:val>
                                        </p:tav>
                                        <p:tav tm="100000">
                                          <p:val>
                                            <p:strVal val="#ppt_y"/>
                                          </p:val>
                                        </p:tav>
                                      </p:tavLst>
                                    </p:anim>
                                  </p:childTnLst>
                                </p:cTn>
                              </p:par>
                              <p:par>
                                <p:cTn id="79" presetID="16" presetClass="entr" presetSubtype="21" fill="hold" grpId="1"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barn(inVertical)">
                                      <p:cBhvr>
                                        <p:cTn id="81" dur="4000"/>
                                        <p:tgtEl>
                                          <p:spTgt spid="8"/>
                                        </p:tgtEl>
                                      </p:cBhvr>
                                    </p:animEffect>
                                  </p:childTnLst>
                                </p:cTn>
                              </p:par>
                              <p:par>
                                <p:cTn id="82" presetID="16" presetClass="exit" presetSubtype="37" fill="hold" grpId="2" nodeType="withEffect">
                                  <p:stCondLst>
                                    <p:cond delay="0"/>
                                  </p:stCondLst>
                                  <p:childTnLst>
                                    <p:animEffect transition="out" filter="barn(outVertical)">
                                      <p:cBhvr>
                                        <p:cTn id="83" dur="4000"/>
                                        <p:tgtEl>
                                          <p:spTgt spid="8"/>
                                        </p:tgtEl>
                                      </p:cBhvr>
                                    </p:animEffect>
                                    <p:set>
                                      <p:cBhvr>
                                        <p:cTn id="84" dur="1" fill="hold">
                                          <p:stCondLst>
                                            <p:cond delay="3999"/>
                                          </p:stCondLst>
                                        </p:cTn>
                                        <p:tgtEl>
                                          <p:spTgt spid="8"/>
                                        </p:tgtEl>
                                        <p:attrNameLst>
                                          <p:attrName>style.visibility</p:attrName>
                                        </p:attrNameLst>
                                      </p:cBhvr>
                                      <p:to>
                                        <p:strVal val="hidden"/>
                                      </p:to>
                                    </p:set>
                                  </p:childTnLst>
                                </p:cTn>
                              </p:par>
                              <p:par>
                                <p:cTn id="85" presetID="2" presetClass="exit" presetSubtype="12" fill="hold" grpId="3" nodeType="withEffect">
                                  <p:stCondLst>
                                    <p:cond delay="0"/>
                                  </p:stCondLst>
                                  <p:childTnLst>
                                    <p:anim calcmode="lin" valueType="num">
                                      <p:cBhvr additive="base">
                                        <p:cTn id="86" dur="4000"/>
                                        <p:tgtEl>
                                          <p:spTgt spid="8"/>
                                        </p:tgtEl>
                                        <p:attrNameLst>
                                          <p:attrName>ppt_x</p:attrName>
                                        </p:attrNameLst>
                                      </p:cBhvr>
                                      <p:tavLst>
                                        <p:tav tm="0">
                                          <p:val>
                                            <p:strVal val="ppt_x"/>
                                          </p:val>
                                        </p:tav>
                                        <p:tav tm="100000">
                                          <p:val>
                                            <p:strVal val="0-ppt_w/2"/>
                                          </p:val>
                                        </p:tav>
                                      </p:tavLst>
                                    </p:anim>
                                    <p:anim calcmode="lin" valueType="num">
                                      <p:cBhvr additive="base">
                                        <p:cTn id="87" dur="4000"/>
                                        <p:tgtEl>
                                          <p:spTgt spid="8"/>
                                        </p:tgtEl>
                                        <p:attrNameLst>
                                          <p:attrName>ppt_y</p:attrName>
                                        </p:attrNameLst>
                                      </p:cBhvr>
                                      <p:tavLst>
                                        <p:tav tm="0">
                                          <p:val>
                                            <p:strVal val="ppt_y"/>
                                          </p:val>
                                        </p:tav>
                                        <p:tav tm="100000">
                                          <p:val>
                                            <p:strVal val="1+ppt_h/2"/>
                                          </p:val>
                                        </p:tav>
                                      </p:tavLst>
                                    </p:anim>
                                    <p:set>
                                      <p:cBhvr>
                                        <p:cTn id="88" dur="1" fill="hold">
                                          <p:stCondLst>
                                            <p:cond delay="3999"/>
                                          </p:stCondLst>
                                        </p:cTn>
                                        <p:tgtEl>
                                          <p:spTgt spid="8"/>
                                        </p:tgtEl>
                                        <p:attrNameLst>
                                          <p:attrName>style.visibility</p:attrName>
                                        </p:attrNameLst>
                                      </p:cBhvr>
                                      <p:to>
                                        <p:strVal val="hidden"/>
                                      </p:to>
                                    </p:set>
                                  </p:childTnLst>
                                </p:cTn>
                              </p:par>
                              <p:par>
                                <p:cTn id="89" presetID="2" presetClass="entr" presetSubtype="3" fill="hold" grpId="0" nodeType="withEffect">
                                  <p:stCondLst>
                                    <p:cond delay="0"/>
                                  </p:stCondLst>
                                  <p:childTnLst>
                                    <p:set>
                                      <p:cBhvr>
                                        <p:cTn id="90" dur="1" fill="hold">
                                          <p:stCondLst>
                                            <p:cond delay="0"/>
                                          </p:stCondLst>
                                        </p:cTn>
                                        <p:tgtEl>
                                          <p:spTgt spid="20"/>
                                        </p:tgtEl>
                                        <p:attrNameLst>
                                          <p:attrName>style.visibility</p:attrName>
                                        </p:attrNameLst>
                                      </p:cBhvr>
                                      <p:to>
                                        <p:strVal val="visible"/>
                                      </p:to>
                                    </p:set>
                                    <p:anim calcmode="lin" valueType="num">
                                      <p:cBhvr additive="base">
                                        <p:cTn id="91" dur="4000" fill="hold"/>
                                        <p:tgtEl>
                                          <p:spTgt spid="20"/>
                                        </p:tgtEl>
                                        <p:attrNameLst>
                                          <p:attrName>ppt_x</p:attrName>
                                        </p:attrNameLst>
                                      </p:cBhvr>
                                      <p:tavLst>
                                        <p:tav tm="0">
                                          <p:val>
                                            <p:strVal val="1+#ppt_w/2"/>
                                          </p:val>
                                        </p:tav>
                                        <p:tav tm="100000">
                                          <p:val>
                                            <p:strVal val="#ppt_x"/>
                                          </p:val>
                                        </p:tav>
                                      </p:tavLst>
                                    </p:anim>
                                    <p:anim calcmode="lin" valueType="num">
                                      <p:cBhvr additive="base">
                                        <p:cTn id="92" dur="4000" fill="hold"/>
                                        <p:tgtEl>
                                          <p:spTgt spid="20"/>
                                        </p:tgtEl>
                                        <p:attrNameLst>
                                          <p:attrName>ppt_y</p:attrName>
                                        </p:attrNameLst>
                                      </p:cBhvr>
                                      <p:tavLst>
                                        <p:tav tm="0">
                                          <p:val>
                                            <p:strVal val="0-#ppt_h/2"/>
                                          </p:val>
                                        </p:tav>
                                        <p:tav tm="100000">
                                          <p:val>
                                            <p:strVal val="#ppt_y"/>
                                          </p:val>
                                        </p:tav>
                                      </p:tavLst>
                                    </p:anim>
                                  </p:childTnLst>
                                </p:cTn>
                              </p:par>
                              <p:par>
                                <p:cTn id="93" presetID="16" presetClass="entr" presetSubtype="21"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barn(inVertical)">
                                      <p:cBhvr>
                                        <p:cTn id="95" dur="4000"/>
                                        <p:tgtEl>
                                          <p:spTgt spid="20"/>
                                        </p:tgtEl>
                                      </p:cBhvr>
                                    </p:animEffect>
                                  </p:childTnLst>
                                </p:cTn>
                              </p:par>
                              <p:par>
                                <p:cTn id="96" presetID="16" presetClass="exit" presetSubtype="37" fill="hold" grpId="2" nodeType="withEffect">
                                  <p:stCondLst>
                                    <p:cond delay="0"/>
                                  </p:stCondLst>
                                  <p:childTnLst>
                                    <p:animEffect transition="out" filter="barn(outVertical)">
                                      <p:cBhvr>
                                        <p:cTn id="97" dur="4000"/>
                                        <p:tgtEl>
                                          <p:spTgt spid="20"/>
                                        </p:tgtEl>
                                      </p:cBhvr>
                                    </p:animEffect>
                                    <p:set>
                                      <p:cBhvr>
                                        <p:cTn id="98" dur="1" fill="hold">
                                          <p:stCondLst>
                                            <p:cond delay="3999"/>
                                          </p:stCondLst>
                                        </p:cTn>
                                        <p:tgtEl>
                                          <p:spTgt spid="20"/>
                                        </p:tgtEl>
                                        <p:attrNameLst>
                                          <p:attrName>style.visibility</p:attrName>
                                        </p:attrNameLst>
                                      </p:cBhvr>
                                      <p:to>
                                        <p:strVal val="hidden"/>
                                      </p:to>
                                    </p:set>
                                  </p:childTnLst>
                                </p:cTn>
                              </p:par>
                              <p:par>
                                <p:cTn id="99" presetID="2" presetClass="exit" presetSubtype="3" fill="hold" grpId="3" nodeType="withEffect">
                                  <p:stCondLst>
                                    <p:cond delay="0"/>
                                  </p:stCondLst>
                                  <p:childTnLst>
                                    <p:anim calcmode="lin" valueType="num">
                                      <p:cBhvr additive="base">
                                        <p:cTn id="100" dur="4000"/>
                                        <p:tgtEl>
                                          <p:spTgt spid="20"/>
                                        </p:tgtEl>
                                        <p:attrNameLst>
                                          <p:attrName>ppt_x</p:attrName>
                                        </p:attrNameLst>
                                      </p:cBhvr>
                                      <p:tavLst>
                                        <p:tav tm="0">
                                          <p:val>
                                            <p:strVal val="ppt_x"/>
                                          </p:val>
                                        </p:tav>
                                        <p:tav tm="100000">
                                          <p:val>
                                            <p:strVal val="1+ppt_w/2"/>
                                          </p:val>
                                        </p:tav>
                                      </p:tavLst>
                                    </p:anim>
                                    <p:anim calcmode="lin" valueType="num">
                                      <p:cBhvr additive="base">
                                        <p:cTn id="101" dur="4000"/>
                                        <p:tgtEl>
                                          <p:spTgt spid="20"/>
                                        </p:tgtEl>
                                        <p:attrNameLst>
                                          <p:attrName>ppt_y</p:attrName>
                                        </p:attrNameLst>
                                      </p:cBhvr>
                                      <p:tavLst>
                                        <p:tav tm="0">
                                          <p:val>
                                            <p:strVal val="ppt_y"/>
                                          </p:val>
                                        </p:tav>
                                        <p:tav tm="100000">
                                          <p:val>
                                            <p:strVal val="0-ppt_h/2"/>
                                          </p:val>
                                        </p:tav>
                                      </p:tavLst>
                                    </p:anim>
                                    <p:set>
                                      <p:cBhvr>
                                        <p:cTn id="102" dur="1" fill="hold">
                                          <p:stCondLst>
                                            <p:cond delay="3999"/>
                                          </p:stCondLst>
                                        </p:cTn>
                                        <p:tgtEl>
                                          <p:spTgt spid="20"/>
                                        </p:tgtEl>
                                        <p:attrNameLst>
                                          <p:attrName>style.visibility</p:attrName>
                                        </p:attrNameLst>
                                      </p:cBhvr>
                                      <p:to>
                                        <p:strVal val="hidden"/>
                                      </p:to>
                                    </p:set>
                                  </p:childTnLst>
                                </p:cTn>
                              </p:par>
                              <p:par>
                                <p:cTn id="103" presetID="2" presetClass="entr" presetSubtype="3"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4000" fill="hold"/>
                                        <p:tgtEl>
                                          <p:spTgt spid="19"/>
                                        </p:tgtEl>
                                        <p:attrNameLst>
                                          <p:attrName>ppt_x</p:attrName>
                                        </p:attrNameLst>
                                      </p:cBhvr>
                                      <p:tavLst>
                                        <p:tav tm="0">
                                          <p:val>
                                            <p:strVal val="1+#ppt_w/2"/>
                                          </p:val>
                                        </p:tav>
                                        <p:tav tm="100000">
                                          <p:val>
                                            <p:strVal val="#ppt_x"/>
                                          </p:val>
                                        </p:tav>
                                      </p:tavLst>
                                    </p:anim>
                                    <p:anim calcmode="lin" valueType="num">
                                      <p:cBhvr additive="base">
                                        <p:cTn id="106" dur="4000" fill="hold"/>
                                        <p:tgtEl>
                                          <p:spTgt spid="19"/>
                                        </p:tgtEl>
                                        <p:attrNameLst>
                                          <p:attrName>ppt_y</p:attrName>
                                        </p:attrNameLst>
                                      </p:cBhvr>
                                      <p:tavLst>
                                        <p:tav tm="0">
                                          <p:val>
                                            <p:strVal val="0-#ppt_h/2"/>
                                          </p:val>
                                        </p:tav>
                                        <p:tav tm="100000">
                                          <p:val>
                                            <p:strVal val="#ppt_y"/>
                                          </p:val>
                                        </p:tav>
                                      </p:tavLst>
                                    </p:anim>
                                  </p:childTnLst>
                                </p:cTn>
                              </p:par>
                              <p:par>
                                <p:cTn id="107" presetID="16" presetClass="entr" presetSubtype="21" fill="hold" grpId="1" nodeType="withEffect">
                                  <p:stCondLst>
                                    <p:cond delay="0"/>
                                  </p:stCondLst>
                                  <p:childTnLst>
                                    <p:set>
                                      <p:cBhvr>
                                        <p:cTn id="108" dur="1" fill="hold">
                                          <p:stCondLst>
                                            <p:cond delay="0"/>
                                          </p:stCondLst>
                                        </p:cTn>
                                        <p:tgtEl>
                                          <p:spTgt spid="19"/>
                                        </p:tgtEl>
                                        <p:attrNameLst>
                                          <p:attrName>style.visibility</p:attrName>
                                        </p:attrNameLst>
                                      </p:cBhvr>
                                      <p:to>
                                        <p:strVal val="visible"/>
                                      </p:to>
                                    </p:set>
                                    <p:animEffect transition="in" filter="barn(inVertical)">
                                      <p:cBhvr>
                                        <p:cTn id="109" dur="4000"/>
                                        <p:tgtEl>
                                          <p:spTgt spid="19"/>
                                        </p:tgtEl>
                                      </p:cBhvr>
                                    </p:animEffect>
                                  </p:childTnLst>
                                </p:cTn>
                              </p:par>
                              <p:par>
                                <p:cTn id="110" presetID="16" presetClass="exit" presetSubtype="37" fill="hold" grpId="2" nodeType="withEffect">
                                  <p:stCondLst>
                                    <p:cond delay="0"/>
                                  </p:stCondLst>
                                  <p:childTnLst>
                                    <p:animEffect transition="out" filter="barn(outVertical)">
                                      <p:cBhvr>
                                        <p:cTn id="111" dur="4000"/>
                                        <p:tgtEl>
                                          <p:spTgt spid="19"/>
                                        </p:tgtEl>
                                      </p:cBhvr>
                                    </p:animEffect>
                                    <p:set>
                                      <p:cBhvr>
                                        <p:cTn id="112" dur="1" fill="hold">
                                          <p:stCondLst>
                                            <p:cond delay="3999"/>
                                          </p:stCondLst>
                                        </p:cTn>
                                        <p:tgtEl>
                                          <p:spTgt spid="19"/>
                                        </p:tgtEl>
                                        <p:attrNameLst>
                                          <p:attrName>style.visibility</p:attrName>
                                        </p:attrNameLst>
                                      </p:cBhvr>
                                      <p:to>
                                        <p:strVal val="hidden"/>
                                      </p:to>
                                    </p:set>
                                  </p:childTnLst>
                                </p:cTn>
                              </p:par>
                              <p:par>
                                <p:cTn id="113" presetID="2" presetClass="exit" presetSubtype="3" fill="hold" grpId="3" nodeType="withEffect">
                                  <p:stCondLst>
                                    <p:cond delay="0"/>
                                  </p:stCondLst>
                                  <p:childTnLst>
                                    <p:anim calcmode="lin" valueType="num">
                                      <p:cBhvr additive="base">
                                        <p:cTn id="114" dur="4000"/>
                                        <p:tgtEl>
                                          <p:spTgt spid="19"/>
                                        </p:tgtEl>
                                        <p:attrNameLst>
                                          <p:attrName>ppt_x</p:attrName>
                                        </p:attrNameLst>
                                      </p:cBhvr>
                                      <p:tavLst>
                                        <p:tav tm="0">
                                          <p:val>
                                            <p:strVal val="ppt_x"/>
                                          </p:val>
                                        </p:tav>
                                        <p:tav tm="100000">
                                          <p:val>
                                            <p:strVal val="1+ppt_w/2"/>
                                          </p:val>
                                        </p:tav>
                                      </p:tavLst>
                                    </p:anim>
                                    <p:anim calcmode="lin" valueType="num">
                                      <p:cBhvr additive="base">
                                        <p:cTn id="115" dur="4000"/>
                                        <p:tgtEl>
                                          <p:spTgt spid="19"/>
                                        </p:tgtEl>
                                        <p:attrNameLst>
                                          <p:attrName>ppt_y</p:attrName>
                                        </p:attrNameLst>
                                      </p:cBhvr>
                                      <p:tavLst>
                                        <p:tav tm="0">
                                          <p:val>
                                            <p:strVal val="ppt_y"/>
                                          </p:val>
                                        </p:tav>
                                        <p:tav tm="100000">
                                          <p:val>
                                            <p:strVal val="0-ppt_h/2"/>
                                          </p:val>
                                        </p:tav>
                                      </p:tavLst>
                                    </p:anim>
                                    <p:set>
                                      <p:cBhvr>
                                        <p:cTn id="116" dur="1" fill="hold">
                                          <p:stCondLst>
                                            <p:cond delay="3999"/>
                                          </p:stCondLst>
                                        </p:cTn>
                                        <p:tgtEl>
                                          <p:spTgt spid="19"/>
                                        </p:tgtEl>
                                        <p:attrNameLst>
                                          <p:attrName>style.visibility</p:attrName>
                                        </p:attrNameLst>
                                      </p:cBhvr>
                                      <p:to>
                                        <p:strVal val="hidden"/>
                                      </p:to>
                                    </p:set>
                                  </p:childTnLst>
                                </p:cTn>
                              </p:par>
                              <p:par>
                                <p:cTn id="117" presetID="2" presetClass="entr" presetSubtype="3" fill="hold" grpId="0" nodeType="withEffect">
                                  <p:stCondLst>
                                    <p:cond delay="0"/>
                                  </p:stCondLst>
                                  <p:childTnLst>
                                    <p:set>
                                      <p:cBhvr>
                                        <p:cTn id="118" dur="1" fill="hold">
                                          <p:stCondLst>
                                            <p:cond delay="0"/>
                                          </p:stCondLst>
                                        </p:cTn>
                                        <p:tgtEl>
                                          <p:spTgt spid="18"/>
                                        </p:tgtEl>
                                        <p:attrNameLst>
                                          <p:attrName>style.visibility</p:attrName>
                                        </p:attrNameLst>
                                      </p:cBhvr>
                                      <p:to>
                                        <p:strVal val="visible"/>
                                      </p:to>
                                    </p:set>
                                    <p:anim calcmode="lin" valueType="num">
                                      <p:cBhvr additive="base">
                                        <p:cTn id="119" dur="4000" fill="hold"/>
                                        <p:tgtEl>
                                          <p:spTgt spid="18"/>
                                        </p:tgtEl>
                                        <p:attrNameLst>
                                          <p:attrName>ppt_x</p:attrName>
                                        </p:attrNameLst>
                                      </p:cBhvr>
                                      <p:tavLst>
                                        <p:tav tm="0">
                                          <p:val>
                                            <p:strVal val="1+#ppt_w/2"/>
                                          </p:val>
                                        </p:tav>
                                        <p:tav tm="100000">
                                          <p:val>
                                            <p:strVal val="#ppt_x"/>
                                          </p:val>
                                        </p:tav>
                                      </p:tavLst>
                                    </p:anim>
                                    <p:anim calcmode="lin" valueType="num">
                                      <p:cBhvr additive="base">
                                        <p:cTn id="120" dur="4000" fill="hold"/>
                                        <p:tgtEl>
                                          <p:spTgt spid="18"/>
                                        </p:tgtEl>
                                        <p:attrNameLst>
                                          <p:attrName>ppt_y</p:attrName>
                                        </p:attrNameLst>
                                      </p:cBhvr>
                                      <p:tavLst>
                                        <p:tav tm="0">
                                          <p:val>
                                            <p:strVal val="0-#ppt_h/2"/>
                                          </p:val>
                                        </p:tav>
                                        <p:tav tm="100000">
                                          <p:val>
                                            <p:strVal val="#ppt_y"/>
                                          </p:val>
                                        </p:tav>
                                      </p:tavLst>
                                    </p:anim>
                                  </p:childTnLst>
                                </p:cTn>
                              </p:par>
                              <p:par>
                                <p:cTn id="121" presetID="16" presetClass="entr" presetSubtype="21" fill="hold" grpId="1"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barn(inVertical)">
                                      <p:cBhvr>
                                        <p:cTn id="123" dur="4000"/>
                                        <p:tgtEl>
                                          <p:spTgt spid="18"/>
                                        </p:tgtEl>
                                      </p:cBhvr>
                                    </p:animEffect>
                                  </p:childTnLst>
                                </p:cTn>
                              </p:par>
                              <p:par>
                                <p:cTn id="124" presetID="16" presetClass="exit" presetSubtype="37" fill="hold" grpId="2" nodeType="withEffect">
                                  <p:stCondLst>
                                    <p:cond delay="0"/>
                                  </p:stCondLst>
                                  <p:childTnLst>
                                    <p:animEffect transition="out" filter="barn(outVertical)">
                                      <p:cBhvr>
                                        <p:cTn id="125" dur="4000"/>
                                        <p:tgtEl>
                                          <p:spTgt spid="18"/>
                                        </p:tgtEl>
                                      </p:cBhvr>
                                    </p:animEffect>
                                    <p:set>
                                      <p:cBhvr>
                                        <p:cTn id="126" dur="1" fill="hold">
                                          <p:stCondLst>
                                            <p:cond delay="3999"/>
                                          </p:stCondLst>
                                        </p:cTn>
                                        <p:tgtEl>
                                          <p:spTgt spid="18"/>
                                        </p:tgtEl>
                                        <p:attrNameLst>
                                          <p:attrName>style.visibility</p:attrName>
                                        </p:attrNameLst>
                                      </p:cBhvr>
                                      <p:to>
                                        <p:strVal val="hidden"/>
                                      </p:to>
                                    </p:set>
                                  </p:childTnLst>
                                </p:cTn>
                              </p:par>
                              <p:par>
                                <p:cTn id="127" presetID="2" presetClass="exit" presetSubtype="3" fill="hold" grpId="3" nodeType="withEffect">
                                  <p:stCondLst>
                                    <p:cond delay="0"/>
                                  </p:stCondLst>
                                  <p:childTnLst>
                                    <p:anim calcmode="lin" valueType="num">
                                      <p:cBhvr additive="base">
                                        <p:cTn id="128" dur="4000"/>
                                        <p:tgtEl>
                                          <p:spTgt spid="18"/>
                                        </p:tgtEl>
                                        <p:attrNameLst>
                                          <p:attrName>ppt_x</p:attrName>
                                        </p:attrNameLst>
                                      </p:cBhvr>
                                      <p:tavLst>
                                        <p:tav tm="0">
                                          <p:val>
                                            <p:strVal val="ppt_x"/>
                                          </p:val>
                                        </p:tav>
                                        <p:tav tm="100000">
                                          <p:val>
                                            <p:strVal val="1+ppt_w/2"/>
                                          </p:val>
                                        </p:tav>
                                      </p:tavLst>
                                    </p:anim>
                                    <p:anim calcmode="lin" valueType="num">
                                      <p:cBhvr additive="base">
                                        <p:cTn id="129" dur="4000"/>
                                        <p:tgtEl>
                                          <p:spTgt spid="18"/>
                                        </p:tgtEl>
                                        <p:attrNameLst>
                                          <p:attrName>ppt_y</p:attrName>
                                        </p:attrNameLst>
                                      </p:cBhvr>
                                      <p:tavLst>
                                        <p:tav tm="0">
                                          <p:val>
                                            <p:strVal val="ppt_y"/>
                                          </p:val>
                                        </p:tav>
                                        <p:tav tm="100000">
                                          <p:val>
                                            <p:strVal val="0-ppt_h/2"/>
                                          </p:val>
                                        </p:tav>
                                      </p:tavLst>
                                    </p:anim>
                                    <p:set>
                                      <p:cBhvr>
                                        <p:cTn id="130" dur="1" fill="hold">
                                          <p:stCondLst>
                                            <p:cond delay="3999"/>
                                          </p:stCondLst>
                                        </p:cTn>
                                        <p:tgtEl>
                                          <p:spTgt spid="18"/>
                                        </p:tgtEl>
                                        <p:attrNameLst>
                                          <p:attrName>style.visibility</p:attrName>
                                        </p:attrNameLst>
                                      </p:cBhvr>
                                      <p:to>
                                        <p:strVal val="hidden"/>
                                      </p:to>
                                    </p:set>
                                  </p:childTnLst>
                                </p:cTn>
                              </p:par>
                              <p:par>
                                <p:cTn id="131" presetID="2" presetClass="entr" presetSubtype="3" fill="hold" grpId="0"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4000" fill="hold"/>
                                        <p:tgtEl>
                                          <p:spTgt spid="17"/>
                                        </p:tgtEl>
                                        <p:attrNameLst>
                                          <p:attrName>ppt_x</p:attrName>
                                        </p:attrNameLst>
                                      </p:cBhvr>
                                      <p:tavLst>
                                        <p:tav tm="0">
                                          <p:val>
                                            <p:strVal val="1+#ppt_w/2"/>
                                          </p:val>
                                        </p:tav>
                                        <p:tav tm="100000">
                                          <p:val>
                                            <p:strVal val="#ppt_x"/>
                                          </p:val>
                                        </p:tav>
                                      </p:tavLst>
                                    </p:anim>
                                    <p:anim calcmode="lin" valueType="num">
                                      <p:cBhvr additive="base">
                                        <p:cTn id="134" dur="4000" fill="hold"/>
                                        <p:tgtEl>
                                          <p:spTgt spid="17"/>
                                        </p:tgtEl>
                                        <p:attrNameLst>
                                          <p:attrName>ppt_y</p:attrName>
                                        </p:attrNameLst>
                                      </p:cBhvr>
                                      <p:tavLst>
                                        <p:tav tm="0">
                                          <p:val>
                                            <p:strVal val="0-#ppt_h/2"/>
                                          </p:val>
                                        </p:tav>
                                        <p:tav tm="100000">
                                          <p:val>
                                            <p:strVal val="#ppt_y"/>
                                          </p:val>
                                        </p:tav>
                                      </p:tavLst>
                                    </p:anim>
                                  </p:childTnLst>
                                </p:cTn>
                              </p:par>
                              <p:par>
                                <p:cTn id="135" presetID="16" presetClass="entr" presetSubtype="21"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Effect transition="in" filter="barn(inVertical)">
                                      <p:cBhvr>
                                        <p:cTn id="137" dur="4000"/>
                                        <p:tgtEl>
                                          <p:spTgt spid="17"/>
                                        </p:tgtEl>
                                      </p:cBhvr>
                                    </p:animEffect>
                                  </p:childTnLst>
                                </p:cTn>
                              </p:par>
                              <p:par>
                                <p:cTn id="138" presetID="16" presetClass="exit" presetSubtype="37" fill="hold" grpId="2" nodeType="withEffect">
                                  <p:stCondLst>
                                    <p:cond delay="0"/>
                                  </p:stCondLst>
                                  <p:childTnLst>
                                    <p:animEffect transition="out" filter="barn(outVertical)">
                                      <p:cBhvr>
                                        <p:cTn id="139" dur="4000"/>
                                        <p:tgtEl>
                                          <p:spTgt spid="17"/>
                                        </p:tgtEl>
                                      </p:cBhvr>
                                    </p:animEffect>
                                    <p:set>
                                      <p:cBhvr>
                                        <p:cTn id="140" dur="1" fill="hold">
                                          <p:stCondLst>
                                            <p:cond delay="3999"/>
                                          </p:stCondLst>
                                        </p:cTn>
                                        <p:tgtEl>
                                          <p:spTgt spid="17"/>
                                        </p:tgtEl>
                                        <p:attrNameLst>
                                          <p:attrName>style.visibility</p:attrName>
                                        </p:attrNameLst>
                                      </p:cBhvr>
                                      <p:to>
                                        <p:strVal val="hidden"/>
                                      </p:to>
                                    </p:set>
                                  </p:childTnLst>
                                </p:cTn>
                              </p:par>
                              <p:par>
                                <p:cTn id="141" presetID="2" presetClass="exit" presetSubtype="3" fill="hold" grpId="3" nodeType="withEffect">
                                  <p:stCondLst>
                                    <p:cond delay="0"/>
                                  </p:stCondLst>
                                  <p:childTnLst>
                                    <p:anim calcmode="lin" valueType="num">
                                      <p:cBhvr additive="base">
                                        <p:cTn id="142" dur="4000"/>
                                        <p:tgtEl>
                                          <p:spTgt spid="17"/>
                                        </p:tgtEl>
                                        <p:attrNameLst>
                                          <p:attrName>ppt_x</p:attrName>
                                        </p:attrNameLst>
                                      </p:cBhvr>
                                      <p:tavLst>
                                        <p:tav tm="0">
                                          <p:val>
                                            <p:strVal val="ppt_x"/>
                                          </p:val>
                                        </p:tav>
                                        <p:tav tm="100000">
                                          <p:val>
                                            <p:strVal val="1+ppt_w/2"/>
                                          </p:val>
                                        </p:tav>
                                      </p:tavLst>
                                    </p:anim>
                                    <p:anim calcmode="lin" valueType="num">
                                      <p:cBhvr additive="base">
                                        <p:cTn id="143" dur="4000"/>
                                        <p:tgtEl>
                                          <p:spTgt spid="17"/>
                                        </p:tgtEl>
                                        <p:attrNameLst>
                                          <p:attrName>ppt_y</p:attrName>
                                        </p:attrNameLst>
                                      </p:cBhvr>
                                      <p:tavLst>
                                        <p:tav tm="0">
                                          <p:val>
                                            <p:strVal val="ppt_y"/>
                                          </p:val>
                                        </p:tav>
                                        <p:tav tm="100000">
                                          <p:val>
                                            <p:strVal val="0-ppt_h/2"/>
                                          </p:val>
                                        </p:tav>
                                      </p:tavLst>
                                    </p:anim>
                                    <p:set>
                                      <p:cBhvr>
                                        <p:cTn id="144" dur="1" fill="hold">
                                          <p:stCondLst>
                                            <p:cond delay="3999"/>
                                          </p:stCondLst>
                                        </p:cTn>
                                        <p:tgtEl>
                                          <p:spTgt spid="17"/>
                                        </p:tgtEl>
                                        <p:attrNameLst>
                                          <p:attrName>style.visibility</p:attrName>
                                        </p:attrNameLst>
                                      </p:cBhvr>
                                      <p:to>
                                        <p:strVal val="hidden"/>
                                      </p:to>
                                    </p:set>
                                  </p:childTnLst>
                                </p:cTn>
                              </p:par>
                              <p:par>
                                <p:cTn id="145" presetID="2" presetClass="entr" presetSubtype="3" fill="hold" grpId="0" nodeType="withEffect">
                                  <p:stCondLst>
                                    <p:cond delay="0"/>
                                  </p:stCondLst>
                                  <p:childTnLst>
                                    <p:set>
                                      <p:cBhvr>
                                        <p:cTn id="146" dur="1" fill="hold">
                                          <p:stCondLst>
                                            <p:cond delay="0"/>
                                          </p:stCondLst>
                                        </p:cTn>
                                        <p:tgtEl>
                                          <p:spTgt spid="16"/>
                                        </p:tgtEl>
                                        <p:attrNameLst>
                                          <p:attrName>style.visibility</p:attrName>
                                        </p:attrNameLst>
                                      </p:cBhvr>
                                      <p:to>
                                        <p:strVal val="visible"/>
                                      </p:to>
                                    </p:set>
                                    <p:anim calcmode="lin" valueType="num">
                                      <p:cBhvr additive="base">
                                        <p:cTn id="147" dur="4000" fill="hold"/>
                                        <p:tgtEl>
                                          <p:spTgt spid="16"/>
                                        </p:tgtEl>
                                        <p:attrNameLst>
                                          <p:attrName>ppt_x</p:attrName>
                                        </p:attrNameLst>
                                      </p:cBhvr>
                                      <p:tavLst>
                                        <p:tav tm="0">
                                          <p:val>
                                            <p:strVal val="1+#ppt_w/2"/>
                                          </p:val>
                                        </p:tav>
                                        <p:tav tm="100000">
                                          <p:val>
                                            <p:strVal val="#ppt_x"/>
                                          </p:val>
                                        </p:tav>
                                      </p:tavLst>
                                    </p:anim>
                                    <p:anim calcmode="lin" valueType="num">
                                      <p:cBhvr additive="base">
                                        <p:cTn id="148" dur="4000" fill="hold"/>
                                        <p:tgtEl>
                                          <p:spTgt spid="16"/>
                                        </p:tgtEl>
                                        <p:attrNameLst>
                                          <p:attrName>ppt_y</p:attrName>
                                        </p:attrNameLst>
                                      </p:cBhvr>
                                      <p:tavLst>
                                        <p:tav tm="0">
                                          <p:val>
                                            <p:strVal val="0-#ppt_h/2"/>
                                          </p:val>
                                        </p:tav>
                                        <p:tav tm="100000">
                                          <p:val>
                                            <p:strVal val="#ppt_y"/>
                                          </p:val>
                                        </p:tav>
                                      </p:tavLst>
                                    </p:anim>
                                  </p:childTnLst>
                                </p:cTn>
                              </p:par>
                              <p:par>
                                <p:cTn id="149" presetID="16" presetClass="entr" presetSubtype="21" fill="hold" grpId="1"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barn(inVertical)">
                                      <p:cBhvr>
                                        <p:cTn id="151" dur="4000"/>
                                        <p:tgtEl>
                                          <p:spTgt spid="16"/>
                                        </p:tgtEl>
                                      </p:cBhvr>
                                    </p:animEffect>
                                  </p:childTnLst>
                                </p:cTn>
                              </p:par>
                              <p:par>
                                <p:cTn id="152" presetID="16" presetClass="exit" presetSubtype="37" fill="hold" grpId="2" nodeType="withEffect">
                                  <p:stCondLst>
                                    <p:cond delay="0"/>
                                  </p:stCondLst>
                                  <p:childTnLst>
                                    <p:animEffect transition="out" filter="barn(outVertical)">
                                      <p:cBhvr>
                                        <p:cTn id="153" dur="4000"/>
                                        <p:tgtEl>
                                          <p:spTgt spid="16"/>
                                        </p:tgtEl>
                                      </p:cBhvr>
                                    </p:animEffect>
                                    <p:set>
                                      <p:cBhvr>
                                        <p:cTn id="154" dur="1" fill="hold">
                                          <p:stCondLst>
                                            <p:cond delay="3999"/>
                                          </p:stCondLst>
                                        </p:cTn>
                                        <p:tgtEl>
                                          <p:spTgt spid="16"/>
                                        </p:tgtEl>
                                        <p:attrNameLst>
                                          <p:attrName>style.visibility</p:attrName>
                                        </p:attrNameLst>
                                      </p:cBhvr>
                                      <p:to>
                                        <p:strVal val="hidden"/>
                                      </p:to>
                                    </p:set>
                                  </p:childTnLst>
                                </p:cTn>
                              </p:par>
                              <p:par>
                                <p:cTn id="155" presetID="2" presetClass="exit" presetSubtype="3" fill="hold" grpId="3" nodeType="withEffect">
                                  <p:stCondLst>
                                    <p:cond delay="0"/>
                                  </p:stCondLst>
                                  <p:childTnLst>
                                    <p:anim calcmode="lin" valueType="num">
                                      <p:cBhvr additive="base">
                                        <p:cTn id="156" dur="4000"/>
                                        <p:tgtEl>
                                          <p:spTgt spid="16"/>
                                        </p:tgtEl>
                                        <p:attrNameLst>
                                          <p:attrName>ppt_x</p:attrName>
                                        </p:attrNameLst>
                                      </p:cBhvr>
                                      <p:tavLst>
                                        <p:tav tm="0">
                                          <p:val>
                                            <p:strVal val="ppt_x"/>
                                          </p:val>
                                        </p:tav>
                                        <p:tav tm="100000">
                                          <p:val>
                                            <p:strVal val="1+ppt_w/2"/>
                                          </p:val>
                                        </p:tav>
                                      </p:tavLst>
                                    </p:anim>
                                    <p:anim calcmode="lin" valueType="num">
                                      <p:cBhvr additive="base">
                                        <p:cTn id="157" dur="4000"/>
                                        <p:tgtEl>
                                          <p:spTgt spid="16"/>
                                        </p:tgtEl>
                                        <p:attrNameLst>
                                          <p:attrName>ppt_y</p:attrName>
                                        </p:attrNameLst>
                                      </p:cBhvr>
                                      <p:tavLst>
                                        <p:tav tm="0">
                                          <p:val>
                                            <p:strVal val="ppt_y"/>
                                          </p:val>
                                        </p:tav>
                                        <p:tav tm="100000">
                                          <p:val>
                                            <p:strVal val="0-ppt_h/2"/>
                                          </p:val>
                                        </p:tav>
                                      </p:tavLst>
                                    </p:anim>
                                    <p:set>
                                      <p:cBhvr>
                                        <p:cTn id="158" dur="1" fill="hold">
                                          <p:stCondLst>
                                            <p:cond delay="3999"/>
                                          </p:stCondLst>
                                        </p:cTn>
                                        <p:tgtEl>
                                          <p:spTgt spid="16"/>
                                        </p:tgtEl>
                                        <p:attrNameLst>
                                          <p:attrName>style.visibility</p:attrName>
                                        </p:attrNameLst>
                                      </p:cBhvr>
                                      <p:to>
                                        <p:strVal val="hidden"/>
                                      </p:to>
                                    </p:set>
                                  </p:childTnLst>
                                </p:cTn>
                              </p:par>
                              <p:par>
                                <p:cTn id="159" presetID="2" presetClass="entr" presetSubtype="3" fill="hold" grpId="0" nodeType="withEffect">
                                  <p:stCondLst>
                                    <p:cond delay="0"/>
                                  </p:stCondLst>
                                  <p:childTnLst>
                                    <p:set>
                                      <p:cBhvr>
                                        <p:cTn id="160" dur="1" fill="hold">
                                          <p:stCondLst>
                                            <p:cond delay="0"/>
                                          </p:stCondLst>
                                        </p:cTn>
                                        <p:tgtEl>
                                          <p:spTgt spid="15"/>
                                        </p:tgtEl>
                                        <p:attrNameLst>
                                          <p:attrName>style.visibility</p:attrName>
                                        </p:attrNameLst>
                                      </p:cBhvr>
                                      <p:to>
                                        <p:strVal val="visible"/>
                                      </p:to>
                                    </p:set>
                                    <p:anim calcmode="lin" valueType="num">
                                      <p:cBhvr additive="base">
                                        <p:cTn id="161" dur="4000" fill="hold"/>
                                        <p:tgtEl>
                                          <p:spTgt spid="15"/>
                                        </p:tgtEl>
                                        <p:attrNameLst>
                                          <p:attrName>ppt_x</p:attrName>
                                        </p:attrNameLst>
                                      </p:cBhvr>
                                      <p:tavLst>
                                        <p:tav tm="0">
                                          <p:val>
                                            <p:strVal val="1+#ppt_w/2"/>
                                          </p:val>
                                        </p:tav>
                                        <p:tav tm="100000">
                                          <p:val>
                                            <p:strVal val="#ppt_x"/>
                                          </p:val>
                                        </p:tav>
                                      </p:tavLst>
                                    </p:anim>
                                    <p:anim calcmode="lin" valueType="num">
                                      <p:cBhvr additive="base">
                                        <p:cTn id="162" dur="4000" fill="hold"/>
                                        <p:tgtEl>
                                          <p:spTgt spid="15"/>
                                        </p:tgtEl>
                                        <p:attrNameLst>
                                          <p:attrName>ppt_y</p:attrName>
                                        </p:attrNameLst>
                                      </p:cBhvr>
                                      <p:tavLst>
                                        <p:tav tm="0">
                                          <p:val>
                                            <p:strVal val="0-#ppt_h/2"/>
                                          </p:val>
                                        </p:tav>
                                        <p:tav tm="100000">
                                          <p:val>
                                            <p:strVal val="#ppt_y"/>
                                          </p:val>
                                        </p:tav>
                                      </p:tavLst>
                                    </p:anim>
                                  </p:childTnLst>
                                </p:cTn>
                              </p:par>
                              <p:par>
                                <p:cTn id="163" presetID="16" presetClass="entr" presetSubtype="21" fill="hold" grpId="1" nodeType="withEffect">
                                  <p:stCondLst>
                                    <p:cond delay="0"/>
                                  </p:stCondLst>
                                  <p:childTnLst>
                                    <p:set>
                                      <p:cBhvr>
                                        <p:cTn id="164" dur="1" fill="hold">
                                          <p:stCondLst>
                                            <p:cond delay="0"/>
                                          </p:stCondLst>
                                        </p:cTn>
                                        <p:tgtEl>
                                          <p:spTgt spid="15"/>
                                        </p:tgtEl>
                                        <p:attrNameLst>
                                          <p:attrName>style.visibility</p:attrName>
                                        </p:attrNameLst>
                                      </p:cBhvr>
                                      <p:to>
                                        <p:strVal val="visible"/>
                                      </p:to>
                                    </p:set>
                                    <p:animEffect transition="in" filter="barn(inVertical)">
                                      <p:cBhvr>
                                        <p:cTn id="165" dur="4000"/>
                                        <p:tgtEl>
                                          <p:spTgt spid="15"/>
                                        </p:tgtEl>
                                      </p:cBhvr>
                                    </p:animEffect>
                                  </p:childTnLst>
                                </p:cTn>
                              </p:par>
                              <p:par>
                                <p:cTn id="166" presetID="16" presetClass="exit" presetSubtype="37" fill="hold" grpId="2" nodeType="withEffect">
                                  <p:stCondLst>
                                    <p:cond delay="0"/>
                                  </p:stCondLst>
                                  <p:childTnLst>
                                    <p:animEffect transition="out" filter="barn(outVertical)">
                                      <p:cBhvr>
                                        <p:cTn id="167" dur="4000"/>
                                        <p:tgtEl>
                                          <p:spTgt spid="15"/>
                                        </p:tgtEl>
                                      </p:cBhvr>
                                    </p:animEffect>
                                    <p:set>
                                      <p:cBhvr>
                                        <p:cTn id="168" dur="1" fill="hold">
                                          <p:stCondLst>
                                            <p:cond delay="3999"/>
                                          </p:stCondLst>
                                        </p:cTn>
                                        <p:tgtEl>
                                          <p:spTgt spid="15"/>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4000"/>
                                        <p:tgtEl>
                                          <p:spTgt spid="15"/>
                                        </p:tgtEl>
                                        <p:attrNameLst>
                                          <p:attrName>ppt_x</p:attrName>
                                        </p:attrNameLst>
                                      </p:cBhvr>
                                      <p:tavLst>
                                        <p:tav tm="0">
                                          <p:val>
                                            <p:strVal val="ppt_x"/>
                                          </p:val>
                                        </p:tav>
                                        <p:tav tm="100000">
                                          <p:val>
                                            <p:strVal val="1+ppt_w/2"/>
                                          </p:val>
                                        </p:tav>
                                      </p:tavLst>
                                    </p:anim>
                                    <p:anim calcmode="lin" valueType="num">
                                      <p:cBhvr additive="base">
                                        <p:cTn id="171" dur="4000"/>
                                        <p:tgtEl>
                                          <p:spTgt spid="15"/>
                                        </p:tgtEl>
                                        <p:attrNameLst>
                                          <p:attrName>ppt_y</p:attrName>
                                        </p:attrNameLst>
                                      </p:cBhvr>
                                      <p:tavLst>
                                        <p:tav tm="0">
                                          <p:val>
                                            <p:strVal val="ppt_y"/>
                                          </p:val>
                                        </p:tav>
                                        <p:tav tm="100000">
                                          <p:val>
                                            <p:strVal val="0-ppt_h/2"/>
                                          </p:val>
                                        </p:tav>
                                      </p:tavLst>
                                    </p:anim>
                                    <p:set>
                                      <p:cBhvr>
                                        <p:cTn id="172" dur="1" fill="hold">
                                          <p:stCondLst>
                                            <p:cond delay="3999"/>
                                          </p:stCondLst>
                                        </p:cTn>
                                        <p:tgtEl>
                                          <p:spTgt spid="15"/>
                                        </p:tgtEl>
                                        <p:attrNameLst>
                                          <p:attrName>style.visibility</p:attrName>
                                        </p:attrNameLst>
                                      </p:cBhvr>
                                      <p:to>
                                        <p:strVal val="hidden"/>
                                      </p:to>
                                    </p:set>
                                  </p:childTnLst>
                                </p:cTn>
                              </p:par>
                              <p:par>
                                <p:cTn id="173" presetID="2" presetClass="entr" presetSubtype="9" fill="hold" grpId="0"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additive="base">
                                        <p:cTn id="175" dur="4000" fill="hold"/>
                                        <p:tgtEl>
                                          <p:spTgt spid="27"/>
                                        </p:tgtEl>
                                        <p:attrNameLst>
                                          <p:attrName>ppt_x</p:attrName>
                                        </p:attrNameLst>
                                      </p:cBhvr>
                                      <p:tavLst>
                                        <p:tav tm="0">
                                          <p:val>
                                            <p:strVal val="0-#ppt_w/2"/>
                                          </p:val>
                                        </p:tav>
                                        <p:tav tm="100000">
                                          <p:val>
                                            <p:strVal val="#ppt_x"/>
                                          </p:val>
                                        </p:tav>
                                      </p:tavLst>
                                    </p:anim>
                                    <p:anim calcmode="lin" valueType="num">
                                      <p:cBhvr additive="base">
                                        <p:cTn id="176" dur="4000" fill="hold"/>
                                        <p:tgtEl>
                                          <p:spTgt spid="27"/>
                                        </p:tgtEl>
                                        <p:attrNameLst>
                                          <p:attrName>ppt_y</p:attrName>
                                        </p:attrNameLst>
                                      </p:cBhvr>
                                      <p:tavLst>
                                        <p:tav tm="0">
                                          <p:val>
                                            <p:strVal val="0-#ppt_h/2"/>
                                          </p:val>
                                        </p:tav>
                                        <p:tav tm="100000">
                                          <p:val>
                                            <p:strVal val="#ppt_y"/>
                                          </p:val>
                                        </p:tav>
                                      </p:tavLst>
                                    </p:anim>
                                  </p:childTnLst>
                                </p:cTn>
                              </p:par>
                              <p:par>
                                <p:cTn id="177" presetID="16" presetClass="entr" presetSubtype="21" fill="hold" grpId="1" nodeType="withEffect">
                                  <p:stCondLst>
                                    <p:cond delay="0"/>
                                  </p:stCondLst>
                                  <p:childTnLst>
                                    <p:set>
                                      <p:cBhvr>
                                        <p:cTn id="178" dur="1" fill="hold">
                                          <p:stCondLst>
                                            <p:cond delay="0"/>
                                          </p:stCondLst>
                                        </p:cTn>
                                        <p:tgtEl>
                                          <p:spTgt spid="27"/>
                                        </p:tgtEl>
                                        <p:attrNameLst>
                                          <p:attrName>style.visibility</p:attrName>
                                        </p:attrNameLst>
                                      </p:cBhvr>
                                      <p:to>
                                        <p:strVal val="visible"/>
                                      </p:to>
                                    </p:set>
                                    <p:animEffect transition="in" filter="barn(inVertical)">
                                      <p:cBhvr>
                                        <p:cTn id="179" dur="4000"/>
                                        <p:tgtEl>
                                          <p:spTgt spid="27"/>
                                        </p:tgtEl>
                                      </p:cBhvr>
                                    </p:animEffect>
                                  </p:childTnLst>
                                </p:cTn>
                              </p:par>
                              <p:par>
                                <p:cTn id="180" presetID="16" presetClass="exit" presetSubtype="37" fill="hold" grpId="2" nodeType="withEffect">
                                  <p:stCondLst>
                                    <p:cond delay="0"/>
                                  </p:stCondLst>
                                  <p:childTnLst>
                                    <p:animEffect transition="out" filter="barn(outVertical)">
                                      <p:cBhvr>
                                        <p:cTn id="181" dur="4000"/>
                                        <p:tgtEl>
                                          <p:spTgt spid="27"/>
                                        </p:tgtEl>
                                      </p:cBhvr>
                                    </p:animEffect>
                                    <p:set>
                                      <p:cBhvr>
                                        <p:cTn id="182" dur="1" fill="hold">
                                          <p:stCondLst>
                                            <p:cond delay="3999"/>
                                          </p:stCondLst>
                                        </p:cTn>
                                        <p:tgtEl>
                                          <p:spTgt spid="27"/>
                                        </p:tgtEl>
                                        <p:attrNameLst>
                                          <p:attrName>style.visibility</p:attrName>
                                        </p:attrNameLst>
                                      </p:cBhvr>
                                      <p:to>
                                        <p:strVal val="hidden"/>
                                      </p:to>
                                    </p:set>
                                  </p:childTnLst>
                                </p:cTn>
                              </p:par>
                              <p:par>
                                <p:cTn id="183" presetID="2" presetClass="exit" presetSubtype="9" fill="hold" grpId="3" nodeType="withEffect">
                                  <p:stCondLst>
                                    <p:cond delay="0"/>
                                  </p:stCondLst>
                                  <p:childTnLst>
                                    <p:anim calcmode="lin" valueType="num">
                                      <p:cBhvr additive="base">
                                        <p:cTn id="184" dur="4000"/>
                                        <p:tgtEl>
                                          <p:spTgt spid="27"/>
                                        </p:tgtEl>
                                        <p:attrNameLst>
                                          <p:attrName>ppt_x</p:attrName>
                                        </p:attrNameLst>
                                      </p:cBhvr>
                                      <p:tavLst>
                                        <p:tav tm="0">
                                          <p:val>
                                            <p:strVal val="ppt_x"/>
                                          </p:val>
                                        </p:tav>
                                        <p:tav tm="100000">
                                          <p:val>
                                            <p:strVal val="0-ppt_w/2"/>
                                          </p:val>
                                        </p:tav>
                                      </p:tavLst>
                                    </p:anim>
                                    <p:anim calcmode="lin" valueType="num">
                                      <p:cBhvr additive="base">
                                        <p:cTn id="185" dur="4000"/>
                                        <p:tgtEl>
                                          <p:spTgt spid="27"/>
                                        </p:tgtEl>
                                        <p:attrNameLst>
                                          <p:attrName>ppt_y</p:attrName>
                                        </p:attrNameLst>
                                      </p:cBhvr>
                                      <p:tavLst>
                                        <p:tav tm="0">
                                          <p:val>
                                            <p:strVal val="ppt_y"/>
                                          </p:val>
                                        </p:tav>
                                        <p:tav tm="100000">
                                          <p:val>
                                            <p:strVal val="0-ppt_h/2"/>
                                          </p:val>
                                        </p:tav>
                                      </p:tavLst>
                                    </p:anim>
                                    <p:set>
                                      <p:cBhvr>
                                        <p:cTn id="186" dur="1" fill="hold">
                                          <p:stCondLst>
                                            <p:cond delay="3999"/>
                                          </p:stCondLst>
                                        </p:cTn>
                                        <p:tgtEl>
                                          <p:spTgt spid="27"/>
                                        </p:tgtEl>
                                        <p:attrNameLst>
                                          <p:attrName>style.visibility</p:attrName>
                                        </p:attrNameLst>
                                      </p:cBhvr>
                                      <p:to>
                                        <p:strVal val="hidden"/>
                                      </p:to>
                                    </p:set>
                                  </p:childTnLst>
                                </p:cTn>
                              </p:par>
                              <p:par>
                                <p:cTn id="187" presetID="2" presetClass="entr" presetSubtype="9" fill="hold" grpId="0" nodeType="withEffect">
                                  <p:stCondLst>
                                    <p:cond delay="0"/>
                                  </p:stCondLst>
                                  <p:childTnLst>
                                    <p:set>
                                      <p:cBhvr>
                                        <p:cTn id="188" dur="1" fill="hold">
                                          <p:stCondLst>
                                            <p:cond delay="0"/>
                                          </p:stCondLst>
                                        </p:cTn>
                                        <p:tgtEl>
                                          <p:spTgt spid="26"/>
                                        </p:tgtEl>
                                        <p:attrNameLst>
                                          <p:attrName>style.visibility</p:attrName>
                                        </p:attrNameLst>
                                      </p:cBhvr>
                                      <p:to>
                                        <p:strVal val="visible"/>
                                      </p:to>
                                    </p:set>
                                    <p:anim calcmode="lin" valueType="num">
                                      <p:cBhvr additive="base">
                                        <p:cTn id="189" dur="4000" fill="hold"/>
                                        <p:tgtEl>
                                          <p:spTgt spid="26"/>
                                        </p:tgtEl>
                                        <p:attrNameLst>
                                          <p:attrName>ppt_x</p:attrName>
                                        </p:attrNameLst>
                                      </p:cBhvr>
                                      <p:tavLst>
                                        <p:tav tm="0">
                                          <p:val>
                                            <p:strVal val="0-#ppt_w/2"/>
                                          </p:val>
                                        </p:tav>
                                        <p:tav tm="100000">
                                          <p:val>
                                            <p:strVal val="#ppt_x"/>
                                          </p:val>
                                        </p:tav>
                                      </p:tavLst>
                                    </p:anim>
                                    <p:anim calcmode="lin" valueType="num">
                                      <p:cBhvr additive="base">
                                        <p:cTn id="190" dur="4000" fill="hold"/>
                                        <p:tgtEl>
                                          <p:spTgt spid="26"/>
                                        </p:tgtEl>
                                        <p:attrNameLst>
                                          <p:attrName>ppt_y</p:attrName>
                                        </p:attrNameLst>
                                      </p:cBhvr>
                                      <p:tavLst>
                                        <p:tav tm="0">
                                          <p:val>
                                            <p:strVal val="0-#ppt_h/2"/>
                                          </p:val>
                                        </p:tav>
                                        <p:tav tm="100000">
                                          <p:val>
                                            <p:strVal val="#ppt_y"/>
                                          </p:val>
                                        </p:tav>
                                      </p:tavLst>
                                    </p:anim>
                                  </p:childTnLst>
                                </p:cTn>
                              </p:par>
                              <p:par>
                                <p:cTn id="191" presetID="16" presetClass="entr" presetSubtype="21" fill="hold" grpId="1" nodeType="withEffect">
                                  <p:stCondLst>
                                    <p:cond delay="0"/>
                                  </p:stCondLst>
                                  <p:childTnLst>
                                    <p:set>
                                      <p:cBhvr>
                                        <p:cTn id="192" dur="1" fill="hold">
                                          <p:stCondLst>
                                            <p:cond delay="0"/>
                                          </p:stCondLst>
                                        </p:cTn>
                                        <p:tgtEl>
                                          <p:spTgt spid="26"/>
                                        </p:tgtEl>
                                        <p:attrNameLst>
                                          <p:attrName>style.visibility</p:attrName>
                                        </p:attrNameLst>
                                      </p:cBhvr>
                                      <p:to>
                                        <p:strVal val="visible"/>
                                      </p:to>
                                    </p:set>
                                    <p:animEffect transition="in" filter="barn(inVertical)">
                                      <p:cBhvr>
                                        <p:cTn id="193" dur="4000"/>
                                        <p:tgtEl>
                                          <p:spTgt spid="26"/>
                                        </p:tgtEl>
                                      </p:cBhvr>
                                    </p:animEffect>
                                  </p:childTnLst>
                                </p:cTn>
                              </p:par>
                              <p:par>
                                <p:cTn id="194" presetID="16" presetClass="exit" presetSubtype="37" fill="hold" grpId="2" nodeType="withEffect">
                                  <p:stCondLst>
                                    <p:cond delay="0"/>
                                  </p:stCondLst>
                                  <p:childTnLst>
                                    <p:animEffect transition="out" filter="barn(outVertical)">
                                      <p:cBhvr>
                                        <p:cTn id="195" dur="4000"/>
                                        <p:tgtEl>
                                          <p:spTgt spid="26"/>
                                        </p:tgtEl>
                                      </p:cBhvr>
                                    </p:animEffect>
                                    <p:set>
                                      <p:cBhvr>
                                        <p:cTn id="196" dur="1" fill="hold">
                                          <p:stCondLst>
                                            <p:cond delay="3999"/>
                                          </p:stCondLst>
                                        </p:cTn>
                                        <p:tgtEl>
                                          <p:spTgt spid="26"/>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4000"/>
                                        <p:tgtEl>
                                          <p:spTgt spid="26"/>
                                        </p:tgtEl>
                                        <p:attrNameLst>
                                          <p:attrName>ppt_x</p:attrName>
                                        </p:attrNameLst>
                                      </p:cBhvr>
                                      <p:tavLst>
                                        <p:tav tm="0">
                                          <p:val>
                                            <p:strVal val="ppt_x"/>
                                          </p:val>
                                        </p:tav>
                                        <p:tav tm="100000">
                                          <p:val>
                                            <p:strVal val="0-ppt_w/2"/>
                                          </p:val>
                                        </p:tav>
                                      </p:tavLst>
                                    </p:anim>
                                    <p:anim calcmode="lin" valueType="num">
                                      <p:cBhvr additive="base">
                                        <p:cTn id="199" dur="4000"/>
                                        <p:tgtEl>
                                          <p:spTgt spid="26"/>
                                        </p:tgtEl>
                                        <p:attrNameLst>
                                          <p:attrName>ppt_y</p:attrName>
                                        </p:attrNameLst>
                                      </p:cBhvr>
                                      <p:tavLst>
                                        <p:tav tm="0">
                                          <p:val>
                                            <p:strVal val="ppt_y"/>
                                          </p:val>
                                        </p:tav>
                                        <p:tav tm="100000">
                                          <p:val>
                                            <p:strVal val="0-ppt_h/2"/>
                                          </p:val>
                                        </p:tav>
                                      </p:tavLst>
                                    </p:anim>
                                    <p:set>
                                      <p:cBhvr>
                                        <p:cTn id="200" dur="1" fill="hold">
                                          <p:stCondLst>
                                            <p:cond delay="3999"/>
                                          </p:stCondLst>
                                        </p:cTn>
                                        <p:tgtEl>
                                          <p:spTgt spid="26"/>
                                        </p:tgtEl>
                                        <p:attrNameLst>
                                          <p:attrName>style.visibility</p:attrName>
                                        </p:attrNameLst>
                                      </p:cBhvr>
                                      <p:to>
                                        <p:strVal val="hidden"/>
                                      </p:to>
                                    </p:set>
                                  </p:childTnLst>
                                </p:cTn>
                              </p:par>
                              <p:par>
                                <p:cTn id="201" presetID="2" presetClass="entr" presetSubtype="9" fill="hold" grpId="0" nodeType="withEffect">
                                  <p:stCondLst>
                                    <p:cond delay="0"/>
                                  </p:stCondLst>
                                  <p:childTnLst>
                                    <p:set>
                                      <p:cBhvr>
                                        <p:cTn id="202" dur="1" fill="hold">
                                          <p:stCondLst>
                                            <p:cond delay="0"/>
                                          </p:stCondLst>
                                        </p:cTn>
                                        <p:tgtEl>
                                          <p:spTgt spid="25"/>
                                        </p:tgtEl>
                                        <p:attrNameLst>
                                          <p:attrName>style.visibility</p:attrName>
                                        </p:attrNameLst>
                                      </p:cBhvr>
                                      <p:to>
                                        <p:strVal val="visible"/>
                                      </p:to>
                                    </p:set>
                                    <p:anim calcmode="lin" valueType="num">
                                      <p:cBhvr additive="base">
                                        <p:cTn id="203" dur="4000" fill="hold"/>
                                        <p:tgtEl>
                                          <p:spTgt spid="25"/>
                                        </p:tgtEl>
                                        <p:attrNameLst>
                                          <p:attrName>ppt_x</p:attrName>
                                        </p:attrNameLst>
                                      </p:cBhvr>
                                      <p:tavLst>
                                        <p:tav tm="0">
                                          <p:val>
                                            <p:strVal val="0-#ppt_w/2"/>
                                          </p:val>
                                        </p:tav>
                                        <p:tav tm="100000">
                                          <p:val>
                                            <p:strVal val="#ppt_x"/>
                                          </p:val>
                                        </p:tav>
                                      </p:tavLst>
                                    </p:anim>
                                    <p:anim calcmode="lin" valueType="num">
                                      <p:cBhvr additive="base">
                                        <p:cTn id="204" dur="4000" fill="hold"/>
                                        <p:tgtEl>
                                          <p:spTgt spid="25"/>
                                        </p:tgtEl>
                                        <p:attrNameLst>
                                          <p:attrName>ppt_y</p:attrName>
                                        </p:attrNameLst>
                                      </p:cBhvr>
                                      <p:tavLst>
                                        <p:tav tm="0">
                                          <p:val>
                                            <p:strVal val="0-#ppt_h/2"/>
                                          </p:val>
                                        </p:tav>
                                        <p:tav tm="100000">
                                          <p:val>
                                            <p:strVal val="#ppt_y"/>
                                          </p:val>
                                        </p:tav>
                                      </p:tavLst>
                                    </p:anim>
                                  </p:childTnLst>
                                </p:cTn>
                              </p:par>
                              <p:par>
                                <p:cTn id="205" presetID="16" presetClass="entr" presetSubtype="21" fill="hold" grpId="1" nodeType="withEffect">
                                  <p:stCondLst>
                                    <p:cond delay="0"/>
                                  </p:stCondLst>
                                  <p:childTnLst>
                                    <p:set>
                                      <p:cBhvr>
                                        <p:cTn id="206" dur="1" fill="hold">
                                          <p:stCondLst>
                                            <p:cond delay="0"/>
                                          </p:stCondLst>
                                        </p:cTn>
                                        <p:tgtEl>
                                          <p:spTgt spid="25"/>
                                        </p:tgtEl>
                                        <p:attrNameLst>
                                          <p:attrName>style.visibility</p:attrName>
                                        </p:attrNameLst>
                                      </p:cBhvr>
                                      <p:to>
                                        <p:strVal val="visible"/>
                                      </p:to>
                                    </p:set>
                                    <p:animEffect transition="in" filter="barn(inVertical)">
                                      <p:cBhvr>
                                        <p:cTn id="207" dur="4000"/>
                                        <p:tgtEl>
                                          <p:spTgt spid="25"/>
                                        </p:tgtEl>
                                      </p:cBhvr>
                                    </p:animEffect>
                                  </p:childTnLst>
                                </p:cTn>
                              </p:par>
                              <p:par>
                                <p:cTn id="208" presetID="16" presetClass="exit" presetSubtype="37" fill="hold" grpId="2" nodeType="withEffect">
                                  <p:stCondLst>
                                    <p:cond delay="0"/>
                                  </p:stCondLst>
                                  <p:childTnLst>
                                    <p:animEffect transition="out" filter="barn(outVertical)">
                                      <p:cBhvr>
                                        <p:cTn id="209" dur="4000"/>
                                        <p:tgtEl>
                                          <p:spTgt spid="25"/>
                                        </p:tgtEl>
                                      </p:cBhvr>
                                    </p:animEffect>
                                    <p:set>
                                      <p:cBhvr>
                                        <p:cTn id="210" dur="1" fill="hold">
                                          <p:stCondLst>
                                            <p:cond delay="3999"/>
                                          </p:stCondLst>
                                        </p:cTn>
                                        <p:tgtEl>
                                          <p:spTgt spid="25"/>
                                        </p:tgtEl>
                                        <p:attrNameLst>
                                          <p:attrName>style.visibility</p:attrName>
                                        </p:attrNameLst>
                                      </p:cBhvr>
                                      <p:to>
                                        <p:strVal val="hidden"/>
                                      </p:to>
                                    </p:set>
                                  </p:childTnLst>
                                </p:cTn>
                              </p:par>
                              <p:par>
                                <p:cTn id="211" presetID="2" presetClass="exit" presetSubtype="9" fill="hold" grpId="3" nodeType="withEffect">
                                  <p:stCondLst>
                                    <p:cond delay="0"/>
                                  </p:stCondLst>
                                  <p:childTnLst>
                                    <p:anim calcmode="lin" valueType="num">
                                      <p:cBhvr additive="base">
                                        <p:cTn id="212" dur="4000"/>
                                        <p:tgtEl>
                                          <p:spTgt spid="25"/>
                                        </p:tgtEl>
                                        <p:attrNameLst>
                                          <p:attrName>ppt_x</p:attrName>
                                        </p:attrNameLst>
                                      </p:cBhvr>
                                      <p:tavLst>
                                        <p:tav tm="0">
                                          <p:val>
                                            <p:strVal val="ppt_x"/>
                                          </p:val>
                                        </p:tav>
                                        <p:tav tm="100000">
                                          <p:val>
                                            <p:strVal val="0-ppt_w/2"/>
                                          </p:val>
                                        </p:tav>
                                      </p:tavLst>
                                    </p:anim>
                                    <p:anim calcmode="lin" valueType="num">
                                      <p:cBhvr additive="base">
                                        <p:cTn id="213" dur="4000"/>
                                        <p:tgtEl>
                                          <p:spTgt spid="25"/>
                                        </p:tgtEl>
                                        <p:attrNameLst>
                                          <p:attrName>ppt_y</p:attrName>
                                        </p:attrNameLst>
                                      </p:cBhvr>
                                      <p:tavLst>
                                        <p:tav tm="0">
                                          <p:val>
                                            <p:strVal val="ppt_y"/>
                                          </p:val>
                                        </p:tav>
                                        <p:tav tm="100000">
                                          <p:val>
                                            <p:strVal val="0-ppt_h/2"/>
                                          </p:val>
                                        </p:tav>
                                      </p:tavLst>
                                    </p:anim>
                                    <p:set>
                                      <p:cBhvr>
                                        <p:cTn id="214" dur="1" fill="hold">
                                          <p:stCondLst>
                                            <p:cond delay="3999"/>
                                          </p:stCondLst>
                                        </p:cTn>
                                        <p:tgtEl>
                                          <p:spTgt spid="25"/>
                                        </p:tgtEl>
                                        <p:attrNameLst>
                                          <p:attrName>style.visibility</p:attrName>
                                        </p:attrNameLst>
                                      </p:cBhvr>
                                      <p:to>
                                        <p:strVal val="hidden"/>
                                      </p:to>
                                    </p:set>
                                  </p:childTnLst>
                                </p:cTn>
                              </p:par>
                              <p:par>
                                <p:cTn id="215" presetID="2" presetClass="entr" presetSubtype="9" fill="hold" grpId="0" nodeType="withEffect">
                                  <p:stCondLst>
                                    <p:cond delay="0"/>
                                  </p:stCondLst>
                                  <p:childTnLst>
                                    <p:set>
                                      <p:cBhvr>
                                        <p:cTn id="216" dur="1" fill="hold">
                                          <p:stCondLst>
                                            <p:cond delay="0"/>
                                          </p:stCondLst>
                                        </p:cTn>
                                        <p:tgtEl>
                                          <p:spTgt spid="24"/>
                                        </p:tgtEl>
                                        <p:attrNameLst>
                                          <p:attrName>style.visibility</p:attrName>
                                        </p:attrNameLst>
                                      </p:cBhvr>
                                      <p:to>
                                        <p:strVal val="visible"/>
                                      </p:to>
                                    </p:set>
                                    <p:anim calcmode="lin" valueType="num">
                                      <p:cBhvr additive="base">
                                        <p:cTn id="217" dur="4000" fill="hold"/>
                                        <p:tgtEl>
                                          <p:spTgt spid="24"/>
                                        </p:tgtEl>
                                        <p:attrNameLst>
                                          <p:attrName>ppt_x</p:attrName>
                                        </p:attrNameLst>
                                      </p:cBhvr>
                                      <p:tavLst>
                                        <p:tav tm="0">
                                          <p:val>
                                            <p:strVal val="0-#ppt_w/2"/>
                                          </p:val>
                                        </p:tav>
                                        <p:tav tm="100000">
                                          <p:val>
                                            <p:strVal val="#ppt_x"/>
                                          </p:val>
                                        </p:tav>
                                      </p:tavLst>
                                    </p:anim>
                                    <p:anim calcmode="lin" valueType="num">
                                      <p:cBhvr additive="base">
                                        <p:cTn id="218" dur="4000" fill="hold"/>
                                        <p:tgtEl>
                                          <p:spTgt spid="24"/>
                                        </p:tgtEl>
                                        <p:attrNameLst>
                                          <p:attrName>ppt_y</p:attrName>
                                        </p:attrNameLst>
                                      </p:cBhvr>
                                      <p:tavLst>
                                        <p:tav tm="0">
                                          <p:val>
                                            <p:strVal val="0-#ppt_h/2"/>
                                          </p:val>
                                        </p:tav>
                                        <p:tav tm="100000">
                                          <p:val>
                                            <p:strVal val="#ppt_y"/>
                                          </p:val>
                                        </p:tav>
                                      </p:tavLst>
                                    </p:anim>
                                  </p:childTnLst>
                                </p:cTn>
                              </p:par>
                              <p:par>
                                <p:cTn id="219" presetID="16" presetClass="entr" presetSubtype="21" fill="hold" grpId="1" nodeType="withEffect">
                                  <p:stCondLst>
                                    <p:cond delay="0"/>
                                  </p:stCondLst>
                                  <p:childTnLst>
                                    <p:set>
                                      <p:cBhvr>
                                        <p:cTn id="220" dur="1" fill="hold">
                                          <p:stCondLst>
                                            <p:cond delay="0"/>
                                          </p:stCondLst>
                                        </p:cTn>
                                        <p:tgtEl>
                                          <p:spTgt spid="24"/>
                                        </p:tgtEl>
                                        <p:attrNameLst>
                                          <p:attrName>style.visibility</p:attrName>
                                        </p:attrNameLst>
                                      </p:cBhvr>
                                      <p:to>
                                        <p:strVal val="visible"/>
                                      </p:to>
                                    </p:set>
                                    <p:animEffect transition="in" filter="barn(inVertical)">
                                      <p:cBhvr>
                                        <p:cTn id="221" dur="4000"/>
                                        <p:tgtEl>
                                          <p:spTgt spid="24"/>
                                        </p:tgtEl>
                                      </p:cBhvr>
                                    </p:animEffect>
                                  </p:childTnLst>
                                </p:cTn>
                              </p:par>
                              <p:par>
                                <p:cTn id="222" presetID="16" presetClass="exit" presetSubtype="37" fill="hold" grpId="2" nodeType="withEffect">
                                  <p:stCondLst>
                                    <p:cond delay="0"/>
                                  </p:stCondLst>
                                  <p:childTnLst>
                                    <p:animEffect transition="out" filter="barn(outVertical)">
                                      <p:cBhvr>
                                        <p:cTn id="223" dur="4000"/>
                                        <p:tgtEl>
                                          <p:spTgt spid="24"/>
                                        </p:tgtEl>
                                      </p:cBhvr>
                                    </p:animEffect>
                                    <p:set>
                                      <p:cBhvr>
                                        <p:cTn id="224" dur="1" fill="hold">
                                          <p:stCondLst>
                                            <p:cond delay="3999"/>
                                          </p:stCondLst>
                                        </p:cTn>
                                        <p:tgtEl>
                                          <p:spTgt spid="24"/>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4000"/>
                                        <p:tgtEl>
                                          <p:spTgt spid="24"/>
                                        </p:tgtEl>
                                        <p:attrNameLst>
                                          <p:attrName>ppt_x</p:attrName>
                                        </p:attrNameLst>
                                      </p:cBhvr>
                                      <p:tavLst>
                                        <p:tav tm="0">
                                          <p:val>
                                            <p:strVal val="ppt_x"/>
                                          </p:val>
                                        </p:tav>
                                        <p:tav tm="100000">
                                          <p:val>
                                            <p:strVal val="0-ppt_w/2"/>
                                          </p:val>
                                        </p:tav>
                                      </p:tavLst>
                                    </p:anim>
                                    <p:anim calcmode="lin" valueType="num">
                                      <p:cBhvr additive="base">
                                        <p:cTn id="227" dur="4000"/>
                                        <p:tgtEl>
                                          <p:spTgt spid="24"/>
                                        </p:tgtEl>
                                        <p:attrNameLst>
                                          <p:attrName>ppt_y</p:attrName>
                                        </p:attrNameLst>
                                      </p:cBhvr>
                                      <p:tavLst>
                                        <p:tav tm="0">
                                          <p:val>
                                            <p:strVal val="ppt_y"/>
                                          </p:val>
                                        </p:tav>
                                        <p:tav tm="100000">
                                          <p:val>
                                            <p:strVal val="0-ppt_h/2"/>
                                          </p:val>
                                        </p:tav>
                                      </p:tavLst>
                                    </p:anim>
                                    <p:set>
                                      <p:cBhvr>
                                        <p:cTn id="228" dur="1" fill="hold">
                                          <p:stCondLst>
                                            <p:cond delay="3999"/>
                                          </p:stCondLst>
                                        </p:cTn>
                                        <p:tgtEl>
                                          <p:spTgt spid="24"/>
                                        </p:tgtEl>
                                        <p:attrNameLst>
                                          <p:attrName>style.visibility</p:attrName>
                                        </p:attrNameLst>
                                      </p:cBhvr>
                                      <p:to>
                                        <p:strVal val="hidden"/>
                                      </p:to>
                                    </p:set>
                                  </p:childTnLst>
                                </p:cTn>
                              </p:par>
                              <p:par>
                                <p:cTn id="229" presetID="2" presetClass="entr" presetSubtype="9" fill="hold" grpId="0" nodeType="withEffect">
                                  <p:stCondLst>
                                    <p:cond delay="0"/>
                                  </p:stCondLst>
                                  <p:childTnLst>
                                    <p:set>
                                      <p:cBhvr>
                                        <p:cTn id="230" dur="1" fill="hold">
                                          <p:stCondLst>
                                            <p:cond delay="0"/>
                                          </p:stCondLst>
                                        </p:cTn>
                                        <p:tgtEl>
                                          <p:spTgt spid="23"/>
                                        </p:tgtEl>
                                        <p:attrNameLst>
                                          <p:attrName>style.visibility</p:attrName>
                                        </p:attrNameLst>
                                      </p:cBhvr>
                                      <p:to>
                                        <p:strVal val="visible"/>
                                      </p:to>
                                    </p:set>
                                    <p:anim calcmode="lin" valueType="num">
                                      <p:cBhvr additive="base">
                                        <p:cTn id="231" dur="4000" fill="hold"/>
                                        <p:tgtEl>
                                          <p:spTgt spid="23"/>
                                        </p:tgtEl>
                                        <p:attrNameLst>
                                          <p:attrName>ppt_x</p:attrName>
                                        </p:attrNameLst>
                                      </p:cBhvr>
                                      <p:tavLst>
                                        <p:tav tm="0">
                                          <p:val>
                                            <p:strVal val="0-#ppt_w/2"/>
                                          </p:val>
                                        </p:tav>
                                        <p:tav tm="100000">
                                          <p:val>
                                            <p:strVal val="#ppt_x"/>
                                          </p:val>
                                        </p:tav>
                                      </p:tavLst>
                                    </p:anim>
                                    <p:anim calcmode="lin" valueType="num">
                                      <p:cBhvr additive="base">
                                        <p:cTn id="232" dur="4000" fill="hold"/>
                                        <p:tgtEl>
                                          <p:spTgt spid="23"/>
                                        </p:tgtEl>
                                        <p:attrNameLst>
                                          <p:attrName>ppt_y</p:attrName>
                                        </p:attrNameLst>
                                      </p:cBhvr>
                                      <p:tavLst>
                                        <p:tav tm="0">
                                          <p:val>
                                            <p:strVal val="0-#ppt_h/2"/>
                                          </p:val>
                                        </p:tav>
                                        <p:tav tm="100000">
                                          <p:val>
                                            <p:strVal val="#ppt_y"/>
                                          </p:val>
                                        </p:tav>
                                      </p:tavLst>
                                    </p:anim>
                                  </p:childTnLst>
                                </p:cTn>
                              </p:par>
                              <p:par>
                                <p:cTn id="233" presetID="16" presetClass="entr" presetSubtype="21" fill="hold" grpId="1" nodeType="withEffect">
                                  <p:stCondLst>
                                    <p:cond delay="0"/>
                                  </p:stCondLst>
                                  <p:childTnLst>
                                    <p:set>
                                      <p:cBhvr>
                                        <p:cTn id="234" dur="1" fill="hold">
                                          <p:stCondLst>
                                            <p:cond delay="0"/>
                                          </p:stCondLst>
                                        </p:cTn>
                                        <p:tgtEl>
                                          <p:spTgt spid="23"/>
                                        </p:tgtEl>
                                        <p:attrNameLst>
                                          <p:attrName>style.visibility</p:attrName>
                                        </p:attrNameLst>
                                      </p:cBhvr>
                                      <p:to>
                                        <p:strVal val="visible"/>
                                      </p:to>
                                    </p:set>
                                    <p:animEffect transition="in" filter="barn(inVertical)">
                                      <p:cBhvr>
                                        <p:cTn id="235" dur="4000"/>
                                        <p:tgtEl>
                                          <p:spTgt spid="23"/>
                                        </p:tgtEl>
                                      </p:cBhvr>
                                    </p:animEffect>
                                  </p:childTnLst>
                                </p:cTn>
                              </p:par>
                              <p:par>
                                <p:cTn id="236" presetID="16" presetClass="exit" presetSubtype="37" fill="hold" grpId="2" nodeType="withEffect">
                                  <p:stCondLst>
                                    <p:cond delay="0"/>
                                  </p:stCondLst>
                                  <p:childTnLst>
                                    <p:animEffect transition="out" filter="barn(outVertical)">
                                      <p:cBhvr>
                                        <p:cTn id="237" dur="4000"/>
                                        <p:tgtEl>
                                          <p:spTgt spid="23"/>
                                        </p:tgtEl>
                                      </p:cBhvr>
                                    </p:animEffect>
                                    <p:set>
                                      <p:cBhvr>
                                        <p:cTn id="238" dur="1" fill="hold">
                                          <p:stCondLst>
                                            <p:cond delay="3999"/>
                                          </p:stCondLst>
                                        </p:cTn>
                                        <p:tgtEl>
                                          <p:spTgt spid="23"/>
                                        </p:tgtEl>
                                        <p:attrNameLst>
                                          <p:attrName>style.visibility</p:attrName>
                                        </p:attrNameLst>
                                      </p:cBhvr>
                                      <p:to>
                                        <p:strVal val="hidden"/>
                                      </p:to>
                                    </p:set>
                                  </p:childTnLst>
                                </p:cTn>
                              </p:par>
                              <p:par>
                                <p:cTn id="239" presetID="2" presetClass="exit" presetSubtype="9" fill="hold" grpId="3" nodeType="withEffect">
                                  <p:stCondLst>
                                    <p:cond delay="0"/>
                                  </p:stCondLst>
                                  <p:childTnLst>
                                    <p:anim calcmode="lin" valueType="num">
                                      <p:cBhvr additive="base">
                                        <p:cTn id="240" dur="4000"/>
                                        <p:tgtEl>
                                          <p:spTgt spid="23"/>
                                        </p:tgtEl>
                                        <p:attrNameLst>
                                          <p:attrName>ppt_x</p:attrName>
                                        </p:attrNameLst>
                                      </p:cBhvr>
                                      <p:tavLst>
                                        <p:tav tm="0">
                                          <p:val>
                                            <p:strVal val="ppt_x"/>
                                          </p:val>
                                        </p:tav>
                                        <p:tav tm="100000">
                                          <p:val>
                                            <p:strVal val="0-ppt_w/2"/>
                                          </p:val>
                                        </p:tav>
                                      </p:tavLst>
                                    </p:anim>
                                    <p:anim calcmode="lin" valueType="num">
                                      <p:cBhvr additive="base">
                                        <p:cTn id="241" dur="4000"/>
                                        <p:tgtEl>
                                          <p:spTgt spid="23"/>
                                        </p:tgtEl>
                                        <p:attrNameLst>
                                          <p:attrName>ppt_y</p:attrName>
                                        </p:attrNameLst>
                                      </p:cBhvr>
                                      <p:tavLst>
                                        <p:tav tm="0">
                                          <p:val>
                                            <p:strVal val="ppt_y"/>
                                          </p:val>
                                        </p:tav>
                                        <p:tav tm="100000">
                                          <p:val>
                                            <p:strVal val="0-ppt_h/2"/>
                                          </p:val>
                                        </p:tav>
                                      </p:tavLst>
                                    </p:anim>
                                    <p:set>
                                      <p:cBhvr>
                                        <p:cTn id="242" dur="1" fill="hold">
                                          <p:stCondLst>
                                            <p:cond delay="3999"/>
                                          </p:stCondLst>
                                        </p:cTn>
                                        <p:tgtEl>
                                          <p:spTgt spid="23"/>
                                        </p:tgtEl>
                                        <p:attrNameLst>
                                          <p:attrName>style.visibility</p:attrName>
                                        </p:attrNameLst>
                                      </p:cBhvr>
                                      <p:to>
                                        <p:strVal val="hidden"/>
                                      </p:to>
                                    </p:set>
                                  </p:childTnLst>
                                </p:cTn>
                              </p:par>
                              <p:par>
                                <p:cTn id="243" presetID="2" presetClass="entr" presetSubtype="9" fill="hold" grpId="0" nodeType="withEffect">
                                  <p:stCondLst>
                                    <p:cond delay="0"/>
                                  </p:stCondLst>
                                  <p:childTnLst>
                                    <p:set>
                                      <p:cBhvr>
                                        <p:cTn id="244" dur="1" fill="hold">
                                          <p:stCondLst>
                                            <p:cond delay="0"/>
                                          </p:stCondLst>
                                        </p:cTn>
                                        <p:tgtEl>
                                          <p:spTgt spid="22"/>
                                        </p:tgtEl>
                                        <p:attrNameLst>
                                          <p:attrName>style.visibility</p:attrName>
                                        </p:attrNameLst>
                                      </p:cBhvr>
                                      <p:to>
                                        <p:strVal val="visible"/>
                                      </p:to>
                                    </p:set>
                                    <p:anim calcmode="lin" valueType="num">
                                      <p:cBhvr additive="base">
                                        <p:cTn id="245" dur="4000" fill="hold"/>
                                        <p:tgtEl>
                                          <p:spTgt spid="22"/>
                                        </p:tgtEl>
                                        <p:attrNameLst>
                                          <p:attrName>ppt_x</p:attrName>
                                        </p:attrNameLst>
                                      </p:cBhvr>
                                      <p:tavLst>
                                        <p:tav tm="0">
                                          <p:val>
                                            <p:strVal val="0-#ppt_w/2"/>
                                          </p:val>
                                        </p:tav>
                                        <p:tav tm="100000">
                                          <p:val>
                                            <p:strVal val="#ppt_x"/>
                                          </p:val>
                                        </p:tav>
                                      </p:tavLst>
                                    </p:anim>
                                    <p:anim calcmode="lin" valueType="num">
                                      <p:cBhvr additive="base">
                                        <p:cTn id="246" dur="4000" fill="hold"/>
                                        <p:tgtEl>
                                          <p:spTgt spid="22"/>
                                        </p:tgtEl>
                                        <p:attrNameLst>
                                          <p:attrName>ppt_y</p:attrName>
                                        </p:attrNameLst>
                                      </p:cBhvr>
                                      <p:tavLst>
                                        <p:tav tm="0">
                                          <p:val>
                                            <p:strVal val="0-#ppt_h/2"/>
                                          </p:val>
                                        </p:tav>
                                        <p:tav tm="100000">
                                          <p:val>
                                            <p:strVal val="#ppt_y"/>
                                          </p:val>
                                        </p:tav>
                                      </p:tavLst>
                                    </p:anim>
                                  </p:childTnLst>
                                </p:cTn>
                              </p:par>
                              <p:par>
                                <p:cTn id="247" presetID="16" presetClass="entr" presetSubtype="21" fill="hold" grpId="1" nodeType="withEffect">
                                  <p:stCondLst>
                                    <p:cond delay="0"/>
                                  </p:stCondLst>
                                  <p:childTnLst>
                                    <p:set>
                                      <p:cBhvr>
                                        <p:cTn id="248" dur="1" fill="hold">
                                          <p:stCondLst>
                                            <p:cond delay="0"/>
                                          </p:stCondLst>
                                        </p:cTn>
                                        <p:tgtEl>
                                          <p:spTgt spid="22"/>
                                        </p:tgtEl>
                                        <p:attrNameLst>
                                          <p:attrName>style.visibility</p:attrName>
                                        </p:attrNameLst>
                                      </p:cBhvr>
                                      <p:to>
                                        <p:strVal val="visible"/>
                                      </p:to>
                                    </p:set>
                                    <p:animEffect transition="in" filter="barn(inVertical)">
                                      <p:cBhvr>
                                        <p:cTn id="249" dur="4000"/>
                                        <p:tgtEl>
                                          <p:spTgt spid="22"/>
                                        </p:tgtEl>
                                      </p:cBhvr>
                                    </p:animEffect>
                                  </p:childTnLst>
                                </p:cTn>
                              </p:par>
                              <p:par>
                                <p:cTn id="250" presetID="16" presetClass="exit" presetSubtype="37" fill="hold" grpId="2" nodeType="withEffect">
                                  <p:stCondLst>
                                    <p:cond delay="0"/>
                                  </p:stCondLst>
                                  <p:childTnLst>
                                    <p:animEffect transition="out" filter="barn(outVertical)">
                                      <p:cBhvr>
                                        <p:cTn id="251" dur="4000"/>
                                        <p:tgtEl>
                                          <p:spTgt spid="22"/>
                                        </p:tgtEl>
                                      </p:cBhvr>
                                    </p:animEffect>
                                    <p:set>
                                      <p:cBhvr>
                                        <p:cTn id="252" dur="1" fill="hold">
                                          <p:stCondLst>
                                            <p:cond delay="3999"/>
                                          </p:stCondLst>
                                        </p:cTn>
                                        <p:tgtEl>
                                          <p:spTgt spid="22"/>
                                        </p:tgtEl>
                                        <p:attrNameLst>
                                          <p:attrName>style.visibility</p:attrName>
                                        </p:attrNameLst>
                                      </p:cBhvr>
                                      <p:to>
                                        <p:strVal val="hidden"/>
                                      </p:to>
                                    </p:set>
                                  </p:childTnLst>
                                </p:cTn>
                              </p:par>
                              <p:par>
                                <p:cTn id="253" presetID="2" presetClass="exit" presetSubtype="9" fill="hold" grpId="3" nodeType="withEffect">
                                  <p:stCondLst>
                                    <p:cond delay="0"/>
                                  </p:stCondLst>
                                  <p:childTnLst>
                                    <p:anim calcmode="lin" valueType="num">
                                      <p:cBhvr additive="base">
                                        <p:cTn id="254" dur="4000"/>
                                        <p:tgtEl>
                                          <p:spTgt spid="22"/>
                                        </p:tgtEl>
                                        <p:attrNameLst>
                                          <p:attrName>ppt_x</p:attrName>
                                        </p:attrNameLst>
                                      </p:cBhvr>
                                      <p:tavLst>
                                        <p:tav tm="0">
                                          <p:val>
                                            <p:strVal val="ppt_x"/>
                                          </p:val>
                                        </p:tav>
                                        <p:tav tm="100000">
                                          <p:val>
                                            <p:strVal val="0-ppt_w/2"/>
                                          </p:val>
                                        </p:tav>
                                      </p:tavLst>
                                    </p:anim>
                                    <p:anim calcmode="lin" valueType="num">
                                      <p:cBhvr additive="base">
                                        <p:cTn id="255" dur="4000"/>
                                        <p:tgtEl>
                                          <p:spTgt spid="22"/>
                                        </p:tgtEl>
                                        <p:attrNameLst>
                                          <p:attrName>ppt_y</p:attrName>
                                        </p:attrNameLst>
                                      </p:cBhvr>
                                      <p:tavLst>
                                        <p:tav tm="0">
                                          <p:val>
                                            <p:strVal val="ppt_y"/>
                                          </p:val>
                                        </p:tav>
                                        <p:tav tm="100000">
                                          <p:val>
                                            <p:strVal val="0-ppt_h/2"/>
                                          </p:val>
                                        </p:tav>
                                      </p:tavLst>
                                    </p:anim>
                                    <p:set>
                                      <p:cBhvr>
                                        <p:cTn id="256" dur="1" fill="hold">
                                          <p:stCondLst>
                                            <p:cond delay="3999"/>
                                          </p:stCondLst>
                                        </p:cTn>
                                        <p:tgtEl>
                                          <p:spTgt spid="22"/>
                                        </p:tgtEl>
                                        <p:attrNameLst>
                                          <p:attrName>style.visibility</p:attrName>
                                        </p:attrNameLst>
                                      </p:cBhvr>
                                      <p:to>
                                        <p:strVal val="hidden"/>
                                      </p:to>
                                    </p:set>
                                  </p:childTnLst>
                                </p:cTn>
                              </p:par>
                              <p:par>
                                <p:cTn id="257" presetID="2" presetClass="entr" presetSubtype="6" fill="hold" grpId="0" nodeType="withEffect">
                                  <p:stCondLst>
                                    <p:cond delay="0"/>
                                  </p:stCondLst>
                                  <p:childTnLst>
                                    <p:set>
                                      <p:cBhvr>
                                        <p:cTn id="258" dur="1" fill="hold">
                                          <p:stCondLst>
                                            <p:cond delay="0"/>
                                          </p:stCondLst>
                                        </p:cTn>
                                        <p:tgtEl>
                                          <p:spTgt spid="7"/>
                                        </p:tgtEl>
                                        <p:attrNameLst>
                                          <p:attrName>style.visibility</p:attrName>
                                        </p:attrNameLst>
                                      </p:cBhvr>
                                      <p:to>
                                        <p:strVal val="visible"/>
                                      </p:to>
                                    </p:set>
                                    <p:anim calcmode="lin" valueType="num">
                                      <p:cBhvr additive="base">
                                        <p:cTn id="259" dur="4000" fill="hold"/>
                                        <p:tgtEl>
                                          <p:spTgt spid="7"/>
                                        </p:tgtEl>
                                        <p:attrNameLst>
                                          <p:attrName>ppt_x</p:attrName>
                                        </p:attrNameLst>
                                      </p:cBhvr>
                                      <p:tavLst>
                                        <p:tav tm="0">
                                          <p:val>
                                            <p:strVal val="1+#ppt_w/2"/>
                                          </p:val>
                                        </p:tav>
                                        <p:tav tm="100000">
                                          <p:val>
                                            <p:strVal val="#ppt_x"/>
                                          </p:val>
                                        </p:tav>
                                      </p:tavLst>
                                    </p:anim>
                                    <p:anim calcmode="lin" valueType="num">
                                      <p:cBhvr additive="base">
                                        <p:cTn id="260" dur="4000" fill="hold"/>
                                        <p:tgtEl>
                                          <p:spTgt spid="7"/>
                                        </p:tgtEl>
                                        <p:attrNameLst>
                                          <p:attrName>ppt_y</p:attrName>
                                        </p:attrNameLst>
                                      </p:cBhvr>
                                      <p:tavLst>
                                        <p:tav tm="0">
                                          <p:val>
                                            <p:strVal val="1+#ppt_h/2"/>
                                          </p:val>
                                        </p:tav>
                                        <p:tav tm="100000">
                                          <p:val>
                                            <p:strVal val="#ppt_y"/>
                                          </p:val>
                                        </p:tav>
                                      </p:tavLst>
                                    </p:anim>
                                  </p:childTnLst>
                                </p:cTn>
                              </p:par>
                              <p:par>
                                <p:cTn id="261" presetID="16" presetClass="entr" presetSubtype="21" fill="hold" grpId="1" nodeType="withEffect">
                                  <p:stCondLst>
                                    <p:cond delay="0"/>
                                  </p:stCondLst>
                                  <p:childTnLst>
                                    <p:set>
                                      <p:cBhvr>
                                        <p:cTn id="262" dur="1" fill="hold">
                                          <p:stCondLst>
                                            <p:cond delay="0"/>
                                          </p:stCondLst>
                                        </p:cTn>
                                        <p:tgtEl>
                                          <p:spTgt spid="7"/>
                                        </p:tgtEl>
                                        <p:attrNameLst>
                                          <p:attrName>style.visibility</p:attrName>
                                        </p:attrNameLst>
                                      </p:cBhvr>
                                      <p:to>
                                        <p:strVal val="visible"/>
                                      </p:to>
                                    </p:set>
                                    <p:animEffect transition="in" filter="barn(inVertical)">
                                      <p:cBhvr>
                                        <p:cTn id="263" dur="4000"/>
                                        <p:tgtEl>
                                          <p:spTgt spid="7"/>
                                        </p:tgtEl>
                                      </p:cBhvr>
                                    </p:animEffect>
                                  </p:childTnLst>
                                </p:cTn>
                              </p:par>
                              <p:par>
                                <p:cTn id="264" presetID="16" presetClass="exit" presetSubtype="37" fill="hold" grpId="2" nodeType="withEffect">
                                  <p:stCondLst>
                                    <p:cond delay="0"/>
                                  </p:stCondLst>
                                  <p:childTnLst>
                                    <p:animEffect transition="out" filter="barn(outVertical)">
                                      <p:cBhvr>
                                        <p:cTn id="265" dur="4000"/>
                                        <p:tgtEl>
                                          <p:spTgt spid="7"/>
                                        </p:tgtEl>
                                      </p:cBhvr>
                                    </p:animEffect>
                                    <p:set>
                                      <p:cBhvr>
                                        <p:cTn id="266" dur="1" fill="hold">
                                          <p:stCondLst>
                                            <p:cond delay="3999"/>
                                          </p:stCondLst>
                                        </p:cTn>
                                        <p:tgtEl>
                                          <p:spTgt spid="7"/>
                                        </p:tgtEl>
                                        <p:attrNameLst>
                                          <p:attrName>style.visibility</p:attrName>
                                        </p:attrNameLst>
                                      </p:cBhvr>
                                      <p:to>
                                        <p:strVal val="hidden"/>
                                      </p:to>
                                    </p:set>
                                  </p:childTnLst>
                                </p:cTn>
                              </p:par>
                              <p:par>
                                <p:cTn id="267" presetID="2" presetClass="exit" presetSubtype="6" fill="hold" grpId="3" nodeType="withEffect">
                                  <p:stCondLst>
                                    <p:cond delay="0"/>
                                  </p:stCondLst>
                                  <p:childTnLst>
                                    <p:anim calcmode="lin" valueType="num">
                                      <p:cBhvr additive="base">
                                        <p:cTn id="268" dur="4000"/>
                                        <p:tgtEl>
                                          <p:spTgt spid="7"/>
                                        </p:tgtEl>
                                        <p:attrNameLst>
                                          <p:attrName>ppt_x</p:attrName>
                                        </p:attrNameLst>
                                      </p:cBhvr>
                                      <p:tavLst>
                                        <p:tav tm="0">
                                          <p:val>
                                            <p:strVal val="ppt_x"/>
                                          </p:val>
                                        </p:tav>
                                        <p:tav tm="100000">
                                          <p:val>
                                            <p:strVal val="1+ppt_w/2"/>
                                          </p:val>
                                        </p:tav>
                                      </p:tavLst>
                                    </p:anim>
                                    <p:anim calcmode="lin" valueType="num">
                                      <p:cBhvr additive="base">
                                        <p:cTn id="269" dur="4000"/>
                                        <p:tgtEl>
                                          <p:spTgt spid="7"/>
                                        </p:tgtEl>
                                        <p:attrNameLst>
                                          <p:attrName>ppt_y</p:attrName>
                                        </p:attrNameLst>
                                      </p:cBhvr>
                                      <p:tavLst>
                                        <p:tav tm="0">
                                          <p:val>
                                            <p:strVal val="ppt_y"/>
                                          </p:val>
                                        </p:tav>
                                        <p:tav tm="100000">
                                          <p:val>
                                            <p:strVal val="1+ppt_h/2"/>
                                          </p:val>
                                        </p:tav>
                                      </p:tavLst>
                                    </p:anim>
                                    <p:set>
                                      <p:cBhvr>
                                        <p:cTn id="270" dur="1" fill="hold">
                                          <p:stCondLst>
                                            <p:cond delay="3999"/>
                                          </p:stCondLst>
                                        </p:cTn>
                                        <p:tgtEl>
                                          <p:spTgt spid="7"/>
                                        </p:tgtEl>
                                        <p:attrNameLst>
                                          <p:attrName>style.visibility</p:attrName>
                                        </p:attrNameLst>
                                      </p:cBhvr>
                                      <p:to>
                                        <p:strVal val="hidden"/>
                                      </p:to>
                                    </p:set>
                                  </p:childTnLst>
                                </p:cTn>
                              </p:par>
                              <p:par>
                                <p:cTn id="271" presetID="2" presetClass="entr" presetSubtype="6" fill="hold" grpId="0" nodeType="withEffect">
                                  <p:stCondLst>
                                    <p:cond delay="0"/>
                                  </p:stCondLst>
                                  <p:childTnLst>
                                    <p:set>
                                      <p:cBhvr>
                                        <p:cTn id="272" dur="1" fill="hold">
                                          <p:stCondLst>
                                            <p:cond delay="0"/>
                                          </p:stCondLst>
                                        </p:cTn>
                                        <p:tgtEl>
                                          <p:spTgt spid="6"/>
                                        </p:tgtEl>
                                        <p:attrNameLst>
                                          <p:attrName>style.visibility</p:attrName>
                                        </p:attrNameLst>
                                      </p:cBhvr>
                                      <p:to>
                                        <p:strVal val="visible"/>
                                      </p:to>
                                    </p:set>
                                    <p:anim calcmode="lin" valueType="num">
                                      <p:cBhvr additive="base">
                                        <p:cTn id="273" dur="4000" fill="hold"/>
                                        <p:tgtEl>
                                          <p:spTgt spid="6"/>
                                        </p:tgtEl>
                                        <p:attrNameLst>
                                          <p:attrName>ppt_x</p:attrName>
                                        </p:attrNameLst>
                                      </p:cBhvr>
                                      <p:tavLst>
                                        <p:tav tm="0">
                                          <p:val>
                                            <p:strVal val="1+#ppt_w/2"/>
                                          </p:val>
                                        </p:tav>
                                        <p:tav tm="100000">
                                          <p:val>
                                            <p:strVal val="#ppt_x"/>
                                          </p:val>
                                        </p:tav>
                                      </p:tavLst>
                                    </p:anim>
                                    <p:anim calcmode="lin" valueType="num">
                                      <p:cBhvr additive="base">
                                        <p:cTn id="274" dur="4000" fill="hold"/>
                                        <p:tgtEl>
                                          <p:spTgt spid="6"/>
                                        </p:tgtEl>
                                        <p:attrNameLst>
                                          <p:attrName>ppt_y</p:attrName>
                                        </p:attrNameLst>
                                      </p:cBhvr>
                                      <p:tavLst>
                                        <p:tav tm="0">
                                          <p:val>
                                            <p:strVal val="1+#ppt_h/2"/>
                                          </p:val>
                                        </p:tav>
                                        <p:tav tm="100000">
                                          <p:val>
                                            <p:strVal val="#ppt_y"/>
                                          </p:val>
                                        </p:tav>
                                      </p:tavLst>
                                    </p:anim>
                                  </p:childTnLst>
                                </p:cTn>
                              </p:par>
                              <p:par>
                                <p:cTn id="275" presetID="16" presetClass="entr" presetSubtype="21" fill="hold" grpId="1" nodeType="withEffect">
                                  <p:stCondLst>
                                    <p:cond delay="0"/>
                                  </p:stCondLst>
                                  <p:childTnLst>
                                    <p:set>
                                      <p:cBhvr>
                                        <p:cTn id="276" dur="1" fill="hold">
                                          <p:stCondLst>
                                            <p:cond delay="0"/>
                                          </p:stCondLst>
                                        </p:cTn>
                                        <p:tgtEl>
                                          <p:spTgt spid="6"/>
                                        </p:tgtEl>
                                        <p:attrNameLst>
                                          <p:attrName>style.visibility</p:attrName>
                                        </p:attrNameLst>
                                      </p:cBhvr>
                                      <p:to>
                                        <p:strVal val="visible"/>
                                      </p:to>
                                    </p:set>
                                    <p:animEffect transition="in" filter="barn(inVertical)">
                                      <p:cBhvr>
                                        <p:cTn id="277" dur="4000"/>
                                        <p:tgtEl>
                                          <p:spTgt spid="6"/>
                                        </p:tgtEl>
                                      </p:cBhvr>
                                    </p:animEffect>
                                  </p:childTnLst>
                                </p:cTn>
                              </p:par>
                              <p:par>
                                <p:cTn id="278" presetID="16" presetClass="exit" presetSubtype="37" fill="hold" grpId="2" nodeType="withEffect">
                                  <p:stCondLst>
                                    <p:cond delay="0"/>
                                  </p:stCondLst>
                                  <p:childTnLst>
                                    <p:animEffect transition="out" filter="barn(outVertical)">
                                      <p:cBhvr>
                                        <p:cTn id="279" dur="4000"/>
                                        <p:tgtEl>
                                          <p:spTgt spid="6"/>
                                        </p:tgtEl>
                                      </p:cBhvr>
                                    </p:animEffect>
                                    <p:set>
                                      <p:cBhvr>
                                        <p:cTn id="280" dur="1" fill="hold">
                                          <p:stCondLst>
                                            <p:cond delay="3999"/>
                                          </p:stCondLst>
                                        </p:cTn>
                                        <p:tgtEl>
                                          <p:spTgt spid="6"/>
                                        </p:tgtEl>
                                        <p:attrNameLst>
                                          <p:attrName>style.visibility</p:attrName>
                                        </p:attrNameLst>
                                      </p:cBhvr>
                                      <p:to>
                                        <p:strVal val="hidden"/>
                                      </p:to>
                                    </p:set>
                                  </p:childTnLst>
                                </p:cTn>
                              </p:par>
                              <p:par>
                                <p:cTn id="281" presetID="2" presetClass="exit" presetSubtype="6" fill="hold" grpId="3" nodeType="withEffect">
                                  <p:stCondLst>
                                    <p:cond delay="0"/>
                                  </p:stCondLst>
                                  <p:childTnLst>
                                    <p:anim calcmode="lin" valueType="num">
                                      <p:cBhvr additive="base">
                                        <p:cTn id="282" dur="4000"/>
                                        <p:tgtEl>
                                          <p:spTgt spid="6"/>
                                        </p:tgtEl>
                                        <p:attrNameLst>
                                          <p:attrName>ppt_x</p:attrName>
                                        </p:attrNameLst>
                                      </p:cBhvr>
                                      <p:tavLst>
                                        <p:tav tm="0">
                                          <p:val>
                                            <p:strVal val="ppt_x"/>
                                          </p:val>
                                        </p:tav>
                                        <p:tav tm="100000">
                                          <p:val>
                                            <p:strVal val="1+ppt_w/2"/>
                                          </p:val>
                                        </p:tav>
                                      </p:tavLst>
                                    </p:anim>
                                    <p:anim calcmode="lin" valueType="num">
                                      <p:cBhvr additive="base">
                                        <p:cTn id="283" dur="4000"/>
                                        <p:tgtEl>
                                          <p:spTgt spid="6"/>
                                        </p:tgtEl>
                                        <p:attrNameLst>
                                          <p:attrName>ppt_y</p:attrName>
                                        </p:attrNameLst>
                                      </p:cBhvr>
                                      <p:tavLst>
                                        <p:tav tm="0">
                                          <p:val>
                                            <p:strVal val="ppt_y"/>
                                          </p:val>
                                        </p:tav>
                                        <p:tav tm="100000">
                                          <p:val>
                                            <p:strVal val="1+ppt_h/2"/>
                                          </p:val>
                                        </p:tav>
                                      </p:tavLst>
                                    </p:anim>
                                    <p:set>
                                      <p:cBhvr>
                                        <p:cTn id="284" dur="1" fill="hold">
                                          <p:stCondLst>
                                            <p:cond delay="3999"/>
                                          </p:stCondLst>
                                        </p:cTn>
                                        <p:tgtEl>
                                          <p:spTgt spid="6"/>
                                        </p:tgtEl>
                                        <p:attrNameLst>
                                          <p:attrName>style.visibility</p:attrName>
                                        </p:attrNameLst>
                                      </p:cBhvr>
                                      <p:to>
                                        <p:strVal val="hidden"/>
                                      </p:to>
                                    </p:set>
                                  </p:childTnLst>
                                </p:cTn>
                              </p:par>
                              <p:par>
                                <p:cTn id="285" presetID="2" presetClass="entr" presetSubtype="6" fill="hold" grpId="0" nodeType="withEffect">
                                  <p:stCondLst>
                                    <p:cond delay="0"/>
                                  </p:stCondLst>
                                  <p:childTnLst>
                                    <p:set>
                                      <p:cBhvr>
                                        <p:cTn id="286" dur="1" fill="hold">
                                          <p:stCondLst>
                                            <p:cond delay="0"/>
                                          </p:stCondLst>
                                        </p:cTn>
                                        <p:tgtEl>
                                          <p:spTgt spid="5"/>
                                        </p:tgtEl>
                                        <p:attrNameLst>
                                          <p:attrName>style.visibility</p:attrName>
                                        </p:attrNameLst>
                                      </p:cBhvr>
                                      <p:to>
                                        <p:strVal val="visible"/>
                                      </p:to>
                                    </p:set>
                                    <p:anim calcmode="lin" valueType="num">
                                      <p:cBhvr additive="base">
                                        <p:cTn id="287" dur="4000" fill="hold"/>
                                        <p:tgtEl>
                                          <p:spTgt spid="5"/>
                                        </p:tgtEl>
                                        <p:attrNameLst>
                                          <p:attrName>ppt_x</p:attrName>
                                        </p:attrNameLst>
                                      </p:cBhvr>
                                      <p:tavLst>
                                        <p:tav tm="0">
                                          <p:val>
                                            <p:strVal val="1+#ppt_w/2"/>
                                          </p:val>
                                        </p:tav>
                                        <p:tav tm="100000">
                                          <p:val>
                                            <p:strVal val="#ppt_x"/>
                                          </p:val>
                                        </p:tav>
                                      </p:tavLst>
                                    </p:anim>
                                    <p:anim calcmode="lin" valueType="num">
                                      <p:cBhvr additive="base">
                                        <p:cTn id="288" dur="4000" fill="hold"/>
                                        <p:tgtEl>
                                          <p:spTgt spid="5"/>
                                        </p:tgtEl>
                                        <p:attrNameLst>
                                          <p:attrName>ppt_y</p:attrName>
                                        </p:attrNameLst>
                                      </p:cBhvr>
                                      <p:tavLst>
                                        <p:tav tm="0">
                                          <p:val>
                                            <p:strVal val="1+#ppt_h/2"/>
                                          </p:val>
                                        </p:tav>
                                        <p:tav tm="100000">
                                          <p:val>
                                            <p:strVal val="#ppt_y"/>
                                          </p:val>
                                        </p:tav>
                                      </p:tavLst>
                                    </p:anim>
                                  </p:childTnLst>
                                </p:cTn>
                              </p:par>
                              <p:par>
                                <p:cTn id="289" presetID="16" presetClass="entr" presetSubtype="21" fill="hold" grpId="1" nodeType="withEffect">
                                  <p:stCondLst>
                                    <p:cond delay="0"/>
                                  </p:stCondLst>
                                  <p:childTnLst>
                                    <p:set>
                                      <p:cBhvr>
                                        <p:cTn id="290" dur="1" fill="hold">
                                          <p:stCondLst>
                                            <p:cond delay="0"/>
                                          </p:stCondLst>
                                        </p:cTn>
                                        <p:tgtEl>
                                          <p:spTgt spid="5"/>
                                        </p:tgtEl>
                                        <p:attrNameLst>
                                          <p:attrName>style.visibility</p:attrName>
                                        </p:attrNameLst>
                                      </p:cBhvr>
                                      <p:to>
                                        <p:strVal val="visible"/>
                                      </p:to>
                                    </p:set>
                                    <p:animEffect transition="in" filter="barn(inVertical)">
                                      <p:cBhvr>
                                        <p:cTn id="291" dur="4000"/>
                                        <p:tgtEl>
                                          <p:spTgt spid="5"/>
                                        </p:tgtEl>
                                      </p:cBhvr>
                                    </p:animEffect>
                                  </p:childTnLst>
                                </p:cTn>
                              </p:par>
                              <p:par>
                                <p:cTn id="292" presetID="16" presetClass="exit" presetSubtype="37" fill="hold" grpId="2" nodeType="withEffect">
                                  <p:stCondLst>
                                    <p:cond delay="0"/>
                                  </p:stCondLst>
                                  <p:childTnLst>
                                    <p:animEffect transition="out" filter="barn(outVertical)">
                                      <p:cBhvr>
                                        <p:cTn id="293" dur="4000"/>
                                        <p:tgtEl>
                                          <p:spTgt spid="5"/>
                                        </p:tgtEl>
                                      </p:cBhvr>
                                    </p:animEffect>
                                    <p:set>
                                      <p:cBhvr>
                                        <p:cTn id="294" dur="1" fill="hold">
                                          <p:stCondLst>
                                            <p:cond delay="3999"/>
                                          </p:stCondLst>
                                        </p:cTn>
                                        <p:tgtEl>
                                          <p:spTgt spid="5"/>
                                        </p:tgtEl>
                                        <p:attrNameLst>
                                          <p:attrName>style.visibility</p:attrName>
                                        </p:attrNameLst>
                                      </p:cBhvr>
                                      <p:to>
                                        <p:strVal val="hidden"/>
                                      </p:to>
                                    </p:set>
                                  </p:childTnLst>
                                </p:cTn>
                              </p:par>
                              <p:par>
                                <p:cTn id="295" presetID="2" presetClass="exit" presetSubtype="6" fill="hold" grpId="3" nodeType="withEffect">
                                  <p:stCondLst>
                                    <p:cond delay="0"/>
                                  </p:stCondLst>
                                  <p:childTnLst>
                                    <p:anim calcmode="lin" valueType="num">
                                      <p:cBhvr additive="base">
                                        <p:cTn id="296" dur="4000"/>
                                        <p:tgtEl>
                                          <p:spTgt spid="5"/>
                                        </p:tgtEl>
                                        <p:attrNameLst>
                                          <p:attrName>ppt_x</p:attrName>
                                        </p:attrNameLst>
                                      </p:cBhvr>
                                      <p:tavLst>
                                        <p:tav tm="0">
                                          <p:val>
                                            <p:strVal val="ppt_x"/>
                                          </p:val>
                                        </p:tav>
                                        <p:tav tm="100000">
                                          <p:val>
                                            <p:strVal val="1+ppt_w/2"/>
                                          </p:val>
                                        </p:tav>
                                      </p:tavLst>
                                    </p:anim>
                                    <p:anim calcmode="lin" valueType="num">
                                      <p:cBhvr additive="base">
                                        <p:cTn id="297" dur="4000"/>
                                        <p:tgtEl>
                                          <p:spTgt spid="5"/>
                                        </p:tgtEl>
                                        <p:attrNameLst>
                                          <p:attrName>ppt_y</p:attrName>
                                        </p:attrNameLst>
                                      </p:cBhvr>
                                      <p:tavLst>
                                        <p:tav tm="0">
                                          <p:val>
                                            <p:strVal val="ppt_y"/>
                                          </p:val>
                                        </p:tav>
                                        <p:tav tm="100000">
                                          <p:val>
                                            <p:strVal val="1+ppt_h/2"/>
                                          </p:val>
                                        </p:tav>
                                      </p:tavLst>
                                    </p:anim>
                                    <p:set>
                                      <p:cBhvr>
                                        <p:cTn id="298" dur="1" fill="hold">
                                          <p:stCondLst>
                                            <p:cond delay="3999"/>
                                          </p:stCondLst>
                                        </p:cTn>
                                        <p:tgtEl>
                                          <p:spTgt spid="5"/>
                                        </p:tgtEl>
                                        <p:attrNameLst>
                                          <p:attrName>style.visibility</p:attrName>
                                        </p:attrNameLst>
                                      </p:cBhvr>
                                      <p:to>
                                        <p:strVal val="hidden"/>
                                      </p:to>
                                    </p:set>
                                  </p:childTnLst>
                                </p:cTn>
                              </p:par>
                              <p:par>
                                <p:cTn id="299" presetID="2" presetClass="entr" presetSubtype="6" fill="hold" grpId="0" nodeType="withEffect">
                                  <p:stCondLst>
                                    <p:cond delay="0"/>
                                  </p:stCondLst>
                                  <p:childTnLst>
                                    <p:set>
                                      <p:cBhvr>
                                        <p:cTn id="300" dur="1" fill="hold">
                                          <p:stCondLst>
                                            <p:cond delay="0"/>
                                          </p:stCondLst>
                                        </p:cTn>
                                        <p:tgtEl>
                                          <p:spTgt spid="4"/>
                                        </p:tgtEl>
                                        <p:attrNameLst>
                                          <p:attrName>style.visibility</p:attrName>
                                        </p:attrNameLst>
                                      </p:cBhvr>
                                      <p:to>
                                        <p:strVal val="visible"/>
                                      </p:to>
                                    </p:set>
                                    <p:anim calcmode="lin" valueType="num">
                                      <p:cBhvr additive="base">
                                        <p:cTn id="301" dur="4000" fill="hold"/>
                                        <p:tgtEl>
                                          <p:spTgt spid="4"/>
                                        </p:tgtEl>
                                        <p:attrNameLst>
                                          <p:attrName>ppt_x</p:attrName>
                                        </p:attrNameLst>
                                      </p:cBhvr>
                                      <p:tavLst>
                                        <p:tav tm="0">
                                          <p:val>
                                            <p:strVal val="1+#ppt_w/2"/>
                                          </p:val>
                                        </p:tav>
                                        <p:tav tm="100000">
                                          <p:val>
                                            <p:strVal val="#ppt_x"/>
                                          </p:val>
                                        </p:tav>
                                      </p:tavLst>
                                    </p:anim>
                                    <p:anim calcmode="lin" valueType="num">
                                      <p:cBhvr additive="base">
                                        <p:cTn id="302" dur="4000" fill="hold"/>
                                        <p:tgtEl>
                                          <p:spTgt spid="4"/>
                                        </p:tgtEl>
                                        <p:attrNameLst>
                                          <p:attrName>ppt_y</p:attrName>
                                        </p:attrNameLst>
                                      </p:cBhvr>
                                      <p:tavLst>
                                        <p:tav tm="0">
                                          <p:val>
                                            <p:strVal val="1+#ppt_h/2"/>
                                          </p:val>
                                        </p:tav>
                                        <p:tav tm="100000">
                                          <p:val>
                                            <p:strVal val="#ppt_y"/>
                                          </p:val>
                                        </p:tav>
                                      </p:tavLst>
                                    </p:anim>
                                  </p:childTnLst>
                                </p:cTn>
                              </p:par>
                              <p:par>
                                <p:cTn id="303" presetID="16" presetClass="entr" presetSubtype="21" fill="hold" grpId="1" nodeType="withEffect">
                                  <p:stCondLst>
                                    <p:cond delay="0"/>
                                  </p:stCondLst>
                                  <p:childTnLst>
                                    <p:set>
                                      <p:cBhvr>
                                        <p:cTn id="304" dur="1" fill="hold">
                                          <p:stCondLst>
                                            <p:cond delay="0"/>
                                          </p:stCondLst>
                                        </p:cTn>
                                        <p:tgtEl>
                                          <p:spTgt spid="4"/>
                                        </p:tgtEl>
                                        <p:attrNameLst>
                                          <p:attrName>style.visibility</p:attrName>
                                        </p:attrNameLst>
                                      </p:cBhvr>
                                      <p:to>
                                        <p:strVal val="visible"/>
                                      </p:to>
                                    </p:set>
                                    <p:animEffect transition="in" filter="barn(inVertical)">
                                      <p:cBhvr>
                                        <p:cTn id="305" dur="4000"/>
                                        <p:tgtEl>
                                          <p:spTgt spid="4"/>
                                        </p:tgtEl>
                                      </p:cBhvr>
                                    </p:animEffect>
                                  </p:childTnLst>
                                </p:cTn>
                              </p:par>
                              <p:par>
                                <p:cTn id="306" presetID="16" presetClass="exit" presetSubtype="37" fill="hold" grpId="2" nodeType="withEffect">
                                  <p:stCondLst>
                                    <p:cond delay="0"/>
                                  </p:stCondLst>
                                  <p:childTnLst>
                                    <p:animEffect transition="out" filter="barn(outVertical)">
                                      <p:cBhvr>
                                        <p:cTn id="307" dur="4000"/>
                                        <p:tgtEl>
                                          <p:spTgt spid="4"/>
                                        </p:tgtEl>
                                      </p:cBhvr>
                                    </p:animEffect>
                                    <p:set>
                                      <p:cBhvr>
                                        <p:cTn id="308" dur="1" fill="hold">
                                          <p:stCondLst>
                                            <p:cond delay="3999"/>
                                          </p:stCondLst>
                                        </p:cTn>
                                        <p:tgtEl>
                                          <p:spTgt spid="4"/>
                                        </p:tgtEl>
                                        <p:attrNameLst>
                                          <p:attrName>style.visibility</p:attrName>
                                        </p:attrNameLst>
                                      </p:cBhvr>
                                      <p:to>
                                        <p:strVal val="hidden"/>
                                      </p:to>
                                    </p:set>
                                  </p:childTnLst>
                                </p:cTn>
                              </p:par>
                              <p:par>
                                <p:cTn id="309" presetID="2" presetClass="exit" presetSubtype="6" fill="hold" grpId="3" nodeType="withEffect">
                                  <p:stCondLst>
                                    <p:cond delay="0"/>
                                  </p:stCondLst>
                                  <p:childTnLst>
                                    <p:anim calcmode="lin" valueType="num">
                                      <p:cBhvr additive="base">
                                        <p:cTn id="310" dur="4000"/>
                                        <p:tgtEl>
                                          <p:spTgt spid="4"/>
                                        </p:tgtEl>
                                        <p:attrNameLst>
                                          <p:attrName>ppt_x</p:attrName>
                                        </p:attrNameLst>
                                      </p:cBhvr>
                                      <p:tavLst>
                                        <p:tav tm="0">
                                          <p:val>
                                            <p:strVal val="ppt_x"/>
                                          </p:val>
                                        </p:tav>
                                        <p:tav tm="100000">
                                          <p:val>
                                            <p:strVal val="1+ppt_w/2"/>
                                          </p:val>
                                        </p:tav>
                                      </p:tavLst>
                                    </p:anim>
                                    <p:anim calcmode="lin" valueType="num">
                                      <p:cBhvr additive="base">
                                        <p:cTn id="311" dur="4000"/>
                                        <p:tgtEl>
                                          <p:spTgt spid="4"/>
                                        </p:tgtEl>
                                        <p:attrNameLst>
                                          <p:attrName>ppt_y</p:attrName>
                                        </p:attrNameLst>
                                      </p:cBhvr>
                                      <p:tavLst>
                                        <p:tav tm="0">
                                          <p:val>
                                            <p:strVal val="ppt_y"/>
                                          </p:val>
                                        </p:tav>
                                        <p:tav tm="100000">
                                          <p:val>
                                            <p:strVal val="1+ppt_h/2"/>
                                          </p:val>
                                        </p:tav>
                                      </p:tavLst>
                                    </p:anim>
                                    <p:set>
                                      <p:cBhvr>
                                        <p:cTn id="312" dur="1" fill="hold">
                                          <p:stCondLst>
                                            <p:cond delay="3999"/>
                                          </p:stCondLst>
                                        </p:cTn>
                                        <p:tgtEl>
                                          <p:spTgt spid="4"/>
                                        </p:tgtEl>
                                        <p:attrNameLst>
                                          <p:attrName>style.visibility</p:attrName>
                                        </p:attrNameLst>
                                      </p:cBhvr>
                                      <p:to>
                                        <p:strVal val="hidden"/>
                                      </p:to>
                                    </p:set>
                                  </p:childTnLst>
                                </p:cTn>
                              </p:par>
                              <p:par>
                                <p:cTn id="313" presetID="2" presetClass="entr" presetSubtype="6" fill="hold" grpId="0" nodeType="withEffect">
                                  <p:stCondLst>
                                    <p:cond delay="0"/>
                                  </p:stCondLst>
                                  <p:childTnLst>
                                    <p:set>
                                      <p:cBhvr>
                                        <p:cTn id="314" dur="1" fill="hold">
                                          <p:stCondLst>
                                            <p:cond delay="0"/>
                                          </p:stCondLst>
                                        </p:cTn>
                                        <p:tgtEl>
                                          <p:spTgt spid="3"/>
                                        </p:tgtEl>
                                        <p:attrNameLst>
                                          <p:attrName>style.visibility</p:attrName>
                                        </p:attrNameLst>
                                      </p:cBhvr>
                                      <p:to>
                                        <p:strVal val="visible"/>
                                      </p:to>
                                    </p:set>
                                    <p:anim calcmode="lin" valueType="num">
                                      <p:cBhvr additive="base">
                                        <p:cTn id="315" dur="4000" fill="hold"/>
                                        <p:tgtEl>
                                          <p:spTgt spid="3"/>
                                        </p:tgtEl>
                                        <p:attrNameLst>
                                          <p:attrName>ppt_x</p:attrName>
                                        </p:attrNameLst>
                                      </p:cBhvr>
                                      <p:tavLst>
                                        <p:tav tm="0">
                                          <p:val>
                                            <p:strVal val="1+#ppt_w/2"/>
                                          </p:val>
                                        </p:tav>
                                        <p:tav tm="100000">
                                          <p:val>
                                            <p:strVal val="#ppt_x"/>
                                          </p:val>
                                        </p:tav>
                                      </p:tavLst>
                                    </p:anim>
                                    <p:anim calcmode="lin" valueType="num">
                                      <p:cBhvr additive="base">
                                        <p:cTn id="316" dur="4000" fill="hold"/>
                                        <p:tgtEl>
                                          <p:spTgt spid="3"/>
                                        </p:tgtEl>
                                        <p:attrNameLst>
                                          <p:attrName>ppt_y</p:attrName>
                                        </p:attrNameLst>
                                      </p:cBhvr>
                                      <p:tavLst>
                                        <p:tav tm="0">
                                          <p:val>
                                            <p:strVal val="1+#ppt_h/2"/>
                                          </p:val>
                                        </p:tav>
                                        <p:tav tm="100000">
                                          <p:val>
                                            <p:strVal val="#ppt_y"/>
                                          </p:val>
                                        </p:tav>
                                      </p:tavLst>
                                    </p:anim>
                                  </p:childTnLst>
                                </p:cTn>
                              </p:par>
                              <p:par>
                                <p:cTn id="317" presetID="16" presetClass="entr" presetSubtype="21" fill="hold" grpId="1" nodeType="withEffect">
                                  <p:stCondLst>
                                    <p:cond delay="0"/>
                                  </p:stCondLst>
                                  <p:childTnLst>
                                    <p:set>
                                      <p:cBhvr>
                                        <p:cTn id="318" dur="1" fill="hold">
                                          <p:stCondLst>
                                            <p:cond delay="0"/>
                                          </p:stCondLst>
                                        </p:cTn>
                                        <p:tgtEl>
                                          <p:spTgt spid="3"/>
                                        </p:tgtEl>
                                        <p:attrNameLst>
                                          <p:attrName>style.visibility</p:attrName>
                                        </p:attrNameLst>
                                      </p:cBhvr>
                                      <p:to>
                                        <p:strVal val="visible"/>
                                      </p:to>
                                    </p:set>
                                    <p:animEffect transition="in" filter="barn(inVertical)">
                                      <p:cBhvr>
                                        <p:cTn id="319" dur="4000"/>
                                        <p:tgtEl>
                                          <p:spTgt spid="3"/>
                                        </p:tgtEl>
                                      </p:cBhvr>
                                    </p:animEffect>
                                  </p:childTnLst>
                                </p:cTn>
                              </p:par>
                              <p:par>
                                <p:cTn id="320" presetID="16" presetClass="exit" presetSubtype="37" fill="hold" grpId="2" nodeType="withEffect">
                                  <p:stCondLst>
                                    <p:cond delay="0"/>
                                  </p:stCondLst>
                                  <p:childTnLst>
                                    <p:animEffect transition="out" filter="barn(outVertical)">
                                      <p:cBhvr>
                                        <p:cTn id="321" dur="4000"/>
                                        <p:tgtEl>
                                          <p:spTgt spid="3"/>
                                        </p:tgtEl>
                                      </p:cBhvr>
                                    </p:animEffect>
                                    <p:set>
                                      <p:cBhvr>
                                        <p:cTn id="322" dur="1" fill="hold">
                                          <p:stCondLst>
                                            <p:cond delay="3999"/>
                                          </p:stCondLst>
                                        </p:cTn>
                                        <p:tgtEl>
                                          <p:spTgt spid="3"/>
                                        </p:tgtEl>
                                        <p:attrNameLst>
                                          <p:attrName>style.visibility</p:attrName>
                                        </p:attrNameLst>
                                      </p:cBhvr>
                                      <p:to>
                                        <p:strVal val="hidden"/>
                                      </p:to>
                                    </p:set>
                                  </p:childTnLst>
                                </p:cTn>
                              </p:par>
                              <p:par>
                                <p:cTn id="323" presetID="2" presetClass="exit" presetSubtype="6" fill="hold" grpId="3" nodeType="withEffect">
                                  <p:stCondLst>
                                    <p:cond delay="0"/>
                                  </p:stCondLst>
                                  <p:childTnLst>
                                    <p:anim calcmode="lin" valueType="num">
                                      <p:cBhvr additive="base">
                                        <p:cTn id="324" dur="4000"/>
                                        <p:tgtEl>
                                          <p:spTgt spid="3"/>
                                        </p:tgtEl>
                                        <p:attrNameLst>
                                          <p:attrName>ppt_x</p:attrName>
                                        </p:attrNameLst>
                                      </p:cBhvr>
                                      <p:tavLst>
                                        <p:tav tm="0">
                                          <p:val>
                                            <p:strVal val="ppt_x"/>
                                          </p:val>
                                        </p:tav>
                                        <p:tav tm="100000">
                                          <p:val>
                                            <p:strVal val="1+ppt_w/2"/>
                                          </p:val>
                                        </p:tav>
                                      </p:tavLst>
                                    </p:anim>
                                    <p:anim calcmode="lin" valueType="num">
                                      <p:cBhvr additive="base">
                                        <p:cTn id="325" dur="4000"/>
                                        <p:tgtEl>
                                          <p:spTgt spid="3"/>
                                        </p:tgtEl>
                                        <p:attrNameLst>
                                          <p:attrName>ppt_y</p:attrName>
                                        </p:attrNameLst>
                                      </p:cBhvr>
                                      <p:tavLst>
                                        <p:tav tm="0">
                                          <p:val>
                                            <p:strVal val="ppt_y"/>
                                          </p:val>
                                        </p:tav>
                                        <p:tav tm="100000">
                                          <p:val>
                                            <p:strVal val="1+ppt_h/2"/>
                                          </p:val>
                                        </p:tav>
                                      </p:tavLst>
                                    </p:anim>
                                    <p:set>
                                      <p:cBhvr>
                                        <p:cTn id="326" dur="1" fill="hold">
                                          <p:stCondLst>
                                            <p:cond delay="3999"/>
                                          </p:stCondLst>
                                        </p:cTn>
                                        <p:tgtEl>
                                          <p:spTgt spid="3"/>
                                        </p:tgtEl>
                                        <p:attrNameLst>
                                          <p:attrName>style.visibility</p:attrName>
                                        </p:attrNameLst>
                                      </p:cBhvr>
                                      <p:to>
                                        <p:strVal val="hidden"/>
                                      </p:to>
                                    </p:set>
                                  </p:childTnLst>
                                </p:cTn>
                              </p:par>
                              <p:par>
                                <p:cTn id="327" presetID="2" presetClass="entr" presetSubtype="6" fill="hold" grpId="0" nodeType="withEffect">
                                  <p:stCondLst>
                                    <p:cond delay="0"/>
                                  </p:stCondLst>
                                  <p:childTnLst>
                                    <p:set>
                                      <p:cBhvr>
                                        <p:cTn id="328" dur="1" fill="hold">
                                          <p:stCondLst>
                                            <p:cond delay="0"/>
                                          </p:stCondLst>
                                        </p:cTn>
                                        <p:tgtEl>
                                          <p:spTgt spid="2"/>
                                        </p:tgtEl>
                                        <p:attrNameLst>
                                          <p:attrName>style.visibility</p:attrName>
                                        </p:attrNameLst>
                                      </p:cBhvr>
                                      <p:to>
                                        <p:strVal val="visible"/>
                                      </p:to>
                                    </p:set>
                                    <p:anim calcmode="lin" valueType="num">
                                      <p:cBhvr additive="base">
                                        <p:cTn id="329" dur="4000" fill="hold"/>
                                        <p:tgtEl>
                                          <p:spTgt spid="2"/>
                                        </p:tgtEl>
                                        <p:attrNameLst>
                                          <p:attrName>ppt_x</p:attrName>
                                        </p:attrNameLst>
                                      </p:cBhvr>
                                      <p:tavLst>
                                        <p:tav tm="0">
                                          <p:val>
                                            <p:strVal val="1+#ppt_w/2"/>
                                          </p:val>
                                        </p:tav>
                                        <p:tav tm="100000">
                                          <p:val>
                                            <p:strVal val="#ppt_x"/>
                                          </p:val>
                                        </p:tav>
                                      </p:tavLst>
                                    </p:anim>
                                    <p:anim calcmode="lin" valueType="num">
                                      <p:cBhvr additive="base">
                                        <p:cTn id="330" dur="4000" fill="hold"/>
                                        <p:tgtEl>
                                          <p:spTgt spid="2"/>
                                        </p:tgtEl>
                                        <p:attrNameLst>
                                          <p:attrName>ppt_y</p:attrName>
                                        </p:attrNameLst>
                                      </p:cBhvr>
                                      <p:tavLst>
                                        <p:tav tm="0">
                                          <p:val>
                                            <p:strVal val="1+#ppt_h/2"/>
                                          </p:val>
                                        </p:tav>
                                        <p:tav tm="100000">
                                          <p:val>
                                            <p:strVal val="#ppt_y"/>
                                          </p:val>
                                        </p:tav>
                                      </p:tavLst>
                                    </p:anim>
                                  </p:childTnLst>
                                </p:cTn>
                              </p:par>
                              <p:par>
                                <p:cTn id="331" presetID="16" presetClass="entr" presetSubtype="21" fill="hold" grpId="1" nodeType="withEffect">
                                  <p:stCondLst>
                                    <p:cond delay="0"/>
                                  </p:stCondLst>
                                  <p:childTnLst>
                                    <p:set>
                                      <p:cBhvr>
                                        <p:cTn id="332" dur="1" fill="hold">
                                          <p:stCondLst>
                                            <p:cond delay="0"/>
                                          </p:stCondLst>
                                        </p:cTn>
                                        <p:tgtEl>
                                          <p:spTgt spid="2"/>
                                        </p:tgtEl>
                                        <p:attrNameLst>
                                          <p:attrName>style.visibility</p:attrName>
                                        </p:attrNameLst>
                                      </p:cBhvr>
                                      <p:to>
                                        <p:strVal val="visible"/>
                                      </p:to>
                                    </p:set>
                                    <p:animEffect transition="in" filter="barn(inVertical)">
                                      <p:cBhvr>
                                        <p:cTn id="333" dur="4000"/>
                                        <p:tgtEl>
                                          <p:spTgt spid="2"/>
                                        </p:tgtEl>
                                      </p:cBhvr>
                                    </p:animEffect>
                                  </p:childTnLst>
                                </p:cTn>
                              </p:par>
                              <p:par>
                                <p:cTn id="334" presetID="16" presetClass="exit" presetSubtype="37" fill="hold" grpId="2" nodeType="withEffect">
                                  <p:stCondLst>
                                    <p:cond delay="0"/>
                                  </p:stCondLst>
                                  <p:childTnLst>
                                    <p:animEffect transition="out" filter="barn(outVertical)">
                                      <p:cBhvr>
                                        <p:cTn id="335" dur="4000"/>
                                        <p:tgtEl>
                                          <p:spTgt spid="2"/>
                                        </p:tgtEl>
                                      </p:cBhvr>
                                    </p:animEffect>
                                    <p:set>
                                      <p:cBhvr>
                                        <p:cTn id="336" dur="1" fill="hold">
                                          <p:stCondLst>
                                            <p:cond delay="3999"/>
                                          </p:stCondLst>
                                        </p:cTn>
                                        <p:tgtEl>
                                          <p:spTgt spid="2"/>
                                        </p:tgtEl>
                                        <p:attrNameLst>
                                          <p:attrName>style.visibility</p:attrName>
                                        </p:attrNameLst>
                                      </p:cBhvr>
                                      <p:to>
                                        <p:strVal val="hidden"/>
                                      </p:to>
                                    </p:set>
                                  </p:childTnLst>
                                </p:cTn>
                              </p:par>
                              <p:par>
                                <p:cTn id="337" presetID="2" presetClass="exit" presetSubtype="6" fill="hold" grpId="3" nodeType="withEffect">
                                  <p:stCondLst>
                                    <p:cond delay="0"/>
                                  </p:stCondLst>
                                  <p:childTnLst>
                                    <p:anim calcmode="lin" valueType="num">
                                      <p:cBhvr additive="base">
                                        <p:cTn id="338" dur="4000"/>
                                        <p:tgtEl>
                                          <p:spTgt spid="2"/>
                                        </p:tgtEl>
                                        <p:attrNameLst>
                                          <p:attrName>ppt_x</p:attrName>
                                        </p:attrNameLst>
                                      </p:cBhvr>
                                      <p:tavLst>
                                        <p:tav tm="0">
                                          <p:val>
                                            <p:strVal val="ppt_x"/>
                                          </p:val>
                                        </p:tav>
                                        <p:tav tm="100000">
                                          <p:val>
                                            <p:strVal val="1+ppt_w/2"/>
                                          </p:val>
                                        </p:tav>
                                      </p:tavLst>
                                    </p:anim>
                                    <p:anim calcmode="lin" valueType="num">
                                      <p:cBhvr additive="base">
                                        <p:cTn id="339" dur="4000"/>
                                        <p:tgtEl>
                                          <p:spTgt spid="2"/>
                                        </p:tgtEl>
                                        <p:attrNameLst>
                                          <p:attrName>ppt_y</p:attrName>
                                        </p:attrNameLst>
                                      </p:cBhvr>
                                      <p:tavLst>
                                        <p:tav tm="0">
                                          <p:val>
                                            <p:strVal val="ppt_y"/>
                                          </p:val>
                                        </p:tav>
                                        <p:tav tm="100000">
                                          <p:val>
                                            <p:strVal val="1+ppt_h/2"/>
                                          </p:val>
                                        </p:tav>
                                      </p:tavLst>
                                    </p:anim>
                                    <p:set>
                                      <p:cBhvr>
                                        <p:cTn id="340" dur="1" fill="hold">
                                          <p:stCondLst>
                                            <p:cond delay="3999"/>
                                          </p:stCondLst>
                                        </p:cTn>
                                        <p:tgtEl>
                                          <p:spTgt spid="2"/>
                                        </p:tgtEl>
                                        <p:attrNameLst>
                                          <p:attrName>style.visibility</p:attrName>
                                        </p:attrNameLst>
                                      </p:cBhvr>
                                      <p:to>
                                        <p:strVal val="hidden"/>
                                      </p:to>
                                    </p:set>
                                  </p:childTnLst>
                                </p:cTn>
                              </p:par>
                              <p:par>
                                <p:cTn id="341" presetID="23" presetClass="entr" presetSubtype="272" fill="hold" nodeType="withEffect">
                                  <p:stCondLst>
                                    <p:cond delay="500"/>
                                  </p:stCondLst>
                                  <p:childTnLst>
                                    <p:set>
                                      <p:cBhvr>
                                        <p:cTn id="342" dur="1" fill="hold">
                                          <p:stCondLst>
                                            <p:cond delay="0"/>
                                          </p:stCondLst>
                                        </p:cTn>
                                        <p:tgtEl>
                                          <p:spTgt spid="29"/>
                                        </p:tgtEl>
                                        <p:attrNameLst>
                                          <p:attrName>style.visibility</p:attrName>
                                        </p:attrNameLst>
                                      </p:cBhvr>
                                      <p:to>
                                        <p:strVal val="visible"/>
                                      </p:to>
                                    </p:set>
                                    <p:anim calcmode="lin" valueType="num">
                                      <p:cBhvr>
                                        <p:cTn id="343" dur="3500" fill="hold"/>
                                        <p:tgtEl>
                                          <p:spTgt spid="29"/>
                                        </p:tgtEl>
                                        <p:attrNameLst>
                                          <p:attrName>ppt_w</p:attrName>
                                        </p:attrNameLst>
                                      </p:cBhvr>
                                      <p:tavLst>
                                        <p:tav tm="0">
                                          <p:val>
                                            <p:strVal val="2/3*#ppt_w"/>
                                          </p:val>
                                        </p:tav>
                                        <p:tav tm="100000">
                                          <p:val>
                                            <p:strVal val="#ppt_w"/>
                                          </p:val>
                                        </p:tav>
                                      </p:tavLst>
                                    </p:anim>
                                    <p:anim calcmode="lin" valueType="num">
                                      <p:cBhvr>
                                        <p:cTn id="344" dur="3500" fill="hold"/>
                                        <p:tgtEl>
                                          <p:spTgt spid="29"/>
                                        </p:tgtEl>
                                        <p:attrNameLst>
                                          <p:attrName>ppt_h</p:attrName>
                                        </p:attrNameLst>
                                      </p:cBhvr>
                                      <p:tavLst>
                                        <p:tav tm="0">
                                          <p:val>
                                            <p:strVal val="2/3*#ppt_h"/>
                                          </p:val>
                                        </p:tav>
                                        <p:tav tm="100000">
                                          <p:val>
                                            <p:strVal val="#ppt_h"/>
                                          </p:val>
                                        </p:tav>
                                      </p:tavLst>
                                    </p:anim>
                                  </p:childTnLst>
                                </p:cTn>
                              </p:par>
                              <p:par>
                                <p:cTn id="345" presetID="8" presetClass="entr" presetSubtype="32" fill="hold" nodeType="withEffect">
                                  <p:stCondLst>
                                    <p:cond delay="500"/>
                                  </p:stCondLst>
                                  <p:childTnLst>
                                    <p:set>
                                      <p:cBhvr>
                                        <p:cTn id="346" dur="1" fill="hold">
                                          <p:stCondLst>
                                            <p:cond delay="0"/>
                                          </p:stCondLst>
                                        </p:cTn>
                                        <p:tgtEl>
                                          <p:spTgt spid="29"/>
                                        </p:tgtEl>
                                        <p:attrNameLst>
                                          <p:attrName>style.visibility</p:attrName>
                                        </p:attrNameLst>
                                      </p:cBhvr>
                                      <p:to>
                                        <p:strVal val="visible"/>
                                      </p:to>
                                    </p:set>
                                    <p:animEffect transition="in" filter="diamond(out)">
                                      <p:cBhvr>
                                        <p:cTn id="347" dur="3500"/>
                                        <p:tgtEl>
                                          <p:spTgt spid="29"/>
                                        </p:tgtEl>
                                      </p:cBhvr>
                                    </p:animEffect>
                                  </p:childTnLst>
                                </p:cTn>
                              </p:par>
                              <p:par>
                                <p:cTn id="348" presetID="9" presetClass="emph" presetSubtype="0" grpId="0" nodeType="withEffect">
                                  <p:stCondLst>
                                    <p:cond delay="0"/>
                                  </p:stCondLst>
                                  <p:childTnLst>
                                    <p:set>
                                      <p:cBhvr rctx="PPT">
                                        <p:cTn id="349" dur="indefinite"/>
                                        <p:tgtEl>
                                          <p:spTgt spid="28"/>
                                        </p:tgtEl>
                                        <p:attrNameLst>
                                          <p:attrName>style.opacity</p:attrName>
                                        </p:attrNameLst>
                                      </p:cBhvr>
                                      <p:to>
                                        <p:strVal val="0"/>
                                      </p:to>
                                    </p:set>
                                    <p:animEffect filter="image" prLst="opacity: 0">
                                      <p:cBhvr rctx="IE">
                                        <p:cTn id="350" dur="indefinite"/>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6768" y="0"/>
            <a:ext cx="9144000" cy="5143500"/>
          </a:xfrm>
          <a:prstGeom prst="rect">
            <a:avLst/>
          </a:prstGeom>
          <a:noFill/>
          <a:ln>
            <a:noFill/>
          </a:ln>
        </p:spPr>
      </p:pic>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896291" flipH="1" flipV="1">
            <a:off x="-100439" y="946860"/>
            <a:ext cx="2137447" cy="1552660"/>
          </a:xfrm>
          <a:prstGeom prst="rect">
            <a:avLst/>
          </a:prstGeom>
          <a:noFill/>
          <a:ln>
            <a:noFill/>
          </a:ln>
          <a:effectLst>
            <a:outerShdw sx="101000" sy="101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896291" flipH="1" flipV="1">
            <a:off x="833562" y="1021511"/>
            <a:ext cx="2137447" cy="1552660"/>
          </a:xfrm>
          <a:prstGeom prst="rect">
            <a:avLst/>
          </a:prstGeom>
          <a:noFill/>
          <a:ln>
            <a:noFill/>
          </a:ln>
          <a:effectLst>
            <a:outerShdw sx="101000" sy="101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896291" flipH="1" flipV="1">
            <a:off x="1841674" y="949503"/>
            <a:ext cx="2137447" cy="1552660"/>
          </a:xfrm>
          <a:prstGeom prst="rect">
            <a:avLst/>
          </a:prstGeom>
          <a:noFill/>
          <a:ln>
            <a:noFill/>
          </a:ln>
          <a:effectLst>
            <a:outerShdw sx="101000" sy="101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896291" flipH="1" flipV="1">
            <a:off x="2705768" y="949503"/>
            <a:ext cx="2137447" cy="1552660"/>
          </a:xfrm>
          <a:prstGeom prst="rect">
            <a:avLst/>
          </a:prstGeom>
          <a:noFill/>
          <a:ln>
            <a:noFill/>
          </a:ln>
          <a:effectLst>
            <a:outerShdw sx="101000" sy="101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703709" flipV="1">
            <a:off x="6941798" y="991936"/>
            <a:ext cx="2137447" cy="1552660"/>
          </a:xfrm>
          <a:prstGeom prst="rect">
            <a:avLst/>
          </a:prstGeom>
          <a:noFill/>
          <a:ln>
            <a:noFill/>
          </a:ln>
          <a:effectLst>
            <a:outerShdw sx="101000" sy="101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703709" flipV="1">
            <a:off x="6007797" y="1066587"/>
            <a:ext cx="2137447" cy="1552660"/>
          </a:xfrm>
          <a:prstGeom prst="rect">
            <a:avLst/>
          </a:prstGeom>
          <a:noFill/>
          <a:ln>
            <a:noFill/>
          </a:ln>
          <a:effectLst>
            <a:outerShdw sx="101000" sy="101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703709" flipV="1">
            <a:off x="4999685" y="994579"/>
            <a:ext cx="2137447" cy="1552660"/>
          </a:xfrm>
          <a:prstGeom prst="rect">
            <a:avLst/>
          </a:prstGeom>
          <a:noFill/>
          <a:ln>
            <a:noFill/>
          </a:ln>
          <a:effectLst>
            <a:outerShdw sx="101000" sy="101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703709" flipV="1">
            <a:off x="4135591" y="994579"/>
            <a:ext cx="2137447" cy="1552660"/>
          </a:xfrm>
          <a:prstGeom prst="rect">
            <a:avLst/>
          </a:prstGeom>
          <a:noFill/>
          <a:ln>
            <a:noFill/>
          </a:ln>
          <a:effectLst>
            <a:outerShdw sx="101000" sy="101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703709" flipH="1">
            <a:off x="-112882" y="2695838"/>
            <a:ext cx="2137447" cy="1552660"/>
          </a:xfrm>
          <a:prstGeom prst="rect">
            <a:avLst/>
          </a:prstGeom>
          <a:noFill/>
          <a:ln>
            <a:noFill/>
          </a:ln>
          <a:effectLst>
            <a:outerShdw sx="101000" sy="101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703709" flipH="1">
            <a:off x="821119" y="2621187"/>
            <a:ext cx="2137447" cy="1552660"/>
          </a:xfrm>
          <a:prstGeom prst="rect">
            <a:avLst/>
          </a:prstGeom>
          <a:noFill/>
          <a:ln>
            <a:noFill/>
          </a:ln>
          <a:effectLst>
            <a:outerShdw sx="101000" sy="101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703709" flipH="1">
            <a:off x="1829231" y="2693195"/>
            <a:ext cx="2137447" cy="1552660"/>
          </a:xfrm>
          <a:prstGeom prst="rect">
            <a:avLst/>
          </a:prstGeom>
          <a:noFill/>
          <a:ln>
            <a:noFill/>
          </a:ln>
          <a:effectLst>
            <a:outerShdw sx="101000" sy="101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703709" flipH="1">
            <a:off x="2693325" y="2693195"/>
            <a:ext cx="2137447" cy="1552660"/>
          </a:xfrm>
          <a:prstGeom prst="rect">
            <a:avLst/>
          </a:prstGeom>
          <a:noFill/>
          <a:ln>
            <a:noFill/>
          </a:ln>
          <a:effectLst>
            <a:outerShdw sx="101000" sy="101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896291">
            <a:off x="6929355" y="2650762"/>
            <a:ext cx="2137447" cy="1552660"/>
          </a:xfrm>
          <a:prstGeom prst="rect">
            <a:avLst/>
          </a:prstGeom>
          <a:noFill/>
          <a:ln>
            <a:noFill/>
          </a:ln>
          <a:effectLst>
            <a:outerShdw sx="101000" sy="101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896291">
            <a:off x="5995354" y="2576111"/>
            <a:ext cx="2137447" cy="1552660"/>
          </a:xfrm>
          <a:prstGeom prst="rect">
            <a:avLst/>
          </a:prstGeom>
          <a:noFill/>
          <a:ln>
            <a:noFill/>
          </a:ln>
          <a:effectLst>
            <a:outerShdw sx="101000" sy="101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896291">
            <a:off x="4987242" y="2648119"/>
            <a:ext cx="2137447" cy="1552660"/>
          </a:xfrm>
          <a:prstGeom prst="rect">
            <a:avLst/>
          </a:prstGeom>
          <a:noFill/>
          <a:ln>
            <a:noFill/>
          </a:ln>
          <a:effectLst>
            <a:outerShdw sx="101000" sy="101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896291">
            <a:off x="4123148" y="2648119"/>
            <a:ext cx="2137447" cy="1552660"/>
          </a:xfrm>
          <a:prstGeom prst="rect">
            <a:avLst/>
          </a:prstGeom>
          <a:noFill/>
          <a:ln>
            <a:noFill/>
          </a:ln>
          <a:effectLst>
            <a:outerShdw sx="101000" sy="101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19 Rectángulo"/>
          <p:cNvSpPr/>
          <p:nvPr/>
        </p:nvSpPr>
        <p:spPr>
          <a:xfrm>
            <a:off x="-114279" y="-88363"/>
            <a:ext cx="9252520" cy="523261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44967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ppt_w"/>
                                          </p:val>
                                        </p:tav>
                                        <p:tav tm="100000">
                                          <p:val>
                                            <p:strVal val="#ppt_w"/>
                                          </p:val>
                                        </p:tav>
                                      </p:tavLst>
                                    </p:anim>
                                    <p:anim calcmode="lin" valueType="num">
                                      <p:cBhvr>
                                        <p:cTn id="8" dur="4000" fill="hold"/>
                                        <p:tgtEl>
                                          <p:spTgt spid="5"/>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nodeType="withEffect">
                                  <p:stCondLst>
                                    <p:cond delay="0"/>
                                  </p:stCondLst>
                                  <p:childTnLst>
                                    <p:animRot by="21600000">
                                      <p:cBhvr>
                                        <p:cTn id="10" dur="4250" fill="hold"/>
                                        <p:tgtEl>
                                          <p:spTgt spid="5"/>
                                        </p:tgtEl>
                                        <p:attrNameLst>
                                          <p:attrName>r</p:attrName>
                                        </p:attrNameLst>
                                      </p:cBhvr>
                                    </p:animRot>
                                  </p:childTnLst>
                                </p:cTn>
                              </p:par>
                              <p:par>
                                <p:cTn id="11" presetID="2" presetClass="exit" presetSubtype="6" fill="hold" nodeType="withEffect">
                                  <p:stCondLst>
                                    <p:cond delay="0"/>
                                  </p:stCondLst>
                                  <p:childTnLst>
                                    <p:anim calcmode="lin" valueType="num">
                                      <p:cBhvr additive="base">
                                        <p:cTn id="12" dur="5500"/>
                                        <p:tgtEl>
                                          <p:spTgt spid="5"/>
                                        </p:tgtEl>
                                        <p:attrNameLst>
                                          <p:attrName>ppt_x</p:attrName>
                                        </p:attrNameLst>
                                      </p:cBhvr>
                                      <p:tavLst>
                                        <p:tav tm="0">
                                          <p:val>
                                            <p:strVal val="ppt_x"/>
                                          </p:val>
                                        </p:tav>
                                        <p:tav tm="100000">
                                          <p:val>
                                            <p:strVal val="1+ppt_w/2"/>
                                          </p:val>
                                        </p:tav>
                                      </p:tavLst>
                                    </p:anim>
                                    <p:anim calcmode="lin" valueType="num">
                                      <p:cBhvr additive="base">
                                        <p:cTn id="13" dur="5500"/>
                                        <p:tgtEl>
                                          <p:spTgt spid="5"/>
                                        </p:tgtEl>
                                        <p:attrNameLst>
                                          <p:attrName>ppt_y</p:attrName>
                                        </p:attrNameLst>
                                      </p:cBhvr>
                                      <p:tavLst>
                                        <p:tav tm="0">
                                          <p:val>
                                            <p:strVal val="ppt_y"/>
                                          </p:val>
                                        </p:tav>
                                        <p:tav tm="100000">
                                          <p:val>
                                            <p:strVal val="1+ppt_h/2"/>
                                          </p:val>
                                        </p:tav>
                                      </p:tavLst>
                                    </p:anim>
                                    <p:set>
                                      <p:cBhvr>
                                        <p:cTn id="14" dur="1" fill="hold">
                                          <p:stCondLst>
                                            <p:cond delay="5499"/>
                                          </p:stCondLst>
                                        </p:cTn>
                                        <p:tgtEl>
                                          <p:spTgt spid="5"/>
                                        </p:tgtEl>
                                        <p:attrNameLst>
                                          <p:attrName>style.visibility</p:attrName>
                                        </p:attrNameLst>
                                      </p:cBhvr>
                                      <p:to>
                                        <p:strVal val="hidden"/>
                                      </p:to>
                                    </p:set>
                                  </p:childTnLst>
                                </p:cTn>
                              </p:par>
                              <p:par>
                                <p:cTn id="15" presetID="19"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ppt_w"/>
                                          </p:val>
                                        </p:tav>
                                        <p:tav tm="100000">
                                          <p:val>
                                            <p:strVal val="#ppt_w"/>
                                          </p:val>
                                        </p:tav>
                                      </p:tavLst>
                                    </p:anim>
                                    <p:anim calcmode="lin" valueType="num">
                                      <p:cBhvr>
                                        <p:cTn id="18" dur="4000" fill="hold"/>
                                        <p:tgtEl>
                                          <p:spTgt spid="4"/>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nodeType="withEffect">
                                  <p:stCondLst>
                                    <p:cond delay="0"/>
                                  </p:stCondLst>
                                  <p:childTnLst>
                                    <p:animRot by="21600000">
                                      <p:cBhvr>
                                        <p:cTn id="20" dur="4250" fill="hold"/>
                                        <p:tgtEl>
                                          <p:spTgt spid="4"/>
                                        </p:tgtEl>
                                        <p:attrNameLst>
                                          <p:attrName>r</p:attrName>
                                        </p:attrNameLst>
                                      </p:cBhvr>
                                    </p:animRot>
                                  </p:childTnLst>
                                </p:cTn>
                              </p:par>
                              <p:par>
                                <p:cTn id="21" presetID="2" presetClass="exit" presetSubtype="6" fill="hold" nodeType="withEffect">
                                  <p:stCondLst>
                                    <p:cond delay="0"/>
                                  </p:stCondLst>
                                  <p:childTnLst>
                                    <p:anim calcmode="lin" valueType="num">
                                      <p:cBhvr additive="base">
                                        <p:cTn id="22" dur="5500"/>
                                        <p:tgtEl>
                                          <p:spTgt spid="4"/>
                                        </p:tgtEl>
                                        <p:attrNameLst>
                                          <p:attrName>ppt_x</p:attrName>
                                        </p:attrNameLst>
                                      </p:cBhvr>
                                      <p:tavLst>
                                        <p:tav tm="0">
                                          <p:val>
                                            <p:strVal val="ppt_x"/>
                                          </p:val>
                                        </p:tav>
                                        <p:tav tm="100000">
                                          <p:val>
                                            <p:strVal val="1+ppt_w/2"/>
                                          </p:val>
                                        </p:tav>
                                      </p:tavLst>
                                    </p:anim>
                                    <p:anim calcmode="lin" valueType="num">
                                      <p:cBhvr additive="base">
                                        <p:cTn id="23" dur="5500"/>
                                        <p:tgtEl>
                                          <p:spTgt spid="4"/>
                                        </p:tgtEl>
                                        <p:attrNameLst>
                                          <p:attrName>ppt_y</p:attrName>
                                        </p:attrNameLst>
                                      </p:cBhvr>
                                      <p:tavLst>
                                        <p:tav tm="0">
                                          <p:val>
                                            <p:strVal val="ppt_y"/>
                                          </p:val>
                                        </p:tav>
                                        <p:tav tm="100000">
                                          <p:val>
                                            <p:strVal val="1+ppt_h/2"/>
                                          </p:val>
                                        </p:tav>
                                      </p:tavLst>
                                    </p:anim>
                                    <p:set>
                                      <p:cBhvr>
                                        <p:cTn id="24" dur="1" fill="hold">
                                          <p:stCondLst>
                                            <p:cond delay="5499"/>
                                          </p:stCondLst>
                                        </p:cTn>
                                        <p:tgtEl>
                                          <p:spTgt spid="4"/>
                                        </p:tgtEl>
                                        <p:attrNameLst>
                                          <p:attrName>style.visibility</p:attrName>
                                        </p:attrNameLst>
                                      </p:cBhvr>
                                      <p:to>
                                        <p:strVal val="hidden"/>
                                      </p:to>
                                    </p:set>
                                  </p:childTnLst>
                                </p:cTn>
                              </p:par>
                              <p:par>
                                <p:cTn id="25" presetID="19" presetClass="entr" presetSubtype="5"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4000" fill="hold"/>
                                        <p:tgtEl>
                                          <p:spTgt spid="3"/>
                                        </p:tgtEl>
                                        <p:attrNameLst>
                                          <p:attrName>ppt_w</p:attrName>
                                        </p:attrNameLst>
                                      </p:cBhvr>
                                      <p:tavLst>
                                        <p:tav tm="0">
                                          <p:val>
                                            <p:strVal val="#ppt_w"/>
                                          </p:val>
                                        </p:tav>
                                        <p:tav tm="100000">
                                          <p:val>
                                            <p:strVal val="#ppt_w"/>
                                          </p:val>
                                        </p:tav>
                                      </p:tavLst>
                                    </p:anim>
                                    <p:anim calcmode="lin" valueType="num">
                                      <p:cBhvr>
                                        <p:cTn id="28" dur="4000" fill="hold"/>
                                        <p:tgtEl>
                                          <p:spTgt spid="3"/>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nodeType="withEffect">
                                  <p:stCondLst>
                                    <p:cond delay="0"/>
                                  </p:stCondLst>
                                  <p:childTnLst>
                                    <p:animRot by="21600000">
                                      <p:cBhvr>
                                        <p:cTn id="30" dur="4250" fill="hold"/>
                                        <p:tgtEl>
                                          <p:spTgt spid="3"/>
                                        </p:tgtEl>
                                        <p:attrNameLst>
                                          <p:attrName>r</p:attrName>
                                        </p:attrNameLst>
                                      </p:cBhvr>
                                    </p:animRot>
                                  </p:childTnLst>
                                </p:cTn>
                              </p:par>
                              <p:par>
                                <p:cTn id="31" presetID="2" presetClass="exit" presetSubtype="6" fill="hold" nodeType="withEffect">
                                  <p:stCondLst>
                                    <p:cond delay="0"/>
                                  </p:stCondLst>
                                  <p:childTnLst>
                                    <p:anim calcmode="lin" valueType="num">
                                      <p:cBhvr additive="base">
                                        <p:cTn id="32" dur="5500"/>
                                        <p:tgtEl>
                                          <p:spTgt spid="3"/>
                                        </p:tgtEl>
                                        <p:attrNameLst>
                                          <p:attrName>ppt_x</p:attrName>
                                        </p:attrNameLst>
                                      </p:cBhvr>
                                      <p:tavLst>
                                        <p:tav tm="0">
                                          <p:val>
                                            <p:strVal val="ppt_x"/>
                                          </p:val>
                                        </p:tav>
                                        <p:tav tm="100000">
                                          <p:val>
                                            <p:strVal val="1+ppt_w/2"/>
                                          </p:val>
                                        </p:tav>
                                      </p:tavLst>
                                    </p:anim>
                                    <p:anim calcmode="lin" valueType="num">
                                      <p:cBhvr additive="base">
                                        <p:cTn id="33" dur="5500"/>
                                        <p:tgtEl>
                                          <p:spTgt spid="3"/>
                                        </p:tgtEl>
                                        <p:attrNameLst>
                                          <p:attrName>ppt_y</p:attrName>
                                        </p:attrNameLst>
                                      </p:cBhvr>
                                      <p:tavLst>
                                        <p:tav tm="0">
                                          <p:val>
                                            <p:strVal val="ppt_y"/>
                                          </p:val>
                                        </p:tav>
                                        <p:tav tm="100000">
                                          <p:val>
                                            <p:strVal val="1+ppt_h/2"/>
                                          </p:val>
                                        </p:tav>
                                      </p:tavLst>
                                    </p:anim>
                                    <p:set>
                                      <p:cBhvr>
                                        <p:cTn id="34" dur="1" fill="hold">
                                          <p:stCondLst>
                                            <p:cond delay="5499"/>
                                          </p:stCondLst>
                                        </p:cTn>
                                        <p:tgtEl>
                                          <p:spTgt spid="3"/>
                                        </p:tgtEl>
                                        <p:attrNameLst>
                                          <p:attrName>style.visibility</p:attrName>
                                        </p:attrNameLst>
                                      </p:cBhvr>
                                      <p:to>
                                        <p:strVal val="hidden"/>
                                      </p:to>
                                    </p:set>
                                  </p:childTnLst>
                                </p:cTn>
                              </p:par>
                              <p:par>
                                <p:cTn id="35" presetID="19" presetClass="entr" presetSubtype="5"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4000" fill="hold"/>
                                        <p:tgtEl>
                                          <p:spTgt spid="2"/>
                                        </p:tgtEl>
                                        <p:attrNameLst>
                                          <p:attrName>ppt_w</p:attrName>
                                        </p:attrNameLst>
                                      </p:cBhvr>
                                      <p:tavLst>
                                        <p:tav tm="0">
                                          <p:val>
                                            <p:strVal val="#ppt_w"/>
                                          </p:val>
                                        </p:tav>
                                        <p:tav tm="100000">
                                          <p:val>
                                            <p:strVal val="#ppt_w"/>
                                          </p:val>
                                        </p:tav>
                                      </p:tavLst>
                                    </p:anim>
                                    <p:anim calcmode="lin" valueType="num">
                                      <p:cBhvr>
                                        <p:cTn id="38" dur="4000" fill="hold"/>
                                        <p:tgtEl>
                                          <p:spTgt spid="2"/>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nodeType="withEffect">
                                  <p:stCondLst>
                                    <p:cond delay="0"/>
                                  </p:stCondLst>
                                  <p:childTnLst>
                                    <p:animRot by="21600000">
                                      <p:cBhvr>
                                        <p:cTn id="40" dur="4250" fill="hold"/>
                                        <p:tgtEl>
                                          <p:spTgt spid="2"/>
                                        </p:tgtEl>
                                        <p:attrNameLst>
                                          <p:attrName>r</p:attrName>
                                        </p:attrNameLst>
                                      </p:cBhvr>
                                    </p:animRot>
                                  </p:childTnLst>
                                </p:cTn>
                              </p:par>
                              <p:par>
                                <p:cTn id="41" presetID="2" presetClass="exit" presetSubtype="6" fill="hold" nodeType="withEffect">
                                  <p:stCondLst>
                                    <p:cond delay="0"/>
                                  </p:stCondLst>
                                  <p:childTnLst>
                                    <p:anim calcmode="lin" valueType="num">
                                      <p:cBhvr additive="base">
                                        <p:cTn id="42" dur="5500"/>
                                        <p:tgtEl>
                                          <p:spTgt spid="2"/>
                                        </p:tgtEl>
                                        <p:attrNameLst>
                                          <p:attrName>ppt_x</p:attrName>
                                        </p:attrNameLst>
                                      </p:cBhvr>
                                      <p:tavLst>
                                        <p:tav tm="0">
                                          <p:val>
                                            <p:strVal val="ppt_x"/>
                                          </p:val>
                                        </p:tav>
                                        <p:tav tm="100000">
                                          <p:val>
                                            <p:strVal val="1+ppt_w/2"/>
                                          </p:val>
                                        </p:tav>
                                      </p:tavLst>
                                    </p:anim>
                                    <p:anim calcmode="lin" valueType="num">
                                      <p:cBhvr additive="base">
                                        <p:cTn id="43" dur="5500"/>
                                        <p:tgtEl>
                                          <p:spTgt spid="2"/>
                                        </p:tgtEl>
                                        <p:attrNameLst>
                                          <p:attrName>ppt_y</p:attrName>
                                        </p:attrNameLst>
                                      </p:cBhvr>
                                      <p:tavLst>
                                        <p:tav tm="0">
                                          <p:val>
                                            <p:strVal val="ppt_y"/>
                                          </p:val>
                                        </p:tav>
                                        <p:tav tm="100000">
                                          <p:val>
                                            <p:strVal val="1+ppt_h/2"/>
                                          </p:val>
                                        </p:tav>
                                      </p:tavLst>
                                    </p:anim>
                                    <p:set>
                                      <p:cBhvr>
                                        <p:cTn id="44" dur="1" fill="hold">
                                          <p:stCondLst>
                                            <p:cond delay="5499"/>
                                          </p:stCondLst>
                                        </p:cTn>
                                        <p:tgtEl>
                                          <p:spTgt spid="2"/>
                                        </p:tgtEl>
                                        <p:attrNameLst>
                                          <p:attrName>style.visibility</p:attrName>
                                        </p:attrNameLst>
                                      </p:cBhvr>
                                      <p:to>
                                        <p:strVal val="hidden"/>
                                      </p:to>
                                    </p:set>
                                  </p:childTnLst>
                                </p:cTn>
                              </p:par>
                              <p:par>
                                <p:cTn id="45" presetID="19" presetClass="entr" presetSubtype="5"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4000" fill="hold"/>
                                        <p:tgtEl>
                                          <p:spTgt spid="6"/>
                                        </p:tgtEl>
                                        <p:attrNameLst>
                                          <p:attrName>ppt_w</p:attrName>
                                        </p:attrNameLst>
                                      </p:cBhvr>
                                      <p:tavLst>
                                        <p:tav tm="0">
                                          <p:val>
                                            <p:strVal val="#ppt_w"/>
                                          </p:val>
                                        </p:tav>
                                        <p:tav tm="100000">
                                          <p:val>
                                            <p:strVal val="#ppt_w"/>
                                          </p:val>
                                        </p:tav>
                                      </p:tavLst>
                                    </p:anim>
                                    <p:anim calcmode="lin" valueType="num">
                                      <p:cBhvr>
                                        <p:cTn id="48" dur="4000" fill="hold"/>
                                        <p:tgtEl>
                                          <p:spTgt spid="6"/>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nodeType="withEffect">
                                  <p:stCondLst>
                                    <p:cond delay="0"/>
                                  </p:stCondLst>
                                  <p:childTnLst>
                                    <p:animRot by="-21600000">
                                      <p:cBhvr>
                                        <p:cTn id="50" dur="4250" fill="hold"/>
                                        <p:tgtEl>
                                          <p:spTgt spid="6"/>
                                        </p:tgtEl>
                                        <p:attrNameLst>
                                          <p:attrName>r</p:attrName>
                                        </p:attrNameLst>
                                      </p:cBhvr>
                                    </p:animRot>
                                  </p:childTnLst>
                                </p:cTn>
                              </p:par>
                              <p:par>
                                <p:cTn id="51" presetID="2" presetClass="exit" presetSubtype="12" fill="hold" nodeType="withEffect">
                                  <p:stCondLst>
                                    <p:cond delay="0"/>
                                  </p:stCondLst>
                                  <p:childTnLst>
                                    <p:anim calcmode="lin" valueType="num">
                                      <p:cBhvr additive="base">
                                        <p:cTn id="52" dur="5500"/>
                                        <p:tgtEl>
                                          <p:spTgt spid="6"/>
                                        </p:tgtEl>
                                        <p:attrNameLst>
                                          <p:attrName>ppt_x</p:attrName>
                                        </p:attrNameLst>
                                      </p:cBhvr>
                                      <p:tavLst>
                                        <p:tav tm="0">
                                          <p:val>
                                            <p:strVal val="ppt_x"/>
                                          </p:val>
                                        </p:tav>
                                        <p:tav tm="100000">
                                          <p:val>
                                            <p:strVal val="0-ppt_w/2"/>
                                          </p:val>
                                        </p:tav>
                                      </p:tavLst>
                                    </p:anim>
                                    <p:anim calcmode="lin" valueType="num">
                                      <p:cBhvr additive="base">
                                        <p:cTn id="53" dur="5500"/>
                                        <p:tgtEl>
                                          <p:spTgt spid="6"/>
                                        </p:tgtEl>
                                        <p:attrNameLst>
                                          <p:attrName>ppt_y</p:attrName>
                                        </p:attrNameLst>
                                      </p:cBhvr>
                                      <p:tavLst>
                                        <p:tav tm="0">
                                          <p:val>
                                            <p:strVal val="ppt_y"/>
                                          </p:val>
                                        </p:tav>
                                        <p:tav tm="100000">
                                          <p:val>
                                            <p:strVal val="1+ppt_h/2"/>
                                          </p:val>
                                        </p:tav>
                                      </p:tavLst>
                                    </p:anim>
                                    <p:set>
                                      <p:cBhvr>
                                        <p:cTn id="54" dur="1" fill="hold">
                                          <p:stCondLst>
                                            <p:cond delay="5499"/>
                                          </p:stCondLst>
                                        </p:cTn>
                                        <p:tgtEl>
                                          <p:spTgt spid="6"/>
                                        </p:tgtEl>
                                        <p:attrNameLst>
                                          <p:attrName>style.visibility</p:attrName>
                                        </p:attrNameLst>
                                      </p:cBhvr>
                                      <p:to>
                                        <p:strVal val="hidden"/>
                                      </p:to>
                                    </p:set>
                                  </p:childTnLst>
                                </p:cTn>
                              </p:par>
                              <p:par>
                                <p:cTn id="55" presetID="19" presetClass="entr" presetSubtype="5"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4000" fill="hold"/>
                                        <p:tgtEl>
                                          <p:spTgt spid="8"/>
                                        </p:tgtEl>
                                        <p:attrNameLst>
                                          <p:attrName>ppt_w</p:attrName>
                                        </p:attrNameLst>
                                      </p:cBhvr>
                                      <p:tavLst>
                                        <p:tav tm="0">
                                          <p:val>
                                            <p:strVal val="#ppt_w"/>
                                          </p:val>
                                        </p:tav>
                                        <p:tav tm="100000">
                                          <p:val>
                                            <p:strVal val="#ppt_w"/>
                                          </p:val>
                                        </p:tav>
                                      </p:tavLst>
                                    </p:anim>
                                    <p:anim calcmode="lin" valueType="num">
                                      <p:cBhvr>
                                        <p:cTn id="58" dur="4000" fill="hold"/>
                                        <p:tgtEl>
                                          <p:spTgt spid="8"/>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nodeType="withEffect">
                                  <p:stCondLst>
                                    <p:cond delay="0"/>
                                  </p:stCondLst>
                                  <p:childTnLst>
                                    <p:animRot by="-21600000">
                                      <p:cBhvr>
                                        <p:cTn id="60" dur="4250" fill="hold"/>
                                        <p:tgtEl>
                                          <p:spTgt spid="8"/>
                                        </p:tgtEl>
                                        <p:attrNameLst>
                                          <p:attrName>r</p:attrName>
                                        </p:attrNameLst>
                                      </p:cBhvr>
                                    </p:animRot>
                                  </p:childTnLst>
                                </p:cTn>
                              </p:par>
                              <p:par>
                                <p:cTn id="61" presetID="2" presetClass="exit" presetSubtype="12" fill="hold" nodeType="withEffect">
                                  <p:stCondLst>
                                    <p:cond delay="0"/>
                                  </p:stCondLst>
                                  <p:childTnLst>
                                    <p:anim calcmode="lin" valueType="num">
                                      <p:cBhvr additive="base">
                                        <p:cTn id="62" dur="5500"/>
                                        <p:tgtEl>
                                          <p:spTgt spid="8"/>
                                        </p:tgtEl>
                                        <p:attrNameLst>
                                          <p:attrName>ppt_x</p:attrName>
                                        </p:attrNameLst>
                                      </p:cBhvr>
                                      <p:tavLst>
                                        <p:tav tm="0">
                                          <p:val>
                                            <p:strVal val="ppt_x"/>
                                          </p:val>
                                        </p:tav>
                                        <p:tav tm="100000">
                                          <p:val>
                                            <p:strVal val="0-ppt_w/2"/>
                                          </p:val>
                                        </p:tav>
                                      </p:tavLst>
                                    </p:anim>
                                    <p:anim calcmode="lin" valueType="num">
                                      <p:cBhvr additive="base">
                                        <p:cTn id="63" dur="5500"/>
                                        <p:tgtEl>
                                          <p:spTgt spid="8"/>
                                        </p:tgtEl>
                                        <p:attrNameLst>
                                          <p:attrName>ppt_y</p:attrName>
                                        </p:attrNameLst>
                                      </p:cBhvr>
                                      <p:tavLst>
                                        <p:tav tm="0">
                                          <p:val>
                                            <p:strVal val="ppt_y"/>
                                          </p:val>
                                        </p:tav>
                                        <p:tav tm="100000">
                                          <p:val>
                                            <p:strVal val="1+ppt_h/2"/>
                                          </p:val>
                                        </p:tav>
                                      </p:tavLst>
                                    </p:anim>
                                    <p:set>
                                      <p:cBhvr>
                                        <p:cTn id="64" dur="1" fill="hold">
                                          <p:stCondLst>
                                            <p:cond delay="5499"/>
                                          </p:stCondLst>
                                        </p:cTn>
                                        <p:tgtEl>
                                          <p:spTgt spid="8"/>
                                        </p:tgtEl>
                                        <p:attrNameLst>
                                          <p:attrName>style.visibility</p:attrName>
                                        </p:attrNameLst>
                                      </p:cBhvr>
                                      <p:to>
                                        <p:strVal val="hidden"/>
                                      </p:to>
                                    </p:set>
                                  </p:childTnLst>
                                </p:cTn>
                              </p:par>
                              <p:par>
                                <p:cTn id="65" presetID="19" presetClass="entr" presetSubtype="5"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4000" fill="hold"/>
                                        <p:tgtEl>
                                          <p:spTgt spid="7"/>
                                        </p:tgtEl>
                                        <p:attrNameLst>
                                          <p:attrName>ppt_w</p:attrName>
                                        </p:attrNameLst>
                                      </p:cBhvr>
                                      <p:tavLst>
                                        <p:tav tm="0">
                                          <p:val>
                                            <p:strVal val="#ppt_w"/>
                                          </p:val>
                                        </p:tav>
                                        <p:tav tm="100000">
                                          <p:val>
                                            <p:strVal val="#ppt_w"/>
                                          </p:val>
                                        </p:tav>
                                      </p:tavLst>
                                    </p:anim>
                                    <p:anim calcmode="lin" valueType="num">
                                      <p:cBhvr>
                                        <p:cTn id="68" dur="4000" fill="hold"/>
                                        <p:tgtEl>
                                          <p:spTgt spid="7"/>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nodeType="withEffect">
                                  <p:stCondLst>
                                    <p:cond delay="0"/>
                                  </p:stCondLst>
                                  <p:childTnLst>
                                    <p:animRot by="-21600000">
                                      <p:cBhvr>
                                        <p:cTn id="70" dur="4250" fill="hold"/>
                                        <p:tgtEl>
                                          <p:spTgt spid="7"/>
                                        </p:tgtEl>
                                        <p:attrNameLst>
                                          <p:attrName>r</p:attrName>
                                        </p:attrNameLst>
                                      </p:cBhvr>
                                    </p:animRot>
                                  </p:childTnLst>
                                </p:cTn>
                              </p:par>
                              <p:par>
                                <p:cTn id="71" presetID="2" presetClass="exit" presetSubtype="12" fill="hold" nodeType="withEffect">
                                  <p:stCondLst>
                                    <p:cond delay="0"/>
                                  </p:stCondLst>
                                  <p:childTnLst>
                                    <p:anim calcmode="lin" valueType="num">
                                      <p:cBhvr additive="base">
                                        <p:cTn id="72" dur="5500"/>
                                        <p:tgtEl>
                                          <p:spTgt spid="7"/>
                                        </p:tgtEl>
                                        <p:attrNameLst>
                                          <p:attrName>ppt_x</p:attrName>
                                        </p:attrNameLst>
                                      </p:cBhvr>
                                      <p:tavLst>
                                        <p:tav tm="0">
                                          <p:val>
                                            <p:strVal val="ppt_x"/>
                                          </p:val>
                                        </p:tav>
                                        <p:tav tm="100000">
                                          <p:val>
                                            <p:strVal val="0-ppt_w/2"/>
                                          </p:val>
                                        </p:tav>
                                      </p:tavLst>
                                    </p:anim>
                                    <p:anim calcmode="lin" valueType="num">
                                      <p:cBhvr additive="base">
                                        <p:cTn id="73" dur="5500"/>
                                        <p:tgtEl>
                                          <p:spTgt spid="7"/>
                                        </p:tgtEl>
                                        <p:attrNameLst>
                                          <p:attrName>ppt_y</p:attrName>
                                        </p:attrNameLst>
                                      </p:cBhvr>
                                      <p:tavLst>
                                        <p:tav tm="0">
                                          <p:val>
                                            <p:strVal val="ppt_y"/>
                                          </p:val>
                                        </p:tav>
                                        <p:tav tm="100000">
                                          <p:val>
                                            <p:strVal val="1+ppt_h/2"/>
                                          </p:val>
                                        </p:tav>
                                      </p:tavLst>
                                    </p:anim>
                                    <p:set>
                                      <p:cBhvr>
                                        <p:cTn id="74" dur="1" fill="hold">
                                          <p:stCondLst>
                                            <p:cond delay="5499"/>
                                          </p:stCondLst>
                                        </p:cTn>
                                        <p:tgtEl>
                                          <p:spTgt spid="7"/>
                                        </p:tgtEl>
                                        <p:attrNameLst>
                                          <p:attrName>style.visibility</p:attrName>
                                        </p:attrNameLst>
                                      </p:cBhvr>
                                      <p:to>
                                        <p:strVal val="hidden"/>
                                      </p:to>
                                    </p:set>
                                  </p:childTnLst>
                                </p:cTn>
                              </p:par>
                              <p:par>
                                <p:cTn id="75" presetID="19" presetClass="entr" presetSubtype="5"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4000" fill="hold"/>
                                        <p:tgtEl>
                                          <p:spTgt spid="9"/>
                                        </p:tgtEl>
                                        <p:attrNameLst>
                                          <p:attrName>ppt_w</p:attrName>
                                        </p:attrNameLst>
                                      </p:cBhvr>
                                      <p:tavLst>
                                        <p:tav tm="0">
                                          <p:val>
                                            <p:strVal val="#ppt_w"/>
                                          </p:val>
                                        </p:tav>
                                        <p:tav tm="100000">
                                          <p:val>
                                            <p:strVal val="#ppt_w"/>
                                          </p:val>
                                        </p:tav>
                                      </p:tavLst>
                                    </p:anim>
                                    <p:anim calcmode="lin" valueType="num">
                                      <p:cBhvr>
                                        <p:cTn id="78" dur="4000" fill="hold"/>
                                        <p:tgtEl>
                                          <p:spTgt spid="9"/>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nodeType="withEffect">
                                  <p:stCondLst>
                                    <p:cond delay="0"/>
                                  </p:stCondLst>
                                  <p:childTnLst>
                                    <p:animRot by="-21600000">
                                      <p:cBhvr>
                                        <p:cTn id="80" dur="4250" fill="hold"/>
                                        <p:tgtEl>
                                          <p:spTgt spid="9"/>
                                        </p:tgtEl>
                                        <p:attrNameLst>
                                          <p:attrName>r</p:attrName>
                                        </p:attrNameLst>
                                      </p:cBhvr>
                                    </p:animRot>
                                  </p:childTnLst>
                                </p:cTn>
                              </p:par>
                              <p:par>
                                <p:cTn id="81" presetID="2" presetClass="exit" presetSubtype="12" fill="hold" nodeType="withEffect">
                                  <p:stCondLst>
                                    <p:cond delay="0"/>
                                  </p:stCondLst>
                                  <p:childTnLst>
                                    <p:anim calcmode="lin" valueType="num">
                                      <p:cBhvr additive="base">
                                        <p:cTn id="82" dur="5500"/>
                                        <p:tgtEl>
                                          <p:spTgt spid="9"/>
                                        </p:tgtEl>
                                        <p:attrNameLst>
                                          <p:attrName>ppt_x</p:attrName>
                                        </p:attrNameLst>
                                      </p:cBhvr>
                                      <p:tavLst>
                                        <p:tav tm="0">
                                          <p:val>
                                            <p:strVal val="ppt_x"/>
                                          </p:val>
                                        </p:tav>
                                        <p:tav tm="100000">
                                          <p:val>
                                            <p:strVal val="0-ppt_w/2"/>
                                          </p:val>
                                        </p:tav>
                                      </p:tavLst>
                                    </p:anim>
                                    <p:anim calcmode="lin" valueType="num">
                                      <p:cBhvr additive="base">
                                        <p:cTn id="83" dur="5500"/>
                                        <p:tgtEl>
                                          <p:spTgt spid="9"/>
                                        </p:tgtEl>
                                        <p:attrNameLst>
                                          <p:attrName>ppt_y</p:attrName>
                                        </p:attrNameLst>
                                      </p:cBhvr>
                                      <p:tavLst>
                                        <p:tav tm="0">
                                          <p:val>
                                            <p:strVal val="ppt_y"/>
                                          </p:val>
                                        </p:tav>
                                        <p:tav tm="100000">
                                          <p:val>
                                            <p:strVal val="1+ppt_h/2"/>
                                          </p:val>
                                        </p:tav>
                                      </p:tavLst>
                                    </p:anim>
                                    <p:set>
                                      <p:cBhvr>
                                        <p:cTn id="84" dur="1" fill="hold">
                                          <p:stCondLst>
                                            <p:cond delay="5499"/>
                                          </p:stCondLst>
                                        </p:cTn>
                                        <p:tgtEl>
                                          <p:spTgt spid="9"/>
                                        </p:tgtEl>
                                        <p:attrNameLst>
                                          <p:attrName>style.visibility</p:attrName>
                                        </p:attrNameLst>
                                      </p:cBhvr>
                                      <p:to>
                                        <p:strVal val="hidden"/>
                                      </p:to>
                                    </p:set>
                                  </p:childTnLst>
                                </p:cTn>
                              </p:par>
                              <p:par>
                                <p:cTn id="85" presetID="19" presetClass="entr" presetSubtype="5" fill="hold" nodeType="with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p:cTn id="87" dur="4000" fill="hold"/>
                                        <p:tgtEl>
                                          <p:spTgt spid="11"/>
                                        </p:tgtEl>
                                        <p:attrNameLst>
                                          <p:attrName>ppt_w</p:attrName>
                                        </p:attrNameLst>
                                      </p:cBhvr>
                                      <p:tavLst>
                                        <p:tav tm="0">
                                          <p:val>
                                            <p:strVal val="#ppt_w"/>
                                          </p:val>
                                        </p:tav>
                                        <p:tav tm="100000">
                                          <p:val>
                                            <p:strVal val="#ppt_w"/>
                                          </p:val>
                                        </p:tav>
                                      </p:tavLst>
                                    </p:anim>
                                    <p:anim calcmode="lin" valueType="num">
                                      <p:cBhvr>
                                        <p:cTn id="88" dur="4000" fill="hold"/>
                                        <p:tgtEl>
                                          <p:spTgt spid="11"/>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nodeType="withEffect">
                                  <p:stCondLst>
                                    <p:cond delay="0"/>
                                  </p:stCondLst>
                                  <p:childTnLst>
                                    <p:animRot by="-21600000">
                                      <p:cBhvr>
                                        <p:cTn id="90" dur="4250" fill="hold"/>
                                        <p:tgtEl>
                                          <p:spTgt spid="11"/>
                                        </p:tgtEl>
                                        <p:attrNameLst>
                                          <p:attrName>r</p:attrName>
                                        </p:attrNameLst>
                                      </p:cBhvr>
                                    </p:animRot>
                                  </p:childTnLst>
                                </p:cTn>
                              </p:par>
                              <p:par>
                                <p:cTn id="91" presetID="2" presetClass="exit" presetSubtype="3" fill="hold" nodeType="withEffect">
                                  <p:stCondLst>
                                    <p:cond delay="0"/>
                                  </p:stCondLst>
                                  <p:childTnLst>
                                    <p:anim calcmode="lin" valueType="num">
                                      <p:cBhvr additive="base">
                                        <p:cTn id="92" dur="5500"/>
                                        <p:tgtEl>
                                          <p:spTgt spid="11"/>
                                        </p:tgtEl>
                                        <p:attrNameLst>
                                          <p:attrName>ppt_x</p:attrName>
                                        </p:attrNameLst>
                                      </p:cBhvr>
                                      <p:tavLst>
                                        <p:tav tm="0">
                                          <p:val>
                                            <p:strVal val="ppt_x"/>
                                          </p:val>
                                        </p:tav>
                                        <p:tav tm="100000">
                                          <p:val>
                                            <p:strVal val="1+ppt_w/2"/>
                                          </p:val>
                                        </p:tav>
                                      </p:tavLst>
                                    </p:anim>
                                    <p:anim calcmode="lin" valueType="num">
                                      <p:cBhvr additive="base">
                                        <p:cTn id="93" dur="5500"/>
                                        <p:tgtEl>
                                          <p:spTgt spid="11"/>
                                        </p:tgtEl>
                                        <p:attrNameLst>
                                          <p:attrName>ppt_y</p:attrName>
                                        </p:attrNameLst>
                                      </p:cBhvr>
                                      <p:tavLst>
                                        <p:tav tm="0">
                                          <p:val>
                                            <p:strVal val="ppt_y"/>
                                          </p:val>
                                        </p:tav>
                                        <p:tav tm="100000">
                                          <p:val>
                                            <p:strVal val="0-ppt_h/2"/>
                                          </p:val>
                                        </p:tav>
                                      </p:tavLst>
                                    </p:anim>
                                    <p:set>
                                      <p:cBhvr>
                                        <p:cTn id="94" dur="1" fill="hold">
                                          <p:stCondLst>
                                            <p:cond delay="5499"/>
                                          </p:stCondLst>
                                        </p:cTn>
                                        <p:tgtEl>
                                          <p:spTgt spid="11"/>
                                        </p:tgtEl>
                                        <p:attrNameLst>
                                          <p:attrName>style.visibility</p:attrName>
                                        </p:attrNameLst>
                                      </p:cBhvr>
                                      <p:to>
                                        <p:strVal val="hidden"/>
                                      </p:to>
                                    </p:set>
                                  </p:childTnLst>
                                </p:cTn>
                              </p:par>
                              <p:par>
                                <p:cTn id="95" presetID="19" presetClass="entr" presetSubtype="5" fill="hold"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4000" fill="hold"/>
                                        <p:tgtEl>
                                          <p:spTgt spid="13"/>
                                        </p:tgtEl>
                                        <p:attrNameLst>
                                          <p:attrName>ppt_w</p:attrName>
                                        </p:attrNameLst>
                                      </p:cBhvr>
                                      <p:tavLst>
                                        <p:tav tm="0">
                                          <p:val>
                                            <p:strVal val="#ppt_w"/>
                                          </p:val>
                                        </p:tav>
                                        <p:tav tm="100000">
                                          <p:val>
                                            <p:strVal val="#ppt_w"/>
                                          </p:val>
                                        </p:tav>
                                      </p:tavLst>
                                    </p:anim>
                                    <p:anim calcmode="lin" valueType="num">
                                      <p:cBhvr>
                                        <p:cTn id="98" dur="4000" fill="hold"/>
                                        <p:tgtEl>
                                          <p:spTgt spid="13"/>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nodeType="withEffect">
                                  <p:stCondLst>
                                    <p:cond delay="0"/>
                                  </p:stCondLst>
                                  <p:childTnLst>
                                    <p:animRot by="-21600000">
                                      <p:cBhvr>
                                        <p:cTn id="100" dur="4250" fill="hold"/>
                                        <p:tgtEl>
                                          <p:spTgt spid="13"/>
                                        </p:tgtEl>
                                        <p:attrNameLst>
                                          <p:attrName>r</p:attrName>
                                        </p:attrNameLst>
                                      </p:cBhvr>
                                    </p:animRot>
                                  </p:childTnLst>
                                </p:cTn>
                              </p:par>
                              <p:par>
                                <p:cTn id="101" presetID="2" presetClass="exit" presetSubtype="3" fill="hold" nodeType="withEffect">
                                  <p:stCondLst>
                                    <p:cond delay="0"/>
                                  </p:stCondLst>
                                  <p:childTnLst>
                                    <p:anim calcmode="lin" valueType="num">
                                      <p:cBhvr additive="base">
                                        <p:cTn id="102" dur="5500"/>
                                        <p:tgtEl>
                                          <p:spTgt spid="13"/>
                                        </p:tgtEl>
                                        <p:attrNameLst>
                                          <p:attrName>ppt_x</p:attrName>
                                        </p:attrNameLst>
                                      </p:cBhvr>
                                      <p:tavLst>
                                        <p:tav tm="0">
                                          <p:val>
                                            <p:strVal val="ppt_x"/>
                                          </p:val>
                                        </p:tav>
                                        <p:tav tm="100000">
                                          <p:val>
                                            <p:strVal val="1+ppt_w/2"/>
                                          </p:val>
                                        </p:tav>
                                      </p:tavLst>
                                    </p:anim>
                                    <p:anim calcmode="lin" valueType="num">
                                      <p:cBhvr additive="base">
                                        <p:cTn id="103" dur="5500"/>
                                        <p:tgtEl>
                                          <p:spTgt spid="13"/>
                                        </p:tgtEl>
                                        <p:attrNameLst>
                                          <p:attrName>ppt_y</p:attrName>
                                        </p:attrNameLst>
                                      </p:cBhvr>
                                      <p:tavLst>
                                        <p:tav tm="0">
                                          <p:val>
                                            <p:strVal val="ppt_y"/>
                                          </p:val>
                                        </p:tav>
                                        <p:tav tm="100000">
                                          <p:val>
                                            <p:strVal val="0-ppt_h/2"/>
                                          </p:val>
                                        </p:tav>
                                      </p:tavLst>
                                    </p:anim>
                                    <p:set>
                                      <p:cBhvr>
                                        <p:cTn id="104" dur="1" fill="hold">
                                          <p:stCondLst>
                                            <p:cond delay="5499"/>
                                          </p:stCondLst>
                                        </p:cTn>
                                        <p:tgtEl>
                                          <p:spTgt spid="13"/>
                                        </p:tgtEl>
                                        <p:attrNameLst>
                                          <p:attrName>style.visibility</p:attrName>
                                        </p:attrNameLst>
                                      </p:cBhvr>
                                      <p:to>
                                        <p:strVal val="hidden"/>
                                      </p:to>
                                    </p:set>
                                  </p:childTnLst>
                                </p:cTn>
                              </p:par>
                              <p:par>
                                <p:cTn id="105" presetID="19" presetClass="entr" presetSubtype="5" fill="hold" nodeType="withEffect">
                                  <p:stCondLst>
                                    <p:cond delay="0"/>
                                  </p:stCondLst>
                                  <p:childTnLst>
                                    <p:set>
                                      <p:cBhvr>
                                        <p:cTn id="106" dur="1" fill="hold">
                                          <p:stCondLst>
                                            <p:cond delay="0"/>
                                          </p:stCondLst>
                                        </p:cTn>
                                        <p:tgtEl>
                                          <p:spTgt spid="12"/>
                                        </p:tgtEl>
                                        <p:attrNameLst>
                                          <p:attrName>style.visibility</p:attrName>
                                        </p:attrNameLst>
                                      </p:cBhvr>
                                      <p:to>
                                        <p:strVal val="visible"/>
                                      </p:to>
                                    </p:set>
                                    <p:anim calcmode="lin" valueType="num">
                                      <p:cBhvr>
                                        <p:cTn id="107" dur="4000" fill="hold"/>
                                        <p:tgtEl>
                                          <p:spTgt spid="12"/>
                                        </p:tgtEl>
                                        <p:attrNameLst>
                                          <p:attrName>ppt_w</p:attrName>
                                        </p:attrNameLst>
                                      </p:cBhvr>
                                      <p:tavLst>
                                        <p:tav tm="0">
                                          <p:val>
                                            <p:strVal val="#ppt_w"/>
                                          </p:val>
                                        </p:tav>
                                        <p:tav tm="100000">
                                          <p:val>
                                            <p:strVal val="#ppt_w"/>
                                          </p:val>
                                        </p:tav>
                                      </p:tavLst>
                                    </p:anim>
                                    <p:anim calcmode="lin" valueType="num">
                                      <p:cBhvr>
                                        <p:cTn id="108" dur="4000" fill="hold"/>
                                        <p:tgtEl>
                                          <p:spTgt spid="12"/>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nodeType="withEffect">
                                  <p:stCondLst>
                                    <p:cond delay="0"/>
                                  </p:stCondLst>
                                  <p:childTnLst>
                                    <p:animRot by="-21600000">
                                      <p:cBhvr>
                                        <p:cTn id="110" dur="4250" fill="hold"/>
                                        <p:tgtEl>
                                          <p:spTgt spid="12"/>
                                        </p:tgtEl>
                                        <p:attrNameLst>
                                          <p:attrName>r</p:attrName>
                                        </p:attrNameLst>
                                      </p:cBhvr>
                                    </p:animRot>
                                  </p:childTnLst>
                                </p:cTn>
                              </p:par>
                              <p:par>
                                <p:cTn id="111" presetID="2" presetClass="exit" presetSubtype="3" fill="hold" nodeType="withEffect">
                                  <p:stCondLst>
                                    <p:cond delay="0"/>
                                  </p:stCondLst>
                                  <p:childTnLst>
                                    <p:anim calcmode="lin" valueType="num">
                                      <p:cBhvr additive="base">
                                        <p:cTn id="112" dur="5500"/>
                                        <p:tgtEl>
                                          <p:spTgt spid="12"/>
                                        </p:tgtEl>
                                        <p:attrNameLst>
                                          <p:attrName>ppt_x</p:attrName>
                                        </p:attrNameLst>
                                      </p:cBhvr>
                                      <p:tavLst>
                                        <p:tav tm="0">
                                          <p:val>
                                            <p:strVal val="ppt_x"/>
                                          </p:val>
                                        </p:tav>
                                        <p:tav tm="100000">
                                          <p:val>
                                            <p:strVal val="1+ppt_w/2"/>
                                          </p:val>
                                        </p:tav>
                                      </p:tavLst>
                                    </p:anim>
                                    <p:anim calcmode="lin" valueType="num">
                                      <p:cBhvr additive="base">
                                        <p:cTn id="113" dur="5500"/>
                                        <p:tgtEl>
                                          <p:spTgt spid="12"/>
                                        </p:tgtEl>
                                        <p:attrNameLst>
                                          <p:attrName>ppt_y</p:attrName>
                                        </p:attrNameLst>
                                      </p:cBhvr>
                                      <p:tavLst>
                                        <p:tav tm="0">
                                          <p:val>
                                            <p:strVal val="ppt_y"/>
                                          </p:val>
                                        </p:tav>
                                        <p:tav tm="100000">
                                          <p:val>
                                            <p:strVal val="0-ppt_h/2"/>
                                          </p:val>
                                        </p:tav>
                                      </p:tavLst>
                                    </p:anim>
                                    <p:set>
                                      <p:cBhvr>
                                        <p:cTn id="114" dur="1" fill="hold">
                                          <p:stCondLst>
                                            <p:cond delay="5499"/>
                                          </p:stCondLst>
                                        </p:cTn>
                                        <p:tgtEl>
                                          <p:spTgt spid="12"/>
                                        </p:tgtEl>
                                        <p:attrNameLst>
                                          <p:attrName>style.visibility</p:attrName>
                                        </p:attrNameLst>
                                      </p:cBhvr>
                                      <p:to>
                                        <p:strVal val="hidden"/>
                                      </p:to>
                                    </p:set>
                                  </p:childTnLst>
                                </p:cTn>
                              </p:par>
                              <p:par>
                                <p:cTn id="115" presetID="19" presetClass="entr" presetSubtype="5" fill="hold" nodeType="withEffect">
                                  <p:stCondLst>
                                    <p:cond delay="0"/>
                                  </p:stCondLst>
                                  <p:childTnLst>
                                    <p:set>
                                      <p:cBhvr>
                                        <p:cTn id="116" dur="1" fill="hold">
                                          <p:stCondLst>
                                            <p:cond delay="0"/>
                                          </p:stCondLst>
                                        </p:cTn>
                                        <p:tgtEl>
                                          <p:spTgt spid="14"/>
                                        </p:tgtEl>
                                        <p:attrNameLst>
                                          <p:attrName>style.visibility</p:attrName>
                                        </p:attrNameLst>
                                      </p:cBhvr>
                                      <p:to>
                                        <p:strVal val="visible"/>
                                      </p:to>
                                    </p:set>
                                    <p:anim calcmode="lin" valueType="num">
                                      <p:cBhvr>
                                        <p:cTn id="117" dur="4000" fill="hold"/>
                                        <p:tgtEl>
                                          <p:spTgt spid="14"/>
                                        </p:tgtEl>
                                        <p:attrNameLst>
                                          <p:attrName>ppt_w</p:attrName>
                                        </p:attrNameLst>
                                      </p:cBhvr>
                                      <p:tavLst>
                                        <p:tav tm="0">
                                          <p:val>
                                            <p:strVal val="#ppt_w"/>
                                          </p:val>
                                        </p:tav>
                                        <p:tav tm="100000">
                                          <p:val>
                                            <p:strVal val="#ppt_w"/>
                                          </p:val>
                                        </p:tav>
                                      </p:tavLst>
                                    </p:anim>
                                    <p:anim calcmode="lin" valueType="num">
                                      <p:cBhvr>
                                        <p:cTn id="118" dur="4000" fill="hold"/>
                                        <p:tgtEl>
                                          <p:spTgt spid="14"/>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nodeType="withEffect">
                                  <p:stCondLst>
                                    <p:cond delay="0"/>
                                  </p:stCondLst>
                                  <p:childTnLst>
                                    <p:animRot by="-21600000">
                                      <p:cBhvr>
                                        <p:cTn id="120" dur="4250" fill="hold"/>
                                        <p:tgtEl>
                                          <p:spTgt spid="14"/>
                                        </p:tgtEl>
                                        <p:attrNameLst>
                                          <p:attrName>r</p:attrName>
                                        </p:attrNameLst>
                                      </p:cBhvr>
                                    </p:animRot>
                                  </p:childTnLst>
                                </p:cTn>
                              </p:par>
                              <p:par>
                                <p:cTn id="121" presetID="2" presetClass="exit" presetSubtype="3" fill="hold" nodeType="withEffect">
                                  <p:stCondLst>
                                    <p:cond delay="0"/>
                                  </p:stCondLst>
                                  <p:childTnLst>
                                    <p:anim calcmode="lin" valueType="num">
                                      <p:cBhvr additive="base">
                                        <p:cTn id="122" dur="5500"/>
                                        <p:tgtEl>
                                          <p:spTgt spid="14"/>
                                        </p:tgtEl>
                                        <p:attrNameLst>
                                          <p:attrName>ppt_x</p:attrName>
                                        </p:attrNameLst>
                                      </p:cBhvr>
                                      <p:tavLst>
                                        <p:tav tm="0">
                                          <p:val>
                                            <p:strVal val="ppt_x"/>
                                          </p:val>
                                        </p:tav>
                                        <p:tav tm="100000">
                                          <p:val>
                                            <p:strVal val="1+ppt_w/2"/>
                                          </p:val>
                                        </p:tav>
                                      </p:tavLst>
                                    </p:anim>
                                    <p:anim calcmode="lin" valueType="num">
                                      <p:cBhvr additive="base">
                                        <p:cTn id="123" dur="5500"/>
                                        <p:tgtEl>
                                          <p:spTgt spid="14"/>
                                        </p:tgtEl>
                                        <p:attrNameLst>
                                          <p:attrName>ppt_y</p:attrName>
                                        </p:attrNameLst>
                                      </p:cBhvr>
                                      <p:tavLst>
                                        <p:tav tm="0">
                                          <p:val>
                                            <p:strVal val="ppt_y"/>
                                          </p:val>
                                        </p:tav>
                                        <p:tav tm="100000">
                                          <p:val>
                                            <p:strVal val="0-ppt_h/2"/>
                                          </p:val>
                                        </p:tav>
                                      </p:tavLst>
                                    </p:anim>
                                    <p:set>
                                      <p:cBhvr>
                                        <p:cTn id="124" dur="1" fill="hold">
                                          <p:stCondLst>
                                            <p:cond delay="5499"/>
                                          </p:stCondLst>
                                        </p:cTn>
                                        <p:tgtEl>
                                          <p:spTgt spid="14"/>
                                        </p:tgtEl>
                                        <p:attrNameLst>
                                          <p:attrName>style.visibility</p:attrName>
                                        </p:attrNameLst>
                                      </p:cBhvr>
                                      <p:to>
                                        <p:strVal val="hidden"/>
                                      </p:to>
                                    </p:set>
                                  </p:childTnLst>
                                </p:cTn>
                              </p:par>
                              <p:par>
                                <p:cTn id="125" presetID="19" presetClass="entr" presetSubtype="5" fill="hold" nodeType="withEffect">
                                  <p:stCondLst>
                                    <p:cond delay="0"/>
                                  </p:stCondLst>
                                  <p:childTnLst>
                                    <p:set>
                                      <p:cBhvr>
                                        <p:cTn id="126" dur="1" fill="hold">
                                          <p:stCondLst>
                                            <p:cond delay="0"/>
                                          </p:stCondLst>
                                        </p:cTn>
                                        <p:tgtEl>
                                          <p:spTgt spid="19"/>
                                        </p:tgtEl>
                                        <p:attrNameLst>
                                          <p:attrName>style.visibility</p:attrName>
                                        </p:attrNameLst>
                                      </p:cBhvr>
                                      <p:to>
                                        <p:strVal val="visible"/>
                                      </p:to>
                                    </p:set>
                                    <p:anim calcmode="lin" valueType="num">
                                      <p:cBhvr>
                                        <p:cTn id="127" dur="4000" fill="hold"/>
                                        <p:tgtEl>
                                          <p:spTgt spid="19"/>
                                        </p:tgtEl>
                                        <p:attrNameLst>
                                          <p:attrName>ppt_w</p:attrName>
                                        </p:attrNameLst>
                                      </p:cBhvr>
                                      <p:tavLst>
                                        <p:tav tm="0">
                                          <p:val>
                                            <p:strVal val="#ppt_w"/>
                                          </p:val>
                                        </p:tav>
                                        <p:tav tm="100000">
                                          <p:val>
                                            <p:strVal val="#ppt_w"/>
                                          </p:val>
                                        </p:tav>
                                      </p:tavLst>
                                    </p:anim>
                                    <p:anim calcmode="lin" valueType="num">
                                      <p:cBhvr>
                                        <p:cTn id="128" dur="4000" fill="hold"/>
                                        <p:tgtEl>
                                          <p:spTgt spid="19"/>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nodeType="withEffect">
                                  <p:stCondLst>
                                    <p:cond delay="0"/>
                                  </p:stCondLst>
                                  <p:childTnLst>
                                    <p:animRot by="21600000">
                                      <p:cBhvr>
                                        <p:cTn id="130" dur="4250" fill="hold"/>
                                        <p:tgtEl>
                                          <p:spTgt spid="19"/>
                                        </p:tgtEl>
                                        <p:attrNameLst>
                                          <p:attrName>r</p:attrName>
                                        </p:attrNameLst>
                                      </p:cBhvr>
                                    </p:animRot>
                                  </p:childTnLst>
                                </p:cTn>
                              </p:par>
                              <p:par>
                                <p:cTn id="131" presetID="2" presetClass="exit" presetSubtype="9" fill="hold" nodeType="withEffect">
                                  <p:stCondLst>
                                    <p:cond delay="0"/>
                                  </p:stCondLst>
                                  <p:childTnLst>
                                    <p:anim calcmode="lin" valueType="num">
                                      <p:cBhvr additive="base">
                                        <p:cTn id="132" dur="5500"/>
                                        <p:tgtEl>
                                          <p:spTgt spid="19"/>
                                        </p:tgtEl>
                                        <p:attrNameLst>
                                          <p:attrName>ppt_x</p:attrName>
                                        </p:attrNameLst>
                                      </p:cBhvr>
                                      <p:tavLst>
                                        <p:tav tm="0">
                                          <p:val>
                                            <p:strVal val="ppt_x"/>
                                          </p:val>
                                        </p:tav>
                                        <p:tav tm="100000">
                                          <p:val>
                                            <p:strVal val="0-ppt_w/2"/>
                                          </p:val>
                                        </p:tav>
                                      </p:tavLst>
                                    </p:anim>
                                    <p:anim calcmode="lin" valueType="num">
                                      <p:cBhvr additive="base">
                                        <p:cTn id="133" dur="5500"/>
                                        <p:tgtEl>
                                          <p:spTgt spid="19"/>
                                        </p:tgtEl>
                                        <p:attrNameLst>
                                          <p:attrName>ppt_y</p:attrName>
                                        </p:attrNameLst>
                                      </p:cBhvr>
                                      <p:tavLst>
                                        <p:tav tm="0">
                                          <p:val>
                                            <p:strVal val="ppt_y"/>
                                          </p:val>
                                        </p:tav>
                                        <p:tav tm="100000">
                                          <p:val>
                                            <p:strVal val="0-ppt_h/2"/>
                                          </p:val>
                                        </p:tav>
                                      </p:tavLst>
                                    </p:anim>
                                    <p:set>
                                      <p:cBhvr>
                                        <p:cTn id="134" dur="1" fill="hold">
                                          <p:stCondLst>
                                            <p:cond delay="5499"/>
                                          </p:stCondLst>
                                        </p:cTn>
                                        <p:tgtEl>
                                          <p:spTgt spid="19"/>
                                        </p:tgtEl>
                                        <p:attrNameLst>
                                          <p:attrName>style.visibility</p:attrName>
                                        </p:attrNameLst>
                                      </p:cBhvr>
                                      <p:to>
                                        <p:strVal val="hidden"/>
                                      </p:to>
                                    </p:set>
                                  </p:childTnLst>
                                </p:cTn>
                              </p:par>
                              <p:par>
                                <p:cTn id="135" presetID="19" presetClass="entr" presetSubtype="5" fill="hold"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p:cTn id="137" dur="4000" fill="hold"/>
                                        <p:tgtEl>
                                          <p:spTgt spid="17"/>
                                        </p:tgtEl>
                                        <p:attrNameLst>
                                          <p:attrName>ppt_w</p:attrName>
                                        </p:attrNameLst>
                                      </p:cBhvr>
                                      <p:tavLst>
                                        <p:tav tm="0">
                                          <p:val>
                                            <p:strVal val="#ppt_w"/>
                                          </p:val>
                                        </p:tav>
                                        <p:tav tm="100000">
                                          <p:val>
                                            <p:strVal val="#ppt_w"/>
                                          </p:val>
                                        </p:tav>
                                      </p:tavLst>
                                    </p:anim>
                                    <p:anim calcmode="lin" valueType="num">
                                      <p:cBhvr>
                                        <p:cTn id="138" dur="4000" fill="hold"/>
                                        <p:tgtEl>
                                          <p:spTgt spid="17"/>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nodeType="withEffect">
                                  <p:stCondLst>
                                    <p:cond delay="0"/>
                                  </p:stCondLst>
                                  <p:childTnLst>
                                    <p:animRot by="21600000">
                                      <p:cBhvr>
                                        <p:cTn id="140" dur="4250" fill="hold"/>
                                        <p:tgtEl>
                                          <p:spTgt spid="17"/>
                                        </p:tgtEl>
                                        <p:attrNameLst>
                                          <p:attrName>r</p:attrName>
                                        </p:attrNameLst>
                                      </p:cBhvr>
                                    </p:animRot>
                                  </p:childTnLst>
                                </p:cTn>
                              </p:par>
                              <p:par>
                                <p:cTn id="141" presetID="2" presetClass="exit" presetSubtype="9" fill="hold" nodeType="withEffect">
                                  <p:stCondLst>
                                    <p:cond delay="0"/>
                                  </p:stCondLst>
                                  <p:childTnLst>
                                    <p:anim calcmode="lin" valueType="num">
                                      <p:cBhvr additive="base">
                                        <p:cTn id="142" dur="5500"/>
                                        <p:tgtEl>
                                          <p:spTgt spid="17"/>
                                        </p:tgtEl>
                                        <p:attrNameLst>
                                          <p:attrName>ppt_x</p:attrName>
                                        </p:attrNameLst>
                                      </p:cBhvr>
                                      <p:tavLst>
                                        <p:tav tm="0">
                                          <p:val>
                                            <p:strVal val="ppt_x"/>
                                          </p:val>
                                        </p:tav>
                                        <p:tav tm="100000">
                                          <p:val>
                                            <p:strVal val="0-ppt_w/2"/>
                                          </p:val>
                                        </p:tav>
                                      </p:tavLst>
                                    </p:anim>
                                    <p:anim calcmode="lin" valueType="num">
                                      <p:cBhvr additive="base">
                                        <p:cTn id="143" dur="5500"/>
                                        <p:tgtEl>
                                          <p:spTgt spid="17"/>
                                        </p:tgtEl>
                                        <p:attrNameLst>
                                          <p:attrName>ppt_y</p:attrName>
                                        </p:attrNameLst>
                                      </p:cBhvr>
                                      <p:tavLst>
                                        <p:tav tm="0">
                                          <p:val>
                                            <p:strVal val="ppt_y"/>
                                          </p:val>
                                        </p:tav>
                                        <p:tav tm="100000">
                                          <p:val>
                                            <p:strVal val="0-ppt_h/2"/>
                                          </p:val>
                                        </p:tav>
                                      </p:tavLst>
                                    </p:anim>
                                    <p:set>
                                      <p:cBhvr>
                                        <p:cTn id="144" dur="1" fill="hold">
                                          <p:stCondLst>
                                            <p:cond delay="5499"/>
                                          </p:stCondLst>
                                        </p:cTn>
                                        <p:tgtEl>
                                          <p:spTgt spid="17"/>
                                        </p:tgtEl>
                                        <p:attrNameLst>
                                          <p:attrName>style.visibility</p:attrName>
                                        </p:attrNameLst>
                                      </p:cBhvr>
                                      <p:to>
                                        <p:strVal val="hidden"/>
                                      </p:to>
                                    </p:set>
                                  </p:childTnLst>
                                </p:cTn>
                              </p:par>
                              <p:par>
                                <p:cTn id="145" presetID="19" presetClass="entr" presetSubtype="5" fill="hold" nodeType="withEffect">
                                  <p:stCondLst>
                                    <p:cond delay="0"/>
                                  </p:stCondLst>
                                  <p:childTnLst>
                                    <p:set>
                                      <p:cBhvr>
                                        <p:cTn id="146" dur="1" fill="hold">
                                          <p:stCondLst>
                                            <p:cond delay="0"/>
                                          </p:stCondLst>
                                        </p:cTn>
                                        <p:tgtEl>
                                          <p:spTgt spid="16"/>
                                        </p:tgtEl>
                                        <p:attrNameLst>
                                          <p:attrName>style.visibility</p:attrName>
                                        </p:attrNameLst>
                                      </p:cBhvr>
                                      <p:to>
                                        <p:strVal val="visible"/>
                                      </p:to>
                                    </p:set>
                                    <p:anim calcmode="lin" valueType="num">
                                      <p:cBhvr>
                                        <p:cTn id="147" dur="4000" fill="hold"/>
                                        <p:tgtEl>
                                          <p:spTgt spid="16"/>
                                        </p:tgtEl>
                                        <p:attrNameLst>
                                          <p:attrName>ppt_w</p:attrName>
                                        </p:attrNameLst>
                                      </p:cBhvr>
                                      <p:tavLst>
                                        <p:tav tm="0">
                                          <p:val>
                                            <p:strVal val="#ppt_w"/>
                                          </p:val>
                                        </p:tav>
                                        <p:tav tm="100000">
                                          <p:val>
                                            <p:strVal val="#ppt_w"/>
                                          </p:val>
                                        </p:tav>
                                      </p:tavLst>
                                    </p:anim>
                                    <p:anim calcmode="lin" valueType="num">
                                      <p:cBhvr>
                                        <p:cTn id="148" dur="4000" fill="hold"/>
                                        <p:tgtEl>
                                          <p:spTgt spid="16"/>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nodeType="withEffect">
                                  <p:stCondLst>
                                    <p:cond delay="0"/>
                                  </p:stCondLst>
                                  <p:childTnLst>
                                    <p:animRot by="21600000">
                                      <p:cBhvr>
                                        <p:cTn id="150" dur="4250" fill="hold"/>
                                        <p:tgtEl>
                                          <p:spTgt spid="16"/>
                                        </p:tgtEl>
                                        <p:attrNameLst>
                                          <p:attrName>r</p:attrName>
                                        </p:attrNameLst>
                                      </p:cBhvr>
                                    </p:animRot>
                                  </p:childTnLst>
                                </p:cTn>
                              </p:par>
                              <p:par>
                                <p:cTn id="151" presetID="2" presetClass="exit" presetSubtype="9" fill="hold" nodeType="withEffect">
                                  <p:stCondLst>
                                    <p:cond delay="0"/>
                                  </p:stCondLst>
                                  <p:childTnLst>
                                    <p:anim calcmode="lin" valueType="num">
                                      <p:cBhvr additive="base">
                                        <p:cTn id="152" dur="5500"/>
                                        <p:tgtEl>
                                          <p:spTgt spid="16"/>
                                        </p:tgtEl>
                                        <p:attrNameLst>
                                          <p:attrName>ppt_x</p:attrName>
                                        </p:attrNameLst>
                                      </p:cBhvr>
                                      <p:tavLst>
                                        <p:tav tm="0">
                                          <p:val>
                                            <p:strVal val="ppt_x"/>
                                          </p:val>
                                        </p:tav>
                                        <p:tav tm="100000">
                                          <p:val>
                                            <p:strVal val="0-ppt_w/2"/>
                                          </p:val>
                                        </p:tav>
                                      </p:tavLst>
                                    </p:anim>
                                    <p:anim calcmode="lin" valueType="num">
                                      <p:cBhvr additive="base">
                                        <p:cTn id="153" dur="5500"/>
                                        <p:tgtEl>
                                          <p:spTgt spid="16"/>
                                        </p:tgtEl>
                                        <p:attrNameLst>
                                          <p:attrName>ppt_y</p:attrName>
                                        </p:attrNameLst>
                                      </p:cBhvr>
                                      <p:tavLst>
                                        <p:tav tm="0">
                                          <p:val>
                                            <p:strVal val="ppt_y"/>
                                          </p:val>
                                        </p:tav>
                                        <p:tav tm="100000">
                                          <p:val>
                                            <p:strVal val="0-ppt_h/2"/>
                                          </p:val>
                                        </p:tav>
                                      </p:tavLst>
                                    </p:anim>
                                    <p:set>
                                      <p:cBhvr>
                                        <p:cTn id="154" dur="1" fill="hold">
                                          <p:stCondLst>
                                            <p:cond delay="5499"/>
                                          </p:stCondLst>
                                        </p:cTn>
                                        <p:tgtEl>
                                          <p:spTgt spid="16"/>
                                        </p:tgtEl>
                                        <p:attrNameLst>
                                          <p:attrName>style.visibility</p:attrName>
                                        </p:attrNameLst>
                                      </p:cBhvr>
                                      <p:to>
                                        <p:strVal val="hidden"/>
                                      </p:to>
                                    </p:set>
                                  </p:childTnLst>
                                </p:cTn>
                              </p:par>
                              <p:par>
                                <p:cTn id="155" presetID="19" presetClass="entr" presetSubtype="5" fill="hold" nodeType="withEffect">
                                  <p:stCondLst>
                                    <p:cond delay="0"/>
                                  </p:stCondLst>
                                  <p:childTnLst>
                                    <p:set>
                                      <p:cBhvr>
                                        <p:cTn id="156" dur="1" fill="hold">
                                          <p:stCondLst>
                                            <p:cond delay="0"/>
                                          </p:stCondLst>
                                        </p:cTn>
                                        <p:tgtEl>
                                          <p:spTgt spid="18"/>
                                        </p:tgtEl>
                                        <p:attrNameLst>
                                          <p:attrName>style.visibility</p:attrName>
                                        </p:attrNameLst>
                                      </p:cBhvr>
                                      <p:to>
                                        <p:strVal val="visible"/>
                                      </p:to>
                                    </p:set>
                                    <p:anim calcmode="lin" valueType="num">
                                      <p:cBhvr>
                                        <p:cTn id="157" dur="4000" fill="hold"/>
                                        <p:tgtEl>
                                          <p:spTgt spid="18"/>
                                        </p:tgtEl>
                                        <p:attrNameLst>
                                          <p:attrName>ppt_w</p:attrName>
                                        </p:attrNameLst>
                                      </p:cBhvr>
                                      <p:tavLst>
                                        <p:tav tm="0">
                                          <p:val>
                                            <p:strVal val="#ppt_w"/>
                                          </p:val>
                                        </p:tav>
                                        <p:tav tm="100000">
                                          <p:val>
                                            <p:strVal val="#ppt_w"/>
                                          </p:val>
                                        </p:tav>
                                      </p:tavLst>
                                    </p:anim>
                                    <p:anim calcmode="lin" valueType="num">
                                      <p:cBhvr>
                                        <p:cTn id="158" dur="4000" fill="hold"/>
                                        <p:tgtEl>
                                          <p:spTgt spid="18"/>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nodeType="withEffect">
                                  <p:stCondLst>
                                    <p:cond delay="0"/>
                                  </p:stCondLst>
                                  <p:childTnLst>
                                    <p:animRot by="21600000">
                                      <p:cBhvr>
                                        <p:cTn id="160" dur="4250" fill="hold"/>
                                        <p:tgtEl>
                                          <p:spTgt spid="18"/>
                                        </p:tgtEl>
                                        <p:attrNameLst>
                                          <p:attrName>r</p:attrName>
                                        </p:attrNameLst>
                                      </p:cBhvr>
                                    </p:animRot>
                                  </p:childTnLst>
                                </p:cTn>
                              </p:par>
                              <p:par>
                                <p:cTn id="161" presetID="2" presetClass="exit" presetSubtype="9" fill="hold" nodeType="withEffect">
                                  <p:stCondLst>
                                    <p:cond delay="0"/>
                                  </p:stCondLst>
                                  <p:childTnLst>
                                    <p:anim calcmode="lin" valueType="num">
                                      <p:cBhvr additive="base">
                                        <p:cTn id="162" dur="5500"/>
                                        <p:tgtEl>
                                          <p:spTgt spid="18"/>
                                        </p:tgtEl>
                                        <p:attrNameLst>
                                          <p:attrName>ppt_x</p:attrName>
                                        </p:attrNameLst>
                                      </p:cBhvr>
                                      <p:tavLst>
                                        <p:tav tm="0">
                                          <p:val>
                                            <p:strVal val="ppt_x"/>
                                          </p:val>
                                        </p:tav>
                                        <p:tav tm="100000">
                                          <p:val>
                                            <p:strVal val="0-ppt_w/2"/>
                                          </p:val>
                                        </p:tav>
                                      </p:tavLst>
                                    </p:anim>
                                    <p:anim calcmode="lin" valueType="num">
                                      <p:cBhvr additive="base">
                                        <p:cTn id="163" dur="5500"/>
                                        <p:tgtEl>
                                          <p:spTgt spid="18"/>
                                        </p:tgtEl>
                                        <p:attrNameLst>
                                          <p:attrName>ppt_y</p:attrName>
                                        </p:attrNameLst>
                                      </p:cBhvr>
                                      <p:tavLst>
                                        <p:tav tm="0">
                                          <p:val>
                                            <p:strVal val="ppt_y"/>
                                          </p:val>
                                        </p:tav>
                                        <p:tav tm="100000">
                                          <p:val>
                                            <p:strVal val="0-ppt_h/2"/>
                                          </p:val>
                                        </p:tav>
                                      </p:tavLst>
                                    </p:anim>
                                    <p:set>
                                      <p:cBhvr>
                                        <p:cTn id="164" dur="1" fill="hold">
                                          <p:stCondLst>
                                            <p:cond delay="5499"/>
                                          </p:stCondLst>
                                        </p:cTn>
                                        <p:tgtEl>
                                          <p:spTgt spid="18"/>
                                        </p:tgtEl>
                                        <p:attrNameLst>
                                          <p:attrName>style.visibility</p:attrName>
                                        </p:attrNameLst>
                                      </p:cBhvr>
                                      <p:to>
                                        <p:strVal val="hidden"/>
                                      </p:to>
                                    </p:set>
                                  </p:childTnLst>
                                </p:cTn>
                              </p:par>
                              <p:par>
                                <p:cTn id="165" presetID="23" presetClass="entr" presetSubtype="272" fill="hold" nodeType="withEffect">
                                  <p:stCondLst>
                                    <p:cond delay="1500"/>
                                  </p:stCondLst>
                                  <p:childTnLst>
                                    <p:set>
                                      <p:cBhvr>
                                        <p:cTn id="166" dur="1" fill="hold">
                                          <p:stCondLst>
                                            <p:cond delay="0"/>
                                          </p:stCondLst>
                                        </p:cTn>
                                        <p:tgtEl>
                                          <p:spTgt spid="21"/>
                                        </p:tgtEl>
                                        <p:attrNameLst>
                                          <p:attrName>style.visibility</p:attrName>
                                        </p:attrNameLst>
                                      </p:cBhvr>
                                      <p:to>
                                        <p:strVal val="visible"/>
                                      </p:to>
                                    </p:set>
                                    <p:anim calcmode="lin" valueType="num">
                                      <p:cBhvr>
                                        <p:cTn id="167" dur="3750" fill="hold"/>
                                        <p:tgtEl>
                                          <p:spTgt spid="21"/>
                                        </p:tgtEl>
                                        <p:attrNameLst>
                                          <p:attrName>ppt_w</p:attrName>
                                        </p:attrNameLst>
                                      </p:cBhvr>
                                      <p:tavLst>
                                        <p:tav tm="0">
                                          <p:val>
                                            <p:strVal val="2/3*#ppt_w"/>
                                          </p:val>
                                        </p:tav>
                                        <p:tav tm="100000">
                                          <p:val>
                                            <p:strVal val="#ppt_w"/>
                                          </p:val>
                                        </p:tav>
                                      </p:tavLst>
                                    </p:anim>
                                    <p:anim calcmode="lin" valueType="num">
                                      <p:cBhvr>
                                        <p:cTn id="168" dur="3750" fill="hold"/>
                                        <p:tgtEl>
                                          <p:spTgt spid="21"/>
                                        </p:tgtEl>
                                        <p:attrNameLst>
                                          <p:attrName>ppt_h</p:attrName>
                                        </p:attrNameLst>
                                      </p:cBhvr>
                                      <p:tavLst>
                                        <p:tav tm="0">
                                          <p:val>
                                            <p:strVal val="2/3*#ppt_h"/>
                                          </p:val>
                                        </p:tav>
                                        <p:tav tm="100000">
                                          <p:val>
                                            <p:strVal val="#ppt_h"/>
                                          </p:val>
                                        </p:tav>
                                      </p:tavLst>
                                    </p:anim>
                                  </p:childTnLst>
                                </p:cTn>
                              </p:par>
                              <p:par>
                                <p:cTn id="169" presetID="16" presetClass="entr" presetSubtype="42" fill="hold" nodeType="withEffect">
                                  <p:stCondLst>
                                    <p:cond delay="1500"/>
                                  </p:stCondLst>
                                  <p:childTnLst>
                                    <p:set>
                                      <p:cBhvr>
                                        <p:cTn id="170" dur="1" fill="hold">
                                          <p:stCondLst>
                                            <p:cond delay="0"/>
                                          </p:stCondLst>
                                        </p:cTn>
                                        <p:tgtEl>
                                          <p:spTgt spid="21"/>
                                        </p:tgtEl>
                                        <p:attrNameLst>
                                          <p:attrName>style.visibility</p:attrName>
                                        </p:attrNameLst>
                                      </p:cBhvr>
                                      <p:to>
                                        <p:strVal val="visible"/>
                                      </p:to>
                                    </p:set>
                                    <p:animEffect transition="in" filter="barn(outHorizontal)">
                                      <p:cBhvr>
                                        <p:cTn id="171" dur="3750"/>
                                        <p:tgtEl>
                                          <p:spTgt spid="21"/>
                                        </p:tgtEl>
                                      </p:cBhvr>
                                    </p:animEffect>
                                  </p:childTnLst>
                                </p:cTn>
                              </p:par>
                              <p:par>
                                <p:cTn id="172" presetID="9" presetClass="emph" presetSubtype="0" grpId="0" nodeType="withEffect">
                                  <p:stCondLst>
                                    <p:cond delay="0"/>
                                  </p:stCondLst>
                                  <p:childTnLst>
                                    <p:set>
                                      <p:cBhvr rctx="PPT">
                                        <p:cTn id="173" dur="indefinite"/>
                                        <p:tgtEl>
                                          <p:spTgt spid="20"/>
                                        </p:tgtEl>
                                        <p:attrNameLst>
                                          <p:attrName>style.opacity</p:attrName>
                                        </p:attrNameLst>
                                      </p:cBhvr>
                                      <p:to>
                                        <p:strVal val="0"/>
                                      </p:to>
                                    </p:set>
                                    <p:animEffect filter="image" prLst="opacity: 0">
                                      <p:cBhvr rctx="IE">
                                        <p:cTn id="174" dur="indefinite"/>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54934"/>
          </a:xfrm>
          <a:prstGeom prst="rect">
            <a:avLst/>
          </a:prstGeom>
          <a:noFill/>
          <a:ln>
            <a:noFill/>
          </a:ln>
        </p:spPr>
      </p:pic>
      <p:sp>
        <p:nvSpPr>
          <p:cNvPr id="5" name="Forma libre 20"/>
          <p:cNvSpPr/>
          <p:nvPr/>
        </p:nvSpPr>
        <p:spPr>
          <a:xfrm rot="5400000">
            <a:off x="397406" y="1166232"/>
            <a:ext cx="2119553"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0"/>
          <p:cNvSpPr/>
          <p:nvPr/>
        </p:nvSpPr>
        <p:spPr>
          <a:xfrm rot="5400000">
            <a:off x="397407" y="2655901"/>
            <a:ext cx="2119551"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0"/>
          <p:cNvSpPr/>
          <p:nvPr/>
        </p:nvSpPr>
        <p:spPr>
          <a:xfrm rot="5400000">
            <a:off x="393264" y="-397406"/>
            <a:ext cx="2119553"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0"/>
          <p:cNvSpPr/>
          <p:nvPr/>
        </p:nvSpPr>
        <p:spPr>
          <a:xfrm rot="16200000" flipH="1">
            <a:off x="6607569" y="1166232"/>
            <a:ext cx="2119553"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0"/>
          <p:cNvSpPr/>
          <p:nvPr/>
        </p:nvSpPr>
        <p:spPr>
          <a:xfrm rot="16200000" flipH="1">
            <a:off x="6622056" y="2626542"/>
            <a:ext cx="2119551"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20"/>
          <p:cNvSpPr/>
          <p:nvPr/>
        </p:nvSpPr>
        <p:spPr>
          <a:xfrm rot="16200000" flipH="1">
            <a:off x="6628529" y="-441623"/>
            <a:ext cx="2119553"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8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7897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4000" fill="hold"/>
                                        <p:tgtEl>
                                          <p:spTgt spid="5"/>
                                        </p:tgtEl>
                                        <p:attrNameLst>
                                          <p:attrName>ppt_x</p:attrName>
                                        </p:attrNameLst>
                                      </p:cBhvr>
                                      <p:tavLst>
                                        <p:tav tm="0">
                                          <p:val>
                                            <p:strVal val="1+#ppt_w/2"/>
                                          </p:val>
                                        </p:tav>
                                        <p:tav tm="100000">
                                          <p:val>
                                            <p:strVal val="#ppt_x"/>
                                          </p:val>
                                        </p:tav>
                                      </p:tavLst>
                                    </p:anim>
                                    <p:anim calcmode="lin" valueType="num">
                                      <p:cBhvr additive="base">
                                        <p:cTn id="8" dur="4000" fill="hold"/>
                                        <p:tgtEl>
                                          <p:spTgt spid="5"/>
                                        </p:tgtEl>
                                        <p:attrNameLst>
                                          <p:attrName>ppt_y</p:attrName>
                                        </p:attrNameLst>
                                      </p:cBhvr>
                                      <p:tavLst>
                                        <p:tav tm="0">
                                          <p:val>
                                            <p:strVal val="#ppt_y"/>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ppt_w"/>
                                          </p:val>
                                        </p:tav>
                                        <p:tav tm="100000">
                                          <p:val>
                                            <p:strVal val="#ppt_w"/>
                                          </p:val>
                                        </p:tav>
                                      </p:tavLst>
                                    </p:anim>
                                    <p:anim calcmode="lin" valueType="num">
                                      <p:cBhvr>
                                        <p:cTn id="12" dur="4000" fill="hold"/>
                                        <p:tgtEl>
                                          <p:spTgt spid="5"/>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21600000">
                                      <p:cBhvr>
                                        <p:cTn id="14" dur="4000" fill="hold"/>
                                        <p:tgtEl>
                                          <p:spTgt spid="5"/>
                                        </p:tgtEl>
                                        <p:attrNameLst>
                                          <p:attrName>r</p:attrName>
                                        </p:attrNameLst>
                                      </p:cBhvr>
                                    </p:animRot>
                                  </p:childTnLst>
                                </p:cTn>
                              </p:par>
                              <p:par>
                                <p:cTn id="15" presetID="2" presetClass="exit" presetSubtype="2" fill="hold" grpId="3" nodeType="withEffect">
                                  <p:stCondLst>
                                    <p:cond delay="0"/>
                                  </p:stCondLst>
                                  <p:childTnLst>
                                    <p:anim calcmode="lin" valueType="num">
                                      <p:cBhvr additive="base">
                                        <p:cTn id="16" dur="4000"/>
                                        <p:tgtEl>
                                          <p:spTgt spid="5"/>
                                        </p:tgtEl>
                                        <p:attrNameLst>
                                          <p:attrName>ppt_x</p:attrName>
                                        </p:attrNameLst>
                                      </p:cBhvr>
                                      <p:tavLst>
                                        <p:tav tm="0">
                                          <p:val>
                                            <p:strVal val="ppt_x"/>
                                          </p:val>
                                        </p:tav>
                                        <p:tav tm="100000">
                                          <p:val>
                                            <p:strVal val="1+ppt_w/2"/>
                                          </p:val>
                                        </p:tav>
                                      </p:tavLst>
                                    </p:anim>
                                    <p:anim calcmode="lin" valueType="num">
                                      <p:cBhvr additive="base">
                                        <p:cTn id="17" dur="4000"/>
                                        <p:tgtEl>
                                          <p:spTgt spid="5"/>
                                        </p:tgtEl>
                                        <p:attrNameLst>
                                          <p:attrName>ppt_y</p:attrName>
                                        </p:attrNameLst>
                                      </p:cBhvr>
                                      <p:tavLst>
                                        <p:tav tm="0">
                                          <p:val>
                                            <p:strVal val="ppt_y"/>
                                          </p:val>
                                        </p:tav>
                                        <p:tav tm="100000">
                                          <p:val>
                                            <p:strVal val="ppt_y"/>
                                          </p:val>
                                        </p:tav>
                                      </p:tavLst>
                                    </p:anim>
                                    <p:set>
                                      <p:cBhvr>
                                        <p:cTn id="18" dur="1" fill="hold">
                                          <p:stCondLst>
                                            <p:cond delay="3999"/>
                                          </p:stCondLst>
                                        </p:cTn>
                                        <p:tgtEl>
                                          <p:spTgt spid="5"/>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4000" fill="hold"/>
                                        <p:tgtEl>
                                          <p:spTgt spid="7"/>
                                        </p:tgtEl>
                                        <p:attrNameLst>
                                          <p:attrName>ppt_x</p:attrName>
                                        </p:attrNameLst>
                                      </p:cBhvr>
                                      <p:tavLst>
                                        <p:tav tm="0">
                                          <p:val>
                                            <p:strVal val="1+#ppt_w/2"/>
                                          </p:val>
                                        </p:tav>
                                        <p:tav tm="100000">
                                          <p:val>
                                            <p:strVal val="#ppt_x"/>
                                          </p:val>
                                        </p:tav>
                                      </p:tavLst>
                                    </p:anim>
                                    <p:anim calcmode="lin" valueType="num">
                                      <p:cBhvr additive="base">
                                        <p:cTn id="22" dur="4000" fill="hold"/>
                                        <p:tgtEl>
                                          <p:spTgt spid="7"/>
                                        </p:tgtEl>
                                        <p:attrNameLst>
                                          <p:attrName>ppt_y</p:attrName>
                                        </p:attrNameLst>
                                      </p:cBhvr>
                                      <p:tavLst>
                                        <p:tav tm="0">
                                          <p:val>
                                            <p:strVal val="#ppt_y"/>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4000" fill="hold"/>
                                        <p:tgtEl>
                                          <p:spTgt spid="7"/>
                                        </p:tgtEl>
                                        <p:attrNameLst>
                                          <p:attrName>ppt_w</p:attrName>
                                        </p:attrNameLst>
                                      </p:cBhvr>
                                      <p:tavLst>
                                        <p:tav tm="0">
                                          <p:val>
                                            <p:strVal val="#ppt_w"/>
                                          </p:val>
                                        </p:tav>
                                        <p:tav tm="100000">
                                          <p:val>
                                            <p:strVal val="#ppt_w"/>
                                          </p:val>
                                        </p:tav>
                                      </p:tavLst>
                                    </p:anim>
                                    <p:anim calcmode="lin" valueType="num">
                                      <p:cBhvr>
                                        <p:cTn id="26" dur="4000" fill="hold"/>
                                        <p:tgtEl>
                                          <p:spTgt spid="7"/>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21600000">
                                      <p:cBhvr>
                                        <p:cTn id="28" dur="4000" fill="hold"/>
                                        <p:tgtEl>
                                          <p:spTgt spid="7"/>
                                        </p:tgtEl>
                                        <p:attrNameLst>
                                          <p:attrName>r</p:attrName>
                                        </p:attrNameLst>
                                      </p:cBhvr>
                                    </p:animRot>
                                  </p:childTnLst>
                                </p:cTn>
                              </p:par>
                              <p:par>
                                <p:cTn id="29" presetID="2" presetClass="exit" presetSubtype="2" fill="hold" grpId="3" nodeType="withEffect">
                                  <p:stCondLst>
                                    <p:cond delay="0"/>
                                  </p:stCondLst>
                                  <p:childTnLst>
                                    <p:anim calcmode="lin" valueType="num">
                                      <p:cBhvr additive="base">
                                        <p:cTn id="30" dur="4000"/>
                                        <p:tgtEl>
                                          <p:spTgt spid="7"/>
                                        </p:tgtEl>
                                        <p:attrNameLst>
                                          <p:attrName>ppt_x</p:attrName>
                                        </p:attrNameLst>
                                      </p:cBhvr>
                                      <p:tavLst>
                                        <p:tav tm="0">
                                          <p:val>
                                            <p:strVal val="ppt_x"/>
                                          </p:val>
                                        </p:tav>
                                        <p:tav tm="100000">
                                          <p:val>
                                            <p:strVal val="1+ppt_w/2"/>
                                          </p:val>
                                        </p:tav>
                                      </p:tavLst>
                                    </p:anim>
                                    <p:anim calcmode="lin" valueType="num">
                                      <p:cBhvr additive="base">
                                        <p:cTn id="31" dur="4000"/>
                                        <p:tgtEl>
                                          <p:spTgt spid="7"/>
                                        </p:tgtEl>
                                        <p:attrNameLst>
                                          <p:attrName>ppt_y</p:attrName>
                                        </p:attrNameLst>
                                      </p:cBhvr>
                                      <p:tavLst>
                                        <p:tav tm="0">
                                          <p:val>
                                            <p:strVal val="ppt_y"/>
                                          </p:val>
                                        </p:tav>
                                        <p:tav tm="100000">
                                          <p:val>
                                            <p:strVal val="ppt_y"/>
                                          </p:val>
                                        </p:tav>
                                      </p:tavLst>
                                    </p:anim>
                                    <p:set>
                                      <p:cBhvr>
                                        <p:cTn id="32" dur="1" fill="hold">
                                          <p:stCondLst>
                                            <p:cond delay="3999"/>
                                          </p:stCondLst>
                                        </p:cTn>
                                        <p:tgtEl>
                                          <p:spTgt spid="7"/>
                                        </p:tgtEl>
                                        <p:attrNameLst>
                                          <p:attrName>style.visibility</p:attrName>
                                        </p:attrNameLst>
                                      </p:cBhvr>
                                      <p:to>
                                        <p:strVal val="hidden"/>
                                      </p:to>
                                    </p:set>
                                  </p:childTnLst>
                                </p:cTn>
                              </p:par>
                              <p:par>
                                <p:cTn id="33" presetID="2" presetClass="entr" presetSubtype="2"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4000" fill="hold"/>
                                        <p:tgtEl>
                                          <p:spTgt spid="13"/>
                                        </p:tgtEl>
                                        <p:attrNameLst>
                                          <p:attrName>ppt_x</p:attrName>
                                        </p:attrNameLst>
                                      </p:cBhvr>
                                      <p:tavLst>
                                        <p:tav tm="0">
                                          <p:val>
                                            <p:strVal val="1+#ppt_w/2"/>
                                          </p:val>
                                        </p:tav>
                                        <p:tav tm="100000">
                                          <p:val>
                                            <p:strVal val="#ppt_x"/>
                                          </p:val>
                                        </p:tav>
                                      </p:tavLst>
                                    </p:anim>
                                    <p:anim calcmode="lin" valueType="num">
                                      <p:cBhvr additive="base">
                                        <p:cTn id="36" dur="4000" fill="hold"/>
                                        <p:tgtEl>
                                          <p:spTgt spid="13"/>
                                        </p:tgtEl>
                                        <p:attrNameLst>
                                          <p:attrName>ppt_y</p:attrName>
                                        </p:attrNameLst>
                                      </p:cBhvr>
                                      <p:tavLst>
                                        <p:tav tm="0">
                                          <p:val>
                                            <p:strVal val="#ppt_y"/>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4000" fill="hold"/>
                                        <p:tgtEl>
                                          <p:spTgt spid="13"/>
                                        </p:tgtEl>
                                        <p:attrNameLst>
                                          <p:attrName>ppt_w</p:attrName>
                                        </p:attrNameLst>
                                      </p:cBhvr>
                                      <p:tavLst>
                                        <p:tav tm="0">
                                          <p:val>
                                            <p:strVal val="#ppt_w"/>
                                          </p:val>
                                        </p:tav>
                                        <p:tav tm="100000">
                                          <p:val>
                                            <p:strVal val="#ppt_w"/>
                                          </p:val>
                                        </p:tav>
                                      </p:tavLst>
                                    </p:anim>
                                    <p:anim calcmode="lin" valueType="num">
                                      <p:cBhvr>
                                        <p:cTn id="40" dur="4000" fill="hold"/>
                                        <p:tgtEl>
                                          <p:spTgt spid="13"/>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21600000">
                                      <p:cBhvr>
                                        <p:cTn id="42" dur="4000" fill="hold"/>
                                        <p:tgtEl>
                                          <p:spTgt spid="13"/>
                                        </p:tgtEl>
                                        <p:attrNameLst>
                                          <p:attrName>r</p:attrName>
                                        </p:attrNameLst>
                                      </p:cBhvr>
                                    </p:animRot>
                                  </p:childTnLst>
                                </p:cTn>
                              </p:par>
                              <p:par>
                                <p:cTn id="43" presetID="2" presetClass="exit" presetSubtype="2" fill="hold" grpId="3" nodeType="withEffect">
                                  <p:stCondLst>
                                    <p:cond delay="0"/>
                                  </p:stCondLst>
                                  <p:childTnLst>
                                    <p:anim calcmode="lin" valueType="num">
                                      <p:cBhvr additive="base">
                                        <p:cTn id="44" dur="4000"/>
                                        <p:tgtEl>
                                          <p:spTgt spid="13"/>
                                        </p:tgtEl>
                                        <p:attrNameLst>
                                          <p:attrName>ppt_x</p:attrName>
                                        </p:attrNameLst>
                                      </p:cBhvr>
                                      <p:tavLst>
                                        <p:tav tm="0">
                                          <p:val>
                                            <p:strVal val="ppt_x"/>
                                          </p:val>
                                        </p:tav>
                                        <p:tav tm="100000">
                                          <p:val>
                                            <p:strVal val="1+ppt_w/2"/>
                                          </p:val>
                                        </p:tav>
                                      </p:tavLst>
                                    </p:anim>
                                    <p:anim calcmode="lin" valueType="num">
                                      <p:cBhvr additive="base">
                                        <p:cTn id="45" dur="4000"/>
                                        <p:tgtEl>
                                          <p:spTgt spid="13"/>
                                        </p:tgtEl>
                                        <p:attrNameLst>
                                          <p:attrName>ppt_y</p:attrName>
                                        </p:attrNameLst>
                                      </p:cBhvr>
                                      <p:tavLst>
                                        <p:tav tm="0">
                                          <p:val>
                                            <p:strVal val="ppt_y"/>
                                          </p:val>
                                        </p:tav>
                                        <p:tav tm="100000">
                                          <p:val>
                                            <p:strVal val="ppt_y"/>
                                          </p:val>
                                        </p:tav>
                                      </p:tavLst>
                                    </p:anim>
                                    <p:set>
                                      <p:cBhvr>
                                        <p:cTn id="46" dur="1" fill="hold">
                                          <p:stCondLst>
                                            <p:cond delay="3999"/>
                                          </p:stCondLst>
                                        </p:cTn>
                                        <p:tgtEl>
                                          <p:spTgt spid="13"/>
                                        </p:tgtEl>
                                        <p:attrNameLst>
                                          <p:attrName>style.visibility</p:attrName>
                                        </p:attrNameLst>
                                      </p:cBhvr>
                                      <p:to>
                                        <p:strVal val="hidden"/>
                                      </p:to>
                                    </p:set>
                                  </p:childTnLst>
                                </p:cTn>
                              </p:par>
                              <p:par>
                                <p:cTn id="47" presetID="2" presetClass="entr" presetSubtype="8"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4000" fill="hold"/>
                                        <p:tgtEl>
                                          <p:spTgt spid="16"/>
                                        </p:tgtEl>
                                        <p:attrNameLst>
                                          <p:attrName>ppt_x</p:attrName>
                                        </p:attrNameLst>
                                      </p:cBhvr>
                                      <p:tavLst>
                                        <p:tav tm="0">
                                          <p:val>
                                            <p:strVal val="0-#ppt_w/2"/>
                                          </p:val>
                                        </p:tav>
                                        <p:tav tm="100000">
                                          <p:val>
                                            <p:strVal val="#ppt_x"/>
                                          </p:val>
                                        </p:tav>
                                      </p:tavLst>
                                    </p:anim>
                                    <p:anim calcmode="lin" valueType="num">
                                      <p:cBhvr additive="base">
                                        <p:cTn id="50" dur="4000" fill="hold"/>
                                        <p:tgtEl>
                                          <p:spTgt spid="16"/>
                                        </p:tgtEl>
                                        <p:attrNameLst>
                                          <p:attrName>ppt_y</p:attrName>
                                        </p:attrNameLst>
                                      </p:cBhvr>
                                      <p:tavLst>
                                        <p:tav tm="0">
                                          <p:val>
                                            <p:strVal val="#ppt_y"/>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p:cTn id="53" dur="4000" fill="hold"/>
                                        <p:tgtEl>
                                          <p:spTgt spid="16"/>
                                        </p:tgtEl>
                                        <p:attrNameLst>
                                          <p:attrName>ppt_w</p:attrName>
                                        </p:attrNameLst>
                                      </p:cBhvr>
                                      <p:tavLst>
                                        <p:tav tm="0">
                                          <p:val>
                                            <p:strVal val="#ppt_w"/>
                                          </p:val>
                                        </p:tav>
                                        <p:tav tm="100000">
                                          <p:val>
                                            <p:strVal val="#ppt_w"/>
                                          </p:val>
                                        </p:tav>
                                      </p:tavLst>
                                    </p:anim>
                                    <p:anim calcmode="lin" valueType="num">
                                      <p:cBhvr>
                                        <p:cTn id="54" dur="4000" fill="hold"/>
                                        <p:tgtEl>
                                          <p:spTgt spid="16"/>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21600000">
                                      <p:cBhvr>
                                        <p:cTn id="56" dur="4000" fill="hold"/>
                                        <p:tgtEl>
                                          <p:spTgt spid="16"/>
                                        </p:tgtEl>
                                        <p:attrNameLst>
                                          <p:attrName>r</p:attrName>
                                        </p:attrNameLst>
                                      </p:cBhvr>
                                    </p:animRot>
                                  </p:childTnLst>
                                </p:cTn>
                              </p:par>
                              <p:par>
                                <p:cTn id="57" presetID="2" presetClass="exit" presetSubtype="8" fill="hold" grpId="3" nodeType="withEffect">
                                  <p:stCondLst>
                                    <p:cond delay="0"/>
                                  </p:stCondLst>
                                  <p:childTnLst>
                                    <p:anim calcmode="lin" valueType="num">
                                      <p:cBhvr additive="base">
                                        <p:cTn id="58" dur="4000"/>
                                        <p:tgtEl>
                                          <p:spTgt spid="16"/>
                                        </p:tgtEl>
                                        <p:attrNameLst>
                                          <p:attrName>ppt_x</p:attrName>
                                        </p:attrNameLst>
                                      </p:cBhvr>
                                      <p:tavLst>
                                        <p:tav tm="0">
                                          <p:val>
                                            <p:strVal val="ppt_x"/>
                                          </p:val>
                                        </p:tav>
                                        <p:tav tm="100000">
                                          <p:val>
                                            <p:strVal val="0-ppt_w/2"/>
                                          </p:val>
                                        </p:tav>
                                      </p:tavLst>
                                    </p:anim>
                                    <p:anim calcmode="lin" valueType="num">
                                      <p:cBhvr additive="base">
                                        <p:cTn id="59" dur="4000"/>
                                        <p:tgtEl>
                                          <p:spTgt spid="16"/>
                                        </p:tgtEl>
                                        <p:attrNameLst>
                                          <p:attrName>ppt_y</p:attrName>
                                        </p:attrNameLst>
                                      </p:cBhvr>
                                      <p:tavLst>
                                        <p:tav tm="0">
                                          <p:val>
                                            <p:strVal val="ppt_y"/>
                                          </p:val>
                                        </p:tav>
                                        <p:tav tm="100000">
                                          <p:val>
                                            <p:strVal val="ppt_y"/>
                                          </p:val>
                                        </p:tav>
                                      </p:tavLst>
                                    </p:anim>
                                    <p:set>
                                      <p:cBhvr>
                                        <p:cTn id="60" dur="1" fill="hold">
                                          <p:stCondLst>
                                            <p:cond delay="3999"/>
                                          </p:stCondLst>
                                        </p:cTn>
                                        <p:tgtEl>
                                          <p:spTgt spid="16"/>
                                        </p:tgtEl>
                                        <p:attrNameLst>
                                          <p:attrName>style.visibility</p:attrName>
                                        </p:attrNameLst>
                                      </p:cBhvr>
                                      <p:to>
                                        <p:strVal val="hidden"/>
                                      </p:to>
                                    </p:set>
                                  </p:childTnLst>
                                </p:cTn>
                              </p:par>
                              <p:par>
                                <p:cTn id="61" presetID="2" presetClass="entr" presetSubtype="8"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4000" fill="hold"/>
                                        <p:tgtEl>
                                          <p:spTgt spid="14"/>
                                        </p:tgtEl>
                                        <p:attrNameLst>
                                          <p:attrName>ppt_x</p:attrName>
                                        </p:attrNameLst>
                                      </p:cBhvr>
                                      <p:tavLst>
                                        <p:tav tm="0">
                                          <p:val>
                                            <p:strVal val="0-#ppt_w/2"/>
                                          </p:val>
                                        </p:tav>
                                        <p:tav tm="100000">
                                          <p:val>
                                            <p:strVal val="#ppt_x"/>
                                          </p:val>
                                        </p:tav>
                                      </p:tavLst>
                                    </p:anim>
                                    <p:anim calcmode="lin" valueType="num">
                                      <p:cBhvr additive="base">
                                        <p:cTn id="64" dur="4000" fill="hold"/>
                                        <p:tgtEl>
                                          <p:spTgt spid="14"/>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4000" fill="hold"/>
                                        <p:tgtEl>
                                          <p:spTgt spid="14"/>
                                        </p:tgtEl>
                                        <p:attrNameLst>
                                          <p:attrName>ppt_w</p:attrName>
                                        </p:attrNameLst>
                                      </p:cBhvr>
                                      <p:tavLst>
                                        <p:tav tm="0">
                                          <p:val>
                                            <p:strVal val="#ppt_w"/>
                                          </p:val>
                                        </p:tav>
                                        <p:tav tm="100000">
                                          <p:val>
                                            <p:strVal val="#ppt_w"/>
                                          </p:val>
                                        </p:tav>
                                      </p:tavLst>
                                    </p:anim>
                                    <p:anim calcmode="lin" valueType="num">
                                      <p:cBhvr>
                                        <p:cTn id="68" dur="4000" fill="hold"/>
                                        <p:tgtEl>
                                          <p:spTgt spid="14"/>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2" nodeType="withEffect">
                                  <p:stCondLst>
                                    <p:cond delay="0"/>
                                  </p:stCondLst>
                                  <p:childTnLst>
                                    <p:animRot by="-21600000">
                                      <p:cBhvr>
                                        <p:cTn id="70" dur="4000" fill="hold"/>
                                        <p:tgtEl>
                                          <p:spTgt spid="14"/>
                                        </p:tgtEl>
                                        <p:attrNameLst>
                                          <p:attrName>r</p:attrName>
                                        </p:attrNameLst>
                                      </p:cBhvr>
                                    </p:animRot>
                                  </p:childTnLst>
                                </p:cTn>
                              </p:par>
                              <p:par>
                                <p:cTn id="71" presetID="2" presetClass="exit" presetSubtype="8" fill="hold" grpId="3" nodeType="withEffect">
                                  <p:stCondLst>
                                    <p:cond delay="0"/>
                                  </p:stCondLst>
                                  <p:childTnLst>
                                    <p:anim calcmode="lin" valueType="num">
                                      <p:cBhvr additive="base">
                                        <p:cTn id="72" dur="4000"/>
                                        <p:tgtEl>
                                          <p:spTgt spid="14"/>
                                        </p:tgtEl>
                                        <p:attrNameLst>
                                          <p:attrName>ppt_x</p:attrName>
                                        </p:attrNameLst>
                                      </p:cBhvr>
                                      <p:tavLst>
                                        <p:tav tm="0">
                                          <p:val>
                                            <p:strVal val="ppt_x"/>
                                          </p:val>
                                        </p:tav>
                                        <p:tav tm="100000">
                                          <p:val>
                                            <p:strVal val="0-ppt_w/2"/>
                                          </p:val>
                                        </p:tav>
                                      </p:tavLst>
                                    </p:anim>
                                    <p:anim calcmode="lin" valueType="num">
                                      <p:cBhvr additive="base">
                                        <p:cTn id="73" dur="4000"/>
                                        <p:tgtEl>
                                          <p:spTgt spid="14"/>
                                        </p:tgtEl>
                                        <p:attrNameLst>
                                          <p:attrName>ppt_y</p:attrName>
                                        </p:attrNameLst>
                                      </p:cBhvr>
                                      <p:tavLst>
                                        <p:tav tm="0">
                                          <p:val>
                                            <p:strVal val="ppt_y"/>
                                          </p:val>
                                        </p:tav>
                                        <p:tav tm="100000">
                                          <p:val>
                                            <p:strVal val="ppt_y"/>
                                          </p:val>
                                        </p:tav>
                                      </p:tavLst>
                                    </p:anim>
                                    <p:set>
                                      <p:cBhvr>
                                        <p:cTn id="74" dur="1" fill="hold">
                                          <p:stCondLst>
                                            <p:cond delay="3999"/>
                                          </p:stCondLst>
                                        </p:cTn>
                                        <p:tgtEl>
                                          <p:spTgt spid="14"/>
                                        </p:tgtEl>
                                        <p:attrNameLst>
                                          <p:attrName>style.visibility</p:attrName>
                                        </p:attrNameLst>
                                      </p:cBhvr>
                                      <p:to>
                                        <p:strVal val="hidden"/>
                                      </p:to>
                                    </p:set>
                                  </p:childTnLst>
                                </p:cTn>
                              </p:par>
                              <p:par>
                                <p:cTn id="75" presetID="2" presetClass="entr" presetSubtype="8" fill="hold" grpId="0"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4000" fill="hold"/>
                                        <p:tgtEl>
                                          <p:spTgt spid="15"/>
                                        </p:tgtEl>
                                        <p:attrNameLst>
                                          <p:attrName>ppt_x</p:attrName>
                                        </p:attrNameLst>
                                      </p:cBhvr>
                                      <p:tavLst>
                                        <p:tav tm="0">
                                          <p:val>
                                            <p:strVal val="0-#ppt_w/2"/>
                                          </p:val>
                                        </p:tav>
                                        <p:tav tm="100000">
                                          <p:val>
                                            <p:strVal val="#ppt_x"/>
                                          </p:val>
                                        </p:tav>
                                      </p:tavLst>
                                    </p:anim>
                                    <p:anim calcmode="lin" valueType="num">
                                      <p:cBhvr additive="base">
                                        <p:cTn id="78" dur="4000" fill="hold"/>
                                        <p:tgtEl>
                                          <p:spTgt spid="15"/>
                                        </p:tgtEl>
                                        <p:attrNameLst>
                                          <p:attrName>ppt_y</p:attrName>
                                        </p:attrNameLst>
                                      </p:cBhvr>
                                      <p:tavLst>
                                        <p:tav tm="0">
                                          <p:val>
                                            <p:strVal val="#ppt_y"/>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4000" fill="hold"/>
                                        <p:tgtEl>
                                          <p:spTgt spid="15"/>
                                        </p:tgtEl>
                                        <p:attrNameLst>
                                          <p:attrName>ppt_w</p:attrName>
                                        </p:attrNameLst>
                                      </p:cBhvr>
                                      <p:tavLst>
                                        <p:tav tm="0">
                                          <p:val>
                                            <p:strVal val="#ppt_w"/>
                                          </p:val>
                                        </p:tav>
                                        <p:tav tm="100000">
                                          <p:val>
                                            <p:strVal val="#ppt_w"/>
                                          </p:val>
                                        </p:tav>
                                      </p:tavLst>
                                    </p:anim>
                                    <p:anim calcmode="lin" valueType="num">
                                      <p:cBhvr>
                                        <p:cTn id="82" dur="4000" fill="hold"/>
                                        <p:tgtEl>
                                          <p:spTgt spid="15"/>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grpId="2" nodeType="withEffect">
                                  <p:stCondLst>
                                    <p:cond delay="0"/>
                                  </p:stCondLst>
                                  <p:childTnLst>
                                    <p:animRot by="-21600000">
                                      <p:cBhvr>
                                        <p:cTn id="84" dur="4000" fill="hold"/>
                                        <p:tgtEl>
                                          <p:spTgt spid="15"/>
                                        </p:tgtEl>
                                        <p:attrNameLst>
                                          <p:attrName>r</p:attrName>
                                        </p:attrNameLst>
                                      </p:cBhvr>
                                    </p:animRot>
                                  </p:childTnLst>
                                </p:cTn>
                              </p:par>
                              <p:par>
                                <p:cTn id="85" presetID="2" presetClass="exit" presetSubtype="8" fill="hold" grpId="3" nodeType="withEffect">
                                  <p:stCondLst>
                                    <p:cond delay="0"/>
                                  </p:stCondLst>
                                  <p:childTnLst>
                                    <p:anim calcmode="lin" valueType="num">
                                      <p:cBhvr additive="base">
                                        <p:cTn id="86" dur="4000"/>
                                        <p:tgtEl>
                                          <p:spTgt spid="15"/>
                                        </p:tgtEl>
                                        <p:attrNameLst>
                                          <p:attrName>ppt_x</p:attrName>
                                        </p:attrNameLst>
                                      </p:cBhvr>
                                      <p:tavLst>
                                        <p:tav tm="0">
                                          <p:val>
                                            <p:strVal val="ppt_x"/>
                                          </p:val>
                                        </p:tav>
                                        <p:tav tm="100000">
                                          <p:val>
                                            <p:strVal val="0-ppt_w/2"/>
                                          </p:val>
                                        </p:tav>
                                      </p:tavLst>
                                    </p:anim>
                                    <p:anim calcmode="lin" valueType="num">
                                      <p:cBhvr additive="base">
                                        <p:cTn id="87" dur="4000"/>
                                        <p:tgtEl>
                                          <p:spTgt spid="15"/>
                                        </p:tgtEl>
                                        <p:attrNameLst>
                                          <p:attrName>ppt_y</p:attrName>
                                        </p:attrNameLst>
                                      </p:cBhvr>
                                      <p:tavLst>
                                        <p:tav tm="0">
                                          <p:val>
                                            <p:strVal val="ppt_y"/>
                                          </p:val>
                                        </p:tav>
                                        <p:tav tm="100000">
                                          <p:val>
                                            <p:strVal val="ppt_y"/>
                                          </p:val>
                                        </p:tav>
                                      </p:tavLst>
                                    </p:anim>
                                    <p:set>
                                      <p:cBhvr>
                                        <p:cTn id="88" dur="1" fill="hold">
                                          <p:stCondLst>
                                            <p:cond delay="3999"/>
                                          </p:stCondLst>
                                        </p:cTn>
                                        <p:tgtEl>
                                          <p:spTgt spid="15"/>
                                        </p:tgtEl>
                                        <p:attrNameLst>
                                          <p:attrName>style.visibility</p:attrName>
                                        </p:attrNameLst>
                                      </p:cBhvr>
                                      <p:to>
                                        <p:strVal val="hidden"/>
                                      </p:to>
                                    </p:set>
                                  </p:childTnLst>
                                </p:cTn>
                              </p:par>
                              <p:par>
                                <p:cTn id="89" presetID="16" presetClass="entr" presetSubtype="37" fill="hold" nodeType="withEffect">
                                  <p:stCondLst>
                                    <p:cond delay="500"/>
                                  </p:stCondLst>
                                  <p:childTnLst>
                                    <p:set>
                                      <p:cBhvr>
                                        <p:cTn id="90" dur="1" fill="hold">
                                          <p:stCondLst>
                                            <p:cond delay="0"/>
                                          </p:stCondLst>
                                        </p:cTn>
                                        <p:tgtEl>
                                          <p:spTgt spid="11"/>
                                        </p:tgtEl>
                                        <p:attrNameLst>
                                          <p:attrName>style.visibility</p:attrName>
                                        </p:attrNameLst>
                                      </p:cBhvr>
                                      <p:to>
                                        <p:strVal val="visible"/>
                                      </p:to>
                                    </p:set>
                                    <p:animEffect transition="in" filter="barn(outVertical)">
                                      <p:cBhvr>
                                        <p:cTn id="91" dur="3250"/>
                                        <p:tgtEl>
                                          <p:spTgt spid="11"/>
                                        </p:tgtEl>
                                      </p:cBhvr>
                                    </p:animEffect>
                                  </p:childTnLst>
                                </p:cTn>
                              </p:par>
                              <p:par>
                                <p:cTn id="92" presetID="23" presetClass="entr" presetSubtype="272" fill="hold" nodeType="withEffect">
                                  <p:stCondLst>
                                    <p:cond delay="50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250" fill="hold"/>
                                        <p:tgtEl>
                                          <p:spTgt spid="11"/>
                                        </p:tgtEl>
                                        <p:attrNameLst>
                                          <p:attrName>ppt_w</p:attrName>
                                        </p:attrNameLst>
                                      </p:cBhvr>
                                      <p:tavLst>
                                        <p:tav tm="0">
                                          <p:val>
                                            <p:strVal val="2/3*#ppt_w"/>
                                          </p:val>
                                        </p:tav>
                                        <p:tav tm="100000">
                                          <p:val>
                                            <p:strVal val="#ppt_w"/>
                                          </p:val>
                                        </p:tav>
                                      </p:tavLst>
                                    </p:anim>
                                    <p:anim calcmode="lin" valueType="num">
                                      <p:cBhvr>
                                        <p:cTn id="95" dur="3250" fill="hold"/>
                                        <p:tgtEl>
                                          <p:spTgt spid="11"/>
                                        </p:tgtEl>
                                        <p:attrNameLst>
                                          <p:attrName>ppt_h</p:attrName>
                                        </p:attrNameLst>
                                      </p:cBhvr>
                                      <p:tavLst>
                                        <p:tav tm="0">
                                          <p:val>
                                            <p:strVal val="2/3*#ppt_h"/>
                                          </p:val>
                                        </p:tav>
                                        <p:tav tm="100000">
                                          <p:val>
                                            <p:strVal val="#ppt_h"/>
                                          </p:val>
                                        </p:tav>
                                      </p:tavLst>
                                    </p:anim>
                                  </p:childTnLst>
                                </p:cTn>
                              </p:par>
                              <p:par>
                                <p:cTn id="96" presetID="9" presetClass="emph" presetSubtype="0" grpId="0" nodeType="withEffect">
                                  <p:stCondLst>
                                    <p:cond delay="0"/>
                                  </p:stCondLst>
                                  <p:childTnLst>
                                    <p:set>
                                      <p:cBhvr rctx="PPT">
                                        <p:cTn id="97" dur="indefinite"/>
                                        <p:tgtEl>
                                          <p:spTgt spid="9"/>
                                        </p:tgtEl>
                                        <p:attrNameLst>
                                          <p:attrName>style.opacity</p:attrName>
                                        </p:attrNameLst>
                                      </p:cBhvr>
                                      <p:to>
                                        <p:strVal val="0"/>
                                      </p:to>
                                    </p:set>
                                    <p:animEffect filter="image" prLst="opacity: 0">
                                      <p:cBhvr rctx="IE">
                                        <p:cTn id="98"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7" grpId="0" animBg="1"/>
      <p:bldP spid="7" grpId="1" animBg="1"/>
      <p:bldP spid="7" grpId="2" animBg="1"/>
      <p:bldP spid="7"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13"/>
          <p:cNvPicPr>
            <a:picLocks noGrp="1" noChangeAspect="1"/>
          </p:cNvPicPr>
          <p:nvPr isPhoto="1"/>
        </p:nvPicPr>
        <p:blipFill rotWithShape="1">
          <a:blip r:embed="rId2">
            <a:lum/>
            <a:extLst>
              <a:ext uri="{28A0092B-C50C-407E-A947-70E740481C1C}">
                <a14:useLocalDpi xmlns:a14="http://schemas.microsoft.com/office/drawing/2010/main" val="0"/>
              </a:ext>
            </a:extLst>
          </a:blip>
          <a:srcRect t="-112687" b="2"/>
          <a:stretch/>
        </p:blipFill>
        <p:spPr>
          <a:xfrm>
            <a:off x="-30270" y="-5799328"/>
            <a:ext cx="9144000" cy="10922508"/>
          </a:xfrm>
          <a:prstGeom prst="rect">
            <a:avLst/>
          </a:prstGeom>
          <a:noFill/>
          <a:ln>
            <a:noFill/>
          </a:ln>
          <a:effectLst/>
        </p:spPr>
      </p:pic>
      <p:sp>
        <p:nvSpPr>
          <p:cNvPr id="2" name="Forma libre 25"/>
          <p:cNvSpPr/>
          <p:nvPr/>
        </p:nvSpPr>
        <p:spPr>
          <a:xfrm rot="10800000" flipH="1">
            <a:off x="-252535" y="4467"/>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2">
                  <a:lumMod val="75000"/>
                </a:schemeClr>
              </a:gs>
              <a:gs pos="50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25"/>
          <p:cNvSpPr/>
          <p:nvPr/>
        </p:nvSpPr>
        <p:spPr>
          <a:xfrm rot="10800000" flipH="1">
            <a:off x="935089" y="776017"/>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2">
                  <a:lumMod val="75000"/>
                </a:schemeClr>
              </a:gs>
              <a:gs pos="50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25"/>
          <p:cNvSpPr/>
          <p:nvPr/>
        </p:nvSpPr>
        <p:spPr>
          <a:xfrm rot="10800000" flipH="1">
            <a:off x="2231233" y="1424089"/>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2">
                  <a:lumMod val="75000"/>
                </a:schemeClr>
              </a:gs>
              <a:gs pos="50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5"/>
          <p:cNvSpPr/>
          <p:nvPr/>
        </p:nvSpPr>
        <p:spPr>
          <a:xfrm rot="10800000" flipH="1">
            <a:off x="3353304" y="2088232"/>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2">
                  <a:lumMod val="75000"/>
                </a:schemeClr>
              </a:gs>
              <a:gs pos="50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5"/>
          <p:cNvSpPr/>
          <p:nvPr/>
        </p:nvSpPr>
        <p:spPr>
          <a:xfrm rot="10800000" flipH="1">
            <a:off x="4540928" y="2859782"/>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2">
                  <a:lumMod val="75000"/>
                </a:schemeClr>
              </a:gs>
              <a:gs pos="50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5"/>
          <p:cNvSpPr/>
          <p:nvPr/>
        </p:nvSpPr>
        <p:spPr>
          <a:xfrm rot="10800000" flipH="1">
            <a:off x="5837072" y="3507854"/>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2">
                  <a:lumMod val="75000"/>
                </a:schemeClr>
              </a:gs>
              <a:gs pos="50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5"/>
          <p:cNvSpPr/>
          <p:nvPr/>
        </p:nvSpPr>
        <p:spPr>
          <a:xfrm rot="10800000">
            <a:off x="7568856" y="0"/>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2">
                  <a:lumMod val="75000"/>
                </a:schemeClr>
              </a:gs>
              <a:gs pos="50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5"/>
          <p:cNvSpPr/>
          <p:nvPr/>
        </p:nvSpPr>
        <p:spPr>
          <a:xfrm rot="10800000">
            <a:off x="6381232" y="771550"/>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2">
                  <a:lumMod val="75000"/>
                </a:schemeClr>
              </a:gs>
              <a:gs pos="50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5"/>
          <p:cNvSpPr/>
          <p:nvPr/>
        </p:nvSpPr>
        <p:spPr>
          <a:xfrm rot="10800000">
            <a:off x="5085088" y="1419622"/>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2">
                  <a:lumMod val="75000"/>
                </a:schemeClr>
              </a:gs>
              <a:gs pos="50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5"/>
          <p:cNvSpPr/>
          <p:nvPr/>
        </p:nvSpPr>
        <p:spPr>
          <a:xfrm rot="10800000">
            <a:off x="3963017" y="2083765"/>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2">
                  <a:lumMod val="75000"/>
                </a:schemeClr>
              </a:gs>
              <a:gs pos="50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5"/>
          <p:cNvSpPr/>
          <p:nvPr/>
        </p:nvSpPr>
        <p:spPr>
          <a:xfrm rot="10800000">
            <a:off x="2775393" y="2855315"/>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2">
                  <a:lumMod val="75000"/>
                </a:schemeClr>
              </a:gs>
              <a:gs pos="50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5"/>
          <p:cNvSpPr/>
          <p:nvPr/>
        </p:nvSpPr>
        <p:spPr>
          <a:xfrm rot="10800000">
            <a:off x="1479249" y="3503387"/>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2">
                  <a:lumMod val="75000"/>
                </a:schemeClr>
              </a:gs>
              <a:gs pos="50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15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460503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750" fill="hold"/>
                                        <p:tgtEl>
                                          <p:spTgt spid="2"/>
                                        </p:tgtEl>
                                        <p:attrNameLst>
                                          <p:attrName>ppt_x</p:attrName>
                                        </p:attrNameLst>
                                      </p:cBhvr>
                                      <p:tavLst>
                                        <p:tav tm="0">
                                          <p:val>
                                            <p:strVal val="1+#ppt_w/2"/>
                                          </p:val>
                                        </p:tav>
                                        <p:tav tm="100000">
                                          <p:val>
                                            <p:strVal val="#ppt_x"/>
                                          </p:val>
                                        </p:tav>
                                      </p:tavLst>
                                    </p:anim>
                                    <p:anim calcmode="lin" valueType="num">
                                      <p:cBhvr additive="base">
                                        <p:cTn id="8" dur="4750" fill="hold"/>
                                        <p:tgtEl>
                                          <p:spTgt spid="2"/>
                                        </p:tgtEl>
                                        <p:attrNameLst>
                                          <p:attrName>ppt_y</p:attrName>
                                        </p:attrNameLst>
                                      </p:cBhvr>
                                      <p:tavLst>
                                        <p:tav tm="0">
                                          <p:val>
                                            <p:strVal val="1+#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750" fill="hold"/>
                                        <p:tgtEl>
                                          <p:spTgt spid="2"/>
                                        </p:tgtEl>
                                        <p:attrNameLst>
                                          <p:attrName>ppt_w</p:attrName>
                                        </p:attrNameLst>
                                      </p:cBhvr>
                                      <p:tavLst>
                                        <p:tav tm="0">
                                          <p:val>
                                            <p:strVal val="#ppt_w"/>
                                          </p:val>
                                        </p:tav>
                                        <p:tav tm="100000">
                                          <p:val>
                                            <p:strVal val="#ppt_w"/>
                                          </p:val>
                                        </p:tav>
                                      </p:tavLst>
                                    </p:anim>
                                    <p:anim calcmode="lin" valueType="num">
                                      <p:cBhvr>
                                        <p:cTn id="12" dur="4750" fill="hold"/>
                                        <p:tgtEl>
                                          <p:spTgt spid="2"/>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10800000">
                                      <p:cBhvr>
                                        <p:cTn id="14" dur="4750" fill="hold"/>
                                        <p:tgtEl>
                                          <p:spTgt spid="2"/>
                                        </p:tgtEl>
                                        <p:attrNameLst>
                                          <p:attrName>r</p:attrName>
                                        </p:attrNameLst>
                                      </p:cBhvr>
                                    </p:animRot>
                                  </p:childTnLst>
                                </p:cTn>
                              </p:par>
                              <p:par>
                                <p:cTn id="15" presetID="2" presetClass="exit" presetSubtype="6" fill="hold" grpId="3" nodeType="withEffect">
                                  <p:stCondLst>
                                    <p:cond delay="0"/>
                                  </p:stCondLst>
                                  <p:childTnLst>
                                    <p:anim calcmode="lin" valueType="num">
                                      <p:cBhvr additive="base">
                                        <p:cTn id="16" dur="4750"/>
                                        <p:tgtEl>
                                          <p:spTgt spid="2"/>
                                        </p:tgtEl>
                                        <p:attrNameLst>
                                          <p:attrName>ppt_x</p:attrName>
                                        </p:attrNameLst>
                                      </p:cBhvr>
                                      <p:tavLst>
                                        <p:tav tm="0">
                                          <p:val>
                                            <p:strVal val="ppt_x"/>
                                          </p:val>
                                        </p:tav>
                                        <p:tav tm="100000">
                                          <p:val>
                                            <p:strVal val="1+ppt_w/2"/>
                                          </p:val>
                                        </p:tav>
                                      </p:tavLst>
                                    </p:anim>
                                    <p:anim calcmode="lin" valueType="num">
                                      <p:cBhvr additive="base">
                                        <p:cTn id="17" dur="4750"/>
                                        <p:tgtEl>
                                          <p:spTgt spid="2"/>
                                        </p:tgtEl>
                                        <p:attrNameLst>
                                          <p:attrName>ppt_y</p:attrName>
                                        </p:attrNameLst>
                                      </p:cBhvr>
                                      <p:tavLst>
                                        <p:tav tm="0">
                                          <p:val>
                                            <p:strVal val="ppt_y"/>
                                          </p:val>
                                        </p:tav>
                                        <p:tav tm="100000">
                                          <p:val>
                                            <p:strVal val="1+ppt_h/2"/>
                                          </p:val>
                                        </p:tav>
                                      </p:tavLst>
                                    </p:anim>
                                    <p:set>
                                      <p:cBhvr>
                                        <p:cTn id="18" dur="1" fill="hold">
                                          <p:stCondLst>
                                            <p:cond delay="4749"/>
                                          </p:stCondLst>
                                        </p:cTn>
                                        <p:tgtEl>
                                          <p:spTgt spid="2"/>
                                        </p:tgtEl>
                                        <p:attrNameLst>
                                          <p:attrName>style.visibility</p:attrName>
                                        </p:attrNameLst>
                                      </p:cBhvr>
                                      <p:to>
                                        <p:strVal val="hidden"/>
                                      </p:to>
                                    </p:set>
                                  </p:childTnLst>
                                </p:cTn>
                              </p:par>
                              <p:par>
                                <p:cTn id="19" presetID="2" presetClass="entr" presetSubtype="6"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4750" fill="hold"/>
                                        <p:tgtEl>
                                          <p:spTgt spid="3"/>
                                        </p:tgtEl>
                                        <p:attrNameLst>
                                          <p:attrName>ppt_x</p:attrName>
                                        </p:attrNameLst>
                                      </p:cBhvr>
                                      <p:tavLst>
                                        <p:tav tm="0">
                                          <p:val>
                                            <p:strVal val="1+#ppt_w/2"/>
                                          </p:val>
                                        </p:tav>
                                        <p:tav tm="100000">
                                          <p:val>
                                            <p:strVal val="#ppt_x"/>
                                          </p:val>
                                        </p:tav>
                                      </p:tavLst>
                                    </p:anim>
                                    <p:anim calcmode="lin" valueType="num">
                                      <p:cBhvr additive="base">
                                        <p:cTn id="22" dur="4750" fill="hold"/>
                                        <p:tgtEl>
                                          <p:spTgt spid="3"/>
                                        </p:tgtEl>
                                        <p:attrNameLst>
                                          <p:attrName>ppt_y</p:attrName>
                                        </p:attrNameLst>
                                      </p:cBhvr>
                                      <p:tavLst>
                                        <p:tav tm="0">
                                          <p:val>
                                            <p:strVal val="1+#ppt_h/2"/>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4750" fill="hold"/>
                                        <p:tgtEl>
                                          <p:spTgt spid="3"/>
                                        </p:tgtEl>
                                        <p:attrNameLst>
                                          <p:attrName>ppt_w</p:attrName>
                                        </p:attrNameLst>
                                      </p:cBhvr>
                                      <p:tavLst>
                                        <p:tav tm="0">
                                          <p:val>
                                            <p:strVal val="#ppt_w"/>
                                          </p:val>
                                        </p:tav>
                                        <p:tav tm="100000">
                                          <p:val>
                                            <p:strVal val="#ppt_w"/>
                                          </p:val>
                                        </p:tav>
                                      </p:tavLst>
                                    </p:anim>
                                    <p:anim calcmode="lin" valueType="num">
                                      <p:cBhvr>
                                        <p:cTn id="26" dur="4750" fill="hold"/>
                                        <p:tgtEl>
                                          <p:spTgt spid="3"/>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10800000">
                                      <p:cBhvr>
                                        <p:cTn id="28" dur="4750" fill="hold"/>
                                        <p:tgtEl>
                                          <p:spTgt spid="3"/>
                                        </p:tgtEl>
                                        <p:attrNameLst>
                                          <p:attrName>r</p:attrName>
                                        </p:attrNameLst>
                                      </p:cBhvr>
                                    </p:animRot>
                                  </p:childTnLst>
                                </p:cTn>
                              </p:par>
                              <p:par>
                                <p:cTn id="29" presetID="2" presetClass="exit" presetSubtype="6" fill="hold" grpId="3" nodeType="withEffect">
                                  <p:stCondLst>
                                    <p:cond delay="0"/>
                                  </p:stCondLst>
                                  <p:childTnLst>
                                    <p:anim calcmode="lin" valueType="num">
                                      <p:cBhvr additive="base">
                                        <p:cTn id="30" dur="4750"/>
                                        <p:tgtEl>
                                          <p:spTgt spid="3"/>
                                        </p:tgtEl>
                                        <p:attrNameLst>
                                          <p:attrName>ppt_x</p:attrName>
                                        </p:attrNameLst>
                                      </p:cBhvr>
                                      <p:tavLst>
                                        <p:tav tm="0">
                                          <p:val>
                                            <p:strVal val="ppt_x"/>
                                          </p:val>
                                        </p:tav>
                                        <p:tav tm="100000">
                                          <p:val>
                                            <p:strVal val="1+ppt_w/2"/>
                                          </p:val>
                                        </p:tav>
                                      </p:tavLst>
                                    </p:anim>
                                    <p:anim calcmode="lin" valueType="num">
                                      <p:cBhvr additive="base">
                                        <p:cTn id="31" dur="4750"/>
                                        <p:tgtEl>
                                          <p:spTgt spid="3"/>
                                        </p:tgtEl>
                                        <p:attrNameLst>
                                          <p:attrName>ppt_y</p:attrName>
                                        </p:attrNameLst>
                                      </p:cBhvr>
                                      <p:tavLst>
                                        <p:tav tm="0">
                                          <p:val>
                                            <p:strVal val="ppt_y"/>
                                          </p:val>
                                        </p:tav>
                                        <p:tav tm="100000">
                                          <p:val>
                                            <p:strVal val="1+ppt_h/2"/>
                                          </p:val>
                                        </p:tav>
                                      </p:tavLst>
                                    </p:anim>
                                    <p:set>
                                      <p:cBhvr>
                                        <p:cTn id="32" dur="1" fill="hold">
                                          <p:stCondLst>
                                            <p:cond delay="4749"/>
                                          </p:stCondLst>
                                        </p:cTn>
                                        <p:tgtEl>
                                          <p:spTgt spid="3"/>
                                        </p:tgtEl>
                                        <p:attrNameLst>
                                          <p:attrName>style.visibility</p:attrName>
                                        </p:attrNameLst>
                                      </p:cBhvr>
                                      <p:to>
                                        <p:strVal val="hidden"/>
                                      </p:to>
                                    </p:set>
                                  </p:childTnLst>
                                </p:cTn>
                              </p:par>
                              <p:par>
                                <p:cTn id="33" presetID="2" presetClass="entr" presetSubtype="6"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4750" fill="hold"/>
                                        <p:tgtEl>
                                          <p:spTgt spid="4"/>
                                        </p:tgtEl>
                                        <p:attrNameLst>
                                          <p:attrName>ppt_x</p:attrName>
                                        </p:attrNameLst>
                                      </p:cBhvr>
                                      <p:tavLst>
                                        <p:tav tm="0">
                                          <p:val>
                                            <p:strVal val="1+#ppt_w/2"/>
                                          </p:val>
                                        </p:tav>
                                        <p:tav tm="100000">
                                          <p:val>
                                            <p:strVal val="#ppt_x"/>
                                          </p:val>
                                        </p:tav>
                                      </p:tavLst>
                                    </p:anim>
                                    <p:anim calcmode="lin" valueType="num">
                                      <p:cBhvr additive="base">
                                        <p:cTn id="36" dur="4750" fill="hold"/>
                                        <p:tgtEl>
                                          <p:spTgt spid="4"/>
                                        </p:tgtEl>
                                        <p:attrNameLst>
                                          <p:attrName>ppt_y</p:attrName>
                                        </p:attrNameLst>
                                      </p:cBhvr>
                                      <p:tavLst>
                                        <p:tav tm="0">
                                          <p:val>
                                            <p:strVal val="1+#ppt_h/2"/>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4750" fill="hold"/>
                                        <p:tgtEl>
                                          <p:spTgt spid="4"/>
                                        </p:tgtEl>
                                        <p:attrNameLst>
                                          <p:attrName>ppt_w</p:attrName>
                                        </p:attrNameLst>
                                      </p:cBhvr>
                                      <p:tavLst>
                                        <p:tav tm="0">
                                          <p:val>
                                            <p:strVal val="#ppt_w"/>
                                          </p:val>
                                        </p:tav>
                                        <p:tav tm="100000">
                                          <p:val>
                                            <p:strVal val="#ppt_w"/>
                                          </p:val>
                                        </p:tav>
                                      </p:tavLst>
                                    </p:anim>
                                    <p:anim calcmode="lin" valueType="num">
                                      <p:cBhvr>
                                        <p:cTn id="40" dur="4750" fill="hold"/>
                                        <p:tgtEl>
                                          <p:spTgt spid="4"/>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10800000">
                                      <p:cBhvr>
                                        <p:cTn id="42" dur="4750" fill="hold"/>
                                        <p:tgtEl>
                                          <p:spTgt spid="4"/>
                                        </p:tgtEl>
                                        <p:attrNameLst>
                                          <p:attrName>r</p:attrName>
                                        </p:attrNameLst>
                                      </p:cBhvr>
                                    </p:animRot>
                                  </p:childTnLst>
                                </p:cTn>
                              </p:par>
                              <p:par>
                                <p:cTn id="43" presetID="2" presetClass="exit" presetSubtype="6" fill="hold" grpId="3" nodeType="withEffect">
                                  <p:stCondLst>
                                    <p:cond delay="0"/>
                                  </p:stCondLst>
                                  <p:childTnLst>
                                    <p:anim calcmode="lin" valueType="num">
                                      <p:cBhvr additive="base">
                                        <p:cTn id="44" dur="4750"/>
                                        <p:tgtEl>
                                          <p:spTgt spid="4"/>
                                        </p:tgtEl>
                                        <p:attrNameLst>
                                          <p:attrName>ppt_x</p:attrName>
                                        </p:attrNameLst>
                                      </p:cBhvr>
                                      <p:tavLst>
                                        <p:tav tm="0">
                                          <p:val>
                                            <p:strVal val="ppt_x"/>
                                          </p:val>
                                        </p:tav>
                                        <p:tav tm="100000">
                                          <p:val>
                                            <p:strVal val="1+ppt_w/2"/>
                                          </p:val>
                                        </p:tav>
                                      </p:tavLst>
                                    </p:anim>
                                    <p:anim calcmode="lin" valueType="num">
                                      <p:cBhvr additive="base">
                                        <p:cTn id="45" dur="4750"/>
                                        <p:tgtEl>
                                          <p:spTgt spid="4"/>
                                        </p:tgtEl>
                                        <p:attrNameLst>
                                          <p:attrName>ppt_y</p:attrName>
                                        </p:attrNameLst>
                                      </p:cBhvr>
                                      <p:tavLst>
                                        <p:tav tm="0">
                                          <p:val>
                                            <p:strVal val="ppt_y"/>
                                          </p:val>
                                        </p:tav>
                                        <p:tav tm="100000">
                                          <p:val>
                                            <p:strVal val="1+ppt_h/2"/>
                                          </p:val>
                                        </p:tav>
                                      </p:tavLst>
                                    </p:anim>
                                    <p:set>
                                      <p:cBhvr>
                                        <p:cTn id="46" dur="1" fill="hold">
                                          <p:stCondLst>
                                            <p:cond delay="4749"/>
                                          </p:stCondLst>
                                        </p:cTn>
                                        <p:tgtEl>
                                          <p:spTgt spid="4"/>
                                        </p:tgtEl>
                                        <p:attrNameLst>
                                          <p:attrName>style.visibility</p:attrName>
                                        </p:attrNameLst>
                                      </p:cBhvr>
                                      <p:to>
                                        <p:strVal val="hidden"/>
                                      </p:to>
                                    </p:set>
                                  </p:childTnLst>
                                </p:cTn>
                              </p:par>
                              <p:par>
                                <p:cTn id="47" presetID="2" presetClass="entr" presetSubtype="6"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4750" fill="hold"/>
                                        <p:tgtEl>
                                          <p:spTgt spid="5"/>
                                        </p:tgtEl>
                                        <p:attrNameLst>
                                          <p:attrName>ppt_x</p:attrName>
                                        </p:attrNameLst>
                                      </p:cBhvr>
                                      <p:tavLst>
                                        <p:tav tm="0">
                                          <p:val>
                                            <p:strVal val="1+#ppt_w/2"/>
                                          </p:val>
                                        </p:tav>
                                        <p:tav tm="100000">
                                          <p:val>
                                            <p:strVal val="#ppt_x"/>
                                          </p:val>
                                        </p:tav>
                                      </p:tavLst>
                                    </p:anim>
                                    <p:anim calcmode="lin" valueType="num">
                                      <p:cBhvr additive="base">
                                        <p:cTn id="50" dur="4750" fill="hold"/>
                                        <p:tgtEl>
                                          <p:spTgt spid="5"/>
                                        </p:tgtEl>
                                        <p:attrNameLst>
                                          <p:attrName>ppt_y</p:attrName>
                                        </p:attrNameLst>
                                      </p:cBhvr>
                                      <p:tavLst>
                                        <p:tav tm="0">
                                          <p:val>
                                            <p:strVal val="1+#ppt_h/2"/>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4750" fill="hold"/>
                                        <p:tgtEl>
                                          <p:spTgt spid="5"/>
                                        </p:tgtEl>
                                        <p:attrNameLst>
                                          <p:attrName>ppt_w</p:attrName>
                                        </p:attrNameLst>
                                      </p:cBhvr>
                                      <p:tavLst>
                                        <p:tav tm="0">
                                          <p:val>
                                            <p:strVal val="#ppt_w"/>
                                          </p:val>
                                        </p:tav>
                                        <p:tav tm="100000">
                                          <p:val>
                                            <p:strVal val="#ppt_w"/>
                                          </p:val>
                                        </p:tav>
                                      </p:tavLst>
                                    </p:anim>
                                    <p:anim calcmode="lin" valueType="num">
                                      <p:cBhvr>
                                        <p:cTn id="54" dur="4750" fill="hold"/>
                                        <p:tgtEl>
                                          <p:spTgt spid="5"/>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10800000">
                                      <p:cBhvr>
                                        <p:cTn id="56" dur="4750" fill="hold"/>
                                        <p:tgtEl>
                                          <p:spTgt spid="5"/>
                                        </p:tgtEl>
                                        <p:attrNameLst>
                                          <p:attrName>r</p:attrName>
                                        </p:attrNameLst>
                                      </p:cBhvr>
                                    </p:animRot>
                                  </p:childTnLst>
                                </p:cTn>
                              </p:par>
                              <p:par>
                                <p:cTn id="57" presetID="2" presetClass="exit" presetSubtype="6" fill="hold" grpId="3" nodeType="withEffect">
                                  <p:stCondLst>
                                    <p:cond delay="0"/>
                                  </p:stCondLst>
                                  <p:childTnLst>
                                    <p:anim calcmode="lin" valueType="num">
                                      <p:cBhvr additive="base">
                                        <p:cTn id="58" dur="4750"/>
                                        <p:tgtEl>
                                          <p:spTgt spid="5"/>
                                        </p:tgtEl>
                                        <p:attrNameLst>
                                          <p:attrName>ppt_x</p:attrName>
                                        </p:attrNameLst>
                                      </p:cBhvr>
                                      <p:tavLst>
                                        <p:tav tm="0">
                                          <p:val>
                                            <p:strVal val="ppt_x"/>
                                          </p:val>
                                        </p:tav>
                                        <p:tav tm="100000">
                                          <p:val>
                                            <p:strVal val="1+ppt_w/2"/>
                                          </p:val>
                                        </p:tav>
                                      </p:tavLst>
                                    </p:anim>
                                    <p:anim calcmode="lin" valueType="num">
                                      <p:cBhvr additive="base">
                                        <p:cTn id="59" dur="4750"/>
                                        <p:tgtEl>
                                          <p:spTgt spid="5"/>
                                        </p:tgtEl>
                                        <p:attrNameLst>
                                          <p:attrName>ppt_y</p:attrName>
                                        </p:attrNameLst>
                                      </p:cBhvr>
                                      <p:tavLst>
                                        <p:tav tm="0">
                                          <p:val>
                                            <p:strVal val="ppt_y"/>
                                          </p:val>
                                        </p:tav>
                                        <p:tav tm="100000">
                                          <p:val>
                                            <p:strVal val="1+ppt_h/2"/>
                                          </p:val>
                                        </p:tav>
                                      </p:tavLst>
                                    </p:anim>
                                    <p:set>
                                      <p:cBhvr>
                                        <p:cTn id="60" dur="1" fill="hold">
                                          <p:stCondLst>
                                            <p:cond delay="4749"/>
                                          </p:stCondLst>
                                        </p:cTn>
                                        <p:tgtEl>
                                          <p:spTgt spid="5"/>
                                        </p:tgtEl>
                                        <p:attrNameLst>
                                          <p:attrName>style.visibility</p:attrName>
                                        </p:attrNameLst>
                                      </p:cBhvr>
                                      <p:to>
                                        <p:strVal val="hidden"/>
                                      </p:to>
                                    </p:set>
                                  </p:childTnLst>
                                </p:cTn>
                              </p:par>
                              <p:par>
                                <p:cTn id="61" presetID="2" presetClass="entr" presetSubtype="6" fill="hold" grpId="0"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4750" fill="hold"/>
                                        <p:tgtEl>
                                          <p:spTgt spid="6"/>
                                        </p:tgtEl>
                                        <p:attrNameLst>
                                          <p:attrName>ppt_x</p:attrName>
                                        </p:attrNameLst>
                                      </p:cBhvr>
                                      <p:tavLst>
                                        <p:tav tm="0">
                                          <p:val>
                                            <p:strVal val="1+#ppt_w/2"/>
                                          </p:val>
                                        </p:tav>
                                        <p:tav tm="100000">
                                          <p:val>
                                            <p:strVal val="#ppt_x"/>
                                          </p:val>
                                        </p:tav>
                                      </p:tavLst>
                                    </p:anim>
                                    <p:anim calcmode="lin" valueType="num">
                                      <p:cBhvr additive="base">
                                        <p:cTn id="64" dur="4750" fill="hold"/>
                                        <p:tgtEl>
                                          <p:spTgt spid="6"/>
                                        </p:tgtEl>
                                        <p:attrNameLst>
                                          <p:attrName>ppt_y</p:attrName>
                                        </p:attrNameLst>
                                      </p:cBhvr>
                                      <p:tavLst>
                                        <p:tav tm="0">
                                          <p:val>
                                            <p:strVal val="1+#ppt_h/2"/>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4750" fill="hold"/>
                                        <p:tgtEl>
                                          <p:spTgt spid="6"/>
                                        </p:tgtEl>
                                        <p:attrNameLst>
                                          <p:attrName>ppt_w</p:attrName>
                                        </p:attrNameLst>
                                      </p:cBhvr>
                                      <p:tavLst>
                                        <p:tav tm="0">
                                          <p:val>
                                            <p:strVal val="#ppt_w"/>
                                          </p:val>
                                        </p:tav>
                                        <p:tav tm="100000">
                                          <p:val>
                                            <p:strVal val="#ppt_w"/>
                                          </p:val>
                                        </p:tav>
                                      </p:tavLst>
                                    </p:anim>
                                    <p:anim calcmode="lin" valueType="num">
                                      <p:cBhvr>
                                        <p:cTn id="68" dur="4750" fill="hold"/>
                                        <p:tgtEl>
                                          <p:spTgt spid="6"/>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2" nodeType="withEffect">
                                  <p:stCondLst>
                                    <p:cond delay="0"/>
                                  </p:stCondLst>
                                  <p:childTnLst>
                                    <p:animRot by="-10800000">
                                      <p:cBhvr>
                                        <p:cTn id="70" dur="4750" fill="hold"/>
                                        <p:tgtEl>
                                          <p:spTgt spid="6"/>
                                        </p:tgtEl>
                                        <p:attrNameLst>
                                          <p:attrName>r</p:attrName>
                                        </p:attrNameLst>
                                      </p:cBhvr>
                                    </p:animRot>
                                  </p:childTnLst>
                                </p:cTn>
                              </p:par>
                              <p:par>
                                <p:cTn id="71" presetID="2" presetClass="exit" presetSubtype="6" fill="hold" grpId="3" nodeType="withEffect">
                                  <p:stCondLst>
                                    <p:cond delay="0"/>
                                  </p:stCondLst>
                                  <p:childTnLst>
                                    <p:anim calcmode="lin" valueType="num">
                                      <p:cBhvr additive="base">
                                        <p:cTn id="72" dur="4750"/>
                                        <p:tgtEl>
                                          <p:spTgt spid="6"/>
                                        </p:tgtEl>
                                        <p:attrNameLst>
                                          <p:attrName>ppt_x</p:attrName>
                                        </p:attrNameLst>
                                      </p:cBhvr>
                                      <p:tavLst>
                                        <p:tav tm="0">
                                          <p:val>
                                            <p:strVal val="ppt_x"/>
                                          </p:val>
                                        </p:tav>
                                        <p:tav tm="100000">
                                          <p:val>
                                            <p:strVal val="1+ppt_w/2"/>
                                          </p:val>
                                        </p:tav>
                                      </p:tavLst>
                                    </p:anim>
                                    <p:anim calcmode="lin" valueType="num">
                                      <p:cBhvr additive="base">
                                        <p:cTn id="73" dur="4750"/>
                                        <p:tgtEl>
                                          <p:spTgt spid="6"/>
                                        </p:tgtEl>
                                        <p:attrNameLst>
                                          <p:attrName>ppt_y</p:attrName>
                                        </p:attrNameLst>
                                      </p:cBhvr>
                                      <p:tavLst>
                                        <p:tav tm="0">
                                          <p:val>
                                            <p:strVal val="ppt_y"/>
                                          </p:val>
                                        </p:tav>
                                        <p:tav tm="100000">
                                          <p:val>
                                            <p:strVal val="1+ppt_h/2"/>
                                          </p:val>
                                        </p:tav>
                                      </p:tavLst>
                                    </p:anim>
                                    <p:set>
                                      <p:cBhvr>
                                        <p:cTn id="74" dur="1" fill="hold">
                                          <p:stCondLst>
                                            <p:cond delay="4749"/>
                                          </p:stCondLst>
                                        </p:cTn>
                                        <p:tgtEl>
                                          <p:spTgt spid="6"/>
                                        </p:tgtEl>
                                        <p:attrNameLst>
                                          <p:attrName>style.visibility</p:attrName>
                                        </p:attrNameLst>
                                      </p:cBhvr>
                                      <p:to>
                                        <p:strVal val="hidden"/>
                                      </p:to>
                                    </p:set>
                                  </p:childTnLst>
                                </p:cTn>
                              </p:par>
                              <p:par>
                                <p:cTn id="75" presetID="2" presetClass="entr" presetSubtype="6" fill="hold" grpId="0"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4750" fill="hold"/>
                                        <p:tgtEl>
                                          <p:spTgt spid="7"/>
                                        </p:tgtEl>
                                        <p:attrNameLst>
                                          <p:attrName>ppt_x</p:attrName>
                                        </p:attrNameLst>
                                      </p:cBhvr>
                                      <p:tavLst>
                                        <p:tav tm="0">
                                          <p:val>
                                            <p:strVal val="1+#ppt_w/2"/>
                                          </p:val>
                                        </p:tav>
                                        <p:tav tm="100000">
                                          <p:val>
                                            <p:strVal val="#ppt_x"/>
                                          </p:val>
                                        </p:tav>
                                      </p:tavLst>
                                    </p:anim>
                                    <p:anim calcmode="lin" valueType="num">
                                      <p:cBhvr additive="base">
                                        <p:cTn id="78" dur="4750" fill="hold"/>
                                        <p:tgtEl>
                                          <p:spTgt spid="7"/>
                                        </p:tgtEl>
                                        <p:attrNameLst>
                                          <p:attrName>ppt_y</p:attrName>
                                        </p:attrNameLst>
                                      </p:cBhvr>
                                      <p:tavLst>
                                        <p:tav tm="0">
                                          <p:val>
                                            <p:strVal val="1+#ppt_h/2"/>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4750" fill="hold"/>
                                        <p:tgtEl>
                                          <p:spTgt spid="7"/>
                                        </p:tgtEl>
                                        <p:attrNameLst>
                                          <p:attrName>ppt_w</p:attrName>
                                        </p:attrNameLst>
                                      </p:cBhvr>
                                      <p:tavLst>
                                        <p:tav tm="0">
                                          <p:val>
                                            <p:strVal val="#ppt_w"/>
                                          </p:val>
                                        </p:tav>
                                        <p:tav tm="100000">
                                          <p:val>
                                            <p:strVal val="#ppt_w"/>
                                          </p:val>
                                        </p:tav>
                                      </p:tavLst>
                                    </p:anim>
                                    <p:anim calcmode="lin" valueType="num">
                                      <p:cBhvr>
                                        <p:cTn id="82" dur="4750" fill="hold"/>
                                        <p:tgtEl>
                                          <p:spTgt spid="7"/>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grpId="2" nodeType="withEffect">
                                  <p:stCondLst>
                                    <p:cond delay="0"/>
                                  </p:stCondLst>
                                  <p:childTnLst>
                                    <p:animRot by="-10800000">
                                      <p:cBhvr>
                                        <p:cTn id="84" dur="4750" fill="hold"/>
                                        <p:tgtEl>
                                          <p:spTgt spid="7"/>
                                        </p:tgtEl>
                                        <p:attrNameLst>
                                          <p:attrName>r</p:attrName>
                                        </p:attrNameLst>
                                      </p:cBhvr>
                                    </p:animRot>
                                  </p:childTnLst>
                                </p:cTn>
                              </p:par>
                              <p:par>
                                <p:cTn id="85" presetID="2" presetClass="exit" presetSubtype="6" fill="hold" grpId="3" nodeType="withEffect">
                                  <p:stCondLst>
                                    <p:cond delay="0"/>
                                  </p:stCondLst>
                                  <p:childTnLst>
                                    <p:anim calcmode="lin" valueType="num">
                                      <p:cBhvr additive="base">
                                        <p:cTn id="86" dur="4750"/>
                                        <p:tgtEl>
                                          <p:spTgt spid="7"/>
                                        </p:tgtEl>
                                        <p:attrNameLst>
                                          <p:attrName>ppt_x</p:attrName>
                                        </p:attrNameLst>
                                      </p:cBhvr>
                                      <p:tavLst>
                                        <p:tav tm="0">
                                          <p:val>
                                            <p:strVal val="ppt_x"/>
                                          </p:val>
                                        </p:tav>
                                        <p:tav tm="100000">
                                          <p:val>
                                            <p:strVal val="1+ppt_w/2"/>
                                          </p:val>
                                        </p:tav>
                                      </p:tavLst>
                                    </p:anim>
                                    <p:anim calcmode="lin" valueType="num">
                                      <p:cBhvr additive="base">
                                        <p:cTn id="87" dur="4750"/>
                                        <p:tgtEl>
                                          <p:spTgt spid="7"/>
                                        </p:tgtEl>
                                        <p:attrNameLst>
                                          <p:attrName>ppt_y</p:attrName>
                                        </p:attrNameLst>
                                      </p:cBhvr>
                                      <p:tavLst>
                                        <p:tav tm="0">
                                          <p:val>
                                            <p:strVal val="ppt_y"/>
                                          </p:val>
                                        </p:tav>
                                        <p:tav tm="100000">
                                          <p:val>
                                            <p:strVal val="1+ppt_h/2"/>
                                          </p:val>
                                        </p:tav>
                                      </p:tavLst>
                                    </p:anim>
                                    <p:set>
                                      <p:cBhvr>
                                        <p:cTn id="88" dur="1" fill="hold">
                                          <p:stCondLst>
                                            <p:cond delay="4749"/>
                                          </p:stCondLst>
                                        </p:cTn>
                                        <p:tgtEl>
                                          <p:spTgt spid="7"/>
                                        </p:tgtEl>
                                        <p:attrNameLst>
                                          <p:attrName>style.visibility</p:attrName>
                                        </p:attrNameLst>
                                      </p:cBhvr>
                                      <p:to>
                                        <p:strVal val="hidden"/>
                                      </p:to>
                                    </p:set>
                                  </p:childTnLst>
                                </p:cTn>
                              </p:par>
                              <p:par>
                                <p:cTn id="89" presetID="2" presetClass="entr" presetSubtype="12" fill="hold" grpId="0"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4750" fill="hold"/>
                                        <p:tgtEl>
                                          <p:spTgt spid="15"/>
                                        </p:tgtEl>
                                        <p:attrNameLst>
                                          <p:attrName>ppt_x</p:attrName>
                                        </p:attrNameLst>
                                      </p:cBhvr>
                                      <p:tavLst>
                                        <p:tav tm="0">
                                          <p:val>
                                            <p:strVal val="0-#ppt_w/2"/>
                                          </p:val>
                                        </p:tav>
                                        <p:tav tm="100000">
                                          <p:val>
                                            <p:strVal val="#ppt_x"/>
                                          </p:val>
                                        </p:tav>
                                      </p:tavLst>
                                    </p:anim>
                                    <p:anim calcmode="lin" valueType="num">
                                      <p:cBhvr additive="base">
                                        <p:cTn id="92" dur="4750" fill="hold"/>
                                        <p:tgtEl>
                                          <p:spTgt spid="15"/>
                                        </p:tgtEl>
                                        <p:attrNameLst>
                                          <p:attrName>ppt_y</p:attrName>
                                        </p:attrNameLst>
                                      </p:cBhvr>
                                      <p:tavLst>
                                        <p:tav tm="0">
                                          <p:val>
                                            <p:strVal val="1+#ppt_h/2"/>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4750" fill="hold"/>
                                        <p:tgtEl>
                                          <p:spTgt spid="15"/>
                                        </p:tgtEl>
                                        <p:attrNameLst>
                                          <p:attrName>ppt_w</p:attrName>
                                        </p:attrNameLst>
                                      </p:cBhvr>
                                      <p:tavLst>
                                        <p:tav tm="0">
                                          <p:val>
                                            <p:strVal val="#ppt_w"/>
                                          </p:val>
                                        </p:tav>
                                        <p:tav tm="100000">
                                          <p:val>
                                            <p:strVal val="#ppt_w"/>
                                          </p:val>
                                        </p:tav>
                                      </p:tavLst>
                                    </p:anim>
                                    <p:anim calcmode="lin" valueType="num">
                                      <p:cBhvr>
                                        <p:cTn id="96" dur="4750" fill="hold"/>
                                        <p:tgtEl>
                                          <p:spTgt spid="15"/>
                                        </p:tgtEl>
                                        <p:attrNameLst>
                                          <p:attrName>ppt_h</p:attrName>
                                        </p:attrNameLst>
                                      </p:cBhvr>
                                      <p:tavLst>
                                        <p:tav tm="0" fmla="#ppt_h*sin(2.5*pi*$)">
                                          <p:val>
                                            <p:fltVal val="0"/>
                                          </p:val>
                                        </p:tav>
                                        <p:tav tm="100000">
                                          <p:val>
                                            <p:fltVal val="1"/>
                                          </p:val>
                                        </p:tav>
                                      </p:tavLst>
                                    </p:anim>
                                  </p:childTnLst>
                                </p:cTn>
                              </p:par>
                              <p:par>
                                <p:cTn id="97" presetID="8" presetClass="emph" presetSubtype="0" fill="hold" grpId="2" nodeType="withEffect">
                                  <p:stCondLst>
                                    <p:cond delay="0"/>
                                  </p:stCondLst>
                                  <p:childTnLst>
                                    <p:animRot by="10800000">
                                      <p:cBhvr>
                                        <p:cTn id="98" dur="4750" fill="hold"/>
                                        <p:tgtEl>
                                          <p:spTgt spid="15"/>
                                        </p:tgtEl>
                                        <p:attrNameLst>
                                          <p:attrName>r</p:attrName>
                                        </p:attrNameLst>
                                      </p:cBhvr>
                                    </p:animRot>
                                  </p:childTnLst>
                                </p:cTn>
                              </p:par>
                              <p:par>
                                <p:cTn id="99" presetID="2" presetClass="exit" presetSubtype="12" fill="hold" grpId="3" nodeType="withEffect">
                                  <p:stCondLst>
                                    <p:cond delay="0"/>
                                  </p:stCondLst>
                                  <p:childTnLst>
                                    <p:anim calcmode="lin" valueType="num">
                                      <p:cBhvr additive="base">
                                        <p:cTn id="100" dur="4750"/>
                                        <p:tgtEl>
                                          <p:spTgt spid="15"/>
                                        </p:tgtEl>
                                        <p:attrNameLst>
                                          <p:attrName>ppt_x</p:attrName>
                                        </p:attrNameLst>
                                      </p:cBhvr>
                                      <p:tavLst>
                                        <p:tav tm="0">
                                          <p:val>
                                            <p:strVal val="ppt_x"/>
                                          </p:val>
                                        </p:tav>
                                        <p:tav tm="100000">
                                          <p:val>
                                            <p:strVal val="0-ppt_w/2"/>
                                          </p:val>
                                        </p:tav>
                                      </p:tavLst>
                                    </p:anim>
                                    <p:anim calcmode="lin" valueType="num">
                                      <p:cBhvr additive="base">
                                        <p:cTn id="101" dur="4750"/>
                                        <p:tgtEl>
                                          <p:spTgt spid="15"/>
                                        </p:tgtEl>
                                        <p:attrNameLst>
                                          <p:attrName>ppt_y</p:attrName>
                                        </p:attrNameLst>
                                      </p:cBhvr>
                                      <p:tavLst>
                                        <p:tav tm="0">
                                          <p:val>
                                            <p:strVal val="ppt_y"/>
                                          </p:val>
                                        </p:tav>
                                        <p:tav tm="100000">
                                          <p:val>
                                            <p:strVal val="1+ppt_h/2"/>
                                          </p:val>
                                        </p:tav>
                                      </p:tavLst>
                                    </p:anim>
                                    <p:set>
                                      <p:cBhvr>
                                        <p:cTn id="102" dur="1" fill="hold">
                                          <p:stCondLst>
                                            <p:cond delay="4749"/>
                                          </p:stCondLst>
                                        </p:cTn>
                                        <p:tgtEl>
                                          <p:spTgt spid="15"/>
                                        </p:tgtEl>
                                        <p:attrNameLst>
                                          <p:attrName>style.visibility</p:attrName>
                                        </p:attrNameLst>
                                      </p:cBhvr>
                                      <p:to>
                                        <p:strVal val="hidden"/>
                                      </p:to>
                                    </p:set>
                                  </p:childTnLst>
                                </p:cTn>
                              </p:par>
                              <p:par>
                                <p:cTn id="103" presetID="2" presetClass="entr" presetSubtype="12" fill="hold" grpId="0" nodeType="with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additive="base">
                                        <p:cTn id="105" dur="4750" fill="hold"/>
                                        <p:tgtEl>
                                          <p:spTgt spid="14"/>
                                        </p:tgtEl>
                                        <p:attrNameLst>
                                          <p:attrName>ppt_x</p:attrName>
                                        </p:attrNameLst>
                                      </p:cBhvr>
                                      <p:tavLst>
                                        <p:tav tm="0">
                                          <p:val>
                                            <p:strVal val="0-#ppt_w/2"/>
                                          </p:val>
                                        </p:tav>
                                        <p:tav tm="100000">
                                          <p:val>
                                            <p:strVal val="#ppt_x"/>
                                          </p:val>
                                        </p:tav>
                                      </p:tavLst>
                                    </p:anim>
                                    <p:anim calcmode="lin" valueType="num">
                                      <p:cBhvr additive="base">
                                        <p:cTn id="106" dur="4750" fill="hold"/>
                                        <p:tgtEl>
                                          <p:spTgt spid="14"/>
                                        </p:tgtEl>
                                        <p:attrNameLst>
                                          <p:attrName>ppt_y</p:attrName>
                                        </p:attrNameLst>
                                      </p:cBhvr>
                                      <p:tavLst>
                                        <p:tav tm="0">
                                          <p:val>
                                            <p:strVal val="1+#ppt_h/2"/>
                                          </p:val>
                                        </p:tav>
                                        <p:tav tm="100000">
                                          <p:val>
                                            <p:strVal val="#ppt_y"/>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 calcmode="lin" valueType="num">
                                      <p:cBhvr>
                                        <p:cTn id="109" dur="4750" fill="hold"/>
                                        <p:tgtEl>
                                          <p:spTgt spid="14"/>
                                        </p:tgtEl>
                                        <p:attrNameLst>
                                          <p:attrName>ppt_w</p:attrName>
                                        </p:attrNameLst>
                                      </p:cBhvr>
                                      <p:tavLst>
                                        <p:tav tm="0">
                                          <p:val>
                                            <p:strVal val="#ppt_w"/>
                                          </p:val>
                                        </p:tav>
                                        <p:tav tm="100000">
                                          <p:val>
                                            <p:strVal val="#ppt_w"/>
                                          </p:val>
                                        </p:tav>
                                      </p:tavLst>
                                    </p:anim>
                                    <p:anim calcmode="lin" valueType="num">
                                      <p:cBhvr>
                                        <p:cTn id="110" dur="4750" fill="hold"/>
                                        <p:tgtEl>
                                          <p:spTgt spid="14"/>
                                        </p:tgtEl>
                                        <p:attrNameLst>
                                          <p:attrName>ppt_h</p:attrName>
                                        </p:attrNameLst>
                                      </p:cBhvr>
                                      <p:tavLst>
                                        <p:tav tm="0" fmla="#ppt_h*sin(2.5*pi*$)">
                                          <p:val>
                                            <p:fltVal val="0"/>
                                          </p:val>
                                        </p:tav>
                                        <p:tav tm="100000">
                                          <p:val>
                                            <p:fltVal val="1"/>
                                          </p:val>
                                        </p:tav>
                                      </p:tavLst>
                                    </p:anim>
                                  </p:childTnLst>
                                </p:cTn>
                              </p:par>
                              <p:par>
                                <p:cTn id="111" presetID="8" presetClass="emph" presetSubtype="0" fill="hold" grpId="2" nodeType="withEffect">
                                  <p:stCondLst>
                                    <p:cond delay="0"/>
                                  </p:stCondLst>
                                  <p:childTnLst>
                                    <p:animRot by="10800000">
                                      <p:cBhvr>
                                        <p:cTn id="112" dur="4750" fill="hold"/>
                                        <p:tgtEl>
                                          <p:spTgt spid="14"/>
                                        </p:tgtEl>
                                        <p:attrNameLst>
                                          <p:attrName>r</p:attrName>
                                        </p:attrNameLst>
                                      </p:cBhvr>
                                    </p:animRot>
                                  </p:childTnLst>
                                </p:cTn>
                              </p:par>
                              <p:par>
                                <p:cTn id="113" presetID="2" presetClass="exit" presetSubtype="12" fill="hold" grpId="3" nodeType="withEffect">
                                  <p:stCondLst>
                                    <p:cond delay="0"/>
                                  </p:stCondLst>
                                  <p:childTnLst>
                                    <p:anim calcmode="lin" valueType="num">
                                      <p:cBhvr additive="base">
                                        <p:cTn id="114" dur="4750"/>
                                        <p:tgtEl>
                                          <p:spTgt spid="14"/>
                                        </p:tgtEl>
                                        <p:attrNameLst>
                                          <p:attrName>ppt_x</p:attrName>
                                        </p:attrNameLst>
                                      </p:cBhvr>
                                      <p:tavLst>
                                        <p:tav tm="0">
                                          <p:val>
                                            <p:strVal val="ppt_x"/>
                                          </p:val>
                                        </p:tav>
                                        <p:tav tm="100000">
                                          <p:val>
                                            <p:strVal val="0-ppt_w/2"/>
                                          </p:val>
                                        </p:tav>
                                      </p:tavLst>
                                    </p:anim>
                                    <p:anim calcmode="lin" valueType="num">
                                      <p:cBhvr additive="base">
                                        <p:cTn id="115" dur="4750"/>
                                        <p:tgtEl>
                                          <p:spTgt spid="14"/>
                                        </p:tgtEl>
                                        <p:attrNameLst>
                                          <p:attrName>ppt_y</p:attrName>
                                        </p:attrNameLst>
                                      </p:cBhvr>
                                      <p:tavLst>
                                        <p:tav tm="0">
                                          <p:val>
                                            <p:strVal val="ppt_y"/>
                                          </p:val>
                                        </p:tav>
                                        <p:tav tm="100000">
                                          <p:val>
                                            <p:strVal val="1+ppt_h/2"/>
                                          </p:val>
                                        </p:tav>
                                      </p:tavLst>
                                    </p:anim>
                                    <p:set>
                                      <p:cBhvr>
                                        <p:cTn id="116" dur="1" fill="hold">
                                          <p:stCondLst>
                                            <p:cond delay="4749"/>
                                          </p:stCondLst>
                                        </p:cTn>
                                        <p:tgtEl>
                                          <p:spTgt spid="14"/>
                                        </p:tgtEl>
                                        <p:attrNameLst>
                                          <p:attrName>style.visibility</p:attrName>
                                        </p:attrNameLst>
                                      </p:cBhvr>
                                      <p:to>
                                        <p:strVal val="hidden"/>
                                      </p:to>
                                    </p:set>
                                  </p:childTnLst>
                                </p:cTn>
                              </p:par>
                              <p:par>
                                <p:cTn id="117" presetID="2" presetClass="entr" presetSubtype="12" fill="hold" grpId="0" nodeType="withEffect">
                                  <p:stCondLst>
                                    <p:cond delay="0"/>
                                  </p:stCondLst>
                                  <p:childTnLst>
                                    <p:set>
                                      <p:cBhvr>
                                        <p:cTn id="118" dur="1" fill="hold">
                                          <p:stCondLst>
                                            <p:cond delay="0"/>
                                          </p:stCondLst>
                                        </p:cTn>
                                        <p:tgtEl>
                                          <p:spTgt spid="13"/>
                                        </p:tgtEl>
                                        <p:attrNameLst>
                                          <p:attrName>style.visibility</p:attrName>
                                        </p:attrNameLst>
                                      </p:cBhvr>
                                      <p:to>
                                        <p:strVal val="visible"/>
                                      </p:to>
                                    </p:set>
                                    <p:anim calcmode="lin" valueType="num">
                                      <p:cBhvr additive="base">
                                        <p:cTn id="119" dur="4750" fill="hold"/>
                                        <p:tgtEl>
                                          <p:spTgt spid="13"/>
                                        </p:tgtEl>
                                        <p:attrNameLst>
                                          <p:attrName>ppt_x</p:attrName>
                                        </p:attrNameLst>
                                      </p:cBhvr>
                                      <p:tavLst>
                                        <p:tav tm="0">
                                          <p:val>
                                            <p:strVal val="0-#ppt_w/2"/>
                                          </p:val>
                                        </p:tav>
                                        <p:tav tm="100000">
                                          <p:val>
                                            <p:strVal val="#ppt_x"/>
                                          </p:val>
                                        </p:tav>
                                      </p:tavLst>
                                    </p:anim>
                                    <p:anim calcmode="lin" valueType="num">
                                      <p:cBhvr additive="base">
                                        <p:cTn id="120" dur="4750" fill="hold"/>
                                        <p:tgtEl>
                                          <p:spTgt spid="13"/>
                                        </p:tgtEl>
                                        <p:attrNameLst>
                                          <p:attrName>ppt_y</p:attrName>
                                        </p:attrNameLst>
                                      </p:cBhvr>
                                      <p:tavLst>
                                        <p:tav tm="0">
                                          <p:val>
                                            <p:strVal val="1+#ppt_h/2"/>
                                          </p:val>
                                        </p:tav>
                                        <p:tav tm="100000">
                                          <p:val>
                                            <p:strVal val="#ppt_y"/>
                                          </p:val>
                                        </p:tav>
                                      </p:tavLst>
                                    </p:anim>
                                  </p:childTnLst>
                                </p:cTn>
                              </p:par>
                              <p:par>
                                <p:cTn id="121" presetID="19" presetClass="entr" presetSubtype="5" fill="hold" grpId="1" nodeType="withEffect">
                                  <p:stCondLst>
                                    <p:cond delay="0"/>
                                  </p:stCondLst>
                                  <p:childTnLst>
                                    <p:set>
                                      <p:cBhvr>
                                        <p:cTn id="122" dur="1" fill="hold">
                                          <p:stCondLst>
                                            <p:cond delay="0"/>
                                          </p:stCondLst>
                                        </p:cTn>
                                        <p:tgtEl>
                                          <p:spTgt spid="13"/>
                                        </p:tgtEl>
                                        <p:attrNameLst>
                                          <p:attrName>style.visibility</p:attrName>
                                        </p:attrNameLst>
                                      </p:cBhvr>
                                      <p:to>
                                        <p:strVal val="visible"/>
                                      </p:to>
                                    </p:set>
                                    <p:anim calcmode="lin" valueType="num">
                                      <p:cBhvr>
                                        <p:cTn id="123" dur="4750" fill="hold"/>
                                        <p:tgtEl>
                                          <p:spTgt spid="13"/>
                                        </p:tgtEl>
                                        <p:attrNameLst>
                                          <p:attrName>ppt_w</p:attrName>
                                        </p:attrNameLst>
                                      </p:cBhvr>
                                      <p:tavLst>
                                        <p:tav tm="0">
                                          <p:val>
                                            <p:strVal val="#ppt_w"/>
                                          </p:val>
                                        </p:tav>
                                        <p:tav tm="100000">
                                          <p:val>
                                            <p:strVal val="#ppt_w"/>
                                          </p:val>
                                        </p:tav>
                                      </p:tavLst>
                                    </p:anim>
                                    <p:anim calcmode="lin" valueType="num">
                                      <p:cBhvr>
                                        <p:cTn id="124" dur="4750" fill="hold"/>
                                        <p:tgtEl>
                                          <p:spTgt spid="13"/>
                                        </p:tgtEl>
                                        <p:attrNameLst>
                                          <p:attrName>ppt_h</p:attrName>
                                        </p:attrNameLst>
                                      </p:cBhvr>
                                      <p:tavLst>
                                        <p:tav tm="0" fmla="#ppt_h*sin(2.5*pi*$)">
                                          <p:val>
                                            <p:fltVal val="0"/>
                                          </p:val>
                                        </p:tav>
                                        <p:tav tm="100000">
                                          <p:val>
                                            <p:fltVal val="1"/>
                                          </p:val>
                                        </p:tav>
                                      </p:tavLst>
                                    </p:anim>
                                  </p:childTnLst>
                                </p:cTn>
                              </p:par>
                              <p:par>
                                <p:cTn id="125" presetID="8" presetClass="emph" presetSubtype="0" fill="hold" grpId="2" nodeType="withEffect">
                                  <p:stCondLst>
                                    <p:cond delay="0"/>
                                  </p:stCondLst>
                                  <p:childTnLst>
                                    <p:animRot by="10800000">
                                      <p:cBhvr>
                                        <p:cTn id="126" dur="4750" fill="hold"/>
                                        <p:tgtEl>
                                          <p:spTgt spid="13"/>
                                        </p:tgtEl>
                                        <p:attrNameLst>
                                          <p:attrName>r</p:attrName>
                                        </p:attrNameLst>
                                      </p:cBhvr>
                                    </p:animRot>
                                  </p:childTnLst>
                                </p:cTn>
                              </p:par>
                              <p:par>
                                <p:cTn id="127" presetID="2" presetClass="exit" presetSubtype="12" fill="hold" grpId="3" nodeType="withEffect">
                                  <p:stCondLst>
                                    <p:cond delay="0"/>
                                  </p:stCondLst>
                                  <p:childTnLst>
                                    <p:anim calcmode="lin" valueType="num">
                                      <p:cBhvr additive="base">
                                        <p:cTn id="128" dur="4750"/>
                                        <p:tgtEl>
                                          <p:spTgt spid="13"/>
                                        </p:tgtEl>
                                        <p:attrNameLst>
                                          <p:attrName>ppt_x</p:attrName>
                                        </p:attrNameLst>
                                      </p:cBhvr>
                                      <p:tavLst>
                                        <p:tav tm="0">
                                          <p:val>
                                            <p:strVal val="ppt_x"/>
                                          </p:val>
                                        </p:tav>
                                        <p:tav tm="100000">
                                          <p:val>
                                            <p:strVal val="0-ppt_w/2"/>
                                          </p:val>
                                        </p:tav>
                                      </p:tavLst>
                                    </p:anim>
                                    <p:anim calcmode="lin" valueType="num">
                                      <p:cBhvr additive="base">
                                        <p:cTn id="129" dur="4750"/>
                                        <p:tgtEl>
                                          <p:spTgt spid="13"/>
                                        </p:tgtEl>
                                        <p:attrNameLst>
                                          <p:attrName>ppt_y</p:attrName>
                                        </p:attrNameLst>
                                      </p:cBhvr>
                                      <p:tavLst>
                                        <p:tav tm="0">
                                          <p:val>
                                            <p:strVal val="ppt_y"/>
                                          </p:val>
                                        </p:tav>
                                        <p:tav tm="100000">
                                          <p:val>
                                            <p:strVal val="1+ppt_h/2"/>
                                          </p:val>
                                        </p:tav>
                                      </p:tavLst>
                                    </p:anim>
                                    <p:set>
                                      <p:cBhvr>
                                        <p:cTn id="130" dur="1" fill="hold">
                                          <p:stCondLst>
                                            <p:cond delay="4749"/>
                                          </p:stCondLst>
                                        </p:cTn>
                                        <p:tgtEl>
                                          <p:spTgt spid="13"/>
                                        </p:tgtEl>
                                        <p:attrNameLst>
                                          <p:attrName>style.visibility</p:attrName>
                                        </p:attrNameLst>
                                      </p:cBhvr>
                                      <p:to>
                                        <p:strVal val="hidden"/>
                                      </p:to>
                                    </p:set>
                                  </p:childTnLst>
                                </p:cTn>
                              </p:par>
                              <p:par>
                                <p:cTn id="131" presetID="2" presetClass="entr" presetSubtype="12" fill="hold" grpId="0" nodeType="withEffect">
                                  <p:stCondLst>
                                    <p:cond delay="0"/>
                                  </p:stCondLst>
                                  <p:childTnLst>
                                    <p:set>
                                      <p:cBhvr>
                                        <p:cTn id="132" dur="1" fill="hold">
                                          <p:stCondLst>
                                            <p:cond delay="0"/>
                                          </p:stCondLst>
                                        </p:cTn>
                                        <p:tgtEl>
                                          <p:spTgt spid="12"/>
                                        </p:tgtEl>
                                        <p:attrNameLst>
                                          <p:attrName>style.visibility</p:attrName>
                                        </p:attrNameLst>
                                      </p:cBhvr>
                                      <p:to>
                                        <p:strVal val="visible"/>
                                      </p:to>
                                    </p:set>
                                    <p:anim calcmode="lin" valueType="num">
                                      <p:cBhvr additive="base">
                                        <p:cTn id="133" dur="4750" fill="hold"/>
                                        <p:tgtEl>
                                          <p:spTgt spid="12"/>
                                        </p:tgtEl>
                                        <p:attrNameLst>
                                          <p:attrName>ppt_x</p:attrName>
                                        </p:attrNameLst>
                                      </p:cBhvr>
                                      <p:tavLst>
                                        <p:tav tm="0">
                                          <p:val>
                                            <p:strVal val="0-#ppt_w/2"/>
                                          </p:val>
                                        </p:tav>
                                        <p:tav tm="100000">
                                          <p:val>
                                            <p:strVal val="#ppt_x"/>
                                          </p:val>
                                        </p:tav>
                                      </p:tavLst>
                                    </p:anim>
                                    <p:anim calcmode="lin" valueType="num">
                                      <p:cBhvr additive="base">
                                        <p:cTn id="134" dur="4750" fill="hold"/>
                                        <p:tgtEl>
                                          <p:spTgt spid="12"/>
                                        </p:tgtEl>
                                        <p:attrNameLst>
                                          <p:attrName>ppt_y</p:attrName>
                                        </p:attrNameLst>
                                      </p:cBhvr>
                                      <p:tavLst>
                                        <p:tav tm="0">
                                          <p:val>
                                            <p:strVal val="1+#ppt_h/2"/>
                                          </p:val>
                                        </p:tav>
                                        <p:tav tm="100000">
                                          <p:val>
                                            <p:strVal val="#ppt_y"/>
                                          </p:val>
                                        </p:tav>
                                      </p:tavLst>
                                    </p:anim>
                                  </p:childTnLst>
                                </p:cTn>
                              </p:par>
                              <p:par>
                                <p:cTn id="135" presetID="19" presetClass="entr" presetSubtype="5" fill="hold" grpId="1"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p:cTn id="137" dur="4750" fill="hold"/>
                                        <p:tgtEl>
                                          <p:spTgt spid="12"/>
                                        </p:tgtEl>
                                        <p:attrNameLst>
                                          <p:attrName>ppt_w</p:attrName>
                                        </p:attrNameLst>
                                      </p:cBhvr>
                                      <p:tavLst>
                                        <p:tav tm="0">
                                          <p:val>
                                            <p:strVal val="#ppt_w"/>
                                          </p:val>
                                        </p:tav>
                                        <p:tav tm="100000">
                                          <p:val>
                                            <p:strVal val="#ppt_w"/>
                                          </p:val>
                                        </p:tav>
                                      </p:tavLst>
                                    </p:anim>
                                    <p:anim calcmode="lin" valueType="num">
                                      <p:cBhvr>
                                        <p:cTn id="138" dur="4750" fill="hold"/>
                                        <p:tgtEl>
                                          <p:spTgt spid="12"/>
                                        </p:tgtEl>
                                        <p:attrNameLst>
                                          <p:attrName>ppt_h</p:attrName>
                                        </p:attrNameLst>
                                      </p:cBhvr>
                                      <p:tavLst>
                                        <p:tav tm="0" fmla="#ppt_h*sin(2.5*pi*$)">
                                          <p:val>
                                            <p:fltVal val="0"/>
                                          </p:val>
                                        </p:tav>
                                        <p:tav tm="100000">
                                          <p:val>
                                            <p:fltVal val="1"/>
                                          </p:val>
                                        </p:tav>
                                      </p:tavLst>
                                    </p:anim>
                                  </p:childTnLst>
                                </p:cTn>
                              </p:par>
                              <p:par>
                                <p:cTn id="139" presetID="8" presetClass="emph" presetSubtype="0" fill="hold" grpId="2" nodeType="withEffect">
                                  <p:stCondLst>
                                    <p:cond delay="0"/>
                                  </p:stCondLst>
                                  <p:childTnLst>
                                    <p:animRot by="10800000">
                                      <p:cBhvr>
                                        <p:cTn id="140" dur="4750" fill="hold"/>
                                        <p:tgtEl>
                                          <p:spTgt spid="12"/>
                                        </p:tgtEl>
                                        <p:attrNameLst>
                                          <p:attrName>r</p:attrName>
                                        </p:attrNameLst>
                                      </p:cBhvr>
                                    </p:animRot>
                                  </p:childTnLst>
                                </p:cTn>
                              </p:par>
                              <p:par>
                                <p:cTn id="141" presetID="2" presetClass="exit" presetSubtype="12" fill="hold" grpId="3" nodeType="withEffect">
                                  <p:stCondLst>
                                    <p:cond delay="0"/>
                                  </p:stCondLst>
                                  <p:childTnLst>
                                    <p:anim calcmode="lin" valueType="num">
                                      <p:cBhvr additive="base">
                                        <p:cTn id="142" dur="4750"/>
                                        <p:tgtEl>
                                          <p:spTgt spid="12"/>
                                        </p:tgtEl>
                                        <p:attrNameLst>
                                          <p:attrName>ppt_x</p:attrName>
                                        </p:attrNameLst>
                                      </p:cBhvr>
                                      <p:tavLst>
                                        <p:tav tm="0">
                                          <p:val>
                                            <p:strVal val="ppt_x"/>
                                          </p:val>
                                        </p:tav>
                                        <p:tav tm="100000">
                                          <p:val>
                                            <p:strVal val="0-ppt_w/2"/>
                                          </p:val>
                                        </p:tav>
                                      </p:tavLst>
                                    </p:anim>
                                    <p:anim calcmode="lin" valueType="num">
                                      <p:cBhvr additive="base">
                                        <p:cTn id="143" dur="4750"/>
                                        <p:tgtEl>
                                          <p:spTgt spid="12"/>
                                        </p:tgtEl>
                                        <p:attrNameLst>
                                          <p:attrName>ppt_y</p:attrName>
                                        </p:attrNameLst>
                                      </p:cBhvr>
                                      <p:tavLst>
                                        <p:tav tm="0">
                                          <p:val>
                                            <p:strVal val="ppt_y"/>
                                          </p:val>
                                        </p:tav>
                                        <p:tav tm="100000">
                                          <p:val>
                                            <p:strVal val="1+ppt_h/2"/>
                                          </p:val>
                                        </p:tav>
                                      </p:tavLst>
                                    </p:anim>
                                    <p:set>
                                      <p:cBhvr>
                                        <p:cTn id="144" dur="1" fill="hold">
                                          <p:stCondLst>
                                            <p:cond delay="4749"/>
                                          </p:stCondLst>
                                        </p:cTn>
                                        <p:tgtEl>
                                          <p:spTgt spid="12"/>
                                        </p:tgtEl>
                                        <p:attrNameLst>
                                          <p:attrName>style.visibility</p:attrName>
                                        </p:attrNameLst>
                                      </p:cBhvr>
                                      <p:to>
                                        <p:strVal val="hidden"/>
                                      </p:to>
                                    </p:set>
                                  </p:childTnLst>
                                </p:cTn>
                              </p:par>
                              <p:par>
                                <p:cTn id="145" presetID="2" presetClass="entr" presetSubtype="12" fill="hold" grpId="0" nodeType="withEffect">
                                  <p:stCondLst>
                                    <p:cond delay="0"/>
                                  </p:stCondLst>
                                  <p:childTnLst>
                                    <p:set>
                                      <p:cBhvr>
                                        <p:cTn id="146" dur="1" fill="hold">
                                          <p:stCondLst>
                                            <p:cond delay="0"/>
                                          </p:stCondLst>
                                        </p:cTn>
                                        <p:tgtEl>
                                          <p:spTgt spid="11"/>
                                        </p:tgtEl>
                                        <p:attrNameLst>
                                          <p:attrName>style.visibility</p:attrName>
                                        </p:attrNameLst>
                                      </p:cBhvr>
                                      <p:to>
                                        <p:strVal val="visible"/>
                                      </p:to>
                                    </p:set>
                                    <p:anim calcmode="lin" valueType="num">
                                      <p:cBhvr additive="base">
                                        <p:cTn id="147" dur="4750" fill="hold"/>
                                        <p:tgtEl>
                                          <p:spTgt spid="11"/>
                                        </p:tgtEl>
                                        <p:attrNameLst>
                                          <p:attrName>ppt_x</p:attrName>
                                        </p:attrNameLst>
                                      </p:cBhvr>
                                      <p:tavLst>
                                        <p:tav tm="0">
                                          <p:val>
                                            <p:strVal val="0-#ppt_w/2"/>
                                          </p:val>
                                        </p:tav>
                                        <p:tav tm="100000">
                                          <p:val>
                                            <p:strVal val="#ppt_x"/>
                                          </p:val>
                                        </p:tav>
                                      </p:tavLst>
                                    </p:anim>
                                    <p:anim calcmode="lin" valueType="num">
                                      <p:cBhvr additive="base">
                                        <p:cTn id="148" dur="4750" fill="hold"/>
                                        <p:tgtEl>
                                          <p:spTgt spid="11"/>
                                        </p:tgtEl>
                                        <p:attrNameLst>
                                          <p:attrName>ppt_y</p:attrName>
                                        </p:attrNameLst>
                                      </p:cBhvr>
                                      <p:tavLst>
                                        <p:tav tm="0">
                                          <p:val>
                                            <p:strVal val="1+#ppt_h/2"/>
                                          </p:val>
                                        </p:tav>
                                        <p:tav tm="100000">
                                          <p:val>
                                            <p:strVal val="#ppt_y"/>
                                          </p:val>
                                        </p:tav>
                                      </p:tavLst>
                                    </p:anim>
                                  </p:childTnLst>
                                </p:cTn>
                              </p:par>
                              <p:par>
                                <p:cTn id="149" presetID="19" presetClass="entr" presetSubtype="5" fill="hold" grpId="1" nodeType="withEffect">
                                  <p:stCondLst>
                                    <p:cond delay="0"/>
                                  </p:stCondLst>
                                  <p:childTnLst>
                                    <p:set>
                                      <p:cBhvr>
                                        <p:cTn id="150" dur="1" fill="hold">
                                          <p:stCondLst>
                                            <p:cond delay="0"/>
                                          </p:stCondLst>
                                        </p:cTn>
                                        <p:tgtEl>
                                          <p:spTgt spid="11"/>
                                        </p:tgtEl>
                                        <p:attrNameLst>
                                          <p:attrName>style.visibility</p:attrName>
                                        </p:attrNameLst>
                                      </p:cBhvr>
                                      <p:to>
                                        <p:strVal val="visible"/>
                                      </p:to>
                                    </p:set>
                                    <p:anim calcmode="lin" valueType="num">
                                      <p:cBhvr>
                                        <p:cTn id="151" dur="4750" fill="hold"/>
                                        <p:tgtEl>
                                          <p:spTgt spid="11"/>
                                        </p:tgtEl>
                                        <p:attrNameLst>
                                          <p:attrName>ppt_w</p:attrName>
                                        </p:attrNameLst>
                                      </p:cBhvr>
                                      <p:tavLst>
                                        <p:tav tm="0">
                                          <p:val>
                                            <p:strVal val="#ppt_w"/>
                                          </p:val>
                                        </p:tav>
                                        <p:tav tm="100000">
                                          <p:val>
                                            <p:strVal val="#ppt_w"/>
                                          </p:val>
                                        </p:tav>
                                      </p:tavLst>
                                    </p:anim>
                                    <p:anim calcmode="lin" valueType="num">
                                      <p:cBhvr>
                                        <p:cTn id="152" dur="4750" fill="hold"/>
                                        <p:tgtEl>
                                          <p:spTgt spid="11"/>
                                        </p:tgtEl>
                                        <p:attrNameLst>
                                          <p:attrName>ppt_h</p:attrName>
                                        </p:attrNameLst>
                                      </p:cBhvr>
                                      <p:tavLst>
                                        <p:tav tm="0" fmla="#ppt_h*sin(2.5*pi*$)">
                                          <p:val>
                                            <p:fltVal val="0"/>
                                          </p:val>
                                        </p:tav>
                                        <p:tav tm="100000">
                                          <p:val>
                                            <p:fltVal val="1"/>
                                          </p:val>
                                        </p:tav>
                                      </p:tavLst>
                                    </p:anim>
                                  </p:childTnLst>
                                </p:cTn>
                              </p:par>
                              <p:par>
                                <p:cTn id="153" presetID="8" presetClass="emph" presetSubtype="0" fill="hold" grpId="2" nodeType="withEffect">
                                  <p:stCondLst>
                                    <p:cond delay="0"/>
                                  </p:stCondLst>
                                  <p:childTnLst>
                                    <p:animRot by="10800000">
                                      <p:cBhvr>
                                        <p:cTn id="154" dur="4750" fill="hold"/>
                                        <p:tgtEl>
                                          <p:spTgt spid="11"/>
                                        </p:tgtEl>
                                        <p:attrNameLst>
                                          <p:attrName>r</p:attrName>
                                        </p:attrNameLst>
                                      </p:cBhvr>
                                    </p:animRot>
                                  </p:childTnLst>
                                </p:cTn>
                              </p:par>
                              <p:par>
                                <p:cTn id="155" presetID="2" presetClass="exit" presetSubtype="12" fill="hold" grpId="3" nodeType="withEffect">
                                  <p:stCondLst>
                                    <p:cond delay="0"/>
                                  </p:stCondLst>
                                  <p:childTnLst>
                                    <p:anim calcmode="lin" valueType="num">
                                      <p:cBhvr additive="base">
                                        <p:cTn id="156" dur="4750"/>
                                        <p:tgtEl>
                                          <p:spTgt spid="11"/>
                                        </p:tgtEl>
                                        <p:attrNameLst>
                                          <p:attrName>ppt_x</p:attrName>
                                        </p:attrNameLst>
                                      </p:cBhvr>
                                      <p:tavLst>
                                        <p:tav tm="0">
                                          <p:val>
                                            <p:strVal val="ppt_x"/>
                                          </p:val>
                                        </p:tav>
                                        <p:tav tm="100000">
                                          <p:val>
                                            <p:strVal val="0-ppt_w/2"/>
                                          </p:val>
                                        </p:tav>
                                      </p:tavLst>
                                    </p:anim>
                                    <p:anim calcmode="lin" valueType="num">
                                      <p:cBhvr additive="base">
                                        <p:cTn id="157" dur="4750"/>
                                        <p:tgtEl>
                                          <p:spTgt spid="11"/>
                                        </p:tgtEl>
                                        <p:attrNameLst>
                                          <p:attrName>ppt_y</p:attrName>
                                        </p:attrNameLst>
                                      </p:cBhvr>
                                      <p:tavLst>
                                        <p:tav tm="0">
                                          <p:val>
                                            <p:strVal val="ppt_y"/>
                                          </p:val>
                                        </p:tav>
                                        <p:tav tm="100000">
                                          <p:val>
                                            <p:strVal val="1+ppt_h/2"/>
                                          </p:val>
                                        </p:tav>
                                      </p:tavLst>
                                    </p:anim>
                                    <p:set>
                                      <p:cBhvr>
                                        <p:cTn id="158" dur="1" fill="hold">
                                          <p:stCondLst>
                                            <p:cond delay="4749"/>
                                          </p:stCondLst>
                                        </p:cTn>
                                        <p:tgtEl>
                                          <p:spTgt spid="11"/>
                                        </p:tgtEl>
                                        <p:attrNameLst>
                                          <p:attrName>style.visibility</p:attrName>
                                        </p:attrNameLst>
                                      </p:cBhvr>
                                      <p:to>
                                        <p:strVal val="hidden"/>
                                      </p:to>
                                    </p:set>
                                  </p:childTnLst>
                                </p:cTn>
                              </p:par>
                              <p:par>
                                <p:cTn id="159" presetID="2" presetClass="entr" presetSubtype="12" fill="hold" grpId="0" nodeType="withEffect">
                                  <p:stCondLst>
                                    <p:cond delay="0"/>
                                  </p:stCondLst>
                                  <p:childTnLst>
                                    <p:set>
                                      <p:cBhvr>
                                        <p:cTn id="160" dur="1" fill="hold">
                                          <p:stCondLst>
                                            <p:cond delay="0"/>
                                          </p:stCondLst>
                                        </p:cTn>
                                        <p:tgtEl>
                                          <p:spTgt spid="10"/>
                                        </p:tgtEl>
                                        <p:attrNameLst>
                                          <p:attrName>style.visibility</p:attrName>
                                        </p:attrNameLst>
                                      </p:cBhvr>
                                      <p:to>
                                        <p:strVal val="visible"/>
                                      </p:to>
                                    </p:set>
                                    <p:anim calcmode="lin" valueType="num">
                                      <p:cBhvr additive="base">
                                        <p:cTn id="161" dur="4750" fill="hold"/>
                                        <p:tgtEl>
                                          <p:spTgt spid="10"/>
                                        </p:tgtEl>
                                        <p:attrNameLst>
                                          <p:attrName>ppt_x</p:attrName>
                                        </p:attrNameLst>
                                      </p:cBhvr>
                                      <p:tavLst>
                                        <p:tav tm="0">
                                          <p:val>
                                            <p:strVal val="0-#ppt_w/2"/>
                                          </p:val>
                                        </p:tav>
                                        <p:tav tm="100000">
                                          <p:val>
                                            <p:strVal val="#ppt_x"/>
                                          </p:val>
                                        </p:tav>
                                      </p:tavLst>
                                    </p:anim>
                                    <p:anim calcmode="lin" valueType="num">
                                      <p:cBhvr additive="base">
                                        <p:cTn id="162" dur="4750" fill="hold"/>
                                        <p:tgtEl>
                                          <p:spTgt spid="10"/>
                                        </p:tgtEl>
                                        <p:attrNameLst>
                                          <p:attrName>ppt_y</p:attrName>
                                        </p:attrNameLst>
                                      </p:cBhvr>
                                      <p:tavLst>
                                        <p:tav tm="0">
                                          <p:val>
                                            <p:strVal val="1+#ppt_h/2"/>
                                          </p:val>
                                        </p:tav>
                                        <p:tav tm="100000">
                                          <p:val>
                                            <p:strVal val="#ppt_y"/>
                                          </p:val>
                                        </p:tav>
                                      </p:tavLst>
                                    </p:anim>
                                  </p:childTnLst>
                                </p:cTn>
                              </p:par>
                              <p:par>
                                <p:cTn id="163" presetID="19" presetClass="entr" presetSubtype="5" fill="hold" grpId="1" nodeType="withEffect">
                                  <p:stCondLst>
                                    <p:cond delay="0"/>
                                  </p:stCondLst>
                                  <p:childTnLst>
                                    <p:set>
                                      <p:cBhvr>
                                        <p:cTn id="164" dur="1" fill="hold">
                                          <p:stCondLst>
                                            <p:cond delay="0"/>
                                          </p:stCondLst>
                                        </p:cTn>
                                        <p:tgtEl>
                                          <p:spTgt spid="10"/>
                                        </p:tgtEl>
                                        <p:attrNameLst>
                                          <p:attrName>style.visibility</p:attrName>
                                        </p:attrNameLst>
                                      </p:cBhvr>
                                      <p:to>
                                        <p:strVal val="visible"/>
                                      </p:to>
                                    </p:set>
                                    <p:anim calcmode="lin" valueType="num">
                                      <p:cBhvr>
                                        <p:cTn id="165" dur="4750" fill="hold"/>
                                        <p:tgtEl>
                                          <p:spTgt spid="10"/>
                                        </p:tgtEl>
                                        <p:attrNameLst>
                                          <p:attrName>ppt_w</p:attrName>
                                        </p:attrNameLst>
                                      </p:cBhvr>
                                      <p:tavLst>
                                        <p:tav tm="0">
                                          <p:val>
                                            <p:strVal val="#ppt_w"/>
                                          </p:val>
                                        </p:tav>
                                        <p:tav tm="100000">
                                          <p:val>
                                            <p:strVal val="#ppt_w"/>
                                          </p:val>
                                        </p:tav>
                                      </p:tavLst>
                                    </p:anim>
                                    <p:anim calcmode="lin" valueType="num">
                                      <p:cBhvr>
                                        <p:cTn id="166" dur="4750" fill="hold"/>
                                        <p:tgtEl>
                                          <p:spTgt spid="10"/>
                                        </p:tgtEl>
                                        <p:attrNameLst>
                                          <p:attrName>ppt_h</p:attrName>
                                        </p:attrNameLst>
                                      </p:cBhvr>
                                      <p:tavLst>
                                        <p:tav tm="0" fmla="#ppt_h*sin(2.5*pi*$)">
                                          <p:val>
                                            <p:fltVal val="0"/>
                                          </p:val>
                                        </p:tav>
                                        <p:tav tm="100000">
                                          <p:val>
                                            <p:fltVal val="1"/>
                                          </p:val>
                                        </p:tav>
                                      </p:tavLst>
                                    </p:anim>
                                  </p:childTnLst>
                                </p:cTn>
                              </p:par>
                              <p:par>
                                <p:cTn id="167" presetID="8" presetClass="emph" presetSubtype="0" fill="hold" grpId="2" nodeType="withEffect">
                                  <p:stCondLst>
                                    <p:cond delay="0"/>
                                  </p:stCondLst>
                                  <p:childTnLst>
                                    <p:animRot by="10800000">
                                      <p:cBhvr>
                                        <p:cTn id="168" dur="4750" fill="hold"/>
                                        <p:tgtEl>
                                          <p:spTgt spid="10"/>
                                        </p:tgtEl>
                                        <p:attrNameLst>
                                          <p:attrName>r</p:attrName>
                                        </p:attrNameLst>
                                      </p:cBhvr>
                                    </p:animRot>
                                  </p:childTnLst>
                                </p:cTn>
                              </p:par>
                              <p:par>
                                <p:cTn id="169" presetID="2" presetClass="exit" presetSubtype="12" fill="hold" grpId="3" nodeType="withEffect">
                                  <p:stCondLst>
                                    <p:cond delay="0"/>
                                  </p:stCondLst>
                                  <p:childTnLst>
                                    <p:anim calcmode="lin" valueType="num">
                                      <p:cBhvr additive="base">
                                        <p:cTn id="170" dur="4750"/>
                                        <p:tgtEl>
                                          <p:spTgt spid="10"/>
                                        </p:tgtEl>
                                        <p:attrNameLst>
                                          <p:attrName>ppt_x</p:attrName>
                                        </p:attrNameLst>
                                      </p:cBhvr>
                                      <p:tavLst>
                                        <p:tav tm="0">
                                          <p:val>
                                            <p:strVal val="ppt_x"/>
                                          </p:val>
                                        </p:tav>
                                        <p:tav tm="100000">
                                          <p:val>
                                            <p:strVal val="0-ppt_w/2"/>
                                          </p:val>
                                        </p:tav>
                                      </p:tavLst>
                                    </p:anim>
                                    <p:anim calcmode="lin" valueType="num">
                                      <p:cBhvr additive="base">
                                        <p:cTn id="171" dur="4750"/>
                                        <p:tgtEl>
                                          <p:spTgt spid="10"/>
                                        </p:tgtEl>
                                        <p:attrNameLst>
                                          <p:attrName>ppt_y</p:attrName>
                                        </p:attrNameLst>
                                      </p:cBhvr>
                                      <p:tavLst>
                                        <p:tav tm="0">
                                          <p:val>
                                            <p:strVal val="ppt_y"/>
                                          </p:val>
                                        </p:tav>
                                        <p:tav tm="100000">
                                          <p:val>
                                            <p:strVal val="1+ppt_h/2"/>
                                          </p:val>
                                        </p:tav>
                                      </p:tavLst>
                                    </p:anim>
                                    <p:set>
                                      <p:cBhvr>
                                        <p:cTn id="172" dur="1" fill="hold">
                                          <p:stCondLst>
                                            <p:cond delay="4749"/>
                                          </p:stCondLst>
                                        </p:cTn>
                                        <p:tgtEl>
                                          <p:spTgt spid="10"/>
                                        </p:tgtEl>
                                        <p:attrNameLst>
                                          <p:attrName>style.visibility</p:attrName>
                                        </p:attrNameLst>
                                      </p:cBhvr>
                                      <p:to>
                                        <p:strVal val="hidden"/>
                                      </p:to>
                                    </p:set>
                                  </p:childTnLst>
                                </p:cTn>
                              </p:par>
                              <p:par>
                                <p:cTn id="173" presetID="16" presetClass="entr" presetSubtype="37" fill="hold" nodeType="withEffect">
                                  <p:stCondLst>
                                    <p:cond delay="750"/>
                                  </p:stCondLst>
                                  <p:childTnLst>
                                    <p:set>
                                      <p:cBhvr>
                                        <p:cTn id="174" dur="1" fill="hold">
                                          <p:stCondLst>
                                            <p:cond delay="0"/>
                                          </p:stCondLst>
                                        </p:cTn>
                                        <p:tgtEl>
                                          <p:spTgt spid="17"/>
                                        </p:tgtEl>
                                        <p:attrNameLst>
                                          <p:attrName>style.visibility</p:attrName>
                                        </p:attrNameLst>
                                      </p:cBhvr>
                                      <p:to>
                                        <p:strVal val="visible"/>
                                      </p:to>
                                    </p:set>
                                    <p:animEffect transition="in" filter="barn(outVertical)">
                                      <p:cBhvr>
                                        <p:cTn id="175" dur="3750"/>
                                        <p:tgtEl>
                                          <p:spTgt spid="17"/>
                                        </p:tgtEl>
                                      </p:cBhvr>
                                    </p:animEffect>
                                  </p:childTnLst>
                                </p:cTn>
                              </p:par>
                              <p:par>
                                <p:cTn id="176" presetID="23" presetClass="entr" presetSubtype="272" fill="hold" nodeType="withEffect">
                                  <p:stCondLst>
                                    <p:cond delay="750"/>
                                  </p:stCondLst>
                                  <p:childTnLst>
                                    <p:set>
                                      <p:cBhvr>
                                        <p:cTn id="177" dur="1" fill="hold">
                                          <p:stCondLst>
                                            <p:cond delay="0"/>
                                          </p:stCondLst>
                                        </p:cTn>
                                        <p:tgtEl>
                                          <p:spTgt spid="17"/>
                                        </p:tgtEl>
                                        <p:attrNameLst>
                                          <p:attrName>style.visibility</p:attrName>
                                        </p:attrNameLst>
                                      </p:cBhvr>
                                      <p:to>
                                        <p:strVal val="visible"/>
                                      </p:to>
                                    </p:set>
                                    <p:anim calcmode="lin" valueType="num">
                                      <p:cBhvr>
                                        <p:cTn id="178" dur="3750" fill="hold"/>
                                        <p:tgtEl>
                                          <p:spTgt spid="17"/>
                                        </p:tgtEl>
                                        <p:attrNameLst>
                                          <p:attrName>ppt_w</p:attrName>
                                        </p:attrNameLst>
                                      </p:cBhvr>
                                      <p:tavLst>
                                        <p:tav tm="0">
                                          <p:val>
                                            <p:strVal val="2/3*#ppt_w"/>
                                          </p:val>
                                        </p:tav>
                                        <p:tav tm="100000">
                                          <p:val>
                                            <p:strVal val="#ppt_w"/>
                                          </p:val>
                                        </p:tav>
                                      </p:tavLst>
                                    </p:anim>
                                    <p:anim calcmode="lin" valueType="num">
                                      <p:cBhvr>
                                        <p:cTn id="179" dur="3750" fill="hold"/>
                                        <p:tgtEl>
                                          <p:spTgt spid="17"/>
                                        </p:tgtEl>
                                        <p:attrNameLst>
                                          <p:attrName>ppt_h</p:attrName>
                                        </p:attrNameLst>
                                      </p:cBhvr>
                                      <p:tavLst>
                                        <p:tav tm="0">
                                          <p:val>
                                            <p:strVal val="2/3*#ppt_h"/>
                                          </p:val>
                                        </p:tav>
                                        <p:tav tm="100000">
                                          <p:val>
                                            <p:strVal val="#ppt_h"/>
                                          </p:val>
                                        </p:tav>
                                      </p:tavLst>
                                    </p:anim>
                                  </p:childTnLst>
                                </p:cTn>
                              </p:par>
                              <p:par>
                                <p:cTn id="180" presetID="9" presetClass="emph" presetSubtype="0" grpId="0" nodeType="withEffect">
                                  <p:stCondLst>
                                    <p:cond delay="0"/>
                                  </p:stCondLst>
                                  <p:childTnLst>
                                    <p:set>
                                      <p:cBhvr rctx="PPT">
                                        <p:cTn id="181" dur="indefinite"/>
                                        <p:tgtEl>
                                          <p:spTgt spid="16"/>
                                        </p:tgtEl>
                                        <p:attrNameLst>
                                          <p:attrName>style.opacity</p:attrName>
                                        </p:attrNameLst>
                                      </p:cBhvr>
                                      <p:to>
                                        <p:strVal val="0"/>
                                      </p:to>
                                    </p:set>
                                    <p:animEffect filter="image" prLst="opacity: 0">
                                      <p:cBhvr rctx="IE">
                                        <p:cTn id="182"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1" name="230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w="25400" cap="rnd">
            <a:noFill/>
            <a:prstDash val="sysDash"/>
          </a:ln>
        </p:spPr>
      </p:pic>
      <p:grpSp>
        <p:nvGrpSpPr>
          <p:cNvPr id="24" name="23 Grupo"/>
          <p:cNvGrpSpPr/>
          <p:nvPr/>
        </p:nvGrpSpPr>
        <p:grpSpPr>
          <a:xfrm rot="1339041">
            <a:off x="292852" y="219965"/>
            <a:ext cx="935836" cy="985653"/>
            <a:chOff x="1601961" y="627534"/>
            <a:chExt cx="1689309" cy="1655920"/>
          </a:xfrm>
          <a:gradFill>
            <a:gsLst>
              <a:gs pos="64187">
                <a:srgbClr val="FFC000"/>
              </a:gs>
              <a:gs pos="99000">
                <a:srgbClr val="FFFF00"/>
              </a:gs>
            </a:gsLst>
            <a:lin ang="2700000" scaled="1"/>
          </a:gradFill>
          <a:scene3d>
            <a:camera prst="orthographicFront"/>
            <a:lightRig rig="flat" dir="t"/>
          </a:scene3d>
        </p:grpSpPr>
        <p:grpSp>
          <p:nvGrpSpPr>
            <p:cNvPr id="8" name="7 Grupo"/>
            <p:cNvGrpSpPr/>
            <p:nvPr/>
          </p:nvGrpSpPr>
          <p:grpSpPr>
            <a:xfrm flipH="1" flipV="1">
              <a:off x="1620000" y="1908000"/>
              <a:ext cx="1624330" cy="375454"/>
              <a:chOff x="1711000" y="2859782"/>
              <a:chExt cx="1624330" cy="375454"/>
            </a:xfrm>
            <a:grpFill/>
          </p:grpSpPr>
          <p:sp>
            <p:nvSpPr>
              <p:cNvPr id="15" name="1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 name="8 Grupo"/>
            <p:cNvGrpSpPr/>
            <p:nvPr/>
          </p:nvGrpSpPr>
          <p:grpSpPr>
            <a:xfrm rot="5400000" flipH="1" flipV="1">
              <a:off x="1404000" y="1257543"/>
              <a:ext cx="771376" cy="375454"/>
              <a:chOff x="1711000" y="2859782"/>
              <a:chExt cx="771376" cy="375454"/>
            </a:xfrm>
            <a:grpFill/>
          </p:grpSpPr>
          <p:sp>
            <p:nvSpPr>
              <p:cNvPr id="13" name="1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 name="9 Grupo"/>
            <p:cNvGrpSpPr/>
            <p:nvPr/>
          </p:nvGrpSpPr>
          <p:grpSpPr>
            <a:xfrm rot="5400000">
              <a:off x="2717855" y="1257543"/>
              <a:ext cx="771376" cy="375454"/>
              <a:chOff x="1711000" y="2859782"/>
              <a:chExt cx="771376" cy="375454"/>
            </a:xfrm>
            <a:grpFill/>
          </p:grpSpPr>
          <p:sp>
            <p:nvSpPr>
              <p:cNvPr id="11" name="1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 name="18 Grupo"/>
            <p:cNvGrpSpPr/>
            <p:nvPr/>
          </p:nvGrpSpPr>
          <p:grpSpPr>
            <a:xfrm flipH="1">
              <a:off x="1619672" y="627534"/>
              <a:ext cx="1624330" cy="375454"/>
              <a:chOff x="1711000" y="2859782"/>
              <a:chExt cx="1624330" cy="375454"/>
            </a:xfrm>
            <a:grpFill/>
          </p:grpSpPr>
          <p:sp>
            <p:nvSpPr>
              <p:cNvPr id="20" name="19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2" name="41 Grupo"/>
          <p:cNvGrpSpPr/>
          <p:nvPr/>
        </p:nvGrpSpPr>
        <p:grpSpPr>
          <a:xfrm rot="1339041">
            <a:off x="1804851" y="723965"/>
            <a:ext cx="935836" cy="985653"/>
            <a:chOff x="1601961" y="627534"/>
            <a:chExt cx="1689309" cy="1655920"/>
          </a:xfrm>
          <a:gradFill>
            <a:gsLst>
              <a:gs pos="17000">
                <a:srgbClr val="CCFF33"/>
              </a:gs>
              <a:gs pos="98000">
                <a:srgbClr val="99FF33"/>
              </a:gs>
            </a:gsLst>
            <a:lin ang="2700000" scaled="1"/>
          </a:gradFill>
          <a:scene3d>
            <a:camera prst="orthographicFront"/>
            <a:lightRig rig="flat" dir="t"/>
          </a:scene3d>
        </p:grpSpPr>
        <p:grpSp>
          <p:nvGrpSpPr>
            <p:cNvPr id="43" name="42 Grupo"/>
            <p:cNvGrpSpPr/>
            <p:nvPr/>
          </p:nvGrpSpPr>
          <p:grpSpPr>
            <a:xfrm flipH="1" flipV="1">
              <a:off x="1620000" y="1908000"/>
              <a:ext cx="1624330" cy="375454"/>
              <a:chOff x="1711000" y="2859782"/>
              <a:chExt cx="1624330" cy="375454"/>
            </a:xfrm>
            <a:grpFill/>
          </p:grpSpPr>
          <p:sp>
            <p:nvSpPr>
              <p:cNvPr id="55" name="54 Elipse"/>
              <p:cNvSpPr/>
              <p:nvPr/>
            </p:nvSpPr>
            <p:spPr>
              <a:xfrm rot="16200000" flipH="1">
                <a:off x="1700138" y="2876868"/>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Elipse"/>
              <p:cNvSpPr/>
              <p:nvPr/>
            </p:nvSpPr>
            <p:spPr>
              <a:xfrm rot="16200000" flipH="1">
                <a:off x="2124008"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Elipse"/>
              <p:cNvSpPr/>
              <p:nvPr/>
            </p:nvSpPr>
            <p:spPr>
              <a:xfrm rot="16200000" flipH="1">
                <a:off x="2544914"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Elipse"/>
              <p:cNvSpPr/>
              <p:nvPr/>
            </p:nvSpPr>
            <p:spPr>
              <a:xfrm rot="16200000" flipH="1">
                <a:off x="2976962"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4" name="43 Grupo"/>
            <p:cNvGrpSpPr/>
            <p:nvPr/>
          </p:nvGrpSpPr>
          <p:grpSpPr>
            <a:xfrm rot="5400000" flipH="1" flipV="1">
              <a:off x="1404000" y="1257543"/>
              <a:ext cx="771376" cy="375454"/>
              <a:chOff x="1711000" y="2859782"/>
              <a:chExt cx="771376" cy="375454"/>
            </a:xfrm>
            <a:grpFill/>
          </p:grpSpPr>
          <p:sp>
            <p:nvSpPr>
              <p:cNvPr id="53" name="52 Elipse"/>
              <p:cNvSpPr/>
              <p:nvPr/>
            </p:nvSpPr>
            <p:spPr>
              <a:xfrm rot="16200000" flipH="1">
                <a:off x="1700138" y="2876868"/>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rot="16200000" flipH="1">
                <a:off x="2124008"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5" name="44 Grupo"/>
            <p:cNvGrpSpPr/>
            <p:nvPr/>
          </p:nvGrpSpPr>
          <p:grpSpPr>
            <a:xfrm rot="5400000">
              <a:off x="2717855" y="1257543"/>
              <a:ext cx="771376" cy="375454"/>
              <a:chOff x="1711000" y="2859782"/>
              <a:chExt cx="771376" cy="375454"/>
            </a:xfrm>
            <a:grpFill/>
          </p:grpSpPr>
          <p:sp>
            <p:nvSpPr>
              <p:cNvPr id="51" name="50 Elipse"/>
              <p:cNvSpPr/>
              <p:nvPr/>
            </p:nvSpPr>
            <p:spPr>
              <a:xfrm rot="16200000" flipH="1">
                <a:off x="1700138" y="2876868"/>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Elipse"/>
              <p:cNvSpPr/>
              <p:nvPr/>
            </p:nvSpPr>
            <p:spPr>
              <a:xfrm rot="16200000" flipH="1">
                <a:off x="2124008"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6" name="45 Grupo"/>
            <p:cNvGrpSpPr/>
            <p:nvPr/>
          </p:nvGrpSpPr>
          <p:grpSpPr>
            <a:xfrm flipH="1">
              <a:off x="1619672" y="627534"/>
              <a:ext cx="1624330" cy="375454"/>
              <a:chOff x="1711000" y="2859782"/>
              <a:chExt cx="1624330" cy="375454"/>
            </a:xfrm>
            <a:grpFill/>
          </p:grpSpPr>
          <p:sp>
            <p:nvSpPr>
              <p:cNvPr id="47" name="46 Elipse"/>
              <p:cNvSpPr/>
              <p:nvPr/>
            </p:nvSpPr>
            <p:spPr>
              <a:xfrm rot="16200000" flipH="1">
                <a:off x="1700138" y="2876868"/>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rot="16200000" flipH="1">
                <a:off x="2124008"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rot="16200000" flipH="1">
                <a:off x="2544914"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Elipse"/>
              <p:cNvSpPr/>
              <p:nvPr/>
            </p:nvSpPr>
            <p:spPr>
              <a:xfrm rot="16200000" flipH="1">
                <a:off x="2976962"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9" name="58 Grupo"/>
          <p:cNvGrpSpPr/>
          <p:nvPr/>
        </p:nvGrpSpPr>
        <p:grpSpPr>
          <a:xfrm rot="1339041">
            <a:off x="3316851" y="1296000"/>
            <a:ext cx="935836" cy="985653"/>
            <a:chOff x="1601961" y="627534"/>
            <a:chExt cx="1689309" cy="1655920"/>
          </a:xfrm>
          <a:gradFill>
            <a:gsLst>
              <a:gs pos="64187">
                <a:srgbClr val="FFC000"/>
              </a:gs>
              <a:gs pos="99000">
                <a:srgbClr val="FFFF00"/>
              </a:gs>
            </a:gsLst>
            <a:lin ang="2700000" scaled="1"/>
          </a:gradFill>
          <a:scene3d>
            <a:camera prst="orthographicFront"/>
            <a:lightRig rig="flat" dir="t"/>
          </a:scene3d>
        </p:grpSpPr>
        <p:grpSp>
          <p:nvGrpSpPr>
            <p:cNvPr id="60" name="59 Grupo"/>
            <p:cNvGrpSpPr/>
            <p:nvPr/>
          </p:nvGrpSpPr>
          <p:grpSpPr>
            <a:xfrm flipH="1" flipV="1">
              <a:off x="1620000" y="1908000"/>
              <a:ext cx="1624330" cy="375454"/>
              <a:chOff x="1711000" y="2859782"/>
              <a:chExt cx="1624330" cy="375454"/>
            </a:xfrm>
            <a:grpFill/>
          </p:grpSpPr>
          <p:sp>
            <p:nvSpPr>
              <p:cNvPr id="72" name="71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1" name="60 Grupo"/>
            <p:cNvGrpSpPr/>
            <p:nvPr/>
          </p:nvGrpSpPr>
          <p:grpSpPr>
            <a:xfrm rot="5400000" flipH="1" flipV="1">
              <a:off x="1404000" y="1257543"/>
              <a:ext cx="771376" cy="375454"/>
              <a:chOff x="1711000" y="2859782"/>
              <a:chExt cx="771376" cy="375454"/>
            </a:xfrm>
            <a:grpFill/>
          </p:grpSpPr>
          <p:sp>
            <p:nvSpPr>
              <p:cNvPr id="70" name="69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2" name="61 Grupo"/>
            <p:cNvGrpSpPr/>
            <p:nvPr/>
          </p:nvGrpSpPr>
          <p:grpSpPr>
            <a:xfrm rot="5400000">
              <a:off x="2717855" y="1257543"/>
              <a:ext cx="771376" cy="375454"/>
              <a:chOff x="1711000" y="2859782"/>
              <a:chExt cx="771376" cy="375454"/>
            </a:xfrm>
            <a:grpFill/>
          </p:grpSpPr>
          <p:sp>
            <p:nvSpPr>
              <p:cNvPr id="68" name="67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3" name="62 Grupo"/>
            <p:cNvGrpSpPr/>
            <p:nvPr/>
          </p:nvGrpSpPr>
          <p:grpSpPr>
            <a:xfrm flipH="1">
              <a:off x="1619672" y="627534"/>
              <a:ext cx="1624330" cy="375454"/>
              <a:chOff x="1711000" y="2859782"/>
              <a:chExt cx="1624330" cy="375454"/>
            </a:xfrm>
            <a:grpFill/>
          </p:grpSpPr>
          <p:sp>
            <p:nvSpPr>
              <p:cNvPr id="64" name="63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76" name="75 Grupo"/>
          <p:cNvGrpSpPr/>
          <p:nvPr/>
        </p:nvGrpSpPr>
        <p:grpSpPr>
          <a:xfrm rot="20310891">
            <a:off x="7960348" y="137134"/>
            <a:ext cx="935836" cy="985653"/>
            <a:chOff x="1601961" y="627534"/>
            <a:chExt cx="1689309" cy="1655920"/>
          </a:xfrm>
          <a:gradFill>
            <a:gsLst>
              <a:gs pos="64187">
                <a:srgbClr val="FFC000"/>
              </a:gs>
              <a:gs pos="99000">
                <a:srgbClr val="FFFF00"/>
              </a:gs>
            </a:gsLst>
            <a:lin ang="2700000" scaled="1"/>
          </a:gradFill>
          <a:scene3d>
            <a:camera prst="orthographicFront"/>
            <a:lightRig rig="flat" dir="t"/>
          </a:scene3d>
        </p:grpSpPr>
        <p:grpSp>
          <p:nvGrpSpPr>
            <p:cNvPr id="77" name="76 Grupo"/>
            <p:cNvGrpSpPr/>
            <p:nvPr/>
          </p:nvGrpSpPr>
          <p:grpSpPr>
            <a:xfrm flipH="1" flipV="1">
              <a:off x="1620000" y="1908000"/>
              <a:ext cx="1624330" cy="375454"/>
              <a:chOff x="1711000" y="2859782"/>
              <a:chExt cx="1624330" cy="375454"/>
            </a:xfrm>
            <a:grpFill/>
          </p:grpSpPr>
          <p:sp>
            <p:nvSpPr>
              <p:cNvPr id="89" name="8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8" name="77 Grupo"/>
            <p:cNvGrpSpPr/>
            <p:nvPr/>
          </p:nvGrpSpPr>
          <p:grpSpPr>
            <a:xfrm rot="5400000" flipH="1" flipV="1">
              <a:off x="1404000" y="1257543"/>
              <a:ext cx="771376" cy="375454"/>
              <a:chOff x="1711000" y="2859782"/>
              <a:chExt cx="771376" cy="375454"/>
            </a:xfrm>
            <a:grpFill/>
          </p:grpSpPr>
          <p:sp>
            <p:nvSpPr>
              <p:cNvPr id="87" name="8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9" name="78 Grupo"/>
            <p:cNvGrpSpPr/>
            <p:nvPr/>
          </p:nvGrpSpPr>
          <p:grpSpPr>
            <a:xfrm rot="5400000">
              <a:off x="2717855" y="1257543"/>
              <a:ext cx="771376" cy="375454"/>
              <a:chOff x="1711000" y="2859782"/>
              <a:chExt cx="771376" cy="375454"/>
            </a:xfrm>
            <a:grpFill/>
          </p:grpSpPr>
          <p:sp>
            <p:nvSpPr>
              <p:cNvPr id="85" name="8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0" name="79 Grupo"/>
            <p:cNvGrpSpPr/>
            <p:nvPr/>
          </p:nvGrpSpPr>
          <p:grpSpPr>
            <a:xfrm flipH="1">
              <a:off x="1619672" y="627534"/>
              <a:ext cx="1624330" cy="375454"/>
              <a:chOff x="1711000" y="2859782"/>
              <a:chExt cx="1624330" cy="375454"/>
            </a:xfrm>
            <a:grpFill/>
          </p:grpSpPr>
          <p:sp>
            <p:nvSpPr>
              <p:cNvPr id="81" name="8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93" name="92 Grupo"/>
          <p:cNvGrpSpPr/>
          <p:nvPr/>
        </p:nvGrpSpPr>
        <p:grpSpPr>
          <a:xfrm rot="20310891">
            <a:off x="6431547" y="723965"/>
            <a:ext cx="935836" cy="985653"/>
            <a:chOff x="1601961" y="627534"/>
            <a:chExt cx="1689309" cy="1655920"/>
          </a:xfrm>
          <a:gradFill>
            <a:gsLst>
              <a:gs pos="17000">
                <a:srgbClr val="CCFF33"/>
              </a:gs>
              <a:gs pos="98000">
                <a:srgbClr val="99FF33"/>
              </a:gs>
            </a:gsLst>
            <a:lin ang="2700000" scaled="1"/>
          </a:gradFill>
          <a:scene3d>
            <a:camera prst="orthographicFront"/>
            <a:lightRig rig="flat" dir="t"/>
          </a:scene3d>
        </p:grpSpPr>
        <p:grpSp>
          <p:nvGrpSpPr>
            <p:cNvPr id="94" name="93 Grupo"/>
            <p:cNvGrpSpPr/>
            <p:nvPr/>
          </p:nvGrpSpPr>
          <p:grpSpPr>
            <a:xfrm flipH="1" flipV="1">
              <a:off x="1620000" y="1908000"/>
              <a:ext cx="1624330" cy="375454"/>
              <a:chOff x="1711000" y="2859782"/>
              <a:chExt cx="1624330" cy="375454"/>
            </a:xfrm>
            <a:grpFill/>
          </p:grpSpPr>
          <p:sp>
            <p:nvSpPr>
              <p:cNvPr id="106" name="105 Elipse"/>
              <p:cNvSpPr/>
              <p:nvPr/>
            </p:nvSpPr>
            <p:spPr>
              <a:xfrm rot="16200000" flipH="1">
                <a:off x="1700138" y="2876868"/>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Elipse"/>
              <p:cNvSpPr/>
              <p:nvPr/>
            </p:nvSpPr>
            <p:spPr>
              <a:xfrm rot="16200000" flipH="1">
                <a:off x="2124008"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Elipse"/>
              <p:cNvSpPr/>
              <p:nvPr/>
            </p:nvSpPr>
            <p:spPr>
              <a:xfrm rot="16200000" flipH="1">
                <a:off x="2544914"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Elipse"/>
              <p:cNvSpPr/>
              <p:nvPr/>
            </p:nvSpPr>
            <p:spPr>
              <a:xfrm rot="16200000" flipH="1">
                <a:off x="2976962"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5" name="94 Grupo"/>
            <p:cNvGrpSpPr/>
            <p:nvPr/>
          </p:nvGrpSpPr>
          <p:grpSpPr>
            <a:xfrm rot="5400000" flipH="1" flipV="1">
              <a:off x="1404000" y="1257543"/>
              <a:ext cx="771376" cy="375454"/>
              <a:chOff x="1711000" y="2859782"/>
              <a:chExt cx="771376" cy="375454"/>
            </a:xfrm>
            <a:grpFill/>
          </p:grpSpPr>
          <p:sp>
            <p:nvSpPr>
              <p:cNvPr id="104" name="103 Elipse"/>
              <p:cNvSpPr/>
              <p:nvPr/>
            </p:nvSpPr>
            <p:spPr>
              <a:xfrm rot="16200000" flipH="1">
                <a:off x="1700138" y="2876868"/>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Elipse"/>
              <p:cNvSpPr/>
              <p:nvPr/>
            </p:nvSpPr>
            <p:spPr>
              <a:xfrm rot="16200000" flipH="1">
                <a:off x="2124008"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6" name="95 Grupo"/>
            <p:cNvGrpSpPr/>
            <p:nvPr/>
          </p:nvGrpSpPr>
          <p:grpSpPr>
            <a:xfrm rot="5400000">
              <a:off x="2717855" y="1257543"/>
              <a:ext cx="771376" cy="375454"/>
              <a:chOff x="1711000" y="2859782"/>
              <a:chExt cx="771376" cy="375454"/>
            </a:xfrm>
            <a:grpFill/>
          </p:grpSpPr>
          <p:sp>
            <p:nvSpPr>
              <p:cNvPr id="102" name="101 Elipse"/>
              <p:cNvSpPr/>
              <p:nvPr/>
            </p:nvSpPr>
            <p:spPr>
              <a:xfrm rot="16200000" flipH="1">
                <a:off x="1700138" y="2876868"/>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rot="16200000" flipH="1">
                <a:off x="2124008"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7" name="96 Grupo"/>
            <p:cNvGrpSpPr/>
            <p:nvPr/>
          </p:nvGrpSpPr>
          <p:grpSpPr>
            <a:xfrm flipH="1">
              <a:off x="1619672" y="627534"/>
              <a:ext cx="1624330" cy="375454"/>
              <a:chOff x="1711000" y="2859782"/>
              <a:chExt cx="1624330" cy="375454"/>
            </a:xfrm>
            <a:grpFill/>
          </p:grpSpPr>
          <p:sp>
            <p:nvSpPr>
              <p:cNvPr id="98" name="97 Elipse"/>
              <p:cNvSpPr/>
              <p:nvPr/>
            </p:nvSpPr>
            <p:spPr>
              <a:xfrm rot="16200000" flipH="1">
                <a:off x="1700138" y="2876868"/>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Elipse"/>
              <p:cNvSpPr/>
              <p:nvPr/>
            </p:nvSpPr>
            <p:spPr>
              <a:xfrm rot="16200000" flipH="1">
                <a:off x="2124008"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Elipse"/>
              <p:cNvSpPr/>
              <p:nvPr/>
            </p:nvSpPr>
            <p:spPr>
              <a:xfrm rot="16200000" flipH="1">
                <a:off x="2544914"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Elipse"/>
              <p:cNvSpPr/>
              <p:nvPr/>
            </p:nvSpPr>
            <p:spPr>
              <a:xfrm rot="16200000" flipH="1">
                <a:off x="2976962"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10" name="109 Grupo"/>
          <p:cNvGrpSpPr/>
          <p:nvPr/>
        </p:nvGrpSpPr>
        <p:grpSpPr>
          <a:xfrm rot="20310891">
            <a:off x="4919547" y="1279547"/>
            <a:ext cx="935836" cy="985653"/>
            <a:chOff x="1601961" y="627534"/>
            <a:chExt cx="1689309" cy="1655920"/>
          </a:xfrm>
          <a:gradFill>
            <a:gsLst>
              <a:gs pos="64187">
                <a:srgbClr val="FFC000"/>
              </a:gs>
              <a:gs pos="99000">
                <a:srgbClr val="FFFF00"/>
              </a:gs>
            </a:gsLst>
            <a:lin ang="2700000" scaled="1"/>
          </a:gradFill>
          <a:scene3d>
            <a:camera prst="orthographicFront"/>
            <a:lightRig rig="flat" dir="t"/>
          </a:scene3d>
        </p:grpSpPr>
        <p:grpSp>
          <p:nvGrpSpPr>
            <p:cNvPr id="111" name="110 Grupo"/>
            <p:cNvGrpSpPr/>
            <p:nvPr/>
          </p:nvGrpSpPr>
          <p:grpSpPr>
            <a:xfrm flipH="1" flipV="1">
              <a:off x="1620000" y="1908000"/>
              <a:ext cx="1624330" cy="375454"/>
              <a:chOff x="1711000" y="2859782"/>
              <a:chExt cx="1624330" cy="375454"/>
            </a:xfrm>
            <a:grpFill/>
          </p:grpSpPr>
          <p:sp>
            <p:nvSpPr>
              <p:cNvPr id="123" name="12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2" name="111 Grupo"/>
            <p:cNvGrpSpPr/>
            <p:nvPr/>
          </p:nvGrpSpPr>
          <p:grpSpPr>
            <a:xfrm rot="5400000" flipH="1" flipV="1">
              <a:off x="1404000" y="1257543"/>
              <a:ext cx="771376" cy="375454"/>
              <a:chOff x="1711000" y="2859782"/>
              <a:chExt cx="771376" cy="375454"/>
            </a:xfrm>
            <a:grpFill/>
          </p:grpSpPr>
          <p:sp>
            <p:nvSpPr>
              <p:cNvPr id="121" name="12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3" name="112 Grupo"/>
            <p:cNvGrpSpPr/>
            <p:nvPr/>
          </p:nvGrpSpPr>
          <p:grpSpPr>
            <a:xfrm rot="5400000">
              <a:off x="2717855" y="1257543"/>
              <a:ext cx="771376" cy="375454"/>
              <a:chOff x="1711000" y="2859782"/>
              <a:chExt cx="771376" cy="375454"/>
            </a:xfrm>
            <a:grpFill/>
          </p:grpSpPr>
          <p:sp>
            <p:nvSpPr>
              <p:cNvPr id="119" name="11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4" name="113 Grupo"/>
            <p:cNvGrpSpPr/>
            <p:nvPr/>
          </p:nvGrpSpPr>
          <p:grpSpPr>
            <a:xfrm flipH="1">
              <a:off x="1619672" y="627534"/>
              <a:ext cx="1624330" cy="375454"/>
              <a:chOff x="1711000" y="2859782"/>
              <a:chExt cx="1624330" cy="375454"/>
            </a:xfrm>
            <a:grpFill/>
          </p:grpSpPr>
          <p:sp>
            <p:nvSpPr>
              <p:cNvPr id="115" name="11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80" name="179 Grupo"/>
          <p:cNvGrpSpPr/>
          <p:nvPr/>
        </p:nvGrpSpPr>
        <p:grpSpPr>
          <a:xfrm rot="9187267">
            <a:off x="261320" y="3779287"/>
            <a:ext cx="935836" cy="985653"/>
            <a:chOff x="1601961" y="627534"/>
            <a:chExt cx="1689309" cy="1655920"/>
          </a:xfrm>
          <a:gradFill>
            <a:gsLst>
              <a:gs pos="64187">
                <a:srgbClr val="FFC000"/>
              </a:gs>
              <a:gs pos="99000">
                <a:srgbClr val="FFFF00"/>
              </a:gs>
            </a:gsLst>
            <a:lin ang="2700000" scaled="1"/>
          </a:gradFill>
          <a:scene3d>
            <a:camera prst="orthographicFront"/>
            <a:lightRig rig="flat" dir="t"/>
          </a:scene3d>
        </p:grpSpPr>
        <p:grpSp>
          <p:nvGrpSpPr>
            <p:cNvPr id="215" name="214 Grupo"/>
            <p:cNvGrpSpPr/>
            <p:nvPr/>
          </p:nvGrpSpPr>
          <p:grpSpPr>
            <a:xfrm flipH="1" flipV="1">
              <a:off x="1620000" y="1908000"/>
              <a:ext cx="1624330" cy="375454"/>
              <a:chOff x="1711000" y="2859782"/>
              <a:chExt cx="1624330" cy="375454"/>
            </a:xfrm>
            <a:grpFill/>
          </p:grpSpPr>
          <p:sp>
            <p:nvSpPr>
              <p:cNvPr id="227" name="22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22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228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229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6" name="215 Grupo"/>
            <p:cNvGrpSpPr/>
            <p:nvPr/>
          </p:nvGrpSpPr>
          <p:grpSpPr>
            <a:xfrm rot="5400000" flipH="1" flipV="1">
              <a:off x="1404000" y="1257543"/>
              <a:ext cx="771376" cy="375454"/>
              <a:chOff x="1711000" y="2859782"/>
              <a:chExt cx="771376" cy="375454"/>
            </a:xfrm>
            <a:grpFill/>
          </p:grpSpPr>
          <p:sp>
            <p:nvSpPr>
              <p:cNvPr id="225" name="22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2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7" name="216 Grupo"/>
            <p:cNvGrpSpPr/>
            <p:nvPr/>
          </p:nvGrpSpPr>
          <p:grpSpPr>
            <a:xfrm rot="5400000">
              <a:off x="2717855" y="1257543"/>
              <a:ext cx="771376" cy="375454"/>
              <a:chOff x="1711000" y="2859782"/>
              <a:chExt cx="771376" cy="375454"/>
            </a:xfrm>
            <a:grpFill/>
          </p:grpSpPr>
          <p:sp>
            <p:nvSpPr>
              <p:cNvPr id="223" name="22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22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8" name="217 Grupo"/>
            <p:cNvGrpSpPr/>
            <p:nvPr/>
          </p:nvGrpSpPr>
          <p:grpSpPr>
            <a:xfrm flipH="1">
              <a:off x="1619672" y="627534"/>
              <a:ext cx="1624330" cy="375454"/>
              <a:chOff x="1711000" y="2859782"/>
              <a:chExt cx="1624330" cy="375454"/>
            </a:xfrm>
            <a:grpFill/>
          </p:grpSpPr>
          <p:sp>
            <p:nvSpPr>
              <p:cNvPr id="219" name="21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21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1" name="220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221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81" name="180 Grupo"/>
          <p:cNvGrpSpPr/>
          <p:nvPr/>
        </p:nvGrpSpPr>
        <p:grpSpPr>
          <a:xfrm rot="9187267">
            <a:off x="1773319" y="3275287"/>
            <a:ext cx="935836" cy="985653"/>
            <a:chOff x="1601961" y="627534"/>
            <a:chExt cx="1689309" cy="1655920"/>
          </a:xfrm>
          <a:gradFill>
            <a:gsLst>
              <a:gs pos="17000">
                <a:srgbClr val="CCFF33"/>
              </a:gs>
              <a:gs pos="98000">
                <a:srgbClr val="99FF33"/>
              </a:gs>
            </a:gsLst>
            <a:lin ang="2700000" scaled="1"/>
          </a:gradFill>
          <a:scene3d>
            <a:camera prst="orthographicFront"/>
            <a:lightRig rig="flat" dir="t"/>
          </a:scene3d>
        </p:grpSpPr>
        <p:grpSp>
          <p:nvGrpSpPr>
            <p:cNvPr id="199" name="198 Grupo"/>
            <p:cNvGrpSpPr/>
            <p:nvPr/>
          </p:nvGrpSpPr>
          <p:grpSpPr>
            <a:xfrm flipH="1" flipV="1">
              <a:off x="1620000" y="1908000"/>
              <a:ext cx="1624330" cy="375454"/>
              <a:chOff x="1711000" y="2859782"/>
              <a:chExt cx="1624330" cy="375454"/>
            </a:xfrm>
            <a:grpFill/>
          </p:grpSpPr>
          <p:sp>
            <p:nvSpPr>
              <p:cNvPr id="211" name="210 Elipse"/>
              <p:cNvSpPr/>
              <p:nvPr/>
            </p:nvSpPr>
            <p:spPr>
              <a:xfrm rot="16200000" flipH="1">
                <a:off x="1700138" y="2876868"/>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2" name="211 Elipse"/>
              <p:cNvSpPr/>
              <p:nvPr/>
            </p:nvSpPr>
            <p:spPr>
              <a:xfrm rot="16200000" flipH="1">
                <a:off x="2124008"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212 Elipse"/>
              <p:cNvSpPr/>
              <p:nvPr/>
            </p:nvSpPr>
            <p:spPr>
              <a:xfrm rot="16200000" flipH="1">
                <a:off x="2544914"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13 Elipse"/>
              <p:cNvSpPr/>
              <p:nvPr/>
            </p:nvSpPr>
            <p:spPr>
              <a:xfrm rot="16200000" flipH="1">
                <a:off x="2976962"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0" name="199 Grupo"/>
            <p:cNvGrpSpPr/>
            <p:nvPr/>
          </p:nvGrpSpPr>
          <p:grpSpPr>
            <a:xfrm rot="5400000" flipH="1" flipV="1">
              <a:off x="1404000" y="1257543"/>
              <a:ext cx="771376" cy="375454"/>
              <a:chOff x="1711000" y="2859782"/>
              <a:chExt cx="771376" cy="375454"/>
            </a:xfrm>
            <a:grpFill/>
          </p:grpSpPr>
          <p:sp>
            <p:nvSpPr>
              <p:cNvPr id="209" name="208 Elipse"/>
              <p:cNvSpPr/>
              <p:nvPr/>
            </p:nvSpPr>
            <p:spPr>
              <a:xfrm rot="16200000" flipH="1">
                <a:off x="1700138" y="2876868"/>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209 Elipse"/>
              <p:cNvSpPr/>
              <p:nvPr/>
            </p:nvSpPr>
            <p:spPr>
              <a:xfrm rot="16200000" flipH="1">
                <a:off x="2124008"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1" name="200 Grupo"/>
            <p:cNvGrpSpPr/>
            <p:nvPr/>
          </p:nvGrpSpPr>
          <p:grpSpPr>
            <a:xfrm rot="5400000">
              <a:off x="2717855" y="1257543"/>
              <a:ext cx="771376" cy="375454"/>
              <a:chOff x="1711000" y="2859782"/>
              <a:chExt cx="771376" cy="375454"/>
            </a:xfrm>
            <a:grpFill/>
          </p:grpSpPr>
          <p:sp>
            <p:nvSpPr>
              <p:cNvPr id="207" name="206 Elipse"/>
              <p:cNvSpPr/>
              <p:nvPr/>
            </p:nvSpPr>
            <p:spPr>
              <a:xfrm rot="16200000" flipH="1">
                <a:off x="1700138" y="2876868"/>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8" name="207 Elipse"/>
              <p:cNvSpPr/>
              <p:nvPr/>
            </p:nvSpPr>
            <p:spPr>
              <a:xfrm rot="16200000" flipH="1">
                <a:off x="2124008"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2" name="201 Grupo"/>
            <p:cNvGrpSpPr/>
            <p:nvPr/>
          </p:nvGrpSpPr>
          <p:grpSpPr>
            <a:xfrm flipH="1">
              <a:off x="1619672" y="627534"/>
              <a:ext cx="1624330" cy="375454"/>
              <a:chOff x="1711000" y="2859782"/>
              <a:chExt cx="1624330" cy="375454"/>
            </a:xfrm>
            <a:grpFill/>
          </p:grpSpPr>
          <p:sp>
            <p:nvSpPr>
              <p:cNvPr id="203" name="202 Elipse"/>
              <p:cNvSpPr/>
              <p:nvPr/>
            </p:nvSpPr>
            <p:spPr>
              <a:xfrm rot="16200000" flipH="1">
                <a:off x="1700138" y="2876868"/>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4" name="203 Elipse"/>
              <p:cNvSpPr/>
              <p:nvPr/>
            </p:nvSpPr>
            <p:spPr>
              <a:xfrm rot="16200000" flipH="1">
                <a:off x="2124008"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04 Elipse"/>
              <p:cNvSpPr/>
              <p:nvPr/>
            </p:nvSpPr>
            <p:spPr>
              <a:xfrm rot="16200000" flipH="1">
                <a:off x="2544914"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05 Elipse"/>
              <p:cNvSpPr/>
              <p:nvPr/>
            </p:nvSpPr>
            <p:spPr>
              <a:xfrm rot="16200000" flipH="1">
                <a:off x="2976962"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82" name="181 Grupo"/>
          <p:cNvGrpSpPr/>
          <p:nvPr/>
        </p:nvGrpSpPr>
        <p:grpSpPr>
          <a:xfrm rot="9187267">
            <a:off x="3285319" y="2808000"/>
            <a:ext cx="935836" cy="985653"/>
            <a:chOff x="1601961" y="627534"/>
            <a:chExt cx="1689309" cy="1655920"/>
          </a:xfrm>
          <a:gradFill>
            <a:gsLst>
              <a:gs pos="64187">
                <a:srgbClr val="FFC000"/>
              </a:gs>
              <a:gs pos="99000">
                <a:srgbClr val="FFFF00"/>
              </a:gs>
            </a:gsLst>
            <a:lin ang="2700000" scaled="1"/>
          </a:gradFill>
          <a:scene3d>
            <a:camera prst="orthographicFront"/>
            <a:lightRig rig="flat" dir="t"/>
          </a:scene3d>
        </p:grpSpPr>
        <p:grpSp>
          <p:nvGrpSpPr>
            <p:cNvPr id="183" name="182 Grupo"/>
            <p:cNvGrpSpPr/>
            <p:nvPr/>
          </p:nvGrpSpPr>
          <p:grpSpPr>
            <a:xfrm flipH="1" flipV="1">
              <a:off x="1620000" y="1908000"/>
              <a:ext cx="1624330" cy="375454"/>
              <a:chOff x="1711000" y="2859782"/>
              <a:chExt cx="1624330" cy="375454"/>
            </a:xfrm>
            <a:grpFill/>
          </p:grpSpPr>
          <p:sp>
            <p:nvSpPr>
              <p:cNvPr id="195" name="19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9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96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97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4" name="183 Grupo"/>
            <p:cNvGrpSpPr/>
            <p:nvPr/>
          </p:nvGrpSpPr>
          <p:grpSpPr>
            <a:xfrm rot="5400000" flipH="1" flipV="1">
              <a:off x="1404000" y="1257543"/>
              <a:ext cx="771376" cy="375454"/>
              <a:chOff x="1711000" y="2859782"/>
              <a:chExt cx="771376" cy="375454"/>
            </a:xfrm>
            <a:grpFill/>
          </p:grpSpPr>
          <p:sp>
            <p:nvSpPr>
              <p:cNvPr id="193" name="19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9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5" name="184 Grupo"/>
            <p:cNvGrpSpPr/>
            <p:nvPr/>
          </p:nvGrpSpPr>
          <p:grpSpPr>
            <a:xfrm rot="5400000">
              <a:off x="2717855" y="1257543"/>
              <a:ext cx="771376" cy="375454"/>
              <a:chOff x="1711000" y="2859782"/>
              <a:chExt cx="771376" cy="375454"/>
            </a:xfrm>
            <a:grpFill/>
          </p:grpSpPr>
          <p:sp>
            <p:nvSpPr>
              <p:cNvPr id="191" name="19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19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6" name="185 Grupo"/>
            <p:cNvGrpSpPr/>
            <p:nvPr/>
          </p:nvGrpSpPr>
          <p:grpSpPr>
            <a:xfrm flipH="1">
              <a:off x="1619672" y="627534"/>
              <a:ext cx="1624330" cy="375454"/>
              <a:chOff x="1711000" y="2859782"/>
              <a:chExt cx="1624330" cy="375454"/>
            </a:xfrm>
            <a:grpFill/>
          </p:grpSpPr>
          <p:sp>
            <p:nvSpPr>
              <p:cNvPr id="187" name="18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8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88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89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32" name="231 Grupo"/>
          <p:cNvGrpSpPr/>
          <p:nvPr/>
        </p:nvGrpSpPr>
        <p:grpSpPr>
          <a:xfrm rot="12219840">
            <a:off x="7958066" y="3871833"/>
            <a:ext cx="935836" cy="985653"/>
            <a:chOff x="1601961" y="627534"/>
            <a:chExt cx="1689309" cy="1655920"/>
          </a:xfrm>
          <a:gradFill>
            <a:gsLst>
              <a:gs pos="64187">
                <a:srgbClr val="FFC000"/>
              </a:gs>
              <a:gs pos="99000">
                <a:srgbClr val="FFFF00"/>
              </a:gs>
            </a:gsLst>
            <a:lin ang="2700000" scaled="1"/>
          </a:gradFill>
          <a:scene3d>
            <a:camera prst="orthographicFront"/>
            <a:lightRig rig="flat" dir="t"/>
          </a:scene3d>
        </p:grpSpPr>
        <p:grpSp>
          <p:nvGrpSpPr>
            <p:cNvPr id="267" name="266 Grupo"/>
            <p:cNvGrpSpPr/>
            <p:nvPr/>
          </p:nvGrpSpPr>
          <p:grpSpPr>
            <a:xfrm flipH="1" flipV="1">
              <a:off x="1620000" y="1908000"/>
              <a:ext cx="1624330" cy="375454"/>
              <a:chOff x="1711000" y="2859782"/>
              <a:chExt cx="1624330" cy="375454"/>
            </a:xfrm>
            <a:grpFill/>
          </p:grpSpPr>
          <p:sp>
            <p:nvSpPr>
              <p:cNvPr id="279" name="27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0" name="27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1" name="280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2" name="281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8" name="267 Grupo"/>
            <p:cNvGrpSpPr/>
            <p:nvPr/>
          </p:nvGrpSpPr>
          <p:grpSpPr>
            <a:xfrm rot="5400000" flipH="1" flipV="1">
              <a:off x="1404000" y="1257543"/>
              <a:ext cx="771376" cy="375454"/>
              <a:chOff x="1711000" y="2859782"/>
              <a:chExt cx="771376" cy="375454"/>
            </a:xfrm>
            <a:grpFill/>
          </p:grpSpPr>
          <p:sp>
            <p:nvSpPr>
              <p:cNvPr id="277" name="27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8" name="27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9" name="268 Grupo"/>
            <p:cNvGrpSpPr/>
            <p:nvPr/>
          </p:nvGrpSpPr>
          <p:grpSpPr>
            <a:xfrm rot="5400000">
              <a:off x="2717855" y="1257543"/>
              <a:ext cx="771376" cy="375454"/>
              <a:chOff x="1711000" y="2859782"/>
              <a:chExt cx="771376" cy="375454"/>
            </a:xfrm>
            <a:grpFill/>
          </p:grpSpPr>
          <p:sp>
            <p:nvSpPr>
              <p:cNvPr id="275" name="27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6" name="27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70" name="269 Grupo"/>
            <p:cNvGrpSpPr/>
            <p:nvPr/>
          </p:nvGrpSpPr>
          <p:grpSpPr>
            <a:xfrm flipH="1">
              <a:off x="1619672" y="627534"/>
              <a:ext cx="1624330" cy="375454"/>
              <a:chOff x="1711000" y="2859782"/>
              <a:chExt cx="1624330" cy="375454"/>
            </a:xfrm>
            <a:grpFill/>
          </p:grpSpPr>
          <p:sp>
            <p:nvSpPr>
              <p:cNvPr id="271" name="27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2" name="27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3" name="272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4" name="273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33" name="232 Grupo"/>
          <p:cNvGrpSpPr/>
          <p:nvPr/>
        </p:nvGrpSpPr>
        <p:grpSpPr>
          <a:xfrm rot="12219840">
            <a:off x="6446067" y="3367833"/>
            <a:ext cx="935836" cy="985653"/>
            <a:chOff x="1601961" y="627534"/>
            <a:chExt cx="1689309" cy="1655920"/>
          </a:xfrm>
          <a:gradFill>
            <a:gsLst>
              <a:gs pos="17000">
                <a:srgbClr val="CCFF33"/>
              </a:gs>
              <a:gs pos="98000">
                <a:srgbClr val="99FF33"/>
              </a:gs>
            </a:gsLst>
            <a:lin ang="2700000" scaled="1"/>
          </a:gradFill>
          <a:scene3d>
            <a:camera prst="orthographicFront"/>
            <a:lightRig rig="flat" dir="t"/>
          </a:scene3d>
        </p:grpSpPr>
        <p:grpSp>
          <p:nvGrpSpPr>
            <p:cNvPr id="251" name="250 Grupo"/>
            <p:cNvGrpSpPr/>
            <p:nvPr/>
          </p:nvGrpSpPr>
          <p:grpSpPr>
            <a:xfrm flipH="1" flipV="1">
              <a:off x="1620000" y="1908000"/>
              <a:ext cx="1624330" cy="375454"/>
              <a:chOff x="1711000" y="2859782"/>
              <a:chExt cx="1624330" cy="375454"/>
            </a:xfrm>
            <a:grpFill/>
          </p:grpSpPr>
          <p:sp>
            <p:nvSpPr>
              <p:cNvPr id="263" name="262 Elipse"/>
              <p:cNvSpPr/>
              <p:nvPr/>
            </p:nvSpPr>
            <p:spPr>
              <a:xfrm rot="16200000" flipH="1">
                <a:off x="1700138" y="2876868"/>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4" name="263 Elipse"/>
              <p:cNvSpPr/>
              <p:nvPr/>
            </p:nvSpPr>
            <p:spPr>
              <a:xfrm rot="16200000" flipH="1">
                <a:off x="2124008"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5" name="264 Elipse"/>
              <p:cNvSpPr/>
              <p:nvPr/>
            </p:nvSpPr>
            <p:spPr>
              <a:xfrm rot="16200000" flipH="1">
                <a:off x="2544914"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6" name="265 Elipse"/>
              <p:cNvSpPr/>
              <p:nvPr/>
            </p:nvSpPr>
            <p:spPr>
              <a:xfrm rot="16200000" flipH="1">
                <a:off x="2976962"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52" name="251 Grupo"/>
            <p:cNvGrpSpPr/>
            <p:nvPr/>
          </p:nvGrpSpPr>
          <p:grpSpPr>
            <a:xfrm rot="5400000" flipH="1" flipV="1">
              <a:off x="1404000" y="1257543"/>
              <a:ext cx="771376" cy="375454"/>
              <a:chOff x="1711000" y="2859782"/>
              <a:chExt cx="771376" cy="375454"/>
            </a:xfrm>
            <a:grpFill/>
          </p:grpSpPr>
          <p:sp>
            <p:nvSpPr>
              <p:cNvPr id="261" name="260 Elipse"/>
              <p:cNvSpPr/>
              <p:nvPr/>
            </p:nvSpPr>
            <p:spPr>
              <a:xfrm rot="16200000" flipH="1">
                <a:off x="1700138" y="2876868"/>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2" name="261 Elipse"/>
              <p:cNvSpPr/>
              <p:nvPr/>
            </p:nvSpPr>
            <p:spPr>
              <a:xfrm rot="16200000" flipH="1">
                <a:off x="2124008"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53" name="252 Grupo"/>
            <p:cNvGrpSpPr/>
            <p:nvPr/>
          </p:nvGrpSpPr>
          <p:grpSpPr>
            <a:xfrm rot="5400000">
              <a:off x="2717855" y="1257543"/>
              <a:ext cx="771376" cy="375454"/>
              <a:chOff x="1711000" y="2859782"/>
              <a:chExt cx="771376" cy="375454"/>
            </a:xfrm>
            <a:grpFill/>
          </p:grpSpPr>
          <p:sp>
            <p:nvSpPr>
              <p:cNvPr id="259" name="258 Elipse"/>
              <p:cNvSpPr/>
              <p:nvPr/>
            </p:nvSpPr>
            <p:spPr>
              <a:xfrm rot="16200000" flipH="1">
                <a:off x="1700138" y="2876868"/>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0" name="259 Elipse"/>
              <p:cNvSpPr/>
              <p:nvPr/>
            </p:nvSpPr>
            <p:spPr>
              <a:xfrm rot="16200000" flipH="1">
                <a:off x="2124008"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54" name="253 Grupo"/>
            <p:cNvGrpSpPr/>
            <p:nvPr/>
          </p:nvGrpSpPr>
          <p:grpSpPr>
            <a:xfrm flipH="1">
              <a:off x="1619672" y="627534"/>
              <a:ext cx="1624330" cy="375454"/>
              <a:chOff x="1711000" y="2859782"/>
              <a:chExt cx="1624330" cy="375454"/>
            </a:xfrm>
            <a:grpFill/>
          </p:grpSpPr>
          <p:sp>
            <p:nvSpPr>
              <p:cNvPr id="255" name="254 Elipse"/>
              <p:cNvSpPr/>
              <p:nvPr/>
            </p:nvSpPr>
            <p:spPr>
              <a:xfrm rot="16200000" flipH="1">
                <a:off x="1700138" y="2876868"/>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6" name="255 Elipse"/>
              <p:cNvSpPr/>
              <p:nvPr/>
            </p:nvSpPr>
            <p:spPr>
              <a:xfrm rot="16200000" flipH="1">
                <a:off x="2124008"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7" name="256 Elipse"/>
              <p:cNvSpPr/>
              <p:nvPr/>
            </p:nvSpPr>
            <p:spPr>
              <a:xfrm rot="16200000" flipH="1">
                <a:off x="2544914"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8" name="257 Elipse"/>
              <p:cNvSpPr/>
              <p:nvPr/>
            </p:nvSpPr>
            <p:spPr>
              <a:xfrm rot="16200000" flipH="1">
                <a:off x="2976962" y="2870644"/>
                <a:ext cx="369230" cy="347506"/>
              </a:xfrm>
              <a:prstGeom prst="ellipse">
                <a:avLst/>
              </a:prstGeom>
              <a:grpFill/>
              <a:ln>
                <a:solidFill>
                  <a:schemeClr val="accent3">
                    <a:lumMod val="50000"/>
                  </a:schemeClr>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34" name="233 Grupo"/>
          <p:cNvGrpSpPr/>
          <p:nvPr/>
        </p:nvGrpSpPr>
        <p:grpSpPr>
          <a:xfrm rot="12219840">
            <a:off x="4934067" y="2812251"/>
            <a:ext cx="935836" cy="985653"/>
            <a:chOff x="1601961" y="627534"/>
            <a:chExt cx="1689309" cy="1655920"/>
          </a:xfrm>
          <a:gradFill>
            <a:gsLst>
              <a:gs pos="64187">
                <a:srgbClr val="FFC000"/>
              </a:gs>
              <a:gs pos="99000">
                <a:srgbClr val="FFFF00"/>
              </a:gs>
            </a:gsLst>
            <a:lin ang="2700000" scaled="1"/>
          </a:gradFill>
          <a:scene3d>
            <a:camera prst="orthographicFront"/>
            <a:lightRig rig="flat" dir="t"/>
          </a:scene3d>
        </p:grpSpPr>
        <p:grpSp>
          <p:nvGrpSpPr>
            <p:cNvPr id="235" name="234 Grupo"/>
            <p:cNvGrpSpPr/>
            <p:nvPr/>
          </p:nvGrpSpPr>
          <p:grpSpPr>
            <a:xfrm flipH="1" flipV="1">
              <a:off x="1620000" y="1908000"/>
              <a:ext cx="1624330" cy="375454"/>
              <a:chOff x="1711000" y="2859782"/>
              <a:chExt cx="1624330" cy="375454"/>
            </a:xfrm>
            <a:grpFill/>
          </p:grpSpPr>
          <p:sp>
            <p:nvSpPr>
              <p:cNvPr id="247" name="24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8" name="24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9" name="248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0" name="249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6" name="235 Grupo"/>
            <p:cNvGrpSpPr/>
            <p:nvPr/>
          </p:nvGrpSpPr>
          <p:grpSpPr>
            <a:xfrm rot="5400000" flipH="1" flipV="1">
              <a:off x="1404000" y="1257543"/>
              <a:ext cx="771376" cy="375454"/>
              <a:chOff x="1711000" y="2859782"/>
              <a:chExt cx="771376" cy="375454"/>
            </a:xfrm>
            <a:grpFill/>
          </p:grpSpPr>
          <p:sp>
            <p:nvSpPr>
              <p:cNvPr id="245" name="24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6" name="24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7" name="236 Grupo"/>
            <p:cNvGrpSpPr/>
            <p:nvPr/>
          </p:nvGrpSpPr>
          <p:grpSpPr>
            <a:xfrm rot="5400000">
              <a:off x="2717855" y="1257543"/>
              <a:ext cx="771376" cy="375454"/>
              <a:chOff x="1711000" y="2859782"/>
              <a:chExt cx="771376" cy="375454"/>
            </a:xfrm>
            <a:grpFill/>
          </p:grpSpPr>
          <p:sp>
            <p:nvSpPr>
              <p:cNvPr id="243" name="24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4" name="24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8" name="237 Grupo"/>
            <p:cNvGrpSpPr/>
            <p:nvPr/>
          </p:nvGrpSpPr>
          <p:grpSpPr>
            <a:xfrm flipH="1">
              <a:off x="1619672" y="627534"/>
              <a:ext cx="1624330" cy="375454"/>
              <a:chOff x="1711000" y="2859782"/>
              <a:chExt cx="1624330" cy="375454"/>
            </a:xfrm>
            <a:grpFill/>
          </p:grpSpPr>
          <p:sp>
            <p:nvSpPr>
              <p:cNvPr id="239" name="23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23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40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2" name="241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283" name="282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49131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3540" fill="hold"/>
                                        <p:tgtEl>
                                          <p:spTgt spid="24"/>
                                        </p:tgtEl>
                                        <p:attrNameLst>
                                          <p:attrName>ppt_x</p:attrName>
                                        </p:attrNameLst>
                                      </p:cBhvr>
                                      <p:tavLst>
                                        <p:tav tm="0">
                                          <p:val>
                                            <p:strVal val="1+#ppt_w/2"/>
                                          </p:val>
                                        </p:tav>
                                        <p:tav tm="100000">
                                          <p:val>
                                            <p:strVal val="#ppt_x"/>
                                          </p:val>
                                        </p:tav>
                                      </p:tavLst>
                                    </p:anim>
                                    <p:anim calcmode="lin" valueType="num">
                                      <p:cBhvr additive="base">
                                        <p:cTn id="8" dur="3540" fill="hold"/>
                                        <p:tgtEl>
                                          <p:spTgt spid="24"/>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3540" fill="hold"/>
                                        <p:tgtEl>
                                          <p:spTgt spid="24"/>
                                        </p:tgtEl>
                                        <p:attrNameLst>
                                          <p:attrName>r</p:attrName>
                                        </p:attrNameLst>
                                      </p:cBhvr>
                                    </p:animRot>
                                  </p:childTnLst>
                                </p:cTn>
                              </p:par>
                              <p:par>
                                <p:cTn id="11" presetID="2" presetClass="exit" presetSubtype="6" fill="hold" nodeType="withEffect">
                                  <p:stCondLst>
                                    <p:cond delay="0"/>
                                  </p:stCondLst>
                                  <p:childTnLst>
                                    <p:anim calcmode="lin" valueType="num">
                                      <p:cBhvr additive="base">
                                        <p:cTn id="12" dur="3540"/>
                                        <p:tgtEl>
                                          <p:spTgt spid="24"/>
                                        </p:tgtEl>
                                        <p:attrNameLst>
                                          <p:attrName>ppt_x</p:attrName>
                                        </p:attrNameLst>
                                      </p:cBhvr>
                                      <p:tavLst>
                                        <p:tav tm="0">
                                          <p:val>
                                            <p:strVal val="ppt_x"/>
                                          </p:val>
                                        </p:tav>
                                        <p:tav tm="100000">
                                          <p:val>
                                            <p:strVal val="1+ppt_w/2"/>
                                          </p:val>
                                        </p:tav>
                                      </p:tavLst>
                                    </p:anim>
                                    <p:anim calcmode="lin" valueType="num">
                                      <p:cBhvr additive="base">
                                        <p:cTn id="13" dur="3540"/>
                                        <p:tgtEl>
                                          <p:spTgt spid="24"/>
                                        </p:tgtEl>
                                        <p:attrNameLst>
                                          <p:attrName>ppt_y</p:attrName>
                                        </p:attrNameLst>
                                      </p:cBhvr>
                                      <p:tavLst>
                                        <p:tav tm="0">
                                          <p:val>
                                            <p:strVal val="ppt_y"/>
                                          </p:val>
                                        </p:tav>
                                        <p:tav tm="100000">
                                          <p:val>
                                            <p:strVal val="1+ppt_h/2"/>
                                          </p:val>
                                        </p:tav>
                                      </p:tavLst>
                                    </p:anim>
                                    <p:set>
                                      <p:cBhvr>
                                        <p:cTn id="14" dur="1" fill="hold">
                                          <p:stCondLst>
                                            <p:cond delay="3539"/>
                                          </p:stCondLst>
                                        </p:cTn>
                                        <p:tgtEl>
                                          <p:spTgt spid="24"/>
                                        </p:tgtEl>
                                        <p:attrNameLst>
                                          <p:attrName>style.visibility</p:attrName>
                                        </p:attrNameLst>
                                      </p:cBhvr>
                                      <p:to>
                                        <p:strVal val="hidden"/>
                                      </p:to>
                                    </p:set>
                                  </p:childTnLst>
                                </p:cTn>
                              </p:par>
                              <p:par>
                                <p:cTn id="15" presetID="2" presetClass="entr" presetSubtype="6" fill="hold" nodeType="withEffect">
                                  <p:stCondLst>
                                    <p:cond delay="0"/>
                                  </p:stCondLst>
                                  <p:childTnLst>
                                    <p:set>
                                      <p:cBhvr>
                                        <p:cTn id="16" dur="1" fill="hold">
                                          <p:stCondLst>
                                            <p:cond delay="0"/>
                                          </p:stCondLst>
                                        </p:cTn>
                                        <p:tgtEl>
                                          <p:spTgt spid="42"/>
                                        </p:tgtEl>
                                        <p:attrNameLst>
                                          <p:attrName>style.visibility</p:attrName>
                                        </p:attrNameLst>
                                      </p:cBhvr>
                                      <p:to>
                                        <p:strVal val="visible"/>
                                      </p:to>
                                    </p:set>
                                    <p:anim calcmode="lin" valueType="num">
                                      <p:cBhvr additive="base">
                                        <p:cTn id="17" dur="3520" fill="hold"/>
                                        <p:tgtEl>
                                          <p:spTgt spid="42"/>
                                        </p:tgtEl>
                                        <p:attrNameLst>
                                          <p:attrName>ppt_x</p:attrName>
                                        </p:attrNameLst>
                                      </p:cBhvr>
                                      <p:tavLst>
                                        <p:tav tm="0">
                                          <p:val>
                                            <p:strVal val="1+#ppt_w/2"/>
                                          </p:val>
                                        </p:tav>
                                        <p:tav tm="100000">
                                          <p:val>
                                            <p:strVal val="#ppt_x"/>
                                          </p:val>
                                        </p:tav>
                                      </p:tavLst>
                                    </p:anim>
                                    <p:anim calcmode="lin" valueType="num">
                                      <p:cBhvr additive="base">
                                        <p:cTn id="18" dur="3520" fill="hold"/>
                                        <p:tgtEl>
                                          <p:spTgt spid="42"/>
                                        </p:tgtEl>
                                        <p:attrNameLst>
                                          <p:attrName>ppt_y</p:attrName>
                                        </p:attrNameLst>
                                      </p:cBhvr>
                                      <p:tavLst>
                                        <p:tav tm="0">
                                          <p:val>
                                            <p:strVal val="1+#ppt_h/2"/>
                                          </p:val>
                                        </p:tav>
                                        <p:tav tm="100000">
                                          <p:val>
                                            <p:strVal val="#ppt_y"/>
                                          </p:val>
                                        </p:tav>
                                      </p:tavLst>
                                    </p:anim>
                                  </p:childTnLst>
                                </p:cTn>
                              </p:par>
                              <p:par>
                                <p:cTn id="19" presetID="8" presetClass="emph" presetSubtype="0" fill="hold" nodeType="withEffect">
                                  <p:stCondLst>
                                    <p:cond delay="0"/>
                                  </p:stCondLst>
                                  <p:childTnLst>
                                    <p:animRot by="21600000">
                                      <p:cBhvr>
                                        <p:cTn id="20" dur="3520" fill="hold"/>
                                        <p:tgtEl>
                                          <p:spTgt spid="42"/>
                                        </p:tgtEl>
                                        <p:attrNameLst>
                                          <p:attrName>r</p:attrName>
                                        </p:attrNameLst>
                                      </p:cBhvr>
                                    </p:animRot>
                                  </p:childTnLst>
                                </p:cTn>
                              </p:par>
                              <p:par>
                                <p:cTn id="21" presetID="2" presetClass="exit" presetSubtype="6" fill="hold" nodeType="withEffect">
                                  <p:stCondLst>
                                    <p:cond delay="0"/>
                                  </p:stCondLst>
                                  <p:childTnLst>
                                    <p:anim calcmode="lin" valueType="num">
                                      <p:cBhvr additive="base">
                                        <p:cTn id="22" dur="3520"/>
                                        <p:tgtEl>
                                          <p:spTgt spid="42"/>
                                        </p:tgtEl>
                                        <p:attrNameLst>
                                          <p:attrName>ppt_x</p:attrName>
                                        </p:attrNameLst>
                                      </p:cBhvr>
                                      <p:tavLst>
                                        <p:tav tm="0">
                                          <p:val>
                                            <p:strVal val="ppt_x"/>
                                          </p:val>
                                        </p:tav>
                                        <p:tav tm="100000">
                                          <p:val>
                                            <p:strVal val="1+ppt_w/2"/>
                                          </p:val>
                                        </p:tav>
                                      </p:tavLst>
                                    </p:anim>
                                    <p:anim calcmode="lin" valueType="num">
                                      <p:cBhvr additive="base">
                                        <p:cTn id="23" dur="3520"/>
                                        <p:tgtEl>
                                          <p:spTgt spid="42"/>
                                        </p:tgtEl>
                                        <p:attrNameLst>
                                          <p:attrName>ppt_y</p:attrName>
                                        </p:attrNameLst>
                                      </p:cBhvr>
                                      <p:tavLst>
                                        <p:tav tm="0">
                                          <p:val>
                                            <p:strVal val="ppt_y"/>
                                          </p:val>
                                        </p:tav>
                                        <p:tav tm="100000">
                                          <p:val>
                                            <p:strVal val="1+ppt_h/2"/>
                                          </p:val>
                                        </p:tav>
                                      </p:tavLst>
                                    </p:anim>
                                    <p:set>
                                      <p:cBhvr>
                                        <p:cTn id="24" dur="1" fill="hold">
                                          <p:stCondLst>
                                            <p:cond delay="3519"/>
                                          </p:stCondLst>
                                        </p:cTn>
                                        <p:tgtEl>
                                          <p:spTgt spid="42"/>
                                        </p:tgtEl>
                                        <p:attrNameLst>
                                          <p:attrName>style.visibility</p:attrName>
                                        </p:attrNameLst>
                                      </p:cBhvr>
                                      <p:to>
                                        <p:strVal val="hidden"/>
                                      </p:to>
                                    </p:set>
                                  </p:childTnLst>
                                </p:cTn>
                              </p:par>
                              <p:par>
                                <p:cTn id="25" presetID="2" presetClass="entr" presetSubtype="6" fill="hold" nodeType="withEffect">
                                  <p:stCondLst>
                                    <p:cond delay="0"/>
                                  </p:stCondLst>
                                  <p:childTnLst>
                                    <p:set>
                                      <p:cBhvr>
                                        <p:cTn id="26" dur="1" fill="hold">
                                          <p:stCondLst>
                                            <p:cond delay="0"/>
                                          </p:stCondLst>
                                        </p:cTn>
                                        <p:tgtEl>
                                          <p:spTgt spid="59"/>
                                        </p:tgtEl>
                                        <p:attrNameLst>
                                          <p:attrName>style.visibility</p:attrName>
                                        </p:attrNameLst>
                                      </p:cBhvr>
                                      <p:to>
                                        <p:strVal val="visible"/>
                                      </p:to>
                                    </p:set>
                                    <p:anim calcmode="lin" valueType="num">
                                      <p:cBhvr additive="base">
                                        <p:cTn id="27" dur="3500" fill="hold"/>
                                        <p:tgtEl>
                                          <p:spTgt spid="59"/>
                                        </p:tgtEl>
                                        <p:attrNameLst>
                                          <p:attrName>ppt_x</p:attrName>
                                        </p:attrNameLst>
                                      </p:cBhvr>
                                      <p:tavLst>
                                        <p:tav tm="0">
                                          <p:val>
                                            <p:strVal val="1+#ppt_w/2"/>
                                          </p:val>
                                        </p:tav>
                                        <p:tav tm="100000">
                                          <p:val>
                                            <p:strVal val="#ppt_x"/>
                                          </p:val>
                                        </p:tav>
                                      </p:tavLst>
                                    </p:anim>
                                    <p:anim calcmode="lin" valueType="num">
                                      <p:cBhvr additive="base">
                                        <p:cTn id="28" dur="3500" fill="hold"/>
                                        <p:tgtEl>
                                          <p:spTgt spid="59"/>
                                        </p:tgtEl>
                                        <p:attrNameLst>
                                          <p:attrName>ppt_y</p:attrName>
                                        </p:attrNameLst>
                                      </p:cBhvr>
                                      <p:tavLst>
                                        <p:tav tm="0">
                                          <p:val>
                                            <p:strVal val="1+#ppt_h/2"/>
                                          </p:val>
                                        </p:tav>
                                        <p:tav tm="100000">
                                          <p:val>
                                            <p:strVal val="#ppt_y"/>
                                          </p:val>
                                        </p:tav>
                                      </p:tavLst>
                                    </p:anim>
                                  </p:childTnLst>
                                </p:cTn>
                              </p:par>
                              <p:par>
                                <p:cTn id="29" presetID="8" presetClass="emph" presetSubtype="0" fill="hold" nodeType="withEffect">
                                  <p:stCondLst>
                                    <p:cond delay="0"/>
                                  </p:stCondLst>
                                  <p:childTnLst>
                                    <p:animRot by="21600000">
                                      <p:cBhvr>
                                        <p:cTn id="30" dur="3500" fill="hold"/>
                                        <p:tgtEl>
                                          <p:spTgt spid="59"/>
                                        </p:tgtEl>
                                        <p:attrNameLst>
                                          <p:attrName>r</p:attrName>
                                        </p:attrNameLst>
                                      </p:cBhvr>
                                    </p:animRot>
                                  </p:childTnLst>
                                </p:cTn>
                              </p:par>
                              <p:par>
                                <p:cTn id="31" presetID="2" presetClass="exit" presetSubtype="6" fill="hold" nodeType="withEffect">
                                  <p:stCondLst>
                                    <p:cond delay="0"/>
                                  </p:stCondLst>
                                  <p:childTnLst>
                                    <p:anim calcmode="lin" valueType="num">
                                      <p:cBhvr additive="base">
                                        <p:cTn id="32" dur="3500"/>
                                        <p:tgtEl>
                                          <p:spTgt spid="59"/>
                                        </p:tgtEl>
                                        <p:attrNameLst>
                                          <p:attrName>ppt_x</p:attrName>
                                        </p:attrNameLst>
                                      </p:cBhvr>
                                      <p:tavLst>
                                        <p:tav tm="0">
                                          <p:val>
                                            <p:strVal val="ppt_x"/>
                                          </p:val>
                                        </p:tav>
                                        <p:tav tm="100000">
                                          <p:val>
                                            <p:strVal val="1+ppt_w/2"/>
                                          </p:val>
                                        </p:tav>
                                      </p:tavLst>
                                    </p:anim>
                                    <p:anim calcmode="lin" valueType="num">
                                      <p:cBhvr additive="base">
                                        <p:cTn id="33" dur="3500"/>
                                        <p:tgtEl>
                                          <p:spTgt spid="59"/>
                                        </p:tgtEl>
                                        <p:attrNameLst>
                                          <p:attrName>ppt_y</p:attrName>
                                        </p:attrNameLst>
                                      </p:cBhvr>
                                      <p:tavLst>
                                        <p:tav tm="0">
                                          <p:val>
                                            <p:strVal val="ppt_y"/>
                                          </p:val>
                                        </p:tav>
                                        <p:tav tm="100000">
                                          <p:val>
                                            <p:strVal val="1+ppt_h/2"/>
                                          </p:val>
                                        </p:tav>
                                      </p:tavLst>
                                    </p:anim>
                                    <p:set>
                                      <p:cBhvr>
                                        <p:cTn id="34" dur="1" fill="hold">
                                          <p:stCondLst>
                                            <p:cond delay="3499"/>
                                          </p:stCondLst>
                                        </p:cTn>
                                        <p:tgtEl>
                                          <p:spTgt spid="59"/>
                                        </p:tgtEl>
                                        <p:attrNameLst>
                                          <p:attrName>style.visibility</p:attrName>
                                        </p:attrNameLst>
                                      </p:cBhvr>
                                      <p:to>
                                        <p:strVal val="hidden"/>
                                      </p:to>
                                    </p:set>
                                  </p:childTnLst>
                                </p:cTn>
                              </p:par>
                              <p:par>
                                <p:cTn id="35" presetID="2" presetClass="entr" presetSubtype="12" fill="hold" nodeType="with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additive="base">
                                        <p:cTn id="37" dur="3540" fill="hold"/>
                                        <p:tgtEl>
                                          <p:spTgt spid="76"/>
                                        </p:tgtEl>
                                        <p:attrNameLst>
                                          <p:attrName>ppt_x</p:attrName>
                                        </p:attrNameLst>
                                      </p:cBhvr>
                                      <p:tavLst>
                                        <p:tav tm="0">
                                          <p:val>
                                            <p:strVal val="0-#ppt_w/2"/>
                                          </p:val>
                                        </p:tav>
                                        <p:tav tm="100000">
                                          <p:val>
                                            <p:strVal val="#ppt_x"/>
                                          </p:val>
                                        </p:tav>
                                      </p:tavLst>
                                    </p:anim>
                                    <p:anim calcmode="lin" valueType="num">
                                      <p:cBhvr additive="base">
                                        <p:cTn id="38" dur="3540" fill="hold"/>
                                        <p:tgtEl>
                                          <p:spTgt spid="76"/>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3540" fill="hold"/>
                                        <p:tgtEl>
                                          <p:spTgt spid="76"/>
                                        </p:tgtEl>
                                        <p:attrNameLst>
                                          <p:attrName>r</p:attrName>
                                        </p:attrNameLst>
                                      </p:cBhvr>
                                    </p:animRot>
                                  </p:childTnLst>
                                </p:cTn>
                              </p:par>
                              <p:par>
                                <p:cTn id="41" presetID="2" presetClass="exit" presetSubtype="12" fill="hold" nodeType="withEffect">
                                  <p:stCondLst>
                                    <p:cond delay="0"/>
                                  </p:stCondLst>
                                  <p:childTnLst>
                                    <p:anim calcmode="lin" valueType="num">
                                      <p:cBhvr additive="base">
                                        <p:cTn id="42" dur="3540"/>
                                        <p:tgtEl>
                                          <p:spTgt spid="76"/>
                                        </p:tgtEl>
                                        <p:attrNameLst>
                                          <p:attrName>ppt_x</p:attrName>
                                        </p:attrNameLst>
                                      </p:cBhvr>
                                      <p:tavLst>
                                        <p:tav tm="0">
                                          <p:val>
                                            <p:strVal val="ppt_x"/>
                                          </p:val>
                                        </p:tav>
                                        <p:tav tm="100000">
                                          <p:val>
                                            <p:strVal val="0-ppt_w/2"/>
                                          </p:val>
                                        </p:tav>
                                      </p:tavLst>
                                    </p:anim>
                                    <p:anim calcmode="lin" valueType="num">
                                      <p:cBhvr additive="base">
                                        <p:cTn id="43" dur="3540"/>
                                        <p:tgtEl>
                                          <p:spTgt spid="76"/>
                                        </p:tgtEl>
                                        <p:attrNameLst>
                                          <p:attrName>ppt_y</p:attrName>
                                        </p:attrNameLst>
                                      </p:cBhvr>
                                      <p:tavLst>
                                        <p:tav tm="0">
                                          <p:val>
                                            <p:strVal val="ppt_y"/>
                                          </p:val>
                                        </p:tav>
                                        <p:tav tm="100000">
                                          <p:val>
                                            <p:strVal val="1+ppt_h/2"/>
                                          </p:val>
                                        </p:tav>
                                      </p:tavLst>
                                    </p:anim>
                                    <p:set>
                                      <p:cBhvr>
                                        <p:cTn id="44" dur="1" fill="hold">
                                          <p:stCondLst>
                                            <p:cond delay="3539"/>
                                          </p:stCondLst>
                                        </p:cTn>
                                        <p:tgtEl>
                                          <p:spTgt spid="76"/>
                                        </p:tgtEl>
                                        <p:attrNameLst>
                                          <p:attrName>style.visibility</p:attrName>
                                        </p:attrNameLst>
                                      </p:cBhvr>
                                      <p:to>
                                        <p:strVal val="hidden"/>
                                      </p:to>
                                    </p:set>
                                  </p:childTnLst>
                                </p:cTn>
                              </p:par>
                              <p:par>
                                <p:cTn id="45" presetID="2" presetClass="entr" presetSubtype="12" fill="hold" nodeType="withEffect">
                                  <p:stCondLst>
                                    <p:cond delay="0"/>
                                  </p:stCondLst>
                                  <p:childTnLst>
                                    <p:set>
                                      <p:cBhvr>
                                        <p:cTn id="46" dur="1" fill="hold">
                                          <p:stCondLst>
                                            <p:cond delay="0"/>
                                          </p:stCondLst>
                                        </p:cTn>
                                        <p:tgtEl>
                                          <p:spTgt spid="93"/>
                                        </p:tgtEl>
                                        <p:attrNameLst>
                                          <p:attrName>style.visibility</p:attrName>
                                        </p:attrNameLst>
                                      </p:cBhvr>
                                      <p:to>
                                        <p:strVal val="visible"/>
                                      </p:to>
                                    </p:set>
                                    <p:anim calcmode="lin" valueType="num">
                                      <p:cBhvr additive="base">
                                        <p:cTn id="47" dur="3520" fill="hold"/>
                                        <p:tgtEl>
                                          <p:spTgt spid="93"/>
                                        </p:tgtEl>
                                        <p:attrNameLst>
                                          <p:attrName>ppt_x</p:attrName>
                                        </p:attrNameLst>
                                      </p:cBhvr>
                                      <p:tavLst>
                                        <p:tav tm="0">
                                          <p:val>
                                            <p:strVal val="0-#ppt_w/2"/>
                                          </p:val>
                                        </p:tav>
                                        <p:tav tm="100000">
                                          <p:val>
                                            <p:strVal val="#ppt_x"/>
                                          </p:val>
                                        </p:tav>
                                      </p:tavLst>
                                    </p:anim>
                                    <p:anim calcmode="lin" valueType="num">
                                      <p:cBhvr additive="base">
                                        <p:cTn id="48" dur="3520" fill="hold"/>
                                        <p:tgtEl>
                                          <p:spTgt spid="93"/>
                                        </p:tgtEl>
                                        <p:attrNameLst>
                                          <p:attrName>ppt_y</p:attrName>
                                        </p:attrNameLst>
                                      </p:cBhvr>
                                      <p:tavLst>
                                        <p:tav tm="0">
                                          <p:val>
                                            <p:strVal val="1+#ppt_h/2"/>
                                          </p:val>
                                        </p:tav>
                                        <p:tav tm="100000">
                                          <p:val>
                                            <p:strVal val="#ppt_y"/>
                                          </p:val>
                                        </p:tav>
                                      </p:tavLst>
                                    </p:anim>
                                  </p:childTnLst>
                                </p:cTn>
                              </p:par>
                              <p:par>
                                <p:cTn id="49" presetID="8" presetClass="emph" presetSubtype="0" fill="hold" nodeType="withEffect">
                                  <p:stCondLst>
                                    <p:cond delay="0"/>
                                  </p:stCondLst>
                                  <p:childTnLst>
                                    <p:animRot by="-21600000">
                                      <p:cBhvr>
                                        <p:cTn id="50" dur="3520" fill="hold"/>
                                        <p:tgtEl>
                                          <p:spTgt spid="93"/>
                                        </p:tgtEl>
                                        <p:attrNameLst>
                                          <p:attrName>r</p:attrName>
                                        </p:attrNameLst>
                                      </p:cBhvr>
                                    </p:animRot>
                                  </p:childTnLst>
                                </p:cTn>
                              </p:par>
                              <p:par>
                                <p:cTn id="51" presetID="2" presetClass="exit" presetSubtype="12" fill="hold" nodeType="withEffect">
                                  <p:stCondLst>
                                    <p:cond delay="0"/>
                                  </p:stCondLst>
                                  <p:childTnLst>
                                    <p:anim calcmode="lin" valueType="num">
                                      <p:cBhvr additive="base">
                                        <p:cTn id="52" dur="3520"/>
                                        <p:tgtEl>
                                          <p:spTgt spid="93"/>
                                        </p:tgtEl>
                                        <p:attrNameLst>
                                          <p:attrName>ppt_x</p:attrName>
                                        </p:attrNameLst>
                                      </p:cBhvr>
                                      <p:tavLst>
                                        <p:tav tm="0">
                                          <p:val>
                                            <p:strVal val="ppt_x"/>
                                          </p:val>
                                        </p:tav>
                                        <p:tav tm="100000">
                                          <p:val>
                                            <p:strVal val="0-ppt_w/2"/>
                                          </p:val>
                                        </p:tav>
                                      </p:tavLst>
                                    </p:anim>
                                    <p:anim calcmode="lin" valueType="num">
                                      <p:cBhvr additive="base">
                                        <p:cTn id="53" dur="3520"/>
                                        <p:tgtEl>
                                          <p:spTgt spid="93"/>
                                        </p:tgtEl>
                                        <p:attrNameLst>
                                          <p:attrName>ppt_y</p:attrName>
                                        </p:attrNameLst>
                                      </p:cBhvr>
                                      <p:tavLst>
                                        <p:tav tm="0">
                                          <p:val>
                                            <p:strVal val="ppt_y"/>
                                          </p:val>
                                        </p:tav>
                                        <p:tav tm="100000">
                                          <p:val>
                                            <p:strVal val="1+ppt_h/2"/>
                                          </p:val>
                                        </p:tav>
                                      </p:tavLst>
                                    </p:anim>
                                    <p:set>
                                      <p:cBhvr>
                                        <p:cTn id="54" dur="1" fill="hold">
                                          <p:stCondLst>
                                            <p:cond delay="3519"/>
                                          </p:stCondLst>
                                        </p:cTn>
                                        <p:tgtEl>
                                          <p:spTgt spid="93"/>
                                        </p:tgtEl>
                                        <p:attrNameLst>
                                          <p:attrName>style.visibility</p:attrName>
                                        </p:attrNameLst>
                                      </p:cBhvr>
                                      <p:to>
                                        <p:strVal val="hidden"/>
                                      </p:to>
                                    </p:set>
                                  </p:childTnLst>
                                </p:cTn>
                              </p:par>
                              <p:par>
                                <p:cTn id="55" presetID="2" presetClass="entr" presetSubtype="12" fill="hold" nodeType="withEffect">
                                  <p:stCondLst>
                                    <p:cond delay="0"/>
                                  </p:stCondLst>
                                  <p:childTnLst>
                                    <p:set>
                                      <p:cBhvr>
                                        <p:cTn id="56" dur="1" fill="hold">
                                          <p:stCondLst>
                                            <p:cond delay="0"/>
                                          </p:stCondLst>
                                        </p:cTn>
                                        <p:tgtEl>
                                          <p:spTgt spid="110"/>
                                        </p:tgtEl>
                                        <p:attrNameLst>
                                          <p:attrName>style.visibility</p:attrName>
                                        </p:attrNameLst>
                                      </p:cBhvr>
                                      <p:to>
                                        <p:strVal val="visible"/>
                                      </p:to>
                                    </p:set>
                                    <p:anim calcmode="lin" valueType="num">
                                      <p:cBhvr additive="base">
                                        <p:cTn id="57" dur="3500" fill="hold"/>
                                        <p:tgtEl>
                                          <p:spTgt spid="110"/>
                                        </p:tgtEl>
                                        <p:attrNameLst>
                                          <p:attrName>ppt_x</p:attrName>
                                        </p:attrNameLst>
                                      </p:cBhvr>
                                      <p:tavLst>
                                        <p:tav tm="0">
                                          <p:val>
                                            <p:strVal val="0-#ppt_w/2"/>
                                          </p:val>
                                        </p:tav>
                                        <p:tav tm="100000">
                                          <p:val>
                                            <p:strVal val="#ppt_x"/>
                                          </p:val>
                                        </p:tav>
                                      </p:tavLst>
                                    </p:anim>
                                    <p:anim calcmode="lin" valueType="num">
                                      <p:cBhvr additive="base">
                                        <p:cTn id="58" dur="3500" fill="hold"/>
                                        <p:tgtEl>
                                          <p:spTgt spid="110"/>
                                        </p:tgtEl>
                                        <p:attrNameLst>
                                          <p:attrName>ppt_y</p:attrName>
                                        </p:attrNameLst>
                                      </p:cBhvr>
                                      <p:tavLst>
                                        <p:tav tm="0">
                                          <p:val>
                                            <p:strVal val="1+#ppt_h/2"/>
                                          </p:val>
                                        </p:tav>
                                        <p:tav tm="100000">
                                          <p:val>
                                            <p:strVal val="#ppt_y"/>
                                          </p:val>
                                        </p:tav>
                                      </p:tavLst>
                                    </p:anim>
                                  </p:childTnLst>
                                </p:cTn>
                              </p:par>
                              <p:par>
                                <p:cTn id="59" presetID="8" presetClass="emph" presetSubtype="0" fill="hold" nodeType="withEffect">
                                  <p:stCondLst>
                                    <p:cond delay="0"/>
                                  </p:stCondLst>
                                  <p:childTnLst>
                                    <p:animRot by="-21600000">
                                      <p:cBhvr>
                                        <p:cTn id="60" dur="3500" fill="hold"/>
                                        <p:tgtEl>
                                          <p:spTgt spid="110"/>
                                        </p:tgtEl>
                                        <p:attrNameLst>
                                          <p:attrName>r</p:attrName>
                                        </p:attrNameLst>
                                      </p:cBhvr>
                                    </p:animRot>
                                  </p:childTnLst>
                                </p:cTn>
                              </p:par>
                              <p:par>
                                <p:cTn id="61" presetID="2" presetClass="exit" presetSubtype="12" fill="hold" nodeType="withEffect">
                                  <p:stCondLst>
                                    <p:cond delay="0"/>
                                  </p:stCondLst>
                                  <p:childTnLst>
                                    <p:anim calcmode="lin" valueType="num">
                                      <p:cBhvr additive="base">
                                        <p:cTn id="62" dur="3500"/>
                                        <p:tgtEl>
                                          <p:spTgt spid="110"/>
                                        </p:tgtEl>
                                        <p:attrNameLst>
                                          <p:attrName>ppt_x</p:attrName>
                                        </p:attrNameLst>
                                      </p:cBhvr>
                                      <p:tavLst>
                                        <p:tav tm="0">
                                          <p:val>
                                            <p:strVal val="ppt_x"/>
                                          </p:val>
                                        </p:tav>
                                        <p:tav tm="100000">
                                          <p:val>
                                            <p:strVal val="0-ppt_w/2"/>
                                          </p:val>
                                        </p:tav>
                                      </p:tavLst>
                                    </p:anim>
                                    <p:anim calcmode="lin" valueType="num">
                                      <p:cBhvr additive="base">
                                        <p:cTn id="63" dur="3500"/>
                                        <p:tgtEl>
                                          <p:spTgt spid="110"/>
                                        </p:tgtEl>
                                        <p:attrNameLst>
                                          <p:attrName>ppt_y</p:attrName>
                                        </p:attrNameLst>
                                      </p:cBhvr>
                                      <p:tavLst>
                                        <p:tav tm="0">
                                          <p:val>
                                            <p:strVal val="ppt_y"/>
                                          </p:val>
                                        </p:tav>
                                        <p:tav tm="100000">
                                          <p:val>
                                            <p:strVal val="1+ppt_h/2"/>
                                          </p:val>
                                        </p:tav>
                                      </p:tavLst>
                                    </p:anim>
                                    <p:set>
                                      <p:cBhvr>
                                        <p:cTn id="64" dur="1" fill="hold">
                                          <p:stCondLst>
                                            <p:cond delay="3499"/>
                                          </p:stCondLst>
                                        </p:cTn>
                                        <p:tgtEl>
                                          <p:spTgt spid="110"/>
                                        </p:tgtEl>
                                        <p:attrNameLst>
                                          <p:attrName>style.visibility</p:attrName>
                                        </p:attrNameLst>
                                      </p:cBhvr>
                                      <p:to>
                                        <p:strVal val="hidden"/>
                                      </p:to>
                                    </p:set>
                                  </p:childTnLst>
                                </p:cTn>
                              </p:par>
                              <p:par>
                                <p:cTn id="65" presetID="2" presetClass="entr" presetSubtype="3" fill="hold" nodeType="withEffect">
                                  <p:stCondLst>
                                    <p:cond delay="0"/>
                                  </p:stCondLst>
                                  <p:childTnLst>
                                    <p:set>
                                      <p:cBhvr>
                                        <p:cTn id="66" dur="1" fill="hold">
                                          <p:stCondLst>
                                            <p:cond delay="0"/>
                                          </p:stCondLst>
                                        </p:cTn>
                                        <p:tgtEl>
                                          <p:spTgt spid="180"/>
                                        </p:tgtEl>
                                        <p:attrNameLst>
                                          <p:attrName>style.visibility</p:attrName>
                                        </p:attrNameLst>
                                      </p:cBhvr>
                                      <p:to>
                                        <p:strVal val="visible"/>
                                      </p:to>
                                    </p:set>
                                    <p:anim calcmode="lin" valueType="num">
                                      <p:cBhvr additive="base">
                                        <p:cTn id="67" dur="3540" fill="hold"/>
                                        <p:tgtEl>
                                          <p:spTgt spid="180"/>
                                        </p:tgtEl>
                                        <p:attrNameLst>
                                          <p:attrName>ppt_x</p:attrName>
                                        </p:attrNameLst>
                                      </p:cBhvr>
                                      <p:tavLst>
                                        <p:tav tm="0">
                                          <p:val>
                                            <p:strVal val="1+#ppt_w/2"/>
                                          </p:val>
                                        </p:tav>
                                        <p:tav tm="100000">
                                          <p:val>
                                            <p:strVal val="#ppt_x"/>
                                          </p:val>
                                        </p:tav>
                                      </p:tavLst>
                                    </p:anim>
                                    <p:anim calcmode="lin" valueType="num">
                                      <p:cBhvr additive="base">
                                        <p:cTn id="68" dur="3540" fill="hold"/>
                                        <p:tgtEl>
                                          <p:spTgt spid="180"/>
                                        </p:tgtEl>
                                        <p:attrNameLst>
                                          <p:attrName>ppt_y</p:attrName>
                                        </p:attrNameLst>
                                      </p:cBhvr>
                                      <p:tavLst>
                                        <p:tav tm="0">
                                          <p:val>
                                            <p:strVal val="0-#ppt_h/2"/>
                                          </p:val>
                                        </p:tav>
                                        <p:tav tm="100000">
                                          <p:val>
                                            <p:strVal val="#ppt_y"/>
                                          </p:val>
                                        </p:tav>
                                      </p:tavLst>
                                    </p:anim>
                                  </p:childTnLst>
                                </p:cTn>
                              </p:par>
                              <p:par>
                                <p:cTn id="69" presetID="8" presetClass="emph" presetSubtype="0" fill="hold" nodeType="withEffect">
                                  <p:stCondLst>
                                    <p:cond delay="0"/>
                                  </p:stCondLst>
                                  <p:childTnLst>
                                    <p:animRot by="-21600000">
                                      <p:cBhvr>
                                        <p:cTn id="70" dur="3540" fill="hold"/>
                                        <p:tgtEl>
                                          <p:spTgt spid="180"/>
                                        </p:tgtEl>
                                        <p:attrNameLst>
                                          <p:attrName>r</p:attrName>
                                        </p:attrNameLst>
                                      </p:cBhvr>
                                    </p:animRot>
                                  </p:childTnLst>
                                </p:cTn>
                              </p:par>
                              <p:par>
                                <p:cTn id="71" presetID="2" presetClass="exit" presetSubtype="3" fill="hold" nodeType="withEffect">
                                  <p:stCondLst>
                                    <p:cond delay="0"/>
                                  </p:stCondLst>
                                  <p:childTnLst>
                                    <p:anim calcmode="lin" valueType="num">
                                      <p:cBhvr additive="base">
                                        <p:cTn id="72" dur="3540"/>
                                        <p:tgtEl>
                                          <p:spTgt spid="180"/>
                                        </p:tgtEl>
                                        <p:attrNameLst>
                                          <p:attrName>ppt_x</p:attrName>
                                        </p:attrNameLst>
                                      </p:cBhvr>
                                      <p:tavLst>
                                        <p:tav tm="0">
                                          <p:val>
                                            <p:strVal val="ppt_x"/>
                                          </p:val>
                                        </p:tav>
                                        <p:tav tm="100000">
                                          <p:val>
                                            <p:strVal val="1+ppt_w/2"/>
                                          </p:val>
                                        </p:tav>
                                      </p:tavLst>
                                    </p:anim>
                                    <p:anim calcmode="lin" valueType="num">
                                      <p:cBhvr additive="base">
                                        <p:cTn id="73" dur="3540"/>
                                        <p:tgtEl>
                                          <p:spTgt spid="180"/>
                                        </p:tgtEl>
                                        <p:attrNameLst>
                                          <p:attrName>ppt_y</p:attrName>
                                        </p:attrNameLst>
                                      </p:cBhvr>
                                      <p:tavLst>
                                        <p:tav tm="0">
                                          <p:val>
                                            <p:strVal val="ppt_y"/>
                                          </p:val>
                                        </p:tav>
                                        <p:tav tm="100000">
                                          <p:val>
                                            <p:strVal val="0-ppt_h/2"/>
                                          </p:val>
                                        </p:tav>
                                      </p:tavLst>
                                    </p:anim>
                                    <p:set>
                                      <p:cBhvr>
                                        <p:cTn id="74" dur="1" fill="hold">
                                          <p:stCondLst>
                                            <p:cond delay="3539"/>
                                          </p:stCondLst>
                                        </p:cTn>
                                        <p:tgtEl>
                                          <p:spTgt spid="180"/>
                                        </p:tgtEl>
                                        <p:attrNameLst>
                                          <p:attrName>style.visibility</p:attrName>
                                        </p:attrNameLst>
                                      </p:cBhvr>
                                      <p:to>
                                        <p:strVal val="hidden"/>
                                      </p:to>
                                    </p:set>
                                  </p:childTnLst>
                                </p:cTn>
                              </p:par>
                              <p:par>
                                <p:cTn id="75" presetID="2" presetClass="entr" presetSubtype="3" fill="hold" nodeType="withEffect">
                                  <p:stCondLst>
                                    <p:cond delay="0"/>
                                  </p:stCondLst>
                                  <p:childTnLst>
                                    <p:set>
                                      <p:cBhvr>
                                        <p:cTn id="76" dur="1" fill="hold">
                                          <p:stCondLst>
                                            <p:cond delay="0"/>
                                          </p:stCondLst>
                                        </p:cTn>
                                        <p:tgtEl>
                                          <p:spTgt spid="181"/>
                                        </p:tgtEl>
                                        <p:attrNameLst>
                                          <p:attrName>style.visibility</p:attrName>
                                        </p:attrNameLst>
                                      </p:cBhvr>
                                      <p:to>
                                        <p:strVal val="visible"/>
                                      </p:to>
                                    </p:set>
                                    <p:anim calcmode="lin" valueType="num">
                                      <p:cBhvr additive="base">
                                        <p:cTn id="77" dur="3520" fill="hold"/>
                                        <p:tgtEl>
                                          <p:spTgt spid="181"/>
                                        </p:tgtEl>
                                        <p:attrNameLst>
                                          <p:attrName>ppt_x</p:attrName>
                                        </p:attrNameLst>
                                      </p:cBhvr>
                                      <p:tavLst>
                                        <p:tav tm="0">
                                          <p:val>
                                            <p:strVal val="1+#ppt_w/2"/>
                                          </p:val>
                                        </p:tav>
                                        <p:tav tm="100000">
                                          <p:val>
                                            <p:strVal val="#ppt_x"/>
                                          </p:val>
                                        </p:tav>
                                      </p:tavLst>
                                    </p:anim>
                                    <p:anim calcmode="lin" valueType="num">
                                      <p:cBhvr additive="base">
                                        <p:cTn id="78" dur="3520" fill="hold"/>
                                        <p:tgtEl>
                                          <p:spTgt spid="181"/>
                                        </p:tgtEl>
                                        <p:attrNameLst>
                                          <p:attrName>ppt_y</p:attrName>
                                        </p:attrNameLst>
                                      </p:cBhvr>
                                      <p:tavLst>
                                        <p:tav tm="0">
                                          <p:val>
                                            <p:strVal val="0-#ppt_h/2"/>
                                          </p:val>
                                        </p:tav>
                                        <p:tav tm="100000">
                                          <p:val>
                                            <p:strVal val="#ppt_y"/>
                                          </p:val>
                                        </p:tav>
                                      </p:tavLst>
                                    </p:anim>
                                  </p:childTnLst>
                                </p:cTn>
                              </p:par>
                              <p:par>
                                <p:cTn id="79" presetID="8" presetClass="emph" presetSubtype="0" fill="hold" nodeType="withEffect">
                                  <p:stCondLst>
                                    <p:cond delay="0"/>
                                  </p:stCondLst>
                                  <p:childTnLst>
                                    <p:animRot by="-21600000">
                                      <p:cBhvr>
                                        <p:cTn id="80" dur="3520" fill="hold"/>
                                        <p:tgtEl>
                                          <p:spTgt spid="181"/>
                                        </p:tgtEl>
                                        <p:attrNameLst>
                                          <p:attrName>r</p:attrName>
                                        </p:attrNameLst>
                                      </p:cBhvr>
                                    </p:animRot>
                                  </p:childTnLst>
                                </p:cTn>
                              </p:par>
                              <p:par>
                                <p:cTn id="81" presetID="2" presetClass="exit" presetSubtype="3" fill="hold" nodeType="withEffect">
                                  <p:stCondLst>
                                    <p:cond delay="0"/>
                                  </p:stCondLst>
                                  <p:childTnLst>
                                    <p:anim calcmode="lin" valueType="num">
                                      <p:cBhvr additive="base">
                                        <p:cTn id="82" dur="3520"/>
                                        <p:tgtEl>
                                          <p:spTgt spid="181"/>
                                        </p:tgtEl>
                                        <p:attrNameLst>
                                          <p:attrName>ppt_x</p:attrName>
                                        </p:attrNameLst>
                                      </p:cBhvr>
                                      <p:tavLst>
                                        <p:tav tm="0">
                                          <p:val>
                                            <p:strVal val="ppt_x"/>
                                          </p:val>
                                        </p:tav>
                                        <p:tav tm="100000">
                                          <p:val>
                                            <p:strVal val="1+ppt_w/2"/>
                                          </p:val>
                                        </p:tav>
                                      </p:tavLst>
                                    </p:anim>
                                    <p:anim calcmode="lin" valueType="num">
                                      <p:cBhvr additive="base">
                                        <p:cTn id="83" dur="3520"/>
                                        <p:tgtEl>
                                          <p:spTgt spid="181"/>
                                        </p:tgtEl>
                                        <p:attrNameLst>
                                          <p:attrName>ppt_y</p:attrName>
                                        </p:attrNameLst>
                                      </p:cBhvr>
                                      <p:tavLst>
                                        <p:tav tm="0">
                                          <p:val>
                                            <p:strVal val="ppt_y"/>
                                          </p:val>
                                        </p:tav>
                                        <p:tav tm="100000">
                                          <p:val>
                                            <p:strVal val="0-ppt_h/2"/>
                                          </p:val>
                                        </p:tav>
                                      </p:tavLst>
                                    </p:anim>
                                    <p:set>
                                      <p:cBhvr>
                                        <p:cTn id="84" dur="1" fill="hold">
                                          <p:stCondLst>
                                            <p:cond delay="3519"/>
                                          </p:stCondLst>
                                        </p:cTn>
                                        <p:tgtEl>
                                          <p:spTgt spid="181"/>
                                        </p:tgtEl>
                                        <p:attrNameLst>
                                          <p:attrName>style.visibility</p:attrName>
                                        </p:attrNameLst>
                                      </p:cBhvr>
                                      <p:to>
                                        <p:strVal val="hidden"/>
                                      </p:to>
                                    </p:set>
                                  </p:childTnLst>
                                </p:cTn>
                              </p:par>
                              <p:par>
                                <p:cTn id="85" presetID="2" presetClass="entr" presetSubtype="3" fill="hold" nodeType="withEffect">
                                  <p:stCondLst>
                                    <p:cond delay="0"/>
                                  </p:stCondLst>
                                  <p:childTnLst>
                                    <p:set>
                                      <p:cBhvr>
                                        <p:cTn id="86" dur="1" fill="hold">
                                          <p:stCondLst>
                                            <p:cond delay="0"/>
                                          </p:stCondLst>
                                        </p:cTn>
                                        <p:tgtEl>
                                          <p:spTgt spid="182"/>
                                        </p:tgtEl>
                                        <p:attrNameLst>
                                          <p:attrName>style.visibility</p:attrName>
                                        </p:attrNameLst>
                                      </p:cBhvr>
                                      <p:to>
                                        <p:strVal val="visible"/>
                                      </p:to>
                                    </p:set>
                                    <p:anim calcmode="lin" valueType="num">
                                      <p:cBhvr additive="base">
                                        <p:cTn id="87" dur="3500" fill="hold"/>
                                        <p:tgtEl>
                                          <p:spTgt spid="182"/>
                                        </p:tgtEl>
                                        <p:attrNameLst>
                                          <p:attrName>ppt_x</p:attrName>
                                        </p:attrNameLst>
                                      </p:cBhvr>
                                      <p:tavLst>
                                        <p:tav tm="0">
                                          <p:val>
                                            <p:strVal val="1+#ppt_w/2"/>
                                          </p:val>
                                        </p:tav>
                                        <p:tav tm="100000">
                                          <p:val>
                                            <p:strVal val="#ppt_x"/>
                                          </p:val>
                                        </p:tav>
                                      </p:tavLst>
                                    </p:anim>
                                    <p:anim calcmode="lin" valueType="num">
                                      <p:cBhvr additive="base">
                                        <p:cTn id="88" dur="3500" fill="hold"/>
                                        <p:tgtEl>
                                          <p:spTgt spid="182"/>
                                        </p:tgtEl>
                                        <p:attrNameLst>
                                          <p:attrName>ppt_y</p:attrName>
                                        </p:attrNameLst>
                                      </p:cBhvr>
                                      <p:tavLst>
                                        <p:tav tm="0">
                                          <p:val>
                                            <p:strVal val="0-#ppt_h/2"/>
                                          </p:val>
                                        </p:tav>
                                        <p:tav tm="100000">
                                          <p:val>
                                            <p:strVal val="#ppt_y"/>
                                          </p:val>
                                        </p:tav>
                                      </p:tavLst>
                                    </p:anim>
                                  </p:childTnLst>
                                </p:cTn>
                              </p:par>
                              <p:par>
                                <p:cTn id="89" presetID="8" presetClass="emph" presetSubtype="0" fill="hold" nodeType="withEffect">
                                  <p:stCondLst>
                                    <p:cond delay="0"/>
                                  </p:stCondLst>
                                  <p:childTnLst>
                                    <p:animRot by="-21600000">
                                      <p:cBhvr>
                                        <p:cTn id="90" dur="3500" fill="hold"/>
                                        <p:tgtEl>
                                          <p:spTgt spid="182"/>
                                        </p:tgtEl>
                                        <p:attrNameLst>
                                          <p:attrName>r</p:attrName>
                                        </p:attrNameLst>
                                      </p:cBhvr>
                                    </p:animRot>
                                  </p:childTnLst>
                                </p:cTn>
                              </p:par>
                              <p:par>
                                <p:cTn id="91" presetID="2" presetClass="exit" presetSubtype="3" fill="hold" nodeType="withEffect">
                                  <p:stCondLst>
                                    <p:cond delay="0"/>
                                  </p:stCondLst>
                                  <p:childTnLst>
                                    <p:anim calcmode="lin" valueType="num">
                                      <p:cBhvr additive="base">
                                        <p:cTn id="92" dur="3500"/>
                                        <p:tgtEl>
                                          <p:spTgt spid="182"/>
                                        </p:tgtEl>
                                        <p:attrNameLst>
                                          <p:attrName>ppt_x</p:attrName>
                                        </p:attrNameLst>
                                      </p:cBhvr>
                                      <p:tavLst>
                                        <p:tav tm="0">
                                          <p:val>
                                            <p:strVal val="ppt_x"/>
                                          </p:val>
                                        </p:tav>
                                        <p:tav tm="100000">
                                          <p:val>
                                            <p:strVal val="1+ppt_w/2"/>
                                          </p:val>
                                        </p:tav>
                                      </p:tavLst>
                                    </p:anim>
                                    <p:anim calcmode="lin" valueType="num">
                                      <p:cBhvr additive="base">
                                        <p:cTn id="93" dur="3500"/>
                                        <p:tgtEl>
                                          <p:spTgt spid="182"/>
                                        </p:tgtEl>
                                        <p:attrNameLst>
                                          <p:attrName>ppt_y</p:attrName>
                                        </p:attrNameLst>
                                      </p:cBhvr>
                                      <p:tavLst>
                                        <p:tav tm="0">
                                          <p:val>
                                            <p:strVal val="ppt_y"/>
                                          </p:val>
                                        </p:tav>
                                        <p:tav tm="100000">
                                          <p:val>
                                            <p:strVal val="0-ppt_h/2"/>
                                          </p:val>
                                        </p:tav>
                                      </p:tavLst>
                                    </p:anim>
                                    <p:set>
                                      <p:cBhvr>
                                        <p:cTn id="94" dur="1" fill="hold">
                                          <p:stCondLst>
                                            <p:cond delay="3499"/>
                                          </p:stCondLst>
                                        </p:cTn>
                                        <p:tgtEl>
                                          <p:spTgt spid="182"/>
                                        </p:tgtEl>
                                        <p:attrNameLst>
                                          <p:attrName>style.visibility</p:attrName>
                                        </p:attrNameLst>
                                      </p:cBhvr>
                                      <p:to>
                                        <p:strVal val="hidden"/>
                                      </p:to>
                                    </p:set>
                                  </p:childTnLst>
                                </p:cTn>
                              </p:par>
                              <p:par>
                                <p:cTn id="95" presetID="2" presetClass="entr" presetSubtype="9" fill="hold" nodeType="withEffect">
                                  <p:stCondLst>
                                    <p:cond delay="0"/>
                                  </p:stCondLst>
                                  <p:childTnLst>
                                    <p:set>
                                      <p:cBhvr>
                                        <p:cTn id="96" dur="1" fill="hold">
                                          <p:stCondLst>
                                            <p:cond delay="0"/>
                                          </p:stCondLst>
                                        </p:cTn>
                                        <p:tgtEl>
                                          <p:spTgt spid="234"/>
                                        </p:tgtEl>
                                        <p:attrNameLst>
                                          <p:attrName>style.visibility</p:attrName>
                                        </p:attrNameLst>
                                      </p:cBhvr>
                                      <p:to>
                                        <p:strVal val="visible"/>
                                      </p:to>
                                    </p:set>
                                    <p:anim calcmode="lin" valueType="num">
                                      <p:cBhvr additive="base">
                                        <p:cTn id="97" dur="3500" fill="hold"/>
                                        <p:tgtEl>
                                          <p:spTgt spid="234"/>
                                        </p:tgtEl>
                                        <p:attrNameLst>
                                          <p:attrName>ppt_x</p:attrName>
                                        </p:attrNameLst>
                                      </p:cBhvr>
                                      <p:tavLst>
                                        <p:tav tm="0">
                                          <p:val>
                                            <p:strVal val="0-#ppt_w/2"/>
                                          </p:val>
                                        </p:tav>
                                        <p:tav tm="100000">
                                          <p:val>
                                            <p:strVal val="#ppt_x"/>
                                          </p:val>
                                        </p:tav>
                                      </p:tavLst>
                                    </p:anim>
                                    <p:anim calcmode="lin" valueType="num">
                                      <p:cBhvr additive="base">
                                        <p:cTn id="98" dur="3500" fill="hold"/>
                                        <p:tgtEl>
                                          <p:spTgt spid="234"/>
                                        </p:tgtEl>
                                        <p:attrNameLst>
                                          <p:attrName>ppt_y</p:attrName>
                                        </p:attrNameLst>
                                      </p:cBhvr>
                                      <p:tavLst>
                                        <p:tav tm="0">
                                          <p:val>
                                            <p:strVal val="0-#ppt_h/2"/>
                                          </p:val>
                                        </p:tav>
                                        <p:tav tm="100000">
                                          <p:val>
                                            <p:strVal val="#ppt_y"/>
                                          </p:val>
                                        </p:tav>
                                      </p:tavLst>
                                    </p:anim>
                                  </p:childTnLst>
                                </p:cTn>
                              </p:par>
                              <p:par>
                                <p:cTn id="99" presetID="8" presetClass="emph" presetSubtype="0" fill="hold" nodeType="withEffect">
                                  <p:stCondLst>
                                    <p:cond delay="0"/>
                                  </p:stCondLst>
                                  <p:childTnLst>
                                    <p:animRot by="21600000">
                                      <p:cBhvr>
                                        <p:cTn id="100" dur="3500" fill="hold"/>
                                        <p:tgtEl>
                                          <p:spTgt spid="234"/>
                                        </p:tgtEl>
                                        <p:attrNameLst>
                                          <p:attrName>r</p:attrName>
                                        </p:attrNameLst>
                                      </p:cBhvr>
                                    </p:animRot>
                                  </p:childTnLst>
                                </p:cTn>
                              </p:par>
                              <p:par>
                                <p:cTn id="101" presetID="2" presetClass="exit" presetSubtype="9" fill="hold" nodeType="withEffect">
                                  <p:stCondLst>
                                    <p:cond delay="0"/>
                                  </p:stCondLst>
                                  <p:childTnLst>
                                    <p:anim calcmode="lin" valueType="num">
                                      <p:cBhvr additive="base">
                                        <p:cTn id="102" dur="3500"/>
                                        <p:tgtEl>
                                          <p:spTgt spid="234"/>
                                        </p:tgtEl>
                                        <p:attrNameLst>
                                          <p:attrName>ppt_x</p:attrName>
                                        </p:attrNameLst>
                                      </p:cBhvr>
                                      <p:tavLst>
                                        <p:tav tm="0">
                                          <p:val>
                                            <p:strVal val="ppt_x"/>
                                          </p:val>
                                        </p:tav>
                                        <p:tav tm="100000">
                                          <p:val>
                                            <p:strVal val="0-ppt_w/2"/>
                                          </p:val>
                                        </p:tav>
                                      </p:tavLst>
                                    </p:anim>
                                    <p:anim calcmode="lin" valueType="num">
                                      <p:cBhvr additive="base">
                                        <p:cTn id="103" dur="3500"/>
                                        <p:tgtEl>
                                          <p:spTgt spid="234"/>
                                        </p:tgtEl>
                                        <p:attrNameLst>
                                          <p:attrName>ppt_y</p:attrName>
                                        </p:attrNameLst>
                                      </p:cBhvr>
                                      <p:tavLst>
                                        <p:tav tm="0">
                                          <p:val>
                                            <p:strVal val="ppt_y"/>
                                          </p:val>
                                        </p:tav>
                                        <p:tav tm="100000">
                                          <p:val>
                                            <p:strVal val="0-ppt_h/2"/>
                                          </p:val>
                                        </p:tav>
                                      </p:tavLst>
                                    </p:anim>
                                    <p:set>
                                      <p:cBhvr>
                                        <p:cTn id="104" dur="1" fill="hold">
                                          <p:stCondLst>
                                            <p:cond delay="3499"/>
                                          </p:stCondLst>
                                        </p:cTn>
                                        <p:tgtEl>
                                          <p:spTgt spid="234"/>
                                        </p:tgtEl>
                                        <p:attrNameLst>
                                          <p:attrName>style.visibility</p:attrName>
                                        </p:attrNameLst>
                                      </p:cBhvr>
                                      <p:to>
                                        <p:strVal val="hidden"/>
                                      </p:to>
                                    </p:set>
                                  </p:childTnLst>
                                </p:cTn>
                              </p:par>
                              <p:par>
                                <p:cTn id="105" presetID="2" presetClass="entr" presetSubtype="9" fill="hold" nodeType="withEffect">
                                  <p:stCondLst>
                                    <p:cond delay="0"/>
                                  </p:stCondLst>
                                  <p:childTnLst>
                                    <p:set>
                                      <p:cBhvr>
                                        <p:cTn id="106" dur="1" fill="hold">
                                          <p:stCondLst>
                                            <p:cond delay="0"/>
                                          </p:stCondLst>
                                        </p:cTn>
                                        <p:tgtEl>
                                          <p:spTgt spid="233"/>
                                        </p:tgtEl>
                                        <p:attrNameLst>
                                          <p:attrName>style.visibility</p:attrName>
                                        </p:attrNameLst>
                                      </p:cBhvr>
                                      <p:to>
                                        <p:strVal val="visible"/>
                                      </p:to>
                                    </p:set>
                                    <p:anim calcmode="lin" valueType="num">
                                      <p:cBhvr additive="base">
                                        <p:cTn id="107" dur="3520" fill="hold"/>
                                        <p:tgtEl>
                                          <p:spTgt spid="233"/>
                                        </p:tgtEl>
                                        <p:attrNameLst>
                                          <p:attrName>ppt_x</p:attrName>
                                        </p:attrNameLst>
                                      </p:cBhvr>
                                      <p:tavLst>
                                        <p:tav tm="0">
                                          <p:val>
                                            <p:strVal val="0-#ppt_w/2"/>
                                          </p:val>
                                        </p:tav>
                                        <p:tav tm="100000">
                                          <p:val>
                                            <p:strVal val="#ppt_x"/>
                                          </p:val>
                                        </p:tav>
                                      </p:tavLst>
                                    </p:anim>
                                    <p:anim calcmode="lin" valueType="num">
                                      <p:cBhvr additive="base">
                                        <p:cTn id="108" dur="3520" fill="hold"/>
                                        <p:tgtEl>
                                          <p:spTgt spid="233"/>
                                        </p:tgtEl>
                                        <p:attrNameLst>
                                          <p:attrName>ppt_y</p:attrName>
                                        </p:attrNameLst>
                                      </p:cBhvr>
                                      <p:tavLst>
                                        <p:tav tm="0">
                                          <p:val>
                                            <p:strVal val="0-#ppt_h/2"/>
                                          </p:val>
                                        </p:tav>
                                        <p:tav tm="100000">
                                          <p:val>
                                            <p:strVal val="#ppt_y"/>
                                          </p:val>
                                        </p:tav>
                                      </p:tavLst>
                                    </p:anim>
                                  </p:childTnLst>
                                </p:cTn>
                              </p:par>
                              <p:par>
                                <p:cTn id="109" presetID="8" presetClass="emph" presetSubtype="0" fill="hold" nodeType="withEffect">
                                  <p:stCondLst>
                                    <p:cond delay="0"/>
                                  </p:stCondLst>
                                  <p:childTnLst>
                                    <p:animRot by="21600000">
                                      <p:cBhvr>
                                        <p:cTn id="110" dur="3520" fill="hold"/>
                                        <p:tgtEl>
                                          <p:spTgt spid="233"/>
                                        </p:tgtEl>
                                        <p:attrNameLst>
                                          <p:attrName>r</p:attrName>
                                        </p:attrNameLst>
                                      </p:cBhvr>
                                    </p:animRot>
                                  </p:childTnLst>
                                </p:cTn>
                              </p:par>
                              <p:par>
                                <p:cTn id="111" presetID="2" presetClass="exit" presetSubtype="9" fill="hold" nodeType="withEffect">
                                  <p:stCondLst>
                                    <p:cond delay="0"/>
                                  </p:stCondLst>
                                  <p:childTnLst>
                                    <p:anim calcmode="lin" valueType="num">
                                      <p:cBhvr additive="base">
                                        <p:cTn id="112" dur="3520"/>
                                        <p:tgtEl>
                                          <p:spTgt spid="233"/>
                                        </p:tgtEl>
                                        <p:attrNameLst>
                                          <p:attrName>ppt_x</p:attrName>
                                        </p:attrNameLst>
                                      </p:cBhvr>
                                      <p:tavLst>
                                        <p:tav tm="0">
                                          <p:val>
                                            <p:strVal val="ppt_x"/>
                                          </p:val>
                                        </p:tav>
                                        <p:tav tm="100000">
                                          <p:val>
                                            <p:strVal val="0-ppt_w/2"/>
                                          </p:val>
                                        </p:tav>
                                      </p:tavLst>
                                    </p:anim>
                                    <p:anim calcmode="lin" valueType="num">
                                      <p:cBhvr additive="base">
                                        <p:cTn id="113" dur="3520"/>
                                        <p:tgtEl>
                                          <p:spTgt spid="233"/>
                                        </p:tgtEl>
                                        <p:attrNameLst>
                                          <p:attrName>ppt_y</p:attrName>
                                        </p:attrNameLst>
                                      </p:cBhvr>
                                      <p:tavLst>
                                        <p:tav tm="0">
                                          <p:val>
                                            <p:strVal val="ppt_y"/>
                                          </p:val>
                                        </p:tav>
                                        <p:tav tm="100000">
                                          <p:val>
                                            <p:strVal val="0-ppt_h/2"/>
                                          </p:val>
                                        </p:tav>
                                      </p:tavLst>
                                    </p:anim>
                                    <p:set>
                                      <p:cBhvr>
                                        <p:cTn id="114" dur="1" fill="hold">
                                          <p:stCondLst>
                                            <p:cond delay="3519"/>
                                          </p:stCondLst>
                                        </p:cTn>
                                        <p:tgtEl>
                                          <p:spTgt spid="233"/>
                                        </p:tgtEl>
                                        <p:attrNameLst>
                                          <p:attrName>style.visibility</p:attrName>
                                        </p:attrNameLst>
                                      </p:cBhvr>
                                      <p:to>
                                        <p:strVal val="hidden"/>
                                      </p:to>
                                    </p:set>
                                  </p:childTnLst>
                                </p:cTn>
                              </p:par>
                              <p:par>
                                <p:cTn id="115" presetID="2" presetClass="entr" presetSubtype="9" fill="hold" nodeType="withEffect">
                                  <p:stCondLst>
                                    <p:cond delay="0"/>
                                  </p:stCondLst>
                                  <p:childTnLst>
                                    <p:set>
                                      <p:cBhvr>
                                        <p:cTn id="116" dur="1" fill="hold">
                                          <p:stCondLst>
                                            <p:cond delay="0"/>
                                          </p:stCondLst>
                                        </p:cTn>
                                        <p:tgtEl>
                                          <p:spTgt spid="232"/>
                                        </p:tgtEl>
                                        <p:attrNameLst>
                                          <p:attrName>style.visibility</p:attrName>
                                        </p:attrNameLst>
                                      </p:cBhvr>
                                      <p:to>
                                        <p:strVal val="visible"/>
                                      </p:to>
                                    </p:set>
                                    <p:anim calcmode="lin" valueType="num">
                                      <p:cBhvr additive="base">
                                        <p:cTn id="117" dur="3540" fill="hold"/>
                                        <p:tgtEl>
                                          <p:spTgt spid="232"/>
                                        </p:tgtEl>
                                        <p:attrNameLst>
                                          <p:attrName>ppt_x</p:attrName>
                                        </p:attrNameLst>
                                      </p:cBhvr>
                                      <p:tavLst>
                                        <p:tav tm="0">
                                          <p:val>
                                            <p:strVal val="0-#ppt_w/2"/>
                                          </p:val>
                                        </p:tav>
                                        <p:tav tm="100000">
                                          <p:val>
                                            <p:strVal val="#ppt_x"/>
                                          </p:val>
                                        </p:tav>
                                      </p:tavLst>
                                    </p:anim>
                                    <p:anim calcmode="lin" valueType="num">
                                      <p:cBhvr additive="base">
                                        <p:cTn id="118" dur="3540" fill="hold"/>
                                        <p:tgtEl>
                                          <p:spTgt spid="232"/>
                                        </p:tgtEl>
                                        <p:attrNameLst>
                                          <p:attrName>ppt_y</p:attrName>
                                        </p:attrNameLst>
                                      </p:cBhvr>
                                      <p:tavLst>
                                        <p:tav tm="0">
                                          <p:val>
                                            <p:strVal val="0-#ppt_h/2"/>
                                          </p:val>
                                        </p:tav>
                                        <p:tav tm="100000">
                                          <p:val>
                                            <p:strVal val="#ppt_y"/>
                                          </p:val>
                                        </p:tav>
                                      </p:tavLst>
                                    </p:anim>
                                  </p:childTnLst>
                                </p:cTn>
                              </p:par>
                              <p:par>
                                <p:cTn id="119" presetID="8" presetClass="emph" presetSubtype="0" fill="hold" nodeType="withEffect">
                                  <p:stCondLst>
                                    <p:cond delay="0"/>
                                  </p:stCondLst>
                                  <p:childTnLst>
                                    <p:animRot by="21600000">
                                      <p:cBhvr>
                                        <p:cTn id="120" dur="3540" fill="hold"/>
                                        <p:tgtEl>
                                          <p:spTgt spid="232"/>
                                        </p:tgtEl>
                                        <p:attrNameLst>
                                          <p:attrName>r</p:attrName>
                                        </p:attrNameLst>
                                      </p:cBhvr>
                                    </p:animRot>
                                  </p:childTnLst>
                                </p:cTn>
                              </p:par>
                              <p:par>
                                <p:cTn id="121" presetID="2" presetClass="exit" presetSubtype="9" fill="hold" nodeType="withEffect">
                                  <p:stCondLst>
                                    <p:cond delay="0"/>
                                  </p:stCondLst>
                                  <p:childTnLst>
                                    <p:anim calcmode="lin" valueType="num">
                                      <p:cBhvr additive="base">
                                        <p:cTn id="122" dur="3540"/>
                                        <p:tgtEl>
                                          <p:spTgt spid="232"/>
                                        </p:tgtEl>
                                        <p:attrNameLst>
                                          <p:attrName>ppt_x</p:attrName>
                                        </p:attrNameLst>
                                      </p:cBhvr>
                                      <p:tavLst>
                                        <p:tav tm="0">
                                          <p:val>
                                            <p:strVal val="ppt_x"/>
                                          </p:val>
                                        </p:tav>
                                        <p:tav tm="100000">
                                          <p:val>
                                            <p:strVal val="0-ppt_w/2"/>
                                          </p:val>
                                        </p:tav>
                                      </p:tavLst>
                                    </p:anim>
                                    <p:anim calcmode="lin" valueType="num">
                                      <p:cBhvr additive="base">
                                        <p:cTn id="123" dur="3540"/>
                                        <p:tgtEl>
                                          <p:spTgt spid="232"/>
                                        </p:tgtEl>
                                        <p:attrNameLst>
                                          <p:attrName>ppt_y</p:attrName>
                                        </p:attrNameLst>
                                      </p:cBhvr>
                                      <p:tavLst>
                                        <p:tav tm="0">
                                          <p:val>
                                            <p:strVal val="ppt_y"/>
                                          </p:val>
                                        </p:tav>
                                        <p:tav tm="100000">
                                          <p:val>
                                            <p:strVal val="0-ppt_h/2"/>
                                          </p:val>
                                        </p:tav>
                                      </p:tavLst>
                                    </p:anim>
                                    <p:set>
                                      <p:cBhvr>
                                        <p:cTn id="124" dur="1" fill="hold">
                                          <p:stCondLst>
                                            <p:cond delay="3539"/>
                                          </p:stCondLst>
                                        </p:cTn>
                                        <p:tgtEl>
                                          <p:spTgt spid="232"/>
                                        </p:tgtEl>
                                        <p:attrNameLst>
                                          <p:attrName>style.visibility</p:attrName>
                                        </p:attrNameLst>
                                      </p:cBhvr>
                                      <p:to>
                                        <p:strVal val="hidden"/>
                                      </p:to>
                                    </p:set>
                                  </p:childTnLst>
                                </p:cTn>
                              </p:par>
                              <p:par>
                                <p:cTn id="125" presetID="23" presetClass="entr" presetSubtype="16" fill="hold" nodeType="withEffect">
                                  <p:stCondLst>
                                    <p:cond delay="0"/>
                                  </p:stCondLst>
                                  <p:childTnLst>
                                    <p:set>
                                      <p:cBhvr>
                                        <p:cTn id="126" dur="1" fill="hold">
                                          <p:stCondLst>
                                            <p:cond delay="0"/>
                                          </p:stCondLst>
                                        </p:cTn>
                                        <p:tgtEl>
                                          <p:spTgt spid="231"/>
                                        </p:tgtEl>
                                        <p:attrNameLst>
                                          <p:attrName>style.visibility</p:attrName>
                                        </p:attrNameLst>
                                      </p:cBhvr>
                                      <p:to>
                                        <p:strVal val="visible"/>
                                      </p:to>
                                    </p:set>
                                    <p:anim calcmode="lin" valueType="num">
                                      <p:cBhvr>
                                        <p:cTn id="127" dur="3000" fill="hold"/>
                                        <p:tgtEl>
                                          <p:spTgt spid="231"/>
                                        </p:tgtEl>
                                        <p:attrNameLst>
                                          <p:attrName>ppt_w</p:attrName>
                                        </p:attrNameLst>
                                      </p:cBhvr>
                                      <p:tavLst>
                                        <p:tav tm="0">
                                          <p:val>
                                            <p:fltVal val="0"/>
                                          </p:val>
                                        </p:tav>
                                        <p:tav tm="100000">
                                          <p:val>
                                            <p:strVal val="#ppt_w"/>
                                          </p:val>
                                        </p:tav>
                                      </p:tavLst>
                                    </p:anim>
                                    <p:anim calcmode="lin" valueType="num">
                                      <p:cBhvr>
                                        <p:cTn id="128" dur="3000" fill="hold"/>
                                        <p:tgtEl>
                                          <p:spTgt spid="231"/>
                                        </p:tgtEl>
                                        <p:attrNameLst>
                                          <p:attrName>ppt_h</p:attrName>
                                        </p:attrNameLst>
                                      </p:cBhvr>
                                      <p:tavLst>
                                        <p:tav tm="0">
                                          <p:val>
                                            <p:fltVal val="0"/>
                                          </p:val>
                                        </p:tav>
                                        <p:tav tm="100000">
                                          <p:val>
                                            <p:strVal val="#ppt_h"/>
                                          </p:val>
                                        </p:tav>
                                      </p:tavLst>
                                    </p:anim>
                                  </p:childTnLst>
                                </p:cTn>
                              </p:par>
                              <p:par>
                                <p:cTn id="129" presetID="8" presetClass="entr" presetSubtype="32" fill="hold" nodeType="withEffect">
                                  <p:stCondLst>
                                    <p:cond delay="0"/>
                                  </p:stCondLst>
                                  <p:childTnLst>
                                    <p:set>
                                      <p:cBhvr>
                                        <p:cTn id="130" dur="1" fill="hold">
                                          <p:stCondLst>
                                            <p:cond delay="0"/>
                                          </p:stCondLst>
                                        </p:cTn>
                                        <p:tgtEl>
                                          <p:spTgt spid="231"/>
                                        </p:tgtEl>
                                        <p:attrNameLst>
                                          <p:attrName>style.visibility</p:attrName>
                                        </p:attrNameLst>
                                      </p:cBhvr>
                                      <p:to>
                                        <p:strVal val="visible"/>
                                      </p:to>
                                    </p:set>
                                    <p:animEffect transition="in" filter="diamond(out)">
                                      <p:cBhvr>
                                        <p:cTn id="131" dur="3000"/>
                                        <p:tgtEl>
                                          <p:spTgt spid="231"/>
                                        </p:tgtEl>
                                      </p:cBhvr>
                                    </p:animEffect>
                                  </p:childTnLst>
                                </p:cTn>
                              </p:par>
                              <p:par>
                                <p:cTn id="132" presetID="9" presetClass="emph" presetSubtype="0" grpId="0" nodeType="withEffect">
                                  <p:stCondLst>
                                    <p:cond delay="0"/>
                                  </p:stCondLst>
                                  <p:childTnLst>
                                    <p:set>
                                      <p:cBhvr rctx="PPT">
                                        <p:cTn id="133" dur="indefinite"/>
                                        <p:tgtEl>
                                          <p:spTgt spid="283"/>
                                        </p:tgtEl>
                                        <p:attrNameLst>
                                          <p:attrName>style.opacity</p:attrName>
                                        </p:attrNameLst>
                                      </p:cBhvr>
                                      <p:to>
                                        <p:strVal val="0"/>
                                      </p:to>
                                    </p:set>
                                    <p:animEffect filter="image" prLst="opacity: 0">
                                      <p:cBhvr rctx="IE">
                                        <p:cTn id="134" dur="indefinite"/>
                                        <p:tgtEl>
                                          <p:spTgt spid="2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ECHE"/>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3178"/>
            <a:ext cx="9144000" cy="5143500"/>
          </a:xfrm>
          <a:prstGeom prst="rect">
            <a:avLst/>
          </a:prstGeom>
          <a:noFill/>
          <a:ln>
            <a:noFill/>
          </a:ln>
        </p:spPr>
      </p:pic>
      <p:sp>
        <p:nvSpPr>
          <p:cNvPr id="3" name="2 Rectángulo"/>
          <p:cNvSpPr/>
          <p:nvPr/>
        </p:nvSpPr>
        <p:spPr>
          <a:xfrm>
            <a:off x="2267744" y="1275606"/>
            <a:ext cx="5256584" cy="2616101"/>
          </a:xfrm>
          <a:prstGeom prst="rect">
            <a:avLst/>
          </a:prstGeom>
        </p:spPr>
        <p:txBody>
          <a:bodyPr wrap="square">
            <a:spAutoFit/>
            <a:scene3d>
              <a:camera prst="obliqueBottomLeft"/>
              <a:lightRig rig="threePt" dir="t"/>
            </a:scene3d>
            <a:sp3d extrusionH="38100">
              <a:extrusionClr>
                <a:schemeClr val="tx1"/>
              </a:extrusionClr>
            </a:sp3d>
          </a:bodyPr>
          <a:lstStyle/>
          <a:p>
            <a:pPr algn="ctr"/>
            <a:r>
              <a:rPr lang="es-ES" sz="2000" dirty="0" smtClean="0">
                <a:solidFill>
                  <a:schemeClr val="accent4">
                    <a:lumMod val="50000"/>
                  </a:schemeClr>
                </a:solidFill>
                <a:latin typeface="Hobo Std" pitchFamily="34" charset="0"/>
              </a:rPr>
              <a:t>Previene </a:t>
            </a:r>
            <a:r>
              <a:rPr lang="es-ES" sz="2000" dirty="0">
                <a:solidFill>
                  <a:schemeClr val="accent4">
                    <a:lumMod val="50000"/>
                  </a:schemeClr>
                </a:solidFill>
                <a:latin typeface="Hobo Std" pitchFamily="34" charset="0"/>
              </a:rPr>
              <a:t>la osteoporosis: </a:t>
            </a:r>
            <a:r>
              <a:rPr lang="es-ES" sz="1600" dirty="0">
                <a:solidFill>
                  <a:schemeClr val="accent4">
                    <a:lumMod val="50000"/>
                  </a:schemeClr>
                </a:solidFill>
                <a:latin typeface="Hobo Std" pitchFamily="34" charset="0"/>
              </a:rPr>
              <a:t>siempre que su consumo haya sido el adecuado durante la infancia y la adolescencia, es decir en la etapa de desarrollo óseo, puesto que la leche es una gran fuente de calcio.</a:t>
            </a:r>
          </a:p>
          <a:p>
            <a:pPr algn="ctr"/>
            <a:r>
              <a:rPr lang="es-ES" sz="1600" dirty="0">
                <a:solidFill>
                  <a:schemeClr val="accent4">
                    <a:lumMod val="50000"/>
                  </a:schemeClr>
                </a:solidFill>
                <a:latin typeface="Hobo Std" pitchFamily="34" charset="0"/>
              </a:rPr>
              <a:t>Pero contrariamente a lo que se cree, una vez instalada la osteoporosis en la edad adulta su acción preventiva es nula.</a:t>
            </a:r>
          </a:p>
          <a:p>
            <a:pPr algn="ctr"/>
            <a:r>
              <a:rPr lang="es-ES" sz="1600" dirty="0">
                <a:solidFill>
                  <a:schemeClr val="accent4">
                    <a:lumMod val="50000"/>
                  </a:schemeClr>
                </a:solidFill>
                <a:latin typeface="Hobo Std" pitchFamily="34" charset="0"/>
              </a:rPr>
              <a:t>La alimentación que se lleva a cabo durante la etapa de crecimiento será crucial para la edad adulta. </a:t>
            </a:r>
          </a:p>
          <a:p>
            <a:pPr algn="ctr"/>
            <a:endParaRPr lang="es-ES" sz="1600" dirty="0">
              <a:solidFill>
                <a:schemeClr val="accent4">
                  <a:lumMod val="50000"/>
                </a:schemeClr>
              </a:solidFill>
              <a:latin typeface="Hobo Std" pitchFamily="34" charset="0"/>
            </a:endParaRPr>
          </a:p>
        </p:txBody>
      </p:sp>
    </p:spTree>
    <p:extLst>
      <p:ext uri="{BB962C8B-B14F-4D97-AF65-F5344CB8AC3E}">
        <p14:creationId xmlns:p14="http://schemas.microsoft.com/office/powerpoint/2010/main" val="105852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58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557624">
            <a:off x="4669113" y="634119"/>
            <a:ext cx="2452166"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042376" flipH="1">
            <a:off x="1946680" y="652892"/>
            <a:ext cx="2452166"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8357624">
            <a:off x="1977765" y="2088414"/>
            <a:ext cx="2452166"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3242376" flipH="1">
            <a:off x="4700198" y="2069641"/>
            <a:ext cx="2452166"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81257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p:cTn id="7" dur="3000" fill="hold"/>
                                        <p:tgtEl>
                                          <p:spTgt spid="71"/>
                                        </p:tgtEl>
                                        <p:attrNameLst>
                                          <p:attrName>ppt_x</p:attrName>
                                        </p:attrNameLst>
                                      </p:cBhvr>
                                      <p:tavLst>
                                        <p:tav tm="0">
                                          <p:val>
                                            <p:strVal val="#ppt_x"/>
                                          </p:val>
                                        </p:tav>
                                        <p:tav tm="100000">
                                          <p:val>
                                            <p:strVal val="#ppt_x"/>
                                          </p:val>
                                        </p:tav>
                                      </p:tavLst>
                                    </p:anim>
                                    <p:anim calcmode="lin" valueType="num">
                                      <p:cBhvr>
                                        <p:cTn id="8" dur="3000" fill="hold"/>
                                        <p:tgtEl>
                                          <p:spTgt spid="71"/>
                                        </p:tgtEl>
                                        <p:attrNameLst>
                                          <p:attrName>ppt_y</p:attrName>
                                        </p:attrNameLst>
                                      </p:cBhvr>
                                      <p:tavLst>
                                        <p:tav tm="0">
                                          <p:val>
                                            <p:strVal val="#ppt_y-#ppt_h/2"/>
                                          </p:val>
                                        </p:tav>
                                        <p:tav tm="100000">
                                          <p:val>
                                            <p:strVal val="#ppt_y"/>
                                          </p:val>
                                        </p:tav>
                                      </p:tavLst>
                                    </p:anim>
                                    <p:anim calcmode="lin" valueType="num">
                                      <p:cBhvr>
                                        <p:cTn id="9" dur="3000" fill="hold"/>
                                        <p:tgtEl>
                                          <p:spTgt spid="71"/>
                                        </p:tgtEl>
                                        <p:attrNameLst>
                                          <p:attrName>ppt_w</p:attrName>
                                        </p:attrNameLst>
                                      </p:cBhvr>
                                      <p:tavLst>
                                        <p:tav tm="0">
                                          <p:val>
                                            <p:strVal val="#ppt_w"/>
                                          </p:val>
                                        </p:tav>
                                        <p:tav tm="100000">
                                          <p:val>
                                            <p:strVal val="#ppt_w"/>
                                          </p:val>
                                        </p:tav>
                                      </p:tavLst>
                                    </p:anim>
                                    <p:anim calcmode="lin" valueType="num">
                                      <p:cBhvr>
                                        <p:cTn id="10" dur="3000" fill="hold"/>
                                        <p:tgtEl>
                                          <p:spTgt spid="71"/>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3000" fill="hold"/>
                                        <p:tgtEl>
                                          <p:spTgt spid="71"/>
                                        </p:tgtEl>
                                      </p:cBhvr>
                                      <p:by x="150000" y="100000"/>
                                    </p:animScale>
                                  </p:childTnLst>
                                </p:cTn>
                              </p:par>
                              <p:par>
                                <p:cTn id="13" presetID="2" presetClass="exit" presetSubtype="6" fill="hold" nodeType="withEffect">
                                  <p:stCondLst>
                                    <p:cond delay="0"/>
                                  </p:stCondLst>
                                  <p:childTnLst>
                                    <p:anim calcmode="lin" valueType="num">
                                      <p:cBhvr additive="base">
                                        <p:cTn id="14" dur="4250"/>
                                        <p:tgtEl>
                                          <p:spTgt spid="71"/>
                                        </p:tgtEl>
                                        <p:attrNameLst>
                                          <p:attrName>ppt_x</p:attrName>
                                        </p:attrNameLst>
                                      </p:cBhvr>
                                      <p:tavLst>
                                        <p:tav tm="0">
                                          <p:val>
                                            <p:strVal val="ppt_x"/>
                                          </p:val>
                                        </p:tav>
                                        <p:tav tm="100000">
                                          <p:val>
                                            <p:strVal val="1+ppt_w/2"/>
                                          </p:val>
                                        </p:tav>
                                      </p:tavLst>
                                    </p:anim>
                                    <p:anim calcmode="lin" valueType="num">
                                      <p:cBhvr additive="base">
                                        <p:cTn id="15" dur="4250"/>
                                        <p:tgtEl>
                                          <p:spTgt spid="71"/>
                                        </p:tgtEl>
                                        <p:attrNameLst>
                                          <p:attrName>ppt_y</p:attrName>
                                        </p:attrNameLst>
                                      </p:cBhvr>
                                      <p:tavLst>
                                        <p:tav tm="0">
                                          <p:val>
                                            <p:strVal val="ppt_y"/>
                                          </p:val>
                                        </p:tav>
                                        <p:tav tm="100000">
                                          <p:val>
                                            <p:strVal val="1+ppt_h/2"/>
                                          </p:val>
                                        </p:tav>
                                      </p:tavLst>
                                    </p:anim>
                                    <p:set>
                                      <p:cBhvr>
                                        <p:cTn id="16" dur="1" fill="hold">
                                          <p:stCondLst>
                                            <p:cond delay="4249"/>
                                          </p:stCondLst>
                                        </p:cTn>
                                        <p:tgtEl>
                                          <p:spTgt spid="71"/>
                                        </p:tgtEl>
                                        <p:attrNameLst>
                                          <p:attrName>style.visibility</p:attrName>
                                        </p:attrNameLst>
                                      </p:cBhvr>
                                      <p:to>
                                        <p:strVal val="hidden"/>
                                      </p:to>
                                    </p:set>
                                  </p:childTnLst>
                                </p:cTn>
                              </p:par>
                              <p:par>
                                <p:cTn id="17" presetID="17" presetClass="entr" presetSubtype="1" fill="hold" nodeType="withEffect">
                                  <p:stCondLst>
                                    <p:cond delay="0"/>
                                  </p:stCondLst>
                                  <p:childTnLst>
                                    <p:set>
                                      <p:cBhvr>
                                        <p:cTn id="18" dur="1" fill="hold">
                                          <p:stCondLst>
                                            <p:cond delay="0"/>
                                          </p:stCondLst>
                                        </p:cTn>
                                        <p:tgtEl>
                                          <p:spTgt spid="1026"/>
                                        </p:tgtEl>
                                        <p:attrNameLst>
                                          <p:attrName>style.visibility</p:attrName>
                                        </p:attrNameLst>
                                      </p:cBhvr>
                                      <p:to>
                                        <p:strVal val="visible"/>
                                      </p:to>
                                    </p:set>
                                    <p:anim calcmode="lin" valueType="num">
                                      <p:cBhvr>
                                        <p:cTn id="19" dur="3000" fill="hold"/>
                                        <p:tgtEl>
                                          <p:spTgt spid="1026"/>
                                        </p:tgtEl>
                                        <p:attrNameLst>
                                          <p:attrName>ppt_x</p:attrName>
                                        </p:attrNameLst>
                                      </p:cBhvr>
                                      <p:tavLst>
                                        <p:tav tm="0">
                                          <p:val>
                                            <p:strVal val="#ppt_x"/>
                                          </p:val>
                                        </p:tav>
                                        <p:tav tm="100000">
                                          <p:val>
                                            <p:strVal val="#ppt_x"/>
                                          </p:val>
                                        </p:tav>
                                      </p:tavLst>
                                    </p:anim>
                                    <p:anim calcmode="lin" valueType="num">
                                      <p:cBhvr>
                                        <p:cTn id="20" dur="3000" fill="hold"/>
                                        <p:tgtEl>
                                          <p:spTgt spid="1026"/>
                                        </p:tgtEl>
                                        <p:attrNameLst>
                                          <p:attrName>ppt_y</p:attrName>
                                        </p:attrNameLst>
                                      </p:cBhvr>
                                      <p:tavLst>
                                        <p:tav tm="0">
                                          <p:val>
                                            <p:strVal val="#ppt_y-#ppt_h/2"/>
                                          </p:val>
                                        </p:tav>
                                        <p:tav tm="100000">
                                          <p:val>
                                            <p:strVal val="#ppt_y"/>
                                          </p:val>
                                        </p:tav>
                                      </p:tavLst>
                                    </p:anim>
                                    <p:anim calcmode="lin" valueType="num">
                                      <p:cBhvr>
                                        <p:cTn id="21" dur="3000" fill="hold"/>
                                        <p:tgtEl>
                                          <p:spTgt spid="1026"/>
                                        </p:tgtEl>
                                        <p:attrNameLst>
                                          <p:attrName>ppt_w</p:attrName>
                                        </p:attrNameLst>
                                      </p:cBhvr>
                                      <p:tavLst>
                                        <p:tav tm="0">
                                          <p:val>
                                            <p:strVal val="#ppt_w"/>
                                          </p:val>
                                        </p:tav>
                                        <p:tav tm="100000">
                                          <p:val>
                                            <p:strVal val="#ppt_w"/>
                                          </p:val>
                                        </p:tav>
                                      </p:tavLst>
                                    </p:anim>
                                    <p:anim calcmode="lin" valueType="num">
                                      <p:cBhvr>
                                        <p:cTn id="22" dur="3000" fill="hold"/>
                                        <p:tgtEl>
                                          <p:spTgt spid="1026"/>
                                        </p:tgtEl>
                                        <p:attrNameLst>
                                          <p:attrName>ppt_h</p:attrName>
                                        </p:attrNameLst>
                                      </p:cBhvr>
                                      <p:tavLst>
                                        <p:tav tm="0">
                                          <p:val>
                                            <p:fltVal val="0"/>
                                          </p:val>
                                        </p:tav>
                                        <p:tav tm="100000">
                                          <p:val>
                                            <p:strVal val="#ppt_h"/>
                                          </p:val>
                                        </p:tav>
                                      </p:tavLst>
                                    </p:anim>
                                  </p:childTnLst>
                                </p:cTn>
                              </p:par>
                              <p:par>
                                <p:cTn id="23" presetID="6" presetClass="emph" presetSubtype="0" fill="hold" nodeType="withEffect">
                                  <p:stCondLst>
                                    <p:cond delay="0"/>
                                  </p:stCondLst>
                                  <p:childTnLst>
                                    <p:animScale>
                                      <p:cBhvr>
                                        <p:cTn id="24" dur="3000" fill="hold"/>
                                        <p:tgtEl>
                                          <p:spTgt spid="1026"/>
                                        </p:tgtEl>
                                      </p:cBhvr>
                                      <p:by x="150000" y="100000"/>
                                    </p:animScale>
                                  </p:childTnLst>
                                </p:cTn>
                              </p:par>
                              <p:par>
                                <p:cTn id="25" presetID="2" presetClass="exit" presetSubtype="12" fill="hold" nodeType="withEffect">
                                  <p:stCondLst>
                                    <p:cond delay="0"/>
                                  </p:stCondLst>
                                  <p:childTnLst>
                                    <p:anim calcmode="lin" valueType="num">
                                      <p:cBhvr additive="base">
                                        <p:cTn id="26" dur="4250"/>
                                        <p:tgtEl>
                                          <p:spTgt spid="1026"/>
                                        </p:tgtEl>
                                        <p:attrNameLst>
                                          <p:attrName>ppt_x</p:attrName>
                                        </p:attrNameLst>
                                      </p:cBhvr>
                                      <p:tavLst>
                                        <p:tav tm="0">
                                          <p:val>
                                            <p:strVal val="ppt_x"/>
                                          </p:val>
                                        </p:tav>
                                        <p:tav tm="100000">
                                          <p:val>
                                            <p:strVal val="0-ppt_w/2"/>
                                          </p:val>
                                        </p:tav>
                                      </p:tavLst>
                                    </p:anim>
                                    <p:anim calcmode="lin" valueType="num">
                                      <p:cBhvr additive="base">
                                        <p:cTn id="27" dur="4250"/>
                                        <p:tgtEl>
                                          <p:spTgt spid="1026"/>
                                        </p:tgtEl>
                                        <p:attrNameLst>
                                          <p:attrName>ppt_y</p:attrName>
                                        </p:attrNameLst>
                                      </p:cBhvr>
                                      <p:tavLst>
                                        <p:tav tm="0">
                                          <p:val>
                                            <p:strVal val="ppt_y"/>
                                          </p:val>
                                        </p:tav>
                                        <p:tav tm="100000">
                                          <p:val>
                                            <p:strVal val="1+ppt_h/2"/>
                                          </p:val>
                                        </p:tav>
                                      </p:tavLst>
                                    </p:anim>
                                    <p:set>
                                      <p:cBhvr>
                                        <p:cTn id="28" dur="1" fill="hold">
                                          <p:stCondLst>
                                            <p:cond delay="4249"/>
                                          </p:stCondLst>
                                        </p:cTn>
                                        <p:tgtEl>
                                          <p:spTgt spid="1026"/>
                                        </p:tgtEl>
                                        <p:attrNameLst>
                                          <p:attrName>style.visibility</p:attrName>
                                        </p:attrNameLst>
                                      </p:cBhvr>
                                      <p:to>
                                        <p:strVal val="hidden"/>
                                      </p:to>
                                    </p:set>
                                  </p:childTnLst>
                                </p:cTn>
                              </p:par>
                              <p:par>
                                <p:cTn id="29" presetID="17" presetClass="entr" presetSubtype="4" fill="hold" nodeType="withEffect">
                                  <p:stCondLst>
                                    <p:cond delay="0"/>
                                  </p:stCondLst>
                                  <p:childTnLst>
                                    <p:set>
                                      <p:cBhvr>
                                        <p:cTn id="30" dur="1" fill="hold">
                                          <p:stCondLst>
                                            <p:cond delay="0"/>
                                          </p:stCondLst>
                                        </p:cTn>
                                        <p:tgtEl>
                                          <p:spTgt spid="72"/>
                                        </p:tgtEl>
                                        <p:attrNameLst>
                                          <p:attrName>style.visibility</p:attrName>
                                        </p:attrNameLst>
                                      </p:cBhvr>
                                      <p:to>
                                        <p:strVal val="visible"/>
                                      </p:to>
                                    </p:set>
                                    <p:anim calcmode="lin" valueType="num">
                                      <p:cBhvr>
                                        <p:cTn id="31" dur="3000" fill="hold"/>
                                        <p:tgtEl>
                                          <p:spTgt spid="72"/>
                                        </p:tgtEl>
                                        <p:attrNameLst>
                                          <p:attrName>ppt_x</p:attrName>
                                        </p:attrNameLst>
                                      </p:cBhvr>
                                      <p:tavLst>
                                        <p:tav tm="0">
                                          <p:val>
                                            <p:strVal val="#ppt_x"/>
                                          </p:val>
                                        </p:tav>
                                        <p:tav tm="100000">
                                          <p:val>
                                            <p:strVal val="#ppt_x"/>
                                          </p:val>
                                        </p:tav>
                                      </p:tavLst>
                                    </p:anim>
                                    <p:anim calcmode="lin" valueType="num">
                                      <p:cBhvr>
                                        <p:cTn id="32" dur="3000" fill="hold"/>
                                        <p:tgtEl>
                                          <p:spTgt spid="72"/>
                                        </p:tgtEl>
                                        <p:attrNameLst>
                                          <p:attrName>ppt_y</p:attrName>
                                        </p:attrNameLst>
                                      </p:cBhvr>
                                      <p:tavLst>
                                        <p:tav tm="0">
                                          <p:val>
                                            <p:strVal val="#ppt_y+#ppt_h/2"/>
                                          </p:val>
                                        </p:tav>
                                        <p:tav tm="100000">
                                          <p:val>
                                            <p:strVal val="#ppt_y"/>
                                          </p:val>
                                        </p:tav>
                                      </p:tavLst>
                                    </p:anim>
                                    <p:anim calcmode="lin" valueType="num">
                                      <p:cBhvr>
                                        <p:cTn id="33" dur="3000" fill="hold"/>
                                        <p:tgtEl>
                                          <p:spTgt spid="72"/>
                                        </p:tgtEl>
                                        <p:attrNameLst>
                                          <p:attrName>ppt_w</p:attrName>
                                        </p:attrNameLst>
                                      </p:cBhvr>
                                      <p:tavLst>
                                        <p:tav tm="0">
                                          <p:val>
                                            <p:strVal val="#ppt_w"/>
                                          </p:val>
                                        </p:tav>
                                        <p:tav tm="100000">
                                          <p:val>
                                            <p:strVal val="#ppt_w"/>
                                          </p:val>
                                        </p:tav>
                                      </p:tavLst>
                                    </p:anim>
                                    <p:anim calcmode="lin" valueType="num">
                                      <p:cBhvr>
                                        <p:cTn id="34" dur="3000" fill="hold"/>
                                        <p:tgtEl>
                                          <p:spTgt spid="72"/>
                                        </p:tgtEl>
                                        <p:attrNameLst>
                                          <p:attrName>ppt_h</p:attrName>
                                        </p:attrNameLst>
                                      </p:cBhvr>
                                      <p:tavLst>
                                        <p:tav tm="0">
                                          <p:val>
                                            <p:fltVal val="0"/>
                                          </p:val>
                                        </p:tav>
                                        <p:tav tm="100000">
                                          <p:val>
                                            <p:strVal val="#ppt_h"/>
                                          </p:val>
                                        </p:tav>
                                      </p:tavLst>
                                    </p:anim>
                                  </p:childTnLst>
                                </p:cTn>
                              </p:par>
                              <p:par>
                                <p:cTn id="35" presetID="6" presetClass="emph" presetSubtype="0" fill="hold" nodeType="withEffect">
                                  <p:stCondLst>
                                    <p:cond delay="0"/>
                                  </p:stCondLst>
                                  <p:childTnLst>
                                    <p:animScale>
                                      <p:cBhvr>
                                        <p:cTn id="36" dur="3000" fill="hold"/>
                                        <p:tgtEl>
                                          <p:spTgt spid="72"/>
                                        </p:tgtEl>
                                      </p:cBhvr>
                                      <p:by x="150000" y="100000"/>
                                    </p:animScale>
                                  </p:childTnLst>
                                </p:cTn>
                              </p:par>
                              <p:par>
                                <p:cTn id="37" presetID="2" presetClass="exit" presetSubtype="3" fill="hold" nodeType="withEffect">
                                  <p:stCondLst>
                                    <p:cond delay="0"/>
                                  </p:stCondLst>
                                  <p:childTnLst>
                                    <p:anim calcmode="lin" valueType="num">
                                      <p:cBhvr additive="base">
                                        <p:cTn id="38" dur="4250"/>
                                        <p:tgtEl>
                                          <p:spTgt spid="72"/>
                                        </p:tgtEl>
                                        <p:attrNameLst>
                                          <p:attrName>ppt_x</p:attrName>
                                        </p:attrNameLst>
                                      </p:cBhvr>
                                      <p:tavLst>
                                        <p:tav tm="0">
                                          <p:val>
                                            <p:strVal val="ppt_x"/>
                                          </p:val>
                                        </p:tav>
                                        <p:tav tm="100000">
                                          <p:val>
                                            <p:strVal val="1+ppt_w/2"/>
                                          </p:val>
                                        </p:tav>
                                      </p:tavLst>
                                    </p:anim>
                                    <p:anim calcmode="lin" valueType="num">
                                      <p:cBhvr additive="base">
                                        <p:cTn id="39" dur="4250"/>
                                        <p:tgtEl>
                                          <p:spTgt spid="72"/>
                                        </p:tgtEl>
                                        <p:attrNameLst>
                                          <p:attrName>ppt_y</p:attrName>
                                        </p:attrNameLst>
                                      </p:cBhvr>
                                      <p:tavLst>
                                        <p:tav tm="0">
                                          <p:val>
                                            <p:strVal val="ppt_y"/>
                                          </p:val>
                                        </p:tav>
                                        <p:tav tm="100000">
                                          <p:val>
                                            <p:strVal val="0-ppt_h/2"/>
                                          </p:val>
                                        </p:tav>
                                      </p:tavLst>
                                    </p:anim>
                                    <p:set>
                                      <p:cBhvr>
                                        <p:cTn id="40" dur="1" fill="hold">
                                          <p:stCondLst>
                                            <p:cond delay="4249"/>
                                          </p:stCondLst>
                                        </p:cTn>
                                        <p:tgtEl>
                                          <p:spTgt spid="72"/>
                                        </p:tgtEl>
                                        <p:attrNameLst>
                                          <p:attrName>style.visibility</p:attrName>
                                        </p:attrNameLst>
                                      </p:cBhvr>
                                      <p:to>
                                        <p:strVal val="hidden"/>
                                      </p:to>
                                    </p:set>
                                  </p:childTnLst>
                                </p:cTn>
                              </p:par>
                              <p:par>
                                <p:cTn id="41" presetID="17" presetClass="entr" presetSubtype="4" fill="hold" nodeType="withEffect">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cBhvr>
                                        <p:cTn id="43" dur="3000" fill="hold"/>
                                        <p:tgtEl>
                                          <p:spTgt spid="73"/>
                                        </p:tgtEl>
                                        <p:attrNameLst>
                                          <p:attrName>ppt_x</p:attrName>
                                        </p:attrNameLst>
                                      </p:cBhvr>
                                      <p:tavLst>
                                        <p:tav tm="0">
                                          <p:val>
                                            <p:strVal val="#ppt_x"/>
                                          </p:val>
                                        </p:tav>
                                        <p:tav tm="100000">
                                          <p:val>
                                            <p:strVal val="#ppt_x"/>
                                          </p:val>
                                        </p:tav>
                                      </p:tavLst>
                                    </p:anim>
                                    <p:anim calcmode="lin" valueType="num">
                                      <p:cBhvr>
                                        <p:cTn id="44" dur="3000" fill="hold"/>
                                        <p:tgtEl>
                                          <p:spTgt spid="73"/>
                                        </p:tgtEl>
                                        <p:attrNameLst>
                                          <p:attrName>ppt_y</p:attrName>
                                        </p:attrNameLst>
                                      </p:cBhvr>
                                      <p:tavLst>
                                        <p:tav tm="0">
                                          <p:val>
                                            <p:strVal val="#ppt_y+#ppt_h/2"/>
                                          </p:val>
                                        </p:tav>
                                        <p:tav tm="100000">
                                          <p:val>
                                            <p:strVal val="#ppt_y"/>
                                          </p:val>
                                        </p:tav>
                                      </p:tavLst>
                                    </p:anim>
                                    <p:anim calcmode="lin" valueType="num">
                                      <p:cBhvr>
                                        <p:cTn id="45" dur="3000" fill="hold"/>
                                        <p:tgtEl>
                                          <p:spTgt spid="73"/>
                                        </p:tgtEl>
                                        <p:attrNameLst>
                                          <p:attrName>ppt_w</p:attrName>
                                        </p:attrNameLst>
                                      </p:cBhvr>
                                      <p:tavLst>
                                        <p:tav tm="0">
                                          <p:val>
                                            <p:strVal val="#ppt_w"/>
                                          </p:val>
                                        </p:tav>
                                        <p:tav tm="100000">
                                          <p:val>
                                            <p:strVal val="#ppt_w"/>
                                          </p:val>
                                        </p:tav>
                                      </p:tavLst>
                                    </p:anim>
                                    <p:anim calcmode="lin" valueType="num">
                                      <p:cBhvr>
                                        <p:cTn id="46" dur="3000" fill="hold"/>
                                        <p:tgtEl>
                                          <p:spTgt spid="73"/>
                                        </p:tgtEl>
                                        <p:attrNameLst>
                                          <p:attrName>ppt_h</p:attrName>
                                        </p:attrNameLst>
                                      </p:cBhvr>
                                      <p:tavLst>
                                        <p:tav tm="0">
                                          <p:val>
                                            <p:fltVal val="0"/>
                                          </p:val>
                                        </p:tav>
                                        <p:tav tm="100000">
                                          <p:val>
                                            <p:strVal val="#ppt_h"/>
                                          </p:val>
                                        </p:tav>
                                      </p:tavLst>
                                    </p:anim>
                                  </p:childTnLst>
                                </p:cTn>
                              </p:par>
                              <p:par>
                                <p:cTn id="47" presetID="6" presetClass="emph" presetSubtype="0" fill="hold" nodeType="withEffect">
                                  <p:stCondLst>
                                    <p:cond delay="0"/>
                                  </p:stCondLst>
                                  <p:childTnLst>
                                    <p:animScale>
                                      <p:cBhvr>
                                        <p:cTn id="48" dur="3000" fill="hold"/>
                                        <p:tgtEl>
                                          <p:spTgt spid="73"/>
                                        </p:tgtEl>
                                      </p:cBhvr>
                                      <p:by x="150000" y="100000"/>
                                    </p:animScale>
                                  </p:childTnLst>
                                </p:cTn>
                              </p:par>
                              <p:par>
                                <p:cTn id="49" presetID="2" presetClass="exit" presetSubtype="9" fill="hold" nodeType="withEffect">
                                  <p:stCondLst>
                                    <p:cond delay="0"/>
                                  </p:stCondLst>
                                  <p:childTnLst>
                                    <p:anim calcmode="lin" valueType="num">
                                      <p:cBhvr additive="base">
                                        <p:cTn id="50" dur="4250"/>
                                        <p:tgtEl>
                                          <p:spTgt spid="73"/>
                                        </p:tgtEl>
                                        <p:attrNameLst>
                                          <p:attrName>ppt_x</p:attrName>
                                        </p:attrNameLst>
                                      </p:cBhvr>
                                      <p:tavLst>
                                        <p:tav tm="0">
                                          <p:val>
                                            <p:strVal val="ppt_x"/>
                                          </p:val>
                                        </p:tav>
                                        <p:tav tm="100000">
                                          <p:val>
                                            <p:strVal val="0-ppt_w/2"/>
                                          </p:val>
                                        </p:tav>
                                      </p:tavLst>
                                    </p:anim>
                                    <p:anim calcmode="lin" valueType="num">
                                      <p:cBhvr additive="base">
                                        <p:cTn id="51" dur="4250"/>
                                        <p:tgtEl>
                                          <p:spTgt spid="73"/>
                                        </p:tgtEl>
                                        <p:attrNameLst>
                                          <p:attrName>ppt_y</p:attrName>
                                        </p:attrNameLst>
                                      </p:cBhvr>
                                      <p:tavLst>
                                        <p:tav tm="0">
                                          <p:val>
                                            <p:strVal val="ppt_y"/>
                                          </p:val>
                                        </p:tav>
                                        <p:tav tm="100000">
                                          <p:val>
                                            <p:strVal val="0-ppt_h/2"/>
                                          </p:val>
                                        </p:tav>
                                      </p:tavLst>
                                    </p:anim>
                                    <p:set>
                                      <p:cBhvr>
                                        <p:cTn id="52" dur="1" fill="hold">
                                          <p:stCondLst>
                                            <p:cond delay="4249"/>
                                          </p:stCondLst>
                                        </p:cTn>
                                        <p:tgtEl>
                                          <p:spTgt spid="73"/>
                                        </p:tgtEl>
                                        <p:attrNameLst>
                                          <p:attrName>style.visibility</p:attrName>
                                        </p:attrNameLst>
                                      </p:cBhvr>
                                      <p:to>
                                        <p:strVal val="hidden"/>
                                      </p:to>
                                    </p:set>
                                  </p:childTnLst>
                                </p:cTn>
                              </p:par>
                              <p:par>
                                <p:cTn id="53" presetID="23" presetClass="entr" presetSubtype="528" fill="hold" nodeType="withEffect">
                                  <p:stCondLst>
                                    <p:cond delay="0"/>
                                  </p:stCondLst>
                                  <p:childTnLst>
                                    <p:set>
                                      <p:cBhvr>
                                        <p:cTn id="54" dur="1" fill="hold">
                                          <p:stCondLst>
                                            <p:cond delay="0"/>
                                          </p:stCondLst>
                                        </p:cTn>
                                        <p:tgtEl>
                                          <p:spTgt spid="59"/>
                                        </p:tgtEl>
                                        <p:attrNameLst>
                                          <p:attrName>style.visibility</p:attrName>
                                        </p:attrNameLst>
                                      </p:cBhvr>
                                      <p:to>
                                        <p:strVal val="visible"/>
                                      </p:to>
                                    </p:set>
                                    <p:anim calcmode="lin" valueType="num">
                                      <p:cBhvr>
                                        <p:cTn id="55" dur="3000" fill="hold"/>
                                        <p:tgtEl>
                                          <p:spTgt spid="59"/>
                                        </p:tgtEl>
                                        <p:attrNameLst>
                                          <p:attrName>ppt_w</p:attrName>
                                        </p:attrNameLst>
                                      </p:cBhvr>
                                      <p:tavLst>
                                        <p:tav tm="0">
                                          <p:val>
                                            <p:fltVal val="0"/>
                                          </p:val>
                                        </p:tav>
                                        <p:tav tm="100000">
                                          <p:val>
                                            <p:strVal val="#ppt_w"/>
                                          </p:val>
                                        </p:tav>
                                      </p:tavLst>
                                    </p:anim>
                                    <p:anim calcmode="lin" valueType="num">
                                      <p:cBhvr>
                                        <p:cTn id="56" dur="3000" fill="hold"/>
                                        <p:tgtEl>
                                          <p:spTgt spid="59"/>
                                        </p:tgtEl>
                                        <p:attrNameLst>
                                          <p:attrName>ppt_h</p:attrName>
                                        </p:attrNameLst>
                                      </p:cBhvr>
                                      <p:tavLst>
                                        <p:tav tm="0">
                                          <p:val>
                                            <p:fltVal val="0"/>
                                          </p:val>
                                        </p:tav>
                                        <p:tav tm="100000">
                                          <p:val>
                                            <p:strVal val="#ppt_h"/>
                                          </p:val>
                                        </p:tav>
                                      </p:tavLst>
                                    </p:anim>
                                    <p:anim calcmode="lin" valueType="num">
                                      <p:cBhvr>
                                        <p:cTn id="57" dur="3000" fill="hold"/>
                                        <p:tgtEl>
                                          <p:spTgt spid="59"/>
                                        </p:tgtEl>
                                        <p:attrNameLst>
                                          <p:attrName>ppt_x</p:attrName>
                                        </p:attrNameLst>
                                      </p:cBhvr>
                                      <p:tavLst>
                                        <p:tav tm="0">
                                          <p:val>
                                            <p:fltVal val="0.5"/>
                                          </p:val>
                                        </p:tav>
                                        <p:tav tm="100000">
                                          <p:val>
                                            <p:strVal val="#ppt_x"/>
                                          </p:val>
                                        </p:tav>
                                      </p:tavLst>
                                    </p:anim>
                                    <p:anim calcmode="lin" valueType="num">
                                      <p:cBhvr>
                                        <p:cTn id="58" dur="3000" fill="hold"/>
                                        <p:tgtEl>
                                          <p:spTgt spid="59"/>
                                        </p:tgtEl>
                                        <p:attrNameLst>
                                          <p:attrName>ppt_y</p:attrName>
                                        </p:attrNameLst>
                                      </p:cBhvr>
                                      <p:tavLst>
                                        <p:tav tm="0">
                                          <p:val>
                                            <p:fltVal val="0.5"/>
                                          </p:val>
                                        </p:tav>
                                        <p:tav tm="100000">
                                          <p:val>
                                            <p:strVal val="#ppt_y"/>
                                          </p:val>
                                        </p:tav>
                                      </p:tavLst>
                                    </p:anim>
                                  </p:childTnLst>
                                </p:cTn>
                              </p:par>
                              <p:par>
                                <p:cTn id="59" presetID="8" presetClass="entr" presetSubtype="32" fill="hold" nodeType="withEffect">
                                  <p:stCondLst>
                                    <p:cond delay="0"/>
                                  </p:stCondLst>
                                  <p:childTnLst>
                                    <p:set>
                                      <p:cBhvr>
                                        <p:cTn id="60" dur="1" fill="hold">
                                          <p:stCondLst>
                                            <p:cond delay="0"/>
                                          </p:stCondLst>
                                        </p:cTn>
                                        <p:tgtEl>
                                          <p:spTgt spid="59"/>
                                        </p:tgtEl>
                                        <p:attrNameLst>
                                          <p:attrName>style.visibility</p:attrName>
                                        </p:attrNameLst>
                                      </p:cBhvr>
                                      <p:to>
                                        <p:strVal val="visible"/>
                                      </p:to>
                                    </p:set>
                                    <p:animEffect transition="in" filter="diamond(out)">
                                      <p:cBhvr>
                                        <p:cTn id="61" dur="3000"/>
                                        <p:tgtEl>
                                          <p:spTgt spid="59"/>
                                        </p:tgtEl>
                                      </p:cBhvr>
                                    </p:animEffect>
                                  </p:childTnLst>
                                </p:cTn>
                              </p:par>
                              <p:par>
                                <p:cTn id="62" presetID="9" presetClass="emph" presetSubtype="0" grpId="0" nodeType="withEffect">
                                  <p:stCondLst>
                                    <p:cond delay="0"/>
                                  </p:stCondLst>
                                  <p:childTnLst>
                                    <p:set>
                                      <p:cBhvr rctx="PPT">
                                        <p:cTn id="63" dur="indefinite"/>
                                        <p:tgtEl>
                                          <p:spTgt spid="7"/>
                                        </p:tgtEl>
                                        <p:attrNameLst>
                                          <p:attrName>style.opacity</p:attrName>
                                        </p:attrNameLst>
                                      </p:cBhvr>
                                      <p:to>
                                        <p:strVal val="0"/>
                                      </p:to>
                                    </p:set>
                                    <p:animEffect filter="image" prLst="opacity: 0">
                                      <p:cBhvr rctx="IE">
                                        <p:cTn id="64"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64 Imagen" descr="Diapositiva17"/>
          <p:cNvPicPr>
            <a:picLocks noGrp="1" noChangeAspect="1"/>
          </p:cNvPicPr>
          <p:nvPr isPhoto="1"/>
        </p:nvPicPr>
        <p:blipFill rotWithShape="1">
          <a:blip r:embed="rId2">
            <a:lum/>
            <a:extLst>
              <a:ext uri="{28A0092B-C50C-407E-A947-70E740481C1C}">
                <a14:useLocalDpi xmlns:a14="http://schemas.microsoft.com/office/drawing/2010/main" val="0"/>
              </a:ext>
            </a:extLst>
          </a:blip>
          <a:srcRect t="-167657" b="-1"/>
          <a:stretch/>
        </p:blipFill>
        <p:spPr>
          <a:xfrm>
            <a:off x="0" y="-8623408"/>
            <a:ext cx="9144000" cy="13766908"/>
          </a:xfrm>
          <a:prstGeom prst="rect">
            <a:avLst/>
          </a:prstGeom>
          <a:noFill/>
          <a:ln>
            <a:noFill/>
          </a:ln>
        </p:spPr>
      </p:pic>
      <p:sp>
        <p:nvSpPr>
          <p:cNvPr id="11" name="10 Rombo"/>
          <p:cNvSpPr/>
          <p:nvPr/>
        </p:nvSpPr>
        <p:spPr>
          <a:xfrm rot="16009953" flipH="1">
            <a:off x="2084114" y="-621760"/>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6009953" flipH="1">
            <a:off x="2398643" y="-302804"/>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16009953" flipH="1">
            <a:off x="2722643" y="2119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6009953" flipH="1">
            <a:off x="3046643" y="34519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16009953" flipH="1">
            <a:off x="3370643" y="66919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rot="16009953" flipH="1">
            <a:off x="3678654" y="99970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rot="16009953" flipH="1">
            <a:off x="3993183" y="1318662"/>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16009953" flipH="1">
            <a:off x="4317183" y="1642662"/>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rot="16009953" flipH="1">
            <a:off x="4641183" y="1966662"/>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16009953" flipH="1">
            <a:off x="4965183" y="2290662"/>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rot="16009953" flipH="1">
            <a:off x="5262830" y="2640060"/>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rot="16009953" flipH="1">
            <a:off x="5577359" y="295901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rot="16009953" flipH="1">
            <a:off x="5901359" y="328301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rot="16009953" flipH="1">
            <a:off x="6225359" y="360701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rot="16009953" flipH="1">
            <a:off x="6549359" y="393101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ombo"/>
          <p:cNvSpPr/>
          <p:nvPr/>
        </p:nvSpPr>
        <p:spPr>
          <a:xfrm rot="16009953" flipH="1">
            <a:off x="-1336507" y="-621760"/>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ombo"/>
          <p:cNvSpPr/>
          <p:nvPr/>
        </p:nvSpPr>
        <p:spPr>
          <a:xfrm rot="16009953" flipH="1">
            <a:off x="-1021978" y="-302804"/>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ombo"/>
          <p:cNvSpPr/>
          <p:nvPr/>
        </p:nvSpPr>
        <p:spPr>
          <a:xfrm rot="16009953" flipH="1">
            <a:off x="-697978" y="2119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ombo"/>
          <p:cNvSpPr/>
          <p:nvPr/>
        </p:nvSpPr>
        <p:spPr>
          <a:xfrm rot="16009953" flipH="1">
            <a:off x="-373978" y="34519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ombo"/>
          <p:cNvSpPr/>
          <p:nvPr/>
        </p:nvSpPr>
        <p:spPr>
          <a:xfrm rot="16009953" flipH="1">
            <a:off x="-49978" y="66919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ombo"/>
          <p:cNvSpPr/>
          <p:nvPr/>
        </p:nvSpPr>
        <p:spPr>
          <a:xfrm rot="16009953" flipH="1">
            <a:off x="258033" y="99970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ombo"/>
          <p:cNvSpPr/>
          <p:nvPr/>
        </p:nvSpPr>
        <p:spPr>
          <a:xfrm rot="16009953" flipH="1">
            <a:off x="572562" y="1318662"/>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ombo"/>
          <p:cNvSpPr/>
          <p:nvPr/>
        </p:nvSpPr>
        <p:spPr>
          <a:xfrm rot="16009953" flipH="1">
            <a:off x="896562" y="1642662"/>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ombo"/>
          <p:cNvSpPr/>
          <p:nvPr/>
        </p:nvSpPr>
        <p:spPr>
          <a:xfrm rot="16009953" flipH="1">
            <a:off x="1220562" y="1966662"/>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ombo"/>
          <p:cNvSpPr/>
          <p:nvPr/>
        </p:nvSpPr>
        <p:spPr>
          <a:xfrm rot="16009953" flipH="1">
            <a:off x="1544562" y="2290662"/>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ombo"/>
          <p:cNvSpPr/>
          <p:nvPr/>
        </p:nvSpPr>
        <p:spPr>
          <a:xfrm rot="16009953" flipH="1">
            <a:off x="1842209" y="2640060"/>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ombo"/>
          <p:cNvSpPr/>
          <p:nvPr/>
        </p:nvSpPr>
        <p:spPr>
          <a:xfrm rot="16009953" flipH="1">
            <a:off x="2156738" y="295901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ombo"/>
          <p:cNvSpPr/>
          <p:nvPr/>
        </p:nvSpPr>
        <p:spPr>
          <a:xfrm rot="16009953" flipH="1">
            <a:off x="2480738" y="328301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ombo"/>
          <p:cNvSpPr/>
          <p:nvPr/>
        </p:nvSpPr>
        <p:spPr>
          <a:xfrm rot="16009953" flipH="1">
            <a:off x="2804738" y="360701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ombo"/>
          <p:cNvSpPr/>
          <p:nvPr/>
        </p:nvSpPr>
        <p:spPr>
          <a:xfrm rot="16009953" flipH="1">
            <a:off x="3128738" y="393101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ombo"/>
          <p:cNvSpPr/>
          <p:nvPr/>
        </p:nvSpPr>
        <p:spPr>
          <a:xfrm rot="5590047">
            <a:off x="5793034" y="-555037"/>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ombo"/>
          <p:cNvSpPr/>
          <p:nvPr/>
        </p:nvSpPr>
        <p:spPr>
          <a:xfrm rot="5590047">
            <a:off x="5478505" y="-236081"/>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ombo"/>
          <p:cNvSpPr/>
          <p:nvPr/>
        </p:nvSpPr>
        <p:spPr>
          <a:xfrm rot="5590047">
            <a:off x="5154505" y="8791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ombo"/>
          <p:cNvSpPr/>
          <p:nvPr/>
        </p:nvSpPr>
        <p:spPr>
          <a:xfrm rot="5590047">
            <a:off x="4830505" y="41191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ombo"/>
          <p:cNvSpPr/>
          <p:nvPr/>
        </p:nvSpPr>
        <p:spPr>
          <a:xfrm rot="5590047">
            <a:off x="4506505" y="73591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ombo"/>
          <p:cNvSpPr/>
          <p:nvPr/>
        </p:nvSpPr>
        <p:spPr>
          <a:xfrm rot="5590047">
            <a:off x="4198494" y="106642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ombo"/>
          <p:cNvSpPr/>
          <p:nvPr/>
        </p:nvSpPr>
        <p:spPr>
          <a:xfrm rot="5590047">
            <a:off x="3883965" y="1385385"/>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ombo"/>
          <p:cNvSpPr/>
          <p:nvPr/>
        </p:nvSpPr>
        <p:spPr>
          <a:xfrm rot="5590047">
            <a:off x="3559965" y="1709385"/>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ombo"/>
          <p:cNvSpPr/>
          <p:nvPr/>
        </p:nvSpPr>
        <p:spPr>
          <a:xfrm rot="5590047">
            <a:off x="3235965" y="2033385"/>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ombo"/>
          <p:cNvSpPr/>
          <p:nvPr/>
        </p:nvSpPr>
        <p:spPr>
          <a:xfrm rot="5590047">
            <a:off x="2911965" y="2357385"/>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ombo"/>
          <p:cNvSpPr/>
          <p:nvPr/>
        </p:nvSpPr>
        <p:spPr>
          <a:xfrm rot="5590047">
            <a:off x="2614318" y="2706783"/>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ombo"/>
          <p:cNvSpPr/>
          <p:nvPr/>
        </p:nvSpPr>
        <p:spPr>
          <a:xfrm rot="5590047">
            <a:off x="2299789" y="302573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ombo"/>
          <p:cNvSpPr/>
          <p:nvPr/>
        </p:nvSpPr>
        <p:spPr>
          <a:xfrm rot="5590047">
            <a:off x="1975789" y="334973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ombo"/>
          <p:cNvSpPr/>
          <p:nvPr/>
        </p:nvSpPr>
        <p:spPr>
          <a:xfrm rot="5590047">
            <a:off x="1651789" y="367373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ombo"/>
          <p:cNvSpPr/>
          <p:nvPr/>
        </p:nvSpPr>
        <p:spPr>
          <a:xfrm rot="5590047">
            <a:off x="1327789" y="399773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ombo"/>
          <p:cNvSpPr/>
          <p:nvPr/>
        </p:nvSpPr>
        <p:spPr>
          <a:xfrm rot="5590047">
            <a:off x="9213655" y="-555037"/>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Rombo"/>
          <p:cNvSpPr/>
          <p:nvPr/>
        </p:nvSpPr>
        <p:spPr>
          <a:xfrm rot="5590047">
            <a:off x="8899126" y="-236081"/>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ombo"/>
          <p:cNvSpPr/>
          <p:nvPr/>
        </p:nvSpPr>
        <p:spPr>
          <a:xfrm rot="5590047">
            <a:off x="8575126" y="8791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ombo"/>
          <p:cNvSpPr/>
          <p:nvPr/>
        </p:nvSpPr>
        <p:spPr>
          <a:xfrm rot="5590047">
            <a:off x="8251126" y="41191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ombo"/>
          <p:cNvSpPr/>
          <p:nvPr/>
        </p:nvSpPr>
        <p:spPr>
          <a:xfrm rot="5590047">
            <a:off x="7927126" y="73591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ombo"/>
          <p:cNvSpPr/>
          <p:nvPr/>
        </p:nvSpPr>
        <p:spPr>
          <a:xfrm rot="5590047">
            <a:off x="7619115" y="106642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ombo"/>
          <p:cNvSpPr/>
          <p:nvPr/>
        </p:nvSpPr>
        <p:spPr>
          <a:xfrm rot="5590047">
            <a:off x="7304586" y="1385385"/>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Rombo"/>
          <p:cNvSpPr/>
          <p:nvPr/>
        </p:nvSpPr>
        <p:spPr>
          <a:xfrm rot="5590047">
            <a:off x="6980586" y="1709385"/>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ombo"/>
          <p:cNvSpPr/>
          <p:nvPr/>
        </p:nvSpPr>
        <p:spPr>
          <a:xfrm rot="5590047">
            <a:off x="6656586" y="2033385"/>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Rombo"/>
          <p:cNvSpPr/>
          <p:nvPr/>
        </p:nvSpPr>
        <p:spPr>
          <a:xfrm rot="5590047">
            <a:off x="6332586" y="2357385"/>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Rombo"/>
          <p:cNvSpPr/>
          <p:nvPr/>
        </p:nvSpPr>
        <p:spPr>
          <a:xfrm rot="5590047">
            <a:off x="6034939" y="2706783"/>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Rombo"/>
          <p:cNvSpPr/>
          <p:nvPr/>
        </p:nvSpPr>
        <p:spPr>
          <a:xfrm rot="5590047">
            <a:off x="5720410" y="302573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Rombo"/>
          <p:cNvSpPr/>
          <p:nvPr/>
        </p:nvSpPr>
        <p:spPr>
          <a:xfrm rot="5590047">
            <a:off x="5396410" y="334973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Rombo"/>
          <p:cNvSpPr/>
          <p:nvPr/>
        </p:nvSpPr>
        <p:spPr>
          <a:xfrm rot="5590047">
            <a:off x="5072410" y="367373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Rombo"/>
          <p:cNvSpPr/>
          <p:nvPr/>
        </p:nvSpPr>
        <p:spPr>
          <a:xfrm rot="5590047">
            <a:off x="4748410" y="399773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endPos="7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1476672" y="-812626"/>
            <a:ext cx="12097344" cy="5956126"/>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24417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4250" fill="hold"/>
                                        <p:tgtEl>
                                          <p:spTgt spid="11"/>
                                        </p:tgtEl>
                                        <p:attrNameLst>
                                          <p:attrName>ppt_w</p:attrName>
                                        </p:attrNameLst>
                                      </p:cBhvr>
                                      <p:tavLst>
                                        <p:tav tm="0">
                                          <p:val>
                                            <p:strVal val="#ppt_w"/>
                                          </p:val>
                                        </p:tav>
                                        <p:tav tm="100000">
                                          <p:val>
                                            <p:strVal val="#ppt_w"/>
                                          </p:val>
                                        </p:tav>
                                      </p:tavLst>
                                    </p:anim>
                                    <p:anim calcmode="lin" valueType="num">
                                      <p:cBhvr>
                                        <p:cTn id="8" dur="4250" fill="hold"/>
                                        <p:tgtEl>
                                          <p:spTgt spid="11"/>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250" fill="hold"/>
                                        <p:tgtEl>
                                          <p:spTgt spid="11"/>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4250"/>
                                        <p:tgtEl>
                                          <p:spTgt spid="11"/>
                                        </p:tgtEl>
                                        <p:attrNameLst>
                                          <p:attrName>ppt_x</p:attrName>
                                        </p:attrNameLst>
                                      </p:cBhvr>
                                      <p:tavLst>
                                        <p:tav tm="0">
                                          <p:val>
                                            <p:strVal val="ppt_x"/>
                                          </p:val>
                                        </p:tav>
                                        <p:tav tm="100000">
                                          <p:val>
                                            <p:strVal val="1+ppt_w/2"/>
                                          </p:val>
                                        </p:tav>
                                      </p:tavLst>
                                    </p:anim>
                                    <p:anim calcmode="lin" valueType="num">
                                      <p:cBhvr additive="base">
                                        <p:cTn id="13" dur="4250"/>
                                        <p:tgtEl>
                                          <p:spTgt spid="11"/>
                                        </p:tgtEl>
                                        <p:attrNameLst>
                                          <p:attrName>ppt_y</p:attrName>
                                        </p:attrNameLst>
                                      </p:cBhvr>
                                      <p:tavLst>
                                        <p:tav tm="0">
                                          <p:val>
                                            <p:strVal val="ppt_y"/>
                                          </p:val>
                                        </p:tav>
                                        <p:tav tm="100000">
                                          <p:val>
                                            <p:strVal val="1+ppt_h/2"/>
                                          </p:val>
                                        </p:tav>
                                      </p:tavLst>
                                    </p:anim>
                                    <p:set>
                                      <p:cBhvr>
                                        <p:cTn id="14" dur="1" fill="hold">
                                          <p:stCondLst>
                                            <p:cond delay="4249"/>
                                          </p:stCondLst>
                                        </p:cTn>
                                        <p:tgtEl>
                                          <p:spTgt spid="11"/>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4250" fill="hold"/>
                                        <p:tgtEl>
                                          <p:spTgt spid="12"/>
                                        </p:tgtEl>
                                        <p:attrNameLst>
                                          <p:attrName>ppt_w</p:attrName>
                                        </p:attrNameLst>
                                      </p:cBhvr>
                                      <p:tavLst>
                                        <p:tav tm="0">
                                          <p:val>
                                            <p:strVal val="#ppt_w"/>
                                          </p:val>
                                        </p:tav>
                                        <p:tav tm="100000">
                                          <p:val>
                                            <p:strVal val="#ppt_w"/>
                                          </p:val>
                                        </p:tav>
                                      </p:tavLst>
                                    </p:anim>
                                    <p:anim calcmode="lin" valueType="num">
                                      <p:cBhvr>
                                        <p:cTn id="18" dur="4250" fill="hold"/>
                                        <p:tgtEl>
                                          <p:spTgt spid="12"/>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250" fill="hold"/>
                                        <p:tgtEl>
                                          <p:spTgt spid="12"/>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4250"/>
                                        <p:tgtEl>
                                          <p:spTgt spid="12"/>
                                        </p:tgtEl>
                                        <p:attrNameLst>
                                          <p:attrName>ppt_x</p:attrName>
                                        </p:attrNameLst>
                                      </p:cBhvr>
                                      <p:tavLst>
                                        <p:tav tm="0">
                                          <p:val>
                                            <p:strVal val="ppt_x"/>
                                          </p:val>
                                        </p:tav>
                                        <p:tav tm="100000">
                                          <p:val>
                                            <p:strVal val="1+ppt_w/2"/>
                                          </p:val>
                                        </p:tav>
                                      </p:tavLst>
                                    </p:anim>
                                    <p:anim calcmode="lin" valueType="num">
                                      <p:cBhvr additive="base">
                                        <p:cTn id="23" dur="4250"/>
                                        <p:tgtEl>
                                          <p:spTgt spid="12"/>
                                        </p:tgtEl>
                                        <p:attrNameLst>
                                          <p:attrName>ppt_y</p:attrName>
                                        </p:attrNameLst>
                                      </p:cBhvr>
                                      <p:tavLst>
                                        <p:tav tm="0">
                                          <p:val>
                                            <p:strVal val="ppt_y"/>
                                          </p:val>
                                        </p:tav>
                                        <p:tav tm="100000">
                                          <p:val>
                                            <p:strVal val="1+ppt_h/2"/>
                                          </p:val>
                                        </p:tav>
                                      </p:tavLst>
                                    </p:anim>
                                    <p:set>
                                      <p:cBhvr>
                                        <p:cTn id="24" dur="1" fill="hold">
                                          <p:stCondLst>
                                            <p:cond delay="4249"/>
                                          </p:stCondLst>
                                        </p:cTn>
                                        <p:tgtEl>
                                          <p:spTgt spid="12"/>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4250" fill="hold"/>
                                        <p:tgtEl>
                                          <p:spTgt spid="13"/>
                                        </p:tgtEl>
                                        <p:attrNameLst>
                                          <p:attrName>ppt_w</p:attrName>
                                        </p:attrNameLst>
                                      </p:cBhvr>
                                      <p:tavLst>
                                        <p:tav tm="0">
                                          <p:val>
                                            <p:strVal val="#ppt_w"/>
                                          </p:val>
                                        </p:tav>
                                        <p:tav tm="100000">
                                          <p:val>
                                            <p:strVal val="#ppt_w"/>
                                          </p:val>
                                        </p:tav>
                                      </p:tavLst>
                                    </p:anim>
                                    <p:anim calcmode="lin" valueType="num">
                                      <p:cBhvr>
                                        <p:cTn id="28" dur="4250" fill="hold"/>
                                        <p:tgtEl>
                                          <p:spTgt spid="13"/>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250" fill="hold"/>
                                        <p:tgtEl>
                                          <p:spTgt spid="13"/>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4250"/>
                                        <p:tgtEl>
                                          <p:spTgt spid="13"/>
                                        </p:tgtEl>
                                        <p:attrNameLst>
                                          <p:attrName>ppt_x</p:attrName>
                                        </p:attrNameLst>
                                      </p:cBhvr>
                                      <p:tavLst>
                                        <p:tav tm="0">
                                          <p:val>
                                            <p:strVal val="ppt_x"/>
                                          </p:val>
                                        </p:tav>
                                        <p:tav tm="100000">
                                          <p:val>
                                            <p:strVal val="1+ppt_w/2"/>
                                          </p:val>
                                        </p:tav>
                                      </p:tavLst>
                                    </p:anim>
                                    <p:anim calcmode="lin" valueType="num">
                                      <p:cBhvr additive="base">
                                        <p:cTn id="33" dur="4250"/>
                                        <p:tgtEl>
                                          <p:spTgt spid="13"/>
                                        </p:tgtEl>
                                        <p:attrNameLst>
                                          <p:attrName>ppt_y</p:attrName>
                                        </p:attrNameLst>
                                      </p:cBhvr>
                                      <p:tavLst>
                                        <p:tav tm="0">
                                          <p:val>
                                            <p:strVal val="ppt_y"/>
                                          </p:val>
                                        </p:tav>
                                        <p:tav tm="100000">
                                          <p:val>
                                            <p:strVal val="1+ppt_h/2"/>
                                          </p:val>
                                        </p:tav>
                                      </p:tavLst>
                                    </p:anim>
                                    <p:set>
                                      <p:cBhvr>
                                        <p:cTn id="34" dur="1" fill="hold">
                                          <p:stCondLst>
                                            <p:cond delay="4249"/>
                                          </p:stCondLst>
                                        </p:cTn>
                                        <p:tgtEl>
                                          <p:spTgt spid="13"/>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4250" fill="hold"/>
                                        <p:tgtEl>
                                          <p:spTgt spid="14"/>
                                        </p:tgtEl>
                                        <p:attrNameLst>
                                          <p:attrName>ppt_w</p:attrName>
                                        </p:attrNameLst>
                                      </p:cBhvr>
                                      <p:tavLst>
                                        <p:tav tm="0">
                                          <p:val>
                                            <p:strVal val="#ppt_w"/>
                                          </p:val>
                                        </p:tav>
                                        <p:tav tm="100000">
                                          <p:val>
                                            <p:strVal val="#ppt_w"/>
                                          </p:val>
                                        </p:tav>
                                      </p:tavLst>
                                    </p:anim>
                                    <p:anim calcmode="lin" valueType="num">
                                      <p:cBhvr>
                                        <p:cTn id="38" dur="4250" fill="hold"/>
                                        <p:tgtEl>
                                          <p:spTgt spid="14"/>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250" fill="hold"/>
                                        <p:tgtEl>
                                          <p:spTgt spid="14"/>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4250"/>
                                        <p:tgtEl>
                                          <p:spTgt spid="14"/>
                                        </p:tgtEl>
                                        <p:attrNameLst>
                                          <p:attrName>ppt_x</p:attrName>
                                        </p:attrNameLst>
                                      </p:cBhvr>
                                      <p:tavLst>
                                        <p:tav tm="0">
                                          <p:val>
                                            <p:strVal val="ppt_x"/>
                                          </p:val>
                                        </p:tav>
                                        <p:tav tm="100000">
                                          <p:val>
                                            <p:strVal val="1+ppt_w/2"/>
                                          </p:val>
                                        </p:tav>
                                      </p:tavLst>
                                    </p:anim>
                                    <p:anim calcmode="lin" valueType="num">
                                      <p:cBhvr additive="base">
                                        <p:cTn id="43" dur="4250"/>
                                        <p:tgtEl>
                                          <p:spTgt spid="14"/>
                                        </p:tgtEl>
                                        <p:attrNameLst>
                                          <p:attrName>ppt_y</p:attrName>
                                        </p:attrNameLst>
                                      </p:cBhvr>
                                      <p:tavLst>
                                        <p:tav tm="0">
                                          <p:val>
                                            <p:strVal val="ppt_y"/>
                                          </p:val>
                                        </p:tav>
                                        <p:tav tm="100000">
                                          <p:val>
                                            <p:strVal val="1+ppt_h/2"/>
                                          </p:val>
                                        </p:tav>
                                      </p:tavLst>
                                    </p:anim>
                                    <p:set>
                                      <p:cBhvr>
                                        <p:cTn id="44" dur="1" fill="hold">
                                          <p:stCondLst>
                                            <p:cond delay="4249"/>
                                          </p:stCondLst>
                                        </p:cTn>
                                        <p:tgtEl>
                                          <p:spTgt spid="14"/>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4250" fill="hold"/>
                                        <p:tgtEl>
                                          <p:spTgt spid="15"/>
                                        </p:tgtEl>
                                        <p:attrNameLst>
                                          <p:attrName>ppt_w</p:attrName>
                                        </p:attrNameLst>
                                      </p:cBhvr>
                                      <p:tavLst>
                                        <p:tav tm="0">
                                          <p:val>
                                            <p:strVal val="#ppt_w"/>
                                          </p:val>
                                        </p:tav>
                                        <p:tav tm="100000">
                                          <p:val>
                                            <p:strVal val="#ppt_w"/>
                                          </p:val>
                                        </p:tav>
                                      </p:tavLst>
                                    </p:anim>
                                    <p:anim calcmode="lin" valueType="num">
                                      <p:cBhvr>
                                        <p:cTn id="48" dur="4250" fill="hold"/>
                                        <p:tgtEl>
                                          <p:spTgt spid="15"/>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250" fill="hold"/>
                                        <p:tgtEl>
                                          <p:spTgt spid="15"/>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4250"/>
                                        <p:tgtEl>
                                          <p:spTgt spid="15"/>
                                        </p:tgtEl>
                                        <p:attrNameLst>
                                          <p:attrName>ppt_x</p:attrName>
                                        </p:attrNameLst>
                                      </p:cBhvr>
                                      <p:tavLst>
                                        <p:tav tm="0">
                                          <p:val>
                                            <p:strVal val="ppt_x"/>
                                          </p:val>
                                        </p:tav>
                                        <p:tav tm="100000">
                                          <p:val>
                                            <p:strVal val="1+ppt_w/2"/>
                                          </p:val>
                                        </p:tav>
                                      </p:tavLst>
                                    </p:anim>
                                    <p:anim calcmode="lin" valueType="num">
                                      <p:cBhvr additive="base">
                                        <p:cTn id="53" dur="4250"/>
                                        <p:tgtEl>
                                          <p:spTgt spid="15"/>
                                        </p:tgtEl>
                                        <p:attrNameLst>
                                          <p:attrName>ppt_y</p:attrName>
                                        </p:attrNameLst>
                                      </p:cBhvr>
                                      <p:tavLst>
                                        <p:tav tm="0">
                                          <p:val>
                                            <p:strVal val="ppt_y"/>
                                          </p:val>
                                        </p:tav>
                                        <p:tav tm="100000">
                                          <p:val>
                                            <p:strVal val="1+ppt_h/2"/>
                                          </p:val>
                                        </p:tav>
                                      </p:tavLst>
                                    </p:anim>
                                    <p:set>
                                      <p:cBhvr>
                                        <p:cTn id="54" dur="1" fill="hold">
                                          <p:stCondLst>
                                            <p:cond delay="4249"/>
                                          </p:stCondLst>
                                        </p:cTn>
                                        <p:tgtEl>
                                          <p:spTgt spid="15"/>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4250" fill="hold"/>
                                        <p:tgtEl>
                                          <p:spTgt spid="18"/>
                                        </p:tgtEl>
                                        <p:attrNameLst>
                                          <p:attrName>ppt_w</p:attrName>
                                        </p:attrNameLst>
                                      </p:cBhvr>
                                      <p:tavLst>
                                        <p:tav tm="0">
                                          <p:val>
                                            <p:strVal val="#ppt_w"/>
                                          </p:val>
                                        </p:tav>
                                        <p:tav tm="100000">
                                          <p:val>
                                            <p:strVal val="#ppt_w"/>
                                          </p:val>
                                        </p:tav>
                                      </p:tavLst>
                                    </p:anim>
                                    <p:anim calcmode="lin" valueType="num">
                                      <p:cBhvr>
                                        <p:cTn id="58" dur="4250" fill="hold"/>
                                        <p:tgtEl>
                                          <p:spTgt spid="18"/>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250" fill="hold"/>
                                        <p:tgtEl>
                                          <p:spTgt spid="18"/>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4250"/>
                                        <p:tgtEl>
                                          <p:spTgt spid="18"/>
                                        </p:tgtEl>
                                        <p:attrNameLst>
                                          <p:attrName>ppt_x</p:attrName>
                                        </p:attrNameLst>
                                      </p:cBhvr>
                                      <p:tavLst>
                                        <p:tav tm="0">
                                          <p:val>
                                            <p:strVal val="ppt_x"/>
                                          </p:val>
                                        </p:tav>
                                        <p:tav tm="100000">
                                          <p:val>
                                            <p:strVal val="1+ppt_w/2"/>
                                          </p:val>
                                        </p:tav>
                                      </p:tavLst>
                                    </p:anim>
                                    <p:anim calcmode="lin" valueType="num">
                                      <p:cBhvr additive="base">
                                        <p:cTn id="63" dur="4250"/>
                                        <p:tgtEl>
                                          <p:spTgt spid="18"/>
                                        </p:tgtEl>
                                        <p:attrNameLst>
                                          <p:attrName>ppt_y</p:attrName>
                                        </p:attrNameLst>
                                      </p:cBhvr>
                                      <p:tavLst>
                                        <p:tav tm="0">
                                          <p:val>
                                            <p:strVal val="ppt_y"/>
                                          </p:val>
                                        </p:tav>
                                        <p:tav tm="100000">
                                          <p:val>
                                            <p:strVal val="1+ppt_h/2"/>
                                          </p:val>
                                        </p:tav>
                                      </p:tavLst>
                                    </p:anim>
                                    <p:set>
                                      <p:cBhvr>
                                        <p:cTn id="64" dur="1" fill="hold">
                                          <p:stCondLst>
                                            <p:cond delay="4249"/>
                                          </p:stCondLst>
                                        </p:cTn>
                                        <p:tgtEl>
                                          <p:spTgt spid="18"/>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p:cTn id="67" dur="4250" fill="hold"/>
                                        <p:tgtEl>
                                          <p:spTgt spid="19"/>
                                        </p:tgtEl>
                                        <p:attrNameLst>
                                          <p:attrName>ppt_w</p:attrName>
                                        </p:attrNameLst>
                                      </p:cBhvr>
                                      <p:tavLst>
                                        <p:tav tm="0">
                                          <p:val>
                                            <p:strVal val="#ppt_w"/>
                                          </p:val>
                                        </p:tav>
                                        <p:tav tm="100000">
                                          <p:val>
                                            <p:strVal val="#ppt_w"/>
                                          </p:val>
                                        </p:tav>
                                      </p:tavLst>
                                    </p:anim>
                                    <p:anim calcmode="lin" valueType="num">
                                      <p:cBhvr>
                                        <p:cTn id="68" dur="4250" fill="hold"/>
                                        <p:tgtEl>
                                          <p:spTgt spid="19"/>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250" fill="hold"/>
                                        <p:tgtEl>
                                          <p:spTgt spid="19"/>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4250"/>
                                        <p:tgtEl>
                                          <p:spTgt spid="19"/>
                                        </p:tgtEl>
                                        <p:attrNameLst>
                                          <p:attrName>ppt_x</p:attrName>
                                        </p:attrNameLst>
                                      </p:cBhvr>
                                      <p:tavLst>
                                        <p:tav tm="0">
                                          <p:val>
                                            <p:strVal val="ppt_x"/>
                                          </p:val>
                                        </p:tav>
                                        <p:tav tm="100000">
                                          <p:val>
                                            <p:strVal val="1+ppt_w/2"/>
                                          </p:val>
                                        </p:tav>
                                      </p:tavLst>
                                    </p:anim>
                                    <p:anim calcmode="lin" valueType="num">
                                      <p:cBhvr additive="base">
                                        <p:cTn id="73" dur="4250"/>
                                        <p:tgtEl>
                                          <p:spTgt spid="19"/>
                                        </p:tgtEl>
                                        <p:attrNameLst>
                                          <p:attrName>ppt_y</p:attrName>
                                        </p:attrNameLst>
                                      </p:cBhvr>
                                      <p:tavLst>
                                        <p:tav tm="0">
                                          <p:val>
                                            <p:strVal val="ppt_y"/>
                                          </p:val>
                                        </p:tav>
                                        <p:tav tm="100000">
                                          <p:val>
                                            <p:strVal val="1+ppt_h/2"/>
                                          </p:val>
                                        </p:tav>
                                      </p:tavLst>
                                    </p:anim>
                                    <p:set>
                                      <p:cBhvr>
                                        <p:cTn id="74" dur="1" fill="hold">
                                          <p:stCondLst>
                                            <p:cond delay="4249"/>
                                          </p:stCondLst>
                                        </p:cTn>
                                        <p:tgtEl>
                                          <p:spTgt spid="19"/>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4250" fill="hold"/>
                                        <p:tgtEl>
                                          <p:spTgt spid="20"/>
                                        </p:tgtEl>
                                        <p:attrNameLst>
                                          <p:attrName>ppt_w</p:attrName>
                                        </p:attrNameLst>
                                      </p:cBhvr>
                                      <p:tavLst>
                                        <p:tav tm="0">
                                          <p:val>
                                            <p:strVal val="#ppt_w"/>
                                          </p:val>
                                        </p:tav>
                                        <p:tav tm="100000">
                                          <p:val>
                                            <p:strVal val="#ppt_w"/>
                                          </p:val>
                                        </p:tav>
                                      </p:tavLst>
                                    </p:anim>
                                    <p:anim calcmode="lin" valueType="num">
                                      <p:cBhvr>
                                        <p:cTn id="78" dur="4250" fill="hold"/>
                                        <p:tgtEl>
                                          <p:spTgt spid="20"/>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250" fill="hold"/>
                                        <p:tgtEl>
                                          <p:spTgt spid="20"/>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4250"/>
                                        <p:tgtEl>
                                          <p:spTgt spid="20"/>
                                        </p:tgtEl>
                                        <p:attrNameLst>
                                          <p:attrName>ppt_x</p:attrName>
                                        </p:attrNameLst>
                                      </p:cBhvr>
                                      <p:tavLst>
                                        <p:tav tm="0">
                                          <p:val>
                                            <p:strVal val="ppt_x"/>
                                          </p:val>
                                        </p:tav>
                                        <p:tav tm="100000">
                                          <p:val>
                                            <p:strVal val="1+ppt_w/2"/>
                                          </p:val>
                                        </p:tav>
                                      </p:tavLst>
                                    </p:anim>
                                    <p:anim calcmode="lin" valueType="num">
                                      <p:cBhvr additive="base">
                                        <p:cTn id="83" dur="4250"/>
                                        <p:tgtEl>
                                          <p:spTgt spid="20"/>
                                        </p:tgtEl>
                                        <p:attrNameLst>
                                          <p:attrName>ppt_y</p:attrName>
                                        </p:attrNameLst>
                                      </p:cBhvr>
                                      <p:tavLst>
                                        <p:tav tm="0">
                                          <p:val>
                                            <p:strVal val="ppt_y"/>
                                          </p:val>
                                        </p:tav>
                                        <p:tav tm="100000">
                                          <p:val>
                                            <p:strVal val="1+ppt_h/2"/>
                                          </p:val>
                                        </p:tav>
                                      </p:tavLst>
                                    </p:anim>
                                    <p:set>
                                      <p:cBhvr>
                                        <p:cTn id="84" dur="1" fill="hold">
                                          <p:stCondLst>
                                            <p:cond delay="4249"/>
                                          </p:stCondLst>
                                        </p:cTn>
                                        <p:tgtEl>
                                          <p:spTgt spid="20"/>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p:cTn id="87" dur="4250" fill="hold"/>
                                        <p:tgtEl>
                                          <p:spTgt spid="21"/>
                                        </p:tgtEl>
                                        <p:attrNameLst>
                                          <p:attrName>ppt_w</p:attrName>
                                        </p:attrNameLst>
                                      </p:cBhvr>
                                      <p:tavLst>
                                        <p:tav tm="0">
                                          <p:val>
                                            <p:strVal val="#ppt_w"/>
                                          </p:val>
                                        </p:tav>
                                        <p:tav tm="100000">
                                          <p:val>
                                            <p:strVal val="#ppt_w"/>
                                          </p:val>
                                        </p:tav>
                                      </p:tavLst>
                                    </p:anim>
                                    <p:anim calcmode="lin" valueType="num">
                                      <p:cBhvr>
                                        <p:cTn id="88" dur="4250" fill="hold"/>
                                        <p:tgtEl>
                                          <p:spTgt spid="21"/>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250" fill="hold"/>
                                        <p:tgtEl>
                                          <p:spTgt spid="21"/>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4250"/>
                                        <p:tgtEl>
                                          <p:spTgt spid="21"/>
                                        </p:tgtEl>
                                        <p:attrNameLst>
                                          <p:attrName>ppt_x</p:attrName>
                                        </p:attrNameLst>
                                      </p:cBhvr>
                                      <p:tavLst>
                                        <p:tav tm="0">
                                          <p:val>
                                            <p:strVal val="ppt_x"/>
                                          </p:val>
                                        </p:tav>
                                        <p:tav tm="100000">
                                          <p:val>
                                            <p:strVal val="1+ppt_w/2"/>
                                          </p:val>
                                        </p:tav>
                                      </p:tavLst>
                                    </p:anim>
                                    <p:anim calcmode="lin" valueType="num">
                                      <p:cBhvr additive="base">
                                        <p:cTn id="93" dur="4250"/>
                                        <p:tgtEl>
                                          <p:spTgt spid="21"/>
                                        </p:tgtEl>
                                        <p:attrNameLst>
                                          <p:attrName>ppt_y</p:attrName>
                                        </p:attrNameLst>
                                      </p:cBhvr>
                                      <p:tavLst>
                                        <p:tav tm="0">
                                          <p:val>
                                            <p:strVal val="ppt_y"/>
                                          </p:val>
                                        </p:tav>
                                        <p:tav tm="100000">
                                          <p:val>
                                            <p:strVal val="1+ppt_h/2"/>
                                          </p:val>
                                        </p:tav>
                                      </p:tavLst>
                                    </p:anim>
                                    <p:set>
                                      <p:cBhvr>
                                        <p:cTn id="94" dur="1" fill="hold">
                                          <p:stCondLst>
                                            <p:cond delay="4249"/>
                                          </p:stCondLst>
                                        </p:cTn>
                                        <p:tgtEl>
                                          <p:spTgt spid="21"/>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p:cTn id="97" dur="4250" fill="hold"/>
                                        <p:tgtEl>
                                          <p:spTgt spid="22"/>
                                        </p:tgtEl>
                                        <p:attrNameLst>
                                          <p:attrName>ppt_w</p:attrName>
                                        </p:attrNameLst>
                                      </p:cBhvr>
                                      <p:tavLst>
                                        <p:tav tm="0">
                                          <p:val>
                                            <p:strVal val="#ppt_w"/>
                                          </p:val>
                                        </p:tav>
                                        <p:tav tm="100000">
                                          <p:val>
                                            <p:strVal val="#ppt_w"/>
                                          </p:val>
                                        </p:tav>
                                      </p:tavLst>
                                    </p:anim>
                                    <p:anim calcmode="lin" valueType="num">
                                      <p:cBhvr>
                                        <p:cTn id="98" dur="4250" fill="hold"/>
                                        <p:tgtEl>
                                          <p:spTgt spid="22"/>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250" fill="hold"/>
                                        <p:tgtEl>
                                          <p:spTgt spid="22"/>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4250"/>
                                        <p:tgtEl>
                                          <p:spTgt spid="22"/>
                                        </p:tgtEl>
                                        <p:attrNameLst>
                                          <p:attrName>ppt_x</p:attrName>
                                        </p:attrNameLst>
                                      </p:cBhvr>
                                      <p:tavLst>
                                        <p:tav tm="0">
                                          <p:val>
                                            <p:strVal val="ppt_x"/>
                                          </p:val>
                                        </p:tav>
                                        <p:tav tm="100000">
                                          <p:val>
                                            <p:strVal val="1+ppt_w/2"/>
                                          </p:val>
                                        </p:tav>
                                      </p:tavLst>
                                    </p:anim>
                                    <p:anim calcmode="lin" valueType="num">
                                      <p:cBhvr additive="base">
                                        <p:cTn id="103" dur="4250"/>
                                        <p:tgtEl>
                                          <p:spTgt spid="22"/>
                                        </p:tgtEl>
                                        <p:attrNameLst>
                                          <p:attrName>ppt_y</p:attrName>
                                        </p:attrNameLst>
                                      </p:cBhvr>
                                      <p:tavLst>
                                        <p:tav tm="0">
                                          <p:val>
                                            <p:strVal val="ppt_y"/>
                                          </p:val>
                                        </p:tav>
                                        <p:tav tm="100000">
                                          <p:val>
                                            <p:strVal val="1+ppt_h/2"/>
                                          </p:val>
                                        </p:tav>
                                      </p:tavLst>
                                    </p:anim>
                                    <p:set>
                                      <p:cBhvr>
                                        <p:cTn id="104" dur="1" fill="hold">
                                          <p:stCondLst>
                                            <p:cond delay="4249"/>
                                          </p:stCondLst>
                                        </p:cTn>
                                        <p:tgtEl>
                                          <p:spTgt spid="22"/>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24"/>
                                        </p:tgtEl>
                                        <p:attrNameLst>
                                          <p:attrName>style.visibility</p:attrName>
                                        </p:attrNameLst>
                                      </p:cBhvr>
                                      <p:to>
                                        <p:strVal val="visible"/>
                                      </p:to>
                                    </p:set>
                                    <p:anim calcmode="lin" valueType="num">
                                      <p:cBhvr>
                                        <p:cTn id="107" dur="4250" fill="hold"/>
                                        <p:tgtEl>
                                          <p:spTgt spid="24"/>
                                        </p:tgtEl>
                                        <p:attrNameLst>
                                          <p:attrName>ppt_w</p:attrName>
                                        </p:attrNameLst>
                                      </p:cBhvr>
                                      <p:tavLst>
                                        <p:tav tm="0">
                                          <p:val>
                                            <p:strVal val="#ppt_w"/>
                                          </p:val>
                                        </p:tav>
                                        <p:tav tm="100000">
                                          <p:val>
                                            <p:strVal val="#ppt_w"/>
                                          </p:val>
                                        </p:tav>
                                      </p:tavLst>
                                    </p:anim>
                                    <p:anim calcmode="lin" valueType="num">
                                      <p:cBhvr>
                                        <p:cTn id="108" dur="4250" fill="hold"/>
                                        <p:tgtEl>
                                          <p:spTgt spid="24"/>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250" fill="hold"/>
                                        <p:tgtEl>
                                          <p:spTgt spid="24"/>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4250"/>
                                        <p:tgtEl>
                                          <p:spTgt spid="24"/>
                                        </p:tgtEl>
                                        <p:attrNameLst>
                                          <p:attrName>ppt_x</p:attrName>
                                        </p:attrNameLst>
                                      </p:cBhvr>
                                      <p:tavLst>
                                        <p:tav tm="0">
                                          <p:val>
                                            <p:strVal val="ppt_x"/>
                                          </p:val>
                                        </p:tav>
                                        <p:tav tm="100000">
                                          <p:val>
                                            <p:strVal val="1+ppt_w/2"/>
                                          </p:val>
                                        </p:tav>
                                      </p:tavLst>
                                    </p:anim>
                                    <p:anim calcmode="lin" valueType="num">
                                      <p:cBhvr additive="base">
                                        <p:cTn id="113" dur="4250"/>
                                        <p:tgtEl>
                                          <p:spTgt spid="24"/>
                                        </p:tgtEl>
                                        <p:attrNameLst>
                                          <p:attrName>ppt_y</p:attrName>
                                        </p:attrNameLst>
                                      </p:cBhvr>
                                      <p:tavLst>
                                        <p:tav tm="0">
                                          <p:val>
                                            <p:strVal val="ppt_y"/>
                                          </p:val>
                                        </p:tav>
                                        <p:tav tm="100000">
                                          <p:val>
                                            <p:strVal val="1+ppt_h/2"/>
                                          </p:val>
                                        </p:tav>
                                      </p:tavLst>
                                    </p:anim>
                                    <p:set>
                                      <p:cBhvr>
                                        <p:cTn id="114" dur="1" fill="hold">
                                          <p:stCondLst>
                                            <p:cond delay="4249"/>
                                          </p:stCondLst>
                                        </p:cTn>
                                        <p:tgtEl>
                                          <p:spTgt spid="24"/>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25"/>
                                        </p:tgtEl>
                                        <p:attrNameLst>
                                          <p:attrName>style.visibility</p:attrName>
                                        </p:attrNameLst>
                                      </p:cBhvr>
                                      <p:to>
                                        <p:strVal val="visible"/>
                                      </p:to>
                                    </p:set>
                                    <p:anim calcmode="lin" valueType="num">
                                      <p:cBhvr>
                                        <p:cTn id="117" dur="4250" fill="hold"/>
                                        <p:tgtEl>
                                          <p:spTgt spid="25"/>
                                        </p:tgtEl>
                                        <p:attrNameLst>
                                          <p:attrName>ppt_w</p:attrName>
                                        </p:attrNameLst>
                                      </p:cBhvr>
                                      <p:tavLst>
                                        <p:tav tm="0">
                                          <p:val>
                                            <p:strVal val="#ppt_w"/>
                                          </p:val>
                                        </p:tav>
                                        <p:tav tm="100000">
                                          <p:val>
                                            <p:strVal val="#ppt_w"/>
                                          </p:val>
                                        </p:tav>
                                      </p:tavLst>
                                    </p:anim>
                                    <p:anim calcmode="lin" valueType="num">
                                      <p:cBhvr>
                                        <p:cTn id="118" dur="4250" fill="hold"/>
                                        <p:tgtEl>
                                          <p:spTgt spid="25"/>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250" fill="hold"/>
                                        <p:tgtEl>
                                          <p:spTgt spid="25"/>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4250"/>
                                        <p:tgtEl>
                                          <p:spTgt spid="25"/>
                                        </p:tgtEl>
                                        <p:attrNameLst>
                                          <p:attrName>ppt_x</p:attrName>
                                        </p:attrNameLst>
                                      </p:cBhvr>
                                      <p:tavLst>
                                        <p:tav tm="0">
                                          <p:val>
                                            <p:strVal val="ppt_x"/>
                                          </p:val>
                                        </p:tav>
                                        <p:tav tm="100000">
                                          <p:val>
                                            <p:strVal val="1+ppt_w/2"/>
                                          </p:val>
                                        </p:tav>
                                      </p:tavLst>
                                    </p:anim>
                                    <p:anim calcmode="lin" valueType="num">
                                      <p:cBhvr additive="base">
                                        <p:cTn id="123" dur="4250"/>
                                        <p:tgtEl>
                                          <p:spTgt spid="25"/>
                                        </p:tgtEl>
                                        <p:attrNameLst>
                                          <p:attrName>ppt_y</p:attrName>
                                        </p:attrNameLst>
                                      </p:cBhvr>
                                      <p:tavLst>
                                        <p:tav tm="0">
                                          <p:val>
                                            <p:strVal val="ppt_y"/>
                                          </p:val>
                                        </p:tav>
                                        <p:tav tm="100000">
                                          <p:val>
                                            <p:strVal val="1+ppt_h/2"/>
                                          </p:val>
                                        </p:tav>
                                      </p:tavLst>
                                    </p:anim>
                                    <p:set>
                                      <p:cBhvr>
                                        <p:cTn id="124" dur="1" fill="hold">
                                          <p:stCondLst>
                                            <p:cond delay="4249"/>
                                          </p:stCondLst>
                                        </p:cTn>
                                        <p:tgtEl>
                                          <p:spTgt spid="25"/>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26"/>
                                        </p:tgtEl>
                                        <p:attrNameLst>
                                          <p:attrName>style.visibility</p:attrName>
                                        </p:attrNameLst>
                                      </p:cBhvr>
                                      <p:to>
                                        <p:strVal val="visible"/>
                                      </p:to>
                                    </p:set>
                                    <p:anim calcmode="lin" valueType="num">
                                      <p:cBhvr>
                                        <p:cTn id="127" dur="4250" fill="hold"/>
                                        <p:tgtEl>
                                          <p:spTgt spid="26"/>
                                        </p:tgtEl>
                                        <p:attrNameLst>
                                          <p:attrName>ppt_w</p:attrName>
                                        </p:attrNameLst>
                                      </p:cBhvr>
                                      <p:tavLst>
                                        <p:tav tm="0">
                                          <p:val>
                                            <p:strVal val="#ppt_w"/>
                                          </p:val>
                                        </p:tav>
                                        <p:tav tm="100000">
                                          <p:val>
                                            <p:strVal val="#ppt_w"/>
                                          </p:val>
                                        </p:tav>
                                      </p:tavLst>
                                    </p:anim>
                                    <p:anim calcmode="lin" valueType="num">
                                      <p:cBhvr>
                                        <p:cTn id="128" dur="4250" fill="hold"/>
                                        <p:tgtEl>
                                          <p:spTgt spid="26"/>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250" fill="hold"/>
                                        <p:tgtEl>
                                          <p:spTgt spid="26"/>
                                        </p:tgtEl>
                                        <p:attrNameLst>
                                          <p:attrName>r</p:attrName>
                                        </p:attrNameLst>
                                      </p:cBhvr>
                                    </p:animRot>
                                  </p:childTnLst>
                                </p:cTn>
                              </p:par>
                              <p:par>
                                <p:cTn id="131" presetID="2" presetClass="exit" presetSubtype="6" fill="hold" grpId="2" nodeType="withEffect">
                                  <p:stCondLst>
                                    <p:cond delay="0"/>
                                  </p:stCondLst>
                                  <p:childTnLst>
                                    <p:anim calcmode="lin" valueType="num">
                                      <p:cBhvr additive="base">
                                        <p:cTn id="132" dur="4250"/>
                                        <p:tgtEl>
                                          <p:spTgt spid="26"/>
                                        </p:tgtEl>
                                        <p:attrNameLst>
                                          <p:attrName>ppt_x</p:attrName>
                                        </p:attrNameLst>
                                      </p:cBhvr>
                                      <p:tavLst>
                                        <p:tav tm="0">
                                          <p:val>
                                            <p:strVal val="ppt_x"/>
                                          </p:val>
                                        </p:tav>
                                        <p:tav tm="100000">
                                          <p:val>
                                            <p:strVal val="1+ppt_w/2"/>
                                          </p:val>
                                        </p:tav>
                                      </p:tavLst>
                                    </p:anim>
                                    <p:anim calcmode="lin" valueType="num">
                                      <p:cBhvr additive="base">
                                        <p:cTn id="133" dur="4250"/>
                                        <p:tgtEl>
                                          <p:spTgt spid="26"/>
                                        </p:tgtEl>
                                        <p:attrNameLst>
                                          <p:attrName>ppt_y</p:attrName>
                                        </p:attrNameLst>
                                      </p:cBhvr>
                                      <p:tavLst>
                                        <p:tav tm="0">
                                          <p:val>
                                            <p:strVal val="ppt_y"/>
                                          </p:val>
                                        </p:tav>
                                        <p:tav tm="100000">
                                          <p:val>
                                            <p:strVal val="1+ppt_h/2"/>
                                          </p:val>
                                        </p:tav>
                                      </p:tavLst>
                                    </p:anim>
                                    <p:set>
                                      <p:cBhvr>
                                        <p:cTn id="134" dur="1" fill="hold">
                                          <p:stCondLst>
                                            <p:cond delay="4249"/>
                                          </p:stCondLst>
                                        </p:cTn>
                                        <p:tgtEl>
                                          <p:spTgt spid="26"/>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27"/>
                                        </p:tgtEl>
                                        <p:attrNameLst>
                                          <p:attrName>style.visibility</p:attrName>
                                        </p:attrNameLst>
                                      </p:cBhvr>
                                      <p:to>
                                        <p:strVal val="visible"/>
                                      </p:to>
                                    </p:set>
                                    <p:anim calcmode="lin" valueType="num">
                                      <p:cBhvr>
                                        <p:cTn id="137" dur="4250" fill="hold"/>
                                        <p:tgtEl>
                                          <p:spTgt spid="27"/>
                                        </p:tgtEl>
                                        <p:attrNameLst>
                                          <p:attrName>ppt_w</p:attrName>
                                        </p:attrNameLst>
                                      </p:cBhvr>
                                      <p:tavLst>
                                        <p:tav tm="0">
                                          <p:val>
                                            <p:strVal val="#ppt_w"/>
                                          </p:val>
                                        </p:tav>
                                        <p:tav tm="100000">
                                          <p:val>
                                            <p:strVal val="#ppt_w"/>
                                          </p:val>
                                        </p:tav>
                                      </p:tavLst>
                                    </p:anim>
                                    <p:anim calcmode="lin" valueType="num">
                                      <p:cBhvr>
                                        <p:cTn id="138" dur="4250" fill="hold"/>
                                        <p:tgtEl>
                                          <p:spTgt spid="27"/>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250" fill="hold"/>
                                        <p:tgtEl>
                                          <p:spTgt spid="27"/>
                                        </p:tgtEl>
                                        <p:attrNameLst>
                                          <p:attrName>r</p:attrName>
                                        </p:attrNameLst>
                                      </p:cBhvr>
                                    </p:animRot>
                                  </p:childTnLst>
                                </p:cTn>
                              </p:par>
                              <p:par>
                                <p:cTn id="141" presetID="2" presetClass="exit" presetSubtype="6" fill="hold" grpId="2" nodeType="withEffect">
                                  <p:stCondLst>
                                    <p:cond delay="0"/>
                                  </p:stCondLst>
                                  <p:childTnLst>
                                    <p:anim calcmode="lin" valueType="num">
                                      <p:cBhvr additive="base">
                                        <p:cTn id="142" dur="4250"/>
                                        <p:tgtEl>
                                          <p:spTgt spid="27"/>
                                        </p:tgtEl>
                                        <p:attrNameLst>
                                          <p:attrName>ppt_x</p:attrName>
                                        </p:attrNameLst>
                                      </p:cBhvr>
                                      <p:tavLst>
                                        <p:tav tm="0">
                                          <p:val>
                                            <p:strVal val="ppt_x"/>
                                          </p:val>
                                        </p:tav>
                                        <p:tav tm="100000">
                                          <p:val>
                                            <p:strVal val="1+ppt_w/2"/>
                                          </p:val>
                                        </p:tav>
                                      </p:tavLst>
                                    </p:anim>
                                    <p:anim calcmode="lin" valueType="num">
                                      <p:cBhvr additive="base">
                                        <p:cTn id="143" dur="4250"/>
                                        <p:tgtEl>
                                          <p:spTgt spid="27"/>
                                        </p:tgtEl>
                                        <p:attrNameLst>
                                          <p:attrName>ppt_y</p:attrName>
                                        </p:attrNameLst>
                                      </p:cBhvr>
                                      <p:tavLst>
                                        <p:tav tm="0">
                                          <p:val>
                                            <p:strVal val="ppt_y"/>
                                          </p:val>
                                        </p:tav>
                                        <p:tav tm="100000">
                                          <p:val>
                                            <p:strVal val="1+ppt_h/2"/>
                                          </p:val>
                                        </p:tav>
                                      </p:tavLst>
                                    </p:anim>
                                    <p:set>
                                      <p:cBhvr>
                                        <p:cTn id="144" dur="1" fill="hold">
                                          <p:stCondLst>
                                            <p:cond delay="4249"/>
                                          </p:stCondLst>
                                        </p:cTn>
                                        <p:tgtEl>
                                          <p:spTgt spid="27"/>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28"/>
                                        </p:tgtEl>
                                        <p:attrNameLst>
                                          <p:attrName>style.visibility</p:attrName>
                                        </p:attrNameLst>
                                      </p:cBhvr>
                                      <p:to>
                                        <p:strVal val="visible"/>
                                      </p:to>
                                    </p:set>
                                    <p:anim calcmode="lin" valueType="num">
                                      <p:cBhvr>
                                        <p:cTn id="147" dur="4250" fill="hold"/>
                                        <p:tgtEl>
                                          <p:spTgt spid="28"/>
                                        </p:tgtEl>
                                        <p:attrNameLst>
                                          <p:attrName>ppt_w</p:attrName>
                                        </p:attrNameLst>
                                      </p:cBhvr>
                                      <p:tavLst>
                                        <p:tav tm="0">
                                          <p:val>
                                            <p:strVal val="#ppt_w"/>
                                          </p:val>
                                        </p:tav>
                                        <p:tav tm="100000">
                                          <p:val>
                                            <p:strVal val="#ppt_w"/>
                                          </p:val>
                                        </p:tav>
                                      </p:tavLst>
                                    </p:anim>
                                    <p:anim calcmode="lin" valueType="num">
                                      <p:cBhvr>
                                        <p:cTn id="148" dur="4250" fill="hold"/>
                                        <p:tgtEl>
                                          <p:spTgt spid="28"/>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250" fill="hold"/>
                                        <p:tgtEl>
                                          <p:spTgt spid="28"/>
                                        </p:tgtEl>
                                        <p:attrNameLst>
                                          <p:attrName>r</p:attrName>
                                        </p:attrNameLst>
                                      </p:cBhvr>
                                    </p:animRot>
                                  </p:childTnLst>
                                </p:cTn>
                              </p:par>
                              <p:par>
                                <p:cTn id="151" presetID="2" presetClass="exit" presetSubtype="6" fill="hold" grpId="2" nodeType="withEffect">
                                  <p:stCondLst>
                                    <p:cond delay="0"/>
                                  </p:stCondLst>
                                  <p:childTnLst>
                                    <p:anim calcmode="lin" valueType="num">
                                      <p:cBhvr additive="base">
                                        <p:cTn id="152" dur="4250"/>
                                        <p:tgtEl>
                                          <p:spTgt spid="28"/>
                                        </p:tgtEl>
                                        <p:attrNameLst>
                                          <p:attrName>ppt_x</p:attrName>
                                        </p:attrNameLst>
                                      </p:cBhvr>
                                      <p:tavLst>
                                        <p:tav tm="0">
                                          <p:val>
                                            <p:strVal val="ppt_x"/>
                                          </p:val>
                                        </p:tav>
                                        <p:tav tm="100000">
                                          <p:val>
                                            <p:strVal val="1+ppt_w/2"/>
                                          </p:val>
                                        </p:tav>
                                      </p:tavLst>
                                    </p:anim>
                                    <p:anim calcmode="lin" valueType="num">
                                      <p:cBhvr additive="base">
                                        <p:cTn id="153" dur="4250"/>
                                        <p:tgtEl>
                                          <p:spTgt spid="28"/>
                                        </p:tgtEl>
                                        <p:attrNameLst>
                                          <p:attrName>ppt_y</p:attrName>
                                        </p:attrNameLst>
                                      </p:cBhvr>
                                      <p:tavLst>
                                        <p:tav tm="0">
                                          <p:val>
                                            <p:strVal val="ppt_y"/>
                                          </p:val>
                                        </p:tav>
                                        <p:tav tm="100000">
                                          <p:val>
                                            <p:strVal val="1+ppt_h/2"/>
                                          </p:val>
                                        </p:tav>
                                      </p:tavLst>
                                    </p:anim>
                                    <p:set>
                                      <p:cBhvr>
                                        <p:cTn id="154" dur="1" fill="hold">
                                          <p:stCondLst>
                                            <p:cond delay="4249"/>
                                          </p:stCondLst>
                                        </p:cTn>
                                        <p:tgtEl>
                                          <p:spTgt spid="28"/>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50"/>
                                        </p:tgtEl>
                                        <p:attrNameLst>
                                          <p:attrName>style.visibility</p:attrName>
                                        </p:attrNameLst>
                                      </p:cBhvr>
                                      <p:to>
                                        <p:strVal val="visible"/>
                                      </p:to>
                                    </p:set>
                                    <p:anim calcmode="lin" valueType="num">
                                      <p:cBhvr>
                                        <p:cTn id="157" dur="4250" fill="hold"/>
                                        <p:tgtEl>
                                          <p:spTgt spid="50"/>
                                        </p:tgtEl>
                                        <p:attrNameLst>
                                          <p:attrName>ppt_w</p:attrName>
                                        </p:attrNameLst>
                                      </p:cBhvr>
                                      <p:tavLst>
                                        <p:tav tm="0">
                                          <p:val>
                                            <p:strVal val="#ppt_w"/>
                                          </p:val>
                                        </p:tav>
                                        <p:tav tm="100000">
                                          <p:val>
                                            <p:strVal val="#ppt_w"/>
                                          </p:val>
                                        </p:tav>
                                      </p:tavLst>
                                    </p:anim>
                                    <p:anim calcmode="lin" valueType="num">
                                      <p:cBhvr>
                                        <p:cTn id="158" dur="4250" fill="hold"/>
                                        <p:tgtEl>
                                          <p:spTgt spid="50"/>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250" fill="hold"/>
                                        <p:tgtEl>
                                          <p:spTgt spid="50"/>
                                        </p:tgtEl>
                                        <p:attrNameLst>
                                          <p:attrName>r</p:attrName>
                                        </p:attrNameLst>
                                      </p:cBhvr>
                                    </p:animRot>
                                  </p:childTnLst>
                                </p:cTn>
                              </p:par>
                              <p:par>
                                <p:cTn id="161" presetID="2" presetClass="exit" presetSubtype="6" fill="hold" grpId="2" nodeType="withEffect">
                                  <p:stCondLst>
                                    <p:cond delay="0"/>
                                  </p:stCondLst>
                                  <p:childTnLst>
                                    <p:anim calcmode="lin" valueType="num">
                                      <p:cBhvr additive="base">
                                        <p:cTn id="162" dur="4250"/>
                                        <p:tgtEl>
                                          <p:spTgt spid="50"/>
                                        </p:tgtEl>
                                        <p:attrNameLst>
                                          <p:attrName>ppt_x</p:attrName>
                                        </p:attrNameLst>
                                      </p:cBhvr>
                                      <p:tavLst>
                                        <p:tav tm="0">
                                          <p:val>
                                            <p:strVal val="ppt_x"/>
                                          </p:val>
                                        </p:tav>
                                        <p:tav tm="100000">
                                          <p:val>
                                            <p:strVal val="1+ppt_w/2"/>
                                          </p:val>
                                        </p:tav>
                                      </p:tavLst>
                                    </p:anim>
                                    <p:anim calcmode="lin" valueType="num">
                                      <p:cBhvr additive="base">
                                        <p:cTn id="163" dur="4250"/>
                                        <p:tgtEl>
                                          <p:spTgt spid="50"/>
                                        </p:tgtEl>
                                        <p:attrNameLst>
                                          <p:attrName>ppt_y</p:attrName>
                                        </p:attrNameLst>
                                      </p:cBhvr>
                                      <p:tavLst>
                                        <p:tav tm="0">
                                          <p:val>
                                            <p:strVal val="ppt_y"/>
                                          </p:val>
                                        </p:tav>
                                        <p:tav tm="100000">
                                          <p:val>
                                            <p:strVal val="1+ppt_h/2"/>
                                          </p:val>
                                        </p:tav>
                                      </p:tavLst>
                                    </p:anim>
                                    <p:set>
                                      <p:cBhvr>
                                        <p:cTn id="164" dur="1" fill="hold">
                                          <p:stCondLst>
                                            <p:cond delay="4249"/>
                                          </p:stCondLst>
                                        </p:cTn>
                                        <p:tgtEl>
                                          <p:spTgt spid="50"/>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51"/>
                                        </p:tgtEl>
                                        <p:attrNameLst>
                                          <p:attrName>style.visibility</p:attrName>
                                        </p:attrNameLst>
                                      </p:cBhvr>
                                      <p:to>
                                        <p:strVal val="visible"/>
                                      </p:to>
                                    </p:set>
                                    <p:anim calcmode="lin" valueType="num">
                                      <p:cBhvr>
                                        <p:cTn id="167" dur="4250" fill="hold"/>
                                        <p:tgtEl>
                                          <p:spTgt spid="51"/>
                                        </p:tgtEl>
                                        <p:attrNameLst>
                                          <p:attrName>ppt_w</p:attrName>
                                        </p:attrNameLst>
                                      </p:cBhvr>
                                      <p:tavLst>
                                        <p:tav tm="0">
                                          <p:val>
                                            <p:strVal val="#ppt_w"/>
                                          </p:val>
                                        </p:tav>
                                        <p:tav tm="100000">
                                          <p:val>
                                            <p:strVal val="#ppt_w"/>
                                          </p:val>
                                        </p:tav>
                                      </p:tavLst>
                                    </p:anim>
                                    <p:anim calcmode="lin" valueType="num">
                                      <p:cBhvr>
                                        <p:cTn id="168" dur="4250" fill="hold"/>
                                        <p:tgtEl>
                                          <p:spTgt spid="51"/>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250" fill="hold"/>
                                        <p:tgtEl>
                                          <p:spTgt spid="51"/>
                                        </p:tgtEl>
                                        <p:attrNameLst>
                                          <p:attrName>r</p:attrName>
                                        </p:attrNameLst>
                                      </p:cBhvr>
                                    </p:animRot>
                                  </p:childTnLst>
                                </p:cTn>
                              </p:par>
                              <p:par>
                                <p:cTn id="171" presetID="2" presetClass="exit" presetSubtype="6" fill="hold" grpId="2" nodeType="withEffect">
                                  <p:stCondLst>
                                    <p:cond delay="0"/>
                                  </p:stCondLst>
                                  <p:childTnLst>
                                    <p:anim calcmode="lin" valueType="num">
                                      <p:cBhvr additive="base">
                                        <p:cTn id="172" dur="4250"/>
                                        <p:tgtEl>
                                          <p:spTgt spid="51"/>
                                        </p:tgtEl>
                                        <p:attrNameLst>
                                          <p:attrName>ppt_x</p:attrName>
                                        </p:attrNameLst>
                                      </p:cBhvr>
                                      <p:tavLst>
                                        <p:tav tm="0">
                                          <p:val>
                                            <p:strVal val="ppt_x"/>
                                          </p:val>
                                        </p:tav>
                                        <p:tav tm="100000">
                                          <p:val>
                                            <p:strVal val="1+ppt_w/2"/>
                                          </p:val>
                                        </p:tav>
                                      </p:tavLst>
                                    </p:anim>
                                    <p:anim calcmode="lin" valueType="num">
                                      <p:cBhvr additive="base">
                                        <p:cTn id="173" dur="4250"/>
                                        <p:tgtEl>
                                          <p:spTgt spid="51"/>
                                        </p:tgtEl>
                                        <p:attrNameLst>
                                          <p:attrName>ppt_y</p:attrName>
                                        </p:attrNameLst>
                                      </p:cBhvr>
                                      <p:tavLst>
                                        <p:tav tm="0">
                                          <p:val>
                                            <p:strVal val="ppt_y"/>
                                          </p:val>
                                        </p:tav>
                                        <p:tav tm="100000">
                                          <p:val>
                                            <p:strVal val="1+ppt_h/2"/>
                                          </p:val>
                                        </p:tav>
                                      </p:tavLst>
                                    </p:anim>
                                    <p:set>
                                      <p:cBhvr>
                                        <p:cTn id="174" dur="1" fill="hold">
                                          <p:stCondLst>
                                            <p:cond delay="4249"/>
                                          </p:stCondLst>
                                        </p:cTn>
                                        <p:tgtEl>
                                          <p:spTgt spid="51"/>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52"/>
                                        </p:tgtEl>
                                        <p:attrNameLst>
                                          <p:attrName>style.visibility</p:attrName>
                                        </p:attrNameLst>
                                      </p:cBhvr>
                                      <p:to>
                                        <p:strVal val="visible"/>
                                      </p:to>
                                    </p:set>
                                    <p:anim calcmode="lin" valueType="num">
                                      <p:cBhvr>
                                        <p:cTn id="177" dur="4250" fill="hold"/>
                                        <p:tgtEl>
                                          <p:spTgt spid="52"/>
                                        </p:tgtEl>
                                        <p:attrNameLst>
                                          <p:attrName>ppt_w</p:attrName>
                                        </p:attrNameLst>
                                      </p:cBhvr>
                                      <p:tavLst>
                                        <p:tav tm="0">
                                          <p:val>
                                            <p:strVal val="#ppt_w"/>
                                          </p:val>
                                        </p:tav>
                                        <p:tav tm="100000">
                                          <p:val>
                                            <p:strVal val="#ppt_w"/>
                                          </p:val>
                                        </p:tav>
                                      </p:tavLst>
                                    </p:anim>
                                    <p:anim calcmode="lin" valueType="num">
                                      <p:cBhvr>
                                        <p:cTn id="178" dur="4250" fill="hold"/>
                                        <p:tgtEl>
                                          <p:spTgt spid="52"/>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250" fill="hold"/>
                                        <p:tgtEl>
                                          <p:spTgt spid="52"/>
                                        </p:tgtEl>
                                        <p:attrNameLst>
                                          <p:attrName>r</p:attrName>
                                        </p:attrNameLst>
                                      </p:cBhvr>
                                    </p:animRot>
                                  </p:childTnLst>
                                </p:cTn>
                              </p:par>
                              <p:par>
                                <p:cTn id="181" presetID="2" presetClass="exit" presetSubtype="6" fill="hold" grpId="2" nodeType="withEffect">
                                  <p:stCondLst>
                                    <p:cond delay="0"/>
                                  </p:stCondLst>
                                  <p:childTnLst>
                                    <p:anim calcmode="lin" valueType="num">
                                      <p:cBhvr additive="base">
                                        <p:cTn id="182" dur="4250"/>
                                        <p:tgtEl>
                                          <p:spTgt spid="52"/>
                                        </p:tgtEl>
                                        <p:attrNameLst>
                                          <p:attrName>ppt_x</p:attrName>
                                        </p:attrNameLst>
                                      </p:cBhvr>
                                      <p:tavLst>
                                        <p:tav tm="0">
                                          <p:val>
                                            <p:strVal val="ppt_x"/>
                                          </p:val>
                                        </p:tav>
                                        <p:tav tm="100000">
                                          <p:val>
                                            <p:strVal val="1+ppt_w/2"/>
                                          </p:val>
                                        </p:tav>
                                      </p:tavLst>
                                    </p:anim>
                                    <p:anim calcmode="lin" valueType="num">
                                      <p:cBhvr additive="base">
                                        <p:cTn id="183" dur="4250"/>
                                        <p:tgtEl>
                                          <p:spTgt spid="52"/>
                                        </p:tgtEl>
                                        <p:attrNameLst>
                                          <p:attrName>ppt_y</p:attrName>
                                        </p:attrNameLst>
                                      </p:cBhvr>
                                      <p:tavLst>
                                        <p:tav tm="0">
                                          <p:val>
                                            <p:strVal val="ppt_y"/>
                                          </p:val>
                                        </p:tav>
                                        <p:tav tm="100000">
                                          <p:val>
                                            <p:strVal val="1+ppt_h/2"/>
                                          </p:val>
                                        </p:tav>
                                      </p:tavLst>
                                    </p:anim>
                                    <p:set>
                                      <p:cBhvr>
                                        <p:cTn id="184" dur="1" fill="hold">
                                          <p:stCondLst>
                                            <p:cond delay="4249"/>
                                          </p:stCondLst>
                                        </p:cTn>
                                        <p:tgtEl>
                                          <p:spTgt spid="52"/>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53"/>
                                        </p:tgtEl>
                                        <p:attrNameLst>
                                          <p:attrName>style.visibility</p:attrName>
                                        </p:attrNameLst>
                                      </p:cBhvr>
                                      <p:to>
                                        <p:strVal val="visible"/>
                                      </p:to>
                                    </p:set>
                                    <p:anim calcmode="lin" valueType="num">
                                      <p:cBhvr>
                                        <p:cTn id="187" dur="4250" fill="hold"/>
                                        <p:tgtEl>
                                          <p:spTgt spid="53"/>
                                        </p:tgtEl>
                                        <p:attrNameLst>
                                          <p:attrName>ppt_w</p:attrName>
                                        </p:attrNameLst>
                                      </p:cBhvr>
                                      <p:tavLst>
                                        <p:tav tm="0">
                                          <p:val>
                                            <p:strVal val="#ppt_w"/>
                                          </p:val>
                                        </p:tav>
                                        <p:tav tm="100000">
                                          <p:val>
                                            <p:strVal val="#ppt_w"/>
                                          </p:val>
                                        </p:tav>
                                      </p:tavLst>
                                    </p:anim>
                                    <p:anim calcmode="lin" valueType="num">
                                      <p:cBhvr>
                                        <p:cTn id="188" dur="4250" fill="hold"/>
                                        <p:tgtEl>
                                          <p:spTgt spid="53"/>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250" fill="hold"/>
                                        <p:tgtEl>
                                          <p:spTgt spid="53"/>
                                        </p:tgtEl>
                                        <p:attrNameLst>
                                          <p:attrName>r</p:attrName>
                                        </p:attrNameLst>
                                      </p:cBhvr>
                                    </p:animRot>
                                  </p:childTnLst>
                                </p:cTn>
                              </p:par>
                              <p:par>
                                <p:cTn id="191" presetID="2" presetClass="exit" presetSubtype="6" fill="hold" grpId="2" nodeType="withEffect">
                                  <p:stCondLst>
                                    <p:cond delay="0"/>
                                  </p:stCondLst>
                                  <p:childTnLst>
                                    <p:anim calcmode="lin" valueType="num">
                                      <p:cBhvr additive="base">
                                        <p:cTn id="192" dur="4250"/>
                                        <p:tgtEl>
                                          <p:spTgt spid="53"/>
                                        </p:tgtEl>
                                        <p:attrNameLst>
                                          <p:attrName>ppt_x</p:attrName>
                                        </p:attrNameLst>
                                      </p:cBhvr>
                                      <p:tavLst>
                                        <p:tav tm="0">
                                          <p:val>
                                            <p:strVal val="ppt_x"/>
                                          </p:val>
                                        </p:tav>
                                        <p:tav tm="100000">
                                          <p:val>
                                            <p:strVal val="1+ppt_w/2"/>
                                          </p:val>
                                        </p:tav>
                                      </p:tavLst>
                                    </p:anim>
                                    <p:anim calcmode="lin" valueType="num">
                                      <p:cBhvr additive="base">
                                        <p:cTn id="193" dur="4250"/>
                                        <p:tgtEl>
                                          <p:spTgt spid="53"/>
                                        </p:tgtEl>
                                        <p:attrNameLst>
                                          <p:attrName>ppt_y</p:attrName>
                                        </p:attrNameLst>
                                      </p:cBhvr>
                                      <p:tavLst>
                                        <p:tav tm="0">
                                          <p:val>
                                            <p:strVal val="ppt_y"/>
                                          </p:val>
                                        </p:tav>
                                        <p:tav tm="100000">
                                          <p:val>
                                            <p:strVal val="1+ppt_h/2"/>
                                          </p:val>
                                        </p:tav>
                                      </p:tavLst>
                                    </p:anim>
                                    <p:set>
                                      <p:cBhvr>
                                        <p:cTn id="194" dur="1" fill="hold">
                                          <p:stCondLst>
                                            <p:cond delay="4249"/>
                                          </p:stCondLst>
                                        </p:cTn>
                                        <p:tgtEl>
                                          <p:spTgt spid="53"/>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54"/>
                                        </p:tgtEl>
                                        <p:attrNameLst>
                                          <p:attrName>style.visibility</p:attrName>
                                        </p:attrNameLst>
                                      </p:cBhvr>
                                      <p:to>
                                        <p:strVal val="visible"/>
                                      </p:to>
                                    </p:set>
                                    <p:anim calcmode="lin" valueType="num">
                                      <p:cBhvr>
                                        <p:cTn id="197" dur="4250" fill="hold"/>
                                        <p:tgtEl>
                                          <p:spTgt spid="54"/>
                                        </p:tgtEl>
                                        <p:attrNameLst>
                                          <p:attrName>ppt_w</p:attrName>
                                        </p:attrNameLst>
                                      </p:cBhvr>
                                      <p:tavLst>
                                        <p:tav tm="0">
                                          <p:val>
                                            <p:strVal val="#ppt_w"/>
                                          </p:val>
                                        </p:tav>
                                        <p:tav tm="100000">
                                          <p:val>
                                            <p:strVal val="#ppt_w"/>
                                          </p:val>
                                        </p:tav>
                                      </p:tavLst>
                                    </p:anim>
                                    <p:anim calcmode="lin" valueType="num">
                                      <p:cBhvr>
                                        <p:cTn id="198" dur="4250" fill="hold"/>
                                        <p:tgtEl>
                                          <p:spTgt spid="54"/>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250" fill="hold"/>
                                        <p:tgtEl>
                                          <p:spTgt spid="54"/>
                                        </p:tgtEl>
                                        <p:attrNameLst>
                                          <p:attrName>r</p:attrName>
                                        </p:attrNameLst>
                                      </p:cBhvr>
                                    </p:animRot>
                                  </p:childTnLst>
                                </p:cTn>
                              </p:par>
                              <p:par>
                                <p:cTn id="201" presetID="2" presetClass="exit" presetSubtype="6" fill="hold" grpId="2" nodeType="withEffect">
                                  <p:stCondLst>
                                    <p:cond delay="0"/>
                                  </p:stCondLst>
                                  <p:childTnLst>
                                    <p:anim calcmode="lin" valueType="num">
                                      <p:cBhvr additive="base">
                                        <p:cTn id="202" dur="4250"/>
                                        <p:tgtEl>
                                          <p:spTgt spid="54"/>
                                        </p:tgtEl>
                                        <p:attrNameLst>
                                          <p:attrName>ppt_x</p:attrName>
                                        </p:attrNameLst>
                                      </p:cBhvr>
                                      <p:tavLst>
                                        <p:tav tm="0">
                                          <p:val>
                                            <p:strVal val="ppt_x"/>
                                          </p:val>
                                        </p:tav>
                                        <p:tav tm="100000">
                                          <p:val>
                                            <p:strVal val="1+ppt_w/2"/>
                                          </p:val>
                                        </p:tav>
                                      </p:tavLst>
                                    </p:anim>
                                    <p:anim calcmode="lin" valueType="num">
                                      <p:cBhvr additive="base">
                                        <p:cTn id="203" dur="4250"/>
                                        <p:tgtEl>
                                          <p:spTgt spid="54"/>
                                        </p:tgtEl>
                                        <p:attrNameLst>
                                          <p:attrName>ppt_y</p:attrName>
                                        </p:attrNameLst>
                                      </p:cBhvr>
                                      <p:tavLst>
                                        <p:tav tm="0">
                                          <p:val>
                                            <p:strVal val="ppt_y"/>
                                          </p:val>
                                        </p:tav>
                                        <p:tav tm="100000">
                                          <p:val>
                                            <p:strVal val="1+ppt_h/2"/>
                                          </p:val>
                                        </p:tav>
                                      </p:tavLst>
                                    </p:anim>
                                    <p:set>
                                      <p:cBhvr>
                                        <p:cTn id="204" dur="1" fill="hold">
                                          <p:stCondLst>
                                            <p:cond delay="4249"/>
                                          </p:stCondLst>
                                        </p:cTn>
                                        <p:tgtEl>
                                          <p:spTgt spid="54"/>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55"/>
                                        </p:tgtEl>
                                        <p:attrNameLst>
                                          <p:attrName>style.visibility</p:attrName>
                                        </p:attrNameLst>
                                      </p:cBhvr>
                                      <p:to>
                                        <p:strVal val="visible"/>
                                      </p:to>
                                    </p:set>
                                    <p:anim calcmode="lin" valueType="num">
                                      <p:cBhvr>
                                        <p:cTn id="207" dur="4250" fill="hold"/>
                                        <p:tgtEl>
                                          <p:spTgt spid="55"/>
                                        </p:tgtEl>
                                        <p:attrNameLst>
                                          <p:attrName>ppt_w</p:attrName>
                                        </p:attrNameLst>
                                      </p:cBhvr>
                                      <p:tavLst>
                                        <p:tav tm="0">
                                          <p:val>
                                            <p:strVal val="#ppt_w"/>
                                          </p:val>
                                        </p:tav>
                                        <p:tav tm="100000">
                                          <p:val>
                                            <p:strVal val="#ppt_w"/>
                                          </p:val>
                                        </p:tav>
                                      </p:tavLst>
                                    </p:anim>
                                    <p:anim calcmode="lin" valueType="num">
                                      <p:cBhvr>
                                        <p:cTn id="208" dur="4250" fill="hold"/>
                                        <p:tgtEl>
                                          <p:spTgt spid="55"/>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250" fill="hold"/>
                                        <p:tgtEl>
                                          <p:spTgt spid="55"/>
                                        </p:tgtEl>
                                        <p:attrNameLst>
                                          <p:attrName>r</p:attrName>
                                        </p:attrNameLst>
                                      </p:cBhvr>
                                    </p:animRot>
                                  </p:childTnLst>
                                </p:cTn>
                              </p:par>
                              <p:par>
                                <p:cTn id="211" presetID="2" presetClass="exit" presetSubtype="6" fill="hold" grpId="2" nodeType="withEffect">
                                  <p:stCondLst>
                                    <p:cond delay="0"/>
                                  </p:stCondLst>
                                  <p:childTnLst>
                                    <p:anim calcmode="lin" valueType="num">
                                      <p:cBhvr additive="base">
                                        <p:cTn id="212" dur="4250"/>
                                        <p:tgtEl>
                                          <p:spTgt spid="55"/>
                                        </p:tgtEl>
                                        <p:attrNameLst>
                                          <p:attrName>ppt_x</p:attrName>
                                        </p:attrNameLst>
                                      </p:cBhvr>
                                      <p:tavLst>
                                        <p:tav tm="0">
                                          <p:val>
                                            <p:strVal val="ppt_x"/>
                                          </p:val>
                                        </p:tav>
                                        <p:tav tm="100000">
                                          <p:val>
                                            <p:strVal val="1+ppt_w/2"/>
                                          </p:val>
                                        </p:tav>
                                      </p:tavLst>
                                    </p:anim>
                                    <p:anim calcmode="lin" valueType="num">
                                      <p:cBhvr additive="base">
                                        <p:cTn id="213" dur="4250"/>
                                        <p:tgtEl>
                                          <p:spTgt spid="55"/>
                                        </p:tgtEl>
                                        <p:attrNameLst>
                                          <p:attrName>ppt_y</p:attrName>
                                        </p:attrNameLst>
                                      </p:cBhvr>
                                      <p:tavLst>
                                        <p:tav tm="0">
                                          <p:val>
                                            <p:strVal val="ppt_y"/>
                                          </p:val>
                                        </p:tav>
                                        <p:tav tm="100000">
                                          <p:val>
                                            <p:strVal val="1+ppt_h/2"/>
                                          </p:val>
                                        </p:tav>
                                      </p:tavLst>
                                    </p:anim>
                                    <p:set>
                                      <p:cBhvr>
                                        <p:cTn id="214" dur="1" fill="hold">
                                          <p:stCondLst>
                                            <p:cond delay="4249"/>
                                          </p:stCondLst>
                                        </p:cTn>
                                        <p:tgtEl>
                                          <p:spTgt spid="55"/>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56"/>
                                        </p:tgtEl>
                                        <p:attrNameLst>
                                          <p:attrName>style.visibility</p:attrName>
                                        </p:attrNameLst>
                                      </p:cBhvr>
                                      <p:to>
                                        <p:strVal val="visible"/>
                                      </p:to>
                                    </p:set>
                                    <p:anim calcmode="lin" valueType="num">
                                      <p:cBhvr>
                                        <p:cTn id="217" dur="4250" fill="hold"/>
                                        <p:tgtEl>
                                          <p:spTgt spid="56"/>
                                        </p:tgtEl>
                                        <p:attrNameLst>
                                          <p:attrName>ppt_w</p:attrName>
                                        </p:attrNameLst>
                                      </p:cBhvr>
                                      <p:tavLst>
                                        <p:tav tm="0">
                                          <p:val>
                                            <p:strVal val="#ppt_w"/>
                                          </p:val>
                                        </p:tav>
                                        <p:tav tm="100000">
                                          <p:val>
                                            <p:strVal val="#ppt_w"/>
                                          </p:val>
                                        </p:tav>
                                      </p:tavLst>
                                    </p:anim>
                                    <p:anim calcmode="lin" valueType="num">
                                      <p:cBhvr>
                                        <p:cTn id="218" dur="4250" fill="hold"/>
                                        <p:tgtEl>
                                          <p:spTgt spid="56"/>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250" fill="hold"/>
                                        <p:tgtEl>
                                          <p:spTgt spid="56"/>
                                        </p:tgtEl>
                                        <p:attrNameLst>
                                          <p:attrName>r</p:attrName>
                                        </p:attrNameLst>
                                      </p:cBhvr>
                                    </p:animRot>
                                  </p:childTnLst>
                                </p:cTn>
                              </p:par>
                              <p:par>
                                <p:cTn id="221" presetID="2" presetClass="exit" presetSubtype="6" fill="hold" grpId="2" nodeType="withEffect">
                                  <p:stCondLst>
                                    <p:cond delay="0"/>
                                  </p:stCondLst>
                                  <p:childTnLst>
                                    <p:anim calcmode="lin" valueType="num">
                                      <p:cBhvr additive="base">
                                        <p:cTn id="222" dur="4250"/>
                                        <p:tgtEl>
                                          <p:spTgt spid="56"/>
                                        </p:tgtEl>
                                        <p:attrNameLst>
                                          <p:attrName>ppt_x</p:attrName>
                                        </p:attrNameLst>
                                      </p:cBhvr>
                                      <p:tavLst>
                                        <p:tav tm="0">
                                          <p:val>
                                            <p:strVal val="ppt_x"/>
                                          </p:val>
                                        </p:tav>
                                        <p:tav tm="100000">
                                          <p:val>
                                            <p:strVal val="1+ppt_w/2"/>
                                          </p:val>
                                        </p:tav>
                                      </p:tavLst>
                                    </p:anim>
                                    <p:anim calcmode="lin" valueType="num">
                                      <p:cBhvr additive="base">
                                        <p:cTn id="223" dur="4250"/>
                                        <p:tgtEl>
                                          <p:spTgt spid="56"/>
                                        </p:tgtEl>
                                        <p:attrNameLst>
                                          <p:attrName>ppt_y</p:attrName>
                                        </p:attrNameLst>
                                      </p:cBhvr>
                                      <p:tavLst>
                                        <p:tav tm="0">
                                          <p:val>
                                            <p:strVal val="ppt_y"/>
                                          </p:val>
                                        </p:tav>
                                        <p:tav tm="100000">
                                          <p:val>
                                            <p:strVal val="1+ppt_h/2"/>
                                          </p:val>
                                        </p:tav>
                                      </p:tavLst>
                                    </p:anim>
                                    <p:set>
                                      <p:cBhvr>
                                        <p:cTn id="224" dur="1" fill="hold">
                                          <p:stCondLst>
                                            <p:cond delay="4249"/>
                                          </p:stCondLst>
                                        </p:cTn>
                                        <p:tgtEl>
                                          <p:spTgt spid="56"/>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57"/>
                                        </p:tgtEl>
                                        <p:attrNameLst>
                                          <p:attrName>style.visibility</p:attrName>
                                        </p:attrNameLst>
                                      </p:cBhvr>
                                      <p:to>
                                        <p:strVal val="visible"/>
                                      </p:to>
                                    </p:set>
                                    <p:anim calcmode="lin" valueType="num">
                                      <p:cBhvr>
                                        <p:cTn id="227" dur="4250" fill="hold"/>
                                        <p:tgtEl>
                                          <p:spTgt spid="57"/>
                                        </p:tgtEl>
                                        <p:attrNameLst>
                                          <p:attrName>ppt_w</p:attrName>
                                        </p:attrNameLst>
                                      </p:cBhvr>
                                      <p:tavLst>
                                        <p:tav tm="0">
                                          <p:val>
                                            <p:strVal val="#ppt_w"/>
                                          </p:val>
                                        </p:tav>
                                        <p:tav tm="100000">
                                          <p:val>
                                            <p:strVal val="#ppt_w"/>
                                          </p:val>
                                        </p:tav>
                                      </p:tavLst>
                                    </p:anim>
                                    <p:anim calcmode="lin" valueType="num">
                                      <p:cBhvr>
                                        <p:cTn id="228" dur="4250" fill="hold"/>
                                        <p:tgtEl>
                                          <p:spTgt spid="57"/>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250" fill="hold"/>
                                        <p:tgtEl>
                                          <p:spTgt spid="57"/>
                                        </p:tgtEl>
                                        <p:attrNameLst>
                                          <p:attrName>r</p:attrName>
                                        </p:attrNameLst>
                                      </p:cBhvr>
                                    </p:animRot>
                                  </p:childTnLst>
                                </p:cTn>
                              </p:par>
                              <p:par>
                                <p:cTn id="231" presetID="2" presetClass="exit" presetSubtype="6" fill="hold" grpId="2" nodeType="withEffect">
                                  <p:stCondLst>
                                    <p:cond delay="0"/>
                                  </p:stCondLst>
                                  <p:childTnLst>
                                    <p:anim calcmode="lin" valueType="num">
                                      <p:cBhvr additive="base">
                                        <p:cTn id="232" dur="4250"/>
                                        <p:tgtEl>
                                          <p:spTgt spid="57"/>
                                        </p:tgtEl>
                                        <p:attrNameLst>
                                          <p:attrName>ppt_x</p:attrName>
                                        </p:attrNameLst>
                                      </p:cBhvr>
                                      <p:tavLst>
                                        <p:tav tm="0">
                                          <p:val>
                                            <p:strVal val="ppt_x"/>
                                          </p:val>
                                        </p:tav>
                                        <p:tav tm="100000">
                                          <p:val>
                                            <p:strVal val="1+ppt_w/2"/>
                                          </p:val>
                                        </p:tav>
                                      </p:tavLst>
                                    </p:anim>
                                    <p:anim calcmode="lin" valueType="num">
                                      <p:cBhvr additive="base">
                                        <p:cTn id="233" dur="4250"/>
                                        <p:tgtEl>
                                          <p:spTgt spid="57"/>
                                        </p:tgtEl>
                                        <p:attrNameLst>
                                          <p:attrName>ppt_y</p:attrName>
                                        </p:attrNameLst>
                                      </p:cBhvr>
                                      <p:tavLst>
                                        <p:tav tm="0">
                                          <p:val>
                                            <p:strVal val="ppt_y"/>
                                          </p:val>
                                        </p:tav>
                                        <p:tav tm="100000">
                                          <p:val>
                                            <p:strVal val="1+ppt_h/2"/>
                                          </p:val>
                                        </p:tav>
                                      </p:tavLst>
                                    </p:anim>
                                    <p:set>
                                      <p:cBhvr>
                                        <p:cTn id="234" dur="1" fill="hold">
                                          <p:stCondLst>
                                            <p:cond delay="4249"/>
                                          </p:stCondLst>
                                        </p:cTn>
                                        <p:tgtEl>
                                          <p:spTgt spid="57"/>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58"/>
                                        </p:tgtEl>
                                        <p:attrNameLst>
                                          <p:attrName>style.visibility</p:attrName>
                                        </p:attrNameLst>
                                      </p:cBhvr>
                                      <p:to>
                                        <p:strVal val="visible"/>
                                      </p:to>
                                    </p:set>
                                    <p:anim calcmode="lin" valueType="num">
                                      <p:cBhvr>
                                        <p:cTn id="237" dur="4250" fill="hold"/>
                                        <p:tgtEl>
                                          <p:spTgt spid="58"/>
                                        </p:tgtEl>
                                        <p:attrNameLst>
                                          <p:attrName>ppt_w</p:attrName>
                                        </p:attrNameLst>
                                      </p:cBhvr>
                                      <p:tavLst>
                                        <p:tav tm="0">
                                          <p:val>
                                            <p:strVal val="#ppt_w"/>
                                          </p:val>
                                        </p:tav>
                                        <p:tav tm="100000">
                                          <p:val>
                                            <p:strVal val="#ppt_w"/>
                                          </p:val>
                                        </p:tav>
                                      </p:tavLst>
                                    </p:anim>
                                    <p:anim calcmode="lin" valueType="num">
                                      <p:cBhvr>
                                        <p:cTn id="238" dur="4250" fill="hold"/>
                                        <p:tgtEl>
                                          <p:spTgt spid="58"/>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250" fill="hold"/>
                                        <p:tgtEl>
                                          <p:spTgt spid="58"/>
                                        </p:tgtEl>
                                        <p:attrNameLst>
                                          <p:attrName>r</p:attrName>
                                        </p:attrNameLst>
                                      </p:cBhvr>
                                    </p:animRot>
                                  </p:childTnLst>
                                </p:cTn>
                              </p:par>
                              <p:par>
                                <p:cTn id="241" presetID="2" presetClass="exit" presetSubtype="6" fill="hold" grpId="2" nodeType="withEffect">
                                  <p:stCondLst>
                                    <p:cond delay="0"/>
                                  </p:stCondLst>
                                  <p:childTnLst>
                                    <p:anim calcmode="lin" valueType="num">
                                      <p:cBhvr additive="base">
                                        <p:cTn id="242" dur="4250"/>
                                        <p:tgtEl>
                                          <p:spTgt spid="58"/>
                                        </p:tgtEl>
                                        <p:attrNameLst>
                                          <p:attrName>ppt_x</p:attrName>
                                        </p:attrNameLst>
                                      </p:cBhvr>
                                      <p:tavLst>
                                        <p:tav tm="0">
                                          <p:val>
                                            <p:strVal val="ppt_x"/>
                                          </p:val>
                                        </p:tav>
                                        <p:tav tm="100000">
                                          <p:val>
                                            <p:strVal val="1+ppt_w/2"/>
                                          </p:val>
                                        </p:tav>
                                      </p:tavLst>
                                    </p:anim>
                                    <p:anim calcmode="lin" valueType="num">
                                      <p:cBhvr additive="base">
                                        <p:cTn id="243" dur="4250"/>
                                        <p:tgtEl>
                                          <p:spTgt spid="58"/>
                                        </p:tgtEl>
                                        <p:attrNameLst>
                                          <p:attrName>ppt_y</p:attrName>
                                        </p:attrNameLst>
                                      </p:cBhvr>
                                      <p:tavLst>
                                        <p:tav tm="0">
                                          <p:val>
                                            <p:strVal val="ppt_y"/>
                                          </p:val>
                                        </p:tav>
                                        <p:tav tm="100000">
                                          <p:val>
                                            <p:strVal val="1+ppt_h/2"/>
                                          </p:val>
                                        </p:tav>
                                      </p:tavLst>
                                    </p:anim>
                                    <p:set>
                                      <p:cBhvr>
                                        <p:cTn id="244" dur="1" fill="hold">
                                          <p:stCondLst>
                                            <p:cond delay="4249"/>
                                          </p:stCondLst>
                                        </p:cTn>
                                        <p:tgtEl>
                                          <p:spTgt spid="58"/>
                                        </p:tgtEl>
                                        <p:attrNameLst>
                                          <p:attrName>style.visibility</p:attrName>
                                        </p:attrNameLst>
                                      </p:cBhvr>
                                      <p:to>
                                        <p:strVal val="hidden"/>
                                      </p:to>
                                    </p:set>
                                  </p:childTnLst>
                                </p:cTn>
                              </p:par>
                              <p:par>
                                <p:cTn id="245" presetID="19" presetClass="entr" presetSubtype="5" fill="hold" grpId="0" nodeType="withEffect">
                                  <p:stCondLst>
                                    <p:cond delay="0"/>
                                  </p:stCondLst>
                                  <p:childTnLst>
                                    <p:set>
                                      <p:cBhvr>
                                        <p:cTn id="246" dur="1" fill="hold">
                                          <p:stCondLst>
                                            <p:cond delay="0"/>
                                          </p:stCondLst>
                                        </p:cTn>
                                        <p:tgtEl>
                                          <p:spTgt spid="59"/>
                                        </p:tgtEl>
                                        <p:attrNameLst>
                                          <p:attrName>style.visibility</p:attrName>
                                        </p:attrNameLst>
                                      </p:cBhvr>
                                      <p:to>
                                        <p:strVal val="visible"/>
                                      </p:to>
                                    </p:set>
                                    <p:anim calcmode="lin" valueType="num">
                                      <p:cBhvr>
                                        <p:cTn id="247" dur="4250" fill="hold"/>
                                        <p:tgtEl>
                                          <p:spTgt spid="59"/>
                                        </p:tgtEl>
                                        <p:attrNameLst>
                                          <p:attrName>ppt_w</p:attrName>
                                        </p:attrNameLst>
                                      </p:cBhvr>
                                      <p:tavLst>
                                        <p:tav tm="0">
                                          <p:val>
                                            <p:strVal val="#ppt_w"/>
                                          </p:val>
                                        </p:tav>
                                        <p:tav tm="100000">
                                          <p:val>
                                            <p:strVal val="#ppt_w"/>
                                          </p:val>
                                        </p:tav>
                                      </p:tavLst>
                                    </p:anim>
                                    <p:anim calcmode="lin" valueType="num">
                                      <p:cBhvr>
                                        <p:cTn id="248" dur="4250" fill="hold"/>
                                        <p:tgtEl>
                                          <p:spTgt spid="59"/>
                                        </p:tgtEl>
                                        <p:attrNameLst>
                                          <p:attrName>ppt_h</p:attrName>
                                        </p:attrNameLst>
                                      </p:cBhvr>
                                      <p:tavLst>
                                        <p:tav tm="0" fmla="#ppt_h*sin(2.5*pi*$)">
                                          <p:val>
                                            <p:fltVal val="0"/>
                                          </p:val>
                                        </p:tav>
                                        <p:tav tm="100000">
                                          <p:val>
                                            <p:fltVal val="1"/>
                                          </p:val>
                                        </p:tav>
                                      </p:tavLst>
                                    </p:anim>
                                  </p:childTnLst>
                                </p:cTn>
                              </p:par>
                              <p:par>
                                <p:cTn id="249" presetID="8" presetClass="emph" presetSubtype="0" repeatCount="indefinite" fill="hold" grpId="1" nodeType="withEffect">
                                  <p:stCondLst>
                                    <p:cond delay="0"/>
                                  </p:stCondLst>
                                  <p:childTnLst>
                                    <p:animRot by="21600000">
                                      <p:cBhvr>
                                        <p:cTn id="250" dur="4250" fill="hold"/>
                                        <p:tgtEl>
                                          <p:spTgt spid="59"/>
                                        </p:tgtEl>
                                        <p:attrNameLst>
                                          <p:attrName>r</p:attrName>
                                        </p:attrNameLst>
                                      </p:cBhvr>
                                    </p:animRot>
                                  </p:childTnLst>
                                </p:cTn>
                              </p:par>
                              <p:par>
                                <p:cTn id="251" presetID="2" presetClass="exit" presetSubtype="6" fill="hold" grpId="2" nodeType="withEffect">
                                  <p:stCondLst>
                                    <p:cond delay="0"/>
                                  </p:stCondLst>
                                  <p:childTnLst>
                                    <p:anim calcmode="lin" valueType="num">
                                      <p:cBhvr additive="base">
                                        <p:cTn id="252" dur="4250"/>
                                        <p:tgtEl>
                                          <p:spTgt spid="59"/>
                                        </p:tgtEl>
                                        <p:attrNameLst>
                                          <p:attrName>ppt_x</p:attrName>
                                        </p:attrNameLst>
                                      </p:cBhvr>
                                      <p:tavLst>
                                        <p:tav tm="0">
                                          <p:val>
                                            <p:strVal val="ppt_x"/>
                                          </p:val>
                                        </p:tav>
                                        <p:tav tm="100000">
                                          <p:val>
                                            <p:strVal val="1+ppt_w/2"/>
                                          </p:val>
                                        </p:tav>
                                      </p:tavLst>
                                    </p:anim>
                                    <p:anim calcmode="lin" valueType="num">
                                      <p:cBhvr additive="base">
                                        <p:cTn id="253" dur="4250"/>
                                        <p:tgtEl>
                                          <p:spTgt spid="59"/>
                                        </p:tgtEl>
                                        <p:attrNameLst>
                                          <p:attrName>ppt_y</p:attrName>
                                        </p:attrNameLst>
                                      </p:cBhvr>
                                      <p:tavLst>
                                        <p:tav tm="0">
                                          <p:val>
                                            <p:strVal val="ppt_y"/>
                                          </p:val>
                                        </p:tav>
                                        <p:tav tm="100000">
                                          <p:val>
                                            <p:strVal val="1+ppt_h/2"/>
                                          </p:val>
                                        </p:tav>
                                      </p:tavLst>
                                    </p:anim>
                                    <p:set>
                                      <p:cBhvr>
                                        <p:cTn id="254" dur="1" fill="hold">
                                          <p:stCondLst>
                                            <p:cond delay="4249"/>
                                          </p:stCondLst>
                                        </p:cTn>
                                        <p:tgtEl>
                                          <p:spTgt spid="59"/>
                                        </p:tgtEl>
                                        <p:attrNameLst>
                                          <p:attrName>style.visibility</p:attrName>
                                        </p:attrNameLst>
                                      </p:cBhvr>
                                      <p:to>
                                        <p:strVal val="hidden"/>
                                      </p:to>
                                    </p:set>
                                  </p:childTnLst>
                                </p:cTn>
                              </p:par>
                              <p:par>
                                <p:cTn id="255" presetID="19" presetClass="entr" presetSubtype="5" fill="hold" grpId="0" nodeType="withEffect">
                                  <p:stCondLst>
                                    <p:cond delay="0"/>
                                  </p:stCondLst>
                                  <p:childTnLst>
                                    <p:set>
                                      <p:cBhvr>
                                        <p:cTn id="256" dur="1" fill="hold">
                                          <p:stCondLst>
                                            <p:cond delay="0"/>
                                          </p:stCondLst>
                                        </p:cTn>
                                        <p:tgtEl>
                                          <p:spTgt spid="60"/>
                                        </p:tgtEl>
                                        <p:attrNameLst>
                                          <p:attrName>style.visibility</p:attrName>
                                        </p:attrNameLst>
                                      </p:cBhvr>
                                      <p:to>
                                        <p:strVal val="visible"/>
                                      </p:to>
                                    </p:set>
                                    <p:anim calcmode="lin" valueType="num">
                                      <p:cBhvr>
                                        <p:cTn id="257" dur="4250" fill="hold"/>
                                        <p:tgtEl>
                                          <p:spTgt spid="60"/>
                                        </p:tgtEl>
                                        <p:attrNameLst>
                                          <p:attrName>ppt_w</p:attrName>
                                        </p:attrNameLst>
                                      </p:cBhvr>
                                      <p:tavLst>
                                        <p:tav tm="0">
                                          <p:val>
                                            <p:strVal val="#ppt_w"/>
                                          </p:val>
                                        </p:tav>
                                        <p:tav tm="100000">
                                          <p:val>
                                            <p:strVal val="#ppt_w"/>
                                          </p:val>
                                        </p:tav>
                                      </p:tavLst>
                                    </p:anim>
                                    <p:anim calcmode="lin" valueType="num">
                                      <p:cBhvr>
                                        <p:cTn id="258" dur="4250" fill="hold"/>
                                        <p:tgtEl>
                                          <p:spTgt spid="60"/>
                                        </p:tgtEl>
                                        <p:attrNameLst>
                                          <p:attrName>ppt_h</p:attrName>
                                        </p:attrNameLst>
                                      </p:cBhvr>
                                      <p:tavLst>
                                        <p:tav tm="0" fmla="#ppt_h*sin(2.5*pi*$)">
                                          <p:val>
                                            <p:fltVal val="0"/>
                                          </p:val>
                                        </p:tav>
                                        <p:tav tm="100000">
                                          <p:val>
                                            <p:fltVal val="1"/>
                                          </p:val>
                                        </p:tav>
                                      </p:tavLst>
                                    </p:anim>
                                  </p:childTnLst>
                                </p:cTn>
                              </p:par>
                              <p:par>
                                <p:cTn id="259" presetID="8" presetClass="emph" presetSubtype="0" repeatCount="indefinite" fill="hold" grpId="1" nodeType="withEffect">
                                  <p:stCondLst>
                                    <p:cond delay="0"/>
                                  </p:stCondLst>
                                  <p:childTnLst>
                                    <p:animRot by="21600000">
                                      <p:cBhvr>
                                        <p:cTn id="260" dur="4250" fill="hold"/>
                                        <p:tgtEl>
                                          <p:spTgt spid="60"/>
                                        </p:tgtEl>
                                        <p:attrNameLst>
                                          <p:attrName>r</p:attrName>
                                        </p:attrNameLst>
                                      </p:cBhvr>
                                    </p:animRot>
                                  </p:childTnLst>
                                </p:cTn>
                              </p:par>
                              <p:par>
                                <p:cTn id="261" presetID="2" presetClass="exit" presetSubtype="6" fill="hold" grpId="2" nodeType="withEffect">
                                  <p:stCondLst>
                                    <p:cond delay="0"/>
                                  </p:stCondLst>
                                  <p:childTnLst>
                                    <p:anim calcmode="lin" valueType="num">
                                      <p:cBhvr additive="base">
                                        <p:cTn id="262" dur="4250"/>
                                        <p:tgtEl>
                                          <p:spTgt spid="60"/>
                                        </p:tgtEl>
                                        <p:attrNameLst>
                                          <p:attrName>ppt_x</p:attrName>
                                        </p:attrNameLst>
                                      </p:cBhvr>
                                      <p:tavLst>
                                        <p:tav tm="0">
                                          <p:val>
                                            <p:strVal val="ppt_x"/>
                                          </p:val>
                                        </p:tav>
                                        <p:tav tm="100000">
                                          <p:val>
                                            <p:strVal val="1+ppt_w/2"/>
                                          </p:val>
                                        </p:tav>
                                      </p:tavLst>
                                    </p:anim>
                                    <p:anim calcmode="lin" valueType="num">
                                      <p:cBhvr additive="base">
                                        <p:cTn id="263" dur="4250"/>
                                        <p:tgtEl>
                                          <p:spTgt spid="60"/>
                                        </p:tgtEl>
                                        <p:attrNameLst>
                                          <p:attrName>ppt_y</p:attrName>
                                        </p:attrNameLst>
                                      </p:cBhvr>
                                      <p:tavLst>
                                        <p:tav tm="0">
                                          <p:val>
                                            <p:strVal val="ppt_y"/>
                                          </p:val>
                                        </p:tav>
                                        <p:tav tm="100000">
                                          <p:val>
                                            <p:strVal val="1+ppt_h/2"/>
                                          </p:val>
                                        </p:tav>
                                      </p:tavLst>
                                    </p:anim>
                                    <p:set>
                                      <p:cBhvr>
                                        <p:cTn id="264" dur="1" fill="hold">
                                          <p:stCondLst>
                                            <p:cond delay="4249"/>
                                          </p:stCondLst>
                                        </p:cTn>
                                        <p:tgtEl>
                                          <p:spTgt spid="60"/>
                                        </p:tgtEl>
                                        <p:attrNameLst>
                                          <p:attrName>style.visibility</p:attrName>
                                        </p:attrNameLst>
                                      </p:cBhvr>
                                      <p:to>
                                        <p:strVal val="hidden"/>
                                      </p:to>
                                    </p:set>
                                  </p:childTnLst>
                                </p:cTn>
                              </p:par>
                              <p:par>
                                <p:cTn id="265" presetID="19" presetClass="entr" presetSubtype="5" fill="hold" grpId="0" nodeType="withEffect">
                                  <p:stCondLst>
                                    <p:cond delay="0"/>
                                  </p:stCondLst>
                                  <p:childTnLst>
                                    <p:set>
                                      <p:cBhvr>
                                        <p:cTn id="266" dur="1" fill="hold">
                                          <p:stCondLst>
                                            <p:cond delay="0"/>
                                          </p:stCondLst>
                                        </p:cTn>
                                        <p:tgtEl>
                                          <p:spTgt spid="61"/>
                                        </p:tgtEl>
                                        <p:attrNameLst>
                                          <p:attrName>style.visibility</p:attrName>
                                        </p:attrNameLst>
                                      </p:cBhvr>
                                      <p:to>
                                        <p:strVal val="visible"/>
                                      </p:to>
                                    </p:set>
                                    <p:anim calcmode="lin" valueType="num">
                                      <p:cBhvr>
                                        <p:cTn id="267" dur="4250" fill="hold"/>
                                        <p:tgtEl>
                                          <p:spTgt spid="61"/>
                                        </p:tgtEl>
                                        <p:attrNameLst>
                                          <p:attrName>ppt_w</p:attrName>
                                        </p:attrNameLst>
                                      </p:cBhvr>
                                      <p:tavLst>
                                        <p:tav tm="0">
                                          <p:val>
                                            <p:strVal val="#ppt_w"/>
                                          </p:val>
                                        </p:tav>
                                        <p:tav tm="100000">
                                          <p:val>
                                            <p:strVal val="#ppt_w"/>
                                          </p:val>
                                        </p:tav>
                                      </p:tavLst>
                                    </p:anim>
                                    <p:anim calcmode="lin" valueType="num">
                                      <p:cBhvr>
                                        <p:cTn id="268" dur="4250" fill="hold"/>
                                        <p:tgtEl>
                                          <p:spTgt spid="61"/>
                                        </p:tgtEl>
                                        <p:attrNameLst>
                                          <p:attrName>ppt_h</p:attrName>
                                        </p:attrNameLst>
                                      </p:cBhvr>
                                      <p:tavLst>
                                        <p:tav tm="0" fmla="#ppt_h*sin(2.5*pi*$)">
                                          <p:val>
                                            <p:fltVal val="0"/>
                                          </p:val>
                                        </p:tav>
                                        <p:tav tm="100000">
                                          <p:val>
                                            <p:fltVal val="1"/>
                                          </p:val>
                                        </p:tav>
                                      </p:tavLst>
                                    </p:anim>
                                  </p:childTnLst>
                                </p:cTn>
                              </p:par>
                              <p:par>
                                <p:cTn id="269" presetID="8" presetClass="emph" presetSubtype="0" repeatCount="indefinite" fill="hold" grpId="1" nodeType="withEffect">
                                  <p:stCondLst>
                                    <p:cond delay="0"/>
                                  </p:stCondLst>
                                  <p:childTnLst>
                                    <p:animRot by="21600000">
                                      <p:cBhvr>
                                        <p:cTn id="270" dur="4250" fill="hold"/>
                                        <p:tgtEl>
                                          <p:spTgt spid="61"/>
                                        </p:tgtEl>
                                        <p:attrNameLst>
                                          <p:attrName>r</p:attrName>
                                        </p:attrNameLst>
                                      </p:cBhvr>
                                    </p:animRot>
                                  </p:childTnLst>
                                </p:cTn>
                              </p:par>
                              <p:par>
                                <p:cTn id="271" presetID="2" presetClass="exit" presetSubtype="6" fill="hold" grpId="2" nodeType="withEffect">
                                  <p:stCondLst>
                                    <p:cond delay="0"/>
                                  </p:stCondLst>
                                  <p:childTnLst>
                                    <p:anim calcmode="lin" valueType="num">
                                      <p:cBhvr additive="base">
                                        <p:cTn id="272" dur="4250"/>
                                        <p:tgtEl>
                                          <p:spTgt spid="61"/>
                                        </p:tgtEl>
                                        <p:attrNameLst>
                                          <p:attrName>ppt_x</p:attrName>
                                        </p:attrNameLst>
                                      </p:cBhvr>
                                      <p:tavLst>
                                        <p:tav tm="0">
                                          <p:val>
                                            <p:strVal val="ppt_x"/>
                                          </p:val>
                                        </p:tav>
                                        <p:tav tm="100000">
                                          <p:val>
                                            <p:strVal val="1+ppt_w/2"/>
                                          </p:val>
                                        </p:tav>
                                      </p:tavLst>
                                    </p:anim>
                                    <p:anim calcmode="lin" valueType="num">
                                      <p:cBhvr additive="base">
                                        <p:cTn id="273" dur="4250"/>
                                        <p:tgtEl>
                                          <p:spTgt spid="61"/>
                                        </p:tgtEl>
                                        <p:attrNameLst>
                                          <p:attrName>ppt_y</p:attrName>
                                        </p:attrNameLst>
                                      </p:cBhvr>
                                      <p:tavLst>
                                        <p:tav tm="0">
                                          <p:val>
                                            <p:strVal val="ppt_y"/>
                                          </p:val>
                                        </p:tav>
                                        <p:tav tm="100000">
                                          <p:val>
                                            <p:strVal val="1+ppt_h/2"/>
                                          </p:val>
                                        </p:tav>
                                      </p:tavLst>
                                    </p:anim>
                                    <p:set>
                                      <p:cBhvr>
                                        <p:cTn id="274" dur="1" fill="hold">
                                          <p:stCondLst>
                                            <p:cond delay="4249"/>
                                          </p:stCondLst>
                                        </p:cTn>
                                        <p:tgtEl>
                                          <p:spTgt spid="61"/>
                                        </p:tgtEl>
                                        <p:attrNameLst>
                                          <p:attrName>style.visibility</p:attrName>
                                        </p:attrNameLst>
                                      </p:cBhvr>
                                      <p:to>
                                        <p:strVal val="hidden"/>
                                      </p:to>
                                    </p:set>
                                  </p:childTnLst>
                                </p:cTn>
                              </p:par>
                              <p:par>
                                <p:cTn id="275" presetID="19" presetClass="entr" presetSubtype="5" fill="hold" grpId="0" nodeType="withEffect">
                                  <p:stCondLst>
                                    <p:cond delay="0"/>
                                  </p:stCondLst>
                                  <p:childTnLst>
                                    <p:set>
                                      <p:cBhvr>
                                        <p:cTn id="276" dur="1" fill="hold">
                                          <p:stCondLst>
                                            <p:cond delay="0"/>
                                          </p:stCondLst>
                                        </p:cTn>
                                        <p:tgtEl>
                                          <p:spTgt spid="62"/>
                                        </p:tgtEl>
                                        <p:attrNameLst>
                                          <p:attrName>style.visibility</p:attrName>
                                        </p:attrNameLst>
                                      </p:cBhvr>
                                      <p:to>
                                        <p:strVal val="visible"/>
                                      </p:to>
                                    </p:set>
                                    <p:anim calcmode="lin" valueType="num">
                                      <p:cBhvr>
                                        <p:cTn id="277" dur="4250" fill="hold"/>
                                        <p:tgtEl>
                                          <p:spTgt spid="62"/>
                                        </p:tgtEl>
                                        <p:attrNameLst>
                                          <p:attrName>ppt_w</p:attrName>
                                        </p:attrNameLst>
                                      </p:cBhvr>
                                      <p:tavLst>
                                        <p:tav tm="0">
                                          <p:val>
                                            <p:strVal val="#ppt_w"/>
                                          </p:val>
                                        </p:tav>
                                        <p:tav tm="100000">
                                          <p:val>
                                            <p:strVal val="#ppt_w"/>
                                          </p:val>
                                        </p:tav>
                                      </p:tavLst>
                                    </p:anim>
                                    <p:anim calcmode="lin" valueType="num">
                                      <p:cBhvr>
                                        <p:cTn id="278" dur="4250" fill="hold"/>
                                        <p:tgtEl>
                                          <p:spTgt spid="62"/>
                                        </p:tgtEl>
                                        <p:attrNameLst>
                                          <p:attrName>ppt_h</p:attrName>
                                        </p:attrNameLst>
                                      </p:cBhvr>
                                      <p:tavLst>
                                        <p:tav tm="0" fmla="#ppt_h*sin(2.5*pi*$)">
                                          <p:val>
                                            <p:fltVal val="0"/>
                                          </p:val>
                                        </p:tav>
                                        <p:tav tm="100000">
                                          <p:val>
                                            <p:fltVal val="1"/>
                                          </p:val>
                                        </p:tav>
                                      </p:tavLst>
                                    </p:anim>
                                  </p:childTnLst>
                                </p:cTn>
                              </p:par>
                              <p:par>
                                <p:cTn id="279" presetID="8" presetClass="emph" presetSubtype="0" repeatCount="indefinite" fill="hold" grpId="1" nodeType="withEffect">
                                  <p:stCondLst>
                                    <p:cond delay="0"/>
                                  </p:stCondLst>
                                  <p:childTnLst>
                                    <p:animRot by="21600000">
                                      <p:cBhvr>
                                        <p:cTn id="280" dur="4250" fill="hold"/>
                                        <p:tgtEl>
                                          <p:spTgt spid="62"/>
                                        </p:tgtEl>
                                        <p:attrNameLst>
                                          <p:attrName>r</p:attrName>
                                        </p:attrNameLst>
                                      </p:cBhvr>
                                    </p:animRot>
                                  </p:childTnLst>
                                </p:cTn>
                              </p:par>
                              <p:par>
                                <p:cTn id="281" presetID="2" presetClass="exit" presetSubtype="6" fill="hold" grpId="2" nodeType="withEffect">
                                  <p:stCondLst>
                                    <p:cond delay="0"/>
                                  </p:stCondLst>
                                  <p:childTnLst>
                                    <p:anim calcmode="lin" valueType="num">
                                      <p:cBhvr additive="base">
                                        <p:cTn id="282" dur="4250"/>
                                        <p:tgtEl>
                                          <p:spTgt spid="62"/>
                                        </p:tgtEl>
                                        <p:attrNameLst>
                                          <p:attrName>ppt_x</p:attrName>
                                        </p:attrNameLst>
                                      </p:cBhvr>
                                      <p:tavLst>
                                        <p:tav tm="0">
                                          <p:val>
                                            <p:strVal val="ppt_x"/>
                                          </p:val>
                                        </p:tav>
                                        <p:tav tm="100000">
                                          <p:val>
                                            <p:strVal val="1+ppt_w/2"/>
                                          </p:val>
                                        </p:tav>
                                      </p:tavLst>
                                    </p:anim>
                                    <p:anim calcmode="lin" valueType="num">
                                      <p:cBhvr additive="base">
                                        <p:cTn id="283" dur="4250"/>
                                        <p:tgtEl>
                                          <p:spTgt spid="62"/>
                                        </p:tgtEl>
                                        <p:attrNameLst>
                                          <p:attrName>ppt_y</p:attrName>
                                        </p:attrNameLst>
                                      </p:cBhvr>
                                      <p:tavLst>
                                        <p:tav tm="0">
                                          <p:val>
                                            <p:strVal val="ppt_y"/>
                                          </p:val>
                                        </p:tav>
                                        <p:tav tm="100000">
                                          <p:val>
                                            <p:strVal val="1+ppt_h/2"/>
                                          </p:val>
                                        </p:tav>
                                      </p:tavLst>
                                    </p:anim>
                                    <p:set>
                                      <p:cBhvr>
                                        <p:cTn id="284" dur="1" fill="hold">
                                          <p:stCondLst>
                                            <p:cond delay="4249"/>
                                          </p:stCondLst>
                                        </p:cTn>
                                        <p:tgtEl>
                                          <p:spTgt spid="62"/>
                                        </p:tgtEl>
                                        <p:attrNameLst>
                                          <p:attrName>style.visibility</p:attrName>
                                        </p:attrNameLst>
                                      </p:cBhvr>
                                      <p:to>
                                        <p:strVal val="hidden"/>
                                      </p:to>
                                    </p:set>
                                  </p:childTnLst>
                                </p:cTn>
                              </p:par>
                              <p:par>
                                <p:cTn id="285" presetID="19" presetClass="entr" presetSubtype="5" fill="hold" grpId="0" nodeType="withEffect">
                                  <p:stCondLst>
                                    <p:cond delay="0"/>
                                  </p:stCondLst>
                                  <p:childTnLst>
                                    <p:set>
                                      <p:cBhvr>
                                        <p:cTn id="286" dur="1" fill="hold">
                                          <p:stCondLst>
                                            <p:cond delay="0"/>
                                          </p:stCondLst>
                                        </p:cTn>
                                        <p:tgtEl>
                                          <p:spTgt spid="63"/>
                                        </p:tgtEl>
                                        <p:attrNameLst>
                                          <p:attrName>style.visibility</p:attrName>
                                        </p:attrNameLst>
                                      </p:cBhvr>
                                      <p:to>
                                        <p:strVal val="visible"/>
                                      </p:to>
                                    </p:set>
                                    <p:anim calcmode="lin" valueType="num">
                                      <p:cBhvr>
                                        <p:cTn id="287" dur="4250" fill="hold"/>
                                        <p:tgtEl>
                                          <p:spTgt spid="63"/>
                                        </p:tgtEl>
                                        <p:attrNameLst>
                                          <p:attrName>ppt_w</p:attrName>
                                        </p:attrNameLst>
                                      </p:cBhvr>
                                      <p:tavLst>
                                        <p:tav tm="0">
                                          <p:val>
                                            <p:strVal val="#ppt_w"/>
                                          </p:val>
                                        </p:tav>
                                        <p:tav tm="100000">
                                          <p:val>
                                            <p:strVal val="#ppt_w"/>
                                          </p:val>
                                        </p:tav>
                                      </p:tavLst>
                                    </p:anim>
                                    <p:anim calcmode="lin" valueType="num">
                                      <p:cBhvr>
                                        <p:cTn id="288" dur="4250" fill="hold"/>
                                        <p:tgtEl>
                                          <p:spTgt spid="63"/>
                                        </p:tgtEl>
                                        <p:attrNameLst>
                                          <p:attrName>ppt_h</p:attrName>
                                        </p:attrNameLst>
                                      </p:cBhvr>
                                      <p:tavLst>
                                        <p:tav tm="0" fmla="#ppt_h*sin(2.5*pi*$)">
                                          <p:val>
                                            <p:fltVal val="0"/>
                                          </p:val>
                                        </p:tav>
                                        <p:tav tm="100000">
                                          <p:val>
                                            <p:fltVal val="1"/>
                                          </p:val>
                                        </p:tav>
                                      </p:tavLst>
                                    </p:anim>
                                  </p:childTnLst>
                                </p:cTn>
                              </p:par>
                              <p:par>
                                <p:cTn id="289" presetID="8" presetClass="emph" presetSubtype="0" repeatCount="indefinite" fill="hold" grpId="1" nodeType="withEffect">
                                  <p:stCondLst>
                                    <p:cond delay="0"/>
                                  </p:stCondLst>
                                  <p:childTnLst>
                                    <p:animRot by="21600000">
                                      <p:cBhvr>
                                        <p:cTn id="290" dur="4250" fill="hold"/>
                                        <p:tgtEl>
                                          <p:spTgt spid="63"/>
                                        </p:tgtEl>
                                        <p:attrNameLst>
                                          <p:attrName>r</p:attrName>
                                        </p:attrNameLst>
                                      </p:cBhvr>
                                    </p:animRot>
                                  </p:childTnLst>
                                </p:cTn>
                              </p:par>
                              <p:par>
                                <p:cTn id="291" presetID="2" presetClass="exit" presetSubtype="6" fill="hold" grpId="2" nodeType="withEffect">
                                  <p:stCondLst>
                                    <p:cond delay="0"/>
                                  </p:stCondLst>
                                  <p:childTnLst>
                                    <p:anim calcmode="lin" valueType="num">
                                      <p:cBhvr additive="base">
                                        <p:cTn id="292" dur="4250"/>
                                        <p:tgtEl>
                                          <p:spTgt spid="63"/>
                                        </p:tgtEl>
                                        <p:attrNameLst>
                                          <p:attrName>ppt_x</p:attrName>
                                        </p:attrNameLst>
                                      </p:cBhvr>
                                      <p:tavLst>
                                        <p:tav tm="0">
                                          <p:val>
                                            <p:strVal val="ppt_x"/>
                                          </p:val>
                                        </p:tav>
                                        <p:tav tm="100000">
                                          <p:val>
                                            <p:strVal val="1+ppt_w/2"/>
                                          </p:val>
                                        </p:tav>
                                      </p:tavLst>
                                    </p:anim>
                                    <p:anim calcmode="lin" valueType="num">
                                      <p:cBhvr additive="base">
                                        <p:cTn id="293" dur="4250"/>
                                        <p:tgtEl>
                                          <p:spTgt spid="63"/>
                                        </p:tgtEl>
                                        <p:attrNameLst>
                                          <p:attrName>ppt_y</p:attrName>
                                        </p:attrNameLst>
                                      </p:cBhvr>
                                      <p:tavLst>
                                        <p:tav tm="0">
                                          <p:val>
                                            <p:strVal val="ppt_y"/>
                                          </p:val>
                                        </p:tav>
                                        <p:tav tm="100000">
                                          <p:val>
                                            <p:strVal val="1+ppt_h/2"/>
                                          </p:val>
                                        </p:tav>
                                      </p:tavLst>
                                    </p:anim>
                                    <p:set>
                                      <p:cBhvr>
                                        <p:cTn id="294" dur="1" fill="hold">
                                          <p:stCondLst>
                                            <p:cond delay="4249"/>
                                          </p:stCondLst>
                                        </p:cTn>
                                        <p:tgtEl>
                                          <p:spTgt spid="63"/>
                                        </p:tgtEl>
                                        <p:attrNameLst>
                                          <p:attrName>style.visibility</p:attrName>
                                        </p:attrNameLst>
                                      </p:cBhvr>
                                      <p:to>
                                        <p:strVal val="hidden"/>
                                      </p:to>
                                    </p:set>
                                  </p:childTnLst>
                                </p:cTn>
                              </p:par>
                              <p:par>
                                <p:cTn id="295" presetID="19" presetClass="entr" presetSubtype="5" fill="hold" grpId="0" nodeType="withEffect">
                                  <p:stCondLst>
                                    <p:cond delay="0"/>
                                  </p:stCondLst>
                                  <p:childTnLst>
                                    <p:set>
                                      <p:cBhvr>
                                        <p:cTn id="296" dur="1" fill="hold">
                                          <p:stCondLst>
                                            <p:cond delay="0"/>
                                          </p:stCondLst>
                                        </p:cTn>
                                        <p:tgtEl>
                                          <p:spTgt spid="64"/>
                                        </p:tgtEl>
                                        <p:attrNameLst>
                                          <p:attrName>style.visibility</p:attrName>
                                        </p:attrNameLst>
                                      </p:cBhvr>
                                      <p:to>
                                        <p:strVal val="visible"/>
                                      </p:to>
                                    </p:set>
                                    <p:anim calcmode="lin" valueType="num">
                                      <p:cBhvr>
                                        <p:cTn id="297" dur="4250" fill="hold"/>
                                        <p:tgtEl>
                                          <p:spTgt spid="64"/>
                                        </p:tgtEl>
                                        <p:attrNameLst>
                                          <p:attrName>ppt_w</p:attrName>
                                        </p:attrNameLst>
                                      </p:cBhvr>
                                      <p:tavLst>
                                        <p:tav tm="0">
                                          <p:val>
                                            <p:strVal val="#ppt_w"/>
                                          </p:val>
                                        </p:tav>
                                        <p:tav tm="100000">
                                          <p:val>
                                            <p:strVal val="#ppt_w"/>
                                          </p:val>
                                        </p:tav>
                                      </p:tavLst>
                                    </p:anim>
                                    <p:anim calcmode="lin" valueType="num">
                                      <p:cBhvr>
                                        <p:cTn id="298" dur="4250" fill="hold"/>
                                        <p:tgtEl>
                                          <p:spTgt spid="64"/>
                                        </p:tgtEl>
                                        <p:attrNameLst>
                                          <p:attrName>ppt_h</p:attrName>
                                        </p:attrNameLst>
                                      </p:cBhvr>
                                      <p:tavLst>
                                        <p:tav tm="0" fmla="#ppt_h*sin(2.5*pi*$)">
                                          <p:val>
                                            <p:fltVal val="0"/>
                                          </p:val>
                                        </p:tav>
                                        <p:tav tm="100000">
                                          <p:val>
                                            <p:fltVal val="1"/>
                                          </p:val>
                                        </p:tav>
                                      </p:tavLst>
                                    </p:anim>
                                  </p:childTnLst>
                                </p:cTn>
                              </p:par>
                              <p:par>
                                <p:cTn id="299" presetID="8" presetClass="emph" presetSubtype="0" repeatCount="indefinite" fill="hold" grpId="1" nodeType="withEffect">
                                  <p:stCondLst>
                                    <p:cond delay="0"/>
                                  </p:stCondLst>
                                  <p:childTnLst>
                                    <p:animRot by="21600000">
                                      <p:cBhvr>
                                        <p:cTn id="300" dur="4250" fill="hold"/>
                                        <p:tgtEl>
                                          <p:spTgt spid="64"/>
                                        </p:tgtEl>
                                        <p:attrNameLst>
                                          <p:attrName>r</p:attrName>
                                        </p:attrNameLst>
                                      </p:cBhvr>
                                    </p:animRot>
                                  </p:childTnLst>
                                </p:cTn>
                              </p:par>
                              <p:par>
                                <p:cTn id="301" presetID="2" presetClass="exit" presetSubtype="6" fill="hold" grpId="2" nodeType="withEffect">
                                  <p:stCondLst>
                                    <p:cond delay="0"/>
                                  </p:stCondLst>
                                  <p:childTnLst>
                                    <p:anim calcmode="lin" valueType="num">
                                      <p:cBhvr additive="base">
                                        <p:cTn id="302" dur="4250"/>
                                        <p:tgtEl>
                                          <p:spTgt spid="64"/>
                                        </p:tgtEl>
                                        <p:attrNameLst>
                                          <p:attrName>ppt_x</p:attrName>
                                        </p:attrNameLst>
                                      </p:cBhvr>
                                      <p:tavLst>
                                        <p:tav tm="0">
                                          <p:val>
                                            <p:strVal val="ppt_x"/>
                                          </p:val>
                                        </p:tav>
                                        <p:tav tm="100000">
                                          <p:val>
                                            <p:strVal val="1+ppt_w/2"/>
                                          </p:val>
                                        </p:tav>
                                      </p:tavLst>
                                    </p:anim>
                                    <p:anim calcmode="lin" valueType="num">
                                      <p:cBhvr additive="base">
                                        <p:cTn id="303" dur="4250"/>
                                        <p:tgtEl>
                                          <p:spTgt spid="64"/>
                                        </p:tgtEl>
                                        <p:attrNameLst>
                                          <p:attrName>ppt_y</p:attrName>
                                        </p:attrNameLst>
                                      </p:cBhvr>
                                      <p:tavLst>
                                        <p:tav tm="0">
                                          <p:val>
                                            <p:strVal val="ppt_y"/>
                                          </p:val>
                                        </p:tav>
                                        <p:tav tm="100000">
                                          <p:val>
                                            <p:strVal val="1+ppt_h/2"/>
                                          </p:val>
                                        </p:tav>
                                      </p:tavLst>
                                    </p:anim>
                                    <p:set>
                                      <p:cBhvr>
                                        <p:cTn id="304" dur="1" fill="hold">
                                          <p:stCondLst>
                                            <p:cond delay="4249"/>
                                          </p:stCondLst>
                                        </p:cTn>
                                        <p:tgtEl>
                                          <p:spTgt spid="64"/>
                                        </p:tgtEl>
                                        <p:attrNameLst>
                                          <p:attrName>style.visibility</p:attrName>
                                        </p:attrNameLst>
                                      </p:cBhvr>
                                      <p:to>
                                        <p:strVal val="hidden"/>
                                      </p:to>
                                    </p:set>
                                  </p:childTnLst>
                                </p:cTn>
                              </p:par>
                              <p:par>
                                <p:cTn id="305" presetID="19" presetClass="entr" presetSubtype="5" fill="hold" grpId="0" nodeType="withEffect">
                                  <p:stCondLst>
                                    <p:cond delay="0"/>
                                  </p:stCondLst>
                                  <p:childTnLst>
                                    <p:set>
                                      <p:cBhvr>
                                        <p:cTn id="306" dur="1" fill="hold">
                                          <p:stCondLst>
                                            <p:cond delay="0"/>
                                          </p:stCondLst>
                                        </p:cTn>
                                        <p:tgtEl>
                                          <p:spTgt spid="94"/>
                                        </p:tgtEl>
                                        <p:attrNameLst>
                                          <p:attrName>style.visibility</p:attrName>
                                        </p:attrNameLst>
                                      </p:cBhvr>
                                      <p:to>
                                        <p:strVal val="visible"/>
                                      </p:to>
                                    </p:set>
                                    <p:anim calcmode="lin" valueType="num">
                                      <p:cBhvr>
                                        <p:cTn id="307" dur="4250" fill="hold"/>
                                        <p:tgtEl>
                                          <p:spTgt spid="94"/>
                                        </p:tgtEl>
                                        <p:attrNameLst>
                                          <p:attrName>ppt_w</p:attrName>
                                        </p:attrNameLst>
                                      </p:cBhvr>
                                      <p:tavLst>
                                        <p:tav tm="0">
                                          <p:val>
                                            <p:strVal val="#ppt_w"/>
                                          </p:val>
                                        </p:tav>
                                        <p:tav tm="100000">
                                          <p:val>
                                            <p:strVal val="#ppt_w"/>
                                          </p:val>
                                        </p:tav>
                                      </p:tavLst>
                                    </p:anim>
                                    <p:anim calcmode="lin" valueType="num">
                                      <p:cBhvr>
                                        <p:cTn id="308" dur="4250" fill="hold"/>
                                        <p:tgtEl>
                                          <p:spTgt spid="94"/>
                                        </p:tgtEl>
                                        <p:attrNameLst>
                                          <p:attrName>ppt_h</p:attrName>
                                        </p:attrNameLst>
                                      </p:cBhvr>
                                      <p:tavLst>
                                        <p:tav tm="0" fmla="#ppt_h*sin(2.5*pi*$)">
                                          <p:val>
                                            <p:fltVal val="0"/>
                                          </p:val>
                                        </p:tav>
                                        <p:tav tm="100000">
                                          <p:val>
                                            <p:fltVal val="1"/>
                                          </p:val>
                                        </p:tav>
                                      </p:tavLst>
                                    </p:anim>
                                  </p:childTnLst>
                                </p:cTn>
                              </p:par>
                              <p:par>
                                <p:cTn id="309" presetID="8" presetClass="emph" presetSubtype="0" repeatCount="indefinite" fill="hold" grpId="1" nodeType="withEffect">
                                  <p:stCondLst>
                                    <p:cond delay="0"/>
                                  </p:stCondLst>
                                  <p:childTnLst>
                                    <p:animRot by="-21600000">
                                      <p:cBhvr>
                                        <p:cTn id="310" dur="4250" fill="hold"/>
                                        <p:tgtEl>
                                          <p:spTgt spid="94"/>
                                        </p:tgtEl>
                                        <p:attrNameLst>
                                          <p:attrName>r</p:attrName>
                                        </p:attrNameLst>
                                      </p:cBhvr>
                                    </p:animRot>
                                  </p:childTnLst>
                                </p:cTn>
                              </p:par>
                              <p:par>
                                <p:cTn id="311" presetID="2" presetClass="exit" presetSubtype="12" fill="hold" grpId="2" nodeType="withEffect">
                                  <p:stCondLst>
                                    <p:cond delay="0"/>
                                  </p:stCondLst>
                                  <p:childTnLst>
                                    <p:anim calcmode="lin" valueType="num">
                                      <p:cBhvr additive="base">
                                        <p:cTn id="312" dur="4250"/>
                                        <p:tgtEl>
                                          <p:spTgt spid="94"/>
                                        </p:tgtEl>
                                        <p:attrNameLst>
                                          <p:attrName>ppt_x</p:attrName>
                                        </p:attrNameLst>
                                      </p:cBhvr>
                                      <p:tavLst>
                                        <p:tav tm="0">
                                          <p:val>
                                            <p:strVal val="ppt_x"/>
                                          </p:val>
                                        </p:tav>
                                        <p:tav tm="100000">
                                          <p:val>
                                            <p:strVal val="0-ppt_w/2"/>
                                          </p:val>
                                        </p:tav>
                                      </p:tavLst>
                                    </p:anim>
                                    <p:anim calcmode="lin" valueType="num">
                                      <p:cBhvr additive="base">
                                        <p:cTn id="313" dur="4250"/>
                                        <p:tgtEl>
                                          <p:spTgt spid="94"/>
                                        </p:tgtEl>
                                        <p:attrNameLst>
                                          <p:attrName>ppt_y</p:attrName>
                                        </p:attrNameLst>
                                      </p:cBhvr>
                                      <p:tavLst>
                                        <p:tav tm="0">
                                          <p:val>
                                            <p:strVal val="ppt_y"/>
                                          </p:val>
                                        </p:tav>
                                        <p:tav tm="100000">
                                          <p:val>
                                            <p:strVal val="1+ppt_h/2"/>
                                          </p:val>
                                        </p:tav>
                                      </p:tavLst>
                                    </p:anim>
                                    <p:set>
                                      <p:cBhvr>
                                        <p:cTn id="314" dur="1" fill="hold">
                                          <p:stCondLst>
                                            <p:cond delay="4249"/>
                                          </p:stCondLst>
                                        </p:cTn>
                                        <p:tgtEl>
                                          <p:spTgt spid="94"/>
                                        </p:tgtEl>
                                        <p:attrNameLst>
                                          <p:attrName>style.visibility</p:attrName>
                                        </p:attrNameLst>
                                      </p:cBhvr>
                                      <p:to>
                                        <p:strVal val="hidden"/>
                                      </p:to>
                                    </p:set>
                                  </p:childTnLst>
                                </p:cTn>
                              </p:par>
                              <p:par>
                                <p:cTn id="315" presetID="19" presetClass="entr" presetSubtype="5" fill="hold" grpId="0" nodeType="withEffect">
                                  <p:stCondLst>
                                    <p:cond delay="0"/>
                                  </p:stCondLst>
                                  <p:childTnLst>
                                    <p:set>
                                      <p:cBhvr>
                                        <p:cTn id="316" dur="1" fill="hold">
                                          <p:stCondLst>
                                            <p:cond delay="0"/>
                                          </p:stCondLst>
                                        </p:cTn>
                                        <p:tgtEl>
                                          <p:spTgt spid="93"/>
                                        </p:tgtEl>
                                        <p:attrNameLst>
                                          <p:attrName>style.visibility</p:attrName>
                                        </p:attrNameLst>
                                      </p:cBhvr>
                                      <p:to>
                                        <p:strVal val="visible"/>
                                      </p:to>
                                    </p:set>
                                    <p:anim calcmode="lin" valueType="num">
                                      <p:cBhvr>
                                        <p:cTn id="317" dur="4250" fill="hold"/>
                                        <p:tgtEl>
                                          <p:spTgt spid="93"/>
                                        </p:tgtEl>
                                        <p:attrNameLst>
                                          <p:attrName>ppt_w</p:attrName>
                                        </p:attrNameLst>
                                      </p:cBhvr>
                                      <p:tavLst>
                                        <p:tav tm="0">
                                          <p:val>
                                            <p:strVal val="#ppt_w"/>
                                          </p:val>
                                        </p:tav>
                                        <p:tav tm="100000">
                                          <p:val>
                                            <p:strVal val="#ppt_w"/>
                                          </p:val>
                                        </p:tav>
                                      </p:tavLst>
                                    </p:anim>
                                    <p:anim calcmode="lin" valueType="num">
                                      <p:cBhvr>
                                        <p:cTn id="318" dur="4250" fill="hold"/>
                                        <p:tgtEl>
                                          <p:spTgt spid="93"/>
                                        </p:tgtEl>
                                        <p:attrNameLst>
                                          <p:attrName>ppt_h</p:attrName>
                                        </p:attrNameLst>
                                      </p:cBhvr>
                                      <p:tavLst>
                                        <p:tav tm="0" fmla="#ppt_h*sin(2.5*pi*$)">
                                          <p:val>
                                            <p:fltVal val="0"/>
                                          </p:val>
                                        </p:tav>
                                        <p:tav tm="100000">
                                          <p:val>
                                            <p:fltVal val="1"/>
                                          </p:val>
                                        </p:tav>
                                      </p:tavLst>
                                    </p:anim>
                                  </p:childTnLst>
                                </p:cTn>
                              </p:par>
                              <p:par>
                                <p:cTn id="319" presetID="8" presetClass="emph" presetSubtype="0" repeatCount="indefinite" fill="hold" grpId="1" nodeType="withEffect">
                                  <p:stCondLst>
                                    <p:cond delay="0"/>
                                  </p:stCondLst>
                                  <p:childTnLst>
                                    <p:animRot by="-21600000">
                                      <p:cBhvr>
                                        <p:cTn id="320" dur="4250" fill="hold"/>
                                        <p:tgtEl>
                                          <p:spTgt spid="93"/>
                                        </p:tgtEl>
                                        <p:attrNameLst>
                                          <p:attrName>r</p:attrName>
                                        </p:attrNameLst>
                                      </p:cBhvr>
                                    </p:animRot>
                                  </p:childTnLst>
                                </p:cTn>
                              </p:par>
                              <p:par>
                                <p:cTn id="321" presetID="2" presetClass="exit" presetSubtype="12" fill="hold" grpId="2" nodeType="withEffect">
                                  <p:stCondLst>
                                    <p:cond delay="0"/>
                                  </p:stCondLst>
                                  <p:childTnLst>
                                    <p:anim calcmode="lin" valueType="num">
                                      <p:cBhvr additive="base">
                                        <p:cTn id="322" dur="4250"/>
                                        <p:tgtEl>
                                          <p:spTgt spid="93"/>
                                        </p:tgtEl>
                                        <p:attrNameLst>
                                          <p:attrName>ppt_x</p:attrName>
                                        </p:attrNameLst>
                                      </p:cBhvr>
                                      <p:tavLst>
                                        <p:tav tm="0">
                                          <p:val>
                                            <p:strVal val="ppt_x"/>
                                          </p:val>
                                        </p:tav>
                                        <p:tav tm="100000">
                                          <p:val>
                                            <p:strVal val="0-ppt_w/2"/>
                                          </p:val>
                                        </p:tav>
                                      </p:tavLst>
                                    </p:anim>
                                    <p:anim calcmode="lin" valueType="num">
                                      <p:cBhvr additive="base">
                                        <p:cTn id="323" dur="4250"/>
                                        <p:tgtEl>
                                          <p:spTgt spid="93"/>
                                        </p:tgtEl>
                                        <p:attrNameLst>
                                          <p:attrName>ppt_y</p:attrName>
                                        </p:attrNameLst>
                                      </p:cBhvr>
                                      <p:tavLst>
                                        <p:tav tm="0">
                                          <p:val>
                                            <p:strVal val="ppt_y"/>
                                          </p:val>
                                        </p:tav>
                                        <p:tav tm="100000">
                                          <p:val>
                                            <p:strVal val="1+ppt_h/2"/>
                                          </p:val>
                                        </p:tav>
                                      </p:tavLst>
                                    </p:anim>
                                    <p:set>
                                      <p:cBhvr>
                                        <p:cTn id="324" dur="1" fill="hold">
                                          <p:stCondLst>
                                            <p:cond delay="4249"/>
                                          </p:stCondLst>
                                        </p:cTn>
                                        <p:tgtEl>
                                          <p:spTgt spid="93"/>
                                        </p:tgtEl>
                                        <p:attrNameLst>
                                          <p:attrName>style.visibility</p:attrName>
                                        </p:attrNameLst>
                                      </p:cBhvr>
                                      <p:to>
                                        <p:strVal val="hidden"/>
                                      </p:to>
                                    </p:set>
                                  </p:childTnLst>
                                </p:cTn>
                              </p:par>
                              <p:par>
                                <p:cTn id="325" presetID="19" presetClass="entr" presetSubtype="5" fill="hold" grpId="0" nodeType="withEffect">
                                  <p:stCondLst>
                                    <p:cond delay="0"/>
                                  </p:stCondLst>
                                  <p:childTnLst>
                                    <p:set>
                                      <p:cBhvr>
                                        <p:cTn id="326" dur="1" fill="hold">
                                          <p:stCondLst>
                                            <p:cond delay="0"/>
                                          </p:stCondLst>
                                        </p:cTn>
                                        <p:tgtEl>
                                          <p:spTgt spid="92"/>
                                        </p:tgtEl>
                                        <p:attrNameLst>
                                          <p:attrName>style.visibility</p:attrName>
                                        </p:attrNameLst>
                                      </p:cBhvr>
                                      <p:to>
                                        <p:strVal val="visible"/>
                                      </p:to>
                                    </p:set>
                                    <p:anim calcmode="lin" valueType="num">
                                      <p:cBhvr>
                                        <p:cTn id="327" dur="4250" fill="hold"/>
                                        <p:tgtEl>
                                          <p:spTgt spid="92"/>
                                        </p:tgtEl>
                                        <p:attrNameLst>
                                          <p:attrName>ppt_w</p:attrName>
                                        </p:attrNameLst>
                                      </p:cBhvr>
                                      <p:tavLst>
                                        <p:tav tm="0">
                                          <p:val>
                                            <p:strVal val="#ppt_w"/>
                                          </p:val>
                                        </p:tav>
                                        <p:tav tm="100000">
                                          <p:val>
                                            <p:strVal val="#ppt_w"/>
                                          </p:val>
                                        </p:tav>
                                      </p:tavLst>
                                    </p:anim>
                                    <p:anim calcmode="lin" valueType="num">
                                      <p:cBhvr>
                                        <p:cTn id="328" dur="4250" fill="hold"/>
                                        <p:tgtEl>
                                          <p:spTgt spid="92"/>
                                        </p:tgtEl>
                                        <p:attrNameLst>
                                          <p:attrName>ppt_h</p:attrName>
                                        </p:attrNameLst>
                                      </p:cBhvr>
                                      <p:tavLst>
                                        <p:tav tm="0" fmla="#ppt_h*sin(2.5*pi*$)">
                                          <p:val>
                                            <p:fltVal val="0"/>
                                          </p:val>
                                        </p:tav>
                                        <p:tav tm="100000">
                                          <p:val>
                                            <p:fltVal val="1"/>
                                          </p:val>
                                        </p:tav>
                                      </p:tavLst>
                                    </p:anim>
                                  </p:childTnLst>
                                </p:cTn>
                              </p:par>
                              <p:par>
                                <p:cTn id="329" presetID="8" presetClass="emph" presetSubtype="0" repeatCount="indefinite" fill="hold" grpId="1" nodeType="withEffect">
                                  <p:stCondLst>
                                    <p:cond delay="0"/>
                                  </p:stCondLst>
                                  <p:childTnLst>
                                    <p:animRot by="-21600000">
                                      <p:cBhvr>
                                        <p:cTn id="330" dur="4250" fill="hold"/>
                                        <p:tgtEl>
                                          <p:spTgt spid="92"/>
                                        </p:tgtEl>
                                        <p:attrNameLst>
                                          <p:attrName>r</p:attrName>
                                        </p:attrNameLst>
                                      </p:cBhvr>
                                    </p:animRot>
                                  </p:childTnLst>
                                </p:cTn>
                              </p:par>
                              <p:par>
                                <p:cTn id="331" presetID="2" presetClass="exit" presetSubtype="12" fill="hold" grpId="2" nodeType="withEffect">
                                  <p:stCondLst>
                                    <p:cond delay="0"/>
                                  </p:stCondLst>
                                  <p:childTnLst>
                                    <p:anim calcmode="lin" valueType="num">
                                      <p:cBhvr additive="base">
                                        <p:cTn id="332" dur="4250"/>
                                        <p:tgtEl>
                                          <p:spTgt spid="92"/>
                                        </p:tgtEl>
                                        <p:attrNameLst>
                                          <p:attrName>ppt_x</p:attrName>
                                        </p:attrNameLst>
                                      </p:cBhvr>
                                      <p:tavLst>
                                        <p:tav tm="0">
                                          <p:val>
                                            <p:strVal val="ppt_x"/>
                                          </p:val>
                                        </p:tav>
                                        <p:tav tm="100000">
                                          <p:val>
                                            <p:strVal val="0-ppt_w/2"/>
                                          </p:val>
                                        </p:tav>
                                      </p:tavLst>
                                    </p:anim>
                                    <p:anim calcmode="lin" valueType="num">
                                      <p:cBhvr additive="base">
                                        <p:cTn id="333" dur="4250"/>
                                        <p:tgtEl>
                                          <p:spTgt spid="92"/>
                                        </p:tgtEl>
                                        <p:attrNameLst>
                                          <p:attrName>ppt_y</p:attrName>
                                        </p:attrNameLst>
                                      </p:cBhvr>
                                      <p:tavLst>
                                        <p:tav tm="0">
                                          <p:val>
                                            <p:strVal val="ppt_y"/>
                                          </p:val>
                                        </p:tav>
                                        <p:tav tm="100000">
                                          <p:val>
                                            <p:strVal val="1+ppt_h/2"/>
                                          </p:val>
                                        </p:tav>
                                      </p:tavLst>
                                    </p:anim>
                                    <p:set>
                                      <p:cBhvr>
                                        <p:cTn id="334" dur="1" fill="hold">
                                          <p:stCondLst>
                                            <p:cond delay="4249"/>
                                          </p:stCondLst>
                                        </p:cTn>
                                        <p:tgtEl>
                                          <p:spTgt spid="92"/>
                                        </p:tgtEl>
                                        <p:attrNameLst>
                                          <p:attrName>style.visibility</p:attrName>
                                        </p:attrNameLst>
                                      </p:cBhvr>
                                      <p:to>
                                        <p:strVal val="hidden"/>
                                      </p:to>
                                    </p:set>
                                  </p:childTnLst>
                                </p:cTn>
                              </p:par>
                              <p:par>
                                <p:cTn id="335" presetID="19" presetClass="entr" presetSubtype="5" fill="hold" grpId="0" nodeType="withEffect">
                                  <p:stCondLst>
                                    <p:cond delay="0"/>
                                  </p:stCondLst>
                                  <p:childTnLst>
                                    <p:set>
                                      <p:cBhvr>
                                        <p:cTn id="336" dur="1" fill="hold">
                                          <p:stCondLst>
                                            <p:cond delay="0"/>
                                          </p:stCondLst>
                                        </p:cTn>
                                        <p:tgtEl>
                                          <p:spTgt spid="91"/>
                                        </p:tgtEl>
                                        <p:attrNameLst>
                                          <p:attrName>style.visibility</p:attrName>
                                        </p:attrNameLst>
                                      </p:cBhvr>
                                      <p:to>
                                        <p:strVal val="visible"/>
                                      </p:to>
                                    </p:set>
                                    <p:anim calcmode="lin" valueType="num">
                                      <p:cBhvr>
                                        <p:cTn id="337" dur="4250" fill="hold"/>
                                        <p:tgtEl>
                                          <p:spTgt spid="91"/>
                                        </p:tgtEl>
                                        <p:attrNameLst>
                                          <p:attrName>ppt_w</p:attrName>
                                        </p:attrNameLst>
                                      </p:cBhvr>
                                      <p:tavLst>
                                        <p:tav tm="0">
                                          <p:val>
                                            <p:strVal val="#ppt_w"/>
                                          </p:val>
                                        </p:tav>
                                        <p:tav tm="100000">
                                          <p:val>
                                            <p:strVal val="#ppt_w"/>
                                          </p:val>
                                        </p:tav>
                                      </p:tavLst>
                                    </p:anim>
                                    <p:anim calcmode="lin" valueType="num">
                                      <p:cBhvr>
                                        <p:cTn id="338" dur="4250" fill="hold"/>
                                        <p:tgtEl>
                                          <p:spTgt spid="91"/>
                                        </p:tgtEl>
                                        <p:attrNameLst>
                                          <p:attrName>ppt_h</p:attrName>
                                        </p:attrNameLst>
                                      </p:cBhvr>
                                      <p:tavLst>
                                        <p:tav tm="0" fmla="#ppt_h*sin(2.5*pi*$)">
                                          <p:val>
                                            <p:fltVal val="0"/>
                                          </p:val>
                                        </p:tav>
                                        <p:tav tm="100000">
                                          <p:val>
                                            <p:fltVal val="1"/>
                                          </p:val>
                                        </p:tav>
                                      </p:tavLst>
                                    </p:anim>
                                  </p:childTnLst>
                                </p:cTn>
                              </p:par>
                              <p:par>
                                <p:cTn id="339" presetID="8" presetClass="emph" presetSubtype="0" repeatCount="indefinite" fill="hold" grpId="1" nodeType="withEffect">
                                  <p:stCondLst>
                                    <p:cond delay="0"/>
                                  </p:stCondLst>
                                  <p:childTnLst>
                                    <p:animRot by="-21600000">
                                      <p:cBhvr>
                                        <p:cTn id="340" dur="4250" fill="hold"/>
                                        <p:tgtEl>
                                          <p:spTgt spid="91"/>
                                        </p:tgtEl>
                                        <p:attrNameLst>
                                          <p:attrName>r</p:attrName>
                                        </p:attrNameLst>
                                      </p:cBhvr>
                                    </p:animRot>
                                  </p:childTnLst>
                                </p:cTn>
                              </p:par>
                              <p:par>
                                <p:cTn id="341" presetID="2" presetClass="exit" presetSubtype="12" fill="hold" grpId="2" nodeType="withEffect">
                                  <p:stCondLst>
                                    <p:cond delay="0"/>
                                  </p:stCondLst>
                                  <p:childTnLst>
                                    <p:anim calcmode="lin" valueType="num">
                                      <p:cBhvr additive="base">
                                        <p:cTn id="342" dur="4250"/>
                                        <p:tgtEl>
                                          <p:spTgt spid="91"/>
                                        </p:tgtEl>
                                        <p:attrNameLst>
                                          <p:attrName>ppt_x</p:attrName>
                                        </p:attrNameLst>
                                      </p:cBhvr>
                                      <p:tavLst>
                                        <p:tav tm="0">
                                          <p:val>
                                            <p:strVal val="ppt_x"/>
                                          </p:val>
                                        </p:tav>
                                        <p:tav tm="100000">
                                          <p:val>
                                            <p:strVal val="0-ppt_w/2"/>
                                          </p:val>
                                        </p:tav>
                                      </p:tavLst>
                                    </p:anim>
                                    <p:anim calcmode="lin" valueType="num">
                                      <p:cBhvr additive="base">
                                        <p:cTn id="343" dur="4250"/>
                                        <p:tgtEl>
                                          <p:spTgt spid="91"/>
                                        </p:tgtEl>
                                        <p:attrNameLst>
                                          <p:attrName>ppt_y</p:attrName>
                                        </p:attrNameLst>
                                      </p:cBhvr>
                                      <p:tavLst>
                                        <p:tav tm="0">
                                          <p:val>
                                            <p:strVal val="ppt_y"/>
                                          </p:val>
                                        </p:tav>
                                        <p:tav tm="100000">
                                          <p:val>
                                            <p:strVal val="1+ppt_h/2"/>
                                          </p:val>
                                        </p:tav>
                                      </p:tavLst>
                                    </p:anim>
                                    <p:set>
                                      <p:cBhvr>
                                        <p:cTn id="344" dur="1" fill="hold">
                                          <p:stCondLst>
                                            <p:cond delay="4249"/>
                                          </p:stCondLst>
                                        </p:cTn>
                                        <p:tgtEl>
                                          <p:spTgt spid="91"/>
                                        </p:tgtEl>
                                        <p:attrNameLst>
                                          <p:attrName>style.visibility</p:attrName>
                                        </p:attrNameLst>
                                      </p:cBhvr>
                                      <p:to>
                                        <p:strVal val="hidden"/>
                                      </p:to>
                                    </p:set>
                                  </p:childTnLst>
                                </p:cTn>
                              </p:par>
                              <p:par>
                                <p:cTn id="345" presetID="19" presetClass="entr" presetSubtype="5" fill="hold" grpId="0" nodeType="withEffect">
                                  <p:stCondLst>
                                    <p:cond delay="0"/>
                                  </p:stCondLst>
                                  <p:childTnLst>
                                    <p:set>
                                      <p:cBhvr>
                                        <p:cTn id="346" dur="1" fill="hold">
                                          <p:stCondLst>
                                            <p:cond delay="0"/>
                                          </p:stCondLst>
                                        </p:cTn>
                                        <p:tgtEl>
                                          <p:spTgt spid="90"/>
                                        </p:tgtEl>
                                        <p:attrNameLst>
                                          <p:attrName>style.visibility</p:attrName>
                                        </p:attrNameLst>
                                      </p:cBhvr>
                                      <p:to>
                                        <p:strVal val="visible"/>
                                      </p:to>
                                    </p:set>
                                    <p:anim calcmode="lin" valueType="num">
                                      <p:cBhvr>
                                        <p:cTn id="347" dur="4250" fill="hold"/>
                                        <p:tgtEl>
                                          <p:spTgt spid="90"/>
                                        </p:tgtEl>
                                        <p:attrNameLst>
                                          <p:attrName>ppt_w</p:attrName>
                                        </p:attrNameLst>
                                      </p:cBhvr>
                                      <p:tavLst>
                                        <p:tav tm="0">
                                          <p:val>
                                            <p:strVal val="#ppt_w"/>
                                          </p:val>
                                        </p:tav>
                                        <p:tav tm="100000">
                                          <p:val>
                                            <p:strVal val="#ppt_w"/>
                                          </p:val>
                                        </p:tav>
                                      </p:tavLst>
                                    </p:anim>
                                    <p:anim calcmode="lin" valueType="num">
                                      <p:cBhvr>
                                        <p:cTn id="348" dur="4250" fill="hold"/>
                                        <p:tgtEl>
                                          <p:spTgt spid="90"/>
                                        </p:tgtEl>
                                        <p:attrNameLst>
                                          <p:attrName>ppt_h</p:attrName>
                                        </p:attrNameLst>
                                      </p:cBhvr>
                                      <p:tavLst>
                                        <p:tav tm="0" fmla="#ppt_h*sin(2.5*pi*$)">
                                          <p:val>
                                            <p:fltVal val="0"/>
                                          </p:val>
                                        </p:tav>
                                        <p:tav tm="100000">
                                          <p:val>
                                            <p:fltVal val="1"/>
                                          </p:val>
                                        </p:tav>
                                      </p:tavLst>
                                    </p:anim>
                                  </p:childTnLst>
                                </p:cTn>
                              </p:par>
                              <p:par>
                                <p:cTn id="349" presetID="8" presetClass="emph" presetSubtype="0" repeatCount="indefinite" fill="hold" grpId="1" nodeType="withEffect">
                                  <p:stCondLst>
                                    <p:cond delay="0"/>
                                  </p:stCondLst>
                                  <p:childTnLst>
                                    <p:animRot by="-21600000">
                                      <p:cBhvr>
                                        <p:cTn id="350" dur="4250" fill="hold"/>
                                        <p:tgtEl>
                                          <p:spTgt spid="90"/>
                                        </p:tgtEl>
                                        <p:attrNameLst>
                                          <p:attrName>r</p:attrName>
                                        </p:attrNameLst>
                                      </p:cBhvr>
                                    </p:animRot>
                                  </p:childTnLst>
                                </p:cTn>
                              </p:par>
                              <p:par>
                                <p:cTn id="351" presetID="2" presetClass="exit" presetSubtype="12" fill="hold" grpId="2" nodeType="withEffect">
                                  <p:stCondLst>
                                    <p:cond delay="0"/>
                                  </p:stCondLst>
                                  <p:childTnLst>
                                    <p:anim calcmode="lin" valueType="num">
                                      <p:cBhvr additive="base">
                                        <p:cTn id="352" dur="4250"/>
                                        <p:tgtEl>
                                          <p:spTgt spid="90"/>
                                        </p:tgtEl>
                                        <p:attrNameLst>
                                          <p:attrName>ppt_x</p:attrName>
                                        </p:attrNameLst>
                                      </p:cBhvr>
                                      <p:tavLst>
                                        <p:tav tm="0">
                                          <p:val>
                                            <p:strVal val="ppt_x"/>
                                          </p:val>
                                        </p:tav>
                                        <p:tav tm="100000">
                                          <p:val>
                                            <p:strVal val="0-ppt_w/2"/>
                                          </p:val>
                                        </p:tav>
                                      </p:tavLst>
                                    </p:anim>
                                    <p:anim calcmode="lin" valueType="num">
                                      <p:cBhvr additive="base">
                                        <p:cTn id="353" dur="4250"/>
                                        <p:tgtEl>
                                          <p:spTgt spid="90"/>
                                        </p:tgtEl>
                                        <p:attrNameLst>
                                          <p:attrName>ppt_y</p:attrName>
                                        </p:attrNameLst>
                                      </p:cBhvr>
                                      <p:tavLst>
                                        <p:tav tm="0">
                                          <p:val>
                                            <p:strVal val="ppt_y"/>
                                          </p:val>
                                        </p:tav>
                                        <p:tav tm="100000">
                                          <p:val>
                                            <p:strVal val="1+ppt_h/2"/>
                                          </p:val>
                                        </p:tav>
                                      </p:tavLst>
                                    </p:anim>
                                    <p:set>
                                      <p:cBhvr>
                                        <p:cTn id="354" dur="1" fill="hold">
                                          <p:stCondLst>
                                            <p:cond delay="4249"/>
                                          </p:stCondLst>
                                        </p:cTn>
                                        <p:tgtEl>
                                          <p:spTgt spid="90"/>
                                        </p:tgtEl>
                                        <p:attrNameLst>
                                          <p:attrName>style.visibility</p:attrName>
                                        </p:attrNameLst>
                                      </p:cBhvr>
                                      <p:to>
                                        <p:strVal val="hidden"/>
                                      </p:to>
                                    </p:set>
                                  </p:childTnLst>
                                </p:cTn>
                              </p:par>
                              <p:par>
                                <p:cTn id="355" presetID="19" presetClass="entr" presetSubtype="5" fill="hold" grpId="0" nodeType="withEffect">
                                  <p:stCondLst>
                                    <p:cond delay="0"/>
                                  </p:stCondLst>
                                  <p:childTnLst>
                                    <p:set>
                                      <p:cBhvr>
                                        <p:cTn id="356" dur="1" fill="hold">
                                          <p:stCondLst>
                                            <p:cond delay="0"/>
                                          </p:stCondLst>
                                        </p:cTn>
                                        <p:tgtEl>
                                          <p:spTgt spid="89"/>
                                        </p:tgtEl>
                                        <p:attrNameLst>
                                          <p:attrName>style.visibility</p:attrName>
                                        </p:attrNameLst>
                                      </p:cBhvr>
                                      <p:to>
                                        <p:strVal val="visible"/>
                                      </p:to>
                                    </p:set>
                                    <p:anim calcmode="lin" valueType="num">
                                      <p:cBhvr>
                                        <p:cTn id="357" dur="4250" fill="hold"/>
                                        <p:tgtEl>
                                          <p:spTgt spid="89"/>
                                        </p:tgtEl>
                                        <p:attrNameLst>
                                          <p:attrName>ppt_w</p:attrName>
                                        </p:attrNameLst>
                                      </p:cBhvr>
                                      <p:tavLst>
                                        <p:tav tm="0">
                                          <p:val>
                                            <p:strVal val="#ppt_w"/>
                                          </p:val>
                                        </p:tav>
                                        <p:tav tm="100000">
                                          <p:val>
                                            <p:strVal val="#ppt_w"/>
                                          </p:val>
                                        </p:tav>
                                      </p:tavLst>
                                    </p:anim>
                                    <p:anim calcmode="lin" valueType="num">
                                      <p:cBhvr>
                                        <p:cTn id="358" dur="4250" fill="hold"/>
                                        <p:tgtEl>
                                          <p:spTgt spid="89"/>
                                        </p:tgtEl>
                                        <p:attrNameLst>
                                          <p:attrName>ppt_h</p:attrName>
                                        </p:attrNameLst>
                                      </p:cBhvr>
                                      <p:tavLst>
                                        <p:tav tm="0" fmla="#ppt_h*sin(2.5*pi*$)">
                                          <p:val>
                                            <p:fltVal val="0"/>
                                          </p:val>
                                        </p:tav>
                                        <p:tav tm="100000">
                                          <p:val>
                                            <p:fltVal val="1"/>
                                          </p:val>
                                        </p:tav>
                                      </p:tavLst>
                                    </p:anim>
                                  </p:childTnLst>
                                </p:cTn>
                              </p:par>
                              <p:par>
                                <p:cTn id="359" presetID="8" presetClass="emph" presetSubtype="0" repeatCount="indefinite" fill="hold" grpId="1" nodeType="withEffect">
                                  <p:stCondLst>
                                    <p:cond delay="0"/>
                                  </p:stCondLst>
                                  <p:childTnLst>
                                    <p:animRot by="-21600000">
                                      <p:cBhvr>
                                        <p:cTn id="360" dur="4250" fill="hold"/>
                                        <p:tgtEl>
                                          <p:spTgt spid="89"/>
                                        </p:tgtEl>
                                        <p:attrNameLst>
                                          <p:attrName>r</p:attrName>
                                        </p:attrNameLst>
                                      </p:cBhvr>
                                    </p:animRot>
                                  </p:childTnLst>
                                </p:cTn>
                              </p:par>
                              <p:par>
                                <p:cTn id="361" presetID="2" presetClass="exit" presetSubtype="12" fill="hold" grpId="2" nodeType="withEffect">
                                  <p:stCondLst>
                                    <p:cond delay="0"/>
                                  </p:stCondLst>
                                  <p:childTnLst>
                                    <p:anim calcmode="lin" valueType="num">
                                      <p:cBhvr additive="base">
                                        <p:cTn id="362" dur="4250"/>
                                        <p:tgtEl>
                                          <p:spTgt spid="89"/>
                                        </p:tgtEl>
                                        <p:attrNameLst>
                                          <p:attrName>ppt_x</p:attrName>
                                        </p:attrNameLst>
                                      </p:cBhvr>
                                      <p:tavLst>
                                        <p:tav tm="0">
                                          <p:val>
                                            <p:strVal val="ppt_x"/>
                                          </p:val>
                                        </p:tav>
                                        <p:tav tm="100000">
                                          <p:val>
                                            <p:strVal val="0-ppt_w/2"/>
                                          </p:val>
                                        </p:tav>
                                      </p:tavLst>
                                    </p:anim>
                                    <p:anim calcmode="lin" valueType="num">
                                      <p:cBhvr additive="base">
                                        <p:cTn id="363" dur="4250"/>
                                        <p:tgtEl>
                                          <p:spTgt spid="89"/>
                                        </p:tgtEl>
                                        <p:attrNameLst>
                                          <p:attrName>ppt_y</p:attrName>
                                        </p:attrNameLst>
                                      </p:cBhvr>
                                      <p:tavLst>
                                        <p:tav tm="0">
                                          <p:val>
                                            <p:strVal val="ppt_y"/>
                                          </p:val>
                                        </p:tav>
                                        <p:tav tm="100000">
                                          <p:val>
                                            <p:strVal val="1+ppt_h/2"/>
                                          </p:val>
                                        </p:tav>
                                      </p:tavLst>
                                    </p:anim>
                                    <p:set>
                                      <p:cBhvr>
                                        <p:cTn id="364" dur="1" fill="hold">
                                          <p:stCondLst>
                                            <p:cond delay="4249"/>
                                          </p:stCondLst>
                                        </p:cTn>
                                        <p:tgtEl>
                                          <p:spTgt spid="89"/>
                                        </p:tgtEl>
                                        <p:attrNameLst>
                                          <p:attrName>style.visibility</p:attrName>
                                        </p:attrNameLst>
                                      </p:cBhvr>
                                      <p:to>
                                        <p:strVal val="hidden"/>
                                      </p:to>
                                    </p:set>
                                  </p:childTnLst>
                                </p:cTn>
                              </p:par>
                              <p:par>
                                <p:cTn id="365" presetID="19" presetClass="entr" presetSubtype="5" fill="hold" grpId="0" nodeType="withEffect">
                                  <p:stCondLst>
                                    <p:cond delay="0"/>
                                  </p:stCondLst>
                                  <p:childTnLst>
                                    <p:set>
                                      <p:cBhvr>
                                        <p:cTn id="366" dur="1" fill="hold">
                                          <p:stCondLst>
                                            <p:cond delay="0"/>
                                          </p:stCondLst>
                                        </p:cTn>
                                        <p:tgtEl>
                                          <p:spTgt spid="88"/>
                                        </p:tgtEl>
                                        <p:attrNameLst>
                                          <p:attrName>style.visibility</p:attrName>
                                        </p:attrNameLst>
                                      </p:cBhvr>
                                      <p:to>
                                        <p:strVal val="visible"/>
                                      </p:to>
                                    </p:set>
                                    <p:anim calcmode="lin" valueType="num">
                                      <p:cBhvr>
                                        <p:cTn id="367" dur="4250" fill="hold"/>
                                        <p:tgtEl>
                                          <p:spTgt spid="88"/>
                                        </p:tgtEl>
                                        <p:attrNameLst>
                                          <p:attrName>ppt_w</p:attrName>
                                        </p:attrNameLst>
                                      </p:cBhvr>
                                      <p:tavLst>
                                        <p:tav tm="0">
                                          <p:val>
                                            <p:strVal val="#ppt_w"/>
                                          </p:val>
                                        </p:tav>
                                        <p:tav tm="100000">
                                          <p:val>
                                            <p:strVal val="#ppt_w"/>
                                          </p:val>
                                        </p:tav>
                                      </p:tavLst>
                                    </p:anim>
                                    <p:anim calcmode="lin" valueType="num">
                                      <p:cBhvr>
                                        <p:cTn id="368" dur="4250" fill="hold"/>
                                        <p:tgtEl>
                                          <p:spTgt spid="88"/>
                                        </p:tgtEl>
                                        <p:attrNameLst>
                                          <p:attrName>ppt_h</p:attrName>
                                        </p:attrNameLst>
                                      </p:cBhvr>
                                      <p:tavLst>
                                        <p:tav tm="0" fmla="#ppt_h*sin(2.5*pi*$)">
                                          <p:val>
                                            <p:fltVal val="0"/>
                                          </p:val>
                                        </p:tav>
                                        <p:tav tm="100000">
                                          <p:val>
                                            <p:fltVal val="1"/>
                                          </p:val>
                                        </p:tav>
                                      </p:tavLst>
                                    </p:anim>
                                  </p:childTnLst>
                                </p:cTn>
                              </p:par>
                              <p:par>
                                <p:cTn id="369" presetID="8" presetClass="emph" presetSubtype="0" repeatCount="indefinite" fill="hold" grpId="1" nodeType="withEffect">
                                  <p:stCondLst>
                                    <p:cond delay="0"/>
                                  </p:stCondLst>
                                  <p:childTnLst>
                                    <p:animRot by="-21600000">
                                      <p:cBhvr>
                                        <p:cTn id="370" dur="4250" fill="hold"/>
                                        <p:tgtEl>
                                          <p:spTgt spid="88"/>
                                        </p:tgtEl>
                                        <p:attrNameLst>
                                          <p:attrName>r</p:attrName>
                                        </p:attrNameLst>
                                      </p:cBhvr>
                                    </p:animRot>
                                  </p:childTnLst>
                                </p:cTn>
                              </p:par>
                              <p:par>
                                <p:cTn id="371" presetID="2" presetClass="exit" presetSubtype="12" fill="hold" grpId="2" nodeType="withEffect">
                                  <p:stCondLst>
                                    <p:cond delay="0"/>
                                  </p:stCondLst>
                                  <p:childTnLst>
                                    <p:anim calcmode="lin" valueType="num">
                                      <p:cBhvr additive="base">
                                        <p:cTn id="372" dur="4250"/>
                                        <p:tgtEl>
                                          <p:spTgt spid="88"/>
                                        </p:tgtEl>
                                        <p:attrNameLst>
                                          <p:attrName>ppt_x</p:attrName>
                                        </p:attrNameLst>
                                      </p:cBhvr>
                                      <p:tavLst>
                                        <p:tav tm="0">
                                          <p:val>
                                            <p:strVal val="ppt_x"/>
                                          </p:val>
                                        </p:tav>
                                        <p:tav tm="100000">
                                          <p:val>
                                            <p:strVal val="0-ppt_w/2"/>
                                          </p:val>
                                        </p:tav>
                                      </p:tavLst>
                                    </p:anim>
                                    <p:anim calcmode="lin" valueType="num">
                                      <p:cBhvr additive="base">
                                        <p:cTn id="373" dur="4250"/>
                                        <p:tgtEl>
                                          <p:spTgt spid="88"/>
                                        </p:tgtEl>
                                        <p:attrNameLst>
                                          <p:attrName>ppt_y</p:attrName>
                                        </p:attrNameLst>
                                      </p:cBhvr>
                                      <p:tavLst>
                                        <p:tav tm="0">
                                          <p:val>
                                            <p:strVal val="ppt_y"/>
                                          </p:val>
                                        </p:tav>
                                        <p:tav tm="100000">
                                          <p:val>
                                            <p:strVal val="1+ppt_h/2"/>
                                          </p:val>
                                        </p:tav>
                                      </p:tavLst>
                                    </p:anim>
                                    <p:set>
                                      <p:cBhvr>
                                        <p:cTn id="374" dur="1" fill="hold">
                                          <p:stCondLst>
                                            <p:cond delay="4249"/>
                                          </p:stCondLst>
                                        </p:cTn>
                                        <p:tgtEl>
                                          <p:spTgt spid="88"/>
                                        </p:tgtEl>
                                        <p:attrNameLst>
                                          <p:attrName>style.visibility</p:attrName>
                                        </p:attrNameLst>
                                      </p:cBhvr>
                                      <p:to>
                                        <p:strVal val="hidden"/>
                                      </p:to>
                                    </p:set>
                                  </p:childTnLst>
                                </p:cTn>
                              </p:par>
                              <p:par>
                                <p:cTn id="375" presetID="19" presetClass="entr" presetSubtype="5" fill="hold" grpId="0" nodeType="withEffect">
                                  <p:stCondLst>
                                    <p:cond delay="0"/>
                                  </p:stCondLst>
                                  <p:childTnLst>
                                    <p:set>
                                      <p:cBhvr>
                                        <p:cTn id="376" dur="1" fill="hold">
                                          <p:stCondLst>
                                            <p:cond delay="0"/>
                                          </p:stCondLst>
                                        </p:cTn>
                                        <p:tgtEl>
                                          <p:spTgt spid="87"/>
                                        </p:tgtEl>
                                        <p:attrNameLst>
                                          <p:attrName>style.visibility</p:attrName>
                                        </p:attrNameLst>
                                      </p:cBhvr>
                                      <p:to>
                                        <p:strVal val="visible"/>
                                      </p:to>
                                    </p:set>
                                    <p:anim calcmode="lin" valueType="num">
                                      <p:cBhvr>
                                        <p:cTn id="377" dur="4250" fill="hold"/>
                                        <p:tgtEl>
                                          <p:spTgt spid="87"/>
                                        </p:tgtEl>
                                        <p:attrNameLst>
                                          <p:attrName>ppt_w</p:attrName>
                                        </p:attrNameLst>
                                      </p:cBhvr>
                                      <p:tavLst>
                                        <p:tav tm="0">
                                          <p:val>
                                            <p:strVal val="#ppt_w"/>
                                          </p:val>
                                        </p:tav>
                                        <p:tav tm="100000">
                                          <p:val>
                                            <p:strVal val="#ppt_w"/>
                                          </p:val>
                                        </p:tav>
                                      </p:tavLst>
                                    </p:anim>
                                    <p:anim calcmode="lin" valueType="num">
                                      <p:cBhvr>
                                        <p:cTn id="378" dur="4250" fill="hold"/>
                                        <p:tgtEl>
                                          <p:spTgt spid="87"/>
                                        </p:tgtEl>
                                        <p:attrNameLst>
                                          <p:attrName>ppt_h</p:attrName>
                                        </p:attrNameLst>
                                      </p:cBhvr>
                                      <p:tavLst>
                                        <p:tav tm="0" fmla="#ppt_h*sin(2.5*pi*$)">
                                          <p:val>
                                            <p:fltVal val="0"/>
                                          </p:val>
                                        </p:tav>
                                        <p:tav tm="100000">
                                          <p:val>
                                            <p:fltVal val="1"/>
                                          </p:val>
                                        </p:tav>
                                      </p:tavLst>
                                    </p:anim>
                                  </p:childTnLst>
                                </p:cTn>
                              </p:par>
                              <p:par>
                                <p:cTn id="379" presetID="8" presetClass="emph" presetSubtype="0" repeatCount="indefinite" fill="hold" grpId="1" nodeType="withEffect">
                                  <p:stCondLst>
                                    <p:cond delay="0"/>
                                  </p:stCondLst>
                                  <p:childTnLst>
                                    <p:animRot by="-21600000">
                                      <p:cBhvr>
                                        <p:cTn id="380" dur="4250" fill="hold"/>
                                        <p:tgtEl>
                                          <p:spTgt spid="87"/>
                                        </p:tgtEl>
                                        <p:attrNameLst>
                                          <p:attrName>r</p:attrName>
                                        </p:attrNameLst>
                                      </p:cBhvr>
                                    </p:animRot>
                                  </p:childTnLst>
                                </p:cTn>
                              </p:par>
                              <p:par>
                                <p:cTn id="381" presetID="2" presetClass="exit" presetSubtype="12" fill="hold" grpId="2" nodeType="withEffect">
                                  <p:stCondLst>
                                    <p:cond delay="0"/>
                                  </p:stCondLst>
                                  <p:childTnLst>
                                    <p:anim calcmode="lin" valueType="num">
                                      <p:cBhvr additive="base">
                                        <p:cTn id="382" dur="4250"/>
                                        <p:tgtEl>
                                          <p:spTgt spid="87"/>
                                        </p:tgtEl>
                                        <p:attrNameLst>
                                          <p:attrName>ppt_x</p:attrName>
                                        </p:attrNameLst>
                                      </p:cBhvr>
                                      <p:tavLst>
                                        <p:tav tm="0">
                                          <p:val>
                                            <p:strVal val="ppt_x"/>
                                          </p:val>
                                        </p:tav>
                                        <p:tav tm="100000">
                                          <p:val>
                                            <p:strVal val="0-ppt_w/2"/>
                                          </p:val>
                                        </p:tav>
                                      </p:tavLst>
                                    </p:anim>
                                    <p:anim calcmode="lin" valueType="num">
                                      <p:cBhvr additive="base">
                                        <p:cTn id="383" dur="4250"/>
                                        <p:tgtEl>
                                          <p:spTgt spid="87"/>
                                        </p:tgtEl>
                                        <p:attrNameLst>
                                          <p:attrName>ppt_y</p:attrName>
                                        </p:attrNameLst>
                                      </p:cBhvr>
                                      <p:tavLst>
                                        <p:tav tm="0">
                                          <p:val>
                                            <p:strVal val="ppt_y"/>
                                          </p:val>
                                        </p:tav>
                                        <p:tav tm="100000">
                                          <p:val>
                                            <p:strVal val="1+ppt_h/2"/>
                                          </p:val>
                                        </p:tav>
                                      </p:tavLst>
                                    </p:anim>
                                    <p:set>
                                      <p:cBhvr>
                                        <p:cTn id="384" dur="1" fill="hold">
                                          <p:stCondLst>
                                            <p:cond delay="4249"/>
                                          </p:stCondLst>
                                        </p:cTn>
                                        <p:tgtEl>
                                          <p:spTgt spid="87"/>
                                        </p:tgtEl>
                                        <p:attrNameLst>
                                          <p:attrName>style.visibility</p:attrName>
                                        </p:attrNameLst>
                                      </p:cBhvr>
                                      <p:to>
                                        <p:strVal val="hidden"/>
                                      </p:to>
                                    </p:set>
                                  </p:childTnLst>
                                </p:cTn>
                              </p:par>
                              <p:par>
                                <p:cTn id="385" presetID="19" presetClass="entr" presetSubtype="5" fill="hold" grpId="0" nodeType="withEffect">
                                  <p:stCondLst>
                                    <p:cond delay="0"/>
                                  </p:stCondLst>
                                  <p:childTnLst>
                                    <p:set>
                                      <p:cBhvr>
                                        <p:cTn id="386" dur="1" fill="hold">
                                          <p:stCondLst>
                                            <p:cond delay="0"/>
                                          </p:stCondLst>
                                        </p:cTn>
                                        <p:tgtEl>
                                          <p:spTgt spid="86"/>
                                        </p:tgtEl>
                                        <p:attrNameLst>
                                          <p:attrName>style.visibility</p:attrName>
                                        </p:attrNameLst>
                                      </p:cBhvr>
                                      <p:to>
                                        <p:strVal val="visible"/>
                                      </p:to>
                                    </p:set>
                                    <p:anim calcmode="lin" valueType="num">
                                      <p:cBhvr>
                                        <p:cTn id="387" dur="4250" fill="hold"/>
                                        <p:tgtEl>
                                          <p:spTgt spid="86"/>
                                        </p:tgtEl>
                                        <p:attrNameLst>
                                          <p:attrName>ppt_w</p:attrName>
                                        </p:attrNameLst>
                                      </p:cBhvr>
                                      <p:tavLst>
                                        <p:tav tm="0">
                                          <p:val>
                                            <p:strVal val="#ppt_w"/>
                                          </p:val>
                                        </p:tav>
                                        <p:tav tm="100000">
                                          <p:val>
                                            <p:strVal val="#ppt_w"/>
                                          </p:val>
                                        </p:tav>
                                      </p:tavLst>
                                    </p:anim>
                                    <p:anim calcmode="lin" valueType="num">
                                      <p:cBhvr>
                                        <p:cTn id="388" dur="4250" fill="hold"/>
                                        <p:tgtEl>
                                          <p:spTgt spid="86"/>
                                        </p:tgtEl>
                                        <p:attrNameLst>
                                          <p:attrName>ppt_h</p:attrName>
                                        </p:attrNameLst>
                                      </p:cBhvr>
                                      <p:tavLst>
                                        <p:tav tm="0" fmla="#ppt_h*sin(2.5*pi*$)">
                                          <p:val>
                                            <p:fltVal val="0"/>
                                          </p:val>
                                        </p:tav>
                                        <p:tav tm="100000">
                                          <p:val>
                                            <p:fltVal val="1"/>
                                          </p:val>
                                        </p:tav>
                                      </p:tavLst>
                                    </p:anim>
                                  </p:childTnLst>
                                </p:cTn>
                              </p:par>
                              <p:par>
                                <p:cTn id="389" presetID="8" presetClass="emph" presetSubtype="0" repeatCount="indefinite" fill="hold" grpId="1" nodeType="withEffect">
                                  <p:stCondLst>
                                    <p:cond delay="0"/>
                                  </p:stCondLst>
                                  <p:childTnLst>
                                    <p:animRot by="-21600000">
                                      <p:cBhvr>
                                        <p:cTn id="390" dur="4250" fill="hold"/>
                                        <p:tgtEl>
                                          <p:spTgt spid="86"/>
                                        </p:tgtEl>
                                        <p:attrNameLst>
                                          <p:attrName>r</p:attrName>
                                        </p:attrNameLst>
                                      </p:cBhvr>
                                    </p:animRot>
                                  </p:childTnLst>
                                </p:cTn>
                              </p:par>
                              <p:par>
                                <p:cTn id="391" presetID="2" presetClass="exit" presetSubtype="12" fill="hold" grpId="2" nodeType="withEffect">
                                  <p:stCondLst>
                                    <p:cond delay="0"/>
                                  </p:stCondLst>
                                  <p:childTnLst>
                                    <p:anim calcmode="lin" valueType="num">
                                      <p:cBhvr additive="base">
                                        <p:cTn id="392" dur="4250"/>
                                        <p:tgtEl>
                                          <p:spTgt spid="86"/>
                                        </p:tgtEl>
                                        <p:attrNameLst>
                                          <p:attrName>ppt_x</p:attrName>
                                        </p:attrNameLst>
                                      </p:cBhvr>
                                      <p:tavLst>
                                        <p:tav tm="0">
                                          <p:val>
                                            <p:strVal val="ppt_x"/>
                                          </p:val>
                                        </p:tav>
                                        <p:tav tm="100000">
                                          <p:val>
                                            <p:strVal val="0-ppt_w/2"/>
                                          </p:val>
                                        </p:tav>
                                      </p:tavLst>
                                    </p:anim>
                                    <p:anim calcmode="lin" valueType="num">
                                      <p:cBhvr additive="base">
                                        <p:cTn id="393" dur="4250"/>
                                        <p:tgtEl>
                                          <p:spTgt spid="86"/>
                                        </p:tgtEl>
                                        <p:attrNameLst>
                                          <p:attrName>ppt_y</p:attrName>
                                        </p:attrNameLst>
                                      </p:cBhvr>
                                      <p:tavLst>
                                        <p:tav tm="0">
                                          <p:val>
                                            <p:strVal val="ppt_y"/>
                                          </p:val>
                                        </p:tav>
                                        <p:tav tm="100000">
                                          <p:val>
                                            <p:strVal val="1+ppt_h/2"/>
                                          </p:val>
                                        </p:tav>
                                      </p:tavLst>
                                    </p:anim>
                                    <p:set>
                                      <p:cBhvr>
                                        <p:cTn id="394" dur="1" fill="hold">
                                          <p:stCondLst>
                                            <p:cond delay="4249"/>
                                          </p:stCondLst>
                                        </p:cTn>
                                        <p:tgtEl>
                                          <p:spTgt spid="86"/>
                                        </p:tgtEl>
                                        <p:attrNameLst>
                                          <p:attrName>style.visibility</p:attrName>
                                        </p:attrNameLst>
                                      </p:cBhvr>
                                      <p:to>
                                        <p:strVal val="hidden"/>
                                      </p:to>
                                    </p:set>
                                  </p:childTnLst>
                                </p:cTn>
                              </p:par>
                              <p:par>
                                <p:cTn id="395" presetID="19" presetClass="entr" presetSubtype="5" fill="hold" grpId="0" nodeType="withEffect">
                                  <p:stCondLst>
                                    <p:cond delay="0"/>
                                  </p:stCondLst>
                                  <p:childTnLst>
                                    <p:set>
                                      <p:cBhvr>
                                        <p:cTn id="396" dur="1" fill="hold">
                                          <p:stCondLst>
                                            <p:cond delay="0"/>
                                          </p:stCondLst>
                                        </p:cTn>
                                        <p:tgtEl>
                                          <p:spTgt spid="85"/>
                                        </p:tgtEl>
                                        <p:attrNameLst>
                                          <p:attrName>style.visibility</p:attrName>
                                        </p:attrNameLst>
                                      </p:cBhvr>
                                      <p:to>
                                        <p:strVal val="visible"/>
                                      </p:to>
                                    </p:set>
                                    <p:anim calcmode="lin" valueType="num">
                                      <p:cBhvr>
                                        <p:cTn id="397" dur="4250" fill="hold"/>
                                        <p:tgtEl>
                                          <p:spTgt spid="85"/>
                                        </p:tgtEl>
                                        <p:attrNameLst>
                                          <p:attrName>ppt_w</p:attrName>
                                        </p:attrNameLst>
                                      </p:cBhvr>
                                      <p:tavLst>
                                        <p:tav tm="0">
                                          <p:val>
                                            <p:strVal val="#ppt_w"/>
                                          </p:val>
                                        </p:tav>
                                        <p:tav tm="100000">
                                          <p:val>
                                            <p:strVal val="#ppt_w"/>
                                          </p:val>
                                        </p:tav>
                                      </p:tavLst>
                                    </p:anim>
                                    <p:anim calcmode="lin" valueType="num">
                                      <p:cBhvr>
                                        <p:cTn id="398" dur="4250" fill="hold"/>
                                        <p:tgtEl>
                                          <p:spTgt spid="85"/>
                                        </p:tgtEl>
                                        <p:attrNameLst>
                                          <p:attrName>ppt_h</p:attrName>
                                        </p:attrNameLst>
                                      </p:cBhvr>
                                      <p:tavLst>
                                        <p:tav tm="0" fmla="#ppt_h*sin(2.5*pi*$)">
                                          <p:val>
                                            <p:fltVal val="0"/>
                                          </p:val>
                                        </p:tav>
                                        <p:tav tm="100000">
                                          <p:val>
                                            <p:fltVal val="1"/>
                                          </p:val>
                                        </p:tav>
                                      </p:tavLst>
                                    </p:anim>
                                  </p:childTnLst>
                                </p:cTn>
                              </p:par>
                              <p:par>
                                <p:cTn id="399" presetID="8" presetClass="emph" presetSubtype="0" repeatCount="indefinite" fill="hold" grpId="1" nodeType="withEffect">
                                  <p:stCondLst>
                                    <p:cond delay="0"/>
                                  </p:stCondLst>
                                  <p:childTnLst>
                                    <p:animRot by="-21600000">
                                      <p:cBhvr>
                                        <p:cTn id="400" dur="4250" fill="hold"/>
                                        <p:tgtEl>
                                          <p:spTgt spid="85"/>
                                        </p:tgtEl>
                                        <p:attrNameLst>
                                          <p:attrName>r</p:attrName>
                                        </p:attrNameLst>
                                      </p:cBhvr>
                                    </p:animRot>
                                  </p:childTnLst>
                                </p:cTn>
                              </p:par>
                              <p:par>
                                <p:cTn id="401" presetID="2" presetClass="exit" presetSubtype="12" fill="hold" grpId="2" nodeType="withEffect">
                                  <p:stCondLst>
                                    <p:cond delay="0"/>
                                  </p:stCondLst>
                                  <p:childTnLst>
                                    <p:anim calcmode="lin" valueType="num">
                                      <p:cBhvr additive="base">
                                        <p:cTn id="402" dur="4250"/>
                                        <p:tgtEl>
                                          <p:spTgt spid="85"/>
                                        </p:tgtEl>
                                        <p:attrNameLst>
                                          <p:attrName>ppt_x</p:attrName>
                                        </p:attrNameLst>
                                      </p:cBhvr>
                                      <p:tavLst>
                                        <p:tav tm="0">
                                          <p:val>
                                            <p:strVal val="ppt_x"/>
                                          </p:val>
                                        </p:tav>
                                        <p:tav tm="100000">
                                          <p:val>
                                            <p:strVal val="0-ppt_w/2"/>
                                          </p:val>
                                        </p:tav>
                                      </p:tavLst>
                                    </p:anim>
                                    <p:anim calcmode="lin" valueType="num">
                                      <p:cBhvr additive="base">
                                        <p:cTn id="403" dur="4250"/>
                                        <p:tgtEl>
                                          <p:spTgt spid="85"/>
                                        </p:tgtEl>
                                        <p:attrNameLst>
                                          <p:attrName>ppt_y</p:attrName>
                                        </p:attrNameLst>
                                      </p:cBhvr>
                                      <p:tavLst>
                                        <p:tav tm="0">
                                          <p:val>
                                            <p:strVal val="ppt_y"/>
                                          </p:val>
                                        </p:tav>
                                        <p:tav tm="100000">
                                          <p:val>
                                            <p:strVal val="1+ppt_h/2"/>
                                          </p:val>
                                        </p:tav>
                                      </p:tavLst>
                                    </p:anim>
                                    <p:set>
                                      <p:cBhvr>
                                        <p:cTn id="404" dur="1" fill="hold">
                                          <p:stCondLst>
                                            <p:cond delay="4249"/>
                                          </p:stCondLst>
                                        </p:cTn>
                                        <p:tgtEl>
                                          <p:spTgt spid="85"/>
                                        </p:tgtEl>
                                        <p:attrNameLst>
                                          <p:attrName>style.visibility</p:attrName>
                                        </p:attrNameLst>
                                      </p:cBhvr>
                                      <p:to>
                                        <p:strVal val="hidden"/>
                                      </p:to>
                                    </p:set>
                                  </p:childTnLst>
                                </p:cTn>
                              </p:par>
                              <p:par>
                                <p:cTn id="405" presetID="19" presetClass="entr" presetSubtype="5" fill="hold" grpId="0" nodeType="withEffect">
                                  <p:stCondLst>
                                    <p:cond delay="0"/>
                                  </p:stCondLst>
                                  <p:childTnLst>
                                    <p:set>
                                      <p:cBhvr>
                                        <p:cTn id="406" dur="1" fill="hold">
                                          <p:stCondLst>
                                            <p:cond delay="0"/>
                                          </p:stCondLst>
                                        </p:cTn>
                                        <p:tgtEl>
                                          <p:spTgt spid="84"/>
                                        </p:tgtEl>
                                        <p:attrNameLst>
                                          <p:attrName>style.visibility</p:attrName>
                                        </p:attrNameLst>
                                      </p:cBhvr>
                                      <p:to>
                                        <p:strVal val="visible"/>
                                      </p:to>
                                    </p:set>
                                    <p:anim calcmode="lin" valueType="num">
                                      <p:cBhvr>
                                        <p:cTn id="407" dur="4250" fill="hold"/>
                                        <p:tgtEl>
                                          <p:spTgt spid="84"/>
                                        </p:tgtEl>
                                        <p:attrNameLst>
                                          <p:attrName>ppt_w</p:attrName>
                                        </p:attrNameLst>
                                      </p:cBhvr>
                                      <p:tavLst>
                                        <p:tav tm="0">
                                          <p:val>
                                            <p:strVal val="#ppt_w"/>
                                          </p:val>
                                        </p:tav>
                                        <p:tav tm="100000">
                                          <p:val>
                                            <p:strVal val="#ppt_w"/>
                                          </p:val>
                                        </p:tav>
                                      </p:tavLst>
                                    </p:anim>
                                    <p:anim calcmode="lin" valueType="num">
                                      <p:cBhvr>
                                        <p:cTn id="408" dur="4250" fill="hold"/>
                                        <p:tgtEl>
                                          <p:spTgt spid="84"/>
                                        </p:tgtEl>
                                        <p:attrNameLst>
                                          <p:attrName>ppt_h</p:attrName>
                                        </p:attrNameLst>
                                      </p:cBhvr>
                                      <p:tavLst>
                                        <p:tav tm="0" fmla="#ppt_h*sin(2.5*pi*$)">
                                          <p:val>
                                            <p:fltVal val="0"/>
                                          </p:val>
                                        </p:tav>
                                        <p:tav tm="100000">
                                          <p:val>
                                            <p:fltVal val="1"/>
                                          </p:val>
                                        </p:tav>
                                      </p:tavLst>
                                    </p:anim>
                                  </p:childTnLst>
                                </p:cTn>
                              </p:par>
                              <p:par>
                                <p:cTn id="409" presetID="8" presetClass="emph" presetSubtype="0" repeatCount="indefinite" fill="hold" grpId="1" nodeType="withEffect">
                                  <p:stCondLst>
                                    <p:cond delay="0"/>
                                  </p:stCondLst>
                                  <p:childTnLst>
                                    <p:animRot by="-21600000">
                                      <p:cBhvr>
                                        <p:cTn id="410" dur="4250" fill="hold"/>
                                        <p:tgtEl>
                                          <p:spTgt spid="84"/>
                                        </p:tgtEl>
                                        <p:attrNameLst>
                                          <p:attrName>r</p:attrName>
                                        </p:attrNameLst>
                                      </p:cBhvr>
                                    </p:animRot>
                                  </p:childTnLst>
                                </p:cTn>
                              </p:par>
                              <p:par>
                                <p:cTn id="411" presetID="2" presetClass="exit" presetSubtype="12" fill="hold" grpId="2" nodeType="withEffect">
                                  <p:stCondLst>
                                    <p:cond delay="0"/>
                                  </p:stCondLst>
                                  <p:childTnLst>
                                    <p:anim calcmode="lin" valueType="num">
                                      <p:cBhvr additive="base">
                                        <p:cTn id="412" dur="4250"/>
                                        <p:tgtEl>
                                          <p:spTgt spid="84"/>
                                        </p:tgtEl>
                                        <p:attrNameLst>
                                          <p:attrName>ppt_x</p:attrName>
                                        </p:attrNameLst>
                                      </p:cBhvr>
                                      <p:tavLst>
                                        <p:tav tm="0">
                                          <p:val>
                                            <p:strVal val="ppt_x"/>
                                          </p:val>
                                        </p:tav>
                                        <p:tav tm="100000">
                                          <p:val>
                                            <p:strVal val="0-ppt_w/2"/>
                                          </p:val>
                                        </p:tav>
                                      </p:tavLst>
                                    </p:anim>
                                    <p:anim calcmode="lin" valueType="num">
                                      <p:cBhvr additive="base">
                                        <p:cTn id="413" dur="4250"/>
                                        <p:tgtEl>
                                          <p:spTgt spid="84"/>
                                        </p:tgtEl>
                                        <p:attrNameLst>
                                          <p:attrName>ppt_y</p:attrName>
                                        </p:attrNameLst>
                                      </p:cBhvr>
                                      <p:tavLst>
                                        <p:tav tm="0">
                                          <p:val>
                                            <p:strVal val="ppt_y"/>
                                          </p:val>
                                        </p:tav>
                                        <p:tav tm="100000">
                                          <p:val>
                                            <p:strVal val="1+ppt_h/2"/>
                                          </p:val>
                                        </p:tav>
                                      </p:tavLst>
                                    </p:anim>
                                    <p:set>
                                      <p:cBhvr>
                                        <p:cTn id="414" dur="1" fill="hold">
                                          <p:stCondLst>
                                            <p:cond delay="4249"/>
                                          </p:stCondLst>
                                        </p:cTn>
                                        <p:tgtEl>
                                          <p:spTgt spid="84"/>
                                        </p:tgtEl>
                                        <p:attrNameLst>
                                          <p:attrName>style.visibility</p:attrName>
                                        </p:attrNameLst>
                                      </p:cBhvr>
                                      <p:to>
                                        <p:strVal val="hidden"/>
                                      </p:to>
                                    </p:set>
                                  </p:childTnLst>
                                </p:cTn>
                              </p:par>
                              <p:par>
                                <p:cTn id="415" presetID="19" presetClass="entr" presetSubtype="5" fill="hold" grpId="0" nodeType="withEffect">
                                  <p:stCondLst>
                                    <p:cond delay="0"/>
                                  </p:stCondLst>
                                  <p:childTnLst>
                                    <p:set>
                                      <p:cBhvr>
                                        <p:cTn id="416" dur="1" fill="hold">
                                          <p:stCondLst>
                                            <p:cond delay="0"/>
                                          </p:stCondLst>
                                        </p:cTn>
                                        <p:tgtEl>
                                          <p:spTgt spid="83"/>
                                        </p:tgtEl>
                                        <p:attrNameLst>
                                          <p:attrName>style.visibility</p:attrName>
                                        </p:attrNameLst>
                                      </p:cBhvr>
                                      <p:to>
                                        <p:strVal val="visible"/>
                                      </p:to>
                                    </p:set>
                                    <p:anim calcmode="lin" valueType="num">
                                      <p:cBhvr>
                                        <p:cTn id="417" dur="4250" fill="hold"/>
                                        <p:tgtEl>
                                          <p:spTgt spid="83"/>
                                        </p:tgtEl>
                                        <p:attrNameLst>
                                          <p:attrName>ppt_w</p:attrName>
                                        </p:attrNameLst>
                                      </p:cBhvr>
                                      <p:tavLst>
                                        <p:tav tm="0">
                                          <p:val>
                                            <p:strVal val="#ppt_w"/>
                                          </p:val>
                                        </p:tav>
                                        <p:tav tm="100000">
                                          <p:val>
                                            <p:strVal val="#ppt_w"/>
                                          </p:val>
                                        </p:tav>
                                      </p:tavLst>
                                    </p:anim>
                                    <p:anim calcmode="lin" valueType="num">
                                      <p:cBhvr>
                                        <p:cTn id="418" dur="4250" fill="hold"/>
                                        <p:tgtEl>
                                          <p:spTgt spid="83"/>
                                        </p:tgtEl>
                                        <p:attrNameLst>
                                          <p:attrName>ppt_h</p:attrName>
                                        </p:attrNameLst>
                                      </p:cBhvr>
                                      <p:tavLst>
                                        <p:tav tm="0" fmla="#ppt_h*sin(2.5*pi*$)">
                                          <p:val>
                                            <p:fltVal val="0"/>
                                          </p:val>
                                        </p:tav>
                                        <p:tav tm="100000">
                                          <p:val>
                                            <p:fltVal val="1"/>
                                          </p:val>
                                        </p:tav>
                                      </p:tavLst>
                                    </p:anim>
                                  </p:childTnLst>
                                </p:cTn>
                              </p:par>
                              <p:par>
                                <p:cTn id="419" presetID="8" presetClass="emph" presetSubtype="0" repeatCount="indefinite" fill="hold" grpId="1" nodeType="withEffect">
                                  <p:stCondLst>
                                    <p:cond delay="0"/>
                                  </p:stCondLst>
                                  <p:childTnLst>
                                    <p:animRot by="-21600000">
                                      <p:cBhvr>
                                        <p:cTn id="420" dur="4250" fill="hold"/>
                                        <p:tgtEl>
                                          <p:spTgt spid="83"/>
                                        </p:tgtEl>
                                        <p:attrNameLst>
                                          <p:attrName>r</p:attrName>
                                        </p:attrNameLst>
                                      </p:cBhvr>
                                    </p:animRot>
                                  </p:childTnLst>
                                </p:cTn>
                              </p:par>
                              <p:par>
                                <p:cTn id="421" presetID="2" presetClass="exit" presetSubtype="12" fill="hold" grpId="2" nodeType="withEffect">
                                  <p:stCondLst>
                                    <p:cond delay="0"/>
                                  </p:stCondLst>
                                  <p:childTnLst>
                                    <p:anim calcmode="lin" valueType="num">
                                      <p:cBhvr additive="base">
                                        <p:cTn id="422" dur="4250"/>
                                        <p:tgtEl>
                                          <p:spTgt spid="83"/>
                                        </p:tgtEl>
                                        <p:attrNameLst>
                                          <p:attrName>ppt_x</p:attrName>
                                        </p:attrNameLst>
                                      </p:cBhvr>
                                      <p:tavLst>
                                        <p:tav tm="0">
                                          <p:val>
                                            <p:strVal val="ppt_x"/>
                                          </p:val>
                                        </p:tav>
                                        <p:tav tm="100000">
                                          <p:val>
                                            <p:strVal val="0-ppt_w/2"/>
                                          </p:val>
                                        </p:tav>
                                      </p:tavLst>
                                    </p:anim>
                                    <p:anim calcmode="lin" valueType="num">
                                      <p:cBhvr additive="base">
                                        <p:cTn id="423" dur="4250"/>
                                        <p:tgtEl>
                                          <p:spTgt spid="83"/>
                                        </p:tgtEl>
                                        <p:attrNameLst>
                                          <p:attrName>ppt_y</p:attrName>
                                        </p:attrNameLst>
                                      </p:cBhvr>
                                      <p:tavLst>
                                        <p:tav tm="0">
                                          <p:val>
                                            <p:strVal val="ppt_y"/>
                                          </p:val>
                                        </p:tav>
                                        <p:tav tm="100000">
                                          <p:val>
                                            <p:strVal val="1+ppt_h/2"/>
                                          </p:val>
                                        </p:tav>
                                      </p:tavLst>
                                    </p:anim>
                                    <p:set>
                                      <p:cBhvr>
                                        <p:cTn id="424" dur="1" fill="hold">
                                          <p:stCondLst>
                                            <p:cond delay="4249"/>
                                          </p:stCondLst>
                                        </p:cTn>
                                        <p:tgtEl>
                                          <p:spTgt spid="83"/>
                                        </p:tgtEl>
                                        <p:attrNameLst>
                                          <p:attrName>style.visibility</p:attrName>
                                        </p:attrNameLst>
                                      </p:cBhvr>
                                      <p:to>
                                        <p:strVal val="hidden"/>
                                      </p:to>
                                    </p:set>
                                  </p:childTnLst>
                                </p:cTn>
                              </p:par>
                              <p:par>
                                <p:cTn id="425" presetID="19" presetClass="entr" presetSubtype="5" fill="hold" grpId="0" nodeType="withEffect">
                                  <p:stCondLst>
                                    <p:cond delay="0"/>
                                  </p:stCondLst>
                                  <p:childTnLst>
                                    <p:set>
                                      <p:cBhvr>
                                        <p:cTn id="426" dur="1" fill="hold">
                                          <p:stCondLst>
                                            <p:cond delay="0"/>
                                          </p:stCondLst>
                                        </p:cTn>
                                        <p:tgtEl>
                                          <p:spTgt spid="82"/>
                                        </p:tgtEl>
                                        <p:attrNameLst>
                                          <p:attrName>style.visibility</p:attrName>
                                        </p:attrNameLst>
                                      </p:cBhvr>
                                      <p:to>
                                        <p:strVal val="visible"/>
                                      </p:to>
                                    </p:set>
                                    <p:anim calcmode="lin" valueType="num">
                                      <p:cBhvr>
                                        <p:cTn id="427" dur="4250" fill="hold"/>
                                        <p:tgtEl>
                                          <p:spTgt spid="82"/>
                                        </p:tgtEl>
                                        <p:attrNameLst>
                                          <p:attrName>ppt_w</p:attrName>
                                        </p:attrNameLst>
                                      </p:cBhvr>
                                      <p:tavLst>
                                        <p:tav tm="0">
                                          <p:val>
                                            <p:strVal val="#ppt_w"/>
                                          </p:val>
                                        </p:tav>
                                        <p:tav tm="100000">
                                          <p:val>
                                            <p:strVal val="#ppt_w"/>
                                          </p:val>
                                        </p:tav>
                                      </p:tavLst>
                                    </p:anim>
                                    <p:anim calcmode="lin" valueType="num">
                                      <p:cBhvr>
                                        <p:cTn id="428" dur="4250" fill="hold"/>
                                        <p:tgtEl>
                                          <p:spTgt spid="82"/>
                                        </p:tgtEl>
                                        <p:attrNameLst>
                                          <p:attrName>ppt_h</p:attrName>
                                        </p:attrNameLst>
                                      </p:cBhvr>
                                      <p:tavLst>
                                        <p:tav tm="0" fmla="#ppt_h*sin(2.5*pi*$)">
                                          <p:val>
                                            <p:fltVal val="0"/>
                                          </p:val>
                                        </p:tav>
                                        <p:tav tm="100000">
                                          <p:val>
                                            <p:fltVal val="1"/>
                                          </p:val>
                                        </p:tav>
                                      </p:tavLst>
                                    </p:anim>
                                  </p:childTnLst>
                                </p:cTn>
                              </p:par>
                              <p:par>
                                <p:cTn id="429" presetID="8" presetClass="emph" presetSubtype="0" repeatCount="indefinite" fill="hold" grpId="1" nodeType="withEffect">
                                  <p:stCondLst>
                                    <p:cond delay="0"/>
                                  </p:stCondLst>
                                  <p:childTnLst>
                                    <p:animRot by="-21600000">
                                      <p:cBhvr>
                                        <p:cTn id="430" dur="4250" fill="hold"/>
                                        <p:tgtEl>
                                          <p:spTgt spid="82"/>
                                        </p:tgtEl>
                                        <p:attrNameLst>
                                          <p:attrName>r</p:attrName>
                                        </p:attrNameLst>
                                      </p:cBhvr>
                                    </p:animRot>
                                  </p:childTnLst>
                                </p:cTn>
                              </p:par>
                              <p:par>
                                <p:cTn id="431" presetID="2" presetClass="exit" presetSubtype="12" fill="hold" grpId="2" nodeType="withEffect">
                                  <p:stCondLst>
                                    <p:cond delay="0"/>
                                  </p:stCondLst>
                                  <p:childTnLst>
                                    <p:anim calcmode="lin" valueType="num">
                                      <p:cBhvr additive="base">
                                        <p:cTn id="432" dur="4250"/>
                                        <p:tgtEl>
                                          <p:spTgt spid="82"/>
                                        </p:tgtEl>
                                        <p:attrNameLst>
                                          <p:attrName>ppt_x</p:attrName>
                                        </p:attrNameLst>
                                      </p:cBhvr>
                                      <p:tavLst>
                                        <p:tav tm="0">
                                          <p:val>
                                            <p:strVal val="ppt_x"/>
                                          </p:val>
                                        </p:tav>
                                        <p:tav tm="100000">
                                          <p:val>
                                            <p:strVal val="0-ppt_w/2"/>
                                          </p:val>
                                        </p:tav>
                                      </p:tavLst>
                                    </p:anim>
                                    <p:anim calcmode="lin" valueType="num">
                                      <p:cBhvr additive="base">
                                        <p:cTn id="433" dur="4250"/>
                                        <p:tgtEl>
                                          <p:spTgt spid="82"/>
                                        </p:tgtEl>
                                        <p:attrNameLst>
                                          <p:attrName>ppt_y</p:attrName>
                                        </p:attrNameLst>
                                      </p:cBhvr>
                                      <p:tavLst>
                                        <p:tav tm="0">
                                          <p:val>
                                            <p:strVal val="ppt_y"/>
                                          </p:val>
                                        </p:tav>
                                        <p:tav tm="100000">
                                          <p:val>
                                            <p:strVal val="1+ppt_h/2"/>
                                          </p:val>
                                        </p:tav>
                                      </p:tavLst>
                                    </p:anim>
                                    <p:set>
                                      <p:cBhvr>
                                        <p:cTn id="434" dur="1" fill="hold">
                                          <p:stCondLst>
                                            <p:cond delay="4249"/>
                                          </p:stCondLst>
                                        </p:cTn>
                                        <p:tgtEl>
                                          <p:spTgt spid="82"/>
                                        </p:tgtEl>
                                        <p:attrNameLst>
                                          <p:attrName>style.visibility</p:attrName>
                                        </p:attrNameLst>
                                      </p:cBhvr>
                                      <p:to>
                                        <p:strVal val="hidden"/>
                                      </p:to>
                                    </p:set>
                                  </p:childTnLst>
                                </p:cTn>
                              </p:par>
                              <p:par>
                                <p:cTn id="435" presetID="19" presetClass="entr" presetSubtype="5" fill="hold" grpId="0" nodeType="withEffect">
                                  <p:stCondLst>
                                    <p:cond delay="0"/>
                                  </p:stCondLst>
                                  <p:childTnLst>
                                    <p:set>
                                      <p:cBhvr>
                                        <p:cTn id="436" dur="1" fill="hold">
                                          <p:stCondLst>
                                            <p:cond delay="0"/>
                                          </p:stCondLst>
                                        </p:cTn>
                                        <p:tgtEl>
                                          <p:spTgt spid="81"/>
                                        </p:tgtEl>
                                        <p:attrNameLst>
                                          <p:attrName>style.visibility</p:attrName>
                                        </p:attrNameLst>
                                      </p:cBhvr>
                                      <p:to>
                                        <p:strVal val="visible"/>
                                      </p:to>
                                    </p:set>
                                    <p:anim calcmode="lin" valueType="num">
                                      <p:cBhvr>
                                        <p:cTn id="437" dur="4250" fill="hold"/>
                                        <p:tgtEl>
                                          <p:spTgt spid="81"/>
                                        </p:tgtEl>
                                        <p:attrNameLst>
                                          <p:attrName>ppt_w</p:attrName>
                                        </p:attrNameLst>
                                      </p:cBhvr>
                                      <p:tavLst>
                                        <p:tav tm="0">
                                          <p:val>
                                            <p:strVal val="#ppt_w"/>
                                          </p:val>
                                        </p:tav>
                                        <p:tav tm="100000">
                                          <p:val>
                                            <p:strVal val="#ppt_w"/>
                                          </p:val>
                                        </p:tav>
                                      </p:tavLst>
                                    </p:anim>
                                    <p:anim calcmode="lin" valueType="num">
                                      <p:cBhvr>
                                        <p:cTn id="438" dur="4250" fill="hold"/>
                                        <p:tgtEl>
                                          <p:spTgt spid="81"/>
                                        </p:tgtEl>
                                        <p:attrNameLst>
                                          <p:attrName>ppt_h</p:attrName>
                                        </p:attrNameLst>
                                      </p:cBhvr>
                                      <p:tavLst>
                                        <p:tav tm="0" fmla="#ppt_h*sin(2.5*pi*$)">
                                          <p:val>
                                            <p:fltVal val="0"/>
                                          </p:val>
                                        </p:tav>
                                        <p:tav tm="100000">
                                          <p:val>
                                            <p:fltVal val="1"/>
                                          </p:val>
                                        </p:tav>
                                      </p:tavLst>
                                    </p:anim>
                                  </p:childTnLst>
                                </p:cTn>
                              </p:par>
                              <p:par>
                                <p:cTn id="439" presetID="8" presetClass="emph" presetSubtype="0" repeatCount="indefinite" fill="hold" grpId="1" nodeType="withEffect">
                                  <p:stCondLst>
                                    <p:cond delay="0"/>
                                  </p:stCondLst>
                                  <p:childTnLst>
                                    <p:animRot by="-21600000">
                                      <p:cBhvr>
                                        <p:cTn id="440" dur="4250" fill="hold"/>
                                        <p:tgtEl>
                                          <p:spTgt spid="81"/>
                                        </p:tgtEl>
                                        <p:attrNameLst>
                                          <p:attrName>r</p:attrName>
                                        </p:attrNameLst>
                                      </p:cBhvr>
                                    </p:animRot>
                                  </p:childTnLst>
                                </p:cTn>
                              </p:par>
                              <p:par>
                                <p:cTn id="441" presetID="2" presetClass="exit" presetSubtype="12" fill="hold" grpId="2" nodeType="withEffect">
                                  <p:stCondLst>
                                    <p:cond delay="0"/>
                                  </p:stCondLst>
                                  <p:childTnLst>
                                    <p:anim calcmode="lin" valueType="num">
                                      <p:cBhvr additive="base">
                                        <p:cTn id="442" dur="4250"/>
                                        <p:tgtEl>
                                          <p:spTgt spid="81"/>
                                        </p:tgtEl>
                                        <p:attrNameLst>
                                          <p:attrName>ppt_x</p:attrName>
                                        </p:attrNameLst>
                                      </p:cBhvr>
                                      <p:tavLst>
                                        <p:tav tm="0">
                                          <p:val>
                                            <p:strVal val="ppt_x"/>
                                          </p:val>
                                        </p:tav>
                                        <p:tav tm="100000">
                                          <p:val>
                                            <p:strVal val="0-ppt_w/2"/>
                                          </p:val>
                                        </p:tav>
                                      </p:tavLst>
                                    </p:anim>
                                    <p:anim calcmode="lin" valueType="num">
                                      <p:cBhvr additive="base">
                                        <p:cTn id="443" dur="4250"/>
                                        <p:tgtEl>
                                          <p:spTgt spid="81"/>
                                        </p:tgtEl>
                                        <p:attrNameLst>
                                          <p:attrName>ppt_y</p:attrName>
                                        </p:attrNameLst>
                                      </p:cBhvr>
                                      <p:tavLst>
                                        <p:tav tm="0">
                                          <p:val>
                                            <p:strVal val="ppt_y"/>
                                          </p:val>
                                        </p:tav>
                                        <p:tav tm="100000">
                                          <p:val>
                                            <p:strVal val="1+ppt_h/2"/>
                                          </p:val>
                                        </p:tav>
                                      </p:tavLst>
                                    </p:anim>
                                    <p:set>
                                      <p:cBhvr>
                                        <p:cTn id="444" dur="1" fill="hold">
                                          <p:stCondLst>
                                            <p:cond delay="4249"/>
                                          </p:stCondLst>
                                        </p:cTn>
                                        <p:tgtEl>
                                          <p:spTgt spid="81"/>
                                        </p:tgtEl>
                                        <p:attrNameLst>
                                          <p:attrName>style.visibility</p:attrName>
                                        </p:attrNameLst>
                                      </p:cBhvr>
                                      <p:to>
                                        <p:strVal val="hidden"/>
                                      </p:to>
                                    </p:set>
                                  </p:childTnLst>
                                </p:cTn>
                              </p:par>
                              <p:par>
                                <p:cTn id="445" presetID="19" presetClass="entr" presetSubtype="5" fill="hold" grpId="0" nodeType="withEffect">
                                  <p:stCondLst>
                                    <p:cond delay="0"/>
                                  </p:stCondLst>
                                  <p:childTnLst>
                                    <p:set>
                                      <p:cBhvr>
                                        <p:cTn id="446" dur="1" fill="hold">
                                          <p:stCondLst>
                                            <p:cond delay="0"/>
                                          </p:stCondLst>
                                        </p:cTn>
                                        <p:tgtEl>
                                          <p:spTgt spid="80"/>
                                        </p:tgtEl>
                                        <p:attrNameLst>
                                          <p:attrName>style.visibility</p:attrName>
                                        </p:attrNameLst>
                                      </p:cBhvr>
                                      <p:to>
                                        <p:strVal val="visible"/>
                                      </p:to>
                                    </p:set>
                                    <p:anim calcmode="lin" valueType="num">
                                      <p:cBhvr>
                                        <p:cTn id="447" dur="4250" fill="hold"/>
                                        <p:tgtEl>
                                          <p:spTgt spid="80"/>
                                        </p:tgtEl>
                                        <p:attrNameLst>
                                          <p:attrName>ppt_w</p:attrName>
                                        </p:attrNameLst>
                                      </p:cBhvr>
                                      <p:tavLst>
                                        <p:tav tm="0">
                                          <p:val>
                                            <p:strVal val="#ppt_w"/>
                                          </p:val>
                                        </p:tav>
                                        <p:tav tm="100000">
                                          <p:val>
                                            <p:strVal val="#ppt_w"/>
                                          </p:val>
                                        </p:tav>
                                      </p:tavLst>
                                    </p:anim>
                                    <p:anim calcmode="lin" valueType="num">
                                      <p:cBhvr>
                                        <p:cTn id="448" dur="4250" fill="hold"/>
                                        <p:tgtEl>
                                          <p:spTgt spid="80"/>
                                        </p:tgtEl>
                                        <p:attrNameLst>
                                          <p:attrName>ppt_h</p:attrName>
                                        </p:attrNameLst>
                                      </p:cBhvr>
                                      <p:tavLst>
                                        <p:tav tm="0" fmla="#ppt_h*sin(2.5*pi*$)">
                                          <p:val>
                                            <p:fltVal val="0"/>
                                          </p:val>
                                        </p:tav>
                                        <p:tav tm="100000">
                                          <p:val>
                                            <p:fltVal val="1"/>
                                          </p:val>
                                        </p:tav>
                                      </p:tavLst>
                                    </p:anim>
                                  </p:childTnLst>
                                </p:cTn>
                              </p:par>
                              <p:par>
                                <p:cTn id="449" presetID="8" presetClass="emph" presetSubtype="0" repeatCount="indefinite" fill="hold" grpId="1" nodeType="withEffect">
                                  <p:stCondLst>
                                    <p:cond delay="0"/>
                                  </p:stCondLst>
                                  <p:childTnLst>
                                    <p:animRot by="-21600000">
                                      <p:cBhvr>
                                        <p:cTn id="450" dur="4250" fill="hold"/>
                                        <p:tgtEl>
                                          <p:spTgt spid="80"/>
                                        </p:tgtEl>
                                        <p:attrNameLst>
                                          <p:attrName>r</p:attrName>
                                        </p:attrNameLst>
                                      </p:cBhvr>
                                    </p:animRot>
                                  </p:childTnLst>
                                </p:cTn>
                              </p:par>
                              <p:par>
                                <p:cTn id="451" presetID="2" presetClass="exit" presetSubtype="12" fill="hold" grpId="2" nodeType="withEffect">
                                  <p:stCondLst>
                                    <p:cond delay="0"/>
                                  </p:stCondLst>
                                  <p:childTnLst>
                                    <p:anim calcmode="lin" valueType="num">
                                      <p:cBhvr additive="base">
                                        <p:cTn id="452" dur="4250"/>
                                        <p:tgtEl>
                                          <p:spTgt spid="80"/>
                                        </p:tgtEl>
                                        <p:attrNameLst>
                                          <p:attrName>ppt_x</p:attrName>
                                        </p:attrNameLst>
                                      </p:cBhvr>
                                      <p:tavLst>
                                        <p:tav tm="0">
                                          <p:val>
                                            <p:strVal val="ppt_x"/>
                                          </p:val>
                                        </p:tav>
                                        <p:tav tm="100000">
                                          <p:val>
                                            <p:strVal val="0-ppt_w/2"/>
                                          </p:val>
                                        </p:tav>
                                      </p:tavLst>
                                    </p:anim>
                                    <p:anim calcmode="lin" valueType="num">
                                      <p:cBhvr additive="base">
                                        <p:cTn id="453" dur="4250"/>
                                        <p:tgtEl>
                                          <p:spTgt spid="80"/>
                                        </p:tgtEl>
                                        <p:attrNameLst>
                                          <p:attrName>ppt_y</p:attrName>
                                        </p:attrNameLst>
                                      </p:cBhvr>
                                      <p:tavLst>
                                        <p:tav tm="0">
                                          <p:val>
                                            <p:strVal val="ppt_y"/>
                                          </p:val>
                                        </p:tav>
                                        <p:tav tm="100000">
                                          <p:val>
                                            <p:strVal val="1+ppt_h/2"/>
                                          </p:val>
                                        </p:tav>
                                      </p:tavLst>
                                    </p:anim>
                                    <p:set>
                                      <p:cBhvr>
                                        <p:cTn id="454" dur="1" fill="hold">
                                          <p:stCondLst>
                                            <p:cond delay="4249"/>
                                          </p:stCondLst>
                                        </p:cTn>
                                        <p:tgtEl>
                                          <p:spTgt spid="80"/>
                                        </p:tgtEl>
                                        <p:attrNameLst>
                                          <p:attrName>style.visibility</p:attrName>
                                        </p:attrNameLst>
                                      </p:cBhvr>
                                      <p:to>
                                        <p:strVal val="hidden"/>
                                      </p:to>
                                    </p:set>
                                  </p:childTnLst>
                                </p:cTn>
                              </p:par>
                              <p:par>
                                <p:cTn id="455" presetID="19" presetClass="entr" presetSubtype="5" fill="hold" grpId="0" nodeType="withEffect">
                                  <p:stCondLst>
                                    <p:cond delay="0"/>
                                  </p:stCondLst>
                                  <p:childTnLst>
                                    <p:set>
                                      <p:cBhvr>
                                        <p:cTn id="456" dur="1" fill="hold">
                                          <p:stCondLst>
                                            <p:cond delay="0"/>
                                          </p:stCondLst>
                                        </p:cTn>
                                        <p:tgtEl>
                                          <p:spTgt spid="109"/>
                                        </p:tgtEl>
                                        <p:attrNameLst>
                                          <p:attrName>style.visibility</p:attrName>
                                        </p:attrNameLst>
                                      </p:cBhvr>
                                      <p:to>
                                        <p:strVal val="visible"/>
                                      </p:to>
                                    </p:set>
                                    <p:anim calcmode="lin" valueType="num">
                                      <p:cBhvr>
                                        <p:cTn id="457" dur="4250" fill="hold"/>
                                        <p:tgtEl>
                                          <p:spTgt spid="109"/>
                                        </p:tgtEl>
                                        <p:attrNameLst>
                                          <p:attrName>ppt_w</p:attrName>
                                        </p:attrNameLst>
                                      </p:cBhvr>
                                      <p:tavLst>
                                        <p:tav tm="0">
                                          <p:val>
                                            <p:strVal val="#ppt_w"/>
                                          </p:val>
                                        </p:tav>
                                        <p:tav tm="100000">
                                          <p:val>
                                            <p:strVal val="#ppt_w"/>
                                          </p:val>
                                        </p:tav>
                                      </p:tavLst>
                                    </p:anim>
                                    <p:anim calcmode="lin" valueType="num">
                                      <p:cBhvr>
                                        <p:cTn id="458" dur="4250" fill="hold"/>
                                        <p:tgtEl>
                                          <p:spTgt spid="109"/>
                                        </p:tgtEl>
                                        <p:attrNameLst>
                                          <p:attrName>ppt_h</p:attrName>
                                        </p:attrNameLst>
                                      </p:cBhvr>
                                      <p:tavLst>
                                        <p:tav tm="0" fmla="#ppt_h*sin(2.5*pi*$)">
                                          <p:val>
                                            <p:fltVal val="0"/>
                                          </p:val>
                                        </p:tav>
                                        <p:tav tm="100000">
                                          <p:val>
                                            <p:fltVal val="1"/>
                                          </p:val>
                                        </p:tav>
                                      </p:tavLst>
                                    </p:anim>
                                  </p:childTnLst>
                                </p:cTn>
                              </p:par>
                              <p:par>
                                <p:cTn id="459" presetID="8" presetClass="emph" presetSubtype="0" repeatCount="indefinite" fill="hold" grpId="1" nodeType="withEffect">
                                  <p:stCondLst>
                                    <p:cond delay="0"/>
                                  </p:stCondLst>
                                  <p:childTnLst>
                                    <p:animRot by="-21600000">
                                      <p:cBhvr>
                                        <p:cTn id="460" dur="4250" fill="hold"/>
                                        <p:tgtEl>
                                          <p:spTgt spid="109"/>
                                        </p:tgtEl>
                                        <p:attrNameLst>
                                          <p:attrName>r</p:attrName>
                                        </p:attrNameLst>
                                      </p:cBhvr>
                                    </p:animRot>
                                  </p:childTnLst>
                                </p:cTn>
                              </p:par>
                              <p:par>
                                <p:cTn id="461" presetID="2" presetClass="exit" presetSubtype="12" fill="hold" grpId="2" nodeType="withEffect">
                                  <p:stCondLst>
                                    <p:cond delay="0"/>
                                  </p:stCondLst>
                                  <p:childTnLst>
                                    <p:anim calcmode="lin" valueType="num">
                                      <p:cBhvr additive="base">
                                        <p:cTn id="462" dur="4250"/>
                                        <p:tgtEl>
                                          <p:spTgt spid="109"/>
                                        </p:tgtEl>
                                        <p:attrNameLst>
                                          <p:attrName>ppt_x</p:attrName>
                                        </p:attrNameLst>
                                      </p:cBhvr>
                                      <p:tavLst>
                                        <p:tav tm="0">
                                          <p:val>
                                            <p:strVal val="ppt_x"/>
                                          </p:val>
                                        </p:tav>
                                        <p:tav tm="100000">
                                          <p:val>
                                            <p:strVal val="0-ppt_w/2"/>
                                          </p:val>
                                        </p:tav>
                                      </p:tavLst>
                                    </p:anim>
                                    <p:anim calcmode="lin" valueType="num">
                                      <p:cBhvr additive="base">
                                        <p:cTn id="463" dur="4250"/>
                                        <p:tgtEl>
                                          <p:spTgt spid="109"/>
                                        </p:tgtEl>
                                        <p:attrNameLst>
                                          <p:attrName>ppt_y</p:attrName>
                                        </p:attrNameLst>
                                      </p:cBhvr>
                                      <p:tavLst>
                                        <p:tav tm="0">
                                          <p:val>
                                            <p:strVal val="ppt_y"/>
                                          </p:val>
                                        </p:tav>
                                        <p:tav tm="100000">
                                          <p:val>
                                            <p:strVal val="1+ppt_h/2"/>
                                          </p:val>
                                        </p:tav>
                                      </p:tavLst>
                                    </p:anim>
                                    <p:set>
                                      <p:cBhvr>
                                        <p:cTn id="464" dur="1" fill="hold">
                                          <p:stCondLst>
                                            <p:cond delay="4249"/>
                                          </p:stCondLst>
                                        </p:cTn>
                                        <p:tgtEl>
                                          <p:spTgt spid="109"/>
                                        </p:tgtEl>
                                        <p:attrNameLst>
                                          <p:attrName>style.visibility</p:attrName>
                                        </p:attrNameLst>
                                      </p:cBhvr>
                                      <p:to>
                                        <p:strVal val="hidden"/>
                                      </p:to>
                                    </p:set>
                                  </p:childTnLst>
                                </p:cTn>
                              </p:par>
                              <p:par>
                                <p:cTn id="465" presetID="19" presetClass="entr" presetSubtype="5" fill="hold" grpId="0" nodeType="withEffect">
                                  <p:stCondLst>
                                    <p:cond delay="0"/>
                                  </p:stCondLst>
                                  <p:childTnLst>
                                    <p:set>
                                      <p:cBhvr>
                                        <p:cTn id="466" dur="1" fill="hold">
                                          <p:stCondLst>
                                            <p:cond delay="0"/>
                                          </p:stCondLst>
                                        </p:cTn>
                                        <p:tgtEl>
                                          <p:spTgt spid="108"/>
                                        </p:tgtEl>
                                        <p:attrNameLst>
                                          <p:attrName>style.visibility</p:attrName>
                                        </p:attrNameLst>
                                      </p:cBhvr>
                                      <p:to>
                                        <p:strVal val="visible"/>
                                      </p:to>
                                    </p:set>
                                    <p:anim calcmode="lin" valueType="num">
                                      <p:cBhvr>
                                        <p:cTn id="467" dur="4250" fill="hold"/>
                                        <p:tgtEl>
                                          <p:spTgt spid="108"/>
                                        </p:tgtEl>
                                        <p:attrNameLst>
                                          <p:attrName>ppt_w</p:attrName>
                                        </p:attrNameLst>
                                      </p:cBhvr>
                                      <p:tavLst>
                                        <p:tav tm="0">
                                          <p:val>
                                            <p:strVal val="#ppt_w"/>
                                          </p:val>
                                        </p:tav>
                                        <p:tav tm="100000">
                                          <p:val>
                                            <p:strVal val="#ppt_w"/>
                                          </p:val>
                                        </p:tav>
                                      </p:tavLst>
                                    </p:anim>
                                    <p:anim calcmode="lin" valueType="num">
                                      <p:cBhvr>
                                        <p:cTn id="468" dur="4250" fill="hold"/>
                                        <p:tgtEl>
                                          <p:spTgt spid="108"/>
                                        </p:tgtEl>
                                        <p:attrNameLst>
                                          <p:attrName>ppt_h</p:attrName>
                                        </p:attrNameLst>
                                      </p:cBhvr>
                                      <p:tavLst>
                                        <p:tav tm="0" fmla="#ppt_h*sin(2.5*pi*$)">
                                          <p:val>
                                            <p:fltVal val="0"/>
                                          </p:val>
                                        </p:tav>
                                        <p:tav tm="100000">
                                          <p:val>
                                            <p:fltVal val="1"/>
                                          </p:val>
                                        </p:tav>
                                      </p:tavLst>
                                    </p:anim>
                                  </p:childTnLst>
                                </p:cTn>
                              </p:par>
                              <p:par>
                                <p:cTn id="469" presetID="8" presetClass="emph" presetSubtype="0" repeatCount="indefinite" fill="hold" grpId="1" nodeType="withEffect">
                                  <p:stCondLst>
                                    <p:cond delay="0"/>
                                  </p:stCondLst>
                                  <p:childTnLst>
                                    <p:animRot by="-21600000">
                                      <p:cBhvr>
                                        <p:cTn id="470" dur="4250" fill="hold"/>
                                        <p:tgtEl>
                                          <p:spTgt spid="108"/>
                                        </p:tgtEl>
                                        <p:attrNameLst>
                                          <p:attrName>r</p:attrName>
                                        </p:attrNameLst>
                                      </p:cBhvr>
                                    </p:animRot>
                                  </p:childTnLst>
                                </p:cTn>
                              </p:par>
                              <p:par>
                                <p:cTn id="471" presetID="2" presetClass="exit" presetSubtype="12" fill="hold" grpId="2" nodeType="withEffect">
                                  <p:stCondLst>
                                    <p:cond delay="0"/>
                                  </p:stCondLst>
                                  <p:childTnLst>
                                    <p:anim calcmode="lin" valueType="num">
                                      <p:cBhvr additive="base">
                                        <p:cTn id="472" dur="4250"/>
                                        <p:tgtEl>
                                          <p:spTgt spid="108"/>
                                        </p:tgtEl>
                                        <p:attrNameLst>
                                          <p:attrName>ppt_x</p:attrName>
                                        </p:attrNameLst>
                                      </p:cBhvr>
                                      <p:tavLst>
                                        <p:tav tm="0">
                                          <p:val>
                                            <p:strVal val="ppt_x"/>
                                          </p:val>
                                        </p:tav>
                                        <p:tav tm="100000">
                                          <p:val>
                                            <p:strVal val="0-ppt_w/2"/>
                                          </p:val>
                                        </p:tav>
                                      </p:tavLst>
                                    </p:anim>
                                    <p:anim calcmode="lin" valueType="num">
                                      <p:cBhvr additive="base">
                                        <p:cTn id="473" dur="4250"/>
                                        <p:tgtEl>
                                          <p:spTgt spid="108"/>
                                        </p:tgtEl>
                                        <p:attrNameLst>
                                          <p:attrName>ppt_y</p:attrName>
                                        </p:attrNameLst>
                                      </p:cBhvr>
                                      <p:tavLst>
                                        <p:tav tm="0">
                                          <p:val>
                                            <p:strVal val="ppt_y"/>
                                          </p:val>
                                        </p:tav>
                                        <p:tav tm="100000">
                                          <p:val>
                                            <p:strVal val="1+ppt_h/2"/>
                                          </p:val>
                                        </p:tav>
                                      </p:tavLst>
                                    </p:anim>
                                    <p:set>
                                      <p:cBhvr>
                                        <p:cTn id="474" dur="1" fill="hold">
                                          <p:stCondLst>
                                            <p:cond delay="4249"/>
                                          </p:stCondLst>
                                        </p:cTn>
                                        <p:tgtEl>
                                          <p:spTgt spid="108"/>
                                        </p:tgtEl>
                                        <p:attrNameLst>
                                          <p:attrName>style.visibility</p:attrName>
                                        </p:attrNameLst>
                                      </p:cBhvr>
                                      <p:to>
                                        <p:strVal val="hidden"/>
                                      </p:to>
                                    </p:set>
                                  </p:childTnLst>
                                </p:cTn>
                              </p:par>
                              <p:par>
                                <p:cTn id="475" presetID="19" presetClass="entr" presetSubtype="5" fill="hold" grpId="0" nodeType="withEffect">
                                  <p:stCondLst>
                                    <p:cond delay="0"/>
                                  </p:stCondLst>
                                  <p:childTnLst>
                                    <p:set>
                                      <p:cBhvr>
                                        <p:cTn id="476" dur="1" fill="hold">
                                          <p:stCondLst>
                                            <p:cond delay="0"/>
                                          </p:stCondLst>
                                        </p:cTn>
                                        <p:tgtEl>
                                          <p:spTgt spid="107"/>
                                        </p:tgtEl>
                                        <p:attrNameLst>
                                          <p:attrName>style.visibility</p:attrName>
                                        </p:attrNameLst>
                                      </p:cBhvr>
                                      <p:to>
                                        <p:strVal val="visible"/>
                                      </p:to>
                                    </p:set>
                                    <p:anim calcmode="lin" valueType="num">
                                      <p:cBhvr>
                                        <p:cTn id="477" dur="4250" fill="hold"/>
                                        <p:tgtEl>
                                          <p:spTgt spid="107"/>
                                        </p:tgtEl>
                                        <p:attrNameLst>
                                          <p:attrName>ppt_w</p:attrName>
                                        </p:attrNameLst>
                                      </p:cBhvr>
                                      <p:tavLst>
                                        <p:tav tm="0">
                                          <p:val>
                                            <p:strVal val="#ppt_w"/>
                                          </p:val>
                                        </p:tav>
                                        <p:tav tm="100000">
                                          <p:val>
                                            <p:strVal val="#ppt_w"/>
                                          </p:val>
                                        </p:tav>
                                      </p:tavLst>
                                    </p:anim>
                                    <p:anim calcmode="lin" valueType="num">
                                      <p:cBhvr>
                                        <p:cTn id="478" dur="4250" fill="hold"/>
                                        <p:tgtEl>
                                          <p:spTgt spid="107"/>
                                        </p:tgtEl>
                                        <p:attrNameLst>
                                          <p:attrName>ppt_h</p:attrName>
                                        </p:attrNameLst>
                                      </p:cBhvr>
                                      <p:tavLst>
                                        <p:tav tm="0" fmla="#ppt_h*sin(2.5*pi*$)">
                                          <p:val>
                                            <p:fltVal val="0"/>
                                          </p:val>
                                        </p:tav>
                                        <p:tav tm="100000">
                                          <p:val>
                                            <p:fltVal val="1"/>
                                          </p:val>
                                        </p:tav>
                                      </p:tavLst>
                                    </p:anim>
                                  </p:childTnLst>
                                </p:cTn>
                              </p:par>
                              <p:par>
                                <p:cTn id="479" presetID="8" presetClass="emph" presetSubtype="0" repeatCount="indefinite" fill="hold" grpId="1" nodeType="withEffect">
                                  <p:stCondLst>
                                    <p:cond delay="0"/>
                                  </p:stCondLst>
                                  <p:childTnLst>
                                    <p:animRot by="-21600000">
                                      <p:cBhvr>
                                        <p:cTn id="480" dur="4250" fill="hold"/>
                                        <p:tgtEl>
                                          <p:spTgt spid="107"/>
                                        </p:tgtEl>
                                        <p:attrNameLst>
                                          <p:attrName>r</p:attrName>
                                        </p:attrNameLst>
                                      </p:cBhvr>
                                    </p:animRot>
                                  </p:childTnLst>
                                </p:cTn>
                              </p:par>
                              <p:par>
                                <p:cTn id="481" presetID="2" presetClass="exit" presetSubtype="12" fill="hold" grpId="2" nodeType="withEffect">
                                  <p:stCondLst>
                                    <p:cond delay="0"/>
                                  </p:stCondLst>
                                  <p:childTnLst>
                                    <p:anim calcmode="lin" valueType="num">
                                      <p:cBhvr additive="base">
                                        <p:cTn id="482" dur="4250"/>
                                        <p:tgtEl>
                                          <p:spTgt spid="107"/>
                                        </p:tgtEl>
                                        <p:attrNameLst>
                                          <p:attrName>ppt_x</p:attrName>
                                        </p:attrNameLst>
                                      </p:cBhvr>
                                      <p:tavLst>
                                        <p:tav tm="0">
                                          <p:val>
                                            <p:strVal val="ppt_x"/>
                                          </p:val>
                                        </p:tav>
                                        <p:tav tm="100000">
                                          <p:val>
                                            <p:strVal val="0-ppt_w/2"/>
                                          </p:val>
                                        </p:tav>
                                      </p:tavLst>
                                    </p:anim>
                                    <p:anim calcmode="lin" valueType="num">
                                      <p:cBhvr additive="base">
                                        <p:cTn id="483" dur="4250"/>
                                        <p:tgtEl>
                                          <p:spTgt spid="107"/>
                                        </p:tgtEl>
                                        <p:attrNameLst>
                                          <p:attrName>ppt_y</p:attrName>
                                        </p:attrNameLst>
                                      </p:cBhvr>
                                      <p:tavLst>
                                        <p:tav tm="0">
                                          <p:val>
                                            <p:strVal val="ppt_y"/>
                                          </p:val>
                                        </p:tav>
                                        <p:tav tm="100000">
                                          <p:val>
                                            <p:strVal val="1+ppt_h/2"/>
                                          </p:val>
                                        </p:tav>
                                      </p:tavLst>
                                    </p:anim>
                                    <p:set>
                                      <p:cBhvr>
                                        <p:cTn id="484" dur="1" fill="hold">
                                          <p:stCondLst>
                                            <p:cond delay="4249"/>
                                          </p:stCondLst>
                                        </p:cTn>
                                        <p:tgtEl>
                                          <p:spTgt spid="107"/>
                                        </p:tgtEl>
                                        <p:attrNameLst>
                                          <p:attrName>style.visibility</p:attrName>
                                        </p:attrNameLst>
                                      </p:cBhvr>
                                      <p:to>
                                        <p:strVal val="hidden"/>
                                      </p:to>
                                    </p:set>
                                  </p:childTnLst>
                                </p:cTn>
                              </p:par>
                              <p:par>
                                <p:cTn id="485" presetID="19" presetClass="entr" presetSubtype="5" fill="hold" grpId="0" nodeType="withEffect">
                                  <p:stCondLst>
                                    <p:cond delay="0"/>
                                  </p:stCondLst>
                                  <p:childTnLst>
                                    <p:set>
                                      <p:cBhvr>
                                        <p:cTn id="486" dur="1" fill="hold">
                                          <p:stCondLst>
                                            <p:cond delay="0"/>
                                          </p:stCondLst>
                                        </p:cTn>
                                        <p:tgtEl>
                                          <p:spTgt spid="106"/>
                                        </p:tgtEl>
                                        <p:attrNameLst>
                                          <p:attrName>style.visibility</p:attrName>
                                        </p:attrNameLst>
                                      </p:cBhvr>
                                      <p:to>
                                        <p:strVal val="visible"/>
                                      </p:to>
                                    </p:set>
                                    <p:anim calcmode="lin" valueType="num">
                                      <p:cBhvr>
                                        <p:cTn id="487" dur="4250" fill="hold"/>
                                        <p:tgtEl>
                                          <p:spTgt spid="106"/>
                                        </p:tgtEl>
                                        <p:attrNameLst>
                                          <p:attrName>ppt_w</p:attrName>
                                        </p:attrNameLst>
                                      </p:cBhvr>
                                      <p:tavLst>
                                        <p:tav tm="0">
                                          <p:val>
                                            <p:strVal val="#ppt_w"/>
                                          </p:val>
                                        </p:tav>
                                        <p:tav tm="100000">
                                          <p:val>
                                            <p:strVal val="#ppt_w"/>
                                          </p:val>
                                        </p:tav>
                                      </p:tavLst>
                                    </p:anim>
                                    <p:anim calcmode="lin" valueType="num">
                                      <p:cBhvr>
                                        <p:cTn id="488" dur="4250" fill="hold"/>
                                        <p:tgtEl>
                                          <p:spTgt spid="106"/>
                                        </p:tgtEl>
                                        <p:attrNameLst>
                                          <p:attrName>ppt_h</p:attrName>
                                        </p:attrNameLst>
                                      </p:cBhvr>
                                      <p:tavLst>
                                        <p:tav tm="0" fmla="#ppt_h*sin(2.5*pi*$)">
                                          <p:val>
                                            <p:fltVal val="0"/>
                                          </p:val>
                                        </p:tav>
                                        <p:tav tm="100000">
                                          <p:val>
                                            <p:fltVal val="1"/>
                                          </p:val>
                                        </p:tav>
                                      </p:tavLst>
                                    </p:anim>
                                  </p:childTnLst>
                                </p:cTn>
                              </p:par>
                              <p:par>
                                <p:cTn id="489" presetID="8" presetClass="emph" presetSubtype="0" repeatCount="indefinite" fill="hold" grpId="1" nodeType="withEffect">
                                  <p:stCondLst>
                                    <p:cond delay="0"/>
                                  </p:stCondLst>
                                  <p:childTnLst>
                                    <p:animRot by="-21600000">
                                      <p:cBhvr>
                                        <p:cTn id="490" dur="4250" fill="hold"/>
                                        <p:tgtEl>
                                          <p:spTgt spid="106"/>
                                        </p:tgtEl>
                                        <p:attrNameLst>
                                          <p:attrName>r</p:attrName>
                                        </p:attrNameLst>
                                      </p:cBhvr>
                                    </p:animRot>
                                  </p:childTnLst>
                                </p:cTn>
                              </p:par>
                              <p:par>
                                <p:cTn id="491" presetID="2" presetClass="exit" presetSubtype="12" fill="hold" grpId="2" nodeType="withEffect">
                                  <p:stCondLst>
                                    <p:cond delay="0"/>
                                  </p:stCondLst>
                                  <p:childTnLst>
                                    <p:anim calcmode="lin" valueType="num">
                                      <p:cBhvr additive="base">
                                        <p:cTn id="492" dur="4250"/>
                                        <p:tgtEl>
                                          <p:spTgt spid="106"/>
                                        </p:tgtEl>
                                        <p:attrNameLst>
                                          <p:attrName>ppt_x</p:attrName>
                                        </p:attrNameLst>
                                      </p:cBhvr>
                                      <p:tavLst>
                                        <p:tav tm="0">
                                          <p:val>
                                            <p:strVal val="ppt_x"/>
                                          </p:val>
                                        </p:tav>
                                        <p:tav tm="100000">
                                          <p:val>
                                            <p:strVal val="0-ppt_w/2"/>
                                          </p:val>
                                        </p:tav>
                                      </p:tavLst>
                                    </p:anim>
                                    <p:anim calcmode="lin" valueType="num">
                                      <p:cBhvr additive="base">
                                        <p:cTn id="493" dur="4250"/>
                                        <p:tgtEl>
                                          <p:spTgt spid="106"/>
                                        </p:tgtEl>
                                        <p:attrNameLst>
                                          <p:attrName>ppt_y</p:attrName>
                                        </p:attrNameLst>
                                      </p:cBhvr>
                                      <p:tavLst>
                                        <p:tav tm="0">
                                          <p:val>
                                            <p:strVal val="ppt_y"/>
                                          </p:val>
                                        </p:tav>
                                        <p:tav tm="100000">
                                          <p:val>
                                            <p:strVal val="1+ppt_h/2"/>
                                          </p:val>
                                        </p:tav>
                                      </p:tavLst>
                                    </p:anim>
                                    <p:set>
                                      <p:cBhvr>
                                        <p:cTn id="494" dur="1" fill="hold">
                                          <p:stCondLst>
                                            <p:cond delay="4249"/>
                                          </p:stCondLst>
                                        </p:cTn>
                                        <p:tgtEl>
                                          <p:spTgt spid="106"/>
                                        </p:tgtEl>
                                        <p:attrNameLst>
                                          <p:attrName>style.visibility</p:attrName>
                                        </p:attrNameLst>
                                      </p:cBhvr>
                                      <p:to>
                                        <p:strVal val="hidden"/>
                                      </p:to>
                                    </p:set>
                                  </p:childTnLst>
                                </p:cTn>
                              </p:par>
                              <p:par>
                                <p:cTn id="495" presetID="19" presetClass="entr" presetSubtype="5" fill="hold" grpId="0" nodeType="withEffect">
                                  <p:stCondLst>
                                    <p:cond delay="0"/>
                                  </p:stCondLst>
                                  <p:childTnLst>
                                    <p:set>
                                      <p:cBhvr>
                                        <p:cTn id="496" dur="1" fill="hold">
                                          <p:stCondLst>
                                            <p:cond delay="0"/>
                                          </p:stCondLst>
                                        </p:cTn>
                                        <p:tgtEl>
                                          <p:spTgt spid="105"/>
                                        </p:tgtEl>
                                        <p:attrNameLst>
                                          <p:attrName>style.visibility</p:attrName>
                                        </p:attrNameLst>
                                      </p:cBhvr>
                                      <p:to>
                                        <p:strVal val="visible"/>
                                      </p:to>
                                    </p:set>
                                    <p:anim calcmode="lin" valueType="num">
                                      <p:cBhvr>
                                        <p:cTn id="497" dur="4250" fill="hold"/>
                                        <p:tgtEl>
                                          <p:spTgt spid="105"/>
                                        </p:tgtEl>
                                        <p:attrNameLst>
                                          <p:attrName>ppt_w</p:attrName>
                                        </p:attrNameLst>
                                      </p:cBhvr>
                                      <p:tavLst>
                                        <p:tav tm="0">
                                          <p:val>
                                            <p:strVal val="#ppt_w"/>
                                          </p:val>
                                        </p:tav>
                                        <p:tav tm="100000">
                                          <p:val>
                                            <p:strVal val="#ppt_w"/>
                                          </p:val>
                                        </p:tav>
                                      </p:tavLst>
                                    </p:anim>
                                    <p:anim calcmode="lin" valueType="num">
                                      <p:cBhvr>
                                        <p:cTn id="498" dur="4250" fill="hold"/>
                                        <p:tgtEl>
                                          <p:spTgt spid="105"/>
                                        </p:tgtEl>
                                        <p:attrNameLst>
                                          <p:attrName>ppt_h</p:attrName>
                                        </p:attrNameLst>
                                      </p:cBhvr>
                                      <p:tavLst>
                                        <p:tav tm="0" fmla="#ppt_h*sin(2.5*pi*$)">
                                          <p:val>
                                            <p:fltVal val="0"/>
                                          </p:val>
                                        </p:tav>
                                        <p:tav tm="100000">
                                          <p:val>
                                            <p:fltVal val="1"/>
                                          </p:val>
                                        </p:tav>
                                      </p:tavLst>
                                    </p:anim>
                                  </p:childTnLst>
                                </p:cTn>
                              </p:par>
                              <p:par>
                                <p:cTn id="499" presetID="8" presetClass="emph" presetSubtype="0" repeatCount="indefinite" fill="hold" grpId="1" nodeType="withEffect">
                                  <p:stCondLst>
                                    <p:cond delay="0"/>
                                  </p:stCondLst>
                                  <p:childTnLst>
                                    <p:animRot by="-21600000">
                                      <p:cBhvr>
                                        <p:cTn id="500" dur="4250" fill="hold"/>
                                        <p:tgtEl>
                                          <p:spTgt spid="105"/>
                                        </p:tgtEl>
                                        <p:attrNameLst>
                                          <p:attrName>r</p:attrName>
                                        </p:attrNameLst>
                                      </p:cBhvr>
                                    </p:animRot>
                                  </p:childTnLst>
                                </p:cTn>
                              </p:par>
                              <p:par>
                                <p:cTn id="501" presetID="2" presetClass="exit" presetSubtype="12" fill="hold" grpId="2" nodeType="withEffect">
                                  <p:stCondLst>
                                    <p:cond delay="0"/>
                                  </p:stCondLst>
                                  <p:childTnLst>
                                    <p:anim calcmode="lin" valueType="num">
                                      <p:cBhvr additive="base">
                                        <p:cTn id="502" dur="4250"/>
                                        <p:tgtEl>
                                          <p:spTgt spid="105"/>
                                        </p:tgtEl>
                                        <p:attrNameLst>
                                          <p:attrName>ppt_x</p:attrName>
                                        </p:attrNameLst>
                                      </p:cBhvr>
                                      <p:tavLst>
                                        <p:tav tm="0">
                                          <p:val>
                                            <p:strVal val="ppt_x"/>
                                          </p:val>
                                        </p:tav>
                                        <p:tav tm="100000">
                                          <p:val>
                                            <p:strVal val="0-ppt_w/2"/>
                                          </p:val>
                                        </p:tav>
                                      </p:tavLst>
                                    </p:anim>
                                    <p:anim calcmode="lin" valueType="num">
                                      <p:cBhvr additive="base">
                                        <p:cTn id="503" dur="4250"/>
                                        <p:tgtEl>
                                          <p:spTgt spid="105"/>
                                        </p:tgtEl>
                                        <p:attrNameLst>
                                          <p:attrName>ppt_y</p:attrName>
                                        </p:attrNameLst>
                                      </p:cBhvr>
                                      <p:tavLst>
                                        <p:tav tm="0">
                                          <p:val>
                                            <p:strVal val="ppt_y"/>
                                          </p:val>
                                        </p:tav>
                                        <p:tav tm="100000">
                                          <p:val>
                                            <p:strVal val="1+ppt_h/2"/>
                                          </p:val>
                                        </p:tav>
                                      </p:tavLst>
                                    </p:anim>
                                    <p:set>
                                      <p:cBhvr>
                                        <p:cTn id="504" dur="1" fill="hold">
                                          <p:stCondLst>
                                            <p:cond delay="4249"/>
                                          </p:stCondLst>
                                        </p:cTn>
                                        <p:tgtEl>
                                          <p:spTgt spid="105"/>
                                        </p:tgtEl>
                                        <p:attrNameLst>
                                          <p:attrName>style.visibility</p:attrName>
                                        </p:attrNameLst>
                                      </p:cBhvr>
                                      <p:to>
                                        <p:strVal val="hidden"/>
                                      </p:to>
                                    </p:set>
                                  </p:childTnLst>
                                </p:cTn>
                              </p:par>
                              <p:par>
                                <p:cTn id="505" presetID="19" presetClass="entr" presetSubtype="5" fill="hold" grpId="0" nodeType="withEffect">
                                  <p:stCondLst>
                                    <p:cond delay="0"/>
                                  </p:stCondLst>
                                  <p:childTnLst>
                                    <p:set>
                                      <p:cBhvr>
                                        <p:cTn id="506" dur="1" fill="hold">
                                          <p:stCondLst>
                                            <p:cond delay="0"/>
                                          </p:stCondLst>
                                        </p:cTn>
                                        <p:tgtEl>
                                          <p:spTgt spid="104"/>
                                        </p:tgtEl>
                                        <p:attrNameLst>
                                          <p:attrName>style.visibility</p:attrName>
                                        </p:attrNameLst>
                                      </p:cBhvr>
                                      <p:to>
                                        <p:strVal val="visible"/>
                                      </p:to>
                                    </p:set>
                                    <p:anim calcmode="lin" valueType="num">
                                      <p:cBhvr>
                                        <p:cTn id="507" dur="4250" fill="hold"/>
                                        <p:tgtEl>
                                          <p:spTgt spid="104"/>
                                        </p:tgtEl>
                                        <p:attrNameLst>
                                          <p:attrName>ppt_w</p:attrName>
                                        </p:attrNameLst>
                                      </p:cBhvr>
                                      <p:tavLst>
                                        <p:tav tm="0">
                                          <p:val>
                                            <p:strVal val="#ppt_w"/>
                                          </p:val>
                                        </p:tav>
                                        <p:tav tm="100000">
                                          <p:val>
                                            <p:strVal val="#ppt_w"/>
                                          </p:val>
                                        </p:tav>
                                      </p:tavLst>
                                    </p:anim>
                                    <p:anim calcmode="lin" valueType="num">
                                      <p:cBhvr>
                                        <p:cTn id="508" dur="4250" fill="hold"/>
                                        <p:tgtEl>
                                          <p:spTgt spid="104"/>
                                        </p:tgtEl>
                                        <p:attrNameLst>
                                          <p:attrName>ppt_h</p:attrName>
                                        </p:attrNameLst>
                                      </p:cBhvr>
                                      <p:tavLst>
                                        <p:tav tm="0" fmla="#ppt_h*sin(2.5*pi*$)">
                                          <p:val>
                                            <p:fltVal val="0"/>
                                          </p:val>
                                        </p:tav>
                                        <p:tav tm="100000">
                                          <p:val>
                                            <p:fltVal val="1"/>
                                          </p:val>
                                        </p:tav>
                                      </p:tavLst>
                                    </p:anim>
                                  </p:childTnLst>
                                </p:cTn>
                              </p:par>
                              <p:par>
                                <p:cTn id="509" presetID="8" presetClass="emph" presetSubtype="0" repeatCount="indefinite" fill="hold" grpId="1" nodeType="withEffect">
                                  <p:stCondLst>
                                    <p:cond delay="0"/>
                                  </p:stCondLst>
                                  <p:childTnLst>
                                    <p:animRot by="-21600000">
                                      <p:cBhvr>
                                        <p:cTn id="510" dur="4250" fill="hold"/>
                                        <p:tgtEl>
                                          <p:spTgt spid="104"/>
                                        </p:tgtEl>
                                        <p:attrNameLst>
                                          <p:attrName>r</p:attrName>
                                        </p:attrNameLst>
                                      </p:cBhvr>
                                    </p:animRot>
                                  </p:childTnLst>
                                </p:cTn>
                              </p:par>
                              <p:par>
                                <p:cTn id="511" presetID="2" presetClass="exit" presetSubtype="12" fill="hold" grpId="2" nodeType="withEffect">
                                  <p:stCondLst>
                                    <p:cond delay="0"/>
                                  </p:stCondLst>
                                  <p:childTnLst>
                                    <p:anim calcmode="lin" valueType="num">
                                      <p:cBhvr additive="base">
                                        <p:cTn id="512" dur="4250"/>
                                        <p:tgtEl>
                                          <p:spTgt spid="104"/>
                                        </p:tgtEl>
                                        <p:attrNameLst>
                                          <p:attrName>ppt_x</p:attrName>
                                        </p:attrNameLst>
                                      </p:cBhvr>
                                      <p:tavLst>
                                        <p:tav tm="0">
                                          <p:val>
                                            <p:strVal val="ppt_x"/>
                                          </p:val>
                                        </p:tav>
                                        <p:tav tm="100000">
                                          <p:val>
                                            <p:strVal val="0-ppt_w/2"/>
                                          </p:val>
                                        </p:tav>
                                      </p:tavLst>
                                    </p:anim>
                                    <p:anim calcmode="lin" valueType="num">
                                      <p:cBhvr additive="base">
                                        <p:cTn id="513" dur="4250"/>
                                        <p:tgtEl>
                                          <p:spTgt spid="104"/>
                                        </p:tgtEl>
                                        <p:attrNameLst>
                                          <p:attrName>ppt_y</p:attrName>
                                        </p:attrNameLst>
                                      </p:cBhvr>
                                      <p:tavLst>
                                        <p:tav tm="0">
                                          <p:val>
                                            <p:strVal val="ppt_y"/>
                                          </p:val>
                                        </p:tav>
                                        <p:tav tm="100000">
                                          <p:val>
                                            <p:strVal val="1+ppt_h/2"/>
                                          </p:val>
                                        </p:tav>
                                      </p:tavLst>
                                    </p:anim>
                                    <p:set>
                                      <p:cBhvr>
                                        <p:cTn id="514" dur="1" fill="hold">
                                          <p:stCondLst>
                                            <p:cond delay="4249"/>
                                          </p:stCondLst>
                                        </p:cTn>
                                        <p:tgtEl>
                                          <p:spTgt spid="104"/>
                                        </p:tgtEl>
                                        <p:attrNameLst>
                                          <p:attrName>style.visibility</p:attrName>
                                        </p:attrNameLst>
                                      </p:cBhvr>
                                      <p:to>
                                        <p:strVal val="hidden"/>
                                      </p:to>
                                    </p:set>
                                  </p:childTnLst>
                                </p:cTn>
                              </p:par>
                              <p:par>
                                <p:cTn id="515" presetID="19" presetClass="entr" presetSubtype="5" fill="hold" grpId="0" nodeType="withEffect">
                                  <p:stCondLst>
                                    <p:cond delay="0"/>
                                  </p:stCondLst>
                                  <p:childTnLst>
                                    <p:set>
                                      <p:cBhvr>
                                        <p:cTn id="516" dur="1" fill="hold">
                                          <p:stCondLst>
                                            <p:cond delay="0"/>
                                          </p:stCondLst>
                                        </p:cTn>
                                        <p:tgtEl>
                                          <p:spTgt spid="103"/>
                                        </p:tgtEl>
                                        <p:attrNameLst>
                                          <p:attrName>style.visibility</p:attrName>
                                        </p:attrNameLst>
                                      </p:cBhvr>
                                      <p:to>
                                        <p:strVal val="visible"/>
                                      </p:to>
                                    </p:set>
                                    <p:anim calcmode="lin" valueType="num">
                                      <p:cBhvr>
                                        <p:cTn id="517" dur="4250" fill="hold"/>
                                        <p:tgtEl>
                                          <p:spTgt spid="103"/>
                                        </p:tgtEl>
                                        <p:attrNameLst>
                                          <p:attrName>ppt_w</p:attrName>
                                        </p:attrNameLst>
                                      </p:cBhvr>
                                      <p:tavLst>
                                        <p:tav tm="0">
                                          <p:val>
                                            <p:strVal val="#ppt_w"/>
                                          </p:val>
                                        </p:tav>
                                        <p:tav tm="100000">
                                          <p:val>
                                            <p:strVal val="#ppt_w"/>
                                          </p:val>
                                        </p:tav>
                                      </p:tavLst>
                                    </p:anim>
                                    <p:anim calcmode="lin" valueType="num">
                                      <p:cBhvr>
                                        <p:cTn id="518" dur="4250" fill="hold"/>
                                        <p:tgtEl>
                                          <p:spTgt spid="103"/>
                                        </p:tgtEl>
                                        <p:attrNameLst>
                                          <p:attrName>ppt_h</p:attrName>
                                        </p:attrNameLst>
                                      </p:cBhvr>
                                      <p:tavLst>
                                        <p:tav tm="0" fmla="#ppt_h*sin(2.5*pi*$)">
                                          <p:val>
                                            <p:fltVal val="0"/>
                                          </p:val>
                                        </p:tav>
                                        <p:tav tm="100000">
                                          <p:val>
                                            <p:fltVal val="1"/>
                                          </p:val>
                                        </p:tav>
                                      </p:tavLst>
                                    </p:anim>
                                  </p:childTnLst>
                                </p:cTn>
                              </p:par>
                              <p:par>
                                <p:cTn id="519" presetID="8" presetClass="emph" presetSubtype="0" repeatCount="indefinite" fill="hold" grpId="1" nodeType="withEffect">
                                  <p:stCondLst>
                                    <p:cond delay="0"/>
                                  </p:stCondLst>
                                  <p:childTnLst>
                                    <p:animRot by="-21600000">
                                      <p:cBhvr>
                                        <p:cTn id="520" dur="4250" fill="hold"/>
                                        <p:tgtEl>
                                          <p:spTgt spid="103"/>
                                        </p:tgtEl>
                                        <p:attrNameLst>
                                          <p:attrName>r</p:attrName>
                                        </p:attrNameLst>
                                      </p:cBhvr>
                                    </p:animRot>
                                  </p:childTnLst>
                                </p:cTn>
                              </p:par>
                              <p:par>
                                <p:cTn id="521" presetID="2" presetClass="exit" presetSubtype="12" fill="hold" grpId="2" nodeType="withEffect">
                                  <p:stCondLst>
                                    <p:cond delay="0"/>
                                  </p:stCondLst>
                                  <p:childTnLst>
                                    <p:anim calcmode="lin" valueType="num">
                                      <p:cBhvr additive="base">
                                        <p:cTn id="522" dur="4250"/>
                                        <p:tgtEl>
                                          <p:spTgt spid="103"/>
                                        </p:tgtEl>
                                        <p:attrNameLst>
                                          <p:attrName>ppt_x</p:attrName>
                                        </p:attrNameLst>
                                      </p:cBhvr>
                                      <p:tavLst>
                                        <p:tav tm="0">
                                          <p:val>
                                            <p:strVal val="ppt_x"/>
                                          </p:val>
                                        </p:tav>
                                        <p:tav tm="100000">
                                          <p:val>
                                            <p:strVal val="0-ppt_w/2"/>
                                          </p:val>
                                        </p:tav>
                                      </p:tavLst>
                                    </p:anim>
                                    <p:anim calcmode="lin" valueType="num">
                                      <p:cBhvr additive="base">
                                        <p:cTn id="523" dur="4250"/>
                                        <p:tgtEl>
                                          <p:spTgt spid="103"/>
                                        </p:tgtEl>
                                        <p:attrNameLst>
                                          <p:attrName>ppt_y</p:attrName>
                                        </p:attrNameLst>
                                      </p:cBhvr>
                                      <p:tavLst>
                                        <p:tav tm="0">
                                          <p:val>
                                            <p:strVal val="ppt_y"/>
                                          </p:val>
                                        </p:tav>
                                        <p:tav tm="100000">
                                          <p:val>
                                            <p:strVal val="1+ppt_h/2"/>
                                          </p:val>
                                        </p:tav>
                                      </p:tavLst>
                                    </p:anim>
                                    <p:set>
                                      <p:cBhvr>
                                        <p:cTn id="524" dur="1" fill="hold">
                                          <p:stCondLst>
                                            <p:cond delay="4249"/>
                                          </p:stCondLst>
                                        </p:cTn>
                                        <p:tgtEl>
                                          <p:spTgt spid="103"/>
                                        </p:tgtEl>
                                        <p:attrNameLst>
                                          <p:attrName>style.visibility</p:attrName>
                                        </p:attrNameLst>
                                      </p:cBhvr>
                                      <p:to>
                                        <p:strVal val="hidden"/>
                                      </p:to>
                                    </p:set>
                                  </p:childTnLst>
                                </p:cTn>
                              </p:par>
                              <p:par>
                                <p:cTn id="525" presetID="19" presetClass="entr" presetSubtype="5" fill="hold" grpId="0" nodeType="withEffect">
                                  <p:stCondLst>
                                    <p:cond delay="0"/>
                                  </p:stCondLst>
                                  <p:childTnLst>
                                    <p:set>
                                      <p:cBhvr>
                                        <p:cTn id="526" dur="1" fill="hold">
                                          <p:stCondLst>
                                            <p:cond delay="0"/>
                                          </p:stCondLst>
                                        </p:cTn>
                                        <p:tgtEl>
                                          <p:spTgt spid="102"/>
                                        </p:tgtEl>
                                        <p:attrNameLst>
                                          <p:attrName>style.visibility</p:attrName>
                                        </p:attrNameLst>
                                      </p:cBhvr>
                                      <p:to>
                                        <p:strVal val="visible"/>
                                      </p:to>
                                    </p:set>
                                    <p:anim calcmode="lin" valueType="num">
                                      <p:cBhvr>
                                        <p:cTn id="527" dur="4250" fill="hold"/>
                                        <p:tgtEl>
                                          <p:spTgt spid="102"/>
                                        </p:tgtEl>
                                        <p:attrNameLst>
                                          <p:attrName>ppt_w</p:attrName>
                                        </p:attrNameLst>
                                      </p:cBhvr>
                                      <p:tavLst>
                                        <p:tav tm="0">
                                          <p:val>
                                            <p:strVal val="#ppt_w"/>
                                          </p:val>
                                        </p:tav>
                                        <p:tav tm="100000">
                                          <p:val>
                                            <p:strVal val="#ppt_w"/>
                                          </p:val>
                                        </p:tav>
                                      </p:tavLst>
                                    </p:anim>
                                    <p:anim calcmode="lin" valueType="num">
                                      <p:cBhvr>
                                        <p:cTn id="528" dur="4250" fill="hold"/>
                                        <p:tgtEl>
                                          <p:spTgt spid="102"/>
                                        </p:tgtEl>
                                        <p:attrNameLst>
                                          <p:attrName>ppt_h</p:attrName>
                                        </p:attrNameLst>
                                      </p:cBhvr>
                                      <p:tavLst>
                                        <p:tav tm="0" fmla="#ppt_h*sin(2.5*pi*$)">
                                          <p:val>
                                            <p:fltVal val="0"/>
                                          </p:val>
                                        </p:tav>
                                        <p:tav tm="100000">
                                          <p:val>
                                            <p:fltVal val="1"/>
                                          </p:val>
                                        </p:tav>
                                      </p:tavLst>
                                    </p:anim>
                                  </p:childTnLst>
                                </p:cTn>
                              </p:par>
                              <p:par>
                                <p:cTn id="529" presetID="8" presetClass="emph" presetSubtype="0" repeatCount="indefinite" fill="hold" grpId="1" nodeType="withEffect">
                                  <p:stCondLst>
                                    <p:cond delay="0"/>
                                  </p:stCondLst>
                                  <p:childTnLst>
                                    <p:animRot by="-21600000">
                                      <p:cBhvr>
                                        <p:cTn id="530" dur="4250" fill="hold"/>
                                        <p:tgtEl>
                                          <p:spTgt spid="102"/>
                                        </p:tgtEl>
                                        <p:attrNameLst>
                                          <p:attrName>r</p:attrName>
                                        </p:attrNameLst>
                                      </p:cBhvr>
                                    </p:animRot>
                                  </p:childTnLst>
                                </p:cTn>
                              </p:par>
                              <p:par>
                                <p:cTn id="531" presetID="2" presetClass="exit" presetSubtype="12" fill="hold" grpId="2" nodeType="withEffect">
                                  <p:stCondLst>
                                    <p:cond delay="0"/>
                                  </p:stCondLst>
                                  <p:childTnLst>
                                    <p:anim calcmode="lin" valueType="num">
                                      <p:cBhvr additive="base">
                                        <p:cTn id="532" dur="4250"/>
                                        <p:tgtEl>
                                          <p:spTgt spid="102"/>
                                        </p:tgtEl>
                                        <p:attrNameLst>
                                          <p:attrName>ppt_x</p:attrName>
                                        </p:attrNameLst>
                                      </p:cBhvr>
                                      <p:tavLst>
                                        <p:tav tm="0">
                                          <p:val>
                                            <p:strVal val="ppt_x"/>
                                          </p:val>
                                        </p:tav>
                                        <p:tav tm="100000">
                                          <p:val>
                                            <p:strVal val="0-ppt_w/2"/>
                                          </p:val>
                                        </p:tav>
                                      </p:tavLst>
                                    </p:anim>
                                    <p:anim calcmode="lin" valueType="num">
                                      <p:cBhvr additive="base">
                                        <p:cTn id="533" dur="4250"/>
                                        <p:tgtEl>
                                          <p:spTgt spid="102"/>
                                        </p:tgtEl>
                                        <p:attrNameLst>
                                          <p:attrName>ppt_y</p:attrName>
                                        </p:attrNameLst>
                                      </p:cBhvr>
                                      <p:tavLst>
                                        <p:tav tm="0">
                                          <p:val>
                                            <p:strVal val="ppt_y"/>
                                          </p:val>
                                        </p:tav>
                                        <p:tav tm="100000">
                                          <p:val>
                                            <p:strVal val="1+ppt_h/2"/>
                                          </p:val>
                                        </p:tav>
                                      </p:tavLst>
                                    </p:anim>
                                    <p:set>
                                      <p:cBhvr>
                                        <p:cTn id="534" dur="1" fill="hold">
                                          <p:stCondLst>
                                            <p:cond delay="4249"/>
                                          </p:stCondLst>
                                        </p:cTn>
                                        <p:tgtEl>
                                          <p:spTgt spid="102"/>
                                        </p:tgtEl>
                                        <p:attrNameLst>
                                          <p:attrName>style.visibility</p:attrName>
                                        </p:attrNameLst>
                                      </p:cBhvr>
                                      <p:to>
                                        <p:strVal val="hidden"/>
                                      </p:to>
                                    </p:set>
                                  </p:childTnLst>
                                </p:cTn>
                              </p:par>
                              <p:par>
                                <p:cTn id="535" presetID="19" presetClass="entr" presetSubtype="5" fill="hold" grpId="0" nodeType="withEffect">
                                  <p:stCondLst>
                                    <p:cond delay="0"/>
                                  </p:stCondLst>
                                  <p:childTnLst>
                                    <p:set>
                                      <p:cBhvr>
                                        <p:cTn id="536" dur="1" fill="hold">
                                          <p:stCondLst>
                                            <p:cond delay="0"/>
                                          </p:stCondLst>
                                        </p:cTn>
                                        <p:tgtEl>
                                          <p:spTgt spid="101"/>
                                        </p:tgtEl>
                                        <p:attrNameLst>
                                          <p:attrName>style.visibility</p:attrName>
                                        </p:attrNameLst>
                                      </p:cBhvr>
                                      <p:to>
                                        <p:strVal val="visible"/>
                                      </p:to>
                                    </p:set>
                                    <p:anim calcmode="lin" valueType="num">
                                      <p:cBhvr>
                                        <p:cTn id="537" dur="4250" fill="hold"/>
                                        <p:tgtEl>
                                          <p:spTgt spid="101"/>
                                        </p:tgtEl>
                                        <p:attrNameLst>
                                          <p:attrName>ppt_w</p:attrName>
                                        </p:attrNameLst>
                                      </p:cBhvr>
                                      <p:tavLst>
                                        <p:tav tm="0">
                                          <p:val>
                                            <p:strVal val="#ppt_w"/>
                                          </p:val>
                                        </p:tav>
                                        <p:tav tm="100000">
                                          <p:val>
                                            <p:strVal val="#ppt_w"/>
                                          </p:val>
                                        </p:tav>
                                      </p:tavLst>
                                    </p:anim>
                                    <p:anim calcmode="lin" valueType="num">
                                      <p:cBhvr>
                                        <p:cTn id="538" dur="4250" fill="hold"/>
                                        <p:tgtEl>
                                          <p:spTgt spid="101"/>
                                        </p:tgtEl>
                                        <p:attrNameLst>
                                          <p:attrName>ppt_h</p:attrName>
                                        </p:attrNameLst>
                                      </p:cBhvr>
                                      <p:tavLst>
                                        <p:tav tm="0" fmla="#ppt_h*sin(2.5*pi*$)">
                                          <p:val>
                                            <p:fltVal val="0"/>
                                          </p:val>
                                        </p:tav>
                                        <p:tav tm="100000">
                                          <p:val>
                                            <p:fltVal val="1"/>
                                          </p:val>
                                        </p:tav>
                                      </p:tavLst>
                                    </p:anim>
                                  </p:childTnLst>
                                </p:cTn>
                              </p:par>
                              <p:par>
                                <p:cTn id="539" presetID="8" presetClass="emph" presetSubtype="0" repeatCount="indefinite" fill="hold" grpId="1" nodeType="withEffect">
                                  <p:stCondLst>
                                    <p:cond delay="0"/>
                                  </p:stCondLst>
                                  <p:childTnLst>
                                    <p:animRot by="-21600000">
                                      <p:cBhvr>
                                        <p:cTn id="540" dur="4250" fill="hold"/>
                                        <p:tgtEl>
                                          <p:spTgt spid="101"/>
                                        </p:tgtEl>
                                        <p:attrNameLst>
                                          <p:attrName>r</p:attrName>
                                        </p:attrNameLst>
                                      </p:cBhvr>
                                    </p:animRot>
                                  </p:childTnLst>
                                </p:cTn>
                              </p:par>
                              <p:par>
                                <p:cTn id="541" presetID="2" presetClass="exit" presetSubtype="12" fill="hold" grpId="2" nodeType="withEffect">
                                  <p:stCondLst>
                                    <p:cond delay="0"/>
                                  </p:stCondLst>
                                  <p:childTnLst>
                                    <p:anim calcmode="lin" valueType="num">
                                      <p:cBhvr additive="base">
                                        <p:cTn id="542" dur="4250"/>
                                        <p:tgtEl>
                                          <p:spTgt spid="101"/>
                                        </p:tgtEl>
                                        <p:attrNameLst>
                                          <p:attrName>ppt_x</p:attrName>
                                        </p:attrNameLst>
                                      </p:cBhvr>
                                      <p:tavLst>
                                        <p:tav tm="0">
                                          <p:val>
                                            <p:strVal val="ppt_x"/>
                                          </p:val>
                                        </p:tav>
                                        <p:tav tm="100000">
                                          <p:val>
                                            <p:strVal val="0-ppt_w/2"/>
                                          </p:val>
                                        </p:tav>
                                      </p:tavLst>
                                    </p:anim>
                                    <p:anim calcmode="lin" valueType="num">
                                      <p:cBhvr additive="base">
                                        <p:cTn id="543" dur="4250"/>
                                        <p:tgtEl>
                                          <p:spTgt spid="101"/>
                                        </p:tgtEl>
                                        <p:attrNameLst>
                                          <p:attrName>ppt_y</p:attrName>
                                        </p:attrNameLst>
                                      </p:cBhvr>
                                      <p:tavLst>
                                        <p:tav tm="0">
                                          <p:val>
                                            <p:strVal val="ppt_y"/>
                                          </p:val>
                                        </p:tav>
                                        <p:tav tm="100000">
                                          <p:val>
                                            <p:strVal val="1+ppt_h/2"/>
                                          </p:val>
                                        </p:tav>
                                      </p:tavLst>
                                    </p:anim>
                                    <p:set>
                                      <p:cBhvr>
                                        <p:cTn id="544" dur="1" fill="hold">
                                          <p:stCondLst>
                                            <p:cond delay="4249"/>
                                          </p:stCondLst>
                                        </p:cTn>
                                        <p:tgtEl>
                                          <p:spTgt spid="101"/>
                                        </p:tgtEl>
                                        <p:attrNameLst>
                                          <p:attrName>style.visibility</p:attrName>
                                        </p:attrNameLst>
                                      </p:cBhvr>
                                      <p:to>
                                        <p:strVal val="hidden"/>
                                      </p:to>
                                    </p:set>
                                  </p:childTnLst>
                                </p:cTn>
                              </p:par>
                              <p:par>
                                <p:cTn id="545" presetID="19" presetClass="entr" presetSubtype="5" fill="hold" grpId="0" nodeType="withEffect">
                                  <p:stCondLst>
                                    <p:cond delay="0"/>
                                  </p:stCondLst>
                                  <p:childTnLst>
                                    <p:set>
                                      <p:cBhvr>
                                        <p:cTn id="546" dur="1" fill="hold">
                                          <p:stCondLst>
                                            <p:cond delay="0"/>
                                          </p:stCondLst>
                                        </p:cTn>
                                        <p:tgtEl>
                                          <p:spTgt spid="100"/>
                                        </p:tgtEl>
                                        <p:attrNameLst>
                                          <p:attrName>style.visibility</p:attrName>
                                        </p:attrNameLst>
                                      </p:cBhvr>
                                      <p:to>
                                        <p:strVal val="visible"/>
                                      </p:to>
                                    </p:set>
                                    <p:anim calcmode="lin" valueType="num">
                                      <p:cBhvr>
                                        <p:cTn id="547" dur="4250" fill="hold"/>
                                        <p:tgtEl>
                                          <p:spTgt spid="100"/>
                                        </p:tgtEl>
                                        <p:attrNameLst>
                                          <p:attrName>ppt_w</p:attrName>
                                        </p:attrNameLst>
                                      </p:cBhvr>
                                      <p:tavLst>
                                        <p:tav tm="0">
                                          <p:val>
                                            <p:strVal val="#ppt_w"/>
                                          </p:val>
                                        </p:tav>
                                        <p:tav tm="100000">
                                          <p:val>
                                            <p:strVal val="#ppt_w"/>
                                          </p:val>
                                        </p:tav>
                                      </p:tavLst>
                                    </p:anim>
                                    <p:anim calcmode="lin" valueType="num">
                                      <p:cBhvr>
                                        <p:cTn id="548" dur="4250" fill="hold"/>
                                        <p:tgtEl>
                                          <p:spTgt spid="100"/>
                                        </p:tgtEl>
                                        <p:attrNameLst>
                                          <p:attrName>ppt_h</p:attrName>
                                        </p:attrNameLst>
                                      </p:cBhvr>
                                      <p:tavLst>
                                        <p:tav tm="0" fmla="#ppt_h*sin(2.5*pi*$)">
                                          <p:val>
                                            <p:fltVal val="0"/>
                                          </p:val>
                                        </p:tav>
                                        <p:tav tm="100000">
                                          <p:val>
                                            <p:fltVal val="1"/>
                                          </p:val>
                                        </p:tav>
                                      </p:tavLst>
                                    </p:anim>
                                  </p:childTnLst>
                                </p:cTn>
                              </p:par>
                              <p:par>
                                <p:cTn id="549" presetID="8" presetClass="emph" presetSubtype="0" repeatCount="indefinite" fill="hold" grpId="1" nodeType="withEffect">
                                  <p:stCondLst>
                                    <p:cond delay="0"/>
                                  </p:stCondLst>
                                  <p:childTnLst>
                                    <p:animRot by="-21600000">
                                      <p:cBhvr>
                                        <p:cTn id="550" dur="4250" fill="hold"/>
                                        <p:tgtEl>
                                          <p:spTgt spid="100"/>
                                        </p:tgtEl>
                                        <p:attrNameLst>
                                          <p:attrName>r</p:attrName>
                                        </p:attrNameLst>
                                      </p:cBhvr>
                                    </p:animRot>
                                  </p:childTnLst>
                                </p:cTn>
                              </p:par>
                              <p:par>
                                <p:cTn id="551" presetID="2" presetClass="exit" presetSubtype="12" fill="hold" grpId="2" nodeType="withEffect">
                                  <p:stCondLst>
                                    <p:cond delay="0"/>
                                  </p:stCondLst>
                                  <p:childTnLst>
                                    <p:anim calcmode="lin" valueType="num">
                                      <p:cBhvr additive="base">
                                        <p:cTn id="552" dur="4250"/>
                                        <p:tgtEl>
                                          <p:spTgt spid="100"/>
                                        </p:tgtEl>
                                        <p:attrNameLst>
                                          <p:attrName>ppt_x</p:attrName>
                                        </p:attrNameLst>
                                      </p:cBhvr>
                                      <p:tavLst>
                                        <p:tav tm="0">
                                          <p:val>
                                            <p:strVal val="ppt_x"/>
                                          </p:val>
                                        </p:tav>
                                        <p:tav tm="100000">
                                          <p:val>
                                            <p:strVal val="0-ppt_w/2"/>
                                          </p:val>
                                        </p:tav>
                                      </p:tavLst>
                                    </p:anim>
                                    <p:anim calcmode="lin" valueType="num">
                                      <p:cBhvr additive="base">
                                        <p:cTn id="553" dur="4250"/>
                                        <p:tgtEl>
                                          <p:spTgt spid="100"/>
                                        </p:tgtEl>
                                        <p:attrNameLst>
                                          <p:attrName>ppt_y</p:attrName>
                                        </p:attrNameLst>
                                      </p:cBhvr>
                                      <p:tavLst>
                                        <p:tav tm="0">
                                          <p:val>
                                            <p:strVal val="ppt_y"/>
                                          </p:val>
                                        </p:tav>
                                        <p:tav tm="100000">
                                          <p:val>
                                            <p:strVal val="1+ppt_h/2"/>
                                          </p:val>
                                        </p:tav>
                                      </p:tavLst>
                                    </p:anim>
                                    <p:set>
                                      <p:cBhvr>
                                        <p:cTn id="554" dur="1" fill="hold">
                                          <p:stCondLst>
                                            <p:cond delay="4249"/>
                                          </p:stCondLst>
                                        </p:cTn>
                                        <p:tgtEl>
                                          <p:spTgt spid="100"/>
                                        </p:tgtEl>
                                        <p:attrNameLst>
                                          <p:attrName>style.visibility</p:attrName>
                                        </p:attrNameLst>
                                      </p:cBhvr>
                                      <p:to>
                                        <p:strVal val="hidden"/>
                                      </p:to>
                                    </p:set>
                                  </p:childTnLst>
                                </p:cTn>
                              </p:par>
                              <p:par>
                                <p:cTn id="555" presetID="19" presetClass="entr" presetSubtype="5" fill="hold" grpId="0" nodeType="withEffect">
                                  <p:stCondLst>
                                    <p:cond delay="0"/>
                                  </p:stCondLst>
                                  <p:childTnLst>
                                    <p:set>
                                      <p:cBhvr>
                                        <p:cTn id="556" dur="1" fill="hold">
                                          <p:stCondLst>
                                            <p:cond delay="0"/>
                                          </p:stCondLst>
                                        </p:cTn>
                                        <p:tgtEl>
                                          <p:spTgt spid="99"/>
                                        </p:tgtEl>
                                        <p:attrNameLst>
                                          <p:attrName>style.visibility</p:attrName>
                                        </p:attrNameLst>
                                      </p:cBhvr>
                                      <p:to>
                                        <p:strVal val="visible"/>
                                      </p:to>
                                    </p:set>
                                    <p:anim calcmode="lin" valueType="num">
                                      <p:cBhvr>
                                        <p:cTn id="557" dur="4250" fill="hold"/>
                                        <p:tgtEl>
                                          <p:spTgt spid="99"/>
                                        </p:tgtEl>
                                        <p:attrNameLst>
                                          <p:attrName>ppt_w</p:attrName>
                                        </p:attrNameLst>
                                      </p:cBhvr>
                                      <p:tavLst>
                                        <p:tav tm="0">
                                          <p:val>
                                            <p:strVal val="#ppt_w"/>
                                          </p:val>
                                        </p:tav>
                                        <p:tav tm="100000">
                                          <p:val>
                                            <p:strVal val="#ppt_w"/>
                                          </p:val>
                                        </p:tav>
                                      </p:tavLst>
                                    </p:anim>
                                    <p:anim calcmode="lin" valueType="num">
                                      <p:cBhvr>
                                        <p:cTn id="558" dur="4250" fill="hold"/>
                                        <p:tgtEl>
                                          <p:spTgt spid="99"/>
                                        </p:tgtEl>
                                        <p:attrNameLst>
                                          <p:attrName>ppt_h</p:attrName>
                                        </p:attrNameLst>
                                      </p:cBhvr>
                                      <p:tavLst>
                                        <p:tav tm="0" fmla="#ppt_h*sin(2.5*pi*$)">
                                          <p:val>
                                            <p:fltVal val="0"/>
                                          </p:val>
                                        </p:tav>
                                        <p:tav tm="100000">
                                          <p:val>
                                            <p:fltVal val="1"/>
                                          </p:val>
                                        </p:tav>
                                      </p:tavLst>
                                    </p:anim>
                                  </p:childTnLst>
                                </p:cTn>
                              </p:par>
                              <p:par>
                                <p:cTn id="559" presetID="8" presetClass="emph" presetSubtype="0" repeatCount="indefinite" fill="hold" grpId="1" nodeType="withEffect">
                                  <p:stCondLst>
                                    <p:cond delay="0"/>
                                  </p:stCondLst>
                                  <p:childTnLst>
                                    <p:animRot by="-21600000">
                                      <p:cBhvr>
                                        <p:cTn id="560" dur="4250" fill="hold"/>
                                        <p:tgtEl>
                                          <p:spTgt spid="99"/>
                                        </p:tgtEl>
                                        <p:attrNameLst>
                                          <p:attrName>r</p:attrName>
                                        </p:attrNameLst>
                                      </p:cBhvr>
                                    </p:animRot>
                                  </p:childTnLst>
                                </p:cTn>
                              </p:par>
                              <p:par>
                                <p:cTn id="561" presetID="2" presetClass="exit" presetSubtype="12" fill="hold" grpId="2" nodeType="withEffect">
                                  <p:stCondLst>
                                    <p:cond delay="0"/>
                                  </p:stCondLst>
                                  <p:childTnLst>
                                    <p:anim calcmode="lin" valueType="num">
                                      <p:cBhvr additive="base">
                                        <p:cTn id="562" dur="4250"/>
                                        <p:tgtEl>
                                          <p:spTgt spid="99"/>
                                        </p:tgtEl>
                                        <p:attrNameLst>
                                          <p:attrName>ppt_x</p:attrName>
                                        </p:attrNameLst>
                                      </p:cBhvr>
                                      <p:tavLst>
                                        <p:tav tm="0">
                                          <p:val>
                                            <p:strVal val="ppt_x"/>
                                          </p:val>
                                        </p:tav>
                                        <p:tav tm="100000">
                                          <p:val>
                                            <p:strVal val="0-ppt_w/2"/>
                                          </p:val>
                                        </p:tav>
                                      </p:tavLst>
                                    </p:anim>
                                    <p:anim calcmode="lin" valueType="num">
                                      <p:cBhvr additive="base">
                                        <p:cTn id="563" dur="4250"/>
                                        <p:tgtEl>
                                          <p:spTgt spid="99"/>
                                        </p:tgtEl>
                                        <p:attrNameLst>
                                          <p:attrName>ppt_y</p:attrName>
                                        </p:attrNameLst>
                                      </p:cBhvr>
                                      <p:tavLst>
                                        <p:tav tm="0">
                                          <p:val>
                                            <p:strVal val="ppt_y"/>
                                          </p:val>
                                        </p:tav>
                                        <p:tav tm="100000">
                                          <p:val>
                                            <p:strVal val="1+ppt_h/2"/>
                                          </p:val>
                                        </p:tav>
                                      </p:tavLst>
                                    </p:anim>
                                    <p:set>
                                      <p:cBhvr>
                                        <p:cTn id="564" dur="1" fill="hold">
                                          <p:stCondLst>
                                            <p:cond delay="4249"/>
                                          </p:stCondLst>
                                        </p:cTn>
                                        <p:tgtEl>
                                          <p:spTgt spid="99"/>
                                        </p:tgtEl>
                                        <p:attrNameLst>
                                          <p:attrName>style.visibility</p:attrName>
                                        </p:attrNameLst>
                                      </p:cBhvr>
                                      <p:to>
                                        <p:strVal val="hidden"/>
                                      </p:to>
                                    </p:set>
                                  </p:childTnLst>
                                </p:cTn>
                              </p:par>
                              <p:par>
                                <p:cTn id="565" presetID="19" presetClass="entr" presetSubtype="5" fill="hold" grpId="0" nodeType="withEffect">
                                  <p:stCondLst>
                                    <p:cond delay="0"/>
                                  </p:stCondLst>
                                  <p:childTnLst>
                                    <p:set>
                                      <p:cBhvr>
                                        <p:cTn id="566" dur="1" fill="hold">
                                          <p:stCondLst>
                                            <p:cond delay="0"/>
                                          </p:stCondLst>
                                        </p:cTn>
                                        <p:tgtEl>
                                          <p:spTgt spid="98"/>
                                        </p:tgtEl>
                                        <p:attrNameLst>
                                          <p:attrName>style.visibility</p:attrName>
                                        </p:attrNameLst>
                                      </p:cBhvr>
                                      <p:to>
                                        <p:strVal val="visible"/>
                                      </p:to>
                                    </p:set>
                                    <p:anim calcmode="lin" valueType="num">
                                      <p:cBhvr>
                                        <p:cTn id="567" dur="4250" fill="hold"/>
                                        <p:tgtEl>
                                          <p:spTgt spid="98"/>
                                        </p:tgtEl>
                                        <p:attrNameLst>
                                          <p:attrName>ppt_w</p:attrName>
                                        </p:attrNameLst>
                                      </p:cBhvr>
                                      <p:tavLst>
                                        <p:tav tm="0">
                                          <p:val>
                                            <p:strVal val="#ppt_w"/>
                                          </p:val>
                                        </p:tav>
                                        <p:tav tm="100000">
                                          <p:val>
                                            <p:strVal val="#ppt_w"/>
                                          </p:val>
                                        </p:tav>
                                      </p:tavLst>
                                    </p:anim>
                                    <p:anim calcmode="lin" valueType="num">
                                      <p:cBhvr>
                                        <p:cTn id="568" dur="4250" fill="hold"/>
                                        <p:tgtEl>
                                          <p:spTgt spid="98"/>
                                        </p:tgtEl>
                                        <p:attrNameLst>
                                          <p:attrName>ppt_h</p:attrName>
                                        </p:attrNameLst>
                                      </p:cBhvr>
                                      <p:tavLst>
                                        <p:tav tm="0" fmla="#ppt_h*sin(2.5*pi*$)">
                                          <p:val>
                                            <p:fltVal val="0"/>
                                          </p:val>
                                        </p:tav>
                                        <p:tav tm="100000">
                                          <p:val>
                                            <p:fltVal val="1"/>
                                          </p:val>
                                        </p:tav>
                                      </p:tavLst>
                                    </p:anim>
                                  </p:childTnLst>
                                </p:cTn>
                              </p:par>
                              <p:par>
                                <p:cTn id="569" presetID="8" presetClass="emph" presetSubtype="0" repeatCount="indefinite" fill="hold" grpId="1" nodeType="withEffect">
                                  <p:stCondLst>
                                    <p:cond delay="0"/>
                                  </p:stCondLst>
                                  <p:childTnLst>
                                    <p:animRot by="-21600000">
                                      <p:cBhvr>
                                        <p:cTn id="570" dur="4250" fill="hold"/>
                                        <p:tgtEl>
                                          <p:spTgt spid="98"/>
                                        </p:tgtEl>
                                        <p:attrNameLst>
                                          <p:attrName>r</p:attrName>
                                        </p:attrNameLst>
                                      </p:cBhvr>
                                    </p:animRot>
                                  </p:childTnLst>
                                </p:cTn>
                              </p:par>
                              <p:par>
                                <p:cTn id="571" presetID="2" presetClass="exit" presetSubtype="12" fill="hold" grpId="2" nodeType="withEffect">
                                  <p:stCondLst>
                                    <p:cond delay="0"/>
                                  </p:stCondLst>
                                  <p:childTnLst>
                                    <p:anim calcmode="lin" valueType="num">
                                      <p:cBhvr additive="base">
                                        <p:cTn id="572" dur="4250"/>
                                        <p:tgtEl>
                                          <p:spTgt spid="98"/>
                                        </p:tgtEl>
                                        <p:attrNameLst>
                                          <p:attrName>ppt_x</p:attrName>
                                        </p:attrNameLst>
                                      </p:cBhvr>
                                      <p:tavLst>
                                        <p:tav tm="0">
                                          <p:val>
                                            <p:strVal val="ppt_x"/>
                                          </p:val>
                                        </p:tav>
                                        <p:tav tm="100000">
                                          <p:val>
                                            <p:strVal val="0-ppt_w/2"/>
                                          </p:val>
                                        </p:tav>
                                      </p:tavLst>
                                    </p:anim>
                                    <p:anim calcmode="lin" valueType="num">
                                      <p:cBhvr additive="base">
                                        <p:cTn id="573" dur="4250"/>
                                        <p:tgtEl>
                                          <p:spTgt spid="98"/>
                                        </p:tgtEl>
                                        <p:attrNameLst>
                                          <p:attrName>ppt_y</p:attrName>
                                        </p:attrNameLst>
                                      </p:cBhvr>
                                      <p:tavLst>
                                        <p:tav tm="0">
                                          <p:val>
                                            <p:strVal val="ppt_y"/>
                                          </p:val>
                                        </p:tav>
                                        <p:tav tm="100000">
                                          <p:val>
                                            <p:strVal val="1+ppt_h/2"/>
                                          </p:val>
                                        </p:tav>
                                      </p:tavLst>
                                    </p:anim>
                                    <p:set>
                                      <p:cBhvr>
                                        <p:cTn id="574" dur="1" fill="hold">
                                          <p:stCondLst>
                                            <p:cond delay="4249"/>
                                          </p:stCondLst>
                                        </p:cTn>
                                        <p:tgtEl>
                                          <p:spTgt spid="98"/>
                                        </p:tgtEl>
                                        <p:attrNameLst>
                                          <p:attrName>style.visibility</p:attrName>
                                        </p:attrNameLst>
                                      </p:cBhvr>
                                      <p:to>
                                        <p:strVal val="hidden"/>
                                      </p:to>
                                    </p:set>
                                  </p:childTnLst>
                                </p:cTn>
                              </p:par>
                              <p:par>
                                <p:cTn id="575" presetID="19" presetClass="entr" presetSubtype="5" fill="hold" grpId="0" nodeType="withEffect">
                                  <p:stCondLst>
                                    <p:cond delay="0"/>
                                  </p:stCondLst>
                                  <p:childTnLst>
                                    <p:set>
                                      <p:cBhvr>
                                        <p:cTn id="576" dur="1" fill="hold">
                                          <p:stCondLst>
                                            <p:cond delay="0"/>
                                          </p:stCondLst>
                                        </p:cTn>
                                        <p:tgtEl>
                                          <p:spTgt spid="97"/>
                                        </p:tgtEl>
                                        <p:attrNameLst>
                                          <p:attrName>style.visibility</p:attrName>
                                        </p:attrNameLst>
                                      </p:cBhvr>
                                      <p:to>
                                        <p:strVal val="visible"/>
                                      </p:to>
                                    </p:set>
                                    <p:anim calcmode="lin" valueType="num">
                                      <p:cBhvr>
                                        <p:cTn id="577" dur="4250" fill="hold"/>
                                        <p:tgtEl>
                                          <p:spTgt spid="97"/>
                                        </p:tgtEl>
                                        <p:attrNameLst>
                                          <p:attrName>ppt_w</p:attrName>
                                        </p:attrNameLst>
                                      </p:cBhvr>
                                      <p:tavLst>
                                        <p:tav tm="0">
                                          <p:val>
                                            <p:strVal val="#ppt_w"/>
                                          </p:val>
                                        </p:tav>
                                        <p:tav tm="100000">
                                          <p:val>
                                            <p:strVal val="#ppt_w"/>
                                          </p:val>
                                        </p:tav>
                                      </p:tavLst>
                                    </p:anim>
                                    <p:anim calcmode="lin" valueType="num">
                                      <p:cBhvr>
                                        <p:cTn id="578" dur="4250" fill="hold"/>
                                        <p:tgtEl>
                                          <p:spTgt spid="97"/>
                                        </p:tgtEl>
                                        <p:attrNameLst>
                                          <p:attrName>ppt_h</p:attrName>
                                        </p:attrNameLst>
                                      </p:cBhvr>
                                      <p:tavLst>
                                        <p:tav tm="0" fmla="#ppt_h*sin(2.5*pi*$)">
                                          <p:val>
                                            <p:fltVal val="0"/>
                                          </p:val>
                                        </p:tav>
                                        <p:tav tm="100000">
                                          <p:val>
                                            <p:fltVal val="1"/>
                                          </p:val>
                                        </p:tav>
                                      </p:tavLst>
                                    </p:anim>
                                  </p:childTnLst>
                                </p:cTn>
                              </p:par>
                              <p:par>
                                <p:cTn id="579" presetID="8" presetClass="emph" presetSubtype="0" repeatCount="indefinite" fill="hold" grpId="1" nodeType="withEffect">
                                  <p:stCondLst>
                                    <p:cond delay="0"/>
                                  </p:stCondLst>
                                  <p:childTnLst>
                                    <p:animRot by="-21600000">
                                      <p:cBhvr>
                                        <p:cTn id="580" dur="4250" fill="hold"/>
                                        <p:tgtEl>
                                          <p:spTgt spid="97"/>
                                        </p:tgtEl>
                                        <p:attrNameLst>
                                          <p:attrName>r</p:attrName>
                                        </p:attrNameLst>
                                      </p:cBhvr>
                                    </p:animRot>
                                  </p:childTnLst>
                                </p:cTn>
                              </p:par>
                              <p:par>
                                <p:cTn id="581" presetID="2" presetClass="exit" presetSubtype="12" fill="hold" grpId="2" nodeType="withEffect">
                                  <p:stCondLst>
                                    <p:cond delay="0"/>
                                  </p:stCondLst>
                                  <p:childTnLst>
                                    <p:anim calcmode="lin" valueType="num">
                                      <p:cBhvr additive="base">
                                        <p:cTn id="582" dur="4250"/>
                                        <p:tgtEl>
                                          <p:spTgt spid="97"/>
                                        </p:tgtEl>
                                        <p:attrNameLst>
                                          <p:attrName>ppt_x</p:attrName>
                                        </p:attrNameLst>
                                      </p:cBhvr>
                                      <p:tavLst>
                                        <p:tav tm="0">
                                          <p:val>
                                            <p:strVal val="ppt_x"/>
                                          </p:val>
                                        </p:tav>
                                        <p:tav tm="100000">
                                          <p:val>
                                            <p:strVal val="0-ppt_w/2"/>
                                          </p:val>
                                        </p:tav>
                                      </p:tavLst>
                                    </p:anim>
                                    <p:anim calcmode="lin" valueType="num">
                                      <p:cBhvr additive="base">
                                        <p:cTn id="583" dur="4250"/>
                                        <p:tgtEl>
                                          <p:spTgt spid="97"/>
                                        </p:tgtEl>
                                        <p:attrNameLst>
                                          <p:attrName>ppt_y</p:attrName>
                                        </p:attrNameLst>
                                      </p:cBhvr>
                                      <p:tavLst>
                                        <p:tav tm="0">
                                          <p:val>
                                            <p:strVal val="ppt_y"/>
                                          </p:val>
                                        </p:tav>
                                        <p:tav tm="100000">
                                          <p:val>
                                            <p:strVal val="1+ppt_h/2"/>
                                          </p:val>
                                        </p:tav>
                                      </p:tavLst>
                                    </p:anim>
                                    <p:set>
                                      <p:cBhvr>
                                        <p:cTn id="584" dur="1" fill="hold">
                                          <p:stCondLst>
                                            <p:cond delay="4249"/>
                                          </p:stCondLst>
                                        </p:cTn>
                                        <p:tgtEl>
                                          <p:spTgt spid="97"/>
                                        </p:tgtEl>
                                        <p:attrNameLst>
                                          <p:attrName>style.visibility</p:attrName>
                                        </p:attrNameLst>
                                      </p:cBhvr>
                                      <p:to>
                                        <p:strVal val="hidden"/>
                                      </p:to>
                                    </p:set>
                                  </p:childTnLst>
                                </p:cTn>
                              </p:par>
                              <p:par>
                                <p:cTn id="585" presetID="19" presetClass="entr" presetSubtype="5" fill="hold" grpId="0" nodeType="withEffect">
                                  <p:stCondLst>
                                    <p:cond delay="0"/>
                                  </p:stCondLst>
                                  <p:childTnLst>
                                    <p:set>
                                      <p:cBhvr>
                                        <p:cTn id="586" dur="1" fill="hold">
                                          <p:stCondLst>
                                            <p:cond delay="0"/>
                                          </p:stCondLst>
                                        </p:cTn>
                                        <p:tgtEl>
                                          <p:spTgt spid="96"/>
                                        </p:tgtEl>
                                        <p:attrNameLst>
                                          <p:attrName>style.visibility</p:attrName>
                                        </p:attrNameLst>
                                      </p:cBhvr>
                                      <p:to>
                                        <p:strVal val="visible"/>
                                      </p:to>
                                    </p:set>
                                    <p:anim calcmode="lin" valueType="num">
                                      <p:cBhvr>
                                        <p:cTn id="587" dur="4250" fill="hold"/>
                                        <p:tgtEl>
                                          <p:spTgt spid="96"/>
                                        </p:tgtEl>
                                        <p:attrNameLst>
                                          <p:attrName>ppt_w</p:attrName>
                                        </p:attrNameLst>
                                      </p:cBhvr>
                                      <p:tavLst>
                                        <p:tav tm="0">
                                          <p:val>
                                            <p:strVal val="#ppt_w"/>
                                          </p:val>
                                        </p:tav>
                                        <p:tav tm="100000">
                                          <p:val>
                                            <p:strVal val="#ppt_w"/>
                                          </p:val>
                                        </p:tav>
                                      </p:tavLst>
                                    </p:anim>
                                    <p:anim calcmode="lin" valueType="num">
                                      <p:cBhvr>
                                        <p:cTn id="588" dur="4250" fill="hold"/>
                                        <p:tgtEl>
                                          <p:spTgt spid="96"/>
                                        </p:tgtEl>
                                        <p:attrNameLst>
                                          <p:attrName>ppt_h</p:attrName>
                                        </p:attrNameLst>
                                      </p:cBhvr>
                                      <p:tavLst>
                                        <p:tav tm="0" fmla="#ppt_h*sin(2.5*pi*$)">
                                          <p:val>
                                            <p:fltVal val="0"/>
                                          </p:val>
                                        </p:tav>
                                        <p:tav tm="100000">
                                          <p:val>
                                            <p:fltVal val="1"/>
                                          </p:val>
                                        </p:tav>
                                      </p:tavLst>
                                    </p:anim>
                                  </p:childTnLst>
                                </p:cTn>
                              </p:par>
                              <p:par>
                                <p:cTn id="589" presetID="8" presetClass="emph" presetSubtype="0" repeatCount="indefinite" fill="hold" grpId="1" nodeType="withEffect">
                                  <p:stCondLst>
                                    <p:cond delay="0"/>
                                  </p:stCondLst>
                                  <p:childTnLst>
                                    <p:animRot by="-21600000">
                                      <p:cBhvr>
                                        <p:cTn id="590" dur="4250" fill="hold"/>
                                        <p:tgtEl>
                                          <p:spTgt spid="96"/>
                                        </p:tgtEl>
                                        <p:attrNameLst>
                                          <p:attrName>r</p:attrName>
                                        </p:attrNameLst>
                                      </p:cBhvr>
                                    </p:animRot>
                                  </p:childTnLst>
                                </p:cTn>
                              </p:par>
                              <p:par>
                                <p:cTn id="591" presetID="2" presetClass="exit" presetSubtype="12" fill="hold" grpId="2" nodeType="withEffect">
                                  <p:stCondLst>
                                    <p:cond delay="0"/>
                                  </p:stCondLst>
                                  <p:childTnLst>
                                    <p:anim calcmode="lin" valueType="num">
                                      <p:cBhvr additive="base">
                                        <p:cTn id="592" dur="4250"/>
                                        <p:tgtEl>
                                          <p:spTgt spid="96"/>
                                        </p:tgtEl>
                                        <p:attrNameLst>
                                          <p:attrName>ppt_x</p:attrName>
                                        </p:attrNameLst>
                                      </p:cBhvr>
                                      <p:tavLst>
                                        <p:tav tm="0">
                                          <p:val>
                                            <p:strVal val="ppt_x"/>
                                          </p:val>
                                        </p:tav>
                                        <p:tav tm="100000">
                                          <p:val>
                                            <p:strVal val="0-ppt_w/2"/>
                                          </p:val>
                                        </p:tav>
                                      </p:tavLst>
                                    </p:anim>
                                    <p:anim calcmode="lin" valueType="num">
                                      <p:cBhvr additive="base">
                                        <p:cTn id="593" dur="4250"/>
                                        <p:tgtEl>
                                          <p:spTgt spid="96"/>
                                        </p:tgtEl>
                                        <p:attrNameLst>
                                          <p:attrName>ppt_y</p:attrName>
                                        </p:attrNameLst>
                                      </p:cBhvr>
                                      <p:tavLst>
                                        <p:tav tm="0">
                                          <p:val>
                                            <p:strVal val="ppt_y"/>
                                          </p:val>
                                        </p:tav>
                                        <p:tav tm="100000">
                                          <p:val>
                                            <p:strVal val="1+ppt_h/2"/>
                                          </p:val>
                                        </p:tav>
                                      </p:tavLst>
                                    </p:anim>
                                    <p:set>
                                      <p:cBhvr>
                                        <p:cTn id="594" dur="1" fill="hold">
                                          <p:stCondLst>
                                            <p:cond delay="4249"/>
                                          </p:stCondLst>
                                        </p:cTn>
                                        <p:tgtEl>
                                          <p:spTgt spid="96"/>
                                        </p:tgtEl>
                                        <p:attrNameLst>
                                          <p:attrName>style.visibility</p:attrName>
                                        </p:attrNameLst>
                                      </p:cBhvr>
                                      <p:to>
                                        <p:strVal val="hidden"/>
                                      </p:to>
                                    </p:set>
                                  </p:childTnLst>
                                </p:cTn>
                              </p:par>
                              <p:par>
                                <p:cTn id="595" presetID="19" presetClass="entr" presetSubtype="5" fill="hold" grpId="0" nodeType="withEffect">
                                  <p:stCondLst>
                                    <p:cond delay="0"/>
                                  </p:stCondLst>
                                  <p:childTnLst>
                                    <p:set>
                                      <p:cBhvr>
                                        <p:cTn id="596" dur="1" fill="hold">
                                          <p:stCondLst>
                                            <p:cond delay="0"/>
                                          </p:stCondLst>
                                        </p:cTn>
                                        <p:tgtEl>
                                          <p:spTgt spid="95"/>
                                        </p:tgtEl>
                                        <p:attrNameLst>
                                          <p:attrName>style.visibility</p:attrName>
                                        </p:attrNameLst>
                                      </p:cBhvr>
                                      <p:to>
                                        <p:strVal val="visible"/>
                                      </p:to>
                                    </p:set>
                                    <p:anim calcmode="lin" valueType="num">
                                      <p:cBhvr>
                                        <p:cTn id="597" dur="4250" fill="hold"/>
                                        <p:tgtEl>
                                          <p:spTgt spid="95"/>
                                        </p:tgtEl>
                                        <p:attrNameLst>
                                          <p:attrName>ppt_w</p:attrName>
                                        </p:attrNameLst>
                                      </p:cBhvr>
                                      <p:tavLst>
                                        <p:tav tm="0">
                                          <p:val>
                                            <p:strVal val="#ppt_w"/>
                                          </p:val>
                                        </p:tav>
                                        <p:tav tm="100000">
                                          <p:val>
                                            <p:strVal val="#ppt_w"/>
                                          </p:val>
                                        </p:tav>
                                      </p:tavLst>
                                    </p:anim>
                                    <p:anim calcmode="lin" valueType="num">
                                      <p:cBhvr>
                                        <p:cTn id="598" dur="4250" fill="hold"/>
                                        <p:tgtEl>
                                          <p:spTgt spid="95"/>
                                        </p:tgtEl>
                                        <p:attrNameLst>
                                          <p:attrName>ppt_h</p:attrName>
                                        </p:attrNameLst>
                                      </p:cBhvr>
                                      <p:tavLst>
                                        <p:tav tm="0" fmla="#ppt_h*sin(2.5*pi*$)">
                                          <p:val>
                                            <p:fltVal val="0"/>
                                          </p:val>
                                        </p:tav>
                                        <p:tav tm="100000">
                                          <p:val>
                                            <p:fltVal val="1"/>
                                          </p:val>
                                        </p:tav>
                                      </p:tavLst>
                                    </p:anim>
                                  </p:childTnLst>
                                </p:cTn>
                              </p:par>
                              <p:par>
                                <p:cTn id="599" presetID="8" presetClass="emph" presetSubtype="0" repeatCount="indefinite" fill="hold" grpId="1" nodeType="withEffect">
                                  <p:stCondLst>
                                    <p:cond delay="0"/>
                                  </p:stCondLst>
                                  <p:childTnLst>
                                    <p:animRot by="-21600000">
                                      <p:cBhvr>
                                        <p:cTn id="600" dur="4250" fill="hold"/>
                                        <p:tgtEl>
                                          <p:spTgt spid="95"/>
                                        </p:tgtEl>
                                        <p:attrNameLst>
                                          <p:attrName>r</p:attrName>
                                        </p:attrNameLst>
                                      </p:cBhvr>
                                    </p:animRot>
                                  </p:childTnLst>
                                </p:cTn>
                              </p:par>
                              <p:par>
                                <p:cTn id="601" presetID="2" presetClass="exit" presetSubtype="12" fill="hold" grpId="2" nodeType="withEffect">
                                  <p:stCondLst>
                                    <p:cond delay="0"/>
                                  </p:stCondLst>
                                  <p:childTnLst>
                                    <p:anim calcmode="lin" valueType="num">
                                      <p:cBhvr additive="base">
                                        <p:cTn id="602" dur="4250"/>
                                        <p:tgtEl>
                                          <p:spTgt spid="95"/>
                                        </p:tgtEl>
                                        <p:attrNameLst>
                                          <p:attrName>ppt_x</p:attrName>
                                        </p:attrNameLst>
                                      </p:cBhvr>
                                      <p:tavLst>
                                        <p:tav tm="0">
                                          <p:val>
                                            <p:strVal val="ppt_x"/>
                                          </p:val>
                                        </p:tav>
                                        <p:tav tm="100000">
                                          <p:val>
                                            <p:strVal val="0-ppt_w/2"/>
                                          </p:val>
                                        </p:tav>
                                      </p:tavLst>
                                    </p:anim>
                                    <p:anim calcmode="lin" valueType="num">
                                      <p:cBhvr additive="base">
                                        <p:cTn id="603" dur="4250"/>
                                        <p:tgtEl>
                                          <p:spTgt spid="95"/>
                                        </p:tgtEl>
                                        <p:attrNameLst>
                                          <p:attrName>ppt_y</p:attrName>
                                        </p:attrNameLst>
                                      </p:cBhvr>
                                      <p:tavLst>
                                        <p:tav tm="0">
                                          <p:val>
                                            <p:strVal val="ppt_y"/>
                                          </p:val>
                                        </p:tav>
                                        <p:tav tm="100000">
                                          <p:val>
                                            <p:strVal val="1+ppt_h/2"/>
                                          </p:val>
                                        </p:tav>
                                      </p:tavLst>
                                    </p:anim>
                                    <p:set>
                                      <p:cBhvr>
                                        <p:cTn id="604" dur="1" fill="hold">
                                          <p:stCondLst>
                                            <p:cond delay="4249"/>
                                          </p:stCondLst>
                                        </p:cTn>
                                        <p:tgtEl>
                                          <p:spTgt spid="95"/>
                                        </p:tgtEl>
                                        <p:attrNameLst>
                                          <p:attrName>style.visibility</p:attrName>
                                        </p:attrNameLst>
                                      </p:cBhvr>
                                      <p:to>
                                        <p:strVal val="hidden"/>
                                      </p:to>
                                    </p:set>
                                  </p:childTnLst>
                                </p:cTn>
                              </p:par>
                              <p:par>
                                <p:cTn id="605" presetID="16" presetClass="entr" presetSubtype="37" fill="hold" nodeType="withEffect">
                                  <p:stCondLst>
                                    <p:cond delay="750"/>
                                  </p:stCondLst>
                                  <p:childTnLst>
                                    <p:set>
                                      <p:cBhvr>
                                        <p:cTn id="606" dur="1" fill="hold">
                                          <p:stCondLst>
                                            <p:cond delay="0"/>
                                          </p:stCondLst>
                                        </p:cTn>
                                        <p:tgtEl>
                                          <p:spTgt spid="65"/>
                                        </p:tgtEl>
                                        <p:attrNameLst>
                                          <p:attrName>style.visibility</p:attrName>
                                        </p:attrNameLst>
                                      </p:cBhvr>
                                      <p:to>
                                        <p:strVal val="visible"/>
                                      </p:to>
                                    </p:set>
                                    <p:animEffect transition="in" filter="barn(outVertical)">
                                      <p:cBhvr>
                                        <p:cTn id="607" dur="3750"/>
                                        <p:tgtEl>
                                          <p:spTgt spid="65"/>
                                        </p:tgtEl>
                                      </p:cBhvr>
                                    </p:animEffect>
                                  </p:childTnLst>
                                </p:cTn>
                              </p:par>
                              <p:par>
                                <p:cTn id="608" presetID="23" presetClass="entr" presetSubtype="272" fill="hold" nodeType="withEffect">
                                  <p:stCondLst>
                                    <p:cond delay="750"/>
                                  </p:stCondLst>
                                  <p:childTnLst>
                                    <p:set>
                                      <p:cBhvr>
                                        <p:cTn id="609" dur="1" fill="hold">
                                          <p:stCondLst>
                                            <p:cond delay="0"/>
                                          </p:stCondLst>
                                        </p:cTn>
                                        <p:tgtEl>
                                          <p:spTgt spid="65"/>
                                        </p:tgtEl>
                                        <p:attrNameLst>
                                          <p:attrName>style.visibility</p:attrName>
                                        </p:attrNameLst>
                                      </p:cBhvr>
                                      <p:to>
                                        <p:strVal val="visible"/>
                                      </p:to>
                                    </p:set>
                                    <p:anim calcmode="lin" valueType="num">
                                      <p:cBhvr>
                                        <p:cTn id="610" dur="3750" fill="hold"/>
                                        <p:tgtEl>
                                          <p:spTgt spid="65"/>
                                        </p:tgtEl>
                                        <p:attrNameLst>
                                          <p:attrName>ppt_w</p:attrName>
                                        </p:attrNameLst>
                                      </p:cBhvr>
                                      <p:tavLst>
                                        <p:tav tm="0">
                                          <p:val>
                                            <p:strVal val="2/3*#ppt_w"/>
                                          </p:val>
                                        </p:tav>
                                        <p:tav tm="100000">
                                          <p:val>
                                            <p:strVal val="#ppt_w"/>
                                          </p:val>
                                        </p:tav>
                                      </p:tavLst>
                                    </p:anim>
                                    <p:anim calcmode="lin" valueType="num">
                                      <p:cBhvr>
                                        <p:cTn id="611" dur="3750" fill="hold"/>
                                        <p:tgtEl>
                                          <p:spTgt spid="65"/>
                                        </p:tgtEl>
                                        <p:attrNameLst>
                                          <p:attrName>ppt_h</p:attrName>
                                        </p:attrNameLst>
                                      </p:cBhvr>
                                      <p:tavLst>
                                        <p:tav tm="0">
                                          <p:val>
                                            <p:strVal val="2/3*#ppt_h"/>
                                          </p:val>
                                        </p:tav>
                                        <p:tav tm="100000">
                                          <p:val>
                                            <p:strVal val="#ppt_h"/>
                                          </p:val>
                                        </p:tav>
                                      </p:tavLst>
                                    </p:anim>
                                  </p:childTnLst>
                                </p:cTn>
                              </p:par>
                              <p:par>
                                <p:cTn id="612" presetID="9" presetClass="emph" presetSubtype="0" grpId="0" nodeType="withEffect">
                                  <p:stCondLst>
                                    <p:cond delay="0"/>
                                  </p:stCondLst>
                                  <p:childTnLst>
                                    <p:set>
                                      <p:cBhvr rctx="PPT">
                                        <p:cTn id="613" dur="indefinite"/>
                                        <p:tgtEl>
                                          <p:spTgt spid="66"/>
                                        </p:tgtEl>
                                        <p:attrNameLst>
                                          <p:attrName>style.opacity</p:attrName>
                                        </p:attrNameLst>
                                      </p:cBhvr>
                                      <p:to>
                                        <p:strVal val="0"/>
                                      </p:to>
                                    </p:set>
                                    <p:animEffect filter="image" prLst="opacity: 0">
                                      <p:cBhvr rctx="IE">
                                        <p:cTn id="614" dur="indefinite"/>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80" grpId="0" animBg="1"/>
      <p:bldP spid="80" grpId="1" animBg="1"/>
      <p:bldP spid="80" grpId="2" animBg="1"/>
      <p:bldP spid="81" grpId="0" animBg="1"/>
      <p:bldP spid="81" grpId="1" animBg="1"/>
      <p:bldP spid="81" grpId="2" animBg="1"/>
      <p:bldP spid="82" grpId="0" animBg="1"/>
      <p:bldP spid="82" grpId="1" animBg="1"/>
      <p:bldP spid="82" grpId="2" animBg="1"/>
      <p:bldP spid="83" grpId="0" animBg="1"/>
      <p:bldP spid="83" grpId="1" animBg="1"/>
      <p:bldP spid="83" grpId="2" animBg="1"/>
      <p:bldP spid="84" grpId="0" animBg="1"/>
      <p:bldP spid="84" grpId="1" animBg="1"/>
      <p:bldP spid="84" grpId="2" animBg="1"/>
      <p:bldP spid="85" grpId="0" animBg="1"/>
      <p:bldP spid="85" grpId="1" animBg="1"/>
      <p:bldP spid="85" grpId="2" animBg="1"/>
      <p:bldP spid="86" grpId="0" animBg="1"/>
      <p:bldP spid="86" grpId="1" animBg="1"/>
      <p:bldP spid="86" grpId="2" animBg="1"/>
      <p:bldP spid="87" grpId="0" animBg="1"/>
      <p:bldP spid="87" grpId="1" animBg="1"/>
      <p:bldP spid="87" grpId="2" animBg="1"/>
      <p:bldP spid="88" grpId="0" animBg="1"/>
      <p:bldP spid="88" grpId="1" animBg="1"/>
      <p:bldP spid="88" grpId="2" animBg="1"/>
      <p:bldP spid="89" grpId="0" animBg="1"/>
      <p:bldP spid="89" grpId="1" animBg="1"/>
      <p:bldP spid="89" grpId="2" animBg="1"/>
      <p:bldP spid="90" grpId="0" animBg="1"/>
      <p:bldP spid="90" grpId="1" animBg="1"/>
      <p:bldP spid="90" grpId="2" animBg="1"/>
      <p:bldP spid="91" grpId="0" animBg="1"/>
      <p:bldP spid="91" grpId="1" animBg="1"/>
      <p:bldP spid="91" grpId="2" animBg="1"/>
      <p:bldP spid="92" grpId="0" animBg="1"/>
      <p:bldP spid="92" grpId="1" animBg="1"/>
      <p:bldP spid="92" grpId="2" animBg="1"/>
      <p:bldP spid="93" grpId="0" animBg="1"/>
      <p:bldP spid="93" grpId="1" animBg="1"/>
      <p:bldP spid="93" grpId="2" animBg="1"/>
      <p:bldP spid="94" grpId="0" animBg="1"/>
      <p:bldP spid="94" grpId="1" animBg="1"/>
      <p:bldP spid="94" grpId="2" animBg="1"/>
      <p:bldP spid="95" grpId="0" animBg="1"/>
      <p:bldP spid="95" grpId="1" animBg="1"/>
      <p:bldP spid="95" grpId="2" animBg="1"/>
      <p:bldP spid="96" grpId="0" animBg="1"/>
      <p:bldP spid="96" grpId="1" animBg="1"/>
      <p:bldP spid="96" grpId="2" animBg="1"/>
      <p:bldP spid="97" grpId="0" animBg="1"/>
      <p:bldP spid="97" grpId="1" animBg="1"/>
      <p:bldP spid="97" grpId="2" animBg="1"/>
      <p:bldP spid="98" grpId="0" animBg="1"/>
      <p:bldP spid="98" grpId="1" animBg="1"/>
      <p:bldP spid="98" grpId="2" animBg="1"/>
      <p:bldP spid="99" grpId="0" animBg="1"/>
      <p:bldP spid="99" grpId="1" animBg="1"/>
      <p:bldP spid="99" grpId="2" animBg="1"/>
      <p:bldP spid="100" grpId="0" animBg="1"/>
      <p:bldP spid="100" grpId="1" animBg="1"/>
      <p:bldP spid="100" grpId="2" animBg="1"/>
      <p:bldP spid="101" grpId="0" animBg="1"/>
      <p:bldP spid="101" grpId="1" animBg="1"/>
      <p:bldP spid="101" grpId="2" animBg="1"/>
      <p:bldP spid="102" grpId="0" animBg="1"/>
      <p:bldP spid="102" grpId="1" animBg="1"/>
      <p:bldP spid="102" grpId="2" animBg="1"/>
      <p:bldP spid="103" grpId="0" animBg="1"/>
      <p:bldP spid="103" grpId="1" animBg="1"/>
      <p:bldP spid="103" grpId="2" animBg="1"/>
      <p:bldP spid="104" grpId="0" animBg="1"/>
      <p:bldP spid="104" grpId="1" animBg="1"/>
      <p:bldP spid="104" grpId="2" animBg="1"/>
      <p:bldP spid="105" grpId="0" animBg="1"/>
      <p:bldP spid="105" grpId="1" animBg="1"/>
      <p:bldP spid="105" grpId="2" animBg="1"/>
      <p:bldP spid="106" grpId="0" animBg="1"/>
      <p:bldP spid="106" grpId="1" animBg="1"/>
      <p:bldP spid="106" grpId="2" animBg="1"/>
      <p:bldP spid="107" grpId="0" animBg="1"/>
      <p:bldP spid="107" grpId="1" animBg="1"/>
      <p:bldP spid="107" grpId="2" animBg="1"/>
      <p:bldP spid="108" grpId="0" animBg="1"/>
      <p:bldP spid="108" grpId="1" animBg="1"/>
      <p:bldP spid="108" grpId="2" animBg="1"/>
      <p:bldP spid="109" grpId="0" animBg="1"/>
      <p:bldP spid="109" grpId="1" animBg="1"/>
      <p:bldP spid="109" grpId="2" animBg="1"/>
      <p:bldP spid="6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 name="92 Imagen" descr="Diapositiva1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953" y="11454"/>
            <a:ext cx="9144000" cy="5132046"/>
          </a:xfrm>
          <a:prstGeom prst="rect">
            <a:avLst/>
          </a:prstGeom>
          <a:noFill/>
          <a:ln>
            <a:noFill/>
          </a:ln>
        </p:spPr>
      </p:pic>
      <p:sp>
        <p:nvSpPr>
          <p:cNvPr id="2" name="1 Rectángulo"/>
          <p:cNvSpPr/>
          <p:nvPr/>
        </p:nvSpPr>
        <p:spPr>
          <a:xfrm>
            <a:off x="179512" y="29171"/>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605371" y="418780"/>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031230" y="808388"/>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457089" y="418780"/>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882948" y="29171"/>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409437" y="-2130"/>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835296" y="387479"/>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261155" y="777087"/>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687014" y="387479"/>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112873" y="-2130"/>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644008" y="-4699"/>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5069867" y="384910"/>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5495726" y="774518"/>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5921585" y="384910"/>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6347444" y="-4699"/>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6873933" y="-36000"/>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299792" y="353609"/>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7725651" y="743217"/>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151510" y="353609"/>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577369" y="-36000"/>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8577369" y="2044962"/>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8151510" y="1655354"/>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7725651" y="1265745"/>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7299792" y="1655354"/>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6873933" y="2044962"/>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6347444" y="2076263"/>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5921585" y="1686655"/>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5495726" y="1297046"/>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069867" y="1686655"/>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4644008" y="2076263"/>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4112873" y="2078832"/>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687014" y="1689224"/>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3261155" y="1299615"/>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2835296" y="1689224"/>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2409437" y="2078832"/>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1882948" y="2110133"/>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1457089" y="1720525"/>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1031230" y="1330916"/>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605371" y="1720525"/>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179512" y="2110133"/>
            <a:ext cx="387119" cy="389609"/>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Rectángulo"/>
          <p:cNvSpPr/>
          <p:nvPr/>
        </p:nvSpPr>
        <p:spPr>
          <a:xfrm>
            <a:off x="8577369" y="4677882"/>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Rectángulo"/>
          <p:cNvSpPr/>
          <p:nvPr/>
        </p:nvSpPr>
        <p:spPr>
          <a:xfrm>
            <a:off x="8151510" y="4283560"/>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Rectángulo"/>
          <p:cNvSpPr/>
          <p:nvPr/>
        </p:nvSpPr>
        <p:spPr>
          <a:xfrm>
            <a:off x="7725651" y="3889239"/>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Rectángulo"/>
          <p:cNvSpPr/>
          <p:nvPr/>
        </p:nvSpPr>
        <p:spPr>
          <a:xfrm>
            <a:off x="7299792" y="4283560"/>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Rectángulo"/>
          <p:cNvSpPr/>
          <p:nvPr/>
        </p:nvSpPr>
        <p:spPr>
          <a:xfrm>
            <a:off x="6873933" y="4677882"/>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Rectángulo"/>
          <p:cNvSpPr/>
          <p:nvPr/>
        </p:nvSpPr>
        <p:spPr>
          <a:xfrm>
            <a:off x="6347444" y="4709561"/>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Rectángulo"/>
          <p:cNvSpPr/>
          <p:nvPr/>
        </p:nvSpPr>
        <p:spPr>
          <a:xfrm>
            <a:off x="5921585" y="4315239"/>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Rectángulo"/>
          <p:cNvSpPr/>
          <p:nvPr/>
        </p:nvSpPr>
        <p:spPr>
          <a:xfrm>
            <a:off x="5495726" y="3920918"/>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Rectángulo"/>
          <p:cNvSpPr/>
          <p:nvPr/>
        </p:nvSpPr>
        <p:spPr>
          <a:xfrm>
            <a:off x="5069867" y="4315239"/>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Rectángulo"/>
          <p:cNvSpPr/>
          <p:nvPr/>
        </p:nvSpPr>
        <p:spPr>
          <a:xfrm>
            <a:off x="4644008" y="4709561"/>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Rectángulo"/>
          <p:cNvSpPr/>
          <p:nvPr/>
        </p:nvSpPr>
        <p:spPr>
          <a:xfrm>
            <a:off x="4112873" y="4712162"/>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ectángulo"/>
          <p:cNvSpPr/>
          <p:nvPr/>
        </p:nvSpPr>
        <p:spPr>
          <a:xfrm>
            <a:off x="3687014" y="4317840"/>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Rectángulo"/>
          <p:cNvSpPr/>
          <p:nvPr/>
        </p:nvSpPr>
        <p:spPr>
          <a:xfrm>
            <a:off x="3261155" y="3923519"/>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Rectángulo"/>
          <p:cNvSpPr/>
          <p:nvPr/>
        </p:nvSpPr>
        <p:spPr>
          <a:xfrm>
            <a:off x="2835296" y="4317840"/>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Rectángulo"/>
          <p:cNvSpPr/>
          <p:nvPr/>
        </p:nvSpPr>
        <p:spPr>
          <a:xfrm>
            <a:off x="2409437" y="4712162"/>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a:off x="1882948" y="4743841"/>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a:off x="1457089" y="4349519"/>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a:off x="1031230" y="3955198"/>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a:off x="605371" y="4349519"/>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ectángulo"/>
          <p:cNvSpPr/>
          <p:nvPr/>
        </p:nvSpPr>
        <p:spPr>
          <a:xfrm>
            <a:off x="179512" y="4743841"/>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a:off x="179512" y="2637709"/>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a:off x="605371" y="3032030"/>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a:off x="1031230" y="3426352"/>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a:off x="1457089" y="3032030"/>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a:off x="1882948" y="2637709"/>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2409437" y="2606030"/>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2835296" y="3000351"/>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a:off x="3261155" y="3394673"/>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a:off x="3687014" y="3000351"/>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a:off x="4112873" y="2606030"/>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4644008" y="2603429"/>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5069867" y="2997750"/>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5495726" y="3392072"/>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5921585" y="2997750"/>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6347444" y="2603429"/>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6873933" y="2571750"/>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7299792" y="2966071"/>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7725651" y="3360393"/>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8151510" y="2966071"/>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8577369" y="2571750"/>
            <a:ext cx="387119" cy="394321"/>
          </a:xfrm>
          <a:prstGeom prst="rect">
            <a:avLst/>
          </a:prstGeom>
          <a:gradFill flip="none" rotWithShape="1">
            <a:gsLst>
              <a:gs pos="51000">
                <a:schemeClr val="tx1">
                  <a:alpha val="0"/>
                </a:schemeClr>
              </a:gs>
              <a:gs pos="2000">
                <a:schemeClr val="tx1"/>
              </a:gs>
              <a:gs pos="100000">
                <a:srgbClr val="CCCCFF">
                  <a:alpha val="0"/>
                </a:srgbClr>
              </a:gs>
            </a:gsLst>
            <a:path path="circle">
              <a:fillToRect l="50000" t="50000" r="50000" b="50000"/>
            </a:path>
            <a:tileRect/>
          </a:gradFill>
          <a:ln>
            <a:noFill/>
          </a:ln>
          <a:effectLst>
            <a:outerShdw blurRad="50800" dist="50800" dir="5400000" algn="ctr" rotWithShape="0">
              <a:schemeClr val="tx1"/>
            </a:outerShdw>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57957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ppt_x"/>
                                          </p:val>
                                        </p:tav>
                                        <p:tav tm="100000">
                                          <p:val>
                                            <p:strVal val="#ppt_x"/>
                                          </p:val>
                                        </p:tav>
                                      </p:tavLst>
                                    </p:anim>
                                    <p:anim calcmode="lin" valueType="num">
                                      <p:cBhvr additive="base">
                                        <p:cTn id="8" dur="4000" fill="hold"/>
                                        <p:tgtEl>
                                          <p:spTgt spid="2"/>
                                        </p:tgtEl>
                                        <p:attrNameLst>
                                          <p:attrName>ppt_y</p:attrName>
                                        </p:attrNameLst>
                                      </p:cBhvr>
                                      <p:tavLst>
                                        <p:tav tm="0">
                                          <p:val>
                                            <p:strVal val="0-#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strVal val="#ppt_w"/>
                                          </p:val>
                                        </p:tav>
                                        <p:tav tm="100000">
                                          <p:val>
                                            <p:strVal val="#ppt_w"/>
                                          </p:val>
                                        </p:tav>
                                      </p:tavLst>
                                    </p:anim>
                                    <p:anim calcmode="lin" valueType="num">
                                      <p:cBhvr>
                                        <p:cTn id="12" dur="4000" fill="hold"/>
                                        <p:tgtEl>
                                          <p:spTgt spid="2"/>
                                        </p:tgtEl>
                                        <p:attrNameLst>
                                          <p:attrName>ppt_h</p:attrName>
                                        </p:attrNameLst>
                                      </p:cBhvr>
                                      <p:tavLst>
                                        <p:tav tm="0" fmla="#ppt_h*sin(2.5*pi*$)">
                                          <p:val>
                                            <p:fltVal val="0"/>
                                          </p:val>
                                        </p:tav>
                                        <p:tav tm="100000">
                                          <p:val>
                                            <p:fltVal val="1"/>
                                          </p:val>
                                        </p:tav>
                                      </p:tavLst>
                                    </p:anim>
                                  </p:childTnLst>
                                </p:cTn>
                              </p:par>
                              <p:par>
                                <p:cTn id="13" presetID="2" presetClass="exit" presetSubtype="4" fill="hold" grpId="2" nodeType="withEffect">
                                  <p:stCondLst>
                                    <p:cond delay="0"/>
                                  </p:stCondLst>
                                  <p:childTnLst>
                                    <p:anim calcmode="lin" valueType="num">
                                      <p:cBhvr additive="base">
                                        <p:cTn id="14" dur="4500"/>
                                        <p:tgtEl>
                                          <p:spTgt spid="2"/>
                                        </p:tgtEl>
                                        <p:attrNameLst>
                                          <p:attrName>ppt_x</p:attrName>
                                        </p:attrNameLst>
                                      </p:cBhvr>
                                      <p:tavLst>
                                        <p:tav tm="0">
                                          <p:val>
                                            <p:strVal val="ppt_x"/>
                                          </p:val>
                                        </p:tav>
                                        <p:tav tm="100000">
                                          <p:val>
                                            <p:strVal val="ppt_x"/>
                                          </p:val>
                                        </p:tav>
                                      </p:tavLst>
                                    </p:anim>
                                    <p:anim calcmode="lin" valueType="num">
                                      <p:cBhvr additive="base">
                                        <p:cTn id="15" dur="4500"/>
                                        <p:tgtEl>
                                          <p:spTgt spid="2"/>
                                        </p:tgtEl>
                                        <p:attrNameLst>
                                          <p:attrName>ppt_y</p:attrName>
                                        </p:attrNameLst>
                                      </p:cBhvr>
                                      <p:tavLst>
                                        <p:tav tm="0">
                                          <p:val>
                                            <p:strVal val="ppt_y"/>
                                          </p:val>
                                        </p:tav>
                                        <p:tav tm="100000">
                                          <p:val>
                                            <p:strVal val="1+ppt_h/2"/>
                                          </p:val>
                                        </p:tav>
                                      </p:tavLst>
                                    </p:anim>
                                    <p:set>
                                      <p:cBhvr>
                                        <p:cTn id="16" dur="1" fill="hold">
                                          <p:stCondLst>
                                            <p:cond delay="4499"/>
                                          </p:stCondLst>
                                        </p:cTn>
                                        <p:tgtEl>
                                          <p:spTgt spid="2"/>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2"/>
                                        </p:tgtEl>
                                      </p:cBhvr>
                                    </p:animEffect>
                                    <p:set>
                                      <p:cBhvr>
                                        <p:cTn id="19" dur="1" fill="hold">
                                          <p:stCondLst>
                                            <p:cond delay="5999"/>
                                          </p:stCondLst>
                                        </p:cTn>
                                        <p:tgtEl>
                                          <p:spTgt spid="2"/>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4000" fill="hold"/>
                                        <p:tgtEl>
                                          <p:spTgt spid="3"/>
                                        </p:tgtEl>
                                        <p:attrNameLst>
                                          <p:attrName>ppt_x</p:attrName>
                                        </p:attrNameLst>
                                      </p:cBhvr>
                                      <p:tavLst>
                                        <p:tav tm="0">
                                          <p:val>
                                            <p:strVal val="#ppt_x"/>
                                          </p:val>
                                        </p:tav>
                                        <p:tav tm="100000">
                                          <p:val>
                                            <p:strVal val="#ppt_x"/>
                                          </p:val>
                                        </p:tav>
                                      </p:tavLst>
                                    </p:anim>
                                    <p:anim calcmode="lin" valueType="num">
                                      <p:cBhvr additive="base">
                                        <p:cTn id="23" dur="4000" fill="hold"/>
                                        <p:tgtEl>
                                          <p:spTgt spid="3"/>
                                        </p:tgtEl>
                                        <p:attrNameLst>
                                          <p:attrName>ppt_y</p:attrName>
                                        </p:attrNameLst>
                                      </p:cBhvr>
                                      <p:tavLst>
                                        <p:tav tm="0">
                                          <p:val>
                                            <p:strVal val="0-#ppt_h/2"/>
                                          </p:val>
                                        </p:tav>
                                        <p:tav tm="100000">
                                          <p:val>
                                            <p:strVal val="#ppt_y"/>
                                          </p:val>
                                        </p:tav>
                                      </p:tavLst>
                                    </p:anim>
                                  </p:childTnLst>
                                </p:cTn>
                              </p:par>
                              <p:par>
                                <p:cTn id="24" presetID="19" presetClass="entr" presetSubtype="5" fill="hold" grpId="1"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4000" fill="hold"/>
                                        <p:tgtEl>
                                          <p:spTgt spid="3"/>
                                        </p:tgtEl>
                                        <p:attrNameLst>
                                          <p:attrName>ppt_w</p:attrName>
                                        </p:attrNameLst>
                                      </p:cBhvr>
                                      <p:tavLst>
                                        <p:tav tm="0">
                                          <p:val>
                                            <p:strVal val="#ppt_w"/>
                                          </p:val>
                                        </p:tav>
                                        <p:tav tm="100000">
                                          <p:val>
                                            <p:strVal val="#ppt_w"/>
                                          </p:val>
                                        </p:tav>
                                      </p:tavLst>
                                    </p:anim>
                                    <p:anim calcmode="lin" valueType="num">
                                      <p:cBhvr>
                                        <p:cTn id="27" dur="4000" fill="hold"/>
                                        <p:tgtEl>
                                          <p:spTgt spid="3"/>
                                        </p:tgtEl>
                                        <p:attrNameLst>
                                          <p:attrName>ppt_h</p:attrName>
                                        </p:attrNameLst>
                                      </p:cBhvr>
                                      <p:tavLst>
                                        <p:tav tm="0" fmla="#ppt_h*sin(2.5*pi*$)">
                                          <p:val>
                                            <p:fltVal val="0"/>
                                          </p:val>
                                        </p:tav>
                                        <p:tav tm="100000">
                                          <p:val>
                                            <p:fltVal val="1"/>
                                          </p:val>
                                        </p:tav>
                                      </p:tavLst>
                                    </p:anim>
                                  </p:childTnLst>
                                </p:cTn>
                              </p:par>
                              <p:par>
                                <p:cTn id="28" presetID="2" presetClass="exit" presetSubtype="4" fill="hold" grpId="2" nodeType="withEffect">
                                  <p:stCondLst>
                                    <p:cond delay="0"/>
                                  </p:stCondLst>
                                  <p:childTnLst>
                                    <p:anim calcmode="lin" valueType="num">
                                      <p:cBhvr additive="base">
                                        <p:cTn id="29" dur="4500"/>
                                        <p:tgtEl>
                                          <p:spTgt spid="3"/>
                                        </p:tgtEl>
                                        <p:attrNameLst>
                                          <p:attrName>ppt_x</p:attrName>
                                        </p:attrNameLst>
                                      </p:cBhvr>
                                      <p:tavLst>
                                        <p:tav tm="0">
                                          <p:val>
                                            <p:strVal val="ppt_x"/>
                                          </p:val>
                                        </p:tav>
                                        <p:tav tm="100000">
                                          <p:val>
                                            <p:strVal val="ppt_x"/>
                                          </p:val>
                                        </p:tav>
                                      </p:tavLst>
                                    </p:anim>
                                    <p:anim calcmode="lin" valueType="num">
                                      <p:cBhvr additive="base">
                                        <p:cTn id="30" dur="4500"/>
                                        <p:tgtEl>
                                          <p:spTgt spid="3"/>
                                        </p:tgtEl>
                                        <p:attrNameLst>
                                          <p:attrName>ppt_y</p:attrName>
                                        </p:attrNameLst>
                                      </p:cBhvr>
                                      <p:tavLst>
                                        <p:tav tm="0">
                                          <p:val>
                                            <p:strVal val="ppt_y"/>
                                          </p:val>
                                        </p:tav>
                                        <p:tav tm="100000">
                                          <p:val>
                                            <p:strVal val="1+ppt_h/2"/>
                                          </p:val>
                                        </p:tav>
                                      </p:tavLst>
                                    </p:anim>
                                    <p:set>
                                      <p:cBhvr>
                                        <p:cTn id="31" dur="1" fill="hold">
                                          <p:stCondLst>
                                            <p:cond delay="4499"/>
                                          </p:stCondLst>
                                        </p:cTn>
                                        <p:tgtEl>
                                          <p:spTgt spid="3"/>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3"/>
                                        </p:tgtEl>
                                      </p:cBhvr>
                                    </p:animEffect>
                                    <p:set>
                                      <p:cBhvr>
                                        <p:cTn id="34" dur="1" fill="hold">
                                          <p:stCondLst>
                                            <p:cond delay="5999"/>
                                          </p:stCondLst>
                                        </p:cTn>
                                        <p:tgtEl>
                                          <p:spTgt spid="3"/>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4000" fill="hold"/>
                                        <p:tgtEl>
                                          <p:spTgt spid="4"/>
                                        </p:tgtEl>
                                        <p:attrNameLst>
                                          <p:attrName>ppt_x</p:attrName>
                                        </p:attrNameLst>
                                      </p:cBhvr>
                                      <p:tavLst>
                                        <p:tav tm="0">
                                          <p:val>
                                            <p:strVal val="#ppt_x"/>
                                          </p:val>
                                        </p:tav>
                                        <p:tav tm="100000">
                                          <p:val>
                                            <p:strVal val="#ppt_x"/>
                                          </p:val>
                                        </p:tav>
                                      </p:tavLst>
                                    </p:anim>
                                    <p:anim calcmode="lin" valueType="num">
                                      <p:cBhvr additive="base">
                                        <p:cTn id="38" dur="4000" fill="hold"/>
                                        <p:tgtEl>
                                          <p:spTgt spid="4"/>
                                        </p:tgtEl>
                                        <p:attrNameLst>
                                          <p:attrName>ppt_y</p:attrName>
                                        </p:attrNameLst>
                                      </p:cBhvr>
                                      <p:tavLst>
                                        <p:tav tm="0">
                                          <p:val>
                                            <p:strVal val="0-#ppt_h/2"/>
                                          </p:val>
                                        </p:tav>
                                        <p:tav tm="100000">
                                          <p:val>
                                            <p:strVal val="#ppt_y"/>
                                          </p:val>
                                        </p:tav>
                                      </p:tavLst>
                                    </p:anim>
                                  </p:childTnLst>
                                </p:cTn>
                              </p:par>
                              <p:par>
                                <p:cTn id="39" presetID="19" presetClass="entr" presetSubtype="5"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4000" fill="hold"/>
                                        <p:tgtEl>
                                          <p:spTgt spid="4"/>
                                        </p:tgtEl>
                                        <p:attrNameLst>
                                          <p:attrName>ppt_w</p:attrName>
                                        </p:attrNameLst>
                                      </p:cBhvr>
                                      <p:tavLst>
                                        <p:tav tm="0">
                                          <p:val>
                                            <p:strVal val="#ppt_w"/>
                                          </p:val>
                                        </p:tav>
                                        <p:tav tm="100000">
                                          <p:val>
                                            <p:strVal val="#ppt_w"/>
                                          </p:val>
                                        </p:tav>
                                      </p:tavLst>
                                    </p:anim>
                                    <p:anim calcmode="lin" valueType="num">
                                      <p:cBhvr>
                                        <p:cTn id="42" dur="4000" fill="hold"/>
                                        <p:tgtEl>
                                          <p:spTgt spid="4"/>
                                        </p:tgtEl>
                                        <p:attrNameLst>
                                          <p:attrName>ppt_h</p:attrName>
                                        </p:attrNameLst>
                                      </p:cBhvr>
                                      <p:tavLst>
                                        <p:tav tm="0" fmla="#ppt_h*sin(2.5*pi*$)">
                                          <p:val>
                                            <p:fltVal val="0"/>
                                          </p:val>
                                        </p:tav>
                                        <p:tav tm="100000">
                                          <p:val>
                                            <p:fltVal val="1"/>
                                          </p:val>
                                        </p:tav>
                                      </p:tavLst>
                                    </p:anim>
                                  </p:childTnLst>
                                </p:cTn>
                              </p:par>
                              <p:par>
                                <p:cTn id="43" presetID="2" presetClass="exit" presetSubtype="4" fill="hold" grpId="2" nodeType="withEffect">
                                  <p:stCondLst>
                                    <p:cond delay="0"/>
                                  </p:stCondLst>
                                  <p:childTnLst>
                                    <p:anim calcmode="lin" valueType="num">
                                      <p:cBhvr additive="base">
                                        <p:cTn id="44" dur="4500"/>
                                        <p:tgtEl>
                                          <p:spTgt spid="4"/>
                                        </p:tgtEl>
                                        <p:attrNameLst>
                                          <p:attrName>ppt_x</p:attrName>
                                        </p:attrNameLst>
                                      </p:cBhvr>
                                      <p:tavLst>
                                        <p:tav tm="0">
                                          <p:val>
                                            <p:strVal val="ppt_x"/>
                                          </p:val>
                                        </p:tav>
                                        <p:tav tm="100000">
                                          <p:val>
                                            <p:strVal val="ppt_x"/>
                                          </p:val>
                                        </p:tav>
                                      </p:tavLst>
                                    </p:anim>
                                    <p:anim calcmode="lin" valueType="num">
                                      <p:cBhvr additive="base">
                                        <p:cTn id="45" dur="4500"/>
                                        <p:tgtEl>
                                          <p:spTgt spid="4"/>
                                        </p:tgtEl>
                                        <p:attrNameLst>
                                          <p:attrName>ppt_y</p:attrName>
                                        </p:attrNameLst>
                                      </p:cBhvr>
                                      <p:tavLst>
                                        <p:tav tm="0">
                                          <p:val>
                                            <p:strVal val="ppt_y"/>
                                          </p:val>
                                        </p:tav>
                                        <p:tav tm="100000">
                                          <p:val>
                                            <p:strVal val="1+ppt_h/2"/>
                                          </p:val>
                                        </p:tav>
                                      </p:tavLst>
                                    </p:anim>
                                    <p:set>
                                      <p:cBhvr>
                                        <p:cTn id="46" dur="1" fill="hold">
                                          <p:stCondLst>
                                            <p:cond delay="4499"/>
                                          </p:stCondLst>
                                        </p:cTn>
                                        <p:tgtEl>
                                          <p:spTgt spid="4"/>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4"/>
                                        </p:tgtEl>
                                      </p:cBhvr>
                                    </p:animEffect>
                                    <p:set>
                                      <p:cBhvr>
                                        <p:cTn id="49" dur="1" fill="hold">
                                          <p:stCondLst>
                                            <p:cond delay="5999"/>
                                          </p:stCondLst>
                                        </p:cTn>
                                        <p:tgtEl>
                                          <p:spTgt spid="4"/>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4000" fill="hold"/>
                                        <p:tgtEl>
                                          <p:spTgt spid="5"/>
                                        </p:tgtEl>
                                        <p:attrNameLst>
                                          <p:attrName>ppt_x</p:attrName>
                                        </p:attrNameLst>
                                      </p:cBhvr>
                                      <p:tavLst>
                                        <p:tav tm="0">
                                          <p:val>
                                            <p:strVal val="#ppt_x"/>
                                          </p:val>
                                        </p:tav>
                                        <p:tav tm="100000">
                                          <p:val>
                                            <p:strVal val="#ppt_x"/>
                                          </p:val>
                                        </p:tav>
                                      </p:tavLst>
                                    </p:anim>
                                    <p:anim calcmode="lin" valueType="num">
                                      <p:cBhvr additive="base">
                                        <p:cTn id="53" dur="4000" fill="hold"/>
                                        <p:tgtEl>
                                          <p:spTgt spid="5"/>
                                        </p:tgtEl>
                                        <p:attrNameLst>
                                          <p:attrName>ppt_y</p:attrName>
                                        </p:attrNameLst>
                                      </p:cBhvr>
                                      <p:tavLst>
                                        <p:tav tm="0">
                                          <p:val>
                                            <p:strVal val="0-#ppt_h/2"/>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4000" fill="hold"/>
                                        <p:tgtEl>
                                          <p:spTgt spid="5"/>
                                        </p:tgtEl>
                                        <p:attrNameLst>
                                          <p:attrName>ppt_w</p:attrName>
                                        </p:attrNameLst>
                                      </p:cBhvr>
                                      <p:tavLst>
                                        <p:tav tm="0">
                                          <p:val>
                                            <p:strVal val="#ppt_w"/>
                                          </p:val>
                                        </p:tav>
                                        <p:tav tm="100000">
                                          <p:val>
                                            <p:strVal val="#ppt_w"/>
                                          </p:val>
                                        </p:tav>
                                      </p:tavLst>
                                    </p:anim>
                                    <p:anim calcmode="lin" valueType="num">
                                      <p:cBhvr>
                                        <p:cTn id="57" dur="4000" fill="hold"/>
                                        <p:tgtEl>
                                          <p:spTgt spid="5"/>
                                        </p:tgtEl>
                                        <p:attrNameLst>
                                          <p:attrName>ppt_h</p:attrName>
                                        </p:attrNameLst>
                                      </p:cBhvr>
                                      <p:tavLst>
                                        <p:tav tm="0" fmla="#ppt_h*sin(2.5*pi*$)">
                                          <p:val>
                                            <p:fltVal val="0"/>
                                          </p:val>
                                        </p:tav>
                                        <p:tav tm="100000">
                                          <p:val>
                                            <p:fltVal val="1"/>
                                          </p:val>
                                        </p:tav>
                                      </p:tavLst>
                                    </p:anim>
                                  </p:childTnLst>
                                </p:cTn>
                              </p:par>
                              <p:par>
                                <p:cTn id="58" presetID="2" presetClass="exit" presetSubtype="4" fill="hold" grpId="2" nodeType="withEffect">
                                  <p:stCondLst>
                                    <p:cond delay="0"/>
                                  </p:stCondLst>
                                  <p:childTnLst>
                                    <p:anim calcmode="lin" valueType="num">
                                      <p:cBhvr additive="base">
                                        <p:cTn id="59" dur="4500"/>
                                        <p:tgtEl>
                                          <p:spTgt spid="5"/>
                                        </p:tgtEl>
                                        <p:attrNameLst>
                                          <p:attrName>ppt_x</p:attrName>
                                        </p:attrNameLst>
                                      </p:cBhvr>
                                      <p:tavLst>
                                        <p:tav tm="0">
                                          <p:val>
                                            <p:strVal val="ppt_x"/>
                                          </p:val>
                                        </p:tav>
                                        <p:tav tm="100000">
                                          <p:val>
                                            <p:strVal val="ppt_x"/>
                                          </p:val>
                                        </p:tav>
                                      </p:tavLst>
                                    </p:anim>
                                    <p:anim calcmode="lin" valueType="num">
                                      <p:cBhvr additive="base">
                                        <p:cTn id="60" dur="4500"/>
                                        <p:tgtEl>
                                          <p:spTgt spid="5"/>
                                        </p:tgtEl>
                                        <p:attrNameLst>
                                          <p:attrName>ppt_y</p:attrName>
                                        </p:attrNameLst>
                                      </p:cBhvr>
                                      <p:tavLst>
                                        <p:tav tm="0">
                                          <p:val>
                                            <p:strVal val="ppt_y"/>
                                          </p:val>
                                        </p:tav>
                                        <p:tav tm="100000">
                                          <p:val>
                                            <p:strVal val="1+ppt_h/2"/>
                                          </p:val>
                                        </p:tav>
                                      </p:tavLst>
                                    </p:anim>
                                    <p:set>
                                      <p:cBhvr>
                                        <p:cTn id="61" dur="1" fill="hold">
                                          <p:stCondLst>
                                            <p:cond delay="4499"/>
                                          </p:stCondLst>
                                        </p:cTn>
                                        <p:tgtEl>
                                          <p:spTgt spid="5"/>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5"/>
                                        </p:tgtEl>
                                      </p:cBhvr>
                                    </p:animEffect>
                                    <p:set>
                                      <p:cBhvr>
                                        <p:cTn id="64" dur="1" fill="hold">
                                          <p:stCondLst>
                                            <p:cond delay="5999"/>
                                          </p:stCondLst>
                                        </p:cTn>
                                        <p:tgtEl>
                                          <p:spTgt spid="5"/>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4000" fill="hold"/>
                                        <p:tgtEl>
                                          <p:spTgt spid="6"/>
                                        </p:tgtEl>
                                        <p:attrNameLst>
                                          <p:attrName>ppt_x</p:attrName>
                                        </p:attrNameLst>
                                      </p:cBhvr>
                                      <p:tavLst>
                                        <p:tav tm="0">
                                          <p:val>
                                            <p:strVal val="#ppt_x"/>
                                          </p:val>
                                        </p:tav>
                                        <p:tav tm="100000">
                                          <p:val>
                                            <p:strVal val="#ppt_x"/>
                                          </p:val>
                                        </p:tav>
                                      </p:tavLst>
                                    </p:anim>
                                    <p:anim calcmode="lin" valueType="num">
                                      <p:cBhvr additive="base">
                                        <p:cTn id="68" dur="4000" fill="hold"/>
                                        <p:tgtEl>
                                          <p:spTgt spid="6"/>
                                        </p:tgtEl>
                                        <p:attrNameLst>
                                          <p:attrName>ppt_y</p:attrName>
                                        </p:attrNameLst>
                                      </p:cBhvr>
                                      <p:tavLst>
                                        <p:tav tm="0">
                                          <p:val>
                                            <p:strVal val="0-#ppt_h/2"/>
                                          </p:val>
                                        </p:tav>
                                        <p:tav tm="100000">
                                          <p:val>
                                            <p:strVal val="#ppt_y"/>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p:cTn id="71" dur="4000" fill="hold"/>
                                        <p:tgtEl>
                                          <p:spTgt spid="6"/>
                                        </p:tgtEl>
                                        <p:attrNameLst>
                                          <p:attrName>ppt_w</p:attrName>
                                        </p:attrNameLst>
                                      </p:cBhvr>
                                      <p:tavLst>
                                        <p:tav tm="0">
                                          <p:val>
                                            <p:strVal val="#ppt_w"/>
                                          </p:val>
                                        </p:tav>
                                        <p:tav tm="100000">
                                          <p:val>
                                            <p:strVal val="#ppt_w"/>
                                          </p:val>
                                        </p:tav>
                                      </p:tavLst>
                                    </p:anim>
                                    <p:anim calcmode="lin" valueType="num">
                                      <p:cBhvr>
                                        <p:cTn id="72" dur="4000" fill="hold"/>
                                        <p:tgtEl>
                                          <p:spTgt spid="6"/>
                                        </p:tgtEl>
                                        <p:attrNameLst>
                                          <p:attrName>ppt_h</p:attrName>
                                        </p:attrNameLst>
                                      </p:cBhvr>
                                      <p:tavLst>
                                        <p:tav tm="0" fmla="#ppt_h*sin(2.5*pi*$)">
                                          <p:val>
                                            <p:fltVal val="0"/>
                                          </p:val>
                                        </p:tav>
                                        <p:tav tm="100000">
                                          <p:val>
                                            <p:fltVal val="1"/>
                                          </p:val>
                                        </p:tav>
                                      </p:tavLst>
                                    </p:anim>
                                  </p:childTnLst>
                                </p:cTn>
                              </p:par>
                              <p:par>
                                <p:cTn id="73" presetID="2" presetClass="exit" presetSubtype="4" fill="hold" grpId="2" nodeType="withEffect">
                                  <p:stCondLst>
                                    <p:cond delay="0"/>
                                  </p:stCondLst>
                                  <p:childTnLst>
                                    <p:anim calcmode="lin" valueType="num">
                                      <p:cBhvr additive="base">
                                        <p:cTn id="74" dur="4500"/>
                                        <p:tgtEl>
                                          <p:spTgt spid="6"/>
                                        </p:tgtEl>
                                        <p:attrNameLst>
                                          <p:attrName>ppt_x</p:attrName>
                                        </p:attrNameLst>
                                      </p:cBhvr>
                                      <p:tavLst>
                                        <p:tav tm="0">
                                          <p:val>
                                            <p:strVal val="ppt_x"/>
                                          </p:val>
                                        </p:tav>
                                        <p:tav tm="100000">
                                          <p:val>
                                            <p:strVal val="ppt_x"/>
                                          </p:val>
                                        </p:tav>
                                      </p:tavLst>
                                    </p:anim>
                                    <p:anim calcmode="lin" valueType="num">
                                      <p:cBhvr additive="base">
                                        <p:cTn id="75" dur="4500"/>
                                        <p:tgtEl>
                                          <p:spTgt spid="6"/>
                                        </p:tgtEl>
                                        <p:attrNameLst>
                                          <p:attrName>ppt_y</p:attrName>
                                        </p:attrNameLst>
                                      </p:cBhvr>
                                      <p:tavLst>
                                        <p:tav tm="0">
                                          <p:val>
                                            <p:strVal val="ppt_y"/>
                                          </p:val>
                                        </p:tav>
                                        <p:tav tm="100000">
                                          <p:val>
                                            <p:strVal val="1+ppt_h/2"/>
                                          </p:val>
                                        </p:tav>
                                      </p:tavLst>
                                    </p:anim>
                                    <p:set>
                                      <p:cBhvr>
                                        <p:cTn id="76" dur="1" fill="hold">
                                          <p:stCondLst>
                                            <p:cond delay="4499"/>
                                          </p:stCondLst>
                                        </p:cTn>
                                        <p:tgtEl>
                                          <p:spTgt spid="6"/>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6"/>
                                        </p:tgtEl>
                                      </p:cBhvr>
                                    </p:animEffect>
                                    <p:set>
                                      <p:cBhvr>
                                        <p:cTn id="79" dur="1" fill="hold">
                                          <p:stCondLst>
                                            <p:cond delay="5999"/>
                                          </p:stCondLst>
                                        </p:cTn>
                                        <p:tgtEl>
                                          <p:spTgt spid="6"/>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4000" fill="hold"/>
                                        <p:tgtEl>
                                          <p:spTgt spid="16"/>
                                        </p:tgtEl>
                                        <p:attrNameLst>
                                          <p:attrName>ppt_x</p:attrName>
                                        </p:attrNameLst>
                                      </p:cBhvr>
                                      <p:tavLst>
                                        <p:tav tm="0">
                                          <p:val>
                                            <p:strVal val="#ppt_x"/>
                                          </p:val>
                                        </p:tav>
                                        <p:tav tm="100000">
                                          <p:val>
                                            <p:strVal val="#ppt_x"/>
                                          </p:val>
                                        </p:tav>
                                      </p:tavLst>
                                    </p:anim>
                                    <p:anim calcmode="lin" valueType="num">
                                      <p:cBhvr additive="base">
                                        <p:cTn id="83" dur="4000" fill="hold"/>
                                        <p:tgtEl>
                                          <p:spTgt spid="16"/>
                                        </p:tgtEl>
                                        <p:attrNameLst>
                                          <p:attrName>ppt_y</p:attrName>
                                        </p:attrNameLst>
                                      </p:cBhvr>
                                      <p:tavLst>
                                        <p:tav tm="0">
                                          <p:val>
                                            <p:strVal val="0-#ppt_h/2"/>
                                          </p:val>
                                        </p:tav>
                                        <p:tav tm="100000">
                                          <p:val>
                                            <p:strVal val="#ppt_y"/>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4000" fill="hold"/>
                                        <p:tgtEl>
                                          <p:spTgt spid="16"/>
                                        </p:tgtEl>
                                        <p:attrNameLst>
                                          <p:attrName>ppt_w</p:attrName>
                                        </p:attrNameLst>
                                      </p:cBhvr>
                                      <p:tavLst>
                                        <p:tav tm="0">
                                          <p:val>
                                            <p:strVal val="#ppt_w"/>
                                          </p:val>
                                        </p:tav>
                                        <p:tav tm="100000">
                                          <p:val>
                                            <p:strVal val="#ppt_w"/>
                                          </p:val>
                                        </p:tav>
                                      </p:tavLst>
                                    </p:anim>
                                    <p:anim calcmode="lin" valueType="num">
                                      <p:cBhvr>
                                        <p:cTn id="87" dur="4000" fill="hold"/>
                                        <p:tgtEl>
                                          <p:spTgt spid="16"/>
                                        </p:tgtEl>
                                        <p:attrNameLst>
                                          <p:attrName>ppt_h</p:attrName>
                                        </p:attrNameLst>
                                      </p:cBhvr>
                                      <p:tavLst>
                                        <p:tav tm="0" fmla="#ppt_h*sin(2.5*pi*$)">
                                          <p:val>
                                            <p:fltVal val="0"/>
                                          </p:val>
                                        </p:tav>
                                        <p:tav tm="100000">
                                          <p:val>
                                            <p:fltVal val="1"/>
                                          </p:val>
                                        </p:tav>
                                      </p:tavLst>
                                    </p:anim>
                                  </p:childTnLst>
                                </p:cTn>
                              </p:par>
                              <p:par>
                                <p:cTn id="88" presetID="2" presetClass="exit" presetSubtype="4" fill="hold" grpId="2" nodeType="withEffect">
                                  <p:stCondLst>
                                    <p:cond delay="0"/>
                                  </p:stCondLst>
                                  <p:childTnLst>
                                    <p:anim calcmode="lin" valueType="num">
                                      <p:cBhvr additive="base">
                                        <p:cTn id="89" dur="4500"/>
                                        <p:tgtEl>
                                          <p:spTgt spid="16"/>
                                        </p:tgtEl>
                                        <p:attrNameLst>
                                          <p:attrName>ppt_x</p:attrName>
                                        </p:attrNameLst>
                                      </p:cBhvr>
                                      <p:tavLst>
                                        <p:tav tm="0">
                                          <p:val>
                                            <p:strVal val="ppt_x"/>
                                          </p:val>
                                        </p:tav>
                                        <p:tav tm="100000">
                                          <p:val>
                                            <p:strVal val="ppt_x"/>
                                          </p:val>
                                        </p:tav>
                                      </p:tavLst>
                                    </p:anim>
                                    <p:anim calcmode="lin" valueType="num">
                                      <p:cBhvr additive="base">
                                        <p:cTn id="90" dur="4500"/>
                                        <p:tgtEl>
                                          <p:spTgt spid="16"/>
                                        </p:tgtEl>
                                        <p:attrNameLst>
                                          <p:attrName>ppt_y</p:attrName>
                                        </p:attrNameLst>
                                      </p:cBhvr>
                                      <p:tavLst>
                                        <p:tav tm="0">
                                          <p:val>
                                            <p:strVal val="ppt_y"/>
                                          </p:val>
                                        </p:tav>
                                        <p:tav tm="100000">
                                          <p:val>
                                            <p:strVal val="1+ppt_h/2"/>
                                          </p:val>
                                        </p:tav>
                                      </p:tavLst>
                                    </p:anim>
                                    <p:set>
                                      <p:cBhvr>
                                        <p:cTn id="91" dur="1" fill="hold">
                                          <p:stCondLst>
                                            <p:cond delay="4499"/>
                                          </p:stCondLst>
                                        </p:cTn>
                                        <p:tgtEl>
                                          <p:spTgt spid="16"/>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16"/>
                                        </p:tgtEl>
                                      </p:cBhvr>
                                    </p:animEffect>
                                    <p:set>
                                      <p:cBhvr>
                                        <p:cTn id="94" dur="1" fill="hold">
                                          <p:stCondLst>
                                            <p:cond delay="5999"/>
                                          </p:stCondLst>
                                        </p:cTn>
                                        <p:tgtEl>
                                          <p:spTgt spid="16"/>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4000" fill="hold"/>
                                        <p:tgtEl>
                                          <p:spTgt spid="17"/>
                                        </p:tgtEl>
                                        <p:attrNameLst>
                                          <p:attrName>ppt_x</p:attrName>
                                        </p:attrNameLst>
                                      </p:cBhvr>
                                      <p:tavLst>
                                        <p:tav tm="0">
                                          <p:val>
                                            <p:strVal val="#ppt_x"/>
                                          </p:val>
                                        </p:tav>
                                        <p:tav tm="100000">
                                          <p:val>
                                            <p:strVal val="#ppt_x"/>
                                          </p:val>
                                        </p:tav>
                                      </p:tavLst>
                                    </p:anim>
                                    <p:anim calcmode="lin" valueType="num">
                                      <p:cBhvr additive="base">
                                        <p:cTn id="98" dur="4000" fill="hold"/>
                                        <p:tgtEl>
                                          <p:spTgt spid="17"/>
                                        </p:tgtEl>
                                        <p:attrNameLst>
                                          <p:attrName>ppt_y</p:attrName>
                                        </p:attrNameLst>
                                      </p:cBhvr>
                                      <p:tavLst>
                                        <p:tav tm="0">
                                          <p:val>
                                            <p:strVal val="0-#ppt_h/2"/>
                                          </p:val>
                                        </p:tav>
                                        <p:tav tm="100000">
                                          <p:val>
                                            <p:strVal val="#ppt_y"/>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p:cTn id="101" dur="4000" fill="hold"/>
                                        <p:tgtEl>
                                          <p:spTgt spid="17"/>
                                        </p:tgtEl>
                                        <p:attrNameLst>
                                          <p:attrName>ppt_w</p:attrName>
                                        </p:attrNameLst>
                                      </p:cBhvr>
                                      <p:tavLst>
                                        <p:tav tm="0">
                                          <p:val>
                                            <p:strVal val="#ppt_w"/>
                                          </p:val>
                                        </p:tav>
                                        <p:tav tm="100000">
                                          <p:val>
                                            <p:strVal val="#ppt_w"/>
                                          </p:val>
                                        </p:tav>
                                      </p:tavLst>
                                    </p:anim>
                                    <p:anim calcmode="lin" valueType="num">
                                      <p:cBhvr>
                                        <p:cTn id="102" dur="4000" fill="hold"/>
                                        <p:tgtEl>
                                          <p:spTgt spid="17"/>
                                        </p:tgtEl>
                                        <p:attrNameLst>
                                          <p:attrName>ppt_h</p:attrName>
                                        </p:attrNameLst>
                                      </p:cBhvr>
                                      <p:tavLst>
                                        <p:tav tm="0" fmla="#ppt_h*sin(2.5*pi*$)">
                                          <p:val>
                                            <p:fltVal val="0"/>
                                          </p:val>
                                        </p:tav>
                                        <p:tav tm="100000">
                                          <p:val>
                                            <p:fltVal val="1"/>
                                          </p:val>
                                        </p:tav>
                                      </p:tavLst>
                                    </p:anim>
                                  </p:childTnLst>
                                </p:cTn>
                              </p:par>
                              <p:par>
                                <p:cTn id="103" presetID="2" presetClass="exit" presetSubtype="4" fill="hold" grpId="2" nodeType="withEffect">
                                  <p:stCondLst>
                                    <p:cond delay="0"/>
                                  </p:stCondLst>
                                  <p:childTnLst>
                                    <p:anim calcmode="lin" valueType="num">
                                      <p:cBhvr additive="base">
                                        <p:cTn id="104" dur="4500"/>
                                        <p:tgtEl>
                                          <p:spTgt spid="17"/>
                                        </p:tgtEl>
                                        <p:attrNameLst>
                                          <p:attrName>ppt_x</p:attrName>
                                        </p:attrNameLst>
                                      </p:cBhvr>
                                      <p:tavLst>
                                        <p:tav tm="0">
                                          <p:val>
                                            <p:strVal val="ppt_x"/>
                                          </p:val>
                                        </p:tav>
                                        <p:tav tm="100000">
                                          <p:val>
                                            <p:strVal val="ppt_x"/>
                                          </p:val>
                                        </p:tav>
                                      </p:tavLst>
                                    </p:anim>
                                    <p:anim calcmode="lin" valueType="num">
                                      <p:cBhvr additive="base">
                                        <p:cTn id="105" dur="4500"/>
                                        <p:tgtEl>
                                          <p:spTgt spid="17"/>
                                        </p:tgtEl>
                                        <p:attrNameLst>
                                          <p:attrName>ppt_y</p:attrName>
                                        </p:attrNameLst>
                                      </p:cBhvr>
                                      <p:tavLst>
                                        <p:tav tm="0">
                                          <p:val>
                                            <p:strVal val="ppt_y"/>
                                          </p:val>
                                        </p:tav>
                                        <p:tav tm="100000">
                                          <p:val>
                                            <p:strVal val="1+ppt_h/2"/>
                                          </p:val>
                                        </p:tav>
                                      </p:tavLst>
                                    </p:anim>
                                    <p:set>
                                      <p:cBhvr>
                                        <p:cTn id="106" dur="1" fill="hold">
                                          <p:stCondLst>
                                            <p:cond delay="4499"/>
                                          </p:stCondLst>
                                        </p:cTn>
                                        <p:tgtEl>
                                          <p:spTgt spid="17"/>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17"/>
                                        </p:tgtEl>
                                      </p:cBhvr>
                                    </p:animEffect>
                                    <p:set>
                                      <p:cBhvr>
                                        <p:cTn id="109" dur="1" fill="hold">
                                          <p:stCondLst>
                                            <p:cond delay="5999"/>
                                          </p:stCondLst>
                                        </p:cTn>
                                        <p:tgtEl>
                                          <p:spTgt spid="17"/>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18"/>
                                        </p:tgtEl>
                                        <p:attrNameLst>
                                          <p:attrName>style.visibility</p:attrName>
                                        </p:attrNameLst>
                                      </p:cBhvr>
                                      <p:to>
                                        <p:strVal val="visible"/>
                                      </p:to>
                                    </p:set>
                                    <p:anim calcmode="lin" valueType="num">
                                      <p:cBhvr additive="base">
                                        <p:cTn id="112" dur="4000" fill="hold"/>
                                        <p:tgtEl>
                                          <p:spTgt spid="18"/>
                                        </p:tgtEl>
                                        <p:attrNameLst>
                                          <p:attrName>ppt_x</p:attrName>
                                        </p:attrNameLst>
                                      </p:cBhvr>
                                      <p:tavLst>
                                        <p:tav tm="0">
                                          <p:val>
                                            <p:strVal val="#ppt_x"/>
                                          </p:val>
                                        </p:tav>
                                        <p:tav tm="100000">
                                          <p:val>
                                            <p:strVal val="#ppt_x"/>
                                          </p:val>
                                        </p:tav>
                                      </p:tavLst>
                                    </p:anim>
                                    <p:anim calcmode="lin" valueType="num">
                                      <p:cBhvr additive="base">
                                        <p:cTn id="113" dur="4000" fill="hold"/>
                                        <p:tgtEl>
                                          <p:spTgt spid="18"/>
                                        </p:tgtEl>
                                        <p:attrNameLst>
                                          <p:attrName>ppt_y</p:attrName>
                                        </p:attrNameLst>
                                      </p:cBhvr>
                                      <p:tavLst>
                                        <p:tav tm="0">
                                          <p:val>
                                            <p:strVal val="0-#ppt_h/2"/>
                                          </p:val>
                                        </p:tav>
                                        <p:tav tm="100000">
                                          <p:val>
                                            <p:strVal val="#ppt_y"/>
                                          </p:val>
                                        </p:tav>
                                      </p:tavLst>
                                    </p:anim>
                                  </p:childTnLst>
                                </p:cTn>
                              </p:par>
                              <p:par>
                                <p:cTn id="114" presetID="19" presetClass="entr" presetSubtype="5"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 calcmode="lin" valueType="num">
                                      <p:cBhvr>
                                        <p:cTn id="116" dur="4000" fill="hold"/>
                                        <p:tgtEl>
                                          <p:spTgt spid="18"/>
                                        </p:tgtEl>
                                        <p:attrNameLst>
                                          <p:attrName>ppt_w</p:attrName>
                                        </p:attrNameLst>
                                      </p:cBhvr>
                                      <p:tavLst>
                                        <p:tav tm="0">
                                          <p:val>
                                            <p:strVal val="#ppt_w"/>
                                          </p:val>
                                        </p:tav>
                                        <p:tav tm="100000">
                                          <p:val>
                                            <p:strVal val="#ppt_w"/>
                                          </p:val>
                                        </p:tav>
                                      </p:tavLst>
                                    </p:anim>
                                    <p:anim calcmode="lin" valueType="num">
                                      <p:cBhvr>
                                        <p:cTn id="117" dur="4000" fill="hold"/>
                                        <p:tgtEl>
                                          <p:spTgt spid="18"/>
                                        </p:tgtEl>
                                        <p:attrNameLst>
                                          <p:attrName>ppt_h</p:attrName>
                                        </p:attrNameLst>
                                      </p:cBhvr>
                                      <p:tavLst>
                                        <p:tav tm="0" fmla="#ppt_h*sin(2.5*pi*$)">
                                          <p:val>
                                            <p:fltVal val="0"/>
                                          </p:val>
                                        </p:tav>
                                        <p:tav tm="100000">
                                          <p:val>
                                            <p:fltVal val="1"/>
                                          </p:val>
                                        </p:tav>
                                      </p:tavLst>
                                    </p:anim>
                                  </p:childTnLst>
                                </p:cTn>
                              </p:par>
                              <p:par>
                                <p:cTn id="118" presetID="2" presetClass="exit" presetSubtype="4" fill="hold" grpId="2" nodeType="withEffect">
                                  <p:stCondLst>
                                    <p:cond delay="0"/>
                                  </p:stCondLst>
                                  <p:childTnLst>
                                    <p:anim calcmode="lin" valueType="num">
                                      <p:cBhvr additive="base">
                                        <p:cTn id="119" dur="4500"/>
                                        <p:tgtEl>
                                          <p:spTgt spid="18"/>
                                        </p:tgtEl>
                                        <p:attrNameLst>
                                          <p:attrName>ppt_x</p:attrName>
                                        </p:attrNameLst>
                                      </p:cBhvr>
                                      <p:tavLst>
                                        <p:tav tm="0">
                                          <p:val>
                                            <p:strVal val="ppt_x"/>
                                          </p:val>
                                        </p:tav>
                                        <p:tav tm="100000">
                                          <p:val>
                                            <p:strVal val="ppt_x"/>
                                          </p:val>
                                        </p:tav>
                                      </p:tavLst>
                                    </p:anim>
                                    <p:anim calcmode="lin" valueType="num">
                                      <p:cBhvr additive="base">
                                        <p:cTn id="120" dur="4500"/>
                                        <p:tgtEl>
                                          <p:spTgt spid="18"/>
                                        </p:tgtEl>
                                        <p:attrNameLst>
                                          <p:attrName>ppt_y</p:attrName>
                                        </p:attrNameLst>
                                      </p:cBhvr>
                                      <p:tavLst>
                                        <p:tav tm="0">
                                          <p:val>
                                            <p:strVal val="ppt_y"/>
                                          </p:val>
                                        </p:tav>
                                        <p:tav tm="100000">
                                          <p:val>
                                            <p:strVal val="1+ppt_h/2"/>
                                          </p:val>
                                        </p:tav>
                                      </p:tavLst>
                                    </p:anim>
                                    <p:set>
                                      <p:cBhvr>
                                        <p:cTn id="121" dur="1" fill="hold">
                                          <p:stCondLst>
                                            <p:cond delay="4499"/>
                                          </p:stCondLst>
                                        </p:cTn>
                                        <p:tgtEl>
                                          <p:spTgt spid="18"/>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18"/>
                                        </p:tgtEl>
                                      </p:cBhvr>
                                    </p:animEffect>
                                    <p:set>
                                      <p:cBhvr>
                                        <p:cTn id="124" dur="1" fill="hold">
                                          <p:stCondLst>
                                            <p:cond delay="5999"/>
                                          </p:stCondLst>
                                        </p:cTn>
                                        <p:tgtEl>
                                          <p:spTgt spid="18"/>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19"/>
                                        </p:tgtEl>
                                        <p:attrNameLst>
                                          <p:attrName>style.visibility</p:attrName>
                                        </p:attrNameLst>
                                      </p:cBhvr>
                                      <p:to>
                                        <p:strVal val="visible"/>
                                      </p:to>
                                    </p:set>
                                    <p:anim calcmode="lin" valueType="num">
                                      <p:cBhvr additive="base">
                                        <p:cTn id="127" dur="4000" fill="hold"/>
                                        <p:tgtEl>
                                          <p:spTgt spid="19"/>
                                        </p:tgtEl>
                                        <p:attrNameLst>
                                          <p:attrName>ppt_x</p:attrName>
                                        </p:attrNameLst>
                                      </p:cBhvr>
                                      <p:tavLst>
                                        <p:tav tm="0">
                                          <p:val>
                                            <p:strVal val="#ppt_x"/>
                                          </p:val>
                                        </p:tav>
                                        <p:tav tm="100000">
                                          <p:val>
                                            <p:strVal val="#ppt_x"/>
                                          </p:val>
                                        </p:tav>
                                      </p:tavLst>
                                    </p:anim>
                                    <p:anim calcmode="lin" valueType="num">
                                      <p:cBhvr additive="base">
                                        <p:cTn id="128" dur="4000" fill="hold"/>
                                        <p:tgtEl>
                                          <p:spTgt spid="19"/>
                                        </p:tgtEl>
                                        <p:attrNameLst>
                                          <p:attrName>ppt_y</p:attrName>
                                        </p:attrNameLst>
                                      </p:cBhvr>
                                      <p:tavLst>
                                        <p:tav tm="0">
                                          <p:val>
                                            <p:strVal val="0-#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19"/>
                                        </p:tgtEl>
                                        <p:attrNameLst>
                                          <p:attrName>style.visibility</p:attrName>
                                        </p:attrNameLst>
                                      </p:cBhvr>
                                      <p:to>
                                        <p:strVal val="visible"/>
                                      </p:to>
                                    </p:set>
                                    <p:anim calcmode="lin" valueType="num">
                                      <p:cBhvr>
                                        <p:cTn id="131" dur="4000" fill="hold"/>
                                        <p:tgtEl>
                                          <p:spTgt spid="19"/>
                                        </p:tgtEl>
                                        <p:attrNameLst>
                                          <p:attrName>ppt_w</p:attrName>
                                        </p:attrNameLst>
                                      </p:cBhvr>
                                      <p:tavLst>
                                        <p:tav tm="0">
                                          <p:val>
                                            <p:strVal val="#ppt_w"/>
                                          </p:val>
                                        </p:tav>
                                        <p:tav tm="100000">
                                          <p:val>
                                            <p:strVal val="#ppt_w"/>
                                          </p:val>
                                        </p:tav>
                                      </p:tavLst>
                                    </p:anim>
                                    <p:anim calcmode="lin" valueType="num">
                                      <p:cBhvr>
                                        <p:cTn id="132" dur="4000" fill="hold"/>
                                        <p:tgtEl>
                                          <p:spTgt spid="19"/>
                                        </p:tgtEl>
                                        <p:attrNameLst>
                                          <p:attrName>ppt_h</p:attrName>
                                        </p:attrNameLst>
                                      </p:cBhvr>
                                      <p:tavLst>
                                        <p:tav tm="0" fmla="#ppt_h*sin(2.5*pi*$)">
                                          <p:val>
                                            <p:fltVal val="0"/>
                                          </p:val>
                                        </p:tav>
                                        <p:tav tm="100000">
                                          <p:val>
                                            <p:fltVal val="1"/>
                                          </p:val>
                                        </p:tav>
                                      </p:tavLst>
                                    </p:anim>
                                  </p:childTnLst>
                                </p:cTn>
                              </p:par>
                              <p:par>
                                <p:cTn id="133" presetID="2" presetClass="exit" presetSubtype="4" fill="hold" grpId="2" nodeType="withEffect">
                                  <p:stCondLst>
                                    <p:cond delay="0"/>
                                  </p:stCondLst>
                                  <p:childTnLst>
                                    <p:anim calcmode="lin" valueType="num">
                                      <p:cBhvr additive="base">
                                        <p:cTn id="134" dur="4500"/>
                                        <p:tgtEl>
                                          <p:spTgt spid="19"/>
                                        </p:tgtEl>
                                        <p:attrNameLst>
                                          <p:attrName>ppt_x</p:attrName>
                                        </p:attrNameLst>
                                      </p:cBhvr>
                                      <p:tavLst>
                                        <p:tav tm="0">
                                          <p:val>
                                            <p:strVal val="ppt_x"/>
                                          </p:val>
                                        </p:tav>
                                        <p:tav tm="100000">
                                          <p:val>
                                            <p:strVal val="ppt_x"/>
                                          </p:val>
                                        </p:tav>
                                      </p:tavLst>
                                    </p:anim>
                                    <p:anim calcmode="lin" valueType="num">
                                      <p:cBhvr additive="base">
                                        <p:cTn id="135" dur="4500"/>
                                        <p:tgtEl>
                                          <p:spTgt spid="19"/>
                                        </p:tgtEl>
                                        <p:attrNameLst>
                                          <p:attrName>ppt_y</p:attrName>
                                        </p:attrNameLst>
                                      </p:cBhvr>
                                      <p:tavLst>
                                        <p:tav tm="0">
                                          <p:val>
                                            <p:strVal val="ppt_y"/>
                                          </p:val>
                                        </p:tav>
                                        <p:tav tm="100000">
                                          <p:val>
                                            <p:strVal val="1+ppt_h/2"/>
                                          </p:val>
                                        </p:tav>
                                      </p:tavLst>
                                    </p:anim>
                                    <p:set>
                                      <p:cBhvr>
                                        <p:cTn id="136" dur="1" fill="hold">
                                          <p:stCondLst>
                                            <p:cond delay="4499"/>
                                          </p:stCondLst>
                                        </p:cTn>
                                        <p:tgtEl>
                                          <p:spTgt spid="19"/>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19"/>
                                        </p:tgtEl>
                                      </p:cBhvr>
                                    </p:animEffect>
                                    <p:set>
                                      <p:cBhvr>
                                        <p:cTn id="139" dur="1" fill="hold">
                                          <p:stCondLst>
                                            <p:cond delay="5999"/>
                                          </p:stCondLst>
                                        </p:cTn>
                                        <p:tgtEl>
                                          <p:spTgt spid="19"/>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4000" fill="hold"/>
                                        <p:tgtEl>
                                          <p:spTgt spid="20"/>
                                        </p:tgtEl>
                                        <p:attrNameLst>
                                          <p:attrName>ppt_x</p:attrName>
                                        </p:attrNameLst>
                                      </p:cBhvr>
                                      <p:tavLst>
                                        <p:tav tm="0">
                                          <p:val>
                                            <p:strVal val="#ppt_x"/>
                                          </p:val>
                                        </p:tav>
                                        <p:tav tm="100000">
                                          <p:val>
                                            <p:strVal val="#ppt_x"/>
                                          </p:val>
                                        </p:tav>
                                      </p:tavLst>
                                    </p:anim>
                                    <p:anim calcmode="lin" valueType="num">
                                      <p:cBhvr additive="base">
                                        <p:cTn id="143" dur="4000" fill="hold"/>
                                        <p:tgtEl>
                                          <p:spTgt spid="20"/>
                                        </p:tgtEl>
                                        <p:attrNameLst>
                                          <p:attrName>ppt_y</p:attrName>
                                        </p:attrNameLst>
                                      </p:cBhvr>
                                      <p:tavLst>
                                        <p:tav tm="0">
                                          <p:val>
                                            <p:strVal val="0-#ppt_h/2"/>
                                          </p:val>
                                        </p:tav>
                                        <p:tav tm="100000">
                                          <p:val>
                                            <p:strVal val="#ppt_y"/>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20"/>
                                        </p:tgtEl>
                                        <p:attrNameLst>
                                          <p:attrName>style.visibility</p:attrName>
                                        </p:attrNameLst>
                                      </p:cBhvr>
                                      <p:to>
                                        <p:strVal val="visible"/>
                                      </p:to>
                                    </p:set>
                                    <p:anim calcmode="lin" valueType="num">
                                      <p:cBhvr>
                                        <p:cTn id="146" dur="4000" fill="hold"/>
                                        <p:tgtEl>
                                          <p:spTgt spid="20"/>
                                        </p:tgtEl>
                                        <p:attrNameLst>
                                          <p:attrName>ppt_w</p:attrName>
                                        </p:attrNameLst>
                                      </p:cBhvr>
                                      <p:tavLst>
                                        <p:tav tm="0">
                                          <p:val>
                                            <p:strVal val="#ppt_w"/>
                                          </p:val>
                                        </p:tav>
                                        <p:tav tm="100000">
                                          <p:val>
                                            <p:strVal val="#ppt_w"/>
                                          </p:val>
                                        </p:tav>
                                      </p:tavLst>
                                    </p:anim>
                                    <p:anim calcmode="lin" valueType="num">
                                      <p:cBhvr>
                                        <p:cTn id="147" dur="4000" fill="hold"/>
                                        <p:tgtEl>
                                          <p:spTgt spid="20"/>
                                        </p:tgtEl>
                                        <p:attrNameLst>
                                          <p:attrName>ppt_h</p:attrName>
                                        </p:attrNameLst>
                                      </p:cBhvr>
                                      <p:tavLst>
                                        <p:tav tm="0" fmla="#ppt_h*sin(2.5*pi*$)">
                                          <p:val>
                                            <p:fltVal val="0"/>
                                          </p:val>
                                        </p:tav>
                                        <p:tav tm="100000">
                                          <p:val>
                                            <p:fltVal val="1"/>
                                          </p:val>
                                        </p:tav>
                                      </p:tavLst>
                                    </p:anim>
                                  </p:childTnLst>
                                </p:cTn>
                              </p:par>
                              <p:par>
                                <p:cTn id="148" presetID="2" presetClass="exit" presetSubtype="4" fill="hold" grpId="2" nodeType="withEffect">
                                  <p:stCondLst>
                                    <p:cond delay="0"/>
                                  </p:stCondLst>
                                  <p:childTnLst>
                                    <p:anim calcmode="lin" valueType="num">
                                      <p:cBhvr additive="base">
                                        <p:cTn id="149" dur="4500"/>
                                        <p:tgtEl>
                                          <p:spTgt spid="20"/>
                                        </p:tgtEl>
                                        <p:attrNameLst>
                                          <p:attrName>ppt_x</p:attrName>
                                        </p:attrNameLst>
                                      </p:cBhvr>
                                      <p:tavLst>
                                        <p:tav tm="0">
                                          <p:val>
                                            <p:strVal val="ppt_x"/>
                                          </p:val>
                                        </p:tav>
                                        <p:tav tm="100000">
                                          <p:val>
                                            <p:strVal val="ppt_x"/>
                                          </p:val>
                                        </p:tav>
                                      </p:tavLst>
                                    </p:anim>
                                    <p:anim calcmode="lin" valueType="num">
                                      <p:cBhvr additive="base">
                                        <p:cTn id="150" dur="4500"/>
                                        <p:tgtEl>
                                          <p:spTgt spid="20"/>
                                        </p:tgtEl>
                                        <p:attrNameLst>
                                          <p:attrName>ppt_y</p:attrName>
                                        </p:attrNameLst>
                                      </p:cBhvr>
                                      <p:tavLst>
                                        <p:tav tm="0">
                                          <p:val>
                                            <p:strVal val="ppt_y"/>
                                          </p:val>
                                        </p:tav>
                                        <p:tav tm="100000">
                                          <p:val>
                                            <p:strVal val="1+ppt_h/2"/>
                                          </p:val>
                                        </p:tav>
                                      </p:tavLst>
                                    </p:anim>
                                    <p:set>
                                      <p:cBhvr>
                                        <p:cTn id="151" dur="1" fill="hold">
                                          <p:stCondLst>
                                            <p:cond delay="4499"/>
                                          </p:stCondLst>
                                        </p:cTn>
                                        <p:tgtEl>
                                          <p:spTgt spid="20"/>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20"/>
                                        </p:tgtEl>
                                      </p:cBhvr>
                                    </p:animEffect>
                                    <p:set>
                                      <p:cBhvr>
                                        <p:cTn id="154" dur="1" fill="hold">
                                          <p:stCondLst>
                                            <p:cond delay="5999"/>
                                          </p:stCondLst>
                                        </p:cTn>
                                        <p:tgtEl>
                                          <p:spTgt spid="20"/>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additive="base">
                                        <p:cTn id="157" dur="4000" fill="hold"/>
                                        <p:tgtEl>
                                          <p:spTgt spid="30"/>
                                        </p:tgtEl>
                                        <p:attrNameLst>
                                          <p:attrName>ppt_x</p:attrName>
                                        </p:attrNameLst>
                                      </p:cBhvr>
                                      <p:tavLst>
                                        <p:tav tm="0">
                                          <p:val>
                                            <p:strVal val="#ppt_x"/>
                                          </p:val>
                                        </p:tav>
                                        <p:tav tm="100000">
                                          <p:val>
                                            <p:strVal val="#ppt_x"/>
                                          </p:val>
                                        </p:tav>
                                      </p:tavLst>
                                    </p:anim>
                                    <p:anim calcmode="lin" valueType="num">
                                      <p:cBhvr additive="base">
                                        <p:cTn id="158" dur="4000" fill="hold"/>
                                        <p:tgtEl>
                                          <p:spTgt spid="30"/>
                                        </p:tgtEl>
                                        <p:attrNameLst>
                                          <p:attrName>ppt_y</p:attrName>
                                        </p:attrNameLst>
                                      </p:cBhvr>
                                      <p:tavLst>
                                        <p:tav tm="0">
                                          <p:val>
                                            <p:strVal val="0-#ppt_h/2"/>
                                          </p:val>
                                        </p:tav>
                                        <p:tav tm="100000">
                                          <p:val>
                                            <p:strVal val="#ppt_y"/>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30"/>
                                        </p:tgtEl>
                                        <p:attrNameLst>
                                          <p:attrName>style.visibility</p:attrName>
                                        </p:attrNameLst>
                                      </p:cBhvr>
                                      <p:to>
                                        <p:strVal val="visible"/>
                                      </p:to>
                                    </p:set>
                                    <p:anim calcmode="lin" valueType="num">
                                      <p:cBhvr>
                                        <p:cTn id="161" dur="4000" fill="hold"/>
                                        <p:tgtEl>
                                          <p:spTgt spid="30"/>
                                        </p:tgtEl>
                                        <p:attrNameLst>
                                          <p:attrName>ppt_w</p:attrName>
                                        </p:attrNameLst>
                                      </p:cBhvr>
                                      <p:tavLst>
                                        <p:tav tm="0">
                                          <p:val>
                                            <p:strVal val="#ppt_w"/>
                                          </p:val>
                                        </p:tav>
                                        <p:tav tm="100000">
                                          <p:val>
                                            <p:strVal val="#ppt_w"/>
                                          </p:val>
                                        </p:tav>
                                      </p:tavLst>
                                    </p:anim>
                                    <p:anim calcmode="lin" valueType="num">
                                      <p:cBhvr>
                                        <p:cTn id="162" dur="4000" fill="hold"/>
                                        <p:tgtEl>
                                          <p:spTgt spid="30"/>
                                        </p:tgtEl>
                                        <p:attrNameLst>
                                          <p:attrName>ppt_h</p:attrName>
                                        </p:attrNameLst>
                                      </p:cBhvr>
                                      <p:tavLst>
                                        <p:tav tm="0" fmla="#ppt_h*sin(2.5*pi*$)">
                                          <p:val>
                                            <p:fltVal val="0"/>
                                          </p:val>
                                        </p:tav>
                                        <p:tav tm="100000">
                                          <p:val>
                                            <p:fltVal val="1"/>
                                          </p:val>
                                        </p:tav>
                                      </p:tavLst>
                                    </p:anim>
                                  </p:childTnLst>
                                </p:cTn>
                              </p:par>
                              <p:par>
                                <p:cTn id="163" presetID="2" presetClass="exit" presetSubtype="4" fill="hold" grpId="2" nodeType="withEffect">
                                  <p:stCondLst>
                                    <p:cond delay="0"/>
                                  </p:stCondLst>
                                  <p:childTnLst>
                                    <p:anim calcmode="lin" valueType="num">
                                      <p:cBhvr additive="base">
                                        <p:cTn id="164" dur="4500"/>
                                        <p:tgtEl>
                                          <p:spTgt spid="30"/>
                                        </p:tgtEl>
                                        <p:attrNameLst>
                                          <p:attrName>ppt_x</p:attrName>
                                        </p:attrNameLst>
                                      </p:cBhvr>
                                      <p:tavLst>
                                        <p:tav tm="0">
                                          <p:val>
                                            <p:strVal val="ppt_x"/>
                                          </p:val>
                                        </p:tav>
                                        <p:tav tm="100000">
                                          <p:val>
                                            <p:strVal val="ppt_x"/>
                                          </p:val>
                                        </p:tav>
                                      </p:tavLst>
                                    </p:anim>
                                    <p:anim calcmode="lin" valueType="num">
                                      <p:cBhvr additive="base">
                                        <p:cTn id="165" dur="4500"/>
                                        <p:tgtEl>
                                          <p:spTgt spid="30"/>
                                        </p:tgtEl>
                                        <p:attrNameLst>
                                          <p:attrName>ppt_y</p:attrName>
                                        </p:attrNameLst>
                                      </p:cBhvr>
                                      <p:tavLst>
                                        <p:tav tm="0">
                                          <p:val>
                                            <p:strVal val="ppt_y"/>
                                          </p:val>
                                        </p:tav>
                                        <p:tav tm="100000">
                                          <p:val>
                                            <p:strVal val="1+ppt_h/2"/>
                                          </p:val>
                                        </p:tav>
                                      </p:tavLst>
                                    </p:anim>
                                    <p:set>
                                      <p:cBhvr>
                                        <p:cTn id="166" dur="1" fill="hold">
                                          <p:stCondLst>
                                            <p:cond delay="4499"/>
                                          </p:stCondLst>
                                        </p:cTn>
                                        <p:tgtEl>
                                          <p:spTgt spid="30"/>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30"/>
                                        </p:tgtEl>
                                      </p:cBhvr>
                                    </p:animEffect>
                                    <p:set>
                                      <p:cBhvr>
                                        <p:cTn id="169" dur="1" fill="hold">
                                          <p:stCondLst>
                                            <p:cond delay="5999"/>
                                          </p:stCondLst>
                                        </p:cTn>
                                        <p:tgtEl>
                                          <p:spTgt spid="30"/>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31"/>
                                        </p:tgtEl>
                                        <p:attrNameLst>
                                          <p:attrName>style.visibility</p:attrName>
                                        </p:attrNameLst>
                                      </p:cBhvr>
                                      <p:to>
                                        <p:strVal val="visible"/>
                                      </p:to>
                                    </p:set>
                                    <p:anim calcmode="lin" valueType="num">
                                      <p:cBhvr additive="base">
                                        <p:cTn id="172" dur="4000" fill="hold"/>
                                        <p:tgtEl>
                                          <p:spTgt spid="31"/>
                                        </p:tgtEl>
                                        <p:attrNameLst>
                                          <p:attrName>ppt_x</p:attrName>
                                        </p:attrNameLst>
                                      </p:cBhvr>
                                      <p:tavLst>
                                        <p:tav tm="0">
                                          <p:val>
                                            <p:strVal val="#ppt_x"/>
                                          </p:val>
                                        </p:tav>
                                        <p:tav tm="100000">
                                          <p:val>
                                            <p:strVal val="#ppt_x"/>
                                          </p:val>
                                        </p:tav>
                                      </p:tavLst>
                                    </p:anim>
                                    <p:anim calcmode="lin" valueType="num">
                                      <p:cBhvr additive="base">
                                        <p:cTn id="173" dur="4000" fill="hold"/>
                                        <p:tgtEl>
                                          <p:spTgt spid="31"/>
                                        </p:tgtEl>
                                        <p:attrNameLst>
                                          <p:attrName>ppt_y</p:attrName>
                                        </p:attrNameLst>
                                      </p:cBhvr>
                                      <p:tavLst>
                                        <p:tav tm="0">
                                          <p:val>
                                            <p:strVal val="0-#ppt_h/2"/>
                                          </p:val>
                                        </p:tav>
                                        <p:tav tm="100000">
                                          <p:val>
                                            <p:strVal val="#ppt_y"/>
                                          </p:val>
                                        </p:tav>
                                      </p:tavLst>
                                    </p:anim>
                                  </p:childTnLst>
                                </p:cTn>
                              </p:par>
                              <p:par>
                                <p:cTn id="174" presetID="19" presetClass="entr" presetSubtype="5" fill="hold" grpId="1" nodeType="withEffect">
                                  <p:stCondLst>
                                    <p:cond delay="0"/>
                                  </p:stCondLst>
                                  <p:childTnLst>
                                    <p:set>
                                      <p:cBhvr>
                                        <p:cTn id="175" dur="1" fill="hold">
                                          <p:stCondLst>
                                            <p:cond delay="0"/>
                                          </p:stCondLst>
                                        </p:cTn>
                                        <p:tgtEl>
                                          <p:spTgt spid="31"/>
                                        </p:tgtEl>
                                        <p:attrNameLst>
                                          <p:attrName>style.visibility</p:attrName>
                                        </p:attrNameLst>
                                      </p:cBhvr>
                                      <p:to>
                                        <p:strVal val="visible"/>
                                      </p:to>
                                    </p:set>
                                    <p:anim calcmode="lin" valueType="num">
                                      <p:cBhvr>
                                        <p:cTn id="176" dur="4000" fill="hold"/>
                                        <p:tgtEl>
                                          <p:spTgt spid="31"/>
                                        </p:tgtEl>
                                        <p:attrNameLst>
                                          <p:attrName>ppt_w</p:attrName>
                                        </p:attrNameLst>
                                      </p:cBhvr>
                                      <p:tavLst>
                                        <p:tav tm="0">
                                          <p:val>
                                            <p:strVal val="#ppt_w"/>
                                          </p:val>
                                        </p:tav>
                                        <p:tav tm="100000">
                                          <p:val>
                                            <p:strVal val="#ppt_w"/>
                                          </p:val>
                                        </p:tav>
                                      </p:tavLst>
                                    </p:anim>
                                    <p:anim calcmode="lin" valueType="num">
                                      <p:cBhvr>
                                        <p:cTn id="177" dur="4000" fill="hold"/>
                                        <p:tgtEl>
                                          <p:spTgt spid="31"/>
                                        </p:tgtEl>
                                        <p:attrNameLst>
                                          <p:attrName>ppt_h</p:attrName>
                                        </p:attrNameLst>
                                      </p:cBhvr>
                                      <p:tavLst>
                                        <p:tav tm="0" fmla="#ppt_h*sin(2.5*pi*$)">
                                          <p:val>
                                            <p:fltVal val="0"/>
                                          </p:val>
                                        </p:tav>
                                        <p:tav tm="100000">
                                          <p:val>
                                            <p:fltVal val="1"/>
                                          </p:val>
                                        </p:tav>
                                      </p:tavLst>
                                    </p:anim>
                                  </p:childTnLst>
                                </p:cTn>
                              </p:par>
                              <p:par>
                                <p:cTn id="178" presetID="2" presetClass="exit" presetSubtype="4" fill="hold" grpId="2" nodeType="withEffect">
                                  <p:stCondLst>
                                    <p:cond delay="0"/>
                                  </p:stCondLst>
                                  <p:childTnLst>
                                    <p:anim calcmode="lin" valueType="num">
                                      <p:cBhvr additive="base">
                                        <p:cTn id="179" dur="4500"/>
                                        <p:tgtEl>
                                          <p:spTgt spid="31"/>
                                        </p:tgtEl>
                                        <p:attrNameLst>
                                          <p:attrName>ppt_x</p:attrName>
                                        </p:attrNameLst>
                                      </p:cBhvr>
                                      <p:tavLst>
                                        <p:tav tm="0">
                                          <p:val>
                                            <p:strVal val="ppt_x"/>
                                          </p:val>
                                        </p:tav>
                                        <p:tav tm="100000">
                                          <p:val>
                                            <p:strVal val="ppt_x"/>
                                          </p:val>
                                        </p:tav>
                                      </p:tavLst>
                                    </p:anim>
                                    <p:anim calcmode="lin" valueType="num">
                                      <p:cBhvr additive="base">
                                        <p:cTn id="180" dur="4500"/>
                                        <p:tgtEl>
                                          <p:spTgt spid="31"/>
                                        </p:tgtEl>
                                        <p:attrNameLst>
                                          <p:attrName>ppt_y</p:attrName>
                                        </p:attrNameLst>
                                      </p:cBhvr>
                                      <p:tavLst>
                                        <p:tav tm="0">
                                          <p:val>
                                            <p:strVal val="ppt_y"/>
                                          </p:val>
                                        </p:tav>
                                        <p:tav tm="100000">
                                          <p:val>
                                            <p:strVal val="1+ppt_h/2"/>
                                          </p:val>
                                        </p:tav>
                                      </p:tavLst>
                                    </p:anim>
                                    <p:set>
                                      <p:cBhvr>
                                        <p:cTn id="181" dur="1" fill="hold">
                                          <p:stCondLst>
                                            <p:cond delay="4499"/>
                                          </p:stCondLst>
                                        </p:cTn>
                                        <p:tgtEl>
                                          <p:spTgt spid="31"/>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31"/>
                                        </p:tgtEl>
                                      </p:cBhvr>
                                    </p:animEffect>
                                    <p:set>
                                      <p:cBhvr>
                                        <p:cTn id="184" dur="1" fill="hold">
                                          <p:stCondLst>
                                            <p:cond delay="5999"/>
                                          </p:stCondLst>
                                        </p:cTn>
                                        <p:tgtEl>
                                          <p:spTgt spid="31"/>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32"/>
                                        </p:tgtEl>
                                        <p:attrNameLst>
                                          <p:attrName>style.visibility</p:attrName>
                                        </p:attrNameLst>
                                      </p:cBhvr>
                                      <p:to>
                                        <p:strVal val="visible"/>
                                      </p:to>
                                    </p:set>
                                    <p:anim calcmode="lin" valueType="num">
                                      <p:cBhvr additive="base">
                                        <p:cTn id="187" dur="4000" fill="hold"/>
                                        <p:tgtEl>
                                          <p:spTgt spid="32"/>
                                        </p:tgtEl>
                                        <p:attrNameLst>
                                          <p:attrName>ppt_x</p:attrName>
                                        </p:attrNameLst>
                                      </p:cBhvr>
                                      <p:tavLst>
                                        <p:tav tm="0">
                                          <p:val>
                                            <p:strVal val="#ppt_x"/>
                                          </p:val>
                                        </p:tav>
                                        <p:tav tm="100000">
                                          <p:val>
                                            <p:strVal val="#ppt_x"/>
                                          </p:val>
                                        </p:tav>
                                      </p:tavLst>
                                    </p:anim>
                                    <p:anim calcmode="lin" valueType="num">
                                      <p:cBhvr additive="base">
                                        <p:cTn id="188" dur="4000" fill="hold"/>
                                        <p:tgtEl>
                                          <p:spTgt spid="32"/>
                                        </p:tgtEl>
                                        <p:attrNameLst>
                                          <p:attrName>ppt_y</p:attrName>
                                        </p:attrNameLst>
                                      </p:cBhvr>
                                      <p:tavLst>
                                        <p:tav tm="0">
                                          <p:val>
                                            <p:strVal val="0-#ppt_h/2"/>
                                          </p:val>
                                        </p:tav>
                                        <p:tav tm="100000">
                                          <p:val>
                                            <p:strVal val="#ppt_y"/>
                                          </p:val>
                                        </p:tav>
                                      </p:tavLst>
                                    </p:anim>
                                  </p:childTnLst>
                                </p:cTn>
                              </p:par>
                              <p:par>
                                <p:cTn id="189" presetID="19" presetClass="entr" presetSubtype="5" fill="hold" grpId="1" nodeType="withEffect">
                                  <p:stCondLst>
                                    <p:cond delay="0"/>
                                  </p:stCondLst>
                                  <p:childTnLst>
                                    <p:set>
                                      <p:cBhvr>
                                        <p:cTn id="190" dur="1" fill="hold">
                                          <p:stCondLst>
                                            <p:cond delay="0"/>
                                          </p:stCondLst>
                                        </p:cTn>
                                        <p:tgtEl>
                                          <p:spTgt spid="32"/>
                                        </p:tgtEl>
                                        <p:attrNameLst>
                                          <p:attrName>style.visibility</p:attrName>
                                        </p:attrNameLst>
                                      </p:cBhvr>
                                      <p:to>
                                        <p:strVal val="visible"/>
                                      </p:to>
                                    </p:set>
                                    <p:anim calcmode="lin" valueType="num">
                                      <p:cBhvr>
                                        <p:cTn id="191" dur="4000" fill="hold"/>
                                        <p:tgtEl>
                                          <p:spTgt spid="32"/>
                                        </p:tgtEl>
                                        <p:attrNameLst>
                                          <p:attrName>ppt_w</p:attrName>
                                        </p:attrNameLst>
                                      </p:cBhvr>
                                      <p:tavLst>
                                        <p:tav tm="0">
                                          <p:val>
                                            <p:strVal val="#ppt_w"/>
                                          </p:val>
                                        </p:tav>
                                        <p:tav tm="100000">
                                          <p:val>
                                            <p:strVal val="#ppt_w"/>
                                          </p:val>
                                        </p:tav>
                                      </p:tavLst>
                                    </p:anim>
                                    <p:anim calcmode="lin" valueType="num">
                                      <p:cBhvr>
                                        <p:cTn id="192" dur="4000" fill="hold"/>
                                        <p:tgtEl>
                                          <p:spTgt spid="32"/>
                                        </p:tgtEl>
                                        <p:attrNameLst>
                                          <p:attrName>ppt_h</p:attrName>
                                        </p:attrNameLst>
                                      </p:cBhvr>
                                      <p:tavLst>
                                        <p:tav tm="0" fmla="#ppt_h*sin(2.5*pi*$)">
                                          <p:val>
                                            <p:fltVal val="0"/>
                                          </p:val>
                                        </p:tav>
                                        <p:tav tm="100000">
                                          <p:val>
                                            <p:fltVal val="1"/>
                                          </p:val>
                                        </p:tav>
                                      </p:tavLst>
                                    </p:anim>
                                  </p:childTnLst>
                                </p:cTn>
                              </p:par>
                              <p:par>
                                <p:cTn id="193" presetID="2" presetClass="exit" presetSubtype="4" fill="hold" grpId="2" nodeType="withEffect">
                                  <p:stCondLst>
                                    <p:cond delay="0"/>
                                  </p:stCondLst>
                                  <p:childTnLst>
                                    <p:anim calcmode="lin" valueType="num">
                                      <p:cBhvr additive="base">
                                        <p:cTn id="194" dur="4500"/>
                                        <p:tgtEl>
                                          <p:spTgt spid="32"/>
                                        </p:tgtEl>
                                        <p:attrNameLst>
                                          <p:attrName>ppt_x</p:attrName>
                                        </p:attrNameLst>
                                      </p:cBhvr>
                                      <p:tavLst>
                                        <p:tav tm="0">
                                          <p:val>
                                            <p:strVal val="ppt_x"/>
                                          </p:val>
                                        </p:tav>
                                        <p:tav tm="100000">
                                          <p:val>
                                            <p:strVal val="ppt_x"/>
                                          </p:val>
                                        </p:tav>
                                      </p:tavLst>
                                    </p:anim>
                                    <p:anim calcmode="lin" valueType="num">
                                      <p:cBhvr additive="base">
                                        <p:cTn id="195" dur="4500"/>
                                        <p:tgtEl>
                                          <p:spTgt spid="32"/>
                                        </p:tgtEl>
                                        <p:attrNameLst>
                                          <p:attrName>ppt_y</p:attrName>
                                        </p:attrNameLst>
                                      </p:cBhvr>
                                      <p:tavLst>
                                        <p:tav tm="0">
                                          <p:val>
                                            <p:strVal val="ppt_y"/>
                                          </p:val>
                                        </p:tav>
                                        <p:tav tm="100000">
                                          <p:val>
                                            <p:strVal val="1+ppt_h/2"/>
                                          </p:val>
                                        </p:tav>
                                      </p:tavLst>
                                    </p:anim>
                                    <p:set>
                                      <p:cBhvr>
                                        <p:cTn id="196" dur="1" fill="hold">
                                          <p:stCondLst>
                                            <p:cond delay="4499"/>
                                          </p:stCondLst>
                                        </p:cTn>
                                        <p:tgtEl>
                                          <p:spTgt spid="32"/>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32"/>
                                        </p:tgtEl>
                                      </p:cBhvr>
                                    </p:animEffect>
                                    <p:set>
                                      <p:cBhvr>
                                        <p:cTn id="199" dur="1" fill="hold">
                                          <p:stCondLst>
                                            <p:cond delay="5999"/>
                                          </p:stCondLst>
                                        </p:cTn>
                                        <p:tgtEl>
                                          <p:spTgt spid="32"/>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33"/>
                                        </p:tgtEl>
                                        <p:attrNameLst>
                                          <p:attrName>style.visibility</p:attrName>
                                        </p:attrNameLst>
                                      </p:cBhvr>
                                      <p:to>
                                        <p:strVal val="visible"/>
                                      </p:to>
                                    </p:set>
                                    <p:anim calcmode="lin" valueType="num">
                                      <p:cBhvr additive="base">
                                        <p:cTn id="202" dur="4000" fill="hold"/>
                                        <p:tgtEl>
                                          <p:spTgt spid="33"/>
                                        </p:tgtEl>
                                        <p:attrNameLst>
                                          <p:attrName>ppt_x</p:attrName>
                                        </p:attrNameLst>
                                      </p:cBhvr>
                                      <p:tavLst>
                                        <p:tav tm="0">
                                          <p:val>
                                            <p:strVal val="#ppt_x"/>
                                          </p:val>
                                        </p:tav>
                                        <p:tav tm="100000">
                                          <p:val>
                                            <p:strVal val="#ppt_x"/>
                                          </p:val>
                                        </p:tav>
                                      </p:tavLst>
                                    </p:anim>
                                    <p:anim calcmode="lin" valueType="num">
                                      <p:cBhvr additive="base">
                                        <p:cTn id="203" dur="4000" fill="hold"/>
                                        <p:tgtEl>
                                          <p:spTgt spid="33"/>
                                        </p:tgtEl>
                                        <p:attrNameLst>
                                          <p:attrName>ppt_y</p:attrName>
                                        </p:attrNameLst>
                                      </p:cBhvr>
                                      <p:tavLst>
                                        <p:tav tm="0">
                                          <p:val>
                                            <p:strVal val="0-#ppt_h/2"/>
                                          </p:val>
                                        </p:tav>
                                        <p:tav tm="100000">
                                          <p:val>
                                            <p:strVal val="#ppt_y"/>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33"/>
                                        </p:tgtEl>
                                        <p:attrNameLst>
                                          <p:attrName>style.visibility</p:attrName>
                                        </p:attrNameLst>
                                      </p:cBhvr>
                                      <p:to>
                                        <p:strVal val="visible"/>
                                      </p:to>
                                    </p:set>
                                    <p:anim calcmode="lin" valueType="num">
                                      <p:cBhvr>
                                        <p:cTn id="206" dur="4000" fill="hold"/>
                                        <p:tgtEl>
                                          <p:spTgt spid="33"/>
                                        </p:tgtEl>
                                        <p:attrNameLst>
                                          <p:attrName>ppt_w</p:attrName>
                                        </p:attrNameLst>
                                      </p:cBhvr>
                                      <p:tavLst>
                                        <p:tav tm="0">
                                          <p:val>
                                            <p:strVal val="#ppt_w"/>
                                          </p:val>
                                        </p:tav>
                                        <p:tav tm="100000">
                                          <p:val>
                                            <p:strVal val="#ppt_w"/>
                                          </p:val>
                                        </p:tav>
                                      </p:tavLst>
                                    </p:anim>
                                    <p:anim calcmode="lin" valueType="num">
                                      <p:cBhvr>
                                        <p:cTn id="207" dur="4000" fill="hold"/>
                                        <p:tgtEl>
                                          <p:spTgt spid="33"/>
                                        </p:tgtEl>
                                        <p:attrNameLst>
                                          <p:attrName>ppt_h</p:attrName>
                                        </p:attrNameLst>
                                      </p:cBhvr>
                                      <p:tavLst>
                                        <p:tav tm="0" fmla="#ppt_h*sin(2.5*pi*$)">
                                          <p:val>
                                            <p:fltVal val="0"/>
                                          </p:val>
                                        </p:tav>
                                        <p:tav tm="100000">
                                          <p:val>
                                            <p:fltVal val="1"/>
                                          </p:val>
                                        </p:tav>
                                      </p:tavLst>
                                    </p:anim>
                                  </p:childTnLst>
                                </p:cTn>
                              </p:par>
                              <p:par>
                                <p:cTn id="208" presetID="2" presetClass="exit" presetSubtype="4" fill="hold" grpId="2" nodeType="withEffect">
                                  <p:stCondLst>
                                    <p:cond delay="0"/>
                                  </p:stCondLst>
                                  <p:childTnLst>
                                    <p:anim calcmode="lin" valueType="num">
                                      <p:cBhvr additive="base">
                                        <p:cTn id="209" dur="4500"/>
                                        <p:tgtEl>
                                          <p:spTgt spid="33"/>
                                        </p:tgtEl>
                                        <p:attrNameLst>
                                          <p:attrName>ppt_x</p:attrName>
                                        </p:attrNameLst>
                                      </p:cBhvr>
                                      <p:tavLst>
                                        <p:tav tm="0">
                                          <p:val>
                                            <p:strVal val="ppt_x"/>
                                          </p:val>
                                        </p:tav>
                                        <p:tav tm="100000">
                                          <p:val>
                                            <p:strVal val="ppt_x"/>
                                          </p:val>
                                        </p:tav>
                                      </p:tavLst>
                                    </p:anim>
                                    <p:anim calcmode="lin" valueType="num">
                                      <p:cBhvr additive="base">
                                        <p:cTn id="210" dur="4500"/>
                                        <p:tgtEl>
                                          <p:spTgt spid="33"/>
                                        </p:tgtEl>
                                        <p:attrNameLst>
                                          <p:attrName>ppt_y</p:attrName>
                                        </p:attrNameLst>
                                      </p:cBhvr>
                                      <p:tavLst>
                                        <p:tav tm="0">
                                          <p:val>
                                            <p:strVal val="ppt_y"/>
                                          </p:val>
                                        </p:tav>
                                        <p:tav tm="100000">
                                          <p:val>
                                            <p:strVal val="1+ppt_h/2"/>
                                          </p:val>
                                        </p:tav>
                                      </p:tavLst>
                                    </p:anim>
                                    <p:set>
                                      <p:cBhvr>
                                        <p:cTn id="211" dur="1" fill="hold">
                                          <p:stCondLst>
                                            <p:cond delay="4499"/>
                                          </p:stCondLst>
                                        </p:cTn>
                                        <p:tgtEl>
                                          <p:spTgt spid="33"/>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33"/>
                                        </p:tgtEl>
                                      </p:cBhvr>
                                    </p:animEffect>
                                    <p:set>
                                      <p:cBhvr>
                                        <p:cTn id="214" dur="1" fill="hold">
                                          <p:stCondLst>
                                            <p:cond delay="5999"/>
                                          </p:stCondLst>
                                        </p:cTn>
                                        <p:tgtEl>
                                          <p:spTgt spid="33"/>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34"/>
                                        </p:tgtEl>
                                        <p:attrNameLst>
                                          <p:attrName>style.visibility</p:attrName>
                                        </p:attrNameLst>
                                      </p:cBhvr>
                                      <p:to>
                                        <p:strVal val="visible"/>
                                      </p:to>
                                    </p:set>
                                    <p:anim calcmode="lin" valueType="num">
                                      <p:cBhvr additive="base">
                                        <p:cTn id="217" dur="4000" fill="hold"/>
                                        <p:tgtEl>
                                          <p:spTgt spid="34"/>
                                        </p:tgtEl>
                                        <p:attrNameLst>
                                          <p:attrName>ppt_x</p:attrName>
                                        </p:attrNameLst>
                                      </p:cBhvr>
                                      <p:tavLst>
                                        <p:tav tm="0">
                                          <p:val>
                                            <p:strVal val="#ppt_x"/>
                                          </p:val>
                                        </p:tav>
                                        <p:tav tm="100000">
                                          <p:val>
                                            <p:strVal val="#ppt_x"/>
                                          </p:val>
                                        </p:tav>
                                      </p:tavLst>
                                    </p:anim>
                                    <p:anim calcmode="lin" valueType="num">
                                      <p:cBhvr additive="base">
                                        <p:cTn id="218" dur="4000" fill="hold"/>
                                        <p:tgtEl>
                                          <p:spTgt spid="34"/>
                                        </p:tgtEl>
                                        <p:attrNameLst>
                                          <p:attrName>ppt_y</p:attrName>
                                        </p:attrNameLst>
                                      </p:cBhvr>
                                      <p:tavLst>
                                        <p:tav tm="0">
                                          <p:val>
                                            <p:strVal val="0-#ppt_h/2"/>
                                          </p:val>
                                        </p:tav>
                                        <p:tav tm="100000">
                                          <p:val>
                                            <p:strVal val="#ppt_y"/>
                                          </p:val>
                                        </p:tav>
                                      </p:tavLst>
                                    </p:anim>
                                  </p:childTnLst>
                                </p:cTn>
                              </p:par>
                              <p:par>
                                <p:cTn id="219" presetID="19" presetClass="entr" presetSubtype="5" fill="hold" grpId="1" nodeType="withEffect">
                                  <p:stCondLst>
                                    <p:cond delay="0"/>
                                  </p:stCondLst>
                                  <p:childTnLst>
                                    <p:set>
                                      <p:cBhvr>
                                        <p:cTn id="220" dur="1" fill="hold">
                                          <p:stCondLst>
                                            <p:cond delay="0"/>
                                          </p:stCondLst>
                                        </p:cTn>
                                        <p:tgtEl>
                                          <p:spTgt spid="34"/>
                                        </p:tgtEl>
                                        <p:attrNameLst>
                                          <p:attrName>style.visibility</p:attrName>
                                        </p:attrNameLst>
                                      </p:cBhvr>
                                      <p:to>
                                        <p:strVal val="visible"/>
                                      </p:to>
                                    </p:set>
                                    <p:anim calcmode="lin" valueType="num">
                                      <p:cBhvr>
                                        <p:cTn id="221" dur="4000" fill="hold"/>
                                        <p:tgtEl>
                                          <p:spTgt spid="34"/>
                                        </p:tgtEl>
                                        <p:attrNameLst>
                                          <p:attrName>ppt_w</p:attrName>
                                        </p:attrNameLst>
                                      </p:cBhvr>
                                      <p:tavLst>
                                        <p:tav tm="0">
                                          <p:val>
                                            <p:strVal val="#ppt_w"/>
                                          </p:val>
                                        </p:tav>
                                        <p:tav tm="100000">
                                          <p:val>
                                            <p:strVal val="#ppt_w"/>
                                          </p:val>
                                        </p:tav>
                                      </p:tavLst>
                                    </p:anim>
                                    <p:anim calcmode="lin" valueType="num">
                                      <p:cBhvr>
                                        <p:cTn id="222" dur="4000" fill="hold"/>
                                        <p:tgtEl>
                                          <p:spTgt spid="34"/>
                                        </p:tgtEl>
                                        <p:attrNameLst>
                                          <p:attrName>ppt_h</p:attrName>
                                        </p:attrNameLst>
                                      </p:cBhvr>
                                      <p:tavLst>
                                        <p:tav tm="0" fmla="#ppt_h*sin(2.5*pi*$)">
                                          <p:val>
                                            <p:fltVal val="0"/>
                                          </p:val>
                                        </p:tav>
                                        <p:tav tm="100000">
                                          <p:val>
                                            <p:fltVal val="1"/>
                                          </p:val>
                                        </p:tav>
                                      </p:tavLst>
                                    </p:anim>
                                  </p:childTnLst>
                                </p:cTn>
                              </p:par>
                              <p:par>
                                <p:cTn id="223" presetID="2" presetClass="exit" presetSubtype="4" fill="hold" grpId="2" nodeType="withEffect">
                                  <p:stCondLst>
                                    <p:cond delay="0"/>
                                  </p:stCondLst>
                                  <p:childTnLst>
                                    <p:anim calcmode="lin" valueType="num">
                                      <p:cBhvr additive="base">
                                        <p:cTn id="224" dur="4500"/>
                                        <p:tgtEl>
                                          <p:spTgt spid="34"/>
                                        </p:tgtEl>
                                        <p:attrNameLst>
                                          <p:attrName>ppt_x</p:attrName>
                                        </p:attrNameLst>
                                      </p:cBhvr>
                                      <p:tavLst>
                                        <p:tav tm="0">
                                          <p:val>
                                            <p:strVal val="ppt_x"/>
                                          </p:val>
                                        </p:tav>
                                        <p:tav tm="100000">
                                          <p:val>
                                            <p:strVal val="ppt_x"/>
                                          </p:val>
                                        </p:tav>
                                      </p:tavLst>
                                    </p:anim>
                                    <p:anim calcmode="lin" valueType="num">
                                      <p:cBhvr additive="base">
                                        <p:cTn id="225" dur="4500"/>
                                        <p:tgtEl>
                                          <p:spTgt spid="34"/>
                                        </p:tgtEl>
                                        <p:attrNameLst>
                                          <p:attrName>ppt_y</p:attrName>
                                        </p:attrNameLst>
                                      </p:cBhvr>
                                      <p:tavLst>
                                        <p:tav tm="0">
                                          <p:val>
                                            <p:strVal val="ppt_y"/>
                                          </p:val>
                                        </p:tav>
                                        <p:tav tm="100000">
                                          <p:val>
                                            <p:strVal val="1+ppt_h/2"/>
                                          </p:val>
                                        </p:tav>
                                      </p:tavLst>
                                    </p:anim>
                                    <p:set>
                                      <p:cBhvr>
                                        <p:cTn id="226" dur="1" fill="hold">
                                          <p:stCondLst>
                                            <p:cond delay="4499"/>
                                          </p:stCondLst>
                                        </p:cTn>
                                        <p:tgtEl>
                                          <p:spTgt spid="34"/>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34"/>
                                        </p:tgtEl>
                                      </p:cBhvr>
                                    </p:animEffect>
                                    <p:set>
                                      <p:cBhvr>
                                        <p:cTn id="229" dur="1" fill="hold">
                                          <p:stCondLst>
                                            <p:cond delay="5999"/>
                                          </p:stCondLst>
                                        </p:cTn>
                                        <p:tgtEl>
                                          <p:spTgt spid="34"/>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25"/>
                                        </p:tgtEl>
                                        <p:attrNameLst>
                                          <p:attrName>style.visibility</p:attrName>
                                        </p:attrNameLst>
                                      </p:cBhvr>
                                      <p:to>
                                        <p:strVal val="visible"/>
                                      </p:to>
                                    </p:set>
                                    <p:anim calcmode="lin" valueType="num">
                                      <p:cBhvr additive="base">
                                        <p:cTn id="232" dur="4000" fill="hold"/>
                                        <p:tgtEl>
                                          <p:spTgt spid="25"/>
                                        </p:tgtEl>
                                        <p:attrNameLst>
                                          <p:attrName>ppt_x</p:attrName>
                                        </p:attrNameLst>
                                      </p:cBhvr>
                                      <p:tavLst>
                                        <p:tav tm="0">
                                          <p:val>
                                            <p:strVal val="#ppt_x"/>
                                          </p:val>
                                        </p:tav>
                                        <p:tav tm="100000">
                                          <p:val>
                                            <p:strVal val="#ppt_x"/>
                                          </p:val>
                                        </p:tav>
                                      </p:tavLst>
                                    </p:anim>
                                    <p:anim calcmode="lin" valueType="num">
                                      <p:cBhvr additive="base">
                                        <p:cTn id="233" dur="4000" fill="hold"/>
                                        <p:tgtEl>
                                          <p:spTgt spid="25"/>
                                        </p:tgtEl>
                                        <p:attrNameLst>
                                          <p:attrName>ppt_y</p:attrName>
                                        </p:attrNameLst>
                                      </p:cBhvr>
                                      <p:tavLst>
                                        <p:tav tm="0">
                                          <p:val>
                                            <p:strVal val="0-#ppt_h/2"/>
                                          </p:val>
                                        </p:tav>
                                        <p:tav tm="100000">
                                          <p:val>
                                            <p:strVal val="#ppt_y"/>
                                          </p:val>
                                        </p:tav>
                                      </p:tavLst>
                                    </p:anim>
                                  </p:childTnLst>
                                </p:cTn>
                              </p:par>
                              <p:par>
                                <p:cTn id="234" presetID="19" presetClass="entr" presetSubtype="5" fill="hold" grpId="1" nodeType="withEffect">
                                  <p:stCondLst>
                                    <p:cond delay="0"/>
                                  </p:stCondLst>
                                  <p:childTnLst>
                                    <p:set>
                                      <p:cBhvr>
                                        <p:cTn id="235" dur="1" fill="hold">
                                          <p:stCondLst>
                                            <p:cond delay="0"/>
                                          </p:stCondLst>
                                        </p:cTn>
                                        <p:tgtEl>
                                          <p:spTgt spid="25"/>
                                        </p:tgtEl>
                                        <p:attrNameLst>
                                          <p:attrName>style.visibility</p:attrName>
                                        </p:attrNameLst>
                                      </p:cBhvr>
                                      <p:to>
                                        <p:strVal val="visible"/>
                                      </p:to>
                                    </p:set>
                                    <p:anim calcmode="lin" valueType="num">
                                      <p:cBhvr>
                                        <p:cTn id="236" dur="4000" fill="hold"/>
                                        <p:tgtEl>
                                          <p:spTgt spid="25"/>
                                        </p:tgtEl>
                                        <p:attrNameLst>
                                          <p:attrName>ppt_w</p:attrName>
                                        </p:attrNameLst>
                                      </p:cBhvr>
                                      <p:tavLst>
                                        <p:tav tm="0">
                                          <p:val>
                                            <p:strVal val="#ppt_w"/>
                                          </p:val>
                                        </p:tav>
                                        <p:tav tm="100000">
                                          <p:val>
                                            <p:strVal val="#ppt_w"/>
                                          </p:val>
                                        </p:tav>
                                      </p:tavLst>
                                    </p:anim>
                                    <p:anim calcmode="lin" valueType="num">
                                      <p:cBhvr>
                                        <p:cTn id="237" dur="4000" fill="hold"/>
                                        <p:tgtEl>
                                          <p:spTgt spid="25"/>
                                        </p:tgtEl>
                                        <p:attrNameLst>
                                          <p:attrName>ppt_h</p:attrName>
                                        </p:attrNameLst>
                                      </p:cBhvr>
                                      <p:tavLst>
                                        <p:tav tm="0" fmla="#ppt_h*sin(2.5*pi*$)">
                                          <p:val>
                                            <p:fltVal val="0"/>
                                          </p:val>
                                        </p:tav>
                                        <p:tav tm="100000">
                                          <p:val>
                                            <p:fltVal val="1"/>
                                          </p:val>
                                        </p:tav>
                                      </p:tavLst>
                                    </p:anim>
                                  </p:childTnLst>
                                </p:cTn>
                              </p:par>
                              <p:par>
                                <p:cTn id="238" presetID="2" presetClass="exit" presetSubtype="4" fill="hold" grpId="2" nodeType="withEffect">
                                  <p:stCondLst>
                                    <p:cond delay="0"/>
                                  </p:stCondLst>
                                  <p:childTnLst>
                                    <p:anim calcmode="lin" valueType="num">
                                      <p:cBhvr additive="base">
                                        <p:cTn id="239" dur="4500"/>
                                        <p:tgtEl>
                                          <p:spTgt spid="25"/>
                                        </p:tgtEl>
                                        <p:attrNameLst>
                                          <p:attrName>ppt_x</p:attrName>
                                        </p:attrNameLst>
                                      </p:cBhvr>
                                      <p:tavLst>
                                        <p:tav tm="0">
                                          <p:val>
                                            <p:strVal val="ppt_x"/>
                                          </p:val>
                                        </p:tav>
                                        <p:tav tm="100000">
                                          <p:val>
                                            <p:strVal val="ppt_x"/>
                                          </p:val>
                                        </p:tav>
                                      </p:tavLst>
                                    </p:anim>
                                    <p:anim calcmode="lin" valueType="num">
                                      <p:cBhvr additive="base">
                                        <p:cTn id="240" dur="4500"/>
                                        <p:tgtEl>
                                          <p:spTgt spid="25"/>
                                        </p:tgtEl>
                                        <p:attrNameLst>
                                          <p:attrName>ppt_y</p:attrName>
                                        </p:attrNameLst>
                                      </p:cBhvr>
                                      <p:tavLst>
                                        <p:tav tm="0">
                                          <p:val>
                                            <p:strVal val="ppt_y"/>
                                          </p:val>
                                        </p:tav>
                                        <p:tav tm="100000">
                                          <p:val>
                                            <p:strVal val="1+ppt_h/2"/>
                                          </p:val>
                                        </p:tav>
                                      </p:tavLst>
                                    </p:anim>
                                    <p:set>
                                      <p:cBhvr>
                                        <p:cTn id="241" dur="1" fill="hold">
                                          <p:stCondLst>
                                            <p:cond delay="4499"/>
                                          </p:stCondLst>
                                        </p:cTn>
                                        <p:tgtEl>
                                          <p:spTgt spid="25"/>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25"/>
                                        </p:tgtEl>
                                      </p:cBhvr>
                                    </p:animEffect>
                                    <p:set>
                                      <p:cBhvr>
                                        <p:cTn id="244" dur="1" fill="hold">
                                          <p:stCondLst>
                                            <p:cond delay="5999"/>
                                          </p:stCondLst>
                                        </p:cTn>
                                        <p:tgtEl>
                                          <p:spTgt spid="25"/>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26"/>
                                        </p:tgtEl>
                                        <p:attrNameLst>
                                          <p:attrName>style.visibility</p:attrName>
                                        </p:attrNameLst>
                                      </p:cBhvr>
                                      <p:to>
                                        <p:strVal val="visible"/>
                                      </p:to>
                                    </p:set>
                                    <p:anim calcmode="lin" valueType="num">
                                      <p:cBhvr additive="base">
                                        <p:cTn id="247" dur="4000" fill="hold"/>
                                        <p:tgtEl>
                                          <p:spTgt spid="26"/>
                                        </p:tgtEl>
                                        <p:attrNameLst>
                                          <p:attrName>ppt_x</p:attrName>
                                        </p:attrNameLst>
                                      </p:cBhvr>
                                      <p:tavLst>
                                        <p:tav tm="0">
                                          <p:val>
                                            <p:strVal val="#ppt_x"/>
                                          </p:val>
                                        </p:tav>
                                        <p:tav tm="100000">
                                          <p:val>
                                            <p:strVal val="#ppt_x"/>
                                          </p:val>
                                        </p:tav>
                                      </p:tavLst>
                                    </p:anim>
                                    <p:anim calcmode="lin" valueType="num">
                                      <p:cBhvr additive="base">
                                        <p:cTn id="248" dur="4000" fill="hold"/>
                                        <p:tgtEl>
                                          <p:spTgt spid="26"/>
                                        </p:tgtEl>
                                        <p:attrNameLst>
                                          <p:attrName>ppt_y</p:attrName>
                                        </p:attrNameLst>
                                      </p:cBhvr>
                                      <p:tavLst>
                                        <p:tav tm="0">
                                          <p:val>
                                            <p:strVal val="0-#ppt_h/2"/>
                                          </p:val>
                                        </p:tav>
                                        <p:tav tm="100000">
                                          <p:val>
                                            <p:strVal val="#ppt_y"/>
                                          </p:val>
                                        </p:tav>
                                      </p:tavLst>
                                    </p:anim>
                                  </p:childTnLst>
                                </p:cTn>
                              </p:par>
                              <p:par>
                                <p:cTn id="249" presetID="19" presetClass="entr" presetSubtype="5" fill="hold" grpId="1" nodeType="withEffect">
                                  <p:stCondLst>
                                    <p:cond delay="0"/>
                                  </p:stCondLst>
                                  <p:childTnLst>
                                    <p:set>
                                      <p:cBhvr>
                                        <p:cTn id="250" dur="1" fill="hold">
                                          <p:stCondLst>
                                            <p:cond delay="0"/>
                                          </p:stCondLst>
                                        </p:cTn>
                                        <p:tgtEl>
                                          <p:spTgt spid="26"/>
                                        </p:tgtEl>
                                        <p:attrNameLst>
                                          <p:attrName>style.visibility</p:attrName>
                                        </p:attrNameLst>
                                      </p:cBhvr>
                                      <p:to>
                                        <p:strVal val="visible"/>
                                      </p:to>
                                    </p:set>
                                    <p:anim calcmode="lin" valueType="num">
                                      <p:cBhvr>
                                        <p:cTn id="251" dur="4000" fill="hold"/>
                                        <p:tgtEl>
                                          <p:spTgt spid="26"/>
                                        </p:tgtEl>
                                        <p:attrNameLst>
                                          <p:attrName>ppt_w</p:attrName>
                                        </p:attrNameLst>
                                      </p:cBhvr>
                                      <p:tavLst>
                                        <p:tav tm="0">
                                          <p:val>
                                            <p:strVal val="#ppt_w"/>
                                          </p:val>
                                        </p:tav>
                                        <p:tav tm="100000">
                                          <p:val>
                                            <p:strVal val="#ppt_w"/>
                                          </p:val>
                                        </p:tav>
                                      </p:tavLst>
                                    </p:anim>
                                    <p:anim calcmode="lin" valueType="num">
                                      <p:cBhvr>
                                        <p:cTn id="252" dur="4000" fill="hold"/>
                                        <p:tgtEl>
                                          <p:spTgt spid="26"/>
                                        </p:tgtEl>
                                        <p:attrNameLst>
                                          <p:attrName>ppt_h</p:attrName>
                                        </p:attrNameLst>
                                      </p:cBhvr>
                                      <p:tavLst>
                                        <p:tav tm="0" fmla="#ppt_h*sin(2.5*pi*$)">
                                          <p:val>
                                            <p:fltVal val="0"/>
                                          </p:val>
                                        </p:tav>
                                        <p:tav tm="100000">
                                          <p:val>
                                            <p:fltVal val="1"/>
                                          </p:val>
                                        </p:tav>
                                      </p:tavLst>
                                    </p:anim>
                                  </p:childTnLst>
                                </p:cTn>
                              </p:par>
                              <p:par>
                                <p:cTn id="253" presetID="2" presetClass="exit" presetSubtype="4" fill="hold" grpId="2" nodeType="withEffect">
                                  <p:stCondLst>
                                    <p:cond delay="0"/>
                                  </p:stCondLst>
                                  <p:childTnLst>
                                    <p:anim calcmode="lin" valueType="num">
                                      <p:cBhvr additive="base">
                                        <p:cTn id="254" dur="4500"/>
                                        <p:tgtEl>
                                          <p:spTgt spid="26"/>
                                        </p:tgtEl>
                                        <p:attrNameLst>
                                          <p:attrName>ppt_x</p:attrName>
                                        </p:attrNameLst>
                                      </p:cBhvr>
                                      <p:tavLst>
                                        <p:tav tm="0">
                                          <p:val>
                                            <p:strVal val="ppt_x"/>
                                          </p:val>
                                        </p:tav>
                                        <p:tav tm="100000">
                                          <p:val>
                                            <p:strVal val="ppt_x"/>
                                          </p:val>
                                        </p:tav>
                                      </p:tavLst>
                                    </p:anim>
                                    <p:anim calcmode="lin" valueType="num">
                                      <p:cBhvr additive="base">
                                        <p:cTn id="255" dur="4500"/>
                                        <p:tgtEl>
                                          <p:spTgt spid="26"/>
                                        </p:tgtEl>
                                        <p:attrNameLst>
                                          <p:attrName>ppt_y</p:attrName>
                                        </p:attrNameLst>
                                      </p:cBhvr>
                                      <p:tavLst>
                                        <p:tav tm="0">
                                          <p:val>
                                            <p:strVal val="ppt_y"/>
                                          </p:val>
                                        </p:tav>
                                        <p:tav tm="100000">
                                          <p:val>
                                            <p:strVal val="1+ppt_h/2"/>
                                          </p:val>
                                        </p:tav>
                                      </p:tavLst>
                                    </p:anim>
                                    <p:set>
                                      <p:cBhvr>
                                        <p:cTn id="256" dur="1" fill="hold">
                                          <p:stCondLst>
                                            <p:cond delay="4499"/>
                                          </p:stCondLst>
                                        </p:cTn>
                                        <p:tgtEl>
                                          <p:spTgt spid="26"/>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26"/>
                                        </p:tgtEl>
                                      </p:cBhvr>
                                    </p:animEffect>
                                    <p:set>
                                      <p:cBhvr>
                                        <p:cTn id="259" dur="1" fill="hold">
                                          <p:stCondLst>
                                            <p:cond delay="5999"/>
                                          </p:stCondLst>
                                        </p:cTn>
                                        <p:tgtEl>
                                          <p:spTgt spid="26"/>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27"/>
                                        </p:tgtEl>
                                        <p:attrNameLst>
                                          <p:attrName>style.visibility</p:attrName>
                                        </p:attrNameLst>
                                      </p:cBhvr>
                                      <p:to>
                                        <p:strVal val="visible"/>
                                      </p:to>
                                    </p:set>
                                    <p:anim calcmode="lin" valueType="num">
                                      <p:cBhvr additive="base">
                                        <p:cTn id="262" dur="4000" fill="hold"/>
                                        <p:tgtEl>
                                          <p:spTgt spid="27"/>
                                        </p:tgtEl>
                                        <p:attrNameLst>
                                          <p:attrName>ppt_x</p:attrName>
                                        </p:attrNameLst>
                                      </p:cBhvr>
                                      <p:tavLst>
                                        <p:tav tm="0">
                                          <p:val>
                                            <p:strVal val="#ppt_x"/>
                                          </p:val>
                                        </p:tav>
                                        <p:tav tm="100000">
                                          <p:val>
                                            <p:strVal val="#ppt_x"/>
                                          </p:val>
                                        </p:tav>
                                      </p:tavLst>
                                    </p:anim>
                                    <p:anim calcmode="lin" valueType="num">
                                      <p:cBhvr additive="base">
                                        <p:cTn id="263" dur="4000" fill="hold"/>
                                        <p:tgtEl>
                                          <p:spTgt spid="27"/>
                                        </p:tgtEl>
                                        <p:attrNameLst>
                                          <p:attrName>ppt_y</p:attrName>
                                        </p:attrNameLst>
                                      </p:cBhvr>
                                      <p:tavLst>
                                        <p:tav tm="0">
                                          <p:val>
                                            <p:strVal val="0-#ppt_h/2"/>
                                          </p:val>
                                        </p:tav>
                                        <p:tav tm="100000">
                                          <p:val>
                                            <p:strVal val="#ppt_y"/>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27"/>
                                        </p:tgtEl>
                                        <p:attrNameLst>
                                          <p:attrName>style.visibility</p:attrName>
                                        </p:attrNameLst>
                                      </p:cBhvr>
                                      <p:to>
                                        <p:strVal val="visible"/>
                                      </p:to>
                                    </p:set>
                                    <p:anim calcmode="lin" valueType="num">
                                      <p:cBhvr>
                                        <p:cTn id="266" dur="4000" fill="hold"/>
                                        <p:tgtEl>
                                          <p:spTgt spid="27"/>
                                        </p:tgtEl>
                                        <p:attrNameLst>
                                          <p:attrName>ppt_w</p:attrName>
                                        </p:attrNameLst>
                                      </p:cBhvr>
                                      <p:tavLst>
                                        <p:tav tm="0">
                                          <p:val>
                                            <p:strVal val="#ppt_w"/>
                                          </p:val>
                                        </p:tav>
                                        <p:tav tm="100000">
                                          <p:val>
                                            <p:strVal val="#ppt_w"/>
                                          </p:val>
                                        </p:tav>
                                      </p:tavLst>
                                    </p:anim>
                                    <p:anim calcmode="lin" valueType="num">
                                      <p:cBhvr>
                                        <p:cTn id="267" dur="4000" fill="hold"/>
                                        <p:tgtEl>
                                          <p:spTgt spid="27"/>
                                        </p:tgtEl>
                                        <p:attrNameLst>
                                          <p:attrName>ppt_h</p:attrName>
                                        </p:attrNameLst>
                                      </p:cBhvr>
                                      <p:tavLst>
                                        <p:tav tm="0" fmla="#ppt_h*sin(2.5*pi*$)">
                                          <p:val>
                                            <p:fltVal val="0"/>
                                          </p:val>
                                        </p:tav>
                                        <p:tav tm="100000">
                                          <p:val>
                                            <p:fltVal val="1"/>
                                          </p:val>
                                        </p:tav>
                                      </p:tavLst>
                                    </p:anim>
                                  </p:childTnLst>
                                </p:cTn>
                              </p:par>
                              <p:par>
                                <p:cTn id="268" presetID="2" presetClass="exit" presetSubtype="4" fill="hold" grpId="2" nodeType="withEffect">
                                  <p:stCondLst>
                                    <p:cond delay="0"/>
                                  </p:stCondLst>
                                  <p:childTnLst>
                                    <p:anim calcmode="lin" valueType="num">
                                      <p:cBhvr additive="base">
                                        <p:cTn id="269" dur="4500"/>
                                        <p:tgtEl>
                                          <p:spTgt spid="27"/>
                                        </p:tgtEl>
                                        <p:attrNameLst>
                                          <p:attrName>ppt_x</p:attrName>
                                        </p:attrNameLst>
                                      </p:cBhvr>
                                      <p:tavLst>
                                        <p:tav tm="0">
                                          <p:val>
                                            <p:strVal val="ppt_x"/>
                                          </p:val>
                                        </p:tav>
                                        <p:tav tm="100000">
                                          <p:val>
                                            <p:strVal val="ppt_x"/>
                                          </p:val>
                                        </p:tav>
                                      </p:tavLst>
                                    </p:anim>
                                    <p:anim calcmode="lin" valueType="num">
                                      <p:cBhvr additive="base">
                                        <p:cTn id="270" dur="4500"/>
                                        <p:tgtEl>
                                          <p:spTgt spid="27"/>
                                        </p:tgtEl>
                                        <p:attrNameLst>
                                          <p:attrName>ppt_y</p:attrName>
                                        </p:attrNameLst>
                                      </p:cBhvr>
                                      <p:tavLst>
                                        <p:tav tm="0">
                                          <p:val>
                                            <p:strVal val="ppt_y"/>
                                          </p:val>
                                        </p:tav>
                                        <p:tav tm="100000">
                                          <p:val>
                                            <p:strVal val="1+ppt_h/2"/>
                                          </p:val>
                                        </p:tav>
                                      </p:tavLst>
                                    </p:anim>
                                    <p:set>
                                      <p:cBhvr>
                                        <p:cTn id="271" dur="1" fill="hold">
                                          <p:stCondLst>
                                            <p:cond delay="4499"/>
                                          </p:stCondLst>
                                        </p:cTn>
                                        <p:tgtEl>
                                          <p:spTgt spid="27"/>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27"/>
                                        </p:tgtEl>
                                      </p:cBhvr>
                                    </p:animEffect>
                                    <p:set>
                                      <p:cBhvr>
                                        <p:cTn id="274" dur="1" fill="hold">
                                          <p:stCondLst>
                                            <p:cond delay="5999"/>
                                          </p:stCondLst>
                                        </p:cTn>
                                        <p:tgtEl>
                                          <p:spTgt spid="27"/>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28"/>
                                        </p:tgtEl>
                                        <p:attrNameLst>
                                          <p:attrName>style.visibility</p:attrName>
                                        </p:attrNameLst>
                                      </p:cBhvr>
                                      <p:to>
                                        <p:strVal val="visible"/>
                                      </p:to>
                                    </p:set>
                                    <p:anim calcmode="lin" valueType="num">
                                      <p:cBhvr additive="base">
                                        <p:cTn id="277" dur="4000" fill="hold"/>
                                        <p:tgtEl>
                                          <p:spTgt spid="28"/>
                                        </p:tgtEl>
                                        <p:attrNameLst>
                                          <p:attrName>ppt_x</p:attrName>
                                        </p:attrNameLst>
                                      </p:cBhvr>
                                      <p:tavLst>
                                        <p:tav tm="0">
                                          <p:val>
                                            <p:strVal val="#ppt_x"/>
                                          </p:val>
                                        </p:tav>
                                        <p:tav tm="100000">
                                          <p:val>
                                            <p:strVal val="#ppt_x"/>
                                          </p:val>
                                        </p:tav>
                                      </p:tavLst>
                                    </p:anim>
                                    <p:anim calcmode="lin" valueType="num">
                                      <p:cBhvr additive="base">
                                        <p:cTn id="278" dur="4000" fill="hold"/>
                                        <p:tgtEl>
                                          <p:spTgt spid="28"/>
                                        </p:tgtEl>
                                        <p:attrNameLst>
                                          <p:attrName>ppt_y</p:attrName>
                                        </p:attrNameLst>
                                      </p:cBhvr>
                                      <p:tavLst>
                                        <p:tav tm="0">
                                          <p:val>
                                            <p:strVal val="0-#ppt_h/2"/>
                                          </p:val>
                                        </p:tav>
                                        <p:tav tm="100000">
                                          <p:val>
                                            <p:strVal val="#ppt_y"/>
                                          </p:val>
                                        </p:tav>
                                      </p:tavLst>
                                    </p:anim>
                                  </p:childTnLst>
                                </p:cTn>
                              </p:par>
                              <p:par>
                                <p:cTn id="279" presetID="19" presetClass="entr" presetSubtype="5" fill="hold" grpId="1" nodeType="withEffect">
                                  <p:stCondLst>
                                    <p:cond delay="0"/>
                                  </p:stCondLst>
                                  <p:childTnLst>
                                    <p:set>
                                      <p:cBhvr>
                                        <p:cTn id="280" dur="1" fill="hold">
                                          <p:stCondLst>
                                            <p:cond delay="0"/>
                                          </p:stCondLst>
                                        </p:cTn>
                                        <p:tgtEl>
                                          <p:spTgt spid="28"/>
                                        </p:tgtEl>
                                        <p:attrNameLst>
                                          <p:attrName>style.visibility</p:attrName>
                                        </p:attrNameLst>
                                      </p:cBhvr>
                                      <p:to>
                                        <p:strVal val="visible"/>
                                      </p:to>
                                    </p:set>
                                    <p:anim calcmode="lin" valueType="num">
                                      <p:cBhvr>
                                        <p:cTn id="281" dur="4000" fill="hold"/>
                                        <p:tgtEl>
                                          <p:spTgt spid="28"/>
                                        </p:tgtEl>
                                        <p:attrNameLst>
                                          <p:attrName>ppt_w</p:attrName>
                                        </p:attrNameLst>
                                      </p:cBhvr>
                                      <p:tavLst>
                                        <p:tav tm="0">
                                          <p:val>
                                            <p:strVal val="#ppt_w"/>
                                          </p:val>
                                        </p:tav>
                                        <p:tav tm="100000">
                                          <p:val>
                                            <p:strVal val="#ppt_w"/>
                                          </p:val>
                                        </p:tav>
                                      </p:tavLst>
                                    </p:anim>
                                    <p:anim calcmode="lin" valueType="num">
                                      <p:cBhvr>
                                        <p:cTn id="282" dur="4000" fill="hold"/>
                                        <p:tgtEl>
                                          <p:spTgt spid="28"/>
                                        </p:tgtEl>
                                        <p:attrNameLst>
                                          <p:attrName>ppt_h</p:attrName>
                                        </p:attrNameLst>
                                      </p:cBhvr>
                                      <p:tavLst>
                                        <p:tav tm="0" fmla="#ppt_h*sin(2.5*pi*$)">
                                          <p:val>
                                            <p:fltVal val="0"/>
                                          </p:val>
                                        </p:tav>
                                        <p:tav tm="100000">
                                          <p:val>
                                            <p:fltVal val="1"/>
                                          </p:val>
                                        </p:tav>
                                      </p:tavLst>
                                    </p:anim>
                                  </p:childTnLst>
                                </p:cTn>
                              </p:par>
                              <p:par>
                                <p:cTn id="283" presetID="2" presetClass="exit" presetSubtype="4" fill="hold" grpId="2" nodeType="withEffect">
                                  <p:stCondLst>
                                    <p:cond delay="0"/>
                                  </p:stCondLst>
                                  <p:childTnLst>
                                    <p:anim calcmode="lin" valueType="num">
                                      <p:cBhvr additive="base">
                                        <p:cTn id="284" dur="4500"/>
                                        <p:tgtEl>
                                          <p:spTgt spid="28"/>
                                        </p:tgtEl>
                                        <p:attrNameLst>
                                          <p:attrName>ppt_x</p:attrName>
                                        </p:attrNameLst>
                                      </p:cBhvr>
                                      <p:tavLst>
                                        <p:tav tm="0">
                                          <p:val>
                                            <p:strVal val="ppt_x"/>
                                          </p:val>
                                        </p:tav>
                                        <p:tav tm="100000">
                                          <p:val>
                                            <p:strVal val="ppt_x"/>
                                          </p:val>
                                        </p:tav>
                                      </p:tavLst>
                                    </p:anim>
                                    <p:anim calcmode="lin" valueType="num">
                                      <p:cBhvr additive="base">
                                        <p:cTn id="285" dur="4500"/>
                                        <p:tgtEl>
                                          <p:spTgt spid="28"/>
                                        </p:tgtEl>
                                        <p:attrNameLst>
                                          <p:attrName>ppt_y</p:attrName>
                                        </p:attrNameLst>
                                      </p:cBhvr>
                                      <p:tavLst>
                                        <p:tav tm="0">
                                          <p:val>
                                            <p:strVal val="ppt_y"/>
                                          </p:val>
                                        </p:tav>
                                        <p:tav tm="100000">
                                          <p:val>
                                            <p:strVal val="1+ppt_h/2"/>
                                          </p:val>
                                        </p:tav>
                                      </p:tavLst>
                                    </p:anim>
                                    <p:set>
                                      <p:cBhvr>
                                        <p:cTn id="286" dur="1" fill="hold">
                                          <p:stCondLst>
                                            <p:cond delay="4499"/>
                                          </p:stCondLst>
                                        </p:cTn>
                                        <p:tgtEl>
                                          <p:spTgt spid="28"/>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28"/>
                                        </p:tgtEl>
                                      </p:cBhvr>
                                    </p:animEffect>
                                    <p:set>
                                      <p:cBhvr>
                                        <p:cTn id="289" dur="1" fill="hold">
                                          <p:stCondLst>
                                            <p:cond delay="5999"/>
                                          </p:stCondLst>
                                        </p:cTn>
                                        <p:tgtEl>
                                          <p:spTgt spid="28"/>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29"/>
                                        </p:tgtEl>
                                        <p:attrNameLst>
                                          <p:attrName>style.visibility</p:attrName>
                                        </p:attrNameLst>
                                      </p:cBhvr>
                                      <p:to>
                                        <p:strVal val="visible"/>
                                      </p:to>
                                    </p:set>
                                    <p:anim calcmode="lin" valueType="num">
                                      <p:cBhvr additive="base">
                                        <p:cTn id="292" dur="4000" fill="hold"/>
                                        <p:tgtEl>
                                          <p:spTgt spid="29"/>
                                        </p:tgtEl>
                                        <p:attrNameLst>
                                          <p:attrName>ppt_x</p:attrName>
                                        </p:attrNameLst>
                                      </p:cBhvr>
                                      <p:tavLst>
                                        <p:tav tm="0">
                                          <p:val>
                                            <p:strVal val="#ppt_x"/>
                                          </p:val>
                                        </p:tav>
                                        <p:tav tm="100000">
                                          <p:val>
                                            <p:strVal val="#ppt_x"/>
                                          </p:val>
                                        </p:tav>
                                      </p:tavLst>
                                    </p:anim>
                                    <p:anim calcmode="lin" valueType="num">
                                      <p:cBhvr additive="base">
                                        <p:cTn id="293" dur="4000" fill="hold"/>
                                        <p:tgtEl>
                                          <p:spTgt spid="29"/>
                                        </p:tgtEl>
                                        <p:attrNameLst>
                                          <p:attrName>ppt_y</p:attrName>
                                        </p:attrNameLst>
                                      </p:cBhvr>
                                      <p:tavLst>
                                        <p:tav tm="0">
                                          <p:val>
                                            <p:strVal val="0-#ppt_h/2"/>
                                          </p:val>
                                        </p:tav>
                                        <p:tav tm="100000">
                                          <p:val>
                                            <p:strVal val="#ppt_y"/>
                                          </p:val>
                                        </p:tav>
                                      </p:tavLst>
                                    </p:anim>
                                  </p:childTnLst>
                                </p:cTn>
                              </p:par>
                              <p:par>
                                <p:cTn id="294" presetID="19" presetClass="entr" presetSubtype="5" fill="hold" grpId="1" nodeType="withEffect">
                                  <p:stCondLst>
                                    <p:cond delay="0"/>
                                  </p:stCondLst>
                                  <p:childTnLst>
                                    <p:set>
                                      <p:cBhvr>
                                        <p:cTn id="295" dur="1" fill="hold">
                                          <p:stCondLst>
                                            <p:cond delay="0"/>
                                          </p:stCondLst>
                                        </p:cTn>
                                        <p:tgtEl>
                                          <p:spTgt spid="29"/>
                                        </p:tgtEl>
                                        <p:attrNameLst>
                                          <p:attrName>style.visibility</p:attrName>
                                        </p:attrNameLst>
                                      </p:cBhvr>
                                      <p:to>
                                        <p:strVal val="visible"/>
                                      </p:to>
                                    </p:set>
                                    <p:anim calcmode="lin" valueType="num">
                                      <p:cBhvr>
                                        <p:cTn id="296" dur="4000" fill="hold"/>
                                        <p:tgtEl>
                                          <p:spTgt spid="29"/>
                                        </p:tgtEl>
                                        <p:attrNameLst>
                                          <p:attrName>ppt_w</p:attrName>
                                        </p:attrNameLst>
                                      </p:cBhvr>
                                      <p:tavLst>
                                        <p:tav tm="0">
                                          <p:val>
                                            <p:strVal val="#ppt_w"/>
                                          </p:val>
                                        </p:tav>
                                        <p:tav tm="100000">
                                          <p:val>
                                            <p:strVal val="#ppt_w"/>
                                          </p:val>
                                        </p:tav>
                                      </p:tavLst>
                                    </p:anim>
                                    <p:anim calcmode="lin" valueType="num">
                                      <p:cBhvr>
                                        <p:cTn id="297" dur="4000" fill="hold"/>
                                        <p:tgtEl>
                                          <p:spTgt spid="29"/>
                                        </p:tgtEl>
                                        <p:attrNameLst>
                                          <p:attrName>ppt_h</p:attrName>
                                        </p:attrNameLst>
                                      </p:cBhvr>
                                      <p:tavLst>
                                        <p:tav tm="0" fmla="#ppt_h*sin(2.5*pi*$)">
                                          <p:val>
                                            <p:fltVal val="0"/>
                                          </p:val>
                                        </p:tav>
                                        <p:tav tm="100000">
                                          <p:val>
                                            <p:fltVal val="1"/>
                                          </p:val>
                                        </p:tav>
                                      </p:tavLst>
                                    </p:anim>
                                  </p:childTnLst>
                                </p:cTn>
                              </p:par>
                              <p:par>
                                <p:cTn id="298" presetID="2" presetClass="exit" presetSubtype="4" fill="hold" grpId="2" nodeType="withEffect">
                                  <p:stCondLst>
                                    <p:cond delay="0"/>
                                  </p:stCondLst>
                                  <p:childTnLst>
                                    <p:anim calcmode="lin" valueType="num">
                                      <p:cBhvr additive="base">
                                        <p:cTn id="299" dur="4500"/>
                                        <p:tgtEl>
                                          <p:spTgt spid="29"/>
                                        </p:tgtEl>
                                        <p:attrNameLst>
                                          <p:attrName>ppt_x</p:attrName>
                                        </p:attrNameLst>
                                      </p:cBhvr>
                                      <p:tavLst>
                                        <p:tav tm="0">
                                          <p:val>
                                            <p:strVal val="ppt_x"/>
                                          </p:val>
                                        </p:tav>
                                        <p:tav tm="100000">
                                          <p:val>
                                            <p:strVal val="ppt_x"/>
                                          </p:val>
                                        </p:tav>
                                      </p:tavLst>
                                    </p:anim>
                                    <p:anim calcmode="lin" valueType="num">
                                      <p:cBhvr additive="base">
                                        <p:cTn id="300" dur="4500"/>
                                        <p:tgtEl>
                                          <p:spTgt spid="29"/>
                                        </p:tgtEl>
                                        <p:attrNameLst>
                                          <p:attrName>ppt_y</p:attrName>
                                        </p:attrNameLst>
                                      </p:cBhvr>
                                      <p:tavLst>
                                        <p:tav tm="0">
                                          <p:val>
                                            <p:strVal val="ppt_y"/>
                                          </p:val>
                                        </p:tav>
                                        <p:tav tm="100000">
                                          <p:val>
                                            <p:strVal val="1+ppt_h/2"/>
                                          </p:val>
                                        </p:tav>
                                      </p:tavLst>
                                    </p:anim>
                                    <p:set>
                                      <p:cBhvr>
                                        <p:cTn id="301" dur="1" fill="hold">
                                          <p:stCondLst>
                                            <p:cond delay="4499"/>
                                          </p:stCondLst>
                                        </p:cTn>
                                        <p:tgtEl>
                                          <p:spTgt spid="29"/>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29"/>
                                        </p:tgtEl>
                                      </p:cBhvr>
                                    </p:animEffect>
                                    <p:set>
                                      <p:cBhvr>
                                        <p:cTn id="304" dur="1" fill="hold">
                                          <p:stCondLst>
                                            <p:cond delay="5999"/>
                                          </p:stCondLst>
                                        </p:cTn>
                                        <p:tgtEl>
                                          <p:spTgt spid="29"/>
                                        </p:tgtEl>
                                        <p:attrNameLst>
                                          <p:attrName>style.visibility</p:attrName>
                                        </p:attrNameLst>
                                      </p:cBhvr>
                                      <p:to>
                                        <p:strVal val="hidden"/>
                                      </p:to>
                                    </p:set>
                                  </p:childTnLst>
                                </p:cTn>
                              </p:par>
                              <p:par>
                                <p:cTn id="305" presetID="2" presetClass="entr" presetSubtype="1" fill="hold" grpId="0" nodeType="withEffect">
                                  <p:stCondLst>
                                    <p:cond delay="0"/>
                                  </p:stCondLst>
                                  <p:childTnLst>
                                    <p:set>
                                      <p:cBhvr>
                                        <p:cTn id="306" dur="1" fill="hold">
                                          <p:stCondLst>
                                            <p:cond delay="0"/>
                                          </p:stCondLst>
                                        </p:cTn>
                                        <p:tgtEl>
                                          <p:spTgt spid="45"/>
                                        </p:tgtEl>
                                        <p:attrNameLst>
                                          <p:attrName>style.visibility</p:attrName>
                                        </p:attrNameLst>
                                      </p:cBhvr>
                                      <p:to>
                                        <p:strVal val="visible"/>
                                      </p:to>
                                    </p:set>
                                    <p:anim calcmode="lin" valueType="num">
                                      <p:cBhvr additive="base">
                                        <p:cTn id="307" dur="4000" fill="hold"/>
                                        <p:tgtEl>
                                          <p:spTgt spid="45"/>
                                        </p:tgtEl>
                                        <p:attrNameLst>
                                          <p:attrName>ppt_x</p:attrName>
                                        </p:attrNameLst>
                                      </p:cBhvr>
                                      <p:tavLst>
                                        <p:tav tm="0">
                                          <p:val>
                                            <p:strVal val="#ppt_x"/>
                                          </p:val>
                                        </p:tav>
                                        <p:tav tm="100000">
                                          <p:val>
                                            <p:strVal val="#ppt_x"/>
                                          </p:val>
                                        </p:tav>
                                      </p:tavLst>
                                    </p:anim>
                                    <p:anim calcmode="lin" valueType="num">
                                      <p:cBhvr additive="base">
                                        <p:cTn id="308" dur="4000" fill="hold"/>
                                        <p:tgtEl>
                                          <p:spTgt spid="45"/>
                                        </p:tgtEl>
                                        <p:attrNameLst>
                                          <p:attrName>ppt_y</p:attrName>
                                        </p:attrNameLst>
                                      </p:cBhvr>
                                      <p:tavLst>
                                        <p:tav tm="0">
                                          <p:val>
                                            <p:strVal val="0-#ppt_h/2"/>
                                          </p:val>
                                        </p:tav>
                                        <p:tav tm="100000">
                                          <p:val>
                                            <p:strVal val="#ppt_y"/>
                                          </p:val>
                                        </p:tav>
                                      </p:tavLst>
                                    </p:anim>
                                  </p:childTnLst>
                                </p:cTn>
                              </p:par>
                              <p:par>
                                <p:cTn id="309" presetID="19" presetClass="entr" presetSubtype="5" fill="hold" grpId="1" nodeType="withEffect">
                                  <p:stCondLst>
                                    <p:cond delay="0"/>
                                  </p:stCondLst>
                                  <p:childTnLst>
                                    <p:set>
                                      <p:cBhvr>
                                        <p:cTn id="310" dur="1" fill="hold">
                                          <p:stCondLst>
                                            <p:cond delay="0"/>
                                          </p:stCondLst>
                                        </p:cTn>
                                        <p:tgtEl>
                                          <p:spTgt spid="45"/>
                                        </p:tgtEl>
                                        <p:attrNameLst>
                                          <p:attrName>style.visibility</p:attrName>
                                        </p:attrNameLst>
                                      </p:cBhvr>
                                      <p:to>
                                        <p:strVal val="visible"/>
                                      </p:to>
                                    </p:set>
                                    <p:anim calcmode="lin" valueType="num">
                                      <p:cBhvr>
                                        <p:cTn id="311" dur="4000" fill="hold"/>
                                        <p:tgtEl>
                                          <p:spTgt spid="45"/>
                                        </p:tgtEl>
                                        <p:attrNameLst>
                                          <p:attrName>ppt_w</p:attrName>
                                        </p:attrNameLst>
                                      </p:cBhvr>
                                      <p:tavLst>
                                        <p:tav tm="0">
                                          <p:val>
                                            <p:strVal val="#ppt_w"/>
                                          </p:val>
                                        </p:tav>
                                        <p:tav tm="100000">
                                          <p:val>
                                            <p:strVal val="#ppt_w"/>
                                          </p:val>
                                        </p:tav>
                                      </p:tavLst>
                                    </p:anim>
                                    <p:anim calcmode="lin" valueType="num">
                                      <p:cBhvr>
                                        <p:cTn id="312" dur="4000" fill="hold"/>
                                        <p:tgtEl>
                                          <p:spTgt spid="45"/>
                                        </p:tgtEl>
                                        <p:attrNameLst>
                                          <p:attrName>ppt_h</p:attrName>
                                        </p:attrNameLst>
                                      </p:cBhvr>
                                      <p:tavLst>
                                        <p:tav tm="0" fmla="#ppt_h*sin(2.5*pi*$)">
                                          <p:val>
                                            <p:fltVal val="0"/>
                                          </p:val>
                                        </p:tav>
                                        <p:tav tm="100000">
                                          <p:val>
                                            <p:fltVal val="1"/>
                                          </p:val>
                                        </p:tav>
                                      </p:tavLst>
                                    </p:anim>
                                  </p:childTnLst>
                                </p:cTn>
                              </p:par>
                              <p:par>
                                <p:cTn id="313" presetID="2" presetClass="exit" presetSubtype="4" fill="hold" grpId="2" nodeType="withEffect">
                                  <p:stCondLst>
                                    <p:cond delay="0"/>
                                  </p:stCondLst>
                                  <p:childTnLst>
                                    <p:anim calcmode="lin" valueType="num">
                                      <p:cBhvr additive="base">
                                        <p:cTn id="314" dur="4500"/>
                                        <p:tgtEl>
                                          <p:spTgt spid="45"/>
                                        </p:tgtEl>
                                        <p:attrNameLst>
                                          <p:attrName>ppt_x</p:attrName>
                                        </p:attrNameLst>
                                      </p:cBhvr>
                                      <p:tavLst>
                                        <p:tav tm="0">
                                          <p:val>
                                            <p:strVal val="ppt_x"/>
                                          </p:val>
                                        </p:tav>
                                        <p:tav tm="100000">
                                          <p:val>
                                            <p:strVal val="ppt_x"/>
                                          </p:val>
                                        </p:tav>
                                      </p:tavLst>
                                    </p:anim>
                                    <p:anim calcmode="lin" valueType="num">
                                      <p:cBhvr additive="base">
                                        <p:cTn id="315" dur="4500"/>
                                        <p:tgtEl>
                                          <p:spTgt spid="45"/>
                                        </p:tgtEl>
                                        <p:attrNameLst>
                                          <p:attrName>ppt_y</p:attrName>
                                        </p:attrNameLst>
                                      </p:cBhvr>
                                      <p:tavLst>
                                        <p:tav tm="0">
                                          <p:val>
                                            <p:strVal val="ppt_y"/>
                                          </p:val>
                                        </p:tav>
                                        <p:tav tm="100000">
                                          <p:val>
                                            <p:strVal val="1+ppt_h/2"/>
                                          </p:val>
                                        </p:tav>
                                      </p:tavLst>
                                    </p:anim>
                                    <p:set>
                                      <p:cBhvr>
                                        <p:cTn id="316" dur="1" fill="hold">
                                          <p:stCondLst>
                                            <p:cond delay="4499"/>
                                          </p:stCondLst>
                                        </p:cTn>
                                        <p:tgtEl>
                                          <p:spTgt spid="45"/>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45"/>
                                        </p:tgtEl>
                                      </p:cBhvr>
                                    </p:animEffect>
                                    <p:set>
                                      <p:cBhvr>
                                        <p:cTn id="319" dur="1" fill="hold">
                                          <p:stCondLst>
                                            <p:cond delay="5999"/>
                                          </p:stCondLst>
                                        </p:cTn>
                                        <p:tgtEl>
                                          <p:spTgt spid="45"/>
                                        </p:tgtEl>
                                        <p:attrNameLst>
                                          <p:attrName>style.visibility</p:attrName>
                                        </p:attrNameLst>
                                      </p:cBhvr>
                                      <p:to>
                                        <p:strVal val="hidden"/>
                                      </p:to>
                                    </p:set>
                                  </p:childTnLst>
                                </p:cTn>
                              </p:par>
                              <p:par>
                                <p:cTn id="320" presetID="2" presetClass="entr" presetSubtype="1" fill="hold" grpId="0" nodeType="withEffect">
                                  <p:stCondLst>
                                    <p:cond delay="0"/>
                                  </p:stCondLst>
                                  <p:childTnLst>
                                    <p:set>
                                      <p:cBhvr>
                                        <p:cTn id="321" dur="1" fill="hold">
                                          <p:stCondLst>
                                            <p:cond delay="0"/>
                                          </p:stCondLst>
                                        </p:cTn>
                                        <p:tgtEl>
                                          <p:spTgt spid="44"/>
                                        </p:tgtEl>
                                        <p:attrNameLst>
                                          <p:attrName>style.visibility</p:attrName>
                                        </p:attrNameLst>
                                      </p:cBhvr>
                                      <p:to>
                                        <p:strVal val="visible"/>
                                      </p:to>
                                    </p:set>
                                    <p:anim calcmode="lin" valueType="num">
                                      <p:cBhvr additive="base">
                                        <p:cTn id="322" dur="4000" fill="hold"/>
                                        <p:tgtEl>
                                          <p:spTgt spid="44"/>
                                        </p:tgtEl>
                                        <p:attrNameLst>
                                          <p:attrName>ppt_x</p:attrName>
                                        </p:attrNameLst>
                                      </p:cBhvr>
                                      <p:tavLst>
                                        <p:tav tm="0">
                                          <p:val>
                                            <p:strVal val="#ppt_x"/>
                                          </p:val>
                                        </p:tav>
                                        <p:tav tm="100000">
                                          <p:val>
                                            <p:strVal val="#ppt_x"/>
                                          </p:val>
                                        </p:tav>
                                      </p:tavLst>
                                    </p:anim>
                                    <p:anim calcmode="lin" valueType="num">
                                      <p:cBhvr additive="base">
                                        <p:cTn id="323" dur="4000" fill="hold"/>
                                        <p:tgtEl>
                                          <p:spTgt spid="44"/>
                                        </p:tgtEl>
                                        <p:attrNameLst>
                                          <p:attrName>ppt_y</p:attrName>
                                        </p:attrNameLst>
                                      </p:cBhvr>
                                      <p:tavLst>
                                        <p:tav tm="0">
                                          <p:val>
                                            <p:strVal val="0-#ppt_h/2"/>
                                          </p:val>
                                        </p:tav>
                                        <p:tav tm="100000">
                                          <p:val>
                                            <p:strVal val="#ppt_y"/>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44"/>
                                        </p:tgtEl>
                                        <p:attrNameLst>
                                          <p:attrName>style.visibility</p:attrName>
                                        </p:attrNameLst>
                                      </p:cBhvr>
                                      <p:to>
                                        <p:strVal val="visible"/>
                                      </p:to>
                                    </p:set>
                                    <p:anim calcmode="lin" valueType="num">
                                      <p:cBhvr>
                                        <p:cTn id="326" dur="4000" fill="hold"/>
                                        <p:tgtEl>
                                          <p:spTgt spid="44"/>
                                        </p:tgtEl>
                                        <p:attrNameLst>
                                          <p:attrName>ppt_w</p:attrName>
                                        </p:attrNameLst>
                                      </p:cBhvr>
                                      <p:tavLst>
                                        <p:tav tm="0">
                                          <p:val>
                                            <p:strVal val="#ppt_w"/>
                                          </p:val>
                                        </p:tav>
                                        <p:tav tm="100000">
                                          <p:val>
                                            <p:strVal val="#ppt_w"/>
                                          </p:val>
                                        </p:tav>
                                      </p:tavLst>
                                    </p:anim>
                                    <p:anim calcmode="lin" valueType="num">
                                      <p:cBhvr>
                                        <p:cTn id="327" dur="4000" fill="hold"/>
                                        <p:tgtEl>
                                          <p:spTgt spid="44"/>
                                        </p:tgtEl>
                                        <p:attrNameLst>
                                          <p:attrName>ppt_h</p:attrName>
                                        </p:attrNameLst>
                                      </p:cBhvr>
                                      <p:tavLst>
                                        <p:tav tm="0" fmla="#ppt_h*sin(2.5*pi*$)">
                                          <p:val>
                                            <p:fltVal val="0"/>
                                          </p:val>
                                        </p:tav>
                                        <p:tav tm="100000">
                                          <p:val>
                                            <p:fltVal val="1"/>
                                          </p:val>
                                        </p:tav>
                                      </p:tavLst>
                                    </p:anim>
                                  </p:childTnLst>
                                </p:cTn>
                              </p:par>
                              <p:par>
                                <p:cTn id="328" presetID="2" presetClass="exit" presetSubtype="4" fill="hold" grpId="2" nodeType="withEffect">
                                  <p:stCondLst>
                                    <p:cond delay="0"/>
                                  </p:stCondLst>
                                  <p:childTnLst>
                                    <p:anim calcmode="lin" valueType="num">
                                      <p:cBhvr additive="base">
                                        <p:cTn id="329" dur="4500"/>
                                        <p:tgtEl>
                                          <p:spTgt spid="44"/>
                                        </p:tgtEl>
                                        <p:attrNameLst>
                                          <p:attrName>ppt_x</p:attrName>
                                        </p:attrNameLst>
                                      </p:cBhvr>
                                      <p:tavLst>
                                        <p:tav tm="0">
                                          <p:val>
                                            <p:strVal val="ppt_x"/>
                                          </p:val>
                                        </p:tav>
                                        <p:tav tm="100000">
                                          <p:val>
                                            <p:strVal val="ppt_x"/>
                                          </p:val>
                                        </p:tav>
                                      </p:tavLst>
                                    </p:anim>
                                    <p:anim calcmode="lin" valueType="num">
                                      <p:cBhvr additive="base">
                                        <p:cTn id="330" dur="4500"/>
                                        <p:tgtEl>
                                          <p:spTgt spid="44"/>
                                        </p:tgtEl>
                                        <p:attrNameLst>
                                          <p:attrName>ppt_y</p:attrName>
                                        </p:attrNameLst>
                                      </p:cBhvr>
                                      <p:tavLst>
                                        <p:tav tm="0">
                                          <p:val>
                                            <p:strVal val="ppt_y"/>
                                          </p:val>
                                        </p:tav>
                                        <p:tav tm="100000">
                                          <p:val>
                                            <p:strVal val="1+ppt_h/2"/>
                                          </p:val>
                                        </p:tav>
                                      </p:tavLst>
                                    </p:anim>
                                    <p:set>
                                      <p:cBhvr>
                                        <p:cTn id="331" dur="1" fill="hold">
                                          <p:stCondLst>
                                            <p:cond delay="4499"/>
                                          </p:stCondLst>
                                        </p:cTn>
                                        <p:tgtEl>
                                          <p:spTgt spid="44"/>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44"/>
                                        </p:tgtEl>
                                      </p:cBhvr>
                                    </p:animEffect>
                                    <p:set>
                                      <p:cBhvr>
                                        <p:cTn id="334" dur="1" fill="hold">
                                          <p:stCondLst>
                                            <p:cond delay="5999"/>
                                          </p:stCondLst>
                                        </p:cTn>
                                        <p:tgtEl>
                                          <p:spTgt spid="44"/>
                                        </p:tgtEl>
                                        <p:attrNameLst>
                                          <p:attrName>style.visibility</p:attrName>
                                        </p:attrNameLst>
                                      </p:cBhvr>
                                      <p:to>
                                        <p:strVal val="hidden"/>
                                      </p:to>
                                    </p:set>
                                  </p:childTnLst>
                                </p:cTn>
                              </p:par>
                              <p:par>
                                <p:cTn id="335" presetID="2" presetClass="entr" presetSubtype="1" fill="hold" grpId="0" nodeType="withEffect">
                                  <p:stCondLst>
                                    <p:cond delay="0"/>
                                  </p:stCondLst>
                                  <p:childTnLst>
                                    <p:set>
                                      <p:cBhvr>
                                        <p:cTn id="336" dur="1" fill="hold">
                                          <p:stCondLst>
                                            <p:cond delay="0"/>
                                          </p:stCondLst>
                                        </p:cTn>
                                        <p:tgtEl>
                                          <p:spTgt spid="43"/>
                                        </p:tgtEl>
                                        <p:attrNameLst>
                                          <p:attrName>style.visibility</p:attrName>
                                        </p:attrNameLst>
                                      </p:cBhvr>
                                      <p:to>
                                        <p:strVal val="visible"/>
                                      </p:to>
                                    </p:set>
                                    <p:anim calcmode="lin" valueType="num">
                                      <p:cBhvr additive="base">
                                        <p:cTn id="337" dur="4000" fill="hold"/>
                                        <p:tgtEl>
                                          <p:spTgt spid="43"/>
                                        </p:tgtEl>
                                        <p:attrNameLst>
                                          <p:attrName>ppt_x</p:attrName>
                                        </p:attrNameLst>
                                      </p:cBhvr>
                                      <p:tavLst>
                                        <p:tav tm="0">
                                          <p:val>
                                            <p:strVal val="#ppt_x"/>
                                          </p:val>
                                        </p:tav>
                                        <p:tav tm="100000">
                                          <p:val>
                                            <p:strVal val="#ppt_x"/>
                                          </p:val>
                                        </p:tav>
                                      </p:tavLst>
                                    </p:anim>
                                    <p:anim calcmode="lin" valueType="num">
                                      <p:cBhvr additive="base">
                                        <p:cTn id="338" dur="4000" fill="hold"/>
                                        <p:tgtEl>
                                          <p:spTgt spid="43"/>
                                        </p:tgtEl>
                                        <p:attrNameLst>
                                          <p:attrName>ppt_y</p:attrName>
                                        </p:attrNameLst>
                                      </p:cBhvr>
                                      <p:tavLst>
                                        <p:tav tm="0">
                                          <p:val>
                                            <p:strVal val="0-#ppt_h/2"/>
                                          </p:val>
                                        </p:tav>
                                        <p:tav tm="100000">
                                          <p:val>
                                            <p:strVal val="#ppt_y"/>
                                          </p:val>
                                        </p:tav>
                                      </p:tavLst>
                                    </p:anim>
                                  </p:childTnLst>
                                </p:cTn>
                              </p:par>
                              <p:par>
                                <p:cTn id="339" presetID="19" presetClass="entr" presetSubtype="5" fill="hold" grpId="1" nodeType="withEffect">
                                  <p:stCondLst>
                                    <p:cond delay="0"/>
                                  </p:stCondLst>
                                  <p:childTnLst>
                                    <p:set>
                                      <p:cBhvr>
                                        <p:cTn id="340" dur="1" fill="hold">
                                          <p:stCondLst>
                                            <p:cond delay="0"/>
                                          </p:stCondLst>
                                        </p:cTn>
                                        <p:tgtEl>
                                          <p:spTgt spid="43"/>
                                        </p:tgtEl>
                                        <p:attrNameLst>
                                          <p:attrName>style.visibility</p:attrName>
                                        </p:attrNameLst>
                                      </p:cBhvr>
                                      <p:to>
                                        <p:strVal val="visible"/>
                                      </p:to>
                                    </p:set>
                                    <p:anim calcmode="lin" valueType="num">
                                      <p:cBhvr>
                                        <p:cTn id="341" dur="4000" fill="hold"/>
                                        <p:tgtEl>
                                          <p:spTgt spid="43"/>
                                        </p:tgtEl>
                                        <p:attrNameLst>
                                          <p:attrName>ppt_w</p:attrName>
                                        </p:attrNameLst>
                                      </p:cBhvr>
                                      <p:tavLst>
                                        <p:tav tm="0">
                                          <p:val>
                                            <p:strVal val="#ppt_w"/>
                                          </p:val>
                                        </p:tav>
                                        <p:tav tm="100000">
                                          <p:val>
                                            <p:strVal val="#ppt_w"/>
                                          </p:val>
                                        </p:tav>
                                      </p:tavLst>
                                    </p:anim>
                                    <p:anim calcmode="lin" valueType="num">
                                      <p:cBhvr>
                                        <p:cTn id="342" dur="4000" fill="hold"/>
                                        <p:tgtEl>
                                          <p:spTgt spid="43"/>
                                        </p:tgtEl>
                                        <p:attrNameLst>
                                          <p:attrName>ppt_h</p:attrName>
                                        </p:attrNameLst>
                                      </p:cBhvr>
                                      <p:tavLst>
                                        <p:tav tm="0" fmla="#ppt_h*sin(2.5*pi*$)">
                                          <p:val>
                                            <p:fltVal val="0"/>
                                          </p:val>
                                        </p:tav>
                                        <p:tav tm="100000">
                                          <p:val>
                                            <p:fltVal val="1"/>
                                          </p:val>
                                        </p:tav>
                                      </p:tavLst>
                                    </p:anim>
                                  </p:childTnLst>
                                </p:cTn>
                              </p:par>
                              <p:par>
                                <p:cTn id="343" presetID="2" presetClass="exit" presetSubtype="4" fill="hold" grpId="2" nodeType="withEffect">
                                  <p:stCondLst>
                                    <p:cond delay="0"/>
                                  </p:stCondLst>
                                  <p:childTnLst>
                                    <p:anim calcmode="lin" valueType="num">
                                      <p:cBhvr additive="base">
                                        <p:cTn id="344" dur="4500"/>
                                        <p:tgtEl>
                                          <p:spTgt spid="43"/>
                                        </p:tgtEl>
                                        <p:attrNameLst>
                                          <p:attrName>ppt_x</p:attrName>
                                        </p:attrNameLst>
                                      </p:cBhvr>
                                      <p:tavLst>
                                        <p:tav tm="0">
                                          <p:val>
                                            <p:strVal val="ppt_x"/>
                                          </p:val>
                                        </p:tav>
                                        <p:tav tm="100000">
                                          <p:val>
                                            <p:strVal val="ppt_x"/>
                                          </p:val>
                                        </p:tav>
                                      </p:tavLst>
                                    </p:anim>
                                    <p:anim calcmode="lin" valueType="num">
                                      <p:cBhvr additive="base">
                                        <p:cTn id="345" dur="4500"/>
                                        <p:tgtEl>
                                          <p:spTgt spid="43"/>
                                        </p:tgtEl>
                                        <p:attrNameLst>
                                          <p:attrName>ppt_y</p:attrName>
                                        </p:attrNameLst>
                                      </p:cBhvr>
                                      <p:tavLst>
                                        <p:tav tm="0">
                                          <p:val>
                                            <p:strVal val="ppt_y"/>
                                          </p:val>
                                        </p:tav>
                                        <p:tav tm="100000">
                                          <p:val>
                                            <p:strVal val="1+ppt_h/2"/>
                                          </p:val>
                                        </p:tav>
                                      </p:tavLst>
                                    </p:anim>
                                    <p:set>
                                      <p:cBhvr>
                                        <p:cTn id="346" dur="1" fill="hold">
                                          <p:stCondLst>
                                            <p:cond delay="4499"/>
                                          </p:stCondLst>
                                        </p:cTn>
                                        <p:tgtEl>
                                          <p:spTgt spid="43"/>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43"/>
                                        </p:tgtEl>
                                      </p:cBhvr>
                                    </p:animEffect>
                                    <p:set>
                                      <p:cBhvr>
                                        <p:cTn id="349" dur="1" fill="hold">
                                          <p:stCondLst>
                                            <p:cond delay="5999"/>
                                          </p:stCondLst>
                                        </p:cTn>
                                        <p:tgtEl>
                                          <p:spTgt spid="43"/>
                                        </p:tgtEl>
                                        <p:attrNameLst>
                                          <p:attrName>style.visibility</p:attrName>
                                        </p:attrNameLst>
                                      </p:cBhvr>
                                      <p:to>
                                        <p:strVal val="hidden"/>
                                      </p:to>
                                    </p:set>
                                  </p:childTnLst>
                                </p:cTn>
                              </p:par>
                              <p:par>
                                <p:cTn id="350" presetID="2" presetClass="entr" presetSubtype="1" fill="hold" grpId="0" nodeType="withEffect">
                                  <p:stCondLst>
                                    <p:cond delay="0"/>
                                  </p:stCondLst>
                                  <p:childTnLst>
                                    <p:set>
                                      <p:cBhvr>
                                        <p:cTn id="351" dur="1" fill="hold">
                                          <p:stCondLst>
                                            <p:cond delay="0"/>
                                          </p:stCondLst>
                                        </p:cTn>
                                        <p:tgtEl>
                                          <p:spTgt spid="42"/>
                                        </p:tgtEl>
                                        <p:attrNameLst>
                                          <p:attrName>style.visibility</p:attrName>
                                        </p:attrNameLst>
                                      </p:cBhvr>
                                      <p:to>
                                        <p:strVal val="visible"/>
                                      </p:to>
                                    </p:set>
                                    <p:anim calcmode="lin" valueType="num">
                                      <p:cBhvr additive="base">
                                        <p:cTn id="352" dur="4000" fill="hold"/>
                                        <p:tgtEl>
                                          <p:spTgt spid="42"/>
                                        </p:tgtEl>
                                        <p:attrNameLst>
                                          <p:attrName>ppt_x</p:attrName>
                                        </p:attrNameLst>
                                      </p:cBhvr>
                                      <p:tavLst>
                                        <p:tav tm="0">
                                          <p:val>
                                            <p:strVal val="#ppt_x"/>
                                          </p:val>
                                        </p:tav>
                                        <p:tav tm="100000">
                                          <p:val>
                                            <p:strVal val="#ppt_x"/>
                                          </p:val>
                                        </p:tav>
                                      </p:tavLst>
                                    </p:anim>
                                    <p:anim calcmode="lin" valueType="num">
                                      <p:cBhvr additive="base">
                                        <p:cTn id="353" dur="4000" fill="hold"/>
                                        <p:tgtEl>
                                          <p:spTgt spid="42"/>
                                        </p:tgtEl>
                                        <p:attrNameLst>
                                          <p:attrName>ppt_y</p:attrName>
                                        </p:attrNameLst>
                                      </p:cBhvr>
                                      <p:tavLst>
                                        <p:tav tm="0">
                                          <p:val>
                                            <p:strVal val="0-#ppt_h/2"/>
                                          </p:val>
                                        </p:tav>
                                        <p:tav tm="100000">
                                          <p:val>
                                            <p:strVal val="#ppt_y"/>
                                          </p:val>
                                        </p:tav>
                                      </p:tavLst>
                                    </p:anim>
                                  </p:childTnLst>
                                </p:cTn>
                              </p:par>
                              <p:par>
                                <p:cTn id="354" presetID="19" presetClass="entr" presetSubtype="5" fill="hold" grpId="1" nodeType="withEffect">
                                  <p:stCondLst>
                                    <p:cond delay="0"/>
                                  </p:stCondLst>
                                  <p:childTnLst>
                                    <p:set>
                                      <p:cBhvr>
                                        <p:cTn id="355" dur="1" fill="hold">
                                          <p:stCondLst>
                                            <p:cond delay="0"/>
                                          </p:stCondLst>
                                        </p:cTn>
                                        <p:tgtEl>
                                          <p:spTgt spid="42"/>
                                        </p:tgtEl>
                                        <p:attrNameLst>
                                          <p:attrName>style.visibility</p:attrName>
                                        </p:attrNameLst>
                                      </p:cBhvr>
                                      <p:to>
                                        <p:strVal val="visible"/>
                                      </p:to>
                                    </p:set>
                                    <p:anim calcmode="lin" valueType="num">
                                      <p:cBhvr>
                                        <p:cTn id="356" dur="4000" fill="hold"/>
                                        <p:tgtEl>
                                          <p:spTgt spid="42"/>
                                        </p:tgtEl>
                                        <p:attrNameLst>
                                          <p:attrName>ppt_w</p:attrName>
                                        </p:attrNameLst>
                                      </p:cBhvr>
                                      <p:tavLst>
                                        <p:tav tm="0">
                                          <p:val>
                                            <p:strVal val="#ppt_w"/>
                                          </p:val>
                                        </p:tav>
                                        <p:tav tm="100000">
                                          <p:val>
                                            <p:strVal val="#ppt_w"/>
                                          </p:val>
                                        </p:tav>
                                      </p:tavLst>
                                    </p:anim>
                                    <p:anim calcmode="lin" valueType="num">
                                      <p:cBhvr>
                                        <p:cTn id="357" dur="4000" fill="hold"/>
                                        <p:tgtEl>
                                          <p:spTgt spid="42"/>
                                        </p:tgtEl>
                                        <p:attrNameLst>
                                          <p:attrName>ppt_h</p:attrName>
                                        </p:attrNameLst>
                                      </p:cBhvr>
                                      <p:tavLst>
                                        <p:tav tm="0" fmla="#ppt_h*sin(2.5*pi*$)">
                                          <p:val>
                                            <p:fltVal val="0"/>
                                          </p:val>
                                        </p:tav>
                                        <p:tav tm="100000">
                                          <p:val>
                                            <p:fltVal val="1"/>
                                          </p:val>
                                        </p:tav>
                                      </p:tavLst>
                                    </p:anim>
                                  </p:childTnLst>
                                </p:cTn>
                              </p:par>
                              <p:par>
                                <p:cTn id="358" presetID="2" presetClass="exit" presetSubtype="4" fill="hold" grpId="2" nodeType="withEffect">
                                  <p:stCondLst>
                                    <p:cond delay="0"/>
                                  </p:stCondLst>
                                  <p:childTnLst>
                                    <p:anim calcmode="lin" valueType="num">
                                      <p:cBhvr additive="base">
                                        <p:cTn id="359" dur="4500"/>
                                        <p:tgtEl>
                                          <p:spTgt spid="42"/>
                                        </p:tgtEl>
                                        <p:attrNameLst>
                                          <p:attrName>ppt_x</p:attrName>
                                        </p:attrNameLst>
                                      </p:cBhvr>
                                      <p:tavLst>
                                        <p:tav tm="0">
                                          <p:val>
                                            <p:strVal val="ppt_x"/>
                                          </p:val>
                                        </p:tav>
                                        <p:tav tm="100000">
                                          <p:val>
                                            <p:strVal val="ppt_x"/>
                                          </p:val>
                                        </p:tav>
                                      </p:tavLst>
                                    </p:anim>
                                    <p:anim calcmode="lin" valueType="num">
                                      <p:cBhvr additive="base">
                                        <p:cTn id="360" dur="4500"/>
                                        <p:tgtEl>
                                          <p:spTgt spid="42"/>
                                        </p:tgtEl>
                                        <p:attrNameLst>
                                          <p:attrName>ppt_y</p:attrName>
                                        </p:attrNameLst>
                                      </p:cBhvr>
                                      <p:tavLst>
                                        <p:tav tm="0">
                                          <p:val>
                                            <p:strVal val="ppt_y"/>
                                          </p:val>
                                        </p:tav>
                                        <p:tav tm="100000">
                                          <p:val>
                                            <p:strVal val="1+ppt_h/2"/>
                                          </p:val>
                                        </p:tav>
                                      </p:tavLst>
                                    </p:anim>
                                    <p:set>
                                      <p:cBhvr>
                                        <p:cTn id="361" dur="1" fill="hold">
                                          <p:stCondLst>
                                            <p:cond delay="4499"/>
                                          </p:stCondLst>
                                        </p:cTn>
                                        <p:tgtEl>
                                          <p:spTgt spid="42"/>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42"/>
                                        </p:tgtEl>
                                      </p:cBhvr>
                                    </p:animEffect>
                                    <p:set>
                                      <p:cBhvr>
                                        <p:cTn id="364" dur="1" fill="hold">
                                          <p:stCondLst>
                                            <p:cond delay="5999"/>
                                          </p:stCondLst>
                                        </p:cTn>
                                        <p:tgtEl>
                                          <p:spTgt spid="42"/>
                                        </p:tgtEl>
                                        <p:attrNameLst>
                                          <p:attrName>style.visibility</p:attrName>
                                        </p:attrNameLst>
                                      </p:cBhvr>
                                      <p:to>
                                        <p:strVal val="hidden"/>
                                      </p:to>
                                    </p:set>
                                  </p:childTnLst>
                                </p:cTn>
                              </p:par>
                              <p:par>
                                <p:cTn id="365" presetID="2" presetClass="entr" presetSubtype="1" fill="hold" grpId="0" nodeType="withEffect">
                                  <p:stCondLst>
                                    <p:cond delay="0"/>
                                  </p:stCondLst>
                                  <p:childTnLst>
                                    <p:set>
                                      <p:cBhvr>
                                        <p:cTn id="366" dur="1" fill="hold">
                                          <p:stCondLst>
                                            <p:cond delay="0"/>
                                          </p:stCondLst>
                                        </p:cTn>
                                        <p:tgtEl>
                                          <p:spTgt spid="41"/>
                                        </p:tgtEl>
                                        <p:attrNameLst>
                                          <p:attrName>style.visibility</p:attrName>
                                        </p:attrNameLst>
                                      </p:cBhvr>
                                      <p:to>
                                        <p:strVal val="visible"/>
                                      </p:to>
                                    </p:set>
                                    <p:anim calcmode="lin" valueType="num">
                                      <p:cBhvr additive="base">
                                        <p:cTn id="367" dur="4000" fill="hold"/>
                                        <p:tgtEl>
                                          <p:spTgt spid="41"/>
                                        </p:tgtEl>
                                        <p:attrNameLst>
                                          <p:attrName>ppt_x</p:attrName>
                                        </p:attrNameLst>
                                      </p:cBhvr>
                                      <p:tavLst>
                                        <p:tav tm="0">
                                          <p:val>
                                            <p:strVal val="#ppt_x"/>
                                          </p:val>
                                        </p:tav>
                                        <p:tav tm="100000">
                                          <p:val>
                                            <p:strVal val="#ppt_x"/>
                                          </p:val>
                                        </p:tav>
                                      </p:tavLst>
                                    </p:anim>
                                    <p:anim calcmode="lin" valueType="num">
                                      <p:cBhvr additive="base">
                                        <p:cTn id="368" dur="4000" fill="hold"/>
                                        <p:tgtEl>
                                          <p:spTgt spid="41"/>
                                        </p:tgtEl>
                                        <p:attrNameLst>
                                          <p:attrName>ppt_y</p:attrName>
                                        </p:attrNameLst>
                                      </p:cBhvr>
                                      <p:tavLst>
                                        <p:tav tm="0">
                                          <p:val>
                                            <p:strVal val="0-#ppt_h/2"/>
                                          </p:val>
                                        </p:tav>
                                        <p:tav tm="100000">
                                          <p:val>
                                            <p:strVal val="#ppt_y"/>
                                          </p:val>
                                        </p:tav>
                                      </p:tavLst>
                                    </p:anim>
                                  </p:childTnLst>
                                </p:cTn>
                              </p:par>
                              <p:par>
                                <p:cTn id="369" presetID="19" presetClass="entr" presetSubtype="5" fill="hold" grpId="1" nodeType="withEffect">
                                  <p:stCondLst>
                                    <p:cond delay="0"/>
                                  </p:stCondLst>
                                  <p:childTnLst>
                                    <p:set>
                                      <p:cBhvr>
                                        <p:cTn id="370" dur="1" fill="hold">
                                          <p:stCondLst>
                                            <p:cond delay="0"/>
                                          </p:stCondLst>
                                        </p:cTn>
                                        <p:tgtEl>
                                          <p:spTgt spid="41"/>
                                        </p:tgtEl>
                                        <p:attrNameLst>
                                          <p:attrName>style.visibility</p:attrName>
                                        </p:attrNameLst>
                                      </p:cBhvr>
                                      <p:to>
                                        <p:strVal val="visible"/>
                                      </p:to>
                                    </p:set>
                                    <p:anim calcmode="lin" valueType="num">
                                      <p:cBhvr>
                                        <p:cTn id="371" dur="4000" fill="hold"/>
                                        <p:tgtEl>
                                          <p:spTgt spid="41"/>
                                        </p:tgtEl>
                                        <p:attrNameLst>
                                          <p:attrName>ppt_w</p:attrName>
                                        </p:attrNameLst>
                                      </p:cBhvr>
                                      <p:tavLst>
                                        <p:tav tm="0">
                                          <p:val>
                                            <p:strVal val="#ppt_w"/>
                                          </p:val>
                                        </p:tav>
                                        <p:tav tm="100000">
                                          <p:val>
                                            <p:strVal val="#ppt_w"/>
                                          </p:val>
                                        </p:tav>
                                      </p:tavLst>
                                    </p:anim>
                                    <p:anim calcmode="lin" valueType="num">
                                      <p:cBhvr>
                                        <p:cTn id="372" dur="4000" fill="hold"/>
                                        <p:tgtEl>
                                          <p:spTgt spid="41"/>
                                        </p:tgtEl>
                                        <p:attrNameLst>
                                          <p:attrName>ppt_h</p:attrName>
                                        </p:attrNameLst>
                                      </p:cBhvr>
                                      <p:tavLst>
                                        <p:tav tm="0" fmla="#ppt_h*sin(2.5*pi*$)">
                                          <p:val>
                                            <p:fltVal val="0"/>
                                          </p:val>
                                        </p:tav>
                                        <p:tav tm="100000">
                                          <p:val>
                                            <p:fltVal val="1"/>
                                          </p:val>
                                        </p:tav>
                                      </p:tavLst>
                                    </p:anim>
                                  </p:childTnLst>
                                </p:cTn>
                              </p:par>
                              <p:par>
                                <p:cTn id="373" presetID="2" presetClass="exit" presetSubtype="4" fill="hold" grpId="2" nodeType="withEffect">
                                  <p:stCondLst>
                                    <p:cond delay="0"/>
                                  </p:stCondLst>
                                  <p:childTnLst>
                                    <p:anim calcmode="lin" valueType="num">
                                      <p:cBhvr additive="base">
                                        <p:cTn id="374" dur="4500"/>
                                        <p:tgtEl>
                                          <p:spTgt spid="41"/>
                                        </p:tgtEl>
                                        <p:attrNameLst>
                                          <p:attrName>ppt_x</p:attrName>
                                        </p:attrNameLst>
                                      </p:cBhvr>
                                      <p:tavLst>
                                        <p:tav tm="0">
                                          <p:val>
                                            <p:strVal val="ppt_x"/>
                                          </p:val>
                                        </p:tav>
                                        <p:tav tm="100000">
                                          <p:val>
                                            <p:strVal val="ppt_x"/>
                                          </p:val>
                                        </p:tav>
                                      </p:tavLst>
                                    </p:anim>
                                    <p:anim calcmode="lin" valueType="num">
                                      <p:cBhvr additive="base">
                                        <p:cTn id="375" dur="4500"/>
                                        <p:tgtEl>
                                          <p:spTgt spid="41"/>
                                        </p:tgtEl>
                                        <p:attrNameLst>
                                          <p:attrName>ppt_y</p:attrName>
                                        </p:attrNameLst>
                                      </p:cBhvr>
                                      <p:tavLst>
                                        <p:tav tm="0">
                                          <p:val>
                                            <p:strVal val="ppt_y"/>
                                          </p:val>
                                        </p:tav>
                                        <p:tav tm="100000">
                                          <p:val>
                                            <p:strVal val="1+ppt_h/2"/>
                                          </p:val>
                                        </p:tav>
                                      </p:tavLst>
                                    </p:anim>
                                    <p:set>
                                      <p:cBhvr>
                                        <p:cTn id="376" dur="1" fill="hold">
                                          <p:stCondLst>
                                            <p:cond delay="4499"/>
                                          </p:stCondLst>
                                        </p:cTn>
                                        <p:tgtEl>
                                          <p:spTgt spid="41"/>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41"/>
                                        </p:tgtEl>
                                      </p:cBhvr>
                                    </p:animEffect>
                                    <p:set>
                                      <p:cBhvr>
                                        <p:cTn id="379" dur="1" fill="hold">
                                          <p:stCondLst>
                                            <p:cond delay="5999"/>
                                          </p:stCondLst>
                                        </p:cTn>
                                        <p:tgtEl>
                                          <p:spTgt spid="41"/>
                                        </p:tgtEl>
                                        <p:attrNameLst>
                                          <p:attrName>style.visibility</p:attrName>
                                        </p:attrNameLst>
                                      </p:cBhvr>
                                      <p:to>
                                        <p:strVal val="hidden"/>
                                      </p:to>
                                    </p:set>
                                  </p:childTnLst>
                                </p:cTn>
                              </p:par>
                              <p:par>
                                <p:cTn id="380" presetID="2" presetClass="entr" presetSubtype="1" fill="hold" grpId="0" nodeType="withEffect">
                                  <p:stCondLst>
                                    <p:cond delay="0"/>
                                  </p:stCondLst>
                                  <p:childTnLst>
                                    <p:set>
                                      <p:cBhvr>
                                        <p:cTn id="381" dur="1" fill="hold">
                                          <p:stCondLst>
                                            <p:cond delay="0"/>
                                          </p:stCondLst>
                                        </p:cTn>
                                        <p:tgtEl>
                                          <p:spTgt spid="50"/>
                                        </p:tgtEl>
                                        <p:attrNameLst>
                                          <p:attrName>style.visibility</p:attrName>
                                        </p:attrNameLst>
                                      </p:cBhvr>
                                      <p:to>
                                        <p:strVal val="visible"/>
                                      </p:to>
                                    </p:set>
                                    <p:anim calcmode="lin" valueType="num">
                                      <p:cBhvr additive="base">
                                        <p:cTn id="382" dur="4000" fill="hold"/>
                                        <p:tgtEl>
                                          <p:spTgt spid="50"/>
                                        </p:tgtEl>
                                        <p:attrNameLst>
                                          <p:attrName>ppt_x</p:attrName>
                                        </p:attrNameLst>
                                      </p:cBhvr>
                                      <p:tavLst>
                                        <p:tav tm="0">
                                          <p:val>
                                            <p:strVal val="#ppt_x"/>
                                          </p:val>
                                        </p:tav>
                                        <p:tav tm="100000">
                                          <p:val>
                                            <p:strVal val="#ppt_x"/>
                                          </p:val>
                                        </p:tav>
                                      </p:tavLst>
                                    </p:anim>
                                    <p:anim calcmode="lin" valueType="num">
                                      <p:cBhvr additive="base">
                                        <p:cTn id="383" dur="4000" fill="hold"/>
                                        <p:tgtEl>
                                          <p:spTgt spid="50"/>
                                        </p:tgtEl>
                                        <p:attrNameLst>
                                          <p:attrName>ppt_y</p:attrName>
                                        </p:attrNameLst>
                                      </p:cBhvr>
                                      <p:tavLst>
                                        <p:tav tm="0">
                                          <p:val>
                                            <p:strVal val="0-#ppt_h/2"/>
                                          </p:val>
                                        </p:tav>
                                        <p:tav tm="100000">
                                          <p:val>
                                            <p:strVal val="#ppt_y"/>
                                          </p:val>
                                        </p:tav>
                                      </p:tavLst>
                                    </p:anim>
                                  </p:childTnLst>
                                </p:cTn>
                              </p:par>
                              <p:par>
                                <p:cTn id="384" presetID="19" presetClass="entr" presetSubtype="5" fill="hold" grpId="1" nodeType="withEffect">
                                  <p:stCondLst>
                                    <p:cond delay="0"/>
                                  </p:stCondLst>
                                  <p:childTnLst>
                                    <p:set>
                                      <p:cBhvr>
                                        <p:cTn id="385" dur="1" fill="hold">
                                          <p:stCondLst>
                                            <p:cond delay="0"/>
                                          </p:stCondLst>
                                        </p:cTn>
                                        <p:tgtEl>
                                          <p:spTgt spid="50"/>
                                        </p:tgtEl>
                                        <p:attrNameLst>
                                          <p:attrName>style.visibility</p:attrName>
                                        </p:attrNameLst>
                                      </p:cBhvr>
                                      <p:to>
                                        <p:strVal val="visible"/>
                                      </p:to>
                                    </p:set>
                                    <p:anim calcmode="lin" valueType="num">
                                      <p:cBhvr>
                                        <p:cTn id="386" dur="4000" fill="hold"/>
                                        <p:tgtEl>
                                          <p:spTgt spid="50"/>
                                        </p:tgtEl>
                                        <p:attrNameLst>
                                          <p:attrName>ppt_w</p:attrName>
                                        </p:attrNameLst>
                                      </p:cBhvr>
                                      <p:tavLst>
                                        <p:tav tm="0">
                                          <p:val>
                                            <p:strVal val="#ppt_w"/>
                                          </p:val>
                                        </p:tav>
                                        <p:tav tm="100000">
                                          <p:val>
                                            <p:strVal val="#ppt_w"/>
                                          </p:val>
                                        </p:tav>
                                      </p:tavLst>
                                    </p:anim>
                                    <p:anim calcmode="lin" valueType="num">
                                      <p:cBhvr>
                                        <p:cTn id="387" dur="4000" fill="hold"/>
                                        <p:tgtEl>
                                          <p:spTgt spid="50"/>
                                        </p:tgtEl>
                                        <p:attrNameLst>
                                          <p:attrName>ppt_h</p:attrName>
                                        </p:attrNameLst>
                                      </p:cBhvr>
                                      <p:tavLst>
                                        <p:tav tm="0" fmla="#ppt_h*sin(2.5*pi*$)">
                                          <p:val>
                                            <p:fltVal val="0"/>
                                          </p:val>
                                        </p:tav>
                                        <p:tav tm="100000">
                                          <p:val>
                                            <p:fltVal val="1"/>
                                          </p:val>
                                        </p:tav>
                                      </p:tavLst>
                                    </p:anim>
                                  </p:childTnLst>
                                </p:cTn>
                              </p:par>
                              <p:par>
                                <p:cTn id="388" presetID="2" presetClass="exit" presetSubtype="4" fill="hold" grpId="2" nodeType="withEffect">
                                  <p:stCondLst>
                                    <p:cond delay="0"/>
                                  </p:stCondLst>
                                  <p:childTnLst>
                                    <p:anim calcmode="lin" valueType="num">
                                      <p:cBhvr additive="base">
                                        <p:cTn id="389" dur="4500"/>
                                        <p:tgtEl>
                                          <p:spTgt spid="50"/>
                                        </p:tgtEl>
                                        <p:attrNameLst>
                                          <p:attrName>ppt_x</p:attrName>
                                        </p:attrNameLst>
                                      </p:cBhvr>
                                      <p:tavLst>
                                        <p:tav tm="0">
                                          <p:val>
                                            <p:strVal val="ppt_x"/>
                                          </p:val>
                                        </p:tav>
                                        <p:tav tm="100000">
                                          <p:val>
                                            <p:strVal val="ppt_x"/>
                                          </p:val>
                                        </p:tav>
                                      </p:tavLst>
                                    </p:anim>
                                    <p:anim calcmode="lin" valueType="num">
                                      <p:cBhvr additive="base">
                                        <p:cTn id="390" dur="4500"/>
                                        <p:tgtEl>
                                          <p:spTgt spid="50"/>
                                        </p:tgtEl>
                                        <p:attrNameLst>
                                          <p:attrName>ppt_y</p:attrName>
                                        </p:attrNameLst>
                                      </p:cBhvr>
                                      <p:tavLst>
                                        <p:tav tm="0">
                                          <p:val>
                                            <p:strVal val="ppt_y"/>
                                          </p:val>
                                        </p:tav>
                                        <p:tav tm="100000">
                                          <p:val>
                                            <p:strVal val="1+ppt_h/2"/>
                                          </p:val>
                                        </p:tav>
                                      </p:tavLst>
                                    </p:anim>
                                    <p:set>
                                      <p:cBhvr>
                                        <p:cTn id="391" dur="1" fill="hold">
                                          <p:stCondLst>
                                            <p:cond delay="4499"/>
                                          </p:stCondLst>
                                        </p:cTn>
                                        <p:tgtEl>
                                          <p:spTgt spid="50"/>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50"/>
                                        </p:tgtEl>
                                      </p:cBhvr>
                                    </p:animEffect>
                                    <p:set>
                                      <p:cBhvr>
                                        <p:cTn id="394" dur="1" fill="hold">
                                          <p:stCondLst>
                                            <p:cond delay="5999"/>
                                          </p:stCondLst>
                                        </p:cTn>
                                        <p:tgtEl>
                                          <p:spTgt spid="50"/>
                                        </p:tgtEl>
                                        <p:attrNameLst>
                                          <p:attrName>style.visibility</p:attrName>
                                        </p:attrNameLst>
                                      </p:cBhvr>
                                      <p:to>
                                        <p:strVal val="hidden"/>
                                      </p:to>
                                    </p:set>
                                  </p:childTnLst>
                                </p:cTn>
                              </p:par>
                              <p:par>
                                <p:cTn id="395" presetID="2" presetClass="entr" presetSubtype="1" fill="hold" grpId="0" nodeType="withEffect">
                                  <p:stCondLst>
                                    <p:cond delay="0"/>
                                  </p:stCondLst>
                                  <p:childTnLst>
                                    <p:set>
                                      <p:cBhvr>
                                        <p:cTn id="396" dur="1" fill="hold">
                                          <p:stCondLst>
                                            <p:cond delay="0"/>
                                          </p:stCondLst>
                                        </p:cTn>
                                        <p:tgtEl>
                                          <p:spTgt spid="49"/>
                                        </p:tgtEl>
                                        <p:attrNameLst>
                                          <p:attrName>style.visibility</p:attrName>
                                        </p:attrNameLst>
                                      </p:cBhvr>
                                      <p:to>
                                        <p:strVal val="visible"/>
                                      </p:to>
                                    </p:set>
                                    <p:anim calcmode="lin" valueType="num">
                                      <p:cBhvr additive="base">
                                        <p:cTn id="397" dur="4000" fill="hold"/>
                                        <p:tgtEl>
                                          <p:spTgt spid="49"/>
                                        </p:tgtEl>
                                        <p:attrNameLst>
                                          <p:attrName>ppt_x</p:attrName>
                                        </p:attrNameLst>
                                      </p:cBhvr>
                                      <p:tavLst>
                                        <p:tav tm="0">
                                          <p:val>
                                            <p:strVal val="#ppt_x"/>
                                          </p:val>
                                        </p:tav>
                                        <p:tav tm="100000">
                                          <p:val>
                                            <p:strVal val="#ppt_x"/>
                                          </p:val>
                                        </p:tav>
                                      </p:tavLst>
                                    </p:anim>
                                    <p:anim calcmode="lin" valueType="num">
                                      <p:cBhvr additive="base">
                                        <p:cTn id="398" dur="4000" fill="hold"/>
                                        <p:tgtEl>
                                          <p:spTgt spid="49"/>
                                        </p:tgtEl>
                                        <p:attrNameLst>
                                          <p:attrName>ppt_y</p:attrName>
                                        </p:attrNameLst>
                                      </p:cBhvr>
                                      <p:tavLst>
                                        <p:tav tm="0">
                                          <p:val>
                                            <p:strVal val="0-#ppt_h/2"/>
                                          </p:val>
                                        </p:tav>
                                        <p:tav tm="100000">
                                          <p:val>
                                            <p:strVal val="#ppt_y"/>
                                          </p:val>
                                        </p:tav>
                                      </p:tavLst>
                                    </p:anim>
                                  </p:childTnLst>
                                </p:cTn>
                              </p:par>
                              <p:par>
                                <p:cTn id="399" presetID="19" presetClass="entr" presetSubtype="5" fill="hold" grpId="1" nodeType="withEffect">
                                  <p:stCondLst>
                                    <p:cond delay="0"/>
                                  </p:stCondLst>
                                  <p:childTnLst>
                                    <p:set>
                                      <p:cBhvr>
                                        <p:cTn id="400" dur="1" fill="hold">
                                          <p:stCondLst>
                                            <p:cond delay="0"/>
                                          </p:stCondLst>
                                        </p:cTn>
                                        <p:tgtEl>
                                          <p:spTgt spid="49"/>
                                        </p:tgtEl>
                                        <p:attrNameLst>
                                          <p:attrName>style.visibility</p:attrName>
                                        </p:attrNameLst>
                                      </p:cBhvr>
                                      <p:to>
                                        <p:strVal val="visible"/>
                                      </p:to>
                                    </p:set>
                                    <p:anim calcmode="lin" valueType="num">
                                      <p:cBhvr>
                                        <p:cTn id="401" dur="4000" fill="hold"/>
                                        <p:tgtEl>
                                          <p:spTgt spid="49"/>
                                        </p:tgtEl>
                                        <p:attrNameLst>
                                          <p:attrName>ppt_w</p:attrName>
                                        </p:attrNameLst>
                                      </p:cBhvr>
                                      <p:tavLst>
                                        <p:tav tm="0">
                                          <p:val>
                                            <p:strVal val="#ppt_w"/>
                                          </p:val>
                                        </p:tav>
                                        <p:tav tm="100000">
                                          <p:val>
                                            <p:strVal val="#ppt_w"/>
                                          </p:val>
                                        </p:tav>
                                      </p:tavLst>
                                    </p:anim>
                                    <p:anim calcmode="lin" valueType="num">
                                      <p:cBhvr>
                                        <p:cTn id="402" dur="4000" fill="hold"/>
                                        <p:tgtEl>
                                          <p:spTgt spid="49"/>
                                        </p:tgtEl>
                                        <p:attrNameLst>
                                          <p:attrName>ppt_h</p:attrName>
                                        </p:attrNameLst>
                                      </p:cBhvr>
                                      <p:tavLst>
                                        <p:tav tm="0" fmla="#ppt_h*sin(2.5*pi*$)">
                                          <p:val>
                                            <p:fltVal val="0"/>
                                          </p:val>
                                        </p:tav>
                                        <p:tav tm="100000">
                                          <p:val>
                                            <p:fltVal val="1"/>
                                          </p:val>
                                        </p:tav>
                                      </p:tavLst>
                                    </p:anim>
                                  </p:childTnLst>
                                </p:cTn>
                              </p:par>
                              <p:par>
                                <p:cTn id="403" presetID="2" presetClass="exit" presetSubtype="4" fill="hold" grpId="2" nodeType="withEffect">
                                  <p:stCondLst>
                                    <p:cond delay="0"/>
                                  </p:stCondLst>
                                  <p:childTnLst>
                                    <p:anim calcmode="lin" valueType="num">
                                      <p:cBhvr additive="base">
                                        <p:cTn id="404" dur="4500"/>
                                        <p:tgtEl>
                                          <p:spTgt spid="49"/>
                                        </p:tgtEl>
                                        <p:attrNameLst>
                                          <p:attrName>ppt_x</p:attrName>
                                        </p:attrNameLst>
                                      </p:cBhvr>
                                      <p:tavLst>
                                        <p:tav tm="0">
                                          <p:val>
                                            <p:strVal val="ppt_x"/>
                                          </p:val>
                                        </p:tav>
                                        <p:tav tm="100000">
                                          <p:val>
                                            <p:strVal val="ppt_x"/>
                                          </p:val>
                                        </p:tav>
                                      </p:tavLst>
                                    </p:anim>
                                    <p:anim calcmode="lin" valueType="num">
                                      <p:cBhvr additive="base">
                                        <p:cTn id="405" dur="4500"/>
                                        <p:tgtEl>
                                          <p:spTgt spid="49"/>
                                        </p:tgtEl>
                                        <p:attrNameLst>
                                          <p:attrName>ppt_y</p:attrName>
                                        </p:attrNameLst>
                                      </p:cBhvr>
                                      <p:tavLst>
                                        <p:tav tm="0">
                                          <p:val>
                                            <p:strVal val="ppt_y"/>
                                          </p:val>
                                        </p:tav>
                                        <p:tav tm="100000">
                                          <p:val>
                                            <p:strVal val="1+ppt_h/2"/>
                                          </p:val>
                                        </p:tav>
                                      </p:tavLst>
                                    </p:anim>
                                    <p:set>
                                      <p:cBhvr>
                                        <p:cTn id="406" dur="1" fill="hold">
                                          <p:stCondLst>
                                            <p:cond delay="4499"/>
                                          </p:stCondLst>
                                        </p:cTn>
                                        <p:tgtEl>
                                          <p:spTgt spid="49"/>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49"/>
                                        </p:tgtEl>
                                      </p:cBhvr>
                                    </p:animEffect>
                                    <p:set>
                                      <p:cBhvr>
                                        <p:cTn id="409" dur="1" fill="hold">
                                          <p:stCondLst>
                                            <p:cond delay="5999"/>
                                          </p:stCondLst>
                                        </p:cTn>
                                        <p:tgtEl>
                                          <p:spTgt spid="49"/>
                                        </p:tgtEl>
                                        <p:attrNameLst>
                                          <p:attrName>style.visibility</p:attrName>
                                        </p:attrNameLst>
                                      </p:cBhvr>
                                      <p:to>
                                        <p:strVal val="hidden"/>
                                      </p:to>
                                    </p:set>
                                  </p:childTnLst>
                                </p:cTn>
                              </p:par>
                              <p:par>
                                <p:cTn id="410" presetID="2" presetClass="entr" presetSubtype="1" fill="hold" grpId="0" nodeType="withEffect">
                                  <p:stCondLst>
                                    <p:cond delay="0"/>
                                  </p:stCondLst>
                                  <p:childTnLst>
                                    <p:set>
                                      <p:cBhvr>
                                        <p:cTn id="411" dur="1" fill="hold">
                                          <p:stCondLst>
                                            <p:cond delay="0"/>
                                          </p:stCondLst>
                                        </p:cTn>
                                        <p:tgtEl>
                                          <p:spTgt spid="48"/>
                                        </p:tgtEl>
                                        <p:attrNameLst>
                                          <p:attrName>style.visibility</p:attrName>
                                        </p:attrNameLst>
                                      </p:cBhvr>
                                      <p:to>
                                        <p:strVal val="visible"/>
                                      </p:to>
                                    </p:set>
                                    <p:anim calcmode="lin" valueType="num">
                                      <p:cBhvr additive="base">
                                        <p:cTn id="412" dur="4000" fill="hold"/>
                                        <p:tgtEl>
                                          <p:spTgt spid="48"/>
                                        </p:tgtEl>
                                        <p:attrNameLst>
                                          <p:attrName>ppt_x</p:attrName>
                                        </p:attrNameLst>
                                      </p:cBhvr>
                                      <p:tavLst>
                                        <p:tav tm="0">
                                          <p:val>
                                            <p:strVal val="#ppt_x"/>
                                          </p:val>
                                        </p:tav>
                                        <p:tav tm="100000">
                                          <p:val>
                                            <p:strVal val="#ppt_x"/>
                                          </p:val>
                                        </p:tav>
                                      </p:tavLst>
                                    </p:anim>
                                    <p:anim calcmode="lin" valueType="num">
                                      <p:cBhvr additive="base">
                                        <p:cTn id="413" dur="4000" fill="hold"/>
                                        <p:tgtEl>
                                          <p:spTgt spid="48"/>
                                        </p:tgtEl>
                                        <p:attrNameLst>
                                          <p:attrName>ppt_y</p:attrName>
                                        </p:attrNameLst>
                                      </p:cBhvr>
                                      <p:tavLst>
                                        <p:tav tm="0">
                                          <p:val>
                                            <p:strVal val="0-#ppt_h/2"/>
                                          </p:val>
                                        </p:tav>
                                        <p:tav tm="100000">
                                          <p:val>
                                            <p:strVal val="#ppt_y"/>
                                          </p:val>
                                        </p:tav>
                                      </p:tavLst>
                                    </p:anim>
                                  </p:childTnLst>
                                </p:cTn>
                              </p:par>
                              <p:par>
                                <p:cTn id="414" presetID="19" presetClass="entr" presetSubtype="5" fill="hold" grpId="1" nodeType="withEffect">
                                  <p:stCondLst>
                                    <p:cond delay="0"/>
                                  </p:stCondLst>
                                  <p:childTnLst>
                                    <p:set>
                                      <p:cBhvr>
                                        <p:cTn id="415" dur="1" fill="hold">
                                          <p:stCondLst>
                                            <p:cond delay="0"/>
                                          </p:stCondLst>
                                        </p:cTn>
                                        <p:tgtEl>
                                          <p:spTgt spid="48"/>
                                        </p:tgtEl>
                                        <p:attrNameLst>
                                          <p:attrName>style.visibility</p:attrName>
                                        </p:attrNameLst>
                                      </p:cBhvr>
                                      <p:to>
                                        <p:strVal val="visible"/>
                                      </p:to>
                                    </p:set>
                                    <p:anim calcmode="lin" valueType="num">
                                      <p:cBhvr>
                                        <p:cTn id="416" dur="4000" fill="hold"/>
                                        <p:tgtEl>
                                          <p:spTgt spid="48"/>
                                        </p:tgtEl>
                                        <p:attrNameLst>
                                          <p:attrName>ppt_w</p:attrName>
                                        </p:attrNameLst>
                                      </p:cBhvr>
                                      <p:tavLst>
                                        <p:tav tm="0">
                                          <p:val>
                                            <p:strVal val="#ppt_w"/>
                                          </p:val>
                                        </p:tav>
                                        <p:tav tm="100000">
                                          <p:val>
                                            <p:strVal val="#ppt_w"/>
                                          </p:val>
                                        </p:tav>
                                      </p:tavLst>
                                    </p:anim>
                                    <p:anim calcmode="lin" valueType="num">
                                      <p:cBhvr>
                                        <p:cTn id="417" dur="4000" fill="hold"/>
                                        <p:tgtEl>
                                          <p:spTgt spid="48"/>
                                        </p:tgtEl>
                                        <p:attrNameLst>
                                          <p:attrName>ppt_h</p:attrName>
                                        </p:attrNameLst>
                                      </p:cBhvr>
                                      <p:tavLst>
                                        <p:tav tm="0" fmla="#ppt_h*sin(2.5*pi*$)">
                                          <p:val>
                                            <p:fltVal val="0"/>
                                          </p:val>
                                        </p:tav>
                                        <p:tav tm="100000">
                                          <p:val>
                                            <p:fltVal val="1"/>
                                          </p:val>
                                        </p:tav>
                                      </p:tavLst>
                                    </p:anim>
                                  </p:childTnLst>
                                </p:cTn>
                              </p:par>
                              <p:par>
                                <p:cTn id="418" presetID="2" presetClass="exit" presetSubtype="4" fill="hold" grpId="2" nodeType="withEffect">
                                  <p:stCondLst>
                                    <p:cond delay="0"/>
                                  </p:stCondLst>
                                  <p:childTnLst>
                                    <p:anim calcmode="lin" valueType="num">
                                      <p:cBhvr additive="base">
                                        <p:cTn id="419" dur="4500"/>
                                        <p:tgtEl>
                                          <p:spTgt spid="48"/>
                                        </p:tgtEl>
                                        <p:attrNameLst>
                                          <p:attrName>ppt_x</p:attrName>
                                        </p:attrNameLst>
                                      </p:cBhvr>
                                      <p:tavLst>
                                        <p:tav tm="0">
                                          <p:val>
                                            <p:strVal val="ppt_x"/>
                                          </p:val>
                                        </p:tav>
                                        <p:tav tm="100000">
                                          <p:val>
                                            <p:strVal val="ppt_x"/>
                                          </p:val>
                                        </p:tav>
                                      </p:tavLst>
                                    </p:anim>
                                    <p:anim calcmode="lin" valueType="num">
                                      <p:cBhvr additive="base">
                                        <p:cTn id="420" dur="4500"/>
                                        <p:tgtEl>
                                          <p:spTgt spid="48"/>
                                        </p:tgtEl>
                                        <p:attrNameLst>
                                          <p:attrName>ppt_y</p:attrName>
                                        </p:attrNameLst>
                                      </p:cBhvr>
                                      <p:tavLst>
                                        <p:tav tm="0">
                                          <p:val>
                                            <p:strVal val="ppt_y"/>
                                          </p:val>
                                        </p:tav>
                                        <p:tav tm="100000">
                                          <p:val>
                                            <p:strVal val="1+ppt_h/2"/>
                                          </p:val>
                                        </p:tav>
                                      </p:tavLst>
                                    </p:anim>
                                    <p:set>
                                      <p:cBhvr>
                                        <p:cTn id="421" dur="1" fill="hold">
                                          <p:stCondLst>
                                            <p:cond delay="4499"/>
                                          </p:stCondLst>
                                        </p:cTn>
                                        <p:tgtEl>
                                          <p:spTgt spid="48"/>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48"/>
                                        </p:tgtEl>
                                      </p:cBhvr>
                                    </p:animEffect>
                                    <p:set>
                                      <p:cBhvr>
                                        <p:cTn id="424" dur="1" fill="hold">
                                          <p:stCondLst>
                                            <p:cond delay="5999"/>
                                          </p:stCondLst>
                                        </p:cTn>
                                        <p:tgtEl>
                                          <p:spTgt spid="48"/>
                                        </p:tgtEl>
                                        <p:attrNameLst>
                                          <p:attrName>style.visibility</p:attrName>
                                        </p:attrNameLst>
                                      </p:cBhvr>
                                      <p:to>
                                        <p:strVal val="hidden"/>
                                      </p:to>
                                    </p:set>
                                  </p:childTnLst>
                                </p:cTn>
                              </p:par>
                              <p:par>
                                <p:cTn id="425" presetID="2" presetClass="entr" presetSubtype="1" fill="hold" grpId="0" nodeType="withEffect">
                                  <p:stCondLst>
                                    <p:cond delay="0"/>
                                  </p:stCondLst>
                                  <p:childTnLst>
                                    <p:set>
                                      <p:cBhvr>
                                        <p:cTn id="426" dur="1" fill="hold">
                                          <p:stCondLst>
                                            <p:cond delay="0"/>
                                          </p:stCondLst>
                                        </p:cTn>
                                        <p:tgtEl>
                                          <p:spTgt spid="47"/>
                                        </p:tgtEl>
                                        <p:attrNameLst>
                                          <p:attrName>style.visibility</p:attrName>
                                        </p:attrNameLst>
                                      </p:cBhvr>
                                      <p:to>
                                        <p:strVal val="visible"/>
                                      </p:to>
                                    </p:set>
                                    <p:anim calcmode="lin" valueType="num">
                                      <p:cBhvr additive="base">
                                        <p:cTn id="427" dur="4000" fill="hold"/>
                                        <p:tgtEl>
                                          <p:spTgt spid="47"/>
                                        </p:tgtEl>
                                        <p:attrNameLst>
                                          <p:attrName>ppt_x</p:attrName>
                                        </p:attrNameLst>
                                      </p:cBhvr>
                                      <p:tavLst>
                                        <p:tav tm="0">
                                          <p:val>
                                            <p:strVal val="#ppt_x"/>
                                          </p:val>
                                        </p:tav>
                                        <p:tav tm="100000">
                                          <p:val>
                                            <p:strVal val="#ppt_x"/>
                                          </p:val>
                                        </p:tav>
                                      </p:tavLst>
                                    </p:anim>
                                    <p:anim calcmode="lin" valueType="num">
                                      <p:cBhvr additive="base">
                                        <p:cTn id="428" dur="4000" fill="hold"/>
                                        <p:tgtEl>
                                          <p:spTgt spid="47"/>
                                        </p:tgtEl>
                                        <p:attrNameLst>
                                          <p:attrName>ppt_y</p:attrName>
                                        </p:attrNameLst>
                                      </p:cBhvr>
                                      <p:tavLst>
                                        <p:tav tm="0">
                                          <p:val>
                                            <p:strVal val="0-#ppt_h/2"/>
                                          </p:val>
                                        </p:tav>
                                        <p:tav tm="100000">
                                          <p:val>
                                            <p:strVal val="#ppt_y"/>
                                          </p:val>
                                        </p:tav>
                                      </p:tavLst>
                                    </p:anim>
                                  </p:childTnLst>
                                </p:cTn>
                              </p:par>
                              <p:par>
                                <p:cTn id="429" presetID="19" presetClass="entr" presetSubtype="5" fill="hold" grpId="1" nodeType="withEffect">
                                  <p:stCondLst>
                                    <p:cond delay="0"/>
                                  </p:stCondLst>
                                  <p:childTnLst>
                                    <p:set>
                                      <p:cBhvr>
                                        <p:cTn id="430" dur="1" fill="hold">
                                          <p:stCondLst>
                                            <p:cond delay="0"/>
                                          </p:stCondLst>
                                        </p:cTn>
                                        <p:tgtEl>
                                          <p:spTgt spid="47"/>
                                        </p:tgtEl>
                                        <p:attrNameLst>
                                          <p:attrName>style.visibility</p:attrName>
                                        </p:attrNameLst>
                                      </p:cBhvr>
                                      <p:to>
                                        <p:strVal val="visible"/>
                                      </p:to>
                                    </p:set>
                                    <p:anim calcmode="lin" valueType="num">
                                      <p:cBhvr>
                                        <p:cTn id="431" dur="4000" fill="hold"/>
                                        <p:tgtEl>
                                          <p:spTgt spid="47"/>
                                        </p:tgtEl>
                                        <p:attrNameLst>
                                          <p:attrName>ppt_w</p:attrName>
                                        </p:attrNameLst>
                                      </p:cBhvr>
                                      <p:tavLst>
                                        <p:tav tm="0">
                                          <p:val>
                                            <p:strVal val="#ppt_w"/>
                                          </p:val>
                                        </p:tav>
                                        <p:tav tm="100000">
                                          <p:val>
                                            <p:strVal val="#ppt_w"/>
                                          </p:val>
                                        </p:tav>
                                      </p:tavLst>
                                    </p:anim>
                                    <p:anim calcmode="lin" valueType="num">
                                      <p:cBhvr>
                                        <p:cTn id="432" dur="4000" fill="hold"/>
                                        <p:tgtEl>
                                          <p:spTgt spid="47"/>
                                        </p:tgtEl>
                                        <p:attrNameLst>
                                          <p:attrName>ppt_h</p:attrName>
                                        </p:attrNameLst>
                                      </p:cBhvr>
                                      <p:tavLst>
                                        <p:tav tm="0" fmla="#ppt_h*sin(2.5*pi*$)">
                                          <p:val>
                                            <p:fltVal val="0"/>
                                          </p:val>
                                        </p:tav>
                                        <p:tav tm="100000">
                                          <p:val>
                                            <p:fltVal val="1"/>
                                          </p:val>
                                        </p:tav>
                                      </p:tavLst>
                                    </p:anim>
                                  </p:childTnLst>
                                </p:cTn>
                              </p:par>
                              <p:par>
                                <p:cTn id="433" presetID="2" presetClass="exit" presetSubtype="4" fill="hold" grpId="2" nodeType="withEffect">
                                  <p:stCondLst>
                                    <p:cond delay="0"/>
                                  </p:stCondLst>
                                  <p:childTnLst>
                                    <p:anim calcmode="lin" valueType="num">
                                      <p:cBhvr additive="base">
                                        <p:cTn id="434" dur="4500"/>
                                        <p:tgtEl>
                                          <p:spTgt spid="47"/>
                                        </p:tgtEl>
                                        <p:attrNameLst>
                                          <p:attrName>ppt_x</p:attrName>
                                        </p:attrNameLst>
                                      </p:cBhvr>
                                      <p:tavLst>
                                        <p:tav tm="0">
                                          <p:val>
                                            <p:strVal val="ppt_x"/>
                                          </p:val>
                                        </p:tav>
                                        <p:tav tm="100000">
                                          <p:val>
                                            <p:strVal val="ppt_x"/>
                                          </p:val>
                                        </p:tav>
                                      </p:tavLst>
                                    </p:anim>
                                    <p:anim calcmode="lin" valueType="num">
                                      <p:cBhvr additive="base">
                                        <p:cTn id="435" dur="4500"/>
                                        <p:tgtEl>
                                          <p:spTgt spid="47"/>
                                        </p:tgtEl>
                                        <p:attrNameLst>
                                          <p:attrName>ppt_y</p:attrName>
                                        </p:attrNameLst>
                                      </p:cBhvr>
                                      <p:tavLst>
                                        <p:tav tm="0">
                                          <p:val>
                                            <p:strVal val="ppt_y"/>
                                          </p:val>
                                        </p:tav>
                                        <p:tav tm="100000">
                                          <p:val>
                                            <p:strVal val="1+ppt_h/2"/>
                                          </p:val>
                                        </p:tav>
                                      </p:tavLst>
                                    </p:anim>
                                    <p:set>
                                      <p:cBhvr>
                                        <p:cTn id="436" dur="1" fill="hold">
                                          <p:stCondLst>
                                            <p:cond delay="4499"/>
                                          </p:stCondLst>
                                        </p:cTn>
                                        <p:tgtEl>
                                          <p:spTgt spid="47"/>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47"/>
                                        </p:tgtEl>
                                      </p:cBhvr>
                                    </p:animEffect>
                                    <p:set>
                                      <p:cBhvr>
                                        <p:cTn id="439" dur="1" fill="hold">
                                          <p:stCondLst>
                                            <p:cond delay="5999"/>
                                          </p:stCondLst>
                                        </p:cTn>
                                        <p:tgtEl>
                                          <p:spTgt spid="47"/>
                                        </p:tgtEl>
                                        <p:attrNameLst>
                                          <p:attrName>style.visibility</p:attrName>
                                        </p:attrNameLst>
                                      </p:cBhvr>
                                      <p:to>
                                        <p:strVal val="hidden"/>
                                      </p:to>
                                    </p:set>
                                  </p:childTnLst>
                                </p:cTn>
                              </p:par>
                              <p:par>
                                <p:cTn id="440" presetID="2" presetClass="entr" presetSubtype="1" fill="hold" grpId="0" nodeType="withEffect">
                                  <p:stCondLst>
                                    <p:cond delay="0"/>
                                  </p:stCondLst>
                                  <p:childTnLst>
                                    <p:set>
                                      <p:cBhvr>
                                        <p:cTn id="441" dur="1" fill="hold">
                                          <p:stCondLst>
                                            <p:cond delay="0"/>
                                          </p:stCondLst>
                                        </p:cTn>
                                        <p:tgtEl>
                                          <p:spTgt spid="46"/>
                                        </p:tgtEl>
                                        <p:attrNameLst>
                                          <p:attrName>style.visibility</p:attrName>
                                        </p:attrNameLst>
                                      </p:cBhvr>
                                      <p:to>
                                        <p:strVal val="visible"/>
                                      </p:to>
                                    </p:set>
                                    <p:anim calcmode="lin" valueType="num">
                                      <p:cBhvr additive="base">
                                        <p:cTn id="442" dur="4000" fill="hold"/>
                                        <p:tgtEl>
                                          <p:spTgt spid="46"/>
                                        </p:tgtEl>
                                        <p:attrNameLst>
                                          <p:attrName>ppt_x</p:attrName>
                                        </p:attrNameLst>
                                      </p:cBhvr>
                                      <p:tavLst>
                                        <p:tav tm="0">
                                          <p:val>
                                            <p:strVal val="#ppt_x"/>
                                          </p:val>
                                        </p:tav>
                                        <p:tav tm="100000">
                                          <p:val>
                                            <p:strVal val="#ppt_x"/>
                                          </p:val>
                                        </p:tav>
                                      </p:tavLst>
                                    </p:anim>
                                    <p:anim calcmode="lin" valueType="num">
                                      <p:cBhvr additive="base">
                                        <p:cTn id="443" dur="4000" fill="hold"/>
                                        <p:tgtEl>
                                          <p:spTgt spid="46"/>
                                        </p:tgtEl>
                                        <p:attrNameLst>
                                          <p:attrName>ppt_y</p:attrName>
                                        </p:attrNameLst>
                                      </p:cBhvr>
                                      <p:tavLst>
                                        <p:tav tm="0">
                                          <p:val>
                                            <p:strVal val="0-#ppt_h/2"/>
                                          </p:val>
                                        </p:tav>
                                        <p:tav tm="100000">
                                          <p:val>
                                            <p:strVal val="#ppt_y"/>
                                          </p:val>
                                        </p:tav>
                                      </p:tavLst>
                                    </p:anim>
                                  </p:childTnLst>
                                </p:cTn>
                              </p:par>
                              <p:par>
                                <p:cTn id="444" presetID="19" presetClass="entr" presetSubtype="5" fill="hold" grpId="1" nodeType="withEffect">
                                  <p:stCondLst>
                                    <p:cond delay="0"/>
                                  </p:stCondLst>
                                  <p:childTnLst>
                                    <p:set>
                                      <p:cBhvr>
                                        <p:cTn id="445" dur="1" fill="hold">
                                          <p:stCondLst>
                                            <p:cond delay="0"/>
                                          </p:stCondLst>
                                        </p:cTn>
                                        <p:tgtEl>
                                          <p:spTgt spid="46"/>
                                        </p:tgtEl>
                                        <p:attrNameLst>
                                          <p:attrName>style.visibility</p:attrName>
                                        </p:attrNameLst>
                                      </p:cBhvr>
                                      <p:to>
                                        <p:strVal val="visible"/>
                                      </p:to>
                                    </p:set>
                                    <p:anim calcmode="lin" valueType="num">
                                      <p:cBhvr>
                                        <p:cTn id="446" dur="4000" fill="hold"/>
                                        <p:tgtEl>
                                          <p:spTgt spid="46"/>
                                        </p:tgtEl>
                                        <p:attrNameLst>
                                          <p:attrName>ppt_w</p:attrName>
                                        </p:attrNameLst>
                                      </p:cBhvr>
                                      <p:tavLst>
                                        <p:tav tm="0">
                                          <p:val>
                                            <p:strVal val="#ppt_w"/>
                                          </p:val>
                                        </p:tav>
                                        <p:tav tm="100000">
                                          <p:val>
                                            <p:strVal val="#ppt_w"/>
                                          </p:val>
                                        </p:tav>
                                      </p:tavLst>
                                    </p:anim>
                                    <p:anim calcmode="lin" valueType="num">
                                      <p:cBhvr>
                                        <p:cTn id="447" dur="4000" fill="hold"/>
                                        <p:tgtEl>
                                          <p:spTgt spid="46"/>
                                        </p:tgtEl>
                                        <p:attrNameLst>
                                          <p:attrName>ppt_h</p:attrName>
                                        </p:attrNameLst>
                                      </p:cBhvr>
                                      <p:tavLst>
                                        <p:tav tm="0" fmla="#ppt_h*sin(2.5*pi*$)">
                                          <p:val>
                                            <p:fltVal val="0"/>
                                          </p:val>
                                        </p:tav>
                                        <p:tav tm="100000">
                                          <p:val>
                                            <p:fltVal val="1"/>
                                          </p:val>
                                        </p:tav>
                                      </p:tavLst>
                                    </p:anim>
                                  </p:childTnLst>
                                </p:cTn>
                              </p:par>
                              <p:par>
                                <p:cTn id="448" presetID="2" presetClass="exit" presetSubtype="4" fill="hold" grpId="2" nodeType="withEffect">
                                  <p:stCondLst>
                                    <p:cond delay="0"/>
                                  </p:stCondLst>
                                  <p:childTnLst>
                                    <p:anim calcmode="lin" valueType="num">
                                      <p:cBhvr additive="base">
                                        <p:cTn id="449" dur="4500"/>
                                        <p:tgtEl>
                                          <p:spTgt spid="46"/>
                                        </p:tgtEl>
                                        <p:attrNameLst>
                                          <p:attrName>ppt_x</p:attrName>
                                        </p:attrNameLst>
                                      </p:cBhvr>
                                      <p:tavLst>
                                        <p:tav tm="0">
                                          <p:val>
                                            <p:strVal val="ppt_x"/>
                                          </p:val>
                                        </p:tav>
                                        <p:tav tm="100000">
                                          <p:val>
                                            <p:strVal val="ppt_x"/>
                                          </p:val>
                                        </p:tav>
                                      </p:tavLst>
                                    </p:anim>
                                    <p:anim calcmode="lin" valueType="num">
                                      <p:cBhvr additive="base">
                                        <p:cTn id="450" dur="4500"/>
                                        <p:tgtEl>
                                          <p:spTgt spid="46"/>
                                        </p:tgtEl>
                                        <p:attrNameLst>
                                          <p:attrName>ppt_y</p:attrName>
                                        </p:attrNameLst>
                                      </p:cBhvr>
                                      <p:tavLst>
                                        <p:tav tm="0">
                                          <p:val>
                                            <p:strVal val="ppt_y"/>
                                          </p:val>
                                        </p:tav>
                                        <p:tav tm="100000">
                                          <p:val>
                                            <p:strVal val="1+ppt_h/2"/>
                                          </p:val>
                                        </p:tav>
                                      </p:tavLst>
                                    </p:anim>
                                    <p:set>
                                      <p:cBhvr>
                                        <p:cTn id="451" dur="1" fill="hold">
                                          <p:stCondLst>
                                            <p:cond delay="4499"/>
                                          </p:stCondLst>
                                        </p:cTn>
                                        <p:tgtEl>
                                          <p:spTgt spid="46"/>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46"/>
                                        </p:tgtEl>
                                      </p:cBhvr>
                                    </p:animEffect>
                                    <p:set>
                                      <p:cBhvr>
                                        <p:cTn id="454" dur="1" fill="hold">
                                          <p:stCondLst>
                                            <p:cond delay="5999"/>
                                          </p:stCondLst>
                                        </p:cTn>
                                        <p:tgtEl>
                                          <p:spTgt spid="46"/>
                                        </p:tgtEl>
                                        <p:attrNameLst>
                                          <p:attrName>style.visibility</p:attrName>
                                        </p:attrNameLst>
                                      </p:cBhvr>
                                      <p:to>
                                        <p:strVal val="hidden"/>
                                      </p:to>
                                    </p:set>
                                  </p:childTnLst>
                                </p:cTn>
                              </p:par>
                              <p:par>
                                <p:cTn id="455" presetID="2" presetClass="entr" presetSubtype="1" fill="hold" grpId="0" nodeType="withEffect">
                                  <p:stCondLst>
                                    <p:cond delay="0"/>
                                  </p:stCondLst>
                                  <p:childTnLst>
                                    <p:set>
                                      <p:cBhvr>
                                        <p:cTn id="456" dur="1" fill="hold">
                                          <p:stCondLst>
                                            <p:cond delay="0"/>
                                          </p:stCondLst>
                                        </p:cTn>
                                        <p:tgtEl>
                                          <p:spTgt spid="57"/>
                                        </p:tgtEl>
                                        <p:attrNameLst>
                                          <p:attrName>style.visibility</p:attrName>
                                        </p:attrNameLst>
                                      </p:cBhvr>
                                      <p:to>
                                        <p:strVal val="visible"/>
                                      </p:to>
                                    </p:set>
                                    <p:anim calcmode="lin" valueType="num">
                                      <p:cBhvr additive="base">
                                        <p:cTn id="457" dur="4000" fill="hold"/>
                                        <p:tgtEl>
                                          <p:spTgt spid="57"/>
                                        </p:tgtEl>
                                        <p:attrNameLst>
                                          <p:attrName>ppt_x</p:attrName>
                                        </p:attrNameLst>
                                      </p:cBhvr>
                                      <p:tavLst>
                                        <p:tav tm="0">
                                          <p:val>
                                            <p:strVal val="#ppt_x"/>
                                          </p:val>
                                        </p:tav>
                                        <p:tav tm="100000">
                                          <p:val>
                                            <p:strVal val="#ppt_x"/>
                                          </p:val>
                                        </p:tav>
                                      </p:tavLst>
                                    </p:anim>
                                    <p:anim calcmode="lin" valueType="num">
                                      <p:cBhvr additive="base">
                                        <p:cTn id="458" dur="4000" fill="hold"/>
                                        <p:tgtEl>
                                          <p:spTgt spid="57"/>
                                        </p:tgtEl>
                                        <p:attrNameLst>
                                          <p:attrName>ppt_y</p:attrName>
                                        </p:attrNameLst>
                                      </p:cBhvr>
                                      <p:tavLst>
                                        <p:tav tm="0">
                                          <p:val>
                                            <p:strVal val="0-#ppt_h/2"/>
                                          </p:val>
                                        </p:tav>
                                        <p:tav tm="100000">
                                          <p:val>
                                            <p:strVal val="#ppt_y"/>
                                          </p:val>
                                        </p:tav>
                                      </p:tavLst>
                                    </p:anim>
                                  </p:childTnLst>
                                </p:cTn>
                              </p:par>
                              <p:par>
                                <p:cTn id="459" presetID="19" presetClass="entr" presetSubtype="5" fill="hold" grpId="1" nodeType="withEffect">
                                  <p:stCondLst>
                                    <p:cond delay="0"/>
                                  </p:stCondLst>
                                  <p:childTnLst>
                                    <p:set>
                                      <p:cBhvr>
                                        <p:cTn id="460" dur="1" fill="hold">
                                          <p:stCondLst>
                                            <p:cond delay="0"/>
                                          </p:stCondLst>
                                        </p:cTn>
                                        <p:tgtEl>
                                          <p:spTgt spid="57"/>
                                        </p:tgtEl>
                                        <p:attrNameLst>
                                          <p:attrName>style.visibility</p:attrName>
                                        </p:attrNameLst>
                                      </p:cBhvr>
                                      <p:to>
                                        <p:strVal val="visible"/>
                                      </p:to>
                                    </p:set>
                                    <p:anim calcmode="lin" valueType="num">
                                      <p:cBhvr>
                                        <p:cTn id="461" dur="4000" fill="hold"/>
                                        <p:tgtEl>
                                          <p:spTgt spid="57"/>
                                        </p:tgtEl>
                                        <p:attrNameLst>
                                          <p:attrName>ppt_w</p:attrName>
                                        </p:attrNameLst>
                                      </p:cBhvr>
                                      <p:tavLst>
                                        <p:tav tm="0">
                                          <p:val>
                                            <p:strVal val="#ppt_w"/>
                                          </p:val>
                                        </p:tav>
                                        <p:tav tm="100000">
                                          <p:val>
                                            <p:strVal val="#ppt_w"/>
                                          </p:val>
                                        </p:tav>
                                      </p:tavLst>
                                    </p:anim>
                                    <p:anim calcmode="lin" valueType="num">
                                      <p:cBhvr>
                                        <p:cTn id="462" dur="4000" fill="hold"/>
                                        <p:tgtEl>
                                          <p:spTgt spid="57"/>
                                        </p:tgtEl>
                                        <p:attrNameLst>
                                          <p:attrName>ppt_h</p:attrName>
                                        </p:attrNameLst>
                                      </p:cBhvr>
                                      <p:tavLst>
                                        <p:tav tm="0" fmla="#ppt_h*sin(2.5*pi*$)">
                                          <p:val>
                                            <p:fltVal val="0"/>
                                          </p:val>
                                        </p:tav>
                                        <p:tav tm="100000">
                                          <p:val>
                                            <p:fltVal val="1"/>
                                          </p:val>
                                        </p:tav>
                                      </p:tavLst>
                                    </p:anim>
                                  </p:childTnLst>
                                </p:cTn>
                              </p:par>
                              <p:par>
                                <p:cTn id="463" presetID="2" presetClass="exit" presetSubtype="4" fill="hold" grpId="2" nodeType="withEffect">
                                  <p:stCondLst>
                                    <p:cond delay="0"/>
                                  </p:stCondLst>
                                  <p:childTnLst>
                                    <p:anim calcmode="lin" valueType="num">
                                      <p:cBhvr additive="base">
                                        <p:cTn id="464" dur="4500"/>
                                        <p:tgtEl>
                                          <p:spTgt spid="57"/>
                                        </p:tgtEl>
                                        <p:attrNameLst>
                                          <p:attrName>ppt_x</p:attrName>
                                        </p:attrNameLst>
                                      </p:cBhvr>
                                      <p:tavLst>
                                        <p:tav tm="0">
                                          <p:val>
                                            <p:strVal val="ppt_x"/>
                                          </p:val>
                                        </p:tav>
                                        <p:tav tm="100000">
                                          <p:val>
                                            <p:strVal val="ppt_x"/>
                                          </p:val>
                                        </p:tav>
                                      </p:tavLst>
                                    </p:anim>
                                    <p:anim calcmode="lin" valueType="num">
                                      <p:cBhvr additive="base">
                                        <p:cTn id="465" dur="4500"/>
                                        <p:tgtEl>
                                          <p:spTgt spid="57"/>
                                        </p:tgtEl>
                                        <p:attrNameLst>
                                          <p:attrName>ppt_y</p:attrName>
                                        </p:attrNameLst>
                                      </p:cBhvr>
                                      <p:tavLst>
                                        <p:tav tm="0">
                                          <p:val>
                                            <p:strVal val="ppt_y"/>
                                          </p:val>
                                        </p:tav>
                                        <p:tav tm="100000">
                                          <p:val>
                                            <p:strVal val="1+ppt_h/2"/>
                                          </p:val>
                                        </p:tav>
                                      </p:tavLst>
                                    </p:anim>
                                    <p:set>
                                      <p:cBhvr>
                                        <p:cTn id="466" dur="1" fill="hold">
                                          <p:stCondLst>
                                            <p:cond delay="4499"/>
                                          </p:stCondLst>
                                        </p:cTn>
                                        <p:tgtEl>
                                          <p:spTgt spid="57"/>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57"/>
                                        </p:tgtEl>
                                      </p:cBhvr>
                                    </p:animEffect>
                                    <p:set>
                                      <p:cBhvr>
                                        <p:cTn id="469" dur="1" fill="hold">
                                          <p:stCondLst>
                                            <p:cond delay="5999"/>
                                          </p:stCondLst>
                                        </p:cTn>
                                        <p:tgtEl>
                                          <p:spTgt spid="57"/>
                                        </p:tgtEl>
                                        <p:attrNameLst>
                                          <p:attrName>style.visibility</p:attrName>
                                        </p:attrNameLst>
                                      </p:cBhvr>
                                      <p:to>
                                        <p:strVal val="hidden"/>
                                      </p:to>
                                    </p:set>
                                  </p:childTnLst>
                                </p:cTn>
                              </p:par>
                              <p:par>
                                <p:cTn id="470" presetID="2" presetClass="entr" presetSubtype="1" fill="hold" grpId="0" nodeType="withEffect">
                                  <p:stCondLst>
                                    <p:cond delay="0"/>
                                  </p:stCondLst>
                                  <p:childTnLst>
                                    <p:set>
                                      <p:cBhvr>
                                        <p:cTn id="471" dur="1" fill="hold">
                                          <p:stCondLst>
                                            <p:cond delay="0"/>
                                          </p:stCondLst>
                                        </p:cTn>
                                        <p:tgtEl>
                                          <p:spTgt spid="56"/>
                                        </p:tgtEl>
                                        <p:attrNameLst>
                                          <p:attrName>style.visibility</p:attrName>
                                        </p:attrNameLst>
                                      </p:cBhvr>
                                      <p:to>
                                        <p:strVal val="visible"/>
                                      </p:to>
                                    </p:set>
                                    <p:anim calcmode="lin" valueType="num">
                                      <p:cBhvr additive="base">
                                        <p:cTn id="472" dur="4000" fill="hold"/>
                                        <p:tgtEl>
                                          <p:spTgt spid="56"/>
                                        </p:tgtEl>
                                        <p:attrNameLst>
                                          <p:attrName>ppt_x</p:attrName>
                                        </p:attrNameLst>
                                      </p:cBhvr>
                                      <p:tavLst>
                                        <p:tav tm="0">
                                          <p:val>
                                            <p:strVal val="#ppt_x"/>
                                          </p:val>
                                        </p:tav>
                                        <p:tav tm="100000">
                                          <p:val>
                                            <p:strVal val="#ppt_x"/>
                                          </p:val>
                                        </p:tav>
                                      </p:tavLst>
                                    </p:anim>
                                    <p:anim calcmode="lin" valueType="num">
                                      <p:cBhvr additive="base">
                                        <p:cTn id="473" dur="4000" fill="hold"/>
                                        <p:tgtEl>
                                          <p:spTgt spid="56"/>
                                        </p:tgtEl>
                                        <p:attrNameLst>
                                          <p:attrName>ppt_y</p:attrName>
                                        </p:attrNameLst>
                                      </p:cBhvr>
                                      <p:tavLst>
                                        <p:tav tm="0">
                                          <p:val>
                                            <p:strVal val="0-#ppt_h/2"/>
                                          </p:val>
                                        </p:tav>
                                        <p:tav tm="100000">
                                          <p:val>
                                            <p:strVal val="#ppt_y"/>
                                          </p:val>
                                        </p:tav>
                                      </p:tavLst>
                                    </p:anim>
                                  </p:childTnLst>
                                </p:cTn>
                              </p:par>
                              <p:par>
                                <p:cTn id="474" presetID="19" presetClass="entr" presetSubtype="5" fill="hold" grpId="1" nodeType="withEffect">
                                  <p:stCondLst>
                                    <p:cond delay="0"/>
                                  </p:stCondLst>
                                  <p:childTnLst>
                                    <p:set>
                                      <p:cBhvr>
                                        <p:cTn id="475" dur="1" fill="hold">
                                          <p:stCondLst>
                                            <p:cond delay="0"/>
                                          </p:stCondLst>
                                        </p:cTn>
                                        <p:tgtEl>
                                          <p:spTgt spid="56"/>
                                        </p:tgtEl>
                                        <p:attrNameLst>
                                          <p:attrName>style.visibility</p:attrName>
                                        </p:attrNameLst>
                                      </p:cBhvr>
                                      <p:to>
                                        <p:strVal val="visible"/>
                                      </p:to>
                                    </p:set>
                                    <p:anim calcmode="lin" valueType="num">
                                      <p:cBhvr>
                                        <p:cTn id="476" dur="4000" fill="hold"/>
                                        <p:tgtEl>
                                          <p:spTgt spid="56"/>
                                        </p:tgtEl>
                                        <p:attrNameLst>
                                          <p:attrName>ppt_w</p:attrName>
                                        </p:attrNameLst>
                                      </p:cBhvr>
                                      <p:tavLst>
                                        <p:tav tm="0">
                                          <p:val>
                                            <p:strVal val="#ppt_w"/>
                                          </p:val>
                                        </p:tav>
                                        <p:tav tm="100000">
                                          <p:val>
                                            <p:strVal val="#ppt_w"/>
                                          </p:val>
                                        </p:tav>
                                      </p:tavLst>
                                    </p:anim>
                                    <p:anim calcmode="lin" valueType="num">
                                      <p:cBhvr>
                                        <p:cTn id="477" dur="4000" fill="hold"/>
                                        <p:tgtEl>
                                          <p:spTgt spid="56"/>
                                        </p:tgtEl>
                                        <p:attrNameLst>
                                          <p:attrName>ppt_h</p:attrName>
                                        </p:attrNameLst>
                                      </p:cBhvr>
                                      <p:tavLst>
                                        <p:tav tm="0" fmla="#ppt_h*sin(2.5*pi*$)">
                                          <p:val>
                                            <p:fltVal val="0"/>
                                          </p:val>
                                        </p:tav>
                                        <p:tav tm="100000">
                                          <p:val>
                                            <p:fltVal val="1"/>
                                          </p:val>
                                        </p:tav>
                                      </p:tavLst>
                                    </p:anim>
                                  </p:childTnLst>
                                </p:cTn>
                              </p:par>
                              <p:par>
                                <p:cTn id="478" presetID="2" presetClass="exit" presetSubtype="4" fill="hold" grpId="2" nodeType="withEffect">
                                  <p:stCondLst>
                                    <p:cond delay="0"/>
                                  </p:stCondLst>
                                  <p:childTnLst>
                                    <p:anim calcmode="lin" valueType="num">
                                      <p:cBhvr additive="base">
                                        <p:cTn id="479" dur="4500"/>
                                        <p:tgtEl>
                                          <p:spTgt spid="56"/>
                                        </p:tgtEl>
                                        <p:attrNameLst>
                                          <p:attrName>ppt_x</p:attrName>
                                        </p:attrNameLst>
                                      </p:cBhvr>
                                      <p:tavLst>
                                        <p:tav tm="0">
                                          <p:val>
                                            <p:strVal val="ppt_x"/>
                                          </p:val>
                                        </p:tav>
                                        <p:tav tm="100000">
                                          <p:val>
                                            <p:strVal val="ppt_x"/>
                                          </p:val>
                                        </p:tav>
                                      </p:tavLst>
                                    </p:anim>
                                    <p:anim calcmode="lin" valueType="num">
                                      <p:cBhvr additive="base">
                                        <p:cTn id="480" dur="4500"/>
                                        <p:tgtEl>
                                          <p:spTgt spid="56"/>
                                        </p:tgtEl>
                                        <p:attrNameLst>
                                          <p:attrName>ppt_y</p:attrName>
                                        </p:attrNameLst>
                                      </p:cBhvr>
                                      <p:tavLst>
                                        <p:tav tm="0">
                                          <p:val>
                                            <p:strVal val="ppt_y"/>
                                          </p:val>
                                        </p:tav>
                                        <p:tav tm="100000">
                                          <p:val>
                                            <p:strVal val="1+ppt_h/2"/>
                                          </p:val>
                                        </p:tav>
                                      </p:tavLst>
                                    </p:anim>
                                    <p:set>
                                      <p:cBhvr>
                                        <p:cTn id="481" dur="1" fill="hold">
                                          <p:stCondLst>
                                            <p:cond delay="4499"/>
                                          </p:stCondLst>
                                        </p:cTn>
                                        <p:tgtEl>
                                          <p:spTgt spid="56"/>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56"/>
                                        </p:tgtEl>
                                      </p:cBhvr>
                                    </p:animEffect>
                                    <p:set>
                                      <p:cBhvr>
                                        <p:cTn id="484" dur="1" fill="hold">
                                          <p:stCondLst>
                                            <p:cond delay="5999"/>
                                          </p:stCondLst>
                                        </p:cTn>
                                        <p:tgtEl>
                                          <p:spTgt spid="56"/>
                                        </p:tgtEl>
                                        <p:attrNameLst>
                                          <p:attrName>style.visibility</p:attrName>
                                        </p:attrNameLst>
                                      </p:cBhvr>
                                      <p:to>
                                        <p:strVal val="hidden"/>
                                      </p:to>
                                    </p:set>
                                  </p:childTnLst>
                                </p:cTn>
                              </p:par>
                              <p:par>
                                <p:cTn id="485" presetID="2" presetClass="entr" presetSubtype="1" fill="hold" grpId="0" nodeType="withEffect">
                                  <p:stCondLst>
                                    <p:cond delay="0"/>
                                  </p:stCondLst>
                                  <p:childTnLst>
                                    <p:set>
                                      <p:cBhvr>
                                        <p:cTn id="486" dur="1" fill="hold">
                                          <p:stCondLst>
                                            <p:cond delay="0"/>
                                          </p:stCondLst>
                                        </p:cTn>
                                        <p:tgtEl>
                                          <p:spTgt spid="55"/>
                                        </p:tgtEl>
                                        <p:attrNameLst>
                                          <p:attrName>style.visibility</p:attrName>
                                        </p:attrNameLst>
                                      </p:cBhvr>
                                      <p:to>
                                        <p:strVal val="visible"/>
                                      </p:to>
                                    </p:set>
                                    <p:anim calcmode="lin" valueType="num">
                                      <p:cBhvr additive="base">
                                        <p:cTn id="487" dur="4000" fill="hold"/>
                                        <p:tgtEl>
                                          <p:spTgt spid="55"/>
                                        </p:tgtEl>
                                        <p:attrNameLst>
                                          <p:attrName>ppt_x</p:attrName>
                                        </p:attrNameLst>
                                      </p:cBhvr>
                                      <p:tavLst>
                                        <p:tav tm="0">
                                          <p:val>
                                            <p:strVal val="#ppt_x"/>
                                          </p:val>
                                        </p:tav>
                                        <p:tav tm="100000">
                                          <p:val>
                                            <p:strVal val="#ppt_x"/>
                                          </p:val>
                                        </p:tav>
                                      </p:tavLst>
                                    </p:anim>
                                    <p:anim calcmode="lin" valueType="num">
                                      <p:cBhvr additive="base">
                                        <p:cTn id="488" dur="4000" fill="hold"/>
                                        <p:tgtEl>
                                          <p:spTgt spid="55"/>
                                        </p:tgtEl>
                                        <p:attrNameLst>
                                          <p:attrName>ppt_y</p:attrName>
                                        </p:attrNameLst>
                                      </p:cBhvr>
                                      <p:tavLst>
                                        <p:tav tm="0">
                                          <p:val>
                                            <p:strVal val="0-#ppt_h/2"/>
                                          </p:val>
                                        </p:tav>
                                        <p:tav tm="100000">
                                          <p:val>
                                            <p:strVal val="#ppt_y"/>
                                          </p:val>
                                        </p:tav>
                                      </p:tavLst>
                                    </p:anim>
                                  </p:childTnLst>
                                </p:cTn>
                              </p:par>
                              <p:par>
                                <p:cTn id="489" presetID="19" presetClass="entr" presetSubtype="5" fill="hold" grpId="1" nodeType="withEffect">
                                  <p:stCondLst>
                                    <p:cond delay="0"/>
                                  </p:stCondLst>
                                  <p:childTnLst>
                                    <p:set>
                                      <p:cBhvr>
                                        <p:cTn id="490" dur="1" fill="hold">
                                          <p:stCondLst>
                                            <p:cond delay="0"/>
                                          </p:stCondLst>
                                        </p:cTn>
                                        <p:tgtEl>
                                          <p:spTgt spid="55"/>
                                        </p:tgtEl>
                                        <p:attrNameLst>
                                          <p:attrName>style.visibility</p:attrName>
                                        </p:attrNameLst>
                                      </p:cBhvr>
                                      <p:to>
                                        <p:strVal val="visible"/>
                                      </p:to>
                                    </p:set>
                                    <p:anim calcmode="lin" valueType="num">
                                      <p:cBhvr>
                                        <p:cTn id="491" dur="4000" fill="hold"/>
                                        <p:tgtEl>
                                          <p:spTgt spid="55"/>
                                        </p:tgtEl>
                                        <p:attrNameLst>
                                          <p:attrName>ppt_w</p:attrName>
                                        </p:attrNameLst>
                                      </p:cBhvr>
                                      <p:tavLst>
                                        <p:tav tm="0">
                                          <p:val>
                                            <p:strVal val="#ppt_w"/>
                                          </p:val>
                                        </p:tav>
                                        <p:tav tm="100000">
                                          <p:val>
                                            <p:strVal val="#ppt_w"/>
                                          </p:val>
                                        </p:tav>
                                      </p:tavLst>
                                    </p:anim>
                                    <p:anim calcmode="lin" valueType="num">
                                      <p:cBhvr>
                                        <p:cTn id="492" dur="4000" fill="hold"/>
                                        <p:tgtEl>
                                          <p:spTgt spid="55"/>
                                        </p:tgtEl>
                                        <p:attrNameLst>
                                          <p:attrName>ppt_h</p:attrName>
                                        </p:attrNameLst>
                                      </p:cBhvr>
                                      <p:tavLst>
                                        <p:tav tm="0" fmla="#ppt_h*sin(2.5*pi*$)">
                                          <p:val>
                                            <p:fltVal val="0"/>
                                          </p:val>
                                        </p:tav>
                                        <p:tav tm="100000">
                                          <p:val>
                                            <p:fltVal val="1"/>
                                          </p:val>
                                        </p:tav>
                                      </p:tavLst>
                                    </p:anim>
                                  </p:childTnLst>
                                </p:cTn>
                              </p:par>
                              <p:par>
                                <p:cTn id="493" presetID="2" presetClass="exit" presetSubtype="4" fill="hold" grpId="2" nodeType="withEffect">
                                  <p:stCondLst>
                                    <p:cond delay="0"/>
                                  </p:stCondLst>
                                  <p:childTnLst>
                                    <p:anim calcmode="lin" valueType="num">
                                      <p:cBhvr additive="base">
                                        <p:cTn id="494" dur="4500"/>
                                        <p:tgtEl>
                                          <p:spTgt spid="55"/>
                                        </p:tgtEl>
                                        <p:attrNameLst>
                                          <p:attrName>ppt_x</p:attrName>
                                        </p:attrNameLst>
                                      </p:cBhvr>
                                      <p:tavLst>
                                        <p:tav tm="0">
                                          <p:val>
                                            <p:strVal val="ppt_x"/>
                                          </p:val>
                                        </p:tav>
                                        <p:tav tm="100000">
                                          <p:val>
                                            <p:strVal val="ppt_x"/>
                                          </p:val>
                                        </p:tav>
                                      </p:tavLst>
                                    </p:anim>
                                    <p:anim calcmode="lin" valueType="num">
                                      <p:cBhvr additive="base">
                                        <p:cTn id="495" dur="4500"/>
                                        <p:tgtEl>
                                          <p:spTgt spid="55"/>
                                        </p:tgtEl>
                                        <p:attrNameLst>
                                          <p:attrName>ppt_y</p:attrName>
                                        </p:attrNameLst>
                                      </p:cBhvr>
                                      <p:tavLst>
                                        <p:tav tm="0">
                                          <p:val>
                                            <p:strVal val="ppt_y"/>
                                          </p:val>
                                        </p:tav>
                                        <p:tav tm="100000">
                                          <p:val>
                                            <p:strVal val="1+ppt_h/2"/>
                                          </p:val>
                                        </p:tav>
                                      </p:tavLst>
                                    </p:anim>
                                    <p:set>
                                      <p:cBhvr>
                                        <p:cTn id="496" dur="1" fill="hold">
                                          <p:stCondLst>
                                            <p:cond delay="4499"/>
                                          </p:stCondLst>
                                        </p:cTn>
                                        <p:tgtEl>
                                          <p:spTgt spid="55"/>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55"/>
                                        </p:tgtEl>
                                      </p:cBhvr>
                                    </p:animEffect>
                                    <p:set>
                                      <p:cBhvr>
                                        <p:cTn id="499" dur="1" fill="hold">
                                          <p:stCondLst>
                                            <p:cond delay="5999"/>
                                          </p:stCondLst>
                                        </p:cTn>
                                        <p:tgtEl>
                                          <p:spTgt spid="55"/>
                                        </p:tgtEl>
                                        <p:attrNameLst>
                                          <p:attrName>style.visibility</p:attrName>
                                        </p:attrNameLst>
                                      </p:cBhvr>
                                      <p:to>
                                        <p:strVal val="hidden"/>
                                      </p:to>
                                    </p:set>
                                  </p:childTnLst>
                                </p:cTn>
                              </p:par>
                              <p:par>
                                <p:cTn id="500" presetID="2" presetClass="entr" presetSubtype="1" fill="hold" grpId="0" nodeType="withEffect">
                                  <p:stCondLst>
                                    <p:cond delay="0"/>
                                  </p:stCondLst>
                                  <p:childTnLst>
                                    <p:set>
                                      <p:cBhvr>
                                        <p:cTn id="501" dur="1" fill="hold">
                                          <p:stCondLst>
                                            <p:cond delay="0"/>
                                          </p:stCondLst>
                                        </p:cTn>
                                        <p:tgtEl>
                                          <p:spTgt spid="54"/>
                                        </p:tgtEl>
                                        <p:attrNameLst>
                                          <p:attrName>style.visibility</p:attrName>
                                        </p:attrNameLst>
                                      </p:cBhvr>
                                      <p:to>
                                        <p:strVal val="visible"/>
                                      </p:to>
                                    </p:set>
                                    <p:anim calcmode="lin" valueType="num">
                                      <p:cBhvr additive="base">
                                        <p:cTn id="502" dur="4000" fill="hold"/>
                                        <p:tgtEl>
                                          <p:spTgt spid="54"/>
                                        </p:tgtEl>
                                        <p:attrNameLst>
                                          <p:attrName>ppt_x</p:attrName>
                                        </p:attrNameLst>
                                      </p:cBhvr>
                                      <p:tavLst>
                                        <p:tav tm="0">
                                          <p:val>
                                            <p:strVal val="#ppt_x"/>
                                          </p:val>
                                        </p:tav>
                                        <p:tav tm="100000">
                                          <p:val>
                                            <p:strVal val="#ppt_x"/>
                                          </p:val>
                                        </p:tav>
                                      </p:tavLst>
                                    </p:anim>
                                    <p:anim calcmode="lin" valueType="num">
                                      <p:cBhvr additive="base">
                                        <p:cTn id="503" dur="4000" fill="hold"/>
                                        <p:tgtEl>
                                          <p:spTgt spid="54"/>
                                        </p:tgtEl>
                                        <p:attrNameLst>
                                          <p:attrName>ppt_y</p:attrName>
                                        </p:attrNameLst>
                                      </p:cBhvr>
                                      <p:tavLst>
                                        <p:tav tm="0">
                                          <p:val>
                                            <p:strVal val="0-#ppt_h/2"/>
                                          </p:val>
                                        </p:tav>
                                        <p:tav tm="100000">
                                          <p:val>
                                            <p:strVal val="#ppt_y"/>
                                          </p:val>
                                        </p:tav>
                                      </p:tavLst>
                                    </p:anim>
                                  </p:childTnLst>
                                </p:cTn>
                              </p:par>
                              <p:par>
                                <p:cTn id="504" presetID="19" presetClass="entr" presetSubtype="5" fill="hold" grpId="1" nodeType="withEffect">
                                  <p:stCondLst>
                                    <p:cond delay="0"/>
                                  </p:stCondLst>
                                  <p:childTnLst>
                                    <p:set>
                                      <p:cBhvr>
                                        <p:cTn id="505" dur="1" fill="hold">
                                          <p:stCondLst>
                                            <p:cond delay="0"/>
                                          </p:stCondLst>
                                        </p:cTn>
                                        <p:tgtEl>
                                          <p:spTgt spid="54"/>
                                        </p:tgtEl>
                                        <p:attrNameLst>
                                          <p:attrName>style.visibility</p:attrName>
                                        </p:attrNameLst>
                                      </p:cBhvr>
                                      <p:to>
                                        <p:strVal val="visible"/>
                                      </p:to>
                                    </p:set>
                                    <p:anim calcmode="lin" valueType="num">
                                      <p:cBhvr>
                                        <p:cTn id="506" dur="4000" fill="hold"/>
                                        <p:tgtEl>
                                          <p:spTgt spid="54"/>
                                        </p:tgtEl>
                                        <p:attrNameLst>
                                          <p:attrName>ppt_w</p:attrName>
                                        </p:attrNameLst>
                                      </p:cBhvr>
                                      <p:tavLst>
                                        <p:tav tm="0">
                                          <p:val>
                                            <p:strVal val="#ppt_w"/>
                                          </p:val>
                                        </p:tav>
                                        <p:tav tm="100000">
                                          <p:val>
                                            <p:strVal val="#ppt_w"/>
                                          </p:val>
                                        </p:tav>
                                      </p:tavLst>
                                    </p:anim>
                                    <p:anim calcmode="lin" valueType="num">
                                      <p:cBhvr>
                                        <p:cTn id="507" dur="4000" fill="hold"/>
                                        <p:tgtEl>
                                          <p:spTgt spid="54"/>
                                        </p:tgtEl>
                                        <p:attrNameLst>
                                          <p:attrName>ppt_h</p:attrName>
                                        </p:attrNameLst>
                                      </p:cBhvr>
                                      <p:tavLst>
                                        <p:tav tm="0" fmla="#ppt_h*sin(2.5*pi*$)">
                                          <p:val>
                                            <p:fltVal val="0"/>
                                          </p:val>
                                        </p:tav>
                                        <p:tav tm="100000">
                                          <p:val>
                                            <p:fltVal val="1"/>
                                          </p:val>
                                        </p:tav>
                                      </p:tavLst>
                                    </p:anim>
                                  </p:childTnLst>
                                </p:cTn>
                              </p:par>
                              <p:par>
                                <p:cTn id="508" presetID="2" presetClass="exit" presetSubtype="4" fill="hold" grpId="2" nodeType="withEffect">
                                  <p:stCondLst>
                                    <p:cond delay="0"/>
                                  </p:stCondLst>
                                  <p:childTnLst>
                                    <p:anim calcmode="lin" valueType="num">
                                      <p:cBhvr additive="base">
                                        <p:cTn id="509" dur="4500"/>
                                        <p:tgtEl>
                                          <p:spTgt spid="54"/>
                                        </p:tgtEl>
                                        <p:attrNameLst>
                                          <p:attrName>ppt_x</p:attrName>
                                        </p:attrNameLst>
                                      </p:cBhvr>
                                      <p:tavLst>
                                        <p:tav tm="0">
                                          <p:val>
                                            <p:strVal val="ppt_x"/>
                                          </p:val>
                                        </p:tav>
                                        <p:tav tm="100000">
                                          <p:val>
                                            <p:strVal val="ppt_x"/>
                                          </p:val>
                                        </p:tav>
                                      </p:tavLst>
                                    </p:anim>
                                    <p:anim calcmode="lin" valueType="num">
                                      <p:cBhvr additive="base">
                                        <p:cTn id="510" dur="4500"/>
                                        <p:tgtEl>
                                          <p:spTgt spid="54"/>
                                        </p:tgtEl>
                                        <p:attrNameLst>
                                          <p:attrName>ppt_y</p:attrName>
                                        </p:attrNameLst>
                                      </p:cBhvr>
                                      <p:tavLst>
                                        <p:tav tm="0">
                                          <p:val>
                                            <p:strVal val="ppt_y"/>
                                          </p:val>
                                        </p:tav>
                                        <p:tav tm="100000">
                                          <p:val>
                                            <p:strVal val="1+ppt_h/2"/>
                                          </p:val>
                                        </p:tav>
                                      </p:tavLst>
                                    </p:anim>
                                    <p:set>
                                      <p:cBhvr>
                                        <p:cTn id="511" dur="1" fill="hold">
                                          <p:stCondLst>
                                            <p:cond delay="4499"/>
                                          </p:stCondLst>
                                        </p:cTn>
                                        <p:tgtEl>
                                          <p:spTgt spid="54"/>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54"/>
                                        </p:tgtEl>
                                      </p:cBhvr>
                                    </p:animEffect>
                                    <p:set>
                                      <p:cBhvr>
                                        <p:cTn id="514" dur="1" fill="hold">
                                          <p:stCondLst>
                                            <p:cond delay="5999"/>
                                          </p:stCondLst>
                                        </p:cTn>
                                        <p:tgtEl>
                                          <p:spTgt spid="54"/>
                                        </p:tgtEl>
                                        <p:attrNameLst>
                                          <p:attrName>style.visibility</p:attrName>
                                        </p:attrNameLst>
                                      </p:cBhvr>
                                      <p:to>
                                        <p:strVal val="hidden"/>
                                      </p:to>
                                    </p:set>
                                  </p:childTnLst>
                                </p:cTn>
                              </p:par>
                              <p:par>
                                <p:cTn id="515" presetID="2" presetClass="entr" presetSubtype="1" fill="hold" grpId="0" nodeType="withEffect">
                                  <p:stCondLst>
                                    <p:cond delay="0"/>
                                  </p:stCondLst>
                                  <p:childTnLst>
                                    <p:set>
                                      <p:cBhvr>
                                        <p:cTn id="516" dur="1" fill="hold">
                                          <p:stCondLst>
                                            <p:cond delay="0"/>
                                          </p:stCondLst>
                                        </p:cTn>
                                        <p:tgtEl>
                                          <p:spTgt spid="53"/>
                                        </p:tgtEl>
                                        <p:attrNameLst>
                                          <p:attrName>style.visibility</p:attrName>
                                        </p:attrNameLst>
                                      </p:cBhvr>
                                      <p:to>
                                        <p:strVal val="visible"/>
                                      </p:to>
                                    </p:set>
                                    <p:anim calcmode="lin" valueType="num">
                                      <p:cBhvr additive="base">
                                        <p:cTn id="517" dur="4000" fill="hold"/>
                                        <p:tgtEl>
                                          <p:spTgt spid="53"/>
                                        </p:tgtEl>
                                        <p:attrNameLst>
                                          <p:attrName>ppt_x</p:attrName>
                                        </p:attrNameLst>
                                      </p:cBhvr>
                                      <p:tavLst>
                                        <p:tav tm="0">
                                          <p:val>
                                            <p:strVal val="#ppt_x"/>
                                          </p:val>
                                        </p:tav>
                                        <p:tav tm="100000">
                                          <p:val>
                                            <p:strVal val="#ppt_x"/>
                                          </p:val>
                                        </p:tav>
                                      </p:tavLst>
                                    </p:anim>
                                    <p:anim calcmode="lin" valueType="num">
                                      <p:cBhvr additive="base">
                                        <p:cTn id="518" dur="4000" fill="hold"/>
                                        <p:tgtEl>
                                          <p:spTgt spid="53"/>
                                        </p:tgtEl>
                                        <p:attrNameLst>
                                          <p:attrName>ppt_y</p:attrName>
                                        </p:attrNameLst>
                                      </p:cBhvr>
                                      <p:tavLst>
                                        <p:tav tm="0">
                                          <p:val>
                                            <p:strVal val="0-#ppt_h/2"/>
                                          </p:val>
                                        </p:tav>
                                        <p:tav tm="100000">
                                          <p:val>
                                            <p:strVal val="#ppt_y"/>
                                          </p:val>
                                        </p:tav>
                                      </p:tavLst>
                                    </p:anim>
                                  </p:childTnLst>
                                </p:cTn>
                              </p:par>
                              <p:par>
                                <p:cTn id="519" presetID="19" presetClass="entr" presetSubtype="5" fill="hold" grpId="1" nodeType="withEffect">
                                  <p:stCondLst>
                                    <p:cond delay="0"/>
                                  </p:stCondLst>
                                  <p:childTnLst>
                                    <p:set>
                                      <p:cBhvr>
                                        <p:cTn id="520" dur="1" fill="hold">
                                          <p:stCondLst>
                                            <p:cond delay="0"/>
                                          </p:stCondLst>
                                        </p:cTn>
                                        <p:tgtEl>
                                          <p:spTgt spid="53"/>
                                        </p:tgtEl>
                                        <p:attrNameLst>
                                          <p:attrName>style.visibility</p:attrName>
                                        </p:attrNameLst>
                                      </p:cBhvr>
                                      <p:to>
                                        <p:strVal val="visible"/>
                                      </p:to>
                                    </p:set>
                                    <p:anim calcmode="lin" valueType="num">
                                      <p:cBhvr>
                                        <p:cTn id="521" dur="4000" fill="hold"/>
                                        <p:tgtEl>
                                          <p:spTgt spid="53"/>
                                        </p:tgtEl>
                                        <p:attrNameLst>
                                          <p:attrName>ppt_w</p:attrName>
                                        </p:attrNameLst>
                                      </p:cBhvr>
                                      <p:tavLst>
                                        <p:tav tm="0">
                                          <p:val>
                                            <p:strVal val="#ppt_w"/>
                                          </p:val>
                                        </p:tav>
                                        <p:tav tm="100000">
                                          <p:val>
                                            <p:strVal val="#ppt_w"/>
                                          </p:val>
                                        </p:tav>
                                      </p:tavLst>
                                    </p:anim>
                                    <p:anim calcmode="lin" valueType="num">
                                      <p:cBhvr>
                                        <p:cTn id="522" dur="4000" fill="hold"/>
                                        <p:tgtEl>
                                          <p:spTgt spid="53"/>
                                        </p:tgtEl>
                                        <p:attrNameLst>
                                          <p:attrName>ppt_h</p:attrName>
                                        </p:attrNameLst>
                                      </p:cBhvr>
                                      <p:tavLst>
                                        <p:tav tm="0" fmla="#ppt_h*sin(2.5*pi*$)">
                                          <p:val>
                                            <p:fltVal val="0"/>
                                          </p:val>
                                        </p:tav>
                                        <p:tav tm="100000">
                                          <p:val>
                                            <p:fltVal val="1"/>
                                          </p:val>
                                        </p:tav>
                                      </p:tavLst>
                                    </p:anim>
                                  </p:childTnLst>
                                </p:cTn>
                              </p:par>
                              <p:par>
                                <p:cTn id="523" presetID="2" presetClass="exit" presetSubtype="4" fill="hold" grpId="2" nodeType="withEffect">
                                  <p:stCondLst>
                                    <p:cond delay="0"/>
                                  </p:stCondLst>
                                  <p:childTnLst>
                                    <p:anim calcmode="lin" valueType="num">
                                      <p:cBhvr additive="base">
                                        <p:cTn id="524" dur="4500"/>
                                        <p:tgtEl>
                                          <p:spTgt spid="53"/>
                                        </p:tgtEl>
                                        <p:attrNameLst>
                                          <p:attrName>ppt_x</p:attrName>
                                        </p:attrNameLst>
                                      </p:cBhvr>
                                      <p:tavLst>
                                        <p:tav tm="0">
                                          <p:val>
                                            <p:strVal val="ppt_x"/>
                                          </p:val>
                                        </p:tav>
                                        <p:tav tm="100000">
                                          <p:val>
                                            <p:strVal val="ppt_x"/>
                                          </p:val>
                                        </p:tav>
                                      </p:tavLst>
                                    </p:anim>
                                    <p:anim calcmode="lin" valueType="num">
                                      <p:cBhvr additive="base">
                                        <p:cTn id="525" dur="4500"/>
                                        <p:tgtEl>
                                          <p:spTgt spid="53"/>
                                        </p:tgtEl>
                                        <p:attrNameLst>
                                          <p:attrName>ppt_y</p:attrName>
                                        </p:attrNameLst>
                                      </p:cBhvr>
                                      <p:tavLst>
                                        <p:tav tm="0">
                                          <p:val>
                                            <p:strVal val="ppt_y"/>
                                          </p:val>
                                        </p:tav>
                                        <p:tav tm="100000">
                                          <p:val>
                                            <p:strVal val="1+ppt_h/2"/>
                                          </p:val>
                                        </p:tav>
                                      </p:tavLst>
                                    </p:anim>
                                    <p:set>
                                      <p:cBhvr>
                                        <p:cTn id="526" dur="1" fill="hold">
                                          <p:stCondLst>
                                            <p:cond delay="4499"/>
                                          </p:stCondLst>
                                        </p:cTn>
                                        <p:tgtEl>
                                          <p:spTgt spid="53"/>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53"/>
                                        </p:tgtEl>
                                      </p:cBhvr>
                                    </p:animEffect>
                                    <p:set>
                                      <p:cBhvr>
                                        <p:cTn id="529" dur="1" fill="hold">
                                          <p:stCondLst>
                                            <p:cond delay="5999"/>
                                          </p:stCondLst>
                                        </p:cTn>
                                        <p:tgtEl>
                                          <p:spTgt spid="53"/>
                                        </p:tgtEl>
                                        <p:attrNameLst>
                                          <p:attrName>style.visibility</p:attrName>
                                        </p:attrNameLst>
                                      </p:cBhvr>
                                      <p:to>
                                        <p:strVal val="hidden"/>
                                      </p:to>
                                    </p:set>
                                  </p:childTnLst>
                                </p:cTn>
                              </p:par>
                              <p:par>
                                <p:cTn id="530" presetID="2" presetClass="entr" presetSubtype="1" fill="hold" grpId="0" nodeType="withEffect">
                                  <p:stCondLst>
                                    <p:cond delay="0"/>
                                  </p:stCondLst>
                                  <p:childTnLst>
                                    <p:set>
                                      <p:cBhvr>
                                        <p:cTn id="531" dur="1" fill="hold">
                                          <p:stCondLst>
                                            <p:cond delay="0"/>
                                          </p:stCondLst>
                                        </p:cTn>
                                        <p:tgtEl>
                                          <p:spTgt spid="62"/>
                                        </p:tgtEl>
                                        <p:attrNameLst>
                                          <p:attrName>style.visibility</p:attrName>
                                        </p:attrNameLst>
                                      </p:cBhvr>
                                      <p:to>
                                        <p:strVal val="visible"/>
                                      </p:to>
                                    </p:set>
                                    <p:anim calcmode="lin" valueType="num">
                                      <p:cBhvr additive="base">
                                        <p:cTn id="532" dur="4000" fill="hold"/>
                                        <p:tgtEl>
                                          <p:spTgt spid="62"/>
                                        </p:tgtEl>
                                        <p:attrNameLst>
                                          <p:attrName>ppt_x</p:attrName>
                                        </p:attrNameLst>
                                      </p:cBhvr>
                                      <p:tavLst>
                                        <p:tav tm="0">
                                          <p:val>
                                            <p:strVal val="#ppt_x"/>
                                          </p:val>
                                        </p:tav>
                                        <p:tav tm="100000">
                                          <p:val>
                                            <p:strVal val="#ppt_x"/>
                                          </p:val>
                                        </p:tav>
                                      </p:tavLst>
                                    </p:anim>
                                    <p:anim calcmode="lin" valueType="num">
                                      <p:cBhvr additive="base">
                                        <p:cTn id="533" dur="4000" fill="hold"/>
                                        <p:tgtEl>
                                          <p:spTgt spid="62"/>
                                        </p:tgtEl>
                                        <p:attrNameLst>
                                          <p:attrName>ppt_y</p:attrName>
                                        </p:attrNameLst>
                                      </p:cBhvr>
                                      <p:tavLst>
                                        <p:tav tm="0">
                                          <p:val>
                                            <p:strVal val="0-#ppt_h/2"/>
                                          </p:val>
                                        </p:tav>
                                        <p:tav tm="100000">
                                          <p:val>
                                            <p:strVal val="#ppt_y"/>
                                          </p:val>
                                        </p:tav>
                                      </p:tavLst>
                                    </p:anim>
                                  </p:childTnLst>
                                </p:cTn>
                              </p:par>
                              <p:par>
                                <p:cTn id="534" presetID="19" presetClass="entr" presetSubtype="5" fill="hold" grpId="1" nodeType="withEffect">
                                  <p:stCondLst>
                                    <p:cond delay="0"/>
                                  </p:stCondLst>
                                  <p:childTnLst>
                                    <p:set>
                                      <p:cBhvr>
                                        <p:cTn id="535" dur="1" fill="hold">
                                          <p:stCondLst>
                                            <p:cond delay="0"/>
                                          </p:stCondLst>
                                        </p:cTn>
                                        <p:tgtEl>
                                          <p:spTgt spid="62"/>
                                        </p:tgtEl>
                                        <p:attrNameLst>
                                          <p:attrName>style.visibility</p:attrName>
                                        </p:attrNameLst>
                                      </p:cBhvr>
                                      <p:to>
                                        <p:strVal val="visible"/>
                                      </p:to>
                                    </p:set>
                                    <p:anim calcmode="lin" valueType="num">
                                      <p:cBhvr>
                                        <p:cTn id="536" dur="4000" fill="hold"/>
                                        <p:tgtEl>
                                          <p:spTgt spid="62"/>
                                        </p:tgtEl>
                                        <p:attrNameLst>
                                          <p:attrName>ppt_w</p:attrName>
                                        </p:attrNameLst>
                                      </p:cBhvr>
                                      <p:tavLst>
                                        <p:tav tm="0">
                                          <p:val>
                                            <p:strVal val="#ppt_w"/>
                                          </p:val>
                                        </p:tav>
                                        <p:tav tm="100000">
                                          <p:val>
                                            <p:strVal val="#ppt_w"/>
                                          </p:val>
                                        </p:tav>
                                      </p:tavLst>
                                    </p:anim>
                                    <p:anim calcmode="lin" valueType="num">
                                      <p:cBhvr>
                                        <p:cTn id="537" dur="4000" fill="hold"/>
                                        <p:tgtEl>
                                          <p:spTgt spid="62"/>
                                        </p:tgtEl>
                                        <p:attrNameLst>
                                          <p:attrName>ppt_h</p:attrName>
                                        </p:attrNameLst>
                                      </p:cBhvr>
                                      <p:tavLst>
                                        <p:tav tm="0" fmla="#ppt_h*sin(2.5*pi*$)">
                                          <p:val>
                                            <p:fltVal val="0"/>
                                          </p:val>
                                        </p:tav>
                                        <p:tav tm="100000">
                                          <p:val>
                                            <p:fltVal val="1"/>
                                          </p:val>
                                        </p:tav>
                                      </p:tavLst>
                                    </p:anim>
                                  </p:childTnLst>
                                </p:cTn>
                              </p:par>
                              <p:par>
                                <p:cTn id="538" presetID="2" presetClass="exit" presetSubtype="4" fill="hold" grpId="2" nodeType="withEffect">
                                  <p:stCondLst>
                                    <p:cond delay="0"/>
                                  </p:stCondLst>
                                  <p:childTnLst>
                                    <p:anim calcmode="lin" valueType="num">
                                      <p:cBhvr additive="base">
                                        <p:cTn id="539" dur="4500"/>
                                        <p:tgtEl>
                                          <p:spTgt spid="62"/>
                                        </p:tgtEl>
                                        <p:attrNameLst>
                                          <p:attrName>ppt_x</p:attrName>
                                        </p:attrNameLst>
                                      </p:cBhvr>
                                      <p:tavLst>
                                        <p:tav tm="0">
                                          <p:val>
                                            <p:strVal val="ppt_x"/>
                                          </p:val>
                                        </p:tav>
                                        <p:tav tm="100000">
                                          <p:val>
                                            <p:strVal val="ppt_x"/>
                                          </p:val>
                                        </p:tav>
                                      </p:tavLst>
                                    </p:anim>
                                    <p:anim calcmode="lin" valueType="num">
                                      <p:cBhvr additive="base">
                                        <p:cTn id="540" dur="4500"/>
                                        <p:tgtEl>
                                          <p:spTgt spid="62"/>
                                        </p:tgtEl>
                                        <p:attrNameLst>
                                          <p:attrName>ppt_y</p:attrName>
                                        </p:attrNameLst>
                                      </p:cBhvr>
                                      <p:tavLst>
                                        <p:tav tm="0">
                                          <p:val>
                                            <p:strVal val="ppt_y"/>
                                          </p:val>
                                        </p:tav>
                                        <p:tav tm="100000">
                                          <p:val>
                                            <p:strVal val="1+ppt_h/2"/>
                                          </p:val>
                                        </p:tav>
                                      </p:tavLst>
                                    </p:anim>
                                    <p:set>
                                      <p:cBhvr>
                                        <p:cTn id="541" dur="1" fill="hold">
                                          <p:stCondLst>
                                            <p:cond delay="4499"/>
                                          </p:stCondLst>
                                        </p:cTn>
                                        <p:tgtEl>
                                          <p:spTgt spid="62"/>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62"/>
                                        </p:tgtEl>
                                      </p:cBhvr>
                                    </p:animEffect>
                                    <p:set>
                                      <p:cBhvr>
                                        <p:cTn id="544" dur="1" fill="hold">
                                          <p:stCondLst>
                                            <p:cond delay="5999"/>
                                          </p:stCondLst>
                                        </p:cTn>
                                        <p:tgtEl>
                                          <p:spTgt spid="62"/>
                                        </p:tgtEl>
                                        <p:attrNameLst>
                                          <p:attrName>style.visibility</p:attrName>
                                        </p:attrNameLst>
                                      </p:cBhvr>
                                      <p:to>
                                        <p:strVal val="hidden"/>
                                      </p:to>
                                    </p:set>
                                  </p:childTnLst>
                                </p:cTn>
                              </p:par>
                              <p:par>
                                <p:cTn id="545" presetID="2" presetClass="entr" presetSubtype="1" fill="hold" grpId="0" nodeType="withEffect">
                                  <p:stCondLst>
                                    <p:cond delay="0"/>
                                  </p:stCondLst>
                                  <p:childTnLst>
                                    <p:set>
                                      <p:cBhvr>
                                        <p:cTn id="546" dur="1" fill="hold">
                                          <p:stCondLst>
                                            <p:cond delay="0"/>
                                          </p:stCondLst>
                                        </p:cTn>
                                        <p:tgtEl>
                                          <p:spTgt spid="61"/>
                                        </p:tgtEl>
                                        <p:attrNameLst>
                                          <p:attrName>style.visibility</p:attrName>
                                        </p:attrNameLst>
                                      </p:cBhvr>
                                      <p:to>
                                        <p:strVal val="visible"/>
                                      </p:to>
                                    </p:set>
                                    <p:anim calcmode="lin" valueType="num">
                                      <p:cBhvr additive="base">
                                        <p:cTn id="547" dur="4000" fill="hold"/>
                                        <p:tgtEl>
                                          <p:spTgt spid="61"/>
                                        </p:tgtEl>
                                        <p:attrNameLst>
                                          <p:attrName>ppt_x</p:attrName>
                                        </p:attrNameLst>
                                      </p:cBhvr>
                                      <p:tavLst>
                                        <p:tav tm="0">
                                          <p:val>
                                            <p:strVal val="#ppt_x"/>
                                          </p:val>
                                        </p:tav>
                                        <p:tav tm="100000">
                                          <p:val>
                                            <p:strVal val="#ppt_x"/>
                                          </p:val>
                                        </p:tav>
                                      </p:tavLst>
                                    </p:anim>
                                    <p:anim calcmode="lin" valueType="num">
                                      <p:cBhvr additive="base">
                                        <p:cTn id="548" dur="4000" fill="hold"/>
                                        <p:tgtEl>
                                          <p:spTgt spid="61"/>
                                        </p:tgtEl>
                                        <p:attrNameLst>
                                          <p:attrName>ppt_y</p:attrName>
                                        </p:attrNameLst>
                                      </p:cBhvr>
                                      <p:tavLst>
                                        <p:tav tm="0">
                                          <p:val>
                                            <p:strVal val="0-#ppt_h/2"/>
                                          </p:val>
                                        </p:tav>
                                        <p:tav tm="100000">
                                          <p:val>
                                            <p:strVal val="#ppt_y"/>
                                          </p:val>
                                        </p:tav>
                                      </p:tavLst>
                                    </p:anim>
                                  </p:childTnLst>
                                </p:cTn>
                              </p:par>
                              <p:par>
                                <p:cTn id="549" presetID="19" presetClass="entr" presetSubtype="5" fill="hold" grpId="1" nodeType="withEffect">
                                  <p:stCondLst>
                                    <p:cond delay="0"/>
                                  </p:stCondLst>
                                  <p:childTnLst>
                                    <p:set>
                                      <p:cBhvr>
                                        <p:cTn id="550" dur="1" fill="hold">
                                          <p:stCondLst>
                                            <p:cond delay="0"/>
                                          </p:stCondLst>
                                        </p:cTn>
                                        <p:tgtEl>
                                          <p:spTgt spid="61"/>
                                        </p:tgtEl>
                                        <p:attrNameLst>
                                          <p:attrName>style.visibility</p:attrName>
                                        </p:attrNameLst>
                                      </p:cBhvr>
                                      <p:to>
                                        <p:strVal val="visible"/>
                                      </p:to>
                                    </p:set>
                                    <p:anim calcmode="lin" valueType="num">
                                      <p:cBhvr>
                                        <p:cTn id="551" dur="4000" fill="hold"/>
                                        <p:tgtEl>
                                          <p:spTgt spid="61"/>
                                        </p:tgtEl>
                                        <p:attrNameLst>
                                          <p:attrName>ppt_w</p:attrName>
                                        </p:attrNameLst>
                                      </p:cBhvr>
                                      <p:tavLst>
                                        <p:tav tm="0">
                                          <p:val>
                                            <p:strVal val="#ppt_w"/>
                                          </p:val>
                                        </p:tav>
                                        <p:tav tm="100000">
                                          <p:val>
                                            <p:strVal val="#ppt_w"/>
                                          </p:val>
                                        </p:tav>
                                      </p:tavLst>
                                    </p:anim>
                                    <p:anim calcmode="lin" valueType="num">
                                      <p:cBhvr>
                                        <p:cTn id="552" dur="4000" fill="hold"/>
                                        <p:tgtEl>
                                          <p:spTgt spid="61"/>
                                        </p:tgtEl>
                                        <p:attrNameLst>
                                          <p:attrName>ppt_h</p:attrName>
                                        </p:attrNameLst>
                                      </p:cBhvr>
                                      <p:tavLst>
                                        <p:tav tm="0" fmla="#ppt_h*sin(2.5*pi*$)">
                                          <p:val>
                                            <p:fltVal val="0"/>
                                          </p:val>
                                        </p:tav>
                                        <p:tav tm="100000">
                                          <p:val>
                                            <p:fltVal val="1"/>
                                          </p:val>
                                        </p:tav>
                                      </p:tavLst>
                                    </p:anim>
                                  </p:childTnLst>
                                </p:cTn>
                              </p:par>
                              <p:par>
                                <p:cTn id="553" presetID="2" presetClass="exit" presetSubtype="4" fill="hold" grpId="2" nodeType="withEffect">
                                  <p:stCondLst>
                                    <p:cond delay="0"/>
                                  </p:stCondLst>
                                  <p:childTnLst>
                                    <p:anim calcmode="lin" valueType="num">
                                      <p:cBhvr additive="base">
                                        <p:cTn id="554" dur="4500"/>
                                        <p:tgtEl>
                                          <p:spTgt spid="61"/>
                                        </p:tgtEl>
                                        <p:attrNameLst>
                                          <p:attrName>ppt_x</p:attrName>
                                        </p:attrNameLst>
                                      </p:cBhvr>
                                      <p:tavLst>
                                        <p:tav tm="0">
                                          <p:val>
                                            <p:strVal val="ppt_x"/>
                                          </p:val>
                                        </p:tav>
                                        <p:tav tm="100000">
                                          <p:val>
                                            <p:strVal val="ppt_x"/>
                                          </p:val>
                                        </p:tav>
                                      </p:tavLst>
                                    </p:anim>
                                    <p:anim calcmode="lin" valueType="num">
                                      <p:cBhvr additive="base">
                                        <p:cTn id="555" dur="4500"/>
                                        <p:tgtEl>
                                          <p:spTgt spid="61"/>
                                        </p:tgtEl>
                                        <p:attrNameLst>
                                          <p:attrName>ppt_y</p:attrName>
                                        </p:attrNameLst>
                                      </p:cBhvr>
                                      <p:tavLst>
                                        <p:tav tm="0">
                                          <p:val>
                                            <p:strVal val="ppt_y"/>
                                          </p:val>
                                        </p:tav>
                                        <p:tav tm="100000">
                                          <p:val>
                                            <p:strVal val="1+ppt_h/2"/>
                                          </p:val>
                                        </p:tav>
                                      </p:tavLst>
                                    </p:anim>
                                    <p:set>
                                      <p:cBhvr>
                                        <p:cTn id="556" dur="1" fill="hold">
                                          <p:stCondLst>
                                            <p:cond delay="4499"/>
                                          </p:stCondLst>
                                        </p:cTn>
                                        <p:tgtEl>
                                          <p:spTgt spid="61"/>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61"/>
                                        </p:tgtEl>
                                      </p:cBhvr>
                                    </p:animEffect>
                                    <p:set>
                                      <p:cBhvr>
                                        <p:cTn id="559" dur="1" fill="hold">
                                          <p:stCondLst>
                                            <p:cond delay="5999"/>
                                          </p:stCondLst>
                                        </p:cTn>
                                        <p:tgtEl>
                                          <p:spTgt spid="61"/>
                                        </p:tgtEl>
                                        <p:attrNameLst>
                                          <p:attrName>style.visibility</p:attrName>
                                        </p:attrNameLst>
                                      </p:cBhvr>
                                      <p:to>
                                        <p:strVal val="hidden"/>
                                      </p:to>
                                    </p:set>
                                  </p:childTnLst>
                                </p:cTn>
                              </p:par>
                              <p:par>
                                <p:cTn id="560" presetID="2" presetClass="entr" presetSubtype="1" fill="hold" grpId="0" nodeType="withEffect">
                                  <p:stCondLst>
                                    <p:cond delay="0"/>
                                  </p:stCondLst>
                                  <p:childTnLst>
                                    <p:set>
                                      <p:cBhvr>
                                        <p:cTn id="561" dur="1" fill="hold">
                                          <p:stCondLst>
                                            <p:cond delay="0"/>
                                          </p:stCondLst>
                                        </p:cTn>
                                        <p:tgtEl>
                                          <p:spTgt spid="60"/>
                                        </p:tgtEl>
                                        <p:attrNameLst>
                                          <p:attrName>style.visibility</p:attrName>
                                        </p:attrNameLst>
                                      </p:cBhvr>
                                      <p:to>
                                        <p:strVal val="visible"/>
                                      </p:to>
                                    </p:set>
                                    <p:anim calcmode="lin" valueType="num">
                                      <p:cBhvr additive="base">
                                        <p:cTn id="562" dur="4000" fill="hold"/>
                                        <p:tgtEl>
                                          <p:spTgt spid="60"/>
                                        </p:tgtEl>
                                        <p:attrNameLst>
                                          <p:attrName>ppt_x</p:attrName>
                                        </p:attrNameLst>
                                      </p:cBhvr>
                                      <p:tavLst>
                                        <p:tav tm="0">
                                          <p:val>
                                            <p:strVal val="#ppt_x"/>
                                          </p:val>
                                        </p:tav>
                                        <p:tav tm="100000">
                                          <p:val>
                                            <p:strVal val="#ppt_x"/>
                                          </p:val>
                                        </p:tav>
                                      </p:tavLst>
                                    </p:anim>
                                    <p:anim calcmode="lin" valueType="num">
                                      <p:cBhvr additive="base">
                                        <p:cTn id="563" dur="4000" fill="hold"/>
                                        <p:tgtEl>
                                          <p:spTgt spid="60"/>
                                        </p:tgtEl>
                                        <p:attrNameLst>
                                          <p:attrName>ppt_y</p:attrName>
                                        </p:attrNameLst>
                                      </p:cBhvr>
                                      <p:tavLst>
                                        <p:tav tm="0">
                                          <p:val>
                                            <p:strVal val="0-#ppt_h/2"/>
                                          </p:val>
                                        </p:tav>
                                        <p:tav tm="100000">
                                          <p:val>
                                            <p:strVal val="#ppt_y"/>
                                          </p:val>
                                        </p:tav>
                                      </p:tavLst>
                                    </p:anim>
                                  </p:childTnLst>
                                </p:cTn>
                              </p:par>
                              <p:par>
                                <p:cTn id="564" presetID="19" presetClass="entr" presetSubtype="5" fill="hold" grpId="1" nodeType="withEffect">
                                  <p:stCondLst>
                                    <p:cond delay="0"/>
                                  </p:stCondLst>
                                  <p:childTnLst>
                                    <p:set>
                                      <p:cBhvr>
                                        <p:cTn id="565" dur="1" fill="hold">
                                          <p:stCondLst>
                                            <p:cond delay="0"/>
                                          </p:stCondLst>
                                        </p:cTn>
                                        <p:tgtEl>
                                          <p:spTgt spid="60"/>
                                        </p:tgtEl>
                                        <p:attrNameLst>
                                          <p:attrName>style.visibility</p:attrName>
                                        </p:attrNameLst>
                                      </p:cBhvr>
                                      <p:to>
                                        <p:strVal val="visible"/>
                                      </p:to>
                                    </p:set>
                                    <p:anim calcmode="lin" valueType="num">
                                      <p:cBhvr>
                                        <p:cTn id="566" dur="4000" fill="hold"/>
                                        <p:tgtEl>
                                          <p:spTgt spid="60"/>
                                        </p:tgtEl>
                                        <p:attrNameLst>
                                          <p:attrName>ppt_w</p:attrName>
                                        </p:attrNameLst>
                                      </p:cBhvr>
                                      <p:tavLst>
                                        <p:tav tm="0">
                                          <p:val>
                                            <p:strVal val="#ppt_w"/>
                                          </p:val>
                                        </p:tav>
                                        <p:tav tm="100000">
                                          <p:val>
                                            <p:strVal val="#ppt_w"/>
                                          </p:val>
                                        </p:tav>
                                      </p:tavLst>
                                    </p:anim>
                                    <p:anim calcmode="lin" valueType="num">
                                      <p:cBhvr>
                                        <p:cTn id="567" dur="4000" fill="hold"/>
                                        <p:tgtEl>
                                          <p:spTgt spid="60"/>
                                        </p:tgtEl>
                                        <p:attrNameLst>
                                          <p:attrName>ppt_h</p:attrName>
                                        </p:attrNameLst>
                                      </p:cBhvr>
                                      <p:tavLst>
                                        <p:tav tm="0" fmla="#ppt_h*sin(2.5*pi*$)">
                                          <p:val>
                                            <p:fltVal val="0"/>
                                          </p:val>
                                        </p:tav>
                                        <p:tav tm="100000">
                                          <p:val>
                                            <p:fltVal val="1"/>
                                          </p:val>
                                        </p:tav>
                                      </p:tavLst>
                                    </p:anim>
                                  </p:childTnLst>
                                </p:cTn>
                              </p:par>
                              <p:par>
                                <p:cTn id="568" presetID="2" presetClass="exit" presetSubtype="4" fill="hold" grpId="2" nodeType="withEffect">
                                  <p:stCondLst>
                                    <p:cond delay="0"/>
                                  </p:stCondLst>
                                  <p:childTnLst>
                                    <p:anim calcmode="lin" valueType="num">
                                      <p:cBhvr additive="base">
                                        <p:cTn id="569" dur="4500"/>
                                        <p:tgtEl>
                                          <p:spTgt spid="60"/>
                                        </p:tgtEl>
                                        <p:attrNameLst>
                                          <p:attrName>ppt_x</p:attrName>
                                        </p:attrNameLst>
                                      </p:cBhvr>
                                      <p:tavLst>
                                        <p:tav tm="0">
                                          <p:val>
                                            <p:strVal val="ppt_x"/>
                                          </p:val>
                                        </p:tav>
                                        <p:tav tm="100000">
                                          <p:val>
                                            <p:strVal val="ppt_x"/>
                                          </p:val>
                                        </p:tav>
                                      </p:tavLst>
                                    </p:anim>
                                    <p:anim calcmode="lin" valueType="num">
                                      <p:cBhvr additive="base">
                                        <p:cTn id="570" dur="4500"/>
                                        <p:tgtEl>
                                          <p:spTgt spid="60"/>
                                        </p:tgtEl>
                                        <p:attrNameLst>
                                          <p:attrName>ppt_y</p:attrName>
                                        </p:attrNameLst>
                                      </p:cBhvr>
                                      <p:tavLst>
                                        <p:tav tm="0">
                                          <p:val>
                                            <p:strVal val="ppt_y"/>
                                          </p:val>
                                        </p:tav>
                                        <p:tav tm="100000">
                                          <p:val>
                                            <p:strVal val="1+ppt_h/2"/>
                                          </p:val>
                                        </p:tav>
                                      </p:tavLst>
                                    </p:anim>
                                    <p:set>
                                      <p:cBhvr>
                                        <p:cTn id="571" dur="1" fill="hold">
                                          <p:stCondLst>
                                            <p:cond delay="4499"/>
                                          </p:stCondLst>
                                        </p:cTn>
                                        <p:tgtEl>
                                          <p:spTgt spid="60"/>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60"/>
                                        </p:tgtEl>
                                      </p:cBhvr>
                                    </p:animEffect>
                                    <p:set>
                                      <p:cBhvr>
                                        <p:cTn id="574" dur="1" fill="hold">
                                          <p:stCondLst>
                                            <p:cond delay="5999"/>
                                          </p:stCondLst>
                                        </p:cTn>
                                        <p:tgtEl>
                                          <p:spTgt spid="60"/>
                                        </p:tgtEl>
                                        <p:attrNameLst>
                                          <p:attrName>style.visibility</p:attrName>
                                        </p:attrNameLst>
                                      </p:cBhvr>
                                      <p:to>
                                        <p:strVal val="hidden"/>
                                      </p:to>
                                    </p:set>
                                  </p:childTnLst>
                                </p:cTn>
                              </p:par>
                              <p:par>
                                <p:cTn id="575" presetID="2" presetClass="entr" presetSubtype="1" fill="hold" grpId="0" nodeType="withEffect">
                                  <p:stCondLst>
                                    <p:cond delay="0"/>
                                  </p:stCondLst>
                                  <p:childTnLst>
                                    <p:set>
                                      <p:cBhvr>
                                        <p:cTn id="576" dur="1" fill="hold">
                                          <p:stCondLst>
                                            <p:cond delay="0"/>
                                          </p:stCondLst>
                                        </p:cTn>
                                        <p:tgtEl>
                                          <p:spTgt spid="59"/>
                                        </p:tgtEl>
                                        <p:attrNameLst>
                                          <p:attrName>style.visibility</p:attrName>
                                        </p:attrNameLst>
                                      </p:cBhvr>
                                      <p:to>
                                        <p:strVal val="visible"/>
                                      </p:to>
                                    </p:set>
                                    <p:anim calcmode="lin" valueType="num">
                                      <p:cBhvr additive="base">
                                        <p:cTn id="577" dur="4000" fill="hold"/>
                                        <p:tgtEl>
                                          <p:spTgt spid="59"/>
                                        </p:tgtEl>
                                        <p:attrNameLst>
                                          <p:attrName>ppt_x</p:attrName>
                                        </p:attrNameLst>
                                      </p:cBhvr>
                                      <p:tavLst>
                                        <p:tav tm="0">
                                          <p:val>
                                            <p:strVal val="#ppt_x"/>
                                          </p:val>
                                        </p:tav>
                                        <p:tav tm="100000">
                                          <p:val>
                                            <p:strVal val="#ppt_x"/>
                                          </p:val>
                                        </p:tav>
                                      </p:tavLst>
                                    </p:anim>
                                    <p:anim calcmode="lin" valueType="num">
                                      <p:cBhvr additive="base">
                                        <p:cTn id="578" dur="4000" fill="hold"/>
                                        <p:tgtEl>
                                          <p:spTgt spid="59"/>
                                        </p:tgtEl>
                                        <p:attrNameLst>
                                          <p:attrName>ppt_y</p:attrName>
                                        </p:attrNameLst>
                                      </p:cBhvr>
                                      <p:tavLst>
                                        <p:tav tm="0">
                                          <p:val>
                                            <p:strVal val="0-#ppt_h/2"/>
                                          </p:val>
                                        </p:tav>
                                        <p:tav tm="100000">
                                          <p:val>
                                            <p:strVal val="#ppt_y"/>
                                          </p:val>
                                        </p:tav>
                                      </p:tavLst>
                                    </p:anim>
                                  </p:childTnLst>
                                </p:cTn>
                              </p:par>
                              <p:par>
                                <p:cTn id="579" presetID="19" presetClass="entr" presetSubtype="5" fill="hold" grpId="1" nodeType="withEffect">
                                  <p:stCondLst>
                                    <p:cond delay="0"/>
                                  </p:stCondLst>
                                  <p:childTnLst>
                                    <p:set>
                                      <p:cBhvr>
                                        <p:cTn id="580" dur="1" fill="hold">
                                          <p:stCondLst>
                                            <p:cond delay="0"/>
                                          </p:stCondLst>
                                        </p:cTn>
                                        <p:tgtEl>
                                          <p:spTgt spid="59"/>
                                        </p:tgtEl>
                                        <p:attrNameLst>
                                          <p:attrName>style.visibility</p:attrName>
                                        </p:attrNameLst>
                                      </p:cBhvr>
                                      <p:to>
                                        <p:strVal val="visible"/>
                                      </p:to>
                                    </p:set>
                                    <p:anim calcmode="lin" valueType="num">
                                      <p:cBhvr>
                                        <p:cTn id="581" dur="4000" fill="hold"/>
                                        <p:tgtEl>
                                          <p:spTgt spid="59"/>
                                        </p:tgtEl>
                                        <p:attrNameLst>
                                          <p:attrName>ppt_w</p:attrName>
                                        </p:attrNameLst>
                                      </p:cBhvr>
                                      <p:tavLst>
                                        <p:tav tm="0">
                                          <p:val>
                                            <p:strVal val="#ppt_w"/>
                                          </p:val>
                                        </p:tav>
                                        <p:tav tm="100000">
                                          <p:val>
                                            <p:strVal val="#ppt_w"/>
                                          </p:val>
                                        </p:tav>
                                      </p:tavLst>
                                    </p:anim>
                                    <p:anim calcmode="lin" valueType="num">
                                      <p:cBhvr>
                                        <p:cTn id="582" dur="4000" fill="hold"/>
                                        <p:tgtEl>
                                          <p:spTgt spid="59"/>
                                        </p:tgtEl>
                                        <p:attrNameLst>
                                          <p:attrName>ppt_h</p:attrName>
                                        </p:attrNameLst>
                                      </p:cBhvr>
                                      <p:tavLst>
                                        <p:tav tm="0" fmla="#ppt_h*sin(2.5*pi*$)">
                                          <p:val>
                                            <p:fltVal val="0"/>
                                          </p:val>
                                        </p:tav>
                                        <p:tav tm="100000">
                                          <p:val>
                                            <p:fltVal val="1"/>
                                          </p:val>
                                        </p:tav>
                                      </p:tavLst>
                                    </p:anim>
                                  </p:childTnLst>
                                </p:cTn>
                              </p:par>
                              <p:par>
                                <p:cTn id="583" presetID="2" presetClass="exit" presetSubtype="4" fill="hold" grpId="2" nodeType="withEffect">
                                  <p:stCondLst>
                                    <p:cond delay="0"/>
                                  </p:stCondLst>
                                  <p:childTnLst>
                                    <p:anim calcmode="lin" valueType="num">
                                      <p:cBhvr additive="base">
                                        <p:cTn id="584" dur="4500"/>
                                        <p:tgtEl>
                                          <p:spTgt spid="59"/>
                                        </p:tgtEl>
                                        <p:attrNameLst>
                                          <p:attrName>ppt_x</p:attrName>
                                        </p:attrNameLst>
                                      </p:cBhvr>
                                      <p:tavLst>
                                        <p:tav tm="0">
                                          <p:val>
                                            <p:strVal val="ppt_x"/>
                                          </p:val>
                                        </p:tav>
                                        <p:tav tm="100000">
                                          <p:val>
                                            <p:strVal val="ppt_x"/>
                                          </p:val>
                                        </p:tav>
                                      </p:tavLst>
                                    </p:anim>
                                    <p:anim calcmode="lin" valueType="num">
                                      <p:cBhvr additive="base">
                                        <p:cTn id="585" dur="4500"/>
                                        <p:tgtEl>
                                          <p:spTgt spid="59"/>
                                        </p:tgtEl>
                                        <p:attrNameLst>
                                          <p:attrName>ppt_y</p:attrName>
                                        </p:attrNameLst>
                                      </p:cBhvr>
                                      <p:tavLst>
                                        <p:tav tm="0">
                                          <p:val>
                                            <p:strVal val="ppt_y"/>
                                          </p:val>
                                        </p:tav>
                                        <p:tav tm="100000">
                                          <p:val>
                                            <p:strVal val="1+ppt_h/2"/>
                                          </p:val>
                                        </p:tav>
                                      </p:tavLst>
                                    </p:anim>
                                    <p:set>
                                      <p:cBhvr>
                                        <p:cTn id="586" dur="1" fill="hold">
                                          <p:stCondLst>
                                            <p:cond delay="4499"/>
                                          </p:stCondLst>
                                        </p:cTn>
                                        <p:tgtEl>
                                          <p:spTgt spid="59"/>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59"/>
                                        </p:tgtEl>
                                      </p:cBhvr>
                                    </p:animEffect>
                                    <p:set>
                                      <p:cBhvr>
                                        <p:cTn id="589" dur="1" fill="hold">
                                          <p:stCondLst>
                                            <p:cond delay="5999"/>
                                          </p:stCondLst>
                                        </p:cTn>
                                        <p:tgtEl>
                                          <p:spTgt spid="59"/>
                                        </p:tgtEl>
                                        <p:attrNameLst>
                                          <p:attrName>style.visibility</p:attrName>
                                        </p:attrNameLst>
                                      </p:cBhvr>
                                      <p:to>
                                        <p:strVal val="hidden"/>
                                      </p:to>
                                    </p:set>
                                  </p:childTnLst>
                                </p:cTn>
                              </p:par>
                              <p:par>
                                <p:cTn id="590" presetID="2" presetClass="entr" presetSubtype="1" fill="hold" grpId="0" nodeType="withEffect">
                                  <p:stCondLst>
                                    <p:cond delay="0"/>
                                  </p:stCondLst>
                                  <p:childTnLst>
                                    <p:set>
                                      <p:cBhvr>
                                        <p:cTn id="591" dur="1" fill="hold">
                                          <p:stCondLst>
                                            <p:cond delay="0"/>
                                          </p:stCondLst>
                                        </p:cTn>
                                        <p:tgtEl>
                                          <p:spTgt spid="58"/>
                                        </p:tgtEl>
                                        <p:attrNameLst>
                                          <p:attrName>style.visibility</p:attrName>
                                        </p:attrNameLst>
                                      </p:cBhvr>
                                      <p:to>
                                        <p:strVal val="visible"/>
                                      </p:to>
                                    </p:set>
                                    <p:anim calcmode="lin" valueType="num">
                                      <p:cBhvr additive="base">
                                        <p:cTn id="592" dur="4000" fill="hold"/>
                                        <p:tgtEl>
                                          <p:spTgt spid="58"/>
                                        </p:tgtEl>
                                        <p:attrNameLst>
                                          <p:attrName>ppt_x</p:attrName>
                                        </p:attrNameLst>
                                      </p:cBhvr>
                                      <p:tavLst>
                                        <p:tav tm="0">
                                          <p:val>
                                            <p:strVal val="#ppt_x"/>
                                          </p:val>
                                        </p:tav>
                                        <p:tav tm="100000">
                                          <p:val>
                                            <p:strVal val="#ppt_x"/>
                                          </p:val>
                                        </p:tav>
                                      </p:tavLst>
                                    </p:anim>
                                    <p:anim calcmode="lin" valueType="num">
                                      <p:cBhvr additive="base">
                                        <p:cTn id="593" dur="4000" fill="hold"/>
                                        <p:tgtEl>
                                          <p:spTgt spid="58"/>
                                        </p:tgtEl>
                                        <p:attrNameLst>
                                          <p:attrName>ppt_y</p:attrName>
                                        </p:attrNameLst>
                                      </p:cBhvr>
                                      <p:tavLst>
                                        <p:tav tm="0">
                                          <p:val>
                                            <p:strVal val="0-#ppt_h/2"/>
                                          </p:val>
                                        </p:tav>
                                        <p:tav tm="100000">
                                          <p:val>
                                            <p:strVal val="#ppt_y"/>
                                          </p:val>
                                        </p:tav>
                                      </p:tavLst>
                                    </p:anim>
                                  </p:childTnLst>
                                </p:cTn>
                              </p:par>
                              <p:par>
                                <p:cTn id="594" presetID="19" presetClass="entr" presetSubtype="5" fill="hold" grpId="1" nodeType="withEffect">
                                  <p:stCondLst>
                                    <p:cond delay="0"/>
                                  </p:stCondLst>
                                  <p:childTnLst>
                                    <p:set>
                                      <p:cBhvr>
                                        <p:cTn id="595" dur="1" fill="hold">
                                          <p:stCondLst>
                                            <p:cond delay="0"/>
                                          </p:stCondLst>
                                        </p:cTn>
                                        <p:tgtEl>
                                          <p:spTgt spid="58"/>
                                        </p:tgtEl>
                                        <p:attrNameLst>
                                          <p:attrName>style.visibility</p:attrName>
                                        </p:attrNameLst>
                                      </p:cBhvr>
                                      <p:to>
                                        <p:strVal val="visible"/>
                                      </p:to>
                                    </p:set>
                                    <p:anim calcmode="lin" valueType="num">
                                      <p:cBhvr>
                                        <p:cTn id="596" dur="4000" fill="hold"/>
                                        <p:tgtEl>
                                          <p:spTgt spid="58"/>
                                        </p:tgtEl>
                                        <p:attrNameLst>
                                          <p:attrName>ppt_w</p:attrName>
                                        </p:attrNameLst>
                                      </p:cBhvr>
                                      <p:tavLst>
                                        <p:tav tm="0">
                                          <p:val>
                                            <p:strVal val="#ppt_w"/>
                                          </p:val>
                                        </p:tav>
                                        <p:tav tm="100000">
                                          <p:val>
                                            <p:strVal val="#ppt_w"/>
                                          </p:val>
                                        </p:tav>
                                      </p:tavLst>
                                    </p:anim>
                                    <p:anim calcmode="lin" valueType="num">
                                      <p:cBhvr>
                                        <p:cTn id="597" dur="4000" fill="hold"/>
                                        <p:tgtEl>
                                          <p:spTgt spid="58"/>
                                        </p:tgtEl>
                                        <p:attrNameLst>
                                          <p:attrName>ppt_h</p:attrName>
                                        </p:attrNameLst>
                                      </p:cBhvr>
                                      <p:tavLst>
                                        <p:tav tm="0" fmla="#ppt_h*sin(2.5*pi*$)">
                                          <p:val>
                                            <p:fltVal val="0"/>
                                          </p:val>
                                        </p:tav>
                                        <p:tav tm="100000">
                                          <p:val>
                                            <p:fltVal val="1"/>
                                          </p:val>
                                        </p:tav>
                                      </p:tavLst>
                                    </p:anim>
                                  </p:childTnLst>
                                </p:cTn>
                              </p:par>
                              <p:par>
                                <p:cTn id="598" presetID="2" presetClass="exit" presetSubtype="4" fill="hold" grpId="2" nodeType="withEffect">
                                  <p:stCondLst>
                                    <p:cond delay="0"/>
                                  </p:stCondLst>
                                  <p:childTnLst>
                                    <p:anim calcmode="lin" valueType="num">
                                      <p:cBhvr additive="base">
                                        <p:cTn id="599" dur="4500"/>
                                        <p:tgtEl>
                                          <p:spTgt spid="58"/>
                                        </p:tgtEl>
                                        <p:attrNameLst>
                                          <p:attrName>ppt_x</p:attrName>
                                        </p:attrNameLst>
                                      </p:cBhvr>
                                      <p:tavLst>
                                        <p:tav tm="0">
                                          <p:val>
                                            <p:strVal val="ppt_x"/>
                                          </p:val>
                                        </p:tav>
                                        <p:tav tm="100000">
                                          <p:val>
                                            <p:strVal val="ppt_x"/>
                                          </p:val>
                                        </p:tav>
                                      </p:tavLst>
                                    </p:anim>
                                    <p:anim calcmode="lin" valueType="num">
                                      <p:cBhvr additive="base">
                                        <p:cTn id="600" dur="4500"/>
                                        <p:tgtEl>
                                          <p:spTgt spid="58"/>
                                        </p:tgtEl>
                                        <p:attrNameLst>
                                          <p:attrName>ppt_y</p:attrName>
                                        </p:attrNameLst>
                                      </p:cBhvr>
                                      <p:tavLst>
                                        <p:tav tm="0">
                                          <p:val>
                                            <p:strVal val="ppt_y"/>
                                          </p:val>
                                        </p:tav>
                                        <p:tav tm="100000">
                                          <p:val>
                                            <p:strVal val="1+ppt_h/2"/>
                                          </p:val>
                                        </p:tav>
                                      </p:tavLst>
                                    </p:anim>
                                    <p:set>
                                      <p:cBhvr>
                                        <p:cTn id="601" dur="1" fill="hold">
                                          <p:stCondLst>
                                            <p:cond delay="4499"/>
                                          </p:stCondLst>
                                        </p:cTn>
                                        <p:tgtEl>
                                          <p:spTgt spid="58"/>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58"/>
                                        </p:tgtEl>
                                      </p:cBhvr>
                                    </p:animEffect>
                                    <p:set>
                                      <p:cBhvr>
                                        <p:cTn id="604" dur="1" fill="hold">
                                          <p:stCondLst>
                                            <p:cond delay="5999"/>
                                          </p:stCondLst>
                                        </p:cTn>
                                        <p:tgtEl>
                                          <p:spTgt spid="58"/>
                                        </p:tgtEl>
                                        <p:attrNameLst>
                                          <p:attrName>style.visibility</p:attrName>
                                        </p:attrNameLst>
                                      </p:cBhvr>
                                      <p:to>
                                        <p:strVal val="hidden"/>
                                      </p:to>
                                    </p:set>
                                  </p:childTnLst>
                                </p:cTn>
                              </p:par>
                              <p:par>
                                <p:cTn id="605" presetID="2" presetClass="entr" presetSubtype="4" fill="hold" grpId="0" nodeType="withEffect">
                                  <p:stCondLst>
                                    <p:cond delay="0"/>
                                  </p:stCondLst>
                                  <p:childTnLst>
                                    <p:set>
                                      <p:cBhvr>
                                        <p:cTn id="606" dur="1" fill="hold">
                                          <p:stCondLst>
                                            <p:cond delay="0"/>
                                          </p:stCondLst>
                                        </p:cTn>
                                        <p:tgtEl>
                                          <p:spTgt spid="101"/>
                                        </p:tgtEl>
                                        <p:attrNameLst>
                                          <p:attrName>style.visibility</p:attrName>
                                        </p:attrNameLst>
                                      </p:cBhvr>
                                      <p:to>
                                        <p:strVal val="visible"/>
                                      </p:to>
                                    </p:set>
                                    <p:anim calcmode="lin" valueType="num">
                                      <p:cBhvr additive="base">
                                        <p:cTn id="607" dur="4000" fill="hold"/>
                                        <p:tgtEl>
                                          <p:spTgt spid="101"/>
                                        </p:tgtEl>
                                        <p:attrNameLst>
                                          <p:attrName>ppt_x</p:attrName>
                                        </p:attrNameLst>
                                      </p:cBhvr>
                                      <p:tavLst>
                                        <p:tav tm="0">
                                          <p:val>
                                            <p:strVal val="#ppt_x"/>
                                          </p:val>
                                        </p:tav>
                                        <p:tav tm="100000">
                                          <p:val>
                                            <p:strVal val="#ppt_x"/>
                                          </p:val>
                                        </p:tav>
                                      </p:tavLst>
                                    </p:anim>
                                    <p:anim calcmode="lin" valueType="num">
                                      <p:cBhvr additive="base">
                                        <p:cTn id="608" dur="4000" fill="hold"/>
                                        <p:tgtEl>
                                          <p:spTgt spid="101"/>
                                        </p:tgtEl>
                                        <p:attrNameLst>
                                          <p:attrName>ppt_y</p:attrName>
                                        </p:attrNameLst>
                                      </p:cBhvr>
                                      <p:tavLst>
                                        <p:tav tm="0">
                                          <p:val>
                                            <p:strVal val="1+#ppt_h/2"/>
                                          </p:val>
                                        </p:tav>
                                        <p:tav tm="100000">
                                          <p:val>
                                            <p:strVal val="#ppt_y"/>
                                          </p:val>
                                        </p:tav>
                                      </p:tavLst>
                                    </p:anim>
                                  </p:childTnLst>
                                </p:cTn>
                              </p:par>
                              <p:par>
                                <p:cTn id="609" presetID="19" presetClass="entr" presetSubtype="5" fill="hold" grpId="1" nodeType="withEffect">
                                  <p:stCondLst>
                                    <p:cond delay="0"/>
                                  </p:stCondLst>
                                  <p:childTnLst>
                                    <p:set>
                                      <p:cBhvr>
                                        <p:cTn id="610" dur="1" fill="hold">
                                          <p:stCondLst>
                                            <p:cond delay="0"/>
                                          </p:stCondLst>
                                        </p:cTn>
                                        <p:tgtEl>
                                          <p:spTgt spid="101"/>
                                        </p:tgtEl>
                                        <p:attrNameLst>
                                          <p:attrName>style.visibility</p:attrName>
                                        </p:attrNameLst>
                                      </p:cBhvr>
                                      <p:to>
                                        <p:strVal val="visible"/>
                                      </p:to>
                                    </p:set>
                                    <p:anim calcmode="lin" valueType="num">
                                      <p:cBhvr>
                                        <p:cTn id="611" dur="4000" fill="hold"/>
                                        <p:tgtEl>
                                          <p:spTgt spid="101"/>
                                        </p:tgtEl>
                                        <p:attrNameLst>
                                          <p:attrName>ppt_w</p:attrName>
                                        </p:attrNameLst>
                                      </p:cBhvr>
                                      <p:tavLst>
                                        <p:tav tm="0">
                                          <p:val>
                                            <p:strVal val="#ppt_w"/>
                                          </p:val>
                                        </p:tav>
                                        <p:tav tm="100000">
                                          <p:val>
                                            <p:strVal val="#ppt_w"/>
                                          </p:val>
                                        </p:tav>
                                      </p:tavLst>
                                    </p:anim>
                                    <p:anim calcmode="lin" valueType="num">
                                      <p:cBhvr>
                                        <p:cTn id="612" dur="4000" fill="hold"/>
                                        <p:tgtEl>
                                          <p:spTgt spid="101"/>
                                        </p:tgtEl>
                                        <p:attrNameLst>
                                          <p:attrName>ppt_h</p:attrName>
                                        </p:attrNameLst>
                                      </p:cBhvr>
                                      <p:tavLst>
                                        <p:tav tm="0" fmla="#ppt_h*sin(2.5*pi*$)">
                                          <p:val>
                                            <p:fltVal val="0"/>
                                          </p:val>
                                        </p:tav>
                                        <p:tav tm="100000">
                                          <p:val>
                                            <p:fltVal val="1"/>
                                          </p:val>
                                        </p:tav>
                                      </p:tavLst>
                                    </p:anim>
                                  </p:childTnLst>
                                </p:cTn>
                              </p:par>
                              <p:par>
                                <p:cTn id="613" presetID="2" presetClass="exit" presetSubtype="1" fill="hold" grpId="2" nodeType="withEffect">
                                  <p:stCondLst>
                                    <p:cond delay="0"/>
                                  </p:stCondLst>
                                  <p:childTnLst>
                                    <p:anim calcmode="lin" valueType="num">
                                      <p:cBhvr additive="base">
                                        <p:cTn id="614" dur="4500"/>
                                        <p:tgtEl>
                                          <p:spTgt spid="101"/>
                                        </p:tgtEl>
                                        <p:attrNameLst>
                                          <p:attrName>ppt_x</p:attrName>
                                        </p:attrNameLst>
                                      </p:cBhvr>
                                      <p:tavLst>
                                        <p:tav tm="0">
                                          <p:val>
                                            <p:strVal val="ppt_x"/>
                                          </p:val>
                                        </p:tav>
                                        <p:tav tm="100000">
                                          <p:val>
                                            <p:strVal val="ppt_x"/>
                                          </p:val>
                                        </p:tav>
                                      </p:tavLst>
                                    </p:anim>
                                    <p:anim calcmode="lin" valueType="num">
                                      <p:cBhvr additive="base">
                                        <p:cTn id="615" dur="4500"/>
                                        <p:tgtEl>
                                          <p:spTgt spid="101"/>
                                        </p:tgtEl>
                                        <p:attrNameLst>
                                          <p:attrName>ppt_y</p:attrName>
                                        </p:attrNameLst>
                                      </p:cBhvr>
                                      <p:tavLst>
                                        <p:tav tm="0">
                                          <p:val>
                                            <p:strVal val="ppt_y"/>
                                          </p:val>
                                        </p:tav>
                                        <p:tav tm="100000">
                                          <p:val>
                                            <p:strVal val="0-ppt_h/2"/>
                                          </p:val>
                                        </p:tav>
                                      </p:tavLst>
                                    </p:anim>
                                    <p:set>
                                      <p:cBhvr>
                                        <p:cTn id="616" dur="1" fill="hold">
                                          <p:stCondLst>
                                            <p:cond delay="4499"/>
                                          </p:stCondLst>
                                        </p:cTn>
                                        <p:tgtEl>
                                          <p:spTgt spid="101"/>
                                        </p:tgtEl>
                                        <p:attrNameLst>
                                          <p:attrName>style.visibility</p:attrName>
                                        </p:attrNameLst>
                                      </p:cBhvr>
                                      <p:to>
                                        <p:strVal val="hidden"/>
                                      </p:to>
                                    </p:set>
                                  </p:childTnLst>
                                </p:cTn>
                              </p:par>
                              <p:par>
                                <p:cTn id="617" presetID="3" presetClass="exit" presetSubtype="10" fill="hold" grpId="3" nodeType="withEffect">
                                  <p:stCondLst>
                                    <p:cond delay="0"/>
                                  </p:stCondLst>
                                  <p:childTnLst>
                                    <p:animEffect transition="out" filter="blinds(horizontal)">
                                      <p:cBhvr>
                                        <p:cTn id="618" dur="6000"/>
                                        <p:tgtEl>
                                          <p:spTgt spid="101"/>
                                        </p:tgtEl>
                                      </p:cBhvr>
                                    </p:animEffect>
                                    <p:set>
                                      <p:cBhvr>
                                        <p:cTn id="619" dur="1" fill="hold">
                                          <p:stCondLst>
                                            <p:cond delay="5999"/>
                                          </p:stCondLst>
                                        </p:cTn>
                                        <p:tgtEl>
                                          <p:spTgt spid="101"/>
                                        </p:tgtEl>
                                        <p:attrNameLst>
                                          <p:attrName>style.visibility</p:attrName>
                                        </p:attrNameLst>
                                      </p:cBhvr>
                                      <p:to>
                                        <p:strVal val="hidden"/>
                                      </p:to>
                                    </p:set>
                                  </p:childTnLst>
                                </p:cTn>
                              </p:par>
                              <p:par>
                                <p:cTn id="620" presetID="2" presetClass="entr" presetSubtype="4" fill="hold" grpId="0" nodeType="withEffect">
                                  <p:stCondLst>
                                    <p:cond delay="0"/>
                                  </p:stCondLst>
                                  <p:childTnLst>
                                    <p:set>
                                      <p:cBhvr>
                                        <p:cTn id="621" dur="1" fill="hold">
                                          <p:stCondLst>
                                            <p:cond delay="0"/>
                                          </p:stCondLst>
                                        </p:cTn>
                                        <p:tgtEl>
                                          <p:spTgt spid="97"/>
                                        </p:tgtEl>
                                        <p:attrNameLst>
                                          <p:attrName>style.visibility</p:attrName>
                                        </p:attrNameLst>
                                      </p:cBhvr>
                                      <p:to>
                                        <p:strVal val="visible"/>
                                      </p:to>
                                    </p:set>
                                    <p:anim calcmode="lin" valueType="num">
                                      <p:cBhvr additive="base">
                                        <p:cTn id="622" dur="4000" fill="hold"/>
                                        <p:tgtEl>
                                          <p:spTgt spid="97"/>
                                        </p:tgtEl>
                                        <p:attrNameLst>
                                          <p:attrName>ppt_x</p:attrName>
                                        </p:attrNameLst>
                                      </p:cBhvr>
                                      <p:tavLst>
                                        <p:tav tm="0">
                                          <p:val>
                                            <p:strVal val="#ppt_x"/>
                                          </p:val>
                                        </p:tav>
                                        <p:tav tm="100000">
                                          <p:val>
                                            <p:strVal val="#ppt_x"/>
                                          </p:val>
                                        </p:tav>
                                      </p:tavLst>
                                    </p:anim>
                                    <p:anim calcmode="lin" valueType="num">
                                      <p:cBhvr additive="base">
                                        <p:cTn id="623" dur="4000" fill="hold"/>
                                        <p:tgtEl>
                                          <p:spTgt spid="97"/>
                                        </p:tgtEl>
                                        <p:attrNameLst>
                                          <p:attrName>ppt_y</p:attrName>
                                        </p:attrNameLst>
                                      </p:cBhvr>
                                      <p:tavLst>
                                        <p:tav tm="0">
                                          <p:val>
                                            <p:strVal val="1+#ppt_h/2"/>
                                          </p:val>
                                        </p:tav>
                                        <p:tav tm="100000">
                                          <p:val>
                                            <p:strVal val="#ppt_y"/>
                                          </p:val>
                                        </p:tav>
                                      </p:tavLst>
                                    </p:anim>
                                  </p:childTnLst>
                                </p:cTn>
                              </p:par>
                              <p:par>
                                <p:cTn id="624" presetID="19" presetClass="entr" presetSubtype="5" fill="hold" grpId="1" nodeType="withEffect">
                                  <p:stCondLst>
                                    <p:cond delay="0"/>
                                  </p:stCondLst>
                                  <p:childTnLst>
                                    <p:set>
                                      <p:cBhvr>
                                        <p:cTn id="625" dur="1" fill="hold">
                                          <p:stCondLst>
                                            <p:cond delay="0"/>
                                          </p:stCondLst>
                                        </p:cTn>
                                        <p:tgtEl>
                                          <p:spTgt spid="97"/>
                                        </p:tgtEl>
                                        <p:attrNameLst>
                                          <p:attrName>style.visibility</p:attrName>
                                        </p:attrNameLst>
                                      </p:cBhvr>
                                      <p:to>
                                        <p:strVal val="visible"/>
                                      </p:to>
                                    </p:set>
                                    <p:anim calcmode="lin" valueType="num">
                                      <p:cBhvr>
                                        <p:cTn id="626" dur="4000" fill="hold"/>
                                        <p:tgtEl>
                                          <p:spTgt spid="97"/>
                                        </p:tgtEl>
                                        <p:attrNameLst>
                                          <p:attrName>ppt_w</p:attrName>
                                        </p:attrNameLst>
                                      </p:cBhvr>
                                      <p:tavLst>
                                        <p:tav tm="0">
                                          <p:val>
                                            <p:strVal val="#ppt_w"/>
                                          </p:val>
                                        </p:tav>
                                        <p:tav tm="100000">
                                          <p:val>
                                            <p:strVal val="#ppt_w"/>
                                          </p:val>
                                        </p:tav>
                                      </p:tavLst>
                                    </p:anim>
                                    <p:anim calcmode="lin" valueType="num">
                                      <p:cBhvr>
                                        <p:cTn id="627" dur="4000" fill="hold"/>
                                        <p:tgtEl>
                                          <p:spTgt spid="97"/>
                                        </p:tgtEl>
                                        <p:attrNameLst>
                                          <p:attrName>ppt_h</p:attrName>
                                        </p:attrNameLst>
                                      </p:cBhvr>
                                      <p:tavLst>
                                        <p:tav tm="0" fmla="#ppt_h*sin(2.5*pi*$)">
                                          <p:val>
                                            <p:fltVal val="0"/>
                                          </p:val>
                                        </p:tav>
                                        <p:tav tm="100000">
                                          <p:val>
                                            <p:fltVal val="1"/>
                                          </p:val>
                                        </p:tav>
                                      </p:tavLst>
                                    </p:anim>
                                  </p:childTnLst>
                                </p:cTn>
                              </p:par>
                              <p:par>
                                <p:cTn id="628" presetID="2" presetClass="exit" presetSubtype="1" fill="hold" grpId="2" nodeType="withEffect">
                                  <p:stCondLst>
                                    <p:cond delay="0"/>
                                  </p:stCondLst>
                                  <p:childTnLst>
                                    <p:anim calcmode="lin" valueType="num">
                                      <p:cBhvr additive="base">
                                        <p:cTn id="629" dur="4500"/>
                                        <p:tgtEl>
                                          <p:spTgt spid="97"/>
                                        </p:tgtEl>
                                        <p:attrNameLst>
                                          <p:attrName>ppt_x</p:attrName>
                                        </p:attrNameLst>
                                      </p:cBhvr>
                                      <p:tavLst>
                                        <p:tav tm="0">
                                          <p:val>
                                            <p:strVal val="ppt_x"/>
                                          </p:val>
                                        </p:tav>
                                        <p:tav tm="100000">
                                          <p:val>
                                            <p:strVal val="ppt_x"/>
                                          </p:val>
                                        </p:tav>
                                      </p:tavLst>
                                    </p:anim>
                                    <p:anim calcmode="lin" valueType="num">
                                      <p:cBhvr additive="base">
                                        <p:cTn id="630" dur="4500"/>
                                        <p:tgtEl>
                                          <p:spTgt spid="97"/>
                                        </p:tgtEl>
                                        <p:attrNameLst>
                                          <p:attrName>ppt_y</p:attrName>
                                        </p:attrNameLst>
                                      </p:cBhvr>
                                      <p:tavLst>
                                        <p:tav tm="0">
                                          <p:val>
                                            <p:strVal val="ppt_y"/>
                                          </p:val>
                                        </p:tav>
                                        <p:tav tm="100000">
                                          <p:val>
                                            <p:strVal val="0-ppt_h/2"/>
                                          </p:val>
                                        </p:tav>
                                      </p:tavLst>
                                    </p:anim>
                                    <p:set>
                                      <p:cBhvr>
                                        <p:cTn id="631" dur="1" fill="hold">
                                          <p:stCondLst>
                                            <p:cond delay="4499"/>
                                          </p:stCondLst>
                                        </p:cTn>
                                        <p:tgtEl>
                                          <p:spTgt spid="97"/>
                                        </p:tgtEl>
                                        <p:attrNameLst>
                                          <p:attrName>style.visibility</p:attrName>
                                        </p:attrNameLst>
                                      </p:cBhvr>
                                      <p:to>
                                        <p:strVal val="hidden"/>
                                      </p:to>
                                    </p:set>
                                  </p:childTnLst>
                                </p:cTn>
                              </p:par>
                              <p:par>
                                <p:cTn id="632" presetID="3" presetClass="exit" presetSubtype="10" fill="hold" grpId="3" nodeType="withEffect">
                                  <p:stCondLst>
                                    <p:cond delay="0"/>
                                  </p:stCondLst>
                                  <p:childTnLst>
                                    <p:animEffect transition="out" filter="blinds(horizontal)">
                                      <p:cBhvr>
                                        <p:cTn id="633" dur="6000"/>
                                        <p:tgtEl>
                                          <p:spTgt spid="97"/>
                                        </p:tgtEl>
                                      </p:cBhvr>
                                    </p:animEffect>
                                    <p:set>
                                      <p:cBhvr>
                                        <p:cTn id="634" dur="1" fill="hold">
                                          <p:stCondLst>
                                            <p:cond delay="5999"/>
                                          </p:stCondLst>
                                        </p:cTn>
                                        <p:tgtEl>
                                          <p:spTgt spid="97"/>
                                        </p:tgtEl>
                                        <p:attrNameLst>
                                          <p:attrName>style.visibility</p:attrName>
                                        </p:attrNameLst>
                                      </p:cBhvr>
                                      <p:to>
                                        <p:strVal val="hidden"/>
                                      </p:to>
                                    </p:set>
                                  </p:childTnLst>
                                </p:cTn>
                              </p:par>
                              <p:par>
                                <p:cTn id="635" presetID="2" presetClass="entr" presetSubtype="4" fill="hold" grpId="0" nodeType="withEffect">
                                  <p:stCondLst>
                                    <p:cond delay="0"/>
                                  </p:stCondLst>
                                  <p:childTnLst>
                                    <p:set>
                                      <p:cBhvr>
                                        <p:cTn id="636" dur="1" fill="hold">
                                          <p:stCondLst>
                                            <p:cond delay="0"/>
                                          </p:stCondLst>
                                        </p:cTn>
                                        <p:tgtEl>
                                          <p:spTgt spid="106"/>
                                        </p:tgtEl>
                                        <p:attrNameLst>
                                          <p:attrName>style.visibility</p:attrName>
                                        </p:attrNameLst>
                                      </p:cBhvr>
                                      <p:to>
                                        <p:strVal val="visible"/>
                                      </p:to>
                                    </p:set>
                                    <p:anim calcmode="lin" valueType="num">
                                      <p:cBhvr additive="base">
                                        <p:cTn id="637" dur="4000" fill="hold"/>
                                        <p:tgtEl>
                                          <p:spTgt spid="106"/>
                                        </p:tgtEl>
                                        <p:attrNameLst>
                                          <p:attrName>ppt_x</p:attrName>
                                        </p:attrNameLst>
                                      </p:cBhvr>
                                      <p:tavLst>
                                        <p:tav tm="0">
                                          <p:val>
                                            <p:strVal val="#ppt_x"/>
                                          </p:val>
                                        </p:tav>
                                        <p:tav tm="100000">
                                          <p:val>
                                            <p:strVal val="#ppt_x"/>
                                          </p:val>
                                        </p:tav>
                                      </p:tavLst>
                                    </p:anim>
                                    <p:anim calcmode="lin" valueType="num">
                                      <p:cBhvr additive="base">
                                        <p:cTn id="638" dur="4000" fill="hold"/>
                                        <p:tgtEl>
                                          <p:spTgt spid="106"/>
                                        </p:tgtEl>
                                        <p:attrNameLst>
                                          <p:attrName>ppt_y</p:attrName>
                                        </p:attrNameLst>
                                      </p:cBhvr>
                                      <p:tavLst>
                                        <p:tav tm="0">
                                          <p:val>
                                            <p:strVal val="1+#ppt_h/2"/>
                                          </p:val>
                                        </p:tav>
                                        <p:tav tm="100000">
                                          <p:val>
                                            <p:strVal val="#ppt_y"/>
                                          </p:val>
                                        </p:tav>
                                      </p:tavLst>
                                    </p:anim>
                                  </p:childTnLst>
                                </p:cTn>
                              </p:par>
                              <p:par>
                                <p:cTn id="639" presetID="19" presetClass="entr" presetSubtype="5" fill="hold" grpId="1" nodeType="withEffect">
                                  <p:stCondLst>
                                    <p:cond delay="0"/>
                                  </p:stCondLst>
                                  <p:childTnLst>
                                    <p:set>
                                      <p:cBhvr>
                                        <p:cTn id="640" dur="1" fill="hold">
                                          <p:stCondLst>
                                            <p:cond delay="0"/>
                                          </p:stCondLst>
                                        </p:cTn>
                                        <p:tgtEl>
                                          <p:spTgt spid="106"/>
                                        </p:tgtEl>
                                        <p:attrNameLst>
                                          <p:attrName>style.visibility</p:attrName>
                                        </p:attrNameLst>
                                      </p:cBhvr>
                                      <p:to>
                                        <p:strVal val="visible"/>
                                      </p:to>
                                    </p:set>
                                    <p:anim calcmode="lin" valueType="num">
                                      <p:cBhvr>
                                        <p:cTn id="641" dur="4000" fill="hold"/>
                                        <p:tgtEl>
                                          <p:spTgt spid="106"/>
                                        </p:tgtEl>
                                        <p:attrNameLst>
                                          <p:attrName>ppt_w</p:attrName>
                                        </p:attrNameLst>
                                      </p:cBhvr>
                                      <p:tavLst>
                                        <p:tav tm="0">
                                          <p:val>
                                            <p:strVal val="#ppt_w"/>
                                          </p:val>
                                        </p:tav>
                                        <p:tav tm="100000">
                                          <p:val>
                                            <p:strVal val="#ppt_w"/>
                                          </p:val>
                                        </p:tav>
                                      </p:tavLst>
                                    </p:anim>
                                    <p:anim calcmode="lin" valueType="num">
                                      <p:cBhvr>
                                        <p:cTn id="642" dur="4000" fill="hold"/>
                                        <p:tgtEl>
                                          <p:spTgt spid="106"/>
                                        </p:tgtEl>
                                        <p:attrNameLst>
                                          <p:attrName>ppt_h</p:attrName>
                                        </p:attrNameLst>
                                      </p:cBhvr>
                                      <p:tavLst>
                                        <p:tav tm="0" fmla="#ppt_h*sin(2.5*pi*$)">
                                          <p:val>
                                            <p:fltVal val="0"/>
                                          </p:val>
                                        </p:tav>
                                        <p:tav tm="100000">
                                          <p:val>
                                            <p:fltVal val="1"/>
                                          </p:val>
                                        </p:tav>
                                      </p:tavLst>
                                    </p:anim>
                                  </p:childTnLst>
                                </p:cTn>
                              </p:par>
                              <p:par>
                                <p:cTn id="643" presetID="2" presetClass="exit" presetSubtype="1" fill="hold" grpId="2" nodeType="withEffect">
                                  <p:stCondLst>
                                    <p:cond delay="0"/>
                                  </p:stCondLst>
                                  <p:childTnLst>
                                    <p:anim calcmode="lin" valueType="num">
                                      <p:cBhvr additive="base">
                                        <p:cTn id="644" dur="4500"/>
                                        <p:tgtEl>
                                          <p:spTgt spid="106"/>
                                        </p:tgtEl>
                                        <p:attrNameLst>
                                          <p:attrName>ppt_x</p:attrName>
                                        </p:attrNameLst>
                                      </p:cBhvr>
                                      <p:tavLst>
                                        <p:tav tm="0">
                                          <p:val>
                                            <p:strVal val="ppt_x"/>
                                          </p:val>
                                        </p:tav>
                                        <p:tav tm="100000">
                                          <p:val>
                                            <p:strVal val="ppt_x"/>
                                          </p:val>
                                        </p:tav>
                                      </p:tavLst>
                                    </p:anim>
                                    <p:anim calcmode="lin" valueType="num">
                                      <p:cBhvr additive="base">
                                        <p:cTn id="645" dur="4500"/>
                                        <p:tgtEl>
                                          <p:spTgt spid="106"/>
                                        </p:tgtEl>
                                        <p:attrNameLst>
                                          <p:attrName>ppt_y</p:attrName>
                                        </p:attrNameLst>
                                      </p:cBhvr>
                                      <p:tavLst>
                                        <p:tav tm="0">
                                          <p:val>
                                            <p:strVal val="ppt_y"/>
                                          </p:val>
                                        </p:tav>
                                        <p:tav tm="100000">
                                          <p:val>
                                            <p:strVal val="0-ppt_h/2"/>
                                          </p:val>
                                        </p:tav>
                                      </p:tavLst>
                                    </p:anim>
                                    <p:set>
                                      <p:cBhvr>
                                        <p:cTn id="646" dur="1" fill="hold">
                                          <p:stCondLst>
                                            <p:cond delay="4499"/>
                                          </p:stCondLst>
                                        </p:cTn>
                                        <p:tgtEl>
                                          <p:spTgt spid="106"/>
                                        </p:tgtEl>
                                        <p:attrNameLst>
                                          <p:attrName>style.visibility</p:attrName>
                                        </p:attrNameLst>
                                      </p:cBhvr>
                                      <p:to>
                                        <p:strVal val="hidden"/>
                                      </p:to>
                                    </p:set>
                                  </p:childTnLst>
                                </p:cTn>
                              </p:par>
                              <p:par>
                                <p:cTn id="647" presetID="3" presetClass="exit" presetSubtype="10" fill="hold" grpId="3" nodeType="withEffect">
                                  <p:stCondLst>
                                    <p:cond delay="0"/>
                                  </p:stCondLst>
                                  <p:childTnLst>
                                    <p:animEffect transition="out" filter="blinds(horizontal)">
                                      <p:cBhvr>
                                        <p:cTn id="648" dur="6000"/>
                                        <p:tgtEl>
                                          <p:spTgt spid="106"/>
                                        </p:tgtEl>
                                      </p:cBhvr>
                                    </p:animEffect>
                                    <p:set>
                                      <p:cBhvr>
                                        <p:cTn id="649" dur="1" fill="hold">
                                          <p:stCondLst>
                                            <p:cond delay="5999"/>
                                          </p:stCondLst>
                                        </p:cTn>
                                        <p:tgtEl>
                                          <p:spTgt spid="106"/>
                                        </p:tgtEl>
                                        <p:attrNameLst>
                                          <p:attrName>style.visibility</p:attrName>
                                        </p:attrNameLst>
                                      </p:cBhvr>
                                      <p:to>
                                        <p:strVal val="hidden"/>
                                      </p:to>
                                    </p:set>
                                  </p:childTnLst>
                                </p:cTn>
                              </p:par>
                              <p:par>
                                <p:cTn id="650" presetID="2" presetClass="entr" presetSubtype="4" fill="hold" grpId="0" nodeType="withEffect">
                                  <p:stCondLst>
                                    <p:cond delay="0"/>
                                  </p:stCondLst>
                                  <p:childTnLst>
                                    <p:set>
                                      <p:cBhvr>
                                        <p:cTn id="651" dur="1" fill="hold">
                                          <p:stCondLst>
                                            <p:cond delay="0"/>
                                          </p:stCondLst>
                                        </p:cTn>
                                        <p:tgtEl>
                                          <p:spTgt spid="102"/>
                                        </p:tgtEl>
                                        <p:attrNameLst>
                                          <p:attrName>style.visibility</p:attrName>
                                        </p:attrNameLst>
                                      </p:cBhvr>
                                      <p:to>
                                        <p:strVal val="visible"/>
                                      </p:to>
                                    </p:set>
                                    <p:anim calcmode="lin" valueType="num">
                                      <p:cBhvr additive="base">
                                        <p:cTn id="652" dur="4000" fill="hold"/>
                                        <p:tgtEl>
                                          <p:spTgt spid="102"/>
                                        </p:tgtEl>
                                        <p:attrNameLst>
                                          <p:attrName>ppt_x</p:attrName>
                                        </p:attrNameLst>
                                      </p:cBhvr>
                                      <p:tavLst>
                                        <p:tav tm="0">
                                          <p:val>
                                            <p:strVal val="#ppt_x"/>
                                          </p:val>
                                        </p:tav>
                                        <p:tav tm="100000">
                                          <p:val>
                                            <p:strVal val="#ppt_x"/>
                                          </p:val>
                                        </p:tav>
                                      </p:tavLst>
                                    </p:anim>
                                    <p:anim calcmode="lin" valueType="num">
                                      <p:cBhvr additive="base">
                                        <p:cTn id="653" dur="4000" fill="hold"/>
                                        <p:tgtEl>
                                          <p:spTgt spid="102"/>
                                        </p:tgtEl>
                                        <p:attrNameLst>
                                          <p:attrName>ppt_y</p:attrName>
                                        </p:attrNameLst>
                                      </p:cBhvr>
                                      <p:tavLst>
                                        <p:tav tm="0">
                                          <p:val>
                                            <p:strVal val="1+#ppt_h/2"/>
                                          </p:val>
                                        </p:tav>
                                        <p:tav tm="100000">
                                          <p:val>
                                            <p:strVal val="#ppt_y"/>
                                          </p:val>
                                        </p:tav>
                                      </p:tavLst>
                                    </p:anim>
                                  </p:childTnLst>
                                </p:cTn>
                              </p:par>
                              <p:par>
                                <p:cTn id="654" presetID="19" presetClass="entr" presetSubtype="5" fill="hold" grpId="1" nodeType="withEffect">
                                  <p:stCondLst>
                                    <p:cond delay="0"/>
                                  </p:stCondLst>
                                  <p:childTnLst>
                                    <p:set>
                                      <p:cBhvr>
                                        <p:cTn id="655" dur="1" fill="hold">
                                          <p:stCondLst>
                                            <p:cond delay="0"/>
                                          </p:stCondLst>
                                        </p:cTn>
                                        <p:tgtEl>
                                          <p:spTgt spid="102"/>
                                        </p:tgtEl>
                                        <p:attrNameLst>
                                          <p:attrName>style.visibility</p:attrName>
                                        </p:attrNameLst>
                                      </p:cBhvr>
                                      <p:to>
                                        <p:strVal val="visible"/>
                                      </p:to>
                                    </p:set>
                                    <p:anim calcmode="lin" valueType="num">
                                      <p:cBhvr>
                                        <p:cTn id="656" dur="4000" fill="hold"/>
                                        <p:tgtEl>
                                          <p:spTgt spid="102"/>
                                        </p:tgtEl>
                                        <p:attrNameLst>
                                          <p:attrName>ppt_w</p:attrName>
                                        </p:attrNameLst>
                                      </p:cBhvr>
                                      <p:tavLst>
                                        <p:tav tm="0">
                                          <p:val>
                                            <p:strVal val="#ppt_w"/>
                                          </p:val>
                                        </p:tav>
                                        <p:tav tm="100000">
                                          <p:val>
                                            <p:strVal val="#ppt_w"/>
                                          </p:val>
                                        </p:tav>
                                      </p:tavLst>
                                    </p:anim>
                                    <p:anim calcmode="lin" valueType="num">
                                      <p:cBhvr>
                                        <p:cTn id="657" dur="4000" fill="hold"/>
                                        <p:tgtEl>
                                          <p:spTgt spid="102"/>
                                        </p:tgtEl>
                                        <p:attrNameLst>
                                          <p:attrName>ppt_h</p:attrName>
                                        </p:attrNameLst>
                                      </p:cBhvr>
                                      <p:tavLst>
                                        <p:tav tm="0" fmla="#ppt_h*sin(2.5*pi*$)">
                                          <p:val>
                                            <p:fltVal val="0"/>
                                          </p:val>
                                        </p:tav>
                                        <p:tav tm="100000">
                                          <p:val>
                                            <p:fltVal val="1"/>
                                          </p:val>
                                        </p:tav>
                                      </p:tavLst>
                                    </p:anim>
                                  </p:childTnLst>
                                </p:cTn>
                              </p:par>
                              <p:par>
                                <p:cTn id="658" presetID="2" presetClass="exit" presetSubtype="1" fill="hold" grpId="2" nodeType="withEffect">
                                  <p:stCondLst>
                                    <p:cond delay="0"/>
                                  </p:stCondLst>
                                  <p:childTnLst>
                                    <p:anim calcmode="lin" valueType="num">
                                      <p:cBhvr additive="base">
                                        <p:cTn id="659" dur="4500"/>
                                        <p:tgtEl>
                                          <p:spTgt spid="102"/>
                                        </p:tgtEl>
                                        <p:attrNameLst>
                                          <p:attrName>ppt_x</p:attrName>
                                        </p:attrNameLst>
                                      </p:cBhvr>
                                      <p:tavLst>
                                        <p:tav tm="0">
                                          <p:val>
                                            <p:strVal val="ppt_x"/>
                                          </p:val>
                                        </p:tav>
                                        <p:tav tm="100000">
                                          <p:val>
                                            <p:strVal val="ppt_x"/>
                                          </p:val>
                                        </p:tav>
                                      </p:tavLst>
                                    </p:anim>
                                    <p:anim calcmode="lin" valueType="num">
                                      <p:cBhvr additive="base">
                                        <p:cTn id="660" dur="4500"/>
                                        <p:tgtEl>
                                          <p:spTgt spid="102"/>
                                        </p:tgtEl>
                                        <p:attrNameLst>
                                          <p:attrName>ppt_y</p:attrName>
                                        </p:attrNameLst>
                                      </p:cBhvr>
                                      <p:tavLst>
                                        <p:tav tm="0">
                                          <p:val>
                                            <p:strVal val="ppt_y"/>
                                          </p:val>
                                        </p:tav>
                                        <p:tav tm="100000">
                                          <p:val>
                                            <p:strVal val="0-ppt_h/2"/>
                                          </p:val>
                                        </p:tav>
                                      </p:tavLst>
                                    </p:anim>
                                    <p:set>
                                      <p:cBhvr>
                                        <p:cTn id="661" dur="1" fill="hold">
                                          <p:stCondLst>
                                            <p:cond delay="4499"/>
                                          </p:stCondLst>
                                        </p:cTn>
                                        <p:tgtEl>
                                          <p:spTgt spid="102"/>
                                        </p:tgtEl>
                                        <p:attrNameLst>
                                          <p:attrName>style.visibility</p:attrName>
                                        </p:attrNameLst>
                                      </p:cBhvr>
                                      <p:to>
                                        <p:strVal val="hidden"/>
                                      </p:to>
                                    </p:set>
                                  </p:childTnLst>
                                </p:cTn>
                              </p:par>
                              <p:par>
                                <p:cTn id="662" presetID="3" presetClass="exit" presetSubtype="10" fill="hold" grpId="3" nodeType="withEffect">
                                  <p:stCondLst>
                                    <p:cond delay="0"/>
                                  </p:stCondLst>
                                  <p:childTnLst>
                                    <p:animEffect transition="out" filter="blinds(horizontal)">
                                      <p:cBhvr>
                                        <p:cTn id="663" dur="6000"/>
                                        <p:tgtEl>
                                          <p:spTgt spid="102"/>
                                        </p:tgtEl>
                                      </p:cBhvr>
                                    </p:animEffect>
                                    <p:set>
                                      <p:cBhvr>
                                        <p:cTn id="664" dur="1" fill="hold">
                                          <p:stCondLst>
                                            <p:cond delay="5999"/>
                                          </p:stCondLst>
                                        </p:cTn>
                                        <p:tgtEl>
                                          <p:spTgt spid="102"/>
                                        </p:tgtEl>
                                        <p:attrNameLst>
                                          <p:attrName>style.visibility</p:attrName>
                                        </p:attrNameLst>
                                      </p:cBhvr>
                                      <p:to>
                                        <p:strVal val="hidden"/>
                                      </p:to>
                                    </p:set>
                                  </p:childTnLst>
                                </p:cTn>
                              </p:par>
                              <p:par>
                                <p:cTn id="665" presetID="2" presetClass="entr" presetSubtype="4" fill="hold" grpId="0" nodeType="withEffect">
                                  <p:stCondLst>
                                    <p:cond delay="0"/>
                                  </p:stCondLst>
                                  <p:childTnLst>
                                    <p:set>
                                      <p:cBhvr>
                                        <p:cTn id="666" dur="1" fill="hold">
                                          <p:stCondLst>
                                            <p:cond delay="0"/>
                                          </p:stCondLst>
                                        </p:cTn>
                                        <p:tgtEl>
                                          <p:spTgt spid="113"/>
                                        </p:tgtEl>
                                        <p:attrNameLst>
                                          <p:attrName>style.visibility</p:attrName>
                                        </p:attrNameLst>
                                      </p:cBhvr>
                                      <p:to>
                                        <p:strVal val="visible"/>
                                      </p:to>
                                    </p:set>
                                    <p:anim calcmode="lin" valueType="num">
                                      <p:cBhvr additive="base">
                                        <p:cTn id="667" dur="4000" fill="hold"/>
                                        <p:tgtEl>
                                          <p:spTgt spid="113"/>
                                        </p:tgtEl>
                                        <p:attrNameLst>
                                          <p:attrName>ppt_x</p:attrName>
                                        </p:attrNameLst>
                                      </p:cBhvr>
                                      <p:tavLst>
                                        <p:tav tm="0">
                                          <p:val>
                                            <p:strVal val="#ppt_x"/>
                                          </p:val>
                                        </p:tav>
                                        <p:tav tm="100000">
                                          <p:val>
                                            <p:strVal val="#ppt_x"/>
                                          </p:val>
                                        </p:tav>
                                      </p:tavLst>
                                    </p:anim>
                                    <p:anim calcmode="lin" valueType="num">
                                      <p:cBhvr additive="base">
                                        <p:cTn id="668" dur="4000" fill="hold"/>
                                        <p:tgtEl>
                                          <p:spTgt spid="113"/>
                                        </p:tgtEl>
                                        <p:attrNameLst>
                                          <p:attrName>ppt_y</p:attrName>
                                        </p:attrNameLst>
                                      </p:cBhvr>
                                      <p:tavLst>
                                        <p:tav tm="0">
                                          <p:val>
                                            <p:strVal val="1+#ppt_h/2"/>
                                          </p:val>
                                        </p:tav>
                                        <p:tav tm="100000">
                                          <p:val>
                                            <p:strVal val="#ppt_y"/>
                                          </p:val>
                                        </p:tav>
                                      </p:tavLst>
                                    </p:anim>
                                  </p:childTnLst>
                                </p:cTn>
                              </p:par>
                              <p:par>
                                <p:cTn id="669" presetID="19" presetClass="entr" presetSubtype="5" fill="hold" grpId="1" nodeType="withEffect">
                                  <p:stCondLst>
                                    <p:cond delay="0"/>
                                  </p:stCondLst>
                                  <p:childTnLst>
                                    <p:set>
                                      <p:cBhvr>
                                        <p:cTn id="670" dur="1" fill="hold">
                                          <p:stCondLst>
                                            <p:cond delay="0"/>
                                          </p:stCondLst>
                                        </p:cTn>
                                        <p:tgtEl>
                                          <p:spTgt spid="113"/>
                                        </p:tgtEl>
                                        <p:attrNameLst>
                                          <p:attrName>style.visibility</p:attrName>
                                        </p:attrNameLst>
                                      </p:cBhvr>
                                      <p:to>
                                        <p:strVal val="visible"/>
                                      </p:to>
                                    </p:set>
                                    <p:anim calcmode="lin" valueType="num">
                                      <p:cBhvr>
                                        <p:cTn id="671" dur="4000" fill="hold"/>
                                        <p:tgtEl>
                                          <p:spTgt spid="113"/>
                                        </p:tgtEl>
                                        <p:attrNameLst>
                                          <p:attrName>ppt_w</p:attrName>
                                        </p:attrNameLst>
                                      </p:cBhvr>
                                      <p:tavLst>
                                        <p:tav tm="0">
                                          <p:val>
                                            <p:strVal val="#ppt_w"/>
                                          </p:val>
                                        </p:tav>
                                        <p:tav tm="100000">
                                          <p:val>
                                            <p:strVal val="#ppt_w"/>
                                          </p:val>
                                        </p:tav>
                                      </p:tavLst>
                                    </p:anim>
                                    <p:anim calcmode="lin" valueType="num">
                                      <p:cBhvr>
                                        <p:cTn id="672" dur="4000" fill="hold"/>
                                        <p:tgtEl>
                                          <p:spTgt spid="113"/>
                                        </p:tgtEl>
                                        <p:attrNameLst>
                                          <p:attrName>ppt_h</p:attrName>
                                        </p:attrNameLst>
                                      </p:cBhvr>
                                      <p:tavLst>
                                        <p:tav tm="0" fmla="#ppt_h*sin(2.5*pi*$)">
                                          <p:val>
                                            <p:fltVal val="0"/>
                                          </p:val>
                                        </p:tav>
                                        <p:tav tm="100000">
                                          <p:val>
                                            <p:fltVal val="1"/>
                                          </p:val>
                                        </p:tav>
                                      </p:tavLst>
                                    </p:anim>
                                  </p:childTnLst>
                                </p:cTn>
                              </p:par>
                              <p:par>
                                <p:cTn id="673" presetID="2" presetClass="exit" presetSubtype="1" fill="hold" grpId="2" nodeType="withEffect">
                                  <p:stCondLst>
                                    <p:cond delay="0"/>
                                  </p:stCondLst>
                                  <p:childTnLst>
                                    <p:anim calcmode="lin" valueType="num">
                                      <p:cBhvr additive="base">
                                        <p:cTn id="674" dur="4500"/>
                                        <p:tgtEl>
                                          <p:spTgt spid="113"/>
                                        </p:tgtEl>
                                        <p:attrNameLst>
                                          <p:attrName>ppt_x</p:attrName>
                                        </p:attrNameLst>
                                      </p:cBhvr>
                                      <p:tavLst>
                                        <p:tav tm="0">
                                          <p:val>
                                            <p:strVal val="ppt_x"/>
                                          </p:val>
                                        </p:tav>
                                        <p:tav tm="100000">
                                          <p:val>
                                            <p:strVal val="ppt_x"/>
                                          </p:val>
                                        </p:tav>
                                      </p:tavLst>
                                    </p:anim>
                                    <p:anim calcmode="lin" valueType="num">
                                      <p:cBhvr additive="base">
                                        <p:cTn id="675" dur="4500"/>
                                        <p:tgtEl>
                                          <p:spTgt spid="113"/>
                                        </p:tgtEl>
                                        <p:attrNameLst>
                                          <p:attrName>ppt_y</p:attrName>
                                        </p:attrNameLst>
                                      </p:cBhvr>
                                      <p:tavLst>
                                        <p:tav tm="0">
                                          <p:val>
                                            <p:strVal val="ppt_y"/>
                                          </p:val>
                                        </p:tav>
                                        <p:tav tm="100000">
                                          <p:val>
                                            <p:strVal val="0-ppt_h/2"/>
                                          </p:val>
                                        </p:tav>
                                      </p:tavLst>
                                    </p:anim>
                                    <p:set>
                                      <p:cBhvr>
                                        <p:cTn id="676" dur="1" fill="hold">
                                          <p:stCondLst>
                                            <p:cond delay="4499"/>
                                          </p:stCondLst>
                                        </p:cTn>
                                        <p:tgtEl>
                                          <p:spTgt spid="113"/>
                                        </p:tgtEl>
                                        <p:attrNameLst>
                                          <p:attrName>style.visibility</p:attrName>
                                        </p:attrNameLst>
                                      </p:cBhvr>
                                      <p:to>
                                        <p:strVal val="hidden"/>
                                      </p:to>
                                    </p:set>
                                  </p:childTnLst>
                                </p:cTn>
                              </p:par>
                              <p:par>
                                <p:cTn id="677" presetID="3" presetClass="exit" presetSubtype="10" fill="hold" grpId="3" nodeType="withEffect">
                                  <p:stCondLst>
                                    <p:cond delay="0"/>
                                  </p:stCondLst>
                                  <p:childTnLst>
                                    <p:animEffect transition="out" filter="blinds(horizontal)">
                                      <p:cBhvr>
                                        <p:cTn id="678" dur="6000"/>
                                        <p:tgtEl>
                                          <p:spTgt spid="113"/>
                                        </p:tgtEl>
                                      </p:cBhvr>
                                    </p:animEffect>
                                    <p:set>
                                      <p:cBhvr>
                                        <p:cTn id="679" dur="1" fill="hold">
                                          <p:stCondLst>
                                            <p:cond delay="5999"/>
                                          </p:stCondLst>
                                        </p:cTn>
                                        <p:tgtEl>
                                          <p:spTgt spid="113"/>
                                        </p:tgtEl>
                                        <p:attrNameLst>
                                          <p:attrName>style.visibility</p:attrName>
                                        </p:attrNameLst>
                                      </p:cBhvr>
                                      <p:to>
                                        <p:strVal val="hidden"/>
                                      </p:to>
                                    </p:set>
                                  </p:childTnLst>
                                </p:cTn>
                              </p:par>
                              <p:par>
                                <p:cTn id="680" presetID="2" presetClass="entr" presetSubtype="4" fill="hold" grpId="0" nodeType="withEffect">
                                  <p:stCondLst>
                                    <p:cond delay="0"/>
                                  </p:stCondLst>
                                  <p:childTnLst>
                                    <p:set>
                                      <p:cBhvr>
                                        <p:cTn id="681" dur="1" fill="hold">
                                          <p:stCondLst>
                                            <p:cond delay="0"/>
                                          </p:stCondLst>
                                        </p:cTn>
                                        <p:tgtEl>
                                          <p:spTgt spid="109"/>
                                        </p:tgtEl>
                                        <p:attrNameLst>
                                          <p:attrName>style.visibility</p:attrName>
                                        </p:attrNameLst>
                                      </p:cBhvr>
                                      <p:to>
                                        <p:strVal val="visible"/>
                                      </p:to>
                                    </p:set>
                                    <p:anim calcmode="lin" valueType="num">
                                      <p:cBhvr additive="base">
                                        <p:cTn id="682" dur="4000" fill="hold"/>
                                        <p:tgtEl>
                                          <p:spTgt spid="109"/>
                                        </p:tgtEl>
                                        <p:attrNameLst>
                                          <p:attrName>ppt_x</p:attrName>
                                        </p:attrNameLst>
                                      </p:cBhvr>
                                      <p:tavLst>
                                        <p:tav tm="0">
                                          <p:val>
                                            <p:strVal val="#ppt_x"/>
                                          </p:val>
                                        </p:tav>
                                        <p:tav tm="100000">
                                          <p:val>
                                            <p:strVal val="#ppt_x"/>
                                          </p:val>
                                        </p:tav>
                                      </p:tavLst>
                                    </p:anim>
                                    <p:anim calcmode="lin" valueType="num">
                                      <p:cBhvr additive="base">
                                        <p:cTn id="683" dur="4000" fill="hold"/>
                                        <p:tgtEl>
                                          <p:spTgt spid="109"/>
                                        </p:tgtEl>
                                        <p:attrNameLst>
                                          <p:attrName>ppt_y</p:attrName>
                                        </p:attrNameLst>
                                      </p:cBhvr>
                                      <p:tavLst>
                                        <p:tav tm="0">
                                          <p:val>
                                            <p:strVal val="1+#ppt_h/2"/>
                                          </p:val>
                                        </p:tav>
                                        <p:tav tm="100000">
                                          <p:val>
                                            <p:strVal val="#ppt_y"/>
                                          </p:val>
                                        </p:tav>
                                      </p:tavLst>
                                    </p:anim>
                                  </p:childTnLst>
                                </p:cTn>
                              </p:par>
                              <p:par>
                                <p:cTn id="684" presetID="19" presetClass="entr" presetSubtype="5" fill="hold" grpId="1" nodeType="withEffect">
                                  <p:stCondLst>
                                    <p:cond delay="0"/>
                                  </p:stCondLst>
                                  <p:childTnLst>
                                    <p:set>
                                      <p:cBhvr>
                                        <p:cTn id="685" dur="1" fill="hold">
                                          <p:stCondLst>
                                            <p:cond delay="0"/>
                                          </p:stCondLst>
                                        </p:cTn>
                                        <p:tgtEl>
                                          <p:spTgt spid="109"/>
                                        </p:tgtEl>
                                        <p:attrNameLst>
                                          <p:attrName>style.visibility</p:attrName>
                                        </p:attrNameLst>
                                      </p:cBhvr>
                                      <p:to>
                                        <p:strVal val="visible"/>
                                      </p:to>
                                    </p:set>
                                    <p:anim calcmode="lin" valueType="num">
                                      <p:cBhvr>
                                        <p:cTn id="686" dur="4000" fill="hold"/>
                                        <p:tgtEl>
                                          <p:spTgt spid="109"/>
                                        </p:tgtEl>
                                        <p:attrNameLst>
                                          <p:attrName>ppt_w</p:attrName>
                                        </p:attrNameLst>
                                      </p:cBhvr>
                                      <p:tavLst>
                                        <p:tav tm="0">
                                          <p:val>
                                            <p:strVal val="#ppt_w"/>
                                          </p:val>
                                        </p:tav>
                                        <p:tav tm="100000">
                                          <p:val>
                                            <p:strVal val="#ppt_w"/>
                                          </p:val>
                                        </p:tav>
                                      </p:tavLst>
                                    </p:anim>
                                    <p:anim calcmode="lin" valueType="num">
                                      <p:cBhvr>
                                        <p:cTn id="687" dur="4000" fill="hold"/>
                                        <p:tgtEl>
                                          <p:spTgt spid="109"/>
                                        </p:tgtEl>
                                        <p:attrNameLst>
                                          <p:attrName>ppt_h</p:attrName>
                                        </p:attrNameLst>
                                      </p:cBhvr>
                                      <p:tavLst>
                                        <p:tav tm="0" fmla="#ppt_h*sin(2.5*pi*$)">
                                          <p:val>
                                            <p:fltVal val="0"/>
                                          </p:val>
                                        </p:tav>
                                        <p:tav tm="100000">
                                          <p:val>
                                            <p:fltVal val="1"/>
                                          </p:val>
                                        </p:tav>
                                      </p:tavLst>
                                    </p:anim>
                                  </p:childTnLst>
                                </p:cTn>
                              </p:par>
                              <p:par>
                                <p:cTn id="688" presetID="2" presetClass="exit" presetSubtype="1" fill="hold" grpId="2" nodeType="withEffect">
                                  <p:stCondLst>
                                    <p:cond delay="0"/>
                                  </p:stCondLst>
                                  <p:childTnLst>
                                    <p:anim calcmode="lin" valueType="num">
                                      <p:cBhvr additive="base">
                                        <p:cTn id="689" dur="4500"/>
                                        <p:tgtEl>
                                          <p:spTgt spid="109"/>
                                        </p:tgtEl>
                                        <p:attrNameLst>
                                          <p:attrName>ppt_x</p:attrName>
                                        </p:attrNameLst>
                                      </p:cBhvr>
                                      <p:tavLst>
                                        <p:tav tm="0">
                                          <p:val>
                                            <p:strVal val="ppt_x"/>
                                          </p:val>
                                        </p:tav>
                                        <p:tav tm="100000">
                                          <p:val>
                                            <p:strVal val="ppt_x"/>
                                          </p:val>
                                        </p:tav>
                                      </p:tavLst>
                                    </p:anim>
                                    <p:anim calcmode="lin" valueType="num">
                                      <p:cBhvr additive="base">
                                        <p:cTn id="690" dur="4500"/>
                                        <p:tgtEl>
                                          <p:spTgt spid="109"/>
                                        </p:tgtEl>
                                        <p:attrNameLst>
                                          <p:attrName>ppt_y</p:attrName>
                                        </p:attrNameLst>
                                      </p:cBhvr>
                                      <p:tavLst>
                                        <p:tav tm="0">
                                          <p:val>
                                            <p:strVal val="ppt_y"/>
                                          </p:val>
                                        </p:tav>
                                        <p:tav tm="100000">
                                          <p:val>
                                            <p:strVal val="0-ppt_h/2"/>
                                          </p:val>
                                        </p:tav>
                                      </p:tavLst>
                                    </p:anim>
                                    <p:set>
                                      <p:cBhvr>
                                        <p:cTn id="691" dur="1" fill="hold">
                                          <p:stCondLst>
                                            <p:cond delay="4499"/>
                                          </p:stCondLst>
                                        </p:cTn>
                                        <p:tgtEl>
                                          <p:spTgt spid="109"/>
                                        </p:tgtEl>
                                        <p:attrNameLst>
                                          <p:attrName>style.visibility</p:attrName>
                                        </p:attrNameLst>
                                      </p:cBhvr>
                                      <p:to>
                                        <p:strVal val="hidden"/>
                                      </p:to>
                                    </p:set>
                                  </p:childTnLst>
                                </p:cTn>
                              </p:par>
                              <p:par>
                                <p:cTn id="692" presetID="3" presetClass="exit" presetSubtype="10" fill="hold" grpId="3" nodeType="withEffect">
                                  <p:stCondLst>
                                    <p:cond delay="0"/>
                                  </p:stCondLst>
                                  <p:childTnLst>
                                    <p:animEffect transition="out" filter="blinds(horizontal)">
                                      <p:cBhvr>
                                        <p:cTn id="693" dur="6000"/>
                                        <p:tgtEl>
                                          <p:spTgt spid="109"/>
                                        </p:tgtEl>
                                      </p:cBhvr>
                                    </p:animEffect>
                                    <p:set>
                                      <p:cBhvr>
                                        <p:cTn id="694" dur="1" fill="hold">
                                          <p:stCondLst>
                                            <p:cond delay="5999"/>
                                          </p:stCondLst>
                                        </p:cTn>
                                        <p:tgtEl>
                                          <p:spTgt spid="109"/>
                                        </p:tgtEl>
                                        <p:attrNameLst>
                                          <p:attrName>style.visibility</p:attrName>
                                        </p:attrNameLst>
                                      </p:cBhvr>
                                      <p:to>
                                        <p:strVal val="hidden"/>
                                      </p:to>
                                    </p:set>
                                  </p:childTnLst>
                                </p:cTn>
                              </p:par>
                              <p:par>
                                <p:cTn id="695" presetID="2" presetClass="entr" presetSubtype="4" fill="hold" grpId="0" nodeType="withEffect">
                                  <p:stCondLst>
                                    <p:cond delay="0"/>
                                  </p:stCondLst>
                                  <p:childTnLst>
                                    <p:set>
                                      <p:cBhvr>
                                        <p:cTn id="696" dur="1" fill="hold">
                                          <p:stCondLst>
                                            <p:cond delay="0"/>
                                          </p:stCondLst>
                                        </p:cTn>
                                        <p:tgtEl>
                                          <p:spTgt spid="118"/>
                                        </p:tgtEl>
                                        <p:attrNameLst>
                                          <p:attrName>style.visibility</p:attrName>
                                        </p:attrNameLst>
                                      </p:cBhvr>
                                      <p:to>
                                        <p:strVal val="visible"/>
                                      </p:to>
                                    </p:set>
                                    <p:anim calcmode="lin" valueType="num">
                                      <p:cBhvr additive="base">
                                        <p:cTn id="697" dur="4000" fill="hold"/>
                                        <p:tgtEl>
                                          <p:spTgt spid="118"/>
                                        </p:tgtEl>
                                        <p:attrNameLst>
                                          <p:attrName>ppt_x</p:attrName>
                                        </p:attrNameLst>
                                      </p:cBhvr>
                                      <p:tavLst>
                                        <p:tav tm="0">
                                          <p:val>
                                            <p:strVal val="#ppt_x"/>
                                          </p:val>
                                        </p:tav>
                                        <p:tav tm="100000">
                                          <p:val>
                                            <p:strVal val="#ppt_x"/>
                                          </p:val>
                                        </p:tav>
                                      </p:tavLst>
                                    </p:anim>
                                    <p:anim calcmode="lin" valueType="num">
                                      <p:cBhvr additive="base">
                                        <p:cTn id="698" dur="4000" fill="hold"/>
                                        <p:tgtEl>
                                          <p:spTgt spid="118"/>
                                        </p:tgtEl>
                                        <p:attrNameLst>
                                          <p:attrName>ppt_y</p:attrName>
                                        </p:attrNameLst>
                                      </p:cBhvr>
                                      <p:tavLst>
                                        <p:tav tm="0">
                                          <p:val>
                                            <p:strVal val="1+#ppt_h/2"/>
                                          </p:val>
                                        </p:tav>
                                        <p:tav tm="100000">
                                          <p:val>
                                            <p:strVal val="#ppt_y"/>
                                          </p:val>
                                        </p:tav>
                                      </p:tavLst>
                                    </p:anim>
                                  </p:childTnLst>
                                </p:cTn>
                              </p:par>
                              <p:par>
                                <p:cTn id="699" presetID="19" presetClass="entr" presetSubtype="5" fill="hold" grpId="1" nodeType="withEffect">
                                  <p:stCondLst>
                                    <p:cond delay="0"/>
                                  </p:stCondLst>
                                  <p:childTnLst>
                                    <p:set>
                                      <p:cBhvr>
                                        <p:cTn id="700" dur="1" fill="hold">
                                          <p:stCondLst>
                                            <p:cond delay="0"/>
                                          </p:stCondLst>
                                        </p:cTn>
                                        <p:tgtEl>
                                          <p:spTgt spid="118"/>
                                        </p:tgtEl>
                                        <p:attrNameLst>
                                          <p:attrName>style.visibility</p:attrName>
                                        </p:attrNameLst>
                                      </p:cBhvr>
                                      <p:to>
                                        <p:strVal val="visible"/>
                                      </p:to>
                                    </p:set>
                                    <p:anim calcmode="lin" valueType="num">
                                      <p:cBhvr>
                                        <p:cTn id="701" dur="4000" fill="hold"/>
                                        <p:tgtEl>
                                          <p:spTgt spid="118"/>
                                        </p:tgtEl>
                                        <p:attrNameLst>
                                          <p:attrName>ppt_w</p:attrName>
                                        </p:attrNameLst>
                                      </p:cBhvr>
                                      <p:tavLst>
                                        <p:tav tm="0">
                                          <p:val>
                                            <p:strVal val="#ppt_w"/>
                                          </p:val>
                                        </p:tav>
                                        <p:tav tm="100000">
                                          <p:val>
                                            <p:strVal val="#ppt_w"/>
                                          </p:val>
                                        </p:tav>
                                      </p:tavLst>
                                    </p:anim>
                                    <p:anim calcmode="lin" valueType="num">
                                      <p:cBhvr>
                                        <p:cTn id="702" dur="4000" fill="hold"/>
                                        <p:tgtEl>
                                          <p:spTgt spid="118"/>
                                        </p:tgtEl>
                                        <p:attrNameLst>
                                          <p:attrName>ppt_h</p:attrName>
                                        </p:attrNameLst>
                                      </p:cBhvr>
                                      <p:tavLst>
                                        <p:tav tm="0" fmla="#ppt_h*sin(2.5*pi*$)">
                                          <p:val>
                                            <p:fltVal val="0"/>
                                          </p:val>
                                        </p:tav>
                                        <p:tav tm="100000">
                                          <p:val>
                                            <p:fltVal val="1"/>
                                          </p:val>
                                        </p:tav>
                                      </p:tavLst>
                                    </p:anim>
                                  </p:childTnLst>
                                </p:cTn>
                              </p:par>
                              <p:par>
                                <p:cTn id="703" presetID="2" presetClass="exit" presetSubtype="1" fill="hold" grpId="2" nodeType="withEffect">
                                  <p:stCondLst>
                                    <p:cond delay="0"/>
                                  </p:stCondLst>
                                  <p:childTnLst>
                                    <p:anim calcmode="lin" valueType="num">
                                      <p:cBhvr additive="base">
                                        <p:cTn id="704" dur="4500"/>
                                        <p:tgtEl>
                                          <p:spTgt spid="118"/>
                                        </p:tgtEl>
                                        <p:attrNameLst>
                                          <p:attrName>ppt_x</p:attrName>
                                        </p:attrNameLst>
                                      </p:cBhvr>
                                      <p:tavLst>
                                        <p:tav tm="0">
                                          <p:val>
                                            <p:strVal val="ppt_x"/>
                                          </p:val>
                                        </p:tav>
                                        <p:tav tm="100000">
                                          <p:val>
                                            <p:strVal val="ppt_x"/>
                                          </p:val>
                                        </p:tav>
                                      </p:tavLst>
                                    </p:anim>
                                    <p:anim calcmode="lin" valueType="num">
                                      <p:cBhvr additive="base">
                                        <p:cTn id="705" dur="4500"/>
                                        <p:tgtEl>
                                          <p:spTgt spid="118"/>
                                        </p:tgtEl>
                                        <p:attrNameLst>
                                          <p:attrName>ppt_y</p:attrName>
                                        </p:attrNameLst>
                                      </p:cBhvr>
                                      <p:tavLst>
                                        <p:tav tm="0">
                                          <p:val>
                                            <p:strVal val="ppt_y"/>
                                          </p:val>
                                        </p:tav>
                                        <p:tav tm="100000">
                                          <p:val>
                                            <p:strVal val="0-ppt_h/2"/>
                                          </p:val>
                                        </p:tav>
                                      </p:tavLst>
                                    </p:anim>
                                    <p:set>
                                      <p:cBhvr>
                                        <p:cTn id="706" dur="1" fill="hold">
                                          <p:stCondLst>
                                            <p:cond delay="4499"/>
                                          </p:stCondLst>
                                        </p:cTn>
                                        <p:tgtEl>
                                          <p:spTgt spid="118"/>
                                        </p:tgtEl>
                                        <p:attrNameLst>
                                          <p:attrName>style.visibility</p:attrName>
                                        </p:attrNameLst>
                                      </p:cBhvr>
                                      <p:to>
                                        <p:strVal val="hidden"/>
                                      </p:to>
                                    </p:set>
                                  </p:childTnLst>
                                </p:cTn>
                              </p:par>
                              <p:par>
                                <p:cTn id="707" presetID="3" presetClass="exit" presetSubtype="10" fill="hold" grpId="3" nodeType="withEffect">
                                  <p:stCondLst>
                                    <p:cond delay="0"/>
                                  </p:stCondLst>
                                  <p:childTnLst>
                                    <p:animEffect transition="out" filter="blinds(horizontal)">
                                      <p:cBhvr>
                                        <p:cTn id="708" dur="6000"/>
                                        <p:tgtEl>
                                          <p:spTgt spid="118"/>
                                        </p:tgtEl>
                                      </p:cBhvr>
                                    </p:animEffect>
                                    <p:set>
                                      <p:cBhvr>
                                        <p:cTn id="709" dur="1" fill="hold">
                                          <p:stCondLst>
                                            <p:cond delay="5999"/>
                                          </p:stCondLst>
                                        </p:cTn>
                                        <p:tgtEl>
                                          <p:spTgt spid="118"/>
                                        </p:tgtEl>
                                        <p:attrNameLst>
                                          <p:attrName>style.visibility</p:attrName>
                                        </p:attrNameLst>
                                      </p:cBhvr>
                                      <p:to>
                                        <p:strVal val="hidden"/>
                                      </p:to>
                                    </p:set>
                                  </p:childTnLst>
                                </p:cTn>
                              </p:par>
                              <p:par>
                                <p:cTn id="710" presetID="2" presetClass="entr" presetSubtype="4" fill="hold" grpId="0" nodeType="withEffect">
                                  <p:stCondLst>
                                    <p:cond delay="0"/>
                                  </p:stCondLst>
                                  <p:childTnLst>
                                    <p:set>
                                      <p:cBhvr>
                                        <p:cTn id="711" dur="1" fill="hold">
                                          <p:stCondLst>
                                            <p:cond delay="0"/>
                                          </p:stCondLst>
                                        </p:cTn>
                                        <p:tgtEl>
                                          <p:spTgt spid="114"/>
                                        </p:tgtEl>
                                        <p:attrNameLst>
                                          <p:attrName>style.visibility</p:attrName>
                                        </p:attrNameLst>
                                      </p:cBhvr>
                                      <p:to>
                                        <p:strVal val="visible"/>
                                      </p:to>
                                    </p:set>
                                    <p:anim calcmode="lin" valueType="num">
                                      <p:cBhvr additive="base">
                                        <p:cTn id="712" dur="4000" fill="hold"/>
                                        <p:tgtEl>
                                          <p:spTgt spid="114"/>
                                        </p:tgtEl>
                                        <p:attrNameLst>
                                          <p:attrName>ppt_x</p:attrName>
                                        </p:attrNameLst>
                                      </p:cBhvr>
                                      <p:tavLst>
                                        <p:tav tm="0">
                                          <p:val>
                                            <p:strVal val="#ppt_x"/>
                                          </p:val>
                                        </p:tav>
                                        <p:tav tm="100000">
                                          <p:val>
                                            <p:strVal val="#ppt_x"/>
                                          </p:val>
                                        </p:tav>
                                      </p:tavLst>
                                    </p:anim>
                                    <p:anim calcmode="lin" valueType="num">
                                      <p:cBhvr additive="base">
                                        <p:cTn id="713" dur="4000" fill="hold"/>
                                        <p:tgtEl>
                                          <p:spTgt spid="114"/>
                                        </p:tgtEl>
                                        <p:attrNameLst>
                                          <p:attrName>ppt_y</p:attrName>
                                        </p:attrNameLst>
                                      </p:cBhvr>
                                      <p:tavLst>
                                        <p:tav tm="0">
                                          <p:val>
                                            <p:strVal val="1+#ppt_h/2"/>
                                          </p:val>
                                        </p:tav>
                                        <p:tav tm="100000">
                                          <p:val>
                                            <p:strVal val="#ppt_y"/>
                                          </p:val>
                                        </p:tav>
                                      </p:tavLst>
                                    </p:anim>
                                  </p:childTnLst>
                                </p:cTn>
                              </p:par>
                              <p:par>
                                <p:cTn id="714" presetID="19" presetClass="entr" presetSubtype="5" fill="hold" grpId="1" nodeType="withEffect">
                                  <p:stCondLst>
                                    <p:cond delay="0"/>
                                  </p:stCondLst>
                                  <p:childTnLst>
                                    <p:set>
                                      <p:cBhvr>
                                        <p:cTn id="715" dur="1" fill="hold">
                                          <p:stCondLst>
                                            <p:cond delay="0"/>
                                          </p:stCondLst>
                                        </p:cTn>
                                        <p:tgtEl>
                                          <p:spTgt spid="114"/>
                                        </p:tgtEl>
                                        <p:attrNameLst>
                                          <p:attrName>style.visibility</p:attrName>
                                        </p:attrNameLst>
                                      </p:cBhvr>
                                      <p:to>
                                        <p:strVal val="visible"/>
                                      </p:to>
                                    </p:set>
                                    <p:anim calcmode="lin" valueType="num">
                                      <p:cBhvr>
                                        <p:cTn id="716" dur="4000" fill="hold"/>
                                        <p:tgtEl>
                                          <p:spTgt spid="114"/>
                                        </p:tgtEl>
                                        <p:attrNameLst>
                                          <p:attrName>ppt_w</p:attrName>
                                        </p:attrNameLst>
                                      </p:cBhvr>
                                      <p:tavLst>
                                        <p:tav tm="0">
                                          <p:val>
                                            <p:strVal val="#ppt_w"/>
                                          </p:val>
                                        </p:tav>
                                        <p:tav tm="100000">
                                          <p:val>
                                            <p:strVal val="#ppt_w"/>
                                          </p:val>
                                        </p:tav>
                                      </p:tavLst>
                                    </p:anim>
                                    <p:anim calcmode="lin" valueType="num">
                                      <p:cBhvr>
                                        <p:cTn id="717" dur="4000" fill="hold"/>
                                        <p:tgtEl>
                                          <p:spTgt spid="114"/>
                                        </p:tgtEl>
                                        <p:attrNameLst>
                                          <p:attrName>ppt_h</p:attrName>
                                        </p:attrNameLst>
                                      </p:cBhvr>
                                      <p:tavLst>
                                        <p:tav tm="0" fmla="#ppt_h*sin(2.5*pi*$)">
                                          <p:val>
                                            <p:fltVal val="0"/>
                                          </p:val>
                                        </p:tav>
                                        <p:tav tm="100000">
                                          <p:val>
                                            <p:fltVal val="1"/>
                                          </p:val>
                                        </p:tav>
                                      </p:tavLst>
                                    </p:anim>
                                  </p:childTnLst>
                                </p:cTn>
                              </p:par>
                              <p:par>
                                <p:cTn id="718" presetID="2" presetClass="exit" presetSubtype="1" fill="hold" grpId="2" nodeType="withEffect">
                                  <p:stCondLst>
                                    <p:cond delay="0"/>
                                  </p:stCondLst>
                                  <p:childTnLst>
                                    <p:anim calcmode="lin" valueType="num">
                                      <p:cBhvr additive="base">
                                        <p:cTn id="719" dur="4500"/>
                                        <p:tgtEl>
                                          <p:spTgt spid="114"/>
                                        </p:tgtEl>
                                        <p:attrNameLst>
                                          <p:attrName>ppt_x</p:attrName>
                                        </p:attrNameLst>
                                      </p:cBhvr>
                                      <p:tavLst>
                                        <p:tav tm="0">
                                          <p:val>
                                            <p:strVal val="ppt_x"/>
                                          </p:val>
                                        </p:tav>
                                        <p:tav tm="100000">
                                          <p:val>
                                            <p:strVal val="ppt_x"/>
                                          </p:val>
                                        </p:tav>
                                      </p:tavLst>
                                    </p:anim>
                                    <p:anim calcmode="lin" valueType="num">
                                      <p:cBhvr additive="base">
                                        <p:cTn id="720" dur="4500"/>
                                        <p:tgtEl>
                                          <p:spTgt spid="114"/>
                                        </p:tgtEl>
                                        <p:attrNameLst>
                                          <p:attrName>ppt_y</p:attrName>
                                        </p:attrNameLst>
                                      </p:cBhvr>
                                      <p:tavLst>
                                        <p:tav tm="0">
                                          <p:val>
                                            <p:strVal val="ppt_y"/>
                                          </p:val>
                                        </p:tav>
                                        <p:tav tm="100000">
                                          <p:val>
                                            <p:strVal val="0-ppt_h/2"/>
                                          </p:val>
                                        </p:tav>
                                      </p:tavLst>
                                    </p:anim>
                                    <p:set>
                                      <p:cBhvr>
                                        <p:cTn id="721" dur="1" fill="hold">
                                          <p:stCondLst>
                                            <p:cond delay="4499"/>
                                          </p:stCondLst>
                                        </p:cTn>
                                        <p:tgtEl>
                                          <p:spTgt spid="114"/>
                                        </p:tgtEl>
                                        <p:attrNameLst>
                                          <p:attrName>style.visibility</p:attrName>
                                        </p:attrNameLst>
                                      </p:cBhvr>
                                      <p:to>
                                        <p:strVal val="hidden"/>
                                      </p:to>
                                    </p:set>
                                  </p:childTnLst>
                                </p:cTn>
                              </p:par>
                              <p:par>
                                <p:cTn id="722" presetID="3" presetClass="exit" presetSubtype="10" fill="hold" grpId="3" nodeType="withEffect">
                                  <p:stCondLst>
                                    <p:cond delay="0"/>
                                  </p:stCondLst>
                                  <p:childTnLst>
                                    <p:animEffect transition="out" filter="blinds(horizontal)">
                                      <p:cBhvr>
                                        <p:cTn id="723" dur="6000"/>
                                        <p:tgtEl>
                                          <p:spTgt spid="114"/>
                                        </p:tgtEl>
                                      </p:cBhvr>
                                    </p:animEffect>
                                    <p:set>
                                      <p:cBhvr>
                                        <p:cTn id="724" dur="1" fill="hold">
                                          <p:stCondLst>
                                            <p:cond delay="5999"/>
                                          </p:stCondLst>
                                        </p:cTn>
                                        <p:tgtEl>
                                          <p:spTgt spid="114"/>
                                        </p:tgtEl>
                                        <p:attrNameLst>
                                          <p:attrName>style.visibility</p:attrName>
                                        </p:attrNameLst>
                                      </p:cBhvr>
                                      <p:to>
                                        <p:strVal val="hidden"/>
                                      </p:to>
                                    </p:set>
                                  </p:childTnLst>
                                </p:cTn>
                              </p:par>
                              <p:par>
                                <p:cTn id="725" presetID="2" presetClass="entr" presetSubtype="4" fill="hold" grpId="0" nodeType="withEffect">
                                  <p:stCondLst>
                                    <p:cond delay="0"/>
                                  </p:stCondLst>
                                  <p:childTnLst>
                                    <p:set>
                                      <p:cBhvr>
                                        <p:cTn id="726" dur="1" fill="hold">
                                          <p:stCondLst>
                                            <p:cond delay="0"/>
                                          </p:stCondLst>
                                        </p:cTn>
                                        <p:tgtEl>
                                          <p:spTgt spid="115"/>
                                        </p:tgtEl>
                                        <p:attrNameLst>
                                          <p:attrName>style.visibility</p:attrName>
                                        </p:attrNameLst>
                                      </p:cBhvr>
                                      <p:to>
                                        <p:strVal val="visible"/>
                                      </p:to>
                                    </p:set>
                                    <p:anim calcmode="lin" valueType="num">
                                      <p:cBhvr additive="base">
                                        <p:cTn id="727" dur="4000" fill="hold"/>
                                        <p:tgtEl>
                                          <p:spTgt spid="115"/>
                                        </p:tgtEl>
                                        <p:attrNameLst>
                                          <p:attrName>ppt_x</p:attrName>
                                        </p:attrNameLst>
                                      </p:cBhvr>
                                      <p:tavLst>
                                        <p:tav tm="0">
                                          <p:val>
                                            <p:strVal val="#ppt_x"/>
                                          </p:val>
                                        </p:tav>
                                        <p:tav tm="100000">
                                          <p:val>
                                            <p:strVal val="#ppt_x"/>
                                          </p:val>
                                        </p:tav>
                                      </p:tavLst>
                                    </p:anim>
                                    <p:anim calcmode="lin" valueType="num">
                                      <p:cBhvr additive="base">
                                        <p:cTn id="728" dur="4000" fill="hold"/>
                                        <p:tgtEl>
                                          <p:spTgt spid="115"/>
                                        </p:tgtEl>
                                        <p:attrNameLst>
                                          <p:attrName>ppt_y</p:attrName>
                                        </p:attrNameLst>
                                      </p:cBhvr>
                                      <p:tavLst>
                                        <p:tav tm="0">
                                          <p:val>
                                            <p:strVal val="1+#ppt_h/2"/>
                                          </p:val>
                                        </p:tav>
                                        <p:tav tm="100000">
                                          <p:val>
                                            <p:strVal val="#ppt_y"/>
                                          </p:val>
                                        </p:tav>
                                      </p:tavLst>
                                    </p:anim>
                                  </p:childTnLst>
                                </p:cTn>
                              </p:par>
                              <p:par>
                                <p:cTn id="729" presetID="19" presetClass="entr" presetSubtype="5" fill="hold" grpId="1" nodeType="withEffect">
                                  <p:stCondLst>
                                    <p:cond delay="0"/>
                                  </p:stCondLst>
                                  <p:childTnLst>
                                    <p:set>
                                      <p:cBhvr>
                                        <p:cTn id="730" dur="1" fill="hold">
                                          <p:stCondLst>
                                            <p:cond delay="0"/>
                                          </p:stCondLst>
                                        </p:cTn>
                                        <p:tgtEl>
                                          <p:spTgt spid="115"/>
                                        </p:tgtEl>
                                        <p:attrNameLst>
                                          <p:attrName>style.visibility</p:attrName>
                                        </p:attrNameLst>
                                      </p:cBhvr>
                                      <p:to>
                                        <p:strVal val="visible"/>
                                      </p:to>
                                    </p:set>
                                    <p:anim calcmode="lin" valueType="num">
                                      <p:cBhvr>
                                        <p:cTn id="731" dur="4000" fill="hold"/>
                                        <p:tgtEl>
                                          <p:spTgt spid="115"/>
                                        </p:tgtEl>
                                        <p:attrNameLst>
                                          <p:attrName>ppt_w</p:attrName>
                                        </p:attrNameLst>
                                      </p:cBhvr>
                                      <p:tavLst>
                                        <p:tav tm="0">
                                          <p:val>
                                            <p:strVal val="#ppt_w"/>
                                          </p:val>
                                        </p:tav>
                                        <p:tav tm="100000">
                                          <p:val>
                                            <p:strVal val="#ppt_w"/>
                                          </p:val>
                                        </p:tav>
                                      </p:tavLst>
                                    </p:anim>
                                    <p:anim calcmode="lin" valueType="num">
                                      <p:cBhvr>
                                        <p:cTn id="732" dur="4000" fill="hold"/>
                                        <p:tgtEl>
                                          <p:spTgt spid="115"/>
                                        </p:tgtEl>
                                        <p:attrNameLst>
                                          <p:attrName>ppt_h</p:attrName>
                                        </p:attrNameLst>
                                      </p:cBhvr>
                                      <p:tavLst>
                                        <p:tav tm="0" fmla="#ppt_h*sin(2.5*pi*$)">
                                          <p:val>
                                            <p:fltVal val="0"/>
                                          </p:val>
                                        </p:tav>
                                        <p:tav tm="100000">
                                          <p:val>
                                            <p:fltVal val="1"/>
                                          </p:val>
                                        </p:tav>
                                      </p:tavLst>
                                    </p:anim>
                                  </p:childTnLst>
                                </p:cTn>
                              </p:par>
                              <p:par>
                                <p:cTn id="733" presetID="2" presetClass="exit" presetSubtype="1" fill="hold" grpId="2" nodeType="withEffect">
                                  <p:stCondLst>
                                    <p:cond delay="0"/>
                                  </p:stCondLst>
                                  <p:childTnLst>
                                    <p:anim calcmode="lin" valueType="num">
                                      <p:cBhvr additive="base">
                                        <p:cTn id="734" dur="4500"/>
                                        <p:tgtEl>
                                          <p:spTgt spid="115"/>
                                        </p:tgtEl>
                                        <p:attrNameLst>
                                          <p:attrName>ppt_x</p:attrName>
                                        </p:attrNameLst>
                                      </p:cBhvr>
                                      <p:tavLst>
                                        <p:tav tm="0">
                                          <p:val>
                                            <p:strVal val="ppt_x"/>
                                          </p:val>
                                        </p:tav>
                                        <p:tav tm="100000">
                                          <p:val>
                                            <p:strVal val="ppt_x"/>
                                          </p:val>
                                        </p:tav>
                                      </p:tavLst>
                                    </p:anim>
                                    <p:anim calcmode="lin" valueType="num">
                                      <p:cBhvr additive="base">
                                        <p:cTn id="735" dur="4500"/>
                                        <p:tgtEl>
                                          <p:spTgt spid="115"/>
                                        </p:tgtEl>
                                        <p:attrNameLst>
                                          <p:attrName>ppt_y</p:attrName>
                                        </p:attrNameLst>
                                      </p:cBhvr>
                                      <p:tavLst>
                                        <p:tav tm="0">
                                          <p:val>
                                            <p:strVal val="ppt_y"/>
                                          </p:val>
                                        </p:tav>
                                        <p:tav tm="100000">
                                          <p:val>
                                            <p:strVal val="0-ppt_h/2"/>
                                          </p:val>
                                        </p:tav>
                                      </p:tavLst>
                                    </p:anim>
                                    <p:set>
                                      <p:cBhvr>
                                        <p:cTn id="736" dur="1" fill="hold">
                                          <p:stCondLst>
                                            <p:cond delay="4499"/>
                                          </p:stCondLst>
                                        </p:cTn>
                                        <p:tgtEl>
                                          <p:spTgt spid="115"/>
                                        </p:tgtEl>
                                        <p:attrNameLst>
                                          <p:attrName>style.visibility</p:attrName>
                                        </p:attrNameLst>
                                      </p:cBhvr>
                                      <p:to>
                                        <p:strVal val="hidden"/>
                                      </p:to>
                                    </p:set>
                                  </p:childTnLst>
                                </p:cTn>
                              </p:par>
                              <p:par>
                                <p:cTn id="737" presetID="3" presetClass="exit" presetSubtype="10" fill="hold" grpId="3" nodeType="withEffect">
                                  <p:stCondLst>
                                    <p:cond delay="0"/>
                                  </p:stCondLst>
                                  <p:childTnLst>
                                    <p:animEffect transition="out" filter="blinds(horizontal)">
                                      <p:cBhvr>
                                        <p:cTn id="738" dur="6000"/>
                                        <p:tgtEl>
                                          <p:spTgt spid="115"/>
                                        </p:tgtEl>
                                      </p:cBhvr>
                                    </p:animEffect>
                                    <p:set>
                                      <p:cBhvr>
                                        <p:cTn id="739" dur="1" fill="hold">
                                          <p:stCondLst>
                                            <p:cond delay="5999"/>
                                          </p:stCondLst>
                                        </p:cTn>
                                        <p:tgtEl>
                                          <p:spTgt spid="115"/>
                                        </p:tgtEl>
                                        <p:attrNameLst>
                                          <p:attrName>style.visibility</p:attrName>
                                        </p:attrNameLst>
                                      </p:cBhvr>
                                      <p:to>
                                        <p:strVal val="hidden"/>
                                      </p:to>
                                    </p:set>
                                  </p:childTnLst>
                                </p:cTn>
                              </p:par>
                              <p:par>
                                <p:cTn id="740" presetID="2" presetClass="entr" presetSubtype="4" fill="hold" grpId="0" nodeType="withEffect">
                                  <p:stCondLst>
                                    <p:cond delay="0"/>
                                  </p:stCondLst>
                                  <p:childTnLst>
                                    <p:set>
                                      <p:cBhvr>
                                        <p:cTn id="741" dur="1" fill="hold">
                                          <p:stCondLst>
                                            <p:cond delay="0"/>
                                          </p:stCondLst>
                                        </p:cTn>
                                        <p:tgtEl>
                                          <p:spTgt spid="117"/>
                                        </p:tgtEl>
                                        <p:attrNameLst>
                                          <p:attrName>style.visibility</p:attrName>
                                        </p:attrNameLst>
                                      </p:cBhvr>
                                      <p:to>
                                        <p:strVal val="visible"/>
                                      </p:to>
                                    </p:set>
                                    <p:anim calcmode="lin" valueType="num">
                                      <p:cBhvr additive="base">
                                        <p:cTn id="742" dur="4000" fill="hold"/>
                                        <p:tgtEl>
                                          <p:spTgt spid="117"/>
                                        </p:tgtEl>
                                        <p:attrNameLst>
                                          <p:attrName>ppt_x</p:attrName>
                                        </p:attrNameLst>
                                      </p:cBhvr>
                                      <p:tavLst>
                                        <p:tav tm="0">
                                          <p:val>
                                            <p:strVal val="#ppt_x"/>
                                          </p:val>
                                        </p:tav>
                                        <p:tav tm="100000">
                                          <p:val>
                                            <p:strVal val="#ppt_x"/>
                                          </p:val>
                                        </p:tav>
                                      </p:tavLst>
                                    </p:anim>
                                    <p:anim calcmode="lin" valueType="num">
                                      <p:cBhvr additive="base">
                                        <p:cTn id="743" dur="4000" fill="hold"/>
                                        <p:tgtEl>
                                          <p:spTgt spid="117"/>
                                        </p:tgtEl>
                                        <p:attrNameLst>
                                          <p:attrName>ppt_y</p:attrName>
                                        </p:attrNameLst>
                                      </p:cBhvr>
                                      <p:tavLst>
                                        <p:tav tm="0">
                                          <p:val>
                                            <p:strVal val="1+#ppt_h/2"/>
                                          </p:val>
                                        </p:tav>
                                        <p:tav tm="100000">
                                          <p:val>
                                            <p:strVal val="#ppt_y"/>
                                          </p:val>
                                        </p:tav>
                                      </p:tavLst>
                                    </p:anim>
                                  </p:childTnLst>
                                </p:cTn>
                              </p:par>
                              <p:par>
                                <p:cTn id="744" presetID="19" presetClass="entr" presetSubtype="5" fill="hold" grpId="1" nodeType="withEffect">
                                  <p:stCondLst>
                                    <p:cond delay="0"/>
                                  </p:stCondLst>
                                  <p:childTnLst>
                                    <p:set>
                                      <p:cBhvr>
                                        <p:cTn id="745" dur="1" fill="hold">
                                          <p:stCondLst>
                                            <p:cond delay="0"/>
                                          </p:stCondLst>
                                        </p:cTn>
                                        <p:tgtEl>
                                          <p:spTgt spid="117"/>
                                        </p:tgtEl>
                                        <p:attrNameLst>
                                          <p:attrName>style.visibility</p:attrName>
                                        </p:attrNameLst>
                                      </p:cBhvr>
                                      <p:to>
                                        <p:strVal val="visible"/>
                                      </p:to>
                                    </p:set>
                                    <p:anim calcmode="lin" valueType="num">
                                      <p:cBhvr>
                                        <p:cTn id="746" dur="4000" fill="hold"/>
                                        <p:tgtEl>
                                          <p:spTgt spid="117"/>
                                        </p:tgtEl>
                                        <p:attrNameLst>
                                          <p:attrName>ppt_w</p:attrName>
                                        </p:attrNameLst>
                                      </p:cBhvr>
                                      <p:tavLst>
                                        <p:tav tm="0">
                                          <p:val>
                                            <p:strVal val="#ppt_w"/>
                                          </p:val>
                                        </p:tav>
                                        <p:tav tm="100000">
                                          <p:val>
                                            <p:strVal val="#ppt_w"/>
                                          </p:val>
                                        </p:tav>
                                      </p:tavLst>
                                    </p:anim>
                                    <p:anim calcmode="lin" valueType="num">
                                      <p:cBhvr>
                                        <p:cTn id="747" dur="4000" fill="hold"/>
                                        <p:tgtEl>
                                          <p:spTgt spid="117"/>
                                        </p:tgtEl>
                                        <p:attrNameLst>
                                          <p:attrName>ppt_h</p:attrName>
                                        </p:attrNameLst>
                                      </p:cBhvr>
                                      <p:tavLst>
                                        <p:tav tm="0" fmla="#ppt_h*sin(2.5*pi*$)">
                                          <p:val>
                                            <p:fltVal val="0"/>
                                          </p:val>
                                        </p:tav>
                                        <p:tav tm="100000">
                                          <p:val>
                                            <p:fltVal val="1"/>
                                          </p:val>
                                        </p:tav>
                                      </p:tavLst>
                                    </p:anim>
                                  </p:childTnLst>
                                </p:cTn>
                              </p:par>
                              <p:par>
                                <p:cTn id="748" presetID="2" presetClass="exit" presetSubtype="1" fill="hold" grpId="2" nodeType="withEffect">
                                  <p:stCondLst>
                                    <p:cond delay="0"/>
                                  </p:stCondLst>
                                  <p:childTnLst>
                                    <p:anim calcmode="lin" valueType="num">
                                      <p:cBhvr additive="base">
                                        <p:cTn id="749" dur="4500"/>
                                        <p:tgtEl>
                                          <p:spTgt spid="117"/>
                                        </p:tgtEl>
                                        <p:attrNameLst>
                                          <p:attrName>ppt_x</p:attrName>
                                        </p:attrNameLst>
                                      </p:cBhvr>
                                      <p:tavLst>
                                        <p:tav tm="0">
                                          <p:val>
                                            <p:strVal val="ppt_x"/>
                                          </p:val>
                                        </p:tav>
                                        <p:tav tm="100000">
                                          <p:val>
                                            <p:strVal val="ppt_x"/>
                                          </p:val>
                                        </p:tav>
                                      </p:tavLst>
                                    </p:anim>
                                    <p:anim calcmode="lin" valueType="num">
                                      <p:cBhvr additive="base">
                                        <p:cTn id="750" dur="4500"/>
                                        <p:tgtEl>
                                          <p:spTgt spid="117"/>
                                        </p:tgtEl>
                                        <p:attrNameLst>
                                          <p:attrName>ppt_y</p:attrName>
                                        </p:attrNameLst>
                                      </p:cBhvr>
                                      <p:tavLst>
                                        <p:tav tm="0">
                                          <p:val>
                                            <p:strVal val="ppt_y"/>
                                          </p:val>
                                        </p:tav>
                                        <p:tav tm="100000">
                                          <p:val>
                                            <p:strVal val="0-ppt_h/2"/>
                                          </p:val>
                                        </p:tav>
                                      </p:tavLst>
                                    </p:anim>
                                    <p:set>
                                      <p:cBhvr>
                                        <p:cTn id="751" dur="1" fill="hold">
                                          <p:stCondLst>
                                            <p:cond delay="4499"/>
                                          </p:stCondLst>
                                        </p:cTn>
                                        <p:tgtEl>
                                          <p:spTgt spid="117"/>
                                        </p:tgtEl>
                                        <p:attrNameLst>
                                          <p:attrName>style.visibility</p:attrName>
                                        </p:attrNameLst>
                                      </p:cBhvr>
                                      <p:to>
                                        <p:strVal val="hidden"/>
                                      </p:to>
                                    </p:set>
                                  </p:childTnLst>
                                </p:cTn>
                              </p:par>
                              <p:par>
                                <p:cTn id="752" presetID="3" presetClass="exit" presetSubtype="10" fill="hold" grpId="3" nodeType="withEffect">
                                  <p:stCondLst>
                                    <p:cond delay="0"/>
                                  </p:stCondLst>
                                  <p:childTnLst>
                                    <p:animEffect transition="out" filter="blinds(horizontal)">
                                      <p:cBhvr>
                                        <p:cTn id="753" dur="6000"/>
                                        <p:tgtEl>
                                          <p:spTgt spid="117"/>
                                        </p:tgtEl>
                                      </p:cBhvr>
                                    </p:animEffect>
                                    <p:set>
                                      <p:cBhvr>
                                        <p:cTn id="754" dur="1" fill="hold">
                                          <p:stCondLst>
                                            <p:cond delay="5999"/>
                                          </p:stCondLst>
                                        </p:cTn>
                                        <p:tgtEl>
                                          <p:spTgt spid="117"/>
                                        </p:tgtEl>
                                        <p:attrNameLst>
                                          <p:attrName>style.visibility</p:attrName>
                                        </p:attrNameLst>
                                      </p:cBhvr>
                                      <p:to>
                                        <p:strVal val="hidden"/>
                                      </p:to>
                                    </p:set>
                                  </p:childTnLst>
                                </p:cTn>
                              </p:par>
                              <p:par>
                                <p:cTn id="755" presetID="2" presetClass="entr" presetSubtype="4" fill="hold" grpId="0" nodeType="withEffect">
                                  <p:stCondLst>
                                    <p:cond delay="0"/>
                                  </p:stCondLst>
                                  <p:childTnLst>
                                    <p:set>
                                      <p:cBhvr>
                                        <p:cTn id="756" dur="1" fill="hold">
                                          <p:stCondLst>
                                            <p:cond delay="0"/>
                                          </p:stCondLst>
                                        </p:cTn>
                                        <p:tgtEl>
                                          <p:spTgt spid="110"/>
                                        </p:tgtEl>
                                        <p:attrNameLst>
                                          <p:attrName>style.visibility</p:attrName>
                                        </p:attrNameLst>
                                      </p:cBhvr>
                                      <p:to>
                                        <p:strVal val="visible"/>
                                      </p:to>
                                    </p:set>
                                    <p:anim calcmode="lin" valueType="num">
                                      <p:cBhvr additive="base">
                                        <p:cTn id="757" dur="4000" fill="hold"/>
                                        <p:tgtEl>
                                          <p:spTgt spid="110"/>
                                        </p:tgtEl>
                                        <p:attrNameLst>
                                          <p:attrName>ppt_x</p:attrName>
                                        </p:attrNameLst>
                                      </p:cBhvr>
                                      <p:tavLst>
                                        <p:tav tm="0">
                                          <p:val>
                                            <p:strVal val="#ppt_x"/>
                                          </p:val>
                                        </p:tav>
                                        <p:tav tm="100000">
                                          <p:val>
                                            <p:strVal val="#ppt_x"/>
                                          </p:val>
                                        </p:tav>
                                      </p:tavLst>
                                    </p:anim>
                                    <p:anim calcmode="lin" valueType="num">
                                      <p:cBhvr additive="base">
                                        <p:cTn id="758" dur="4000" fill="hold"/>
                                        <p:tgtEl>
                                          <p:spTgt spid="110"/>
                                        </p:tgtEl>
                                        <p:attrNameLst>
                                          <p:attrName>ppt_y</p:attrName>
                                        </p:attrNameLst>
                                      </p:cBhvr>
                                      <p:tavLst>
                                        <p:tav tm="0">
                                          <p:val>
                                            <p:strVal val="1+#ppt_h/2"/>
                                          </p:val>
                                        </p:tav>
                                        <p:tav tm="100000">
                                          <p:val>
                                            <p:strVal val="#ppt_y"/>
                                          </p:val>
                                        </p:tav>
                                      </p:tavLst>
                                    </p:anim>
                                  </p:childTnLst>
                                </p:cTn>
                              </p:par>
                              <p:par>
                                <p:cTn id="759" presetID="19" presetClass="entr" presetSubtype="5" fill="hold" grpId="1" nodeType="withEffect">
                                  <p:stCondLst>
                                    <p:cond delay="0"/>
                                  </p:stCondLst>
                                  <p:childTnLst>
                                    <p:set>
                                      <p:cBhvr>
                                        <p:cTn id="760" dur="1" fill="hold">
                                          <p:stCondLst>
                                            <p:cond delay="0"/>
                                          </p:stCondLst>
                                        </p:cTn>
                                        <p:tgtEl>
                                          <p:spTgt spid="110"/>
                                        </p:tgtEl>
                                        <p:attrNameLst>
                                          <p:attrName>style.visibility</p:attrName>
                                        </p:attrNameLst>
                                      </p:cBhvr>
                                      <p:to>
                                        <p:strVal val="visible"/>
                                      </p:to>
                                    </p:set>
                                    <p:anim calcmode="lin" valueType="num">
                                      <p:cBhvr>
                                        <p:cTn id="761" dur="4000" fill="hold"/>
                                        <p:tgtEl>
                                          <p:spTgt spid="110"/>
                                        </p:tgtEl>
                                        <p:attrNameLst>
                                          <p:attrName>ppt_w</p:attrName>
                                        </p:attrNameLst>
                                      </p:cBhvr>
                                      <p:tavLst>
                                        <p:tav tm="0">
                                          <p:val>
                                            <p:strVal val="#ppt_w"/>
                                          </p:val>
                                        </p:tav>
                                        <p:tav tm="100000">
                                          <p:val>
                                            <p:strVal val="#ppt_w"/>
                                          </p:val>
                                        </p:tav>
                                      </p:tavLst>
                                    </p:anim>
                                    <p:anim calcmode="lin" valueType="num">
                                      <p:cBhvr>
                                        <p:cTn id="762" dur="4000" fill="hold"/>
                                        <p:tgtEl>
                                          <p:spTgt spid="110"/>
                                        </p:tgtEl>
                                        <p:attrNameLst>
                                          <p:attrName>ppt_h</p:attrName>
                                        </p:attrNameLst>
                                      </p:cBhvr>
                                      <p:tavLst>
                                        <p:tav tm="0" fmla="#ppt_h*sin(2.5*pi*$)">
                                          <p:val>
                                            <p:fltVal val="0"/>
                                          </p:val>
                                        </p:tav>
                                        <p:tav tm="100000">
                                          <p:val>
                                            <p:fltVal val="1"/>
                                          </p:val>
                                        </p:tav>
                                      </p:tavLst>
                                    </p:anim>
                                  </p:childTnLst>
                                </p:cTn>
                              </p:par>
                              <p:par>
                                <p:cTn id="763" presetID="2" presetClass="exit" presetSubtype="1" fill="hold" grpId="2" nodeType="withEffect">
                                  <p:stCondLst>
                                    <p:cond delay="0"/>
                                  </p:stCondLst>
                                  <p:childTnLst>
                                    <p:anim calcmode="lin" valueType="num">
                                      <p:cBhvr additive="base">
                                        <p:cTn id="764" dur="4500"/>
                                        <p:tgtEl>
                                          <p:spTgt spid="110"/>
                                        </p:tgtEl>
                                        <p:attrNameLst>
                                          <p:attrName>ppt_x</p:attrName>
                                        </p:attrNameLst>
                                      </p:cBhvr>
                                      <p:tavLst>
                                        <p:tav tm="0">
                                          <p:val>
                                            <p:strVal val="ppt_x"/>
                                          </p:val>
                                        </p:tav>
                                        <p:tav tm="100000">
                                          <p:val>
                                            <p:strVal val="ppt_x"/>
                                          </p:val>
                                        </p:tav>
                                      </p:tavLst>
                                    </p:anim>
                                    <p:anim calcmode="lin" valueType="num">
                                      <p:cBhvr additive="base">
                                        <p:cTn id="765" dur="4500"/>
                                        <p:tgtEl>
                                          <p:spTgt spid="110"/>
                                        </p:tgtEl>
                                        <p:attrNameLst>
                                          <p:attrName>ppt_y</p:attrName>
                                        </p:attrNameLst>
                                      </p:cBhvr>
                                      <p:tavLst>
                                        <p:tav tm="0">
                                          <p:val>
                                            <p:strVal val="ppt_y"/>
                                          </p:val>
                                        </p:tav>
                                        <p:tav tm="100000">
                                          <p:val>
                                            <p:strVal val="0-ppt_h/2"/>
                                          </p:val>
                                        </p:tav>
                                      </p:tavLst>
                                    </p:anim>
                                    <p:set>
                                      <p:cBhvr>
                                        <p:cTn id="766" dur="1" fill="hold">
                                          <p:stCondLst>
                                            <p:cond delay="4499"/>
                                          </p:stCondLst>
                                        </p:cTn>
                                        <p:tgtEl>
                                          <p:spTgt spid="110"/>
                                        </p:tgtEl>
                                        <p:attrNameLst>
                                          <p:attrName>style.visibility</p:attrName>
                                        </p:attrNameLst>
                                      </p:cBhvr>
                                      <p:to>
                                        <p:strVal val="hidden"/>
                                      </p:to>
                                    </p:set>
                                  </p:childTnLst>
                                </p:cTn>
                              </p:par>
                              <p:par>
                                <p:cTn id="767" presetID="3" presetClass="exit" presetSubtype="10" fill="hold" grpId="3" nodeType="withEffect">
                                  <p:stCondLst>
                                    <p:cond delay="0"/>
                                  </p:stCondLst>
                                  <p:childTnLst>
                                    <p:animEffect transition="out" filter="blinds(horizontal)">
                                      <p:cBhvr>
                                        <p:cTn id="768" dur="6000"/>
                                        <p:tgtEl>
                                          <p:spTgt spid="110"/>
                                        </p:tgtEl>
                                      </p:cBhvr>
                                    </p:animEffect>
                                    <p:set>
                                      <p:cBhvr>
                                        <p:cTn id="769" dur="1" fill="hold">
                                          <p:stCondLst>
                                            <p:cond delay="5999"/>
                                          </p:stCondLst>
                                        </p:cTn>
                                        <p:tgtEl>
                                          <p:spTgt spid="110"/>
                                        </p:tgtEl>
                                        <p:attrNameLst>
                                          <p:attrName>style.visibility</p:attrName>
                                        </p:attrNameLst>
                                      </p:cBhvr>
                                      <p:to>
                                        <p:strVal val="hidden"/>
                                      </p:to>
                                    </p:set>
                                  </p:childTnLst>
                                </p:cTn>
                              </p:par>
                              <p:par>
                                <p:cTn id="770" presetID="2" presetClass="entr" presetSubtype="4" fill="hold" grpId="0" nodeType="withEffect">
                                  <p:stCondLst>
                                    <p:cond delay="0"/>
                                  </p:stCondLst>
                                  <p:childTnLst>
                                    <p:set>
                                      <p:cBhvr>
                                        <p:cTn id="771" dur="1" fill="hold">
                                          <p:stCondLst>
                                            <p:cond delay="0"/>
                                          </p:stCondLst>
                                        </p:cTn>
                                        <p:tgtEl>
                                          <p:spTgt spid="112"/>
                                        </p:tgtEl>
                                        <p:attrNameLst>
                                          <p:attrName>style.visibility</p:attrName>
                                        </p:attrNameLst>
                                      </p:cBhvr>
                                      <p:to>
                                        <p:strVal val="visible"/>
                                      </p:to>
                                    </p:set>
                                    <p:anim calcmode="lin" valueType="num">
                                      <p:cBhvr additive="base">
                                        <p:cTn id="772" dur="4000" fill="hold"/>
                                        <p:tgtEl>
                                          <p:spTgt spid="112"/>
                                        </p:tgtEl>
                                        <p:attrNameLst>
                                          <p:attrName>ppt_x</p:attrName>
                                        </p:attrNameLst>
                                      </p:cBhvr>
                                      <p:tavLst>
                                        <p:tav tm="0">
                                          <p:val>
                                            <p:strVal val="#ppt_x"/>
                                          </p:val>
                                        </p:tav>
                                        <p:tav tm="100000">
                                          <p:val>
                                            <p:strVal val="#ppt_x"/>
                                          </p:val>
                                        </p:tav>
                                      </p:tavLst>
                                    </p:anim>
                                    <p:anim calcmode="lin" valueType="num">
                                      <p:cBhvr additive="base">
                                        <p:cTn id="773" dur="4000" fill="hold"/>
                                        <p:tgtEl>
                                          <p:spTgt spid="112"/>
                                        </p:tgtEl>
                                        <p:attrNameLst>
                                          <p:attrName>ppt_y</p:attrName>
                                        </p:attrNameLst>
                                      </p:cBhvr>
                                      <p:tavLst>
                                        <p:tav tm="0">
                                          <p:val>
                                            <p:strVal val="1+#ppt_h/2"/>
                                          </p:val>
                                        </p:tav>
                                        <p:tav tm="100000">
                                          <p:val>
                                            <p:strVal val="#ppt_y"/>
                                          </p:val>
                                        </p:tav>
                                      </p:tavLst>
                                    </p:anim>
                                  </p:childTnLst>
                                </p:cTn>
                              </p:par>
                              <p:par>
                                <p:cTn id="774" presetID="19" presetClass="entr" presetSubtype="5" fill="hold" grpId="1" nodeType="withEffect">
                                  <p:stCondLst>
                                    <p:cond delay="0"/>
                                  </p:stCondLst>
                                  <p:childTnLst>
                                    <p:set>
                                      <p:cBhvr>
                                        <p:cTn id="775" dur="1" fill="hold">
                                          <p:stCondLst>
                                            <p:cond delay="0"/>
                                          </p:stCondLst>
                                        </p:cTn>
                                        <p:tgtEl>
                                          <p:spTgt spid="112"/>
                                        </p:tgtEl>
                                        <p:attrNameLst>
                                          <p:attrName>style.visibility</p:attrName>
                                        </p:attrNameLst>
                                      </p:cBhvr>
                                      <p:to>
                                        <p:strVal val="visible"/>
                                      </p:to>
                                    </p:set>
                                    <p:anim calcmode="lin" valueType="num">
                                      <p:cBhvr>
                                        <p:cTn id="776" dur="4000" fill="hold"/>
                                        <p:tgtEl>
                                          <p:spTgt spid="112"/>
                                        </p:tgtEl>
                                        <p:attrNameLst>
                                          <p:attrName>ppt_w</p:attrName>
                                        </p:attrNameLst>
                                      </p:cBhvr>
                                      <p:tavLst>
                                        <p:tav tm="0">
                                          <p:val>
                                            <p:strVal val="#ppt_w"/>
                                          </p:val>
                                        </p:tav>
                                        <p:tav tm="100000">
                                          <p:val>
                                            <p:strVal val="#ppt_w"/>
                                          </p:val>
                                        </p:tav>
                                      </p:tavLst>
                                    </p:anim>
                                    <p:anim calcmode="lin" valueType="num">
                                      <p:cBhvr>
                                        <p:cTn id="777" dur="4000" fill="hold"/>
                                        <p:tgtEl>
                                          <p:spTgt spid="112"/>
                                        </p:tgtEl>
                                        <p:attrNameLst>
                                          <p:attrName>ppt_h</p:attrName>
                                        </p:attrNameLst>
                                      </p:cBhvr>
                                      <p:tavLst>
                                        <p:tav tm="0" fmla="#ppt_h*sin(2.5*pi*$)">
                                          <p:val>
                                            <p:fltVal val="0"/>
                                          </p:val>
                                        </p:tav>
                                        <p:tav tm="100000">
                                          <p:val>
                                            <p:fltVal val="1"/>
                                          </p:val>
                                        </p:tav>
                                      </p:tavLst>
                                    </p:anim>
                                  </p:childTnLst>
                                </p:cTn>
                              </p:par>
                              <p:par>
                                <p:cTn id="778" presetID="2" presetClass="exit" presetSubtype="1" fill="hold" grpId="2" nodeType="withEffect">
                                  <p:stCondLst>
                                    <p:cond delay="0"/>
                                  </p:stCondLst>
                                  <p:childTnLst>
                                    <p:anim calcmode="lin" valueType="num">
                                      <p:cBhvr additive="base">
                                        <p:cTn id="779" dur="4500"/>
                                        <p:tgtEl>
                                          <p:spTgt spid="112"/>
                                        </p:tgtEl>
                                        <p:attrNameLst>
                                          <p:attrName>ppt_x</p:attrName>
                                        </p:attrNameLst>
                                      </p:cBhvr>
                                      <p:tavLst>
                                        <p:tav tm="0">
                                          <p:val>
                                            <p:strVal val="ppt_x"/>
                                          </p:val>
                                        </p:tav>
                                        <p:tav tm="100000">
                                          <p:val>
                                            <p:strVal val="ppt_x"/>
                                          </p:val>
                                        </p:tav>
                                      </p:tavLst>
                                    </p:anim>
                                    <p:anim calcmode="lin" valueType="num">
                                      <p:cBhvr additive="base">
                                        <p:cTn id="780" dur="4500"/>
                                        <p:tgtEl>
                                          <p:spTgt spid="112"/>
                                        </p:tgtEl>
                                        <p:attrNameLst>
                                          <p:attrName>ppt_y</p:attrName>
                                        </p:attrNameLst>
                                      </p:cBhvr>
                                      <p:tavLst>
                                        <p:tav tm="0">
                                          <p:val>
                                            <p:strVal val="ppt_y"/>
                                          </p:val>
                                        </p:tav>
                                        <p:tav tm="100000">
                                          <p:val>
                                            <p:strVal val="0-ppt_h/2"/>
                                          </p:val>
                                        </p:tav>
                                      </p:tavLst>
                                    </p:anim>
                                    <p:set>
                                      <p:cBhvr>
                                        <p:cTn id="781" dur="1" fill="hold">
                                          <p:stCondLst>
                                            <p:cond delay="4499"/>
                                          </p:stCondLst>
                                        </p:cTn>
                                        <p:tgtEl>
                                          <p:spTgt spid="112"/>
                                        </p:tgtEl>
                                        <p:attrNameLst>
                                          <p:attrName>style.visibility</p:attrName>
                                        </p:attrNameLst>
                                      </p:cBhvr>
                                      <p:to>
                                        <p:strVal val="hidden"/>
                                      </p:to>
                                    </p:set>
                                  </p:childTnLst>
                                </p:cTn>
                              </p:par>
                              <p:par>
                                <p:cTn id="782" presetID="3" presetClass="exit" presetSubtype="10" fill="hold" grpId="3" nodeType="withEffect">
                                  <p:stCondLst>
                                    <p:cond delay="0"/>
                                  </p:stCondLst>
                                  <p:childTnLst>
                                    <p:animEffect transition="out" filter="blinds(horizontal)">
                                      <p:cBhvr>
                                        <p:cTn id="783" dur="6000"/>
                                        <p:tgtEl>
                                          <p:spTgt spid="112"/>
                                        </p:tgtEl>
                                      </p:cBhvr>
                                    </p:animEffect>
                                    <p:set>
                                      <p:cBhvr>
                                        <p:cTn id="784" dur="1" fill="hold">
                                          <p:stCondLst>
                                            <p:cond delay="5999"/>
                                          </p:stCondLst>
                                        </p:cTn>
                                        <p:tgtEl>
                                          <p:spTgt spid="112"/>
                                        </p:tgtEl>
                                        <p:attrNameLst>
                                          <p:attrName>style.visibility</p:attrName>
                                        </p:attrNameLst>
                                      </p:cBhvr>
                                      <p:to>
                                        <p:strVal val="hidden"/>
                                      </p:to>
                                    </p:set>
                                  </p:childTnLst>
                                </p:cTn>
                              </p:par>
                              <p:par>
                                <p:cTn id="785" presetID="2" presetClass="entr" presetSubtype="4" fill="hold" grpId="0" nodeType="withEffect">
                                  <p:stCondLst>
                                    <p:cond delay="0"/>
                                  </p:stCondLst>
                                  <p:childTnLst>
                                    <p:set>
                                      <p:cBhvr>
                                        <p:cTn id="786" dur="1" fill="hold">
                                          <p:stCondLst>
                                            <p:cond delay="0"/>
                                          </p:stCondLst>
                                        </p:cTn>
                                        <p:tgtEl>
                                          <p:spTgt spid="103"/>
                                        </p:tgtEl>
                                        <p:attrNameLst>
                                          <p:attrName>style.visibility</p:attrName>
                                        </p:attrNameLst>
                                      </p:cBhvr>
                                      <p:to>
                                        <p:strVal val="visible"/>
                                      </p:to>
                                    </p:set>
                                    <p:anim calcmode="lin" valueType="num">
                                      <p:cBhvr additive="base">
                                        <p:cTn id="787" dur="4000" fill="hold"/>
                                        <p:tgtEl>
                                          <p:spTgt spid="103"/>
                                        </p:tgtEl>
                                        <p:attrNameLst>
                                          <p:attrName>ppt_x</p:attrName>
                                        </p:attrNameLst>
                                      </p:cBhvr>
                                      <p:tavLst>
                                        <p:tav tm="0">
                                          <p:val>
                                            <p:strVal val="#ppt_x"/>
                                          </p:val>
                                        </p:tav>
                                        <p:tav tm="100000">
                                          <p:val>
                                            <p:strVal val="#ppt_x"/>
                                          </p:val>
                                        </p:tav>
                                      </p:tavLst>
                                    </p:anim>
                                    <p:anim calcmode="lin" valueType="num">
                                      <p:cBhvr additive="base">
                                        <p:cTn id="788" dur="4000" fill="hold"/>
                                        <p:tgtEl>
                                          <p:spTgt spid="103"/>
                                        </p:tgtEl>
                                        <p:attrNameLst>
                                          <p:attrName>ppt_y</p:attrName>
                                        </p:attrNameLst>
                                      </p:cBhvr>
                                      <p:tavLst>
                                        <p:tav tm="0">
                                          <p:val>
                                            <p:strVal val="1+#ppt_h/2"/>
                                          </p:val>
                                        </p:tav>
                                        <p:tav tm="100000">
                                          <p:val>
                                            <p:strVal val="#ppt_y"/>
                                          </p:val>
                                        </p:tav>
                                      </p:tavLst>
                                    </p:anim>
                                  </p:childTnLst>
                                </p:cTn>
                              </p:par>
                              <p:par>
                                <p:cTn id="789" presetID="19" presetClass="entr" presetSubtype="5" fill="hold" grpId="1" nodeType="withEffect">
                                  <p:stCondLst>
                                    <p:cond delay="0"/>
                                  </p:stCondLst>
                                  <p:childTnLst>
                                    <p:set>
                                      <p:cBhvr>
                                        <p:cTn id="790" dur="1" fill="hold">
                                          <p:stCondLst>
                                            <p:cond delay="0"/>
                                          </p:stCondLst>
                                        </p:cTn>
                                        <p:tgtEl>
                                          <p:spTgt spid="103"/>
                                        </p:tgtEl>
                                        <p:attrNameLst>
                                          <p:attrName>style.visibility</p:attrName>
                                        </p:attrNameLst>
                                      </p:cBhvr>
                                      <p:to>
                                        <p:strVal val="visible"/>
                                      </p:to>
                                    </p:set>
                                    <p:anim calcmode="lin" valueType="num">
                                      <p:cBhvr>
                                        <p:cTn id="791" dur="4000" fill="hold"/>
                                        <p:tgtEl>
                                          <p:spTgt spid="103"/>
                                        </p:tgtEl>
                                        <p:attrNameLst>
                                          <p:attrName>ppt_w</p:attrName>
                                        </p:attrNameLst>
                                      </p:cBhvr>
                                      <p:tavLst>
                                        <p:tav tm="0">
                                          <p:val>
                                            <p:strVal val="#ppt_w"/>
                                          </p:val>
                                        </p:tav>
                                        <p:tav tm="100000">
                                          <p:val>
                                            <p:strVal val="#ppt_w"/>
                                          </p:val>
                                        </p:tav>
                                      </p:tavLst>
                                    </p:anim>
                                    <p:anim calcmode="lin" valueType="num">
                                      <p:cBhvr>
                                        <p:cTn id="792" dur="4000" fill="hold"/>
                                        <p:tgtEl>
                                          <p:spTgt spid="103"/>
                                        </p:tgtEl>
                                        <p:attrNameLst>
                                          <p:attrName>ppt_h</p:attrName>
                                        </p:attrNameLst>
                                      </p:cBhvr>
                                      <p:tavLst>
                                        <p:tav tm="0" fmla="#ppt_h*sin(2.5*pi*$)">
                                          <p:val>
                                            <p:fltVal val="0"/>
                                          </p:val>
                                        </p:tav>
                                        <p:tav tm="100000">
                                          <p:val>
                                            <p:fltVal val="1"/>
                                          </p:val>
                                        </p:tav>
                                      </p:tavLst>
                                    </p:anim>
                                  </p:childTnLst>
                                </p:cTn>
                              </p:par>
                              <p:par>
                                <p:cTn id="793" presetID="2" presetClass="exit" presetSubtype="1" fill="hold" grpId="2" nodeType="withEffect">
                                  <p:stCondLst>
                                    <p:cond delay="0"/>
                                  </p:stCondLst>
                                  <p:childTnLst>
                                    <p:anim calcmode="lin" valueType="num">
                                      <p:cBhvr additive="base">
                                        <p:cTn id="794" dur="4500"/>
                                        <p:tgtEl>
                                          <p:spTgt spid="103"/>
                                        </p:tgtEl>
                                        <p:attrNameLst>
                                          <p:attrName>ppt_x</p:attrName>
                                        </p:attrNameLst>
                                      </p:cBhvr>
                                      <p:tavLst>
                                        <p:tav tm="0">
                                          <p:val>
                                            <p:strVal val="ppt_x"/>
                                          </p:val>
                                        </p:tav>
                                        <p:tav tm="100000">
                                          <p:val>
                                            <p:strVal val="ppt_x"/>
                                          </p:val>
                                        </p:tav>
                                      </p:tavLst>
                                    </p:anim>
                                    <p:anim calcmode="lin" valueType="num">
                                      <p:cBhvr additive="base">
                                        <p:cTn id="795" dur="4500"/>
                                        <p:tgtEl>
                                          <p:spTgt spid="103"/>
                                        </p:tgtEl>
                                        <p:attrNameLst>
                                          <p:attrName>ppt_y</p:attrName>
                                        </p:attrNameLst>
                                      </p:cBhvr>
                                      <p:tavLst>
                                        <p:tav tm="0">
                                          <p:val>
                                            <p:strVal val="ppt_y"/>
                                          </p:val>
                                        </p:tav>
                                        <p:tav tm="100000">
                                          <p:val>
                                            <p:strVal val="0-ppt_h/2"/>
                                          </p:val>
                                        </p:tav>
                                      </p:tavLst>
                                    </p:anim>
                                    <p:set>
                                      <p:cBhvr>
                                        <p:cTn id="796" dur="1" fill="hold">
                                          <p:stCondLst>
                                            <p:cond delay="4499"/>
                                          </p:stCondLst>
                                        </p:cTn>
                                        <p:tgtEl>
                                          <p:spTgt spid="103"/>
                                        </p:tgtEl>
                                        <p:attrNameLst>
                                          <p:attrName>style.visibility</p:attrName>
                                        </p:attrNameLst>
                                      </p:cBhvr>
                                      <p:to>
                                        <p:strVal val="hidden"/>
                                      </p:to>
                                    </p:set>
                                  </p:childTnLst>
                                </p:cTn>
                              </p:par>
                              <p:par>
                                <p:cTn id="797" presetID="3" presetClass="exit" presetSubtype="10" fill="hold" grpId="3" nodeType="withEffect">
                                  <p:stCondLst>
                                    <p:cond delay="0"/>
                                  </p:stCondLst>
                                  <p:childTnLst>
                                    <p:animEffect transition="out" filter="blinds(horizontal)">
                                      <p:cBhvr>
                                        <p:cTn id="798" dur="6000"/>
                                        <p:tgtEl>
                                          <p:spTgt spid="103"/>
                                        </p:tgtEl>
                                      </p:cBhvr>
                                    </p:animEffect>
                                    <p:set>
                                      <p:cBhvr>
                                        <p:cTn id="799" dur="1" fill="hold">
                                          <p:stCondLst>
                                            <p:cond delay="5999"/>
                                          </p:stCondLst>
                                        </p:cTn>
                                        <p:tgtEl>
                                          <p:spTgt spid="103"/>
                                        </p:tgtEl>
                                        <p:attrNameLst>
                                          <p:attrName>style.visibility</p:attrName>
                                        </p:attrNameLst>
                                      </p:cBhvr>
                                      <p:to>
                                        <p:strVal val="hidden"/>
                                      </p:to>
                                    </p:set>
                                  </p:childTnLst>
                                </p:cTn>
                              </p:par>
                              <p:par>
                                <p:cTn id="800" presetID="2" presetClass="entr" presetSubtype="4" fill="hold" grpId="0" nodeType="withEffect">
                                  <p:stCondLst>
                                    <p:cond delay="0"/>
                                  </p:stCondLst>
                                  <p:childTnLst>
                                    <p:set>
                                      <p:cBhvr>
                                        <p:cTn id="801" dur="1" fill="hold">
                                          <p:stCondLst>
                                            <p:cond delay="0"/>
                                          </p:stCondLst>
                                        </p:cTn>
                                        <p:tgtEl>
                                          <p:spTgt spid="105"/>
                                        </p:tgtEl>
                                        <p:attrNameLst>
                                          <p:attrName>style.visibility</p:attrName>
                                        </p:attrNameLst>
                                      </p:cBhvr>
                                      <p:to>
                                        <p:strVal val="visible"/>
                                      </p:to>
                                    </p:set>
                                    <p:anim calcmode="lin" valueType="num">
                                      <p:cBhvr additive="base">
                                        <p:cTn id="802" dur="4000" fill="hold"/>
                                        <p:tgtEl>
                                          <p:spTgt spid="105"/>
                                        </p:tgtEl>
                                        <p:attrNameLst>
                                          <p:attrName>ppt_x</p:attrName>
                                        </p:attrNameLst>
                                      </p:cBhvr>
                                      <p:tavLst>
                                        <p:tav tm="0">
                                          <p:val>
                                            <p:strVal val="#ppt_x"/>
                                          </p:val>
                                        </p:tav>
                                        <p:tav tm="100000">
                                          <p:val>
                                            <p:strVal val="#ppt_x"/>
                                          </p:val>
                                        </p:tav>
                                      </p:tavLst>
                                    </p:anim>
                                    <p:anim calcmode="lin" valueType="num">
                                      <p:cBhvr additive="base">
                                        <p:cTn id="803" dur="4000" fill="hold"/>
                                        <p:tgtEl>
                                          <p:spTgt spid="105"/>
                                        </p:tgtEl>
                                        <p:attrNameLst>
                                          <p:attrName>ppt_y</p:attrName>
                                        </p:attrNameLst>
                                      </p:cBhvr>
                                      <p:tavLst>
                                        <p:tav tm="0">
                                          <p:val>
                                            <p:strVal val="1+#ppt_h/2"/>
                                          </p:val>
                                        </p:tav>
                                        <p:tav tm="100000">
                                          <p:val>
                                            <p:strVal val="#ppt_y"/>
                                          </p:val>
                                        </p:tav>
                                      </p:tavLst>
                                    </p:anim>
                                  </p:childTnLst>
                                </p:cTn>
                              </p:par>
                              <p:par>
                                <p:cTn id="804" presetID="19" presetClass="entr" presetSubtype="5" fill="hold" grpId="1" nodeType="withEffect">
                                  <p:stCondLst>
                                    <p:cond delay="0"/>
                                  </p:stCondLst>
                                  <p:childTnLst>
                                    <p:set>
                                      <p:cBhvr>
                                        <p:cTn id="805" dur="1" fill="hold">
                                          <p:stCondLst>
                                            <p:cond delay="0"/>
                                          </p:stCondLst>
                                        </p:cTn>
                                        <p:tgtEl>
                                          <p:spTgt spid="105"/>
                                        </p:tgtEl>
                                        <p:attrNameLst>
                                          <p:attrName>style.visibility</p:attrName>
                                        </p:attrNameLst>
                                      </p:cBhvr>
                                      <p:to>
                                        <p:strVal val="visible"/>
                                      </p:to>
                                    </p:set>
                                    <p:anim calcmode="lin" valueType="num">
                                      <p:cBhvr>
                                        <p:cTn id="806" dur="4000" fill="hold"/>
                                        <p:tgtEl>
                                          <p:spTgt spid="105"/>
                                        </p:tgtEl>
                                        <p:attrNameLst>
                                          <p:attrName>ppt_w</p:attrName>
                                        </p:attrNameLst>
                                      </p:cBhvr>
                                      <p:tavLst>
                                        <p:tav tm="0">
                                          <p:val>
                                            <p:strVal val="#ppt_w"/>
                                          </p:val>
                                        </p:tav>
                                        <p:tav tm="100000">
                                          <p:val>
                                            <p:strVal val="#ppt_w"/>
                                          </p:val>
                                        </p:tav>
                                      </p:tavLst>
                                    </p:anim>
                                    <p:anim calcmode="lin" valueType="num">
                                      <p:cBhvr>
                                        <p:cTn id="807" dur="4000" fill="hold"/>
                                        <p:tgtEl>
                                          <p:spTgt spid="105"/>
                                        </p:tgtEl>
                                        <p:attrNameLst>
                                          <p:attrName>ppt_h</p:attrName>
                                        </p:attrNameLst>
                                      </p:cBhvr>
                                      <p:tavLst>
                                        <p:tav tm="0" fmla="#ppt_h*sin(2.5*pi*$)">
                                          <p:val>
                                            <p:fltVal val="0"/>
                                          </p:val>
                                        </p:tav>
                                        <p:tav tm="100000">
                                          <p:val>
                                            <p:fltVal val="1"/>
                                          </p:val>
                                        </p:tav>
                                      </p:tavLst>
                                    </p:anim>
                                  </p:childTnLst>
                                </p:cTn>
                              </p:par>
                              <p:par>
                                <p:cTn id="808" presetID="2" presetClass="exit" presetSubtype="1" fill="hold" grpId="2" nodeType="withEffect">
                                  <p:stCondLst>
                                    <p:cond delay="0"/>
                                  </p:stCondLst>
                                  <p:childTnLst>
                                    <p:anim calcmode="lin" valueType="num">
                                      <p:cBhvr additive="base">
                                        <p:cTn id="809" dur="4500"/>
                                        <p:tgtEl>
                                          <p:spTgt spid="105"/>
                                        </p:tgtEl>
                                        <p:attrNameLst>
                                          <p:attrName>ppt_x</p:attrName>
                                        </p:attrNameLst>
                                      </p:cBhvr>
                                      <p:tavLst>
                                        <p:tav tm="0">
                                          <p:val>
                                            <p:strVal val="ppt_x"/>
                                          </p:val>
                                        </p:tav>
                                        <p:tav tm="100000">
                                          <p:val>
                                            <p:strVal val="ppt_x"/>
                                          </p:val>
                                        </p:tav>
                                      </p:tavLst>
                                    </p:anim>
                                    <p:anim calcmode="lin" valueType="num">
                                      <p:cBhvr additive="base">
                                        <p:cTn id="810" dur="4500"/>
                                        <p:tgtEl>
                                          <p:spTgt spid="105"/>
                                        </p:tgtEl>
                                        <p:attrNameLst>
                                          <p:attrName>ppt_y</p:attrName>
                                        </p:attrNameLst>
                                      </p:cBhvr>
                                      <p:tavLst>
                                        <p:tav tm="0">
                                          <p:val>
                                            <p:strVal val="ppt_y"/>
                                          </p:val>
                                        </p:tav>
                                        <p:tav tm="100000">
                                          <p:val>
                                            <p:strVal val="0-ppt_h/2"/>
                                          </p:val>
                                        </p:tav>
                                      </p:tavLst>
                                    </p:anim>
                                    <p:set>
                                      <p:cBhvr>
                                        <p:cTn id="811" dur="1" fill="hold">
                                          <p:stCondLst>
                                            <p:cond delay="4499"/>
                                          </p:stCondLst>
                                        </p:cTn>
                                        <p:tgtEl>
                                          <p:spTgt spid="105"/>
                                        </p:tgtEl>
                                        <p:attrNameLst>
                                          <p:attrName>style.visibility</p:attrName>
                                        </p:attrNameLst>
                                      </p:cBhvr>
                                      <p:to>
                                        <p:strVal val="hidden"/>
                                      </p:to>
                                    </p:set>
                                  </p:childTnLst>
                                </p:cTn>
                              </p:par>
                              <p:par>
                                <p:cTn id="812" presetID="3" presetClass="exit" presetSubtype="10" fill="hold" grpId="3" nodeType="withEffect">
                                  <p:stCondLst>
                                    <p:cond delay="0"/>
                                  </p:stCondLst>
                                  <p:childTnLst>
                                    <p:animEffect transition="out" filter="blinds(horizontal)">
                                      <p:cBhvr>
                                        <p:cTn id="813" dur="6000"/>
                                        <p:tgtEl>
                                          <p:spTgt spid="105"/>
                                        </p:tgtEl>
                                      </p:cBhvr>
                                    </p:animEffect>
                                    <p:set>
                                      <p:cBhvr>
                                        <p:cTn id="814" dur="1" fill="hold">
                                          <p:stCondLst>
                                            <p:cond delay="5999"/>
                                          </p:stCondLst>
                                        </p:cTn>
                                        <p:tgtEl>
                                          <p:spTgt spid="105"/>
                                        </p:tgtEl>
                                        <p:attrNameLst>
                                          <p:attrName>style.visibility</p:attrName>
                                        </p:attrNameLst>
                                      </p:cBhvr>
                                      <p:to>
                                        <p:strVal val="hidden"/>
                                      </p:to>
                                    </p:set>
                                  </p:childTnLst>
                                </p:cTn>
                              </p:par>
                              <p:par>
                                <p:cTn id="815" presetID="2" presetClass="entr" presetSubtype="4" fill="hold" grpId="0" nodeType="withEffect">
                                  <p:stCondLst>
                                    <p:cond delay="0"/>
                                  </p:stCondLst>
                                  <p:childTnLst>
                                    <p:set>
                                      <p:cBhvr>
                                        <p:cTn id="816" dur="1" fill="hold">
                                          <p:stCondLst>
                                            <p:cond delay="0"/>
                                          </p:stCondLst>
                                        </p:cTn>
                                        <p:tgtEl>
                                          <p:spTgt spid="98"/>
                                        </p:tgtEl>
                                        <p:attrNameLst>
                                          <p:attrName>style.visibility</p:attrName>
                                        </p:attrNameLst>
                                      </p:cBhvr>
                                      <p:to>
                                        <p:strVal val="visible"/>
                                      </p:to>
                                    </p:set>
                                    <p:anim calcmode="lin" valueType="num">
                                      <p:cBhvr additive="base">
                                        <p:cTn id="817" dur="4000" fill="hold"/>
                                        <p:tgtEl>
                                          <p:spTgt spid="98"/>
                                        </p:tgtEl>
                                        <p:attrNameLst>
                                          <p:attrName>ppt_x</p:attrName>
                                        </p:attrNameLst>
                                      </p:cBhvr>
                                      <p:tavLst>
                                        <p:tav tm="0">
                                          <p:val>
                                            <p:strVal val="#ppt_x"/>
                                          </p:val>
                                        </p:tav>
                                        <p:tav tm="100000">
                                          <p:val>
                                            <p:strVal val="#ppt_x"/>
                                          </p:val>
                                        </p:tav>
                                      </p:tavLst>
                                    </p:anim>
                                    <p:anim calcmode="lin" valueType="num">
                                      <p:cBhvr additive="base">
                                        <p:cTn id="818" dur="4000" fill="hold"/>
                                        <p:tgtEl>
                                          <p:spTgt spid="98"/>
                                        </p:tgtEl>
                                        <p:attrNameLst>
                                          <p:attrName>ppt_y</p:attrName>
                                        </p:attrNameLst>
                                      </p:cBhvr>
                                      <p:tavLst>
                                        <p:tav tm="0">
                                          <p:val>
                                            <p:strVal val="1+#ppt_h/2"/>
                                          </p:val>
                                        </p:tav>
                                        <p:tav tm="100000">
                                          <p:val>
                                            <p:strVal val="#ppt_y"/>
                                          </p:val>
                                        </p:tav>
                                      </p:tavLst>
                                    </p:anim>
                                  </p:childTnLst>
                                </p:cTn>
                              </p:par>
                              <p:par>
                                <p:cTn id="819" presetID="19" presetClass="entr" presetSubtype="5" fill="hold" grpId="1" nodeType="withEffect">
                                  <p:stCondLst>
                                    <p:cond delay="0"/>
                                  </p:stCondLst>
                                  <p:childTnLst>
                                    <p:set>
                                      <p:cBhvr>
                                        <p:cTn id="820" dur="1" fill="hold">
                                          <p:stCondLst>
                                            <p:cond delay="0"/>
                                          </p:stCondLst>
                                        </p:cTn>
                                        <p:tgtEl>
                                          <p:spTgt spid="98"/>
                                        </p:tgtEl>
                                        <p:attrNameLst>
                                          <p:attrName>style.visibility</p:attrName>
                                        </p:attrNameLst>
                                      </p:cBhvr>
                                      <p:to>
                                        <p:strVal val="visible"/>
                                      </p:to>
                                    </p:set>
                                    <p:anim calcmode="lin" valueType="num">
                                      <p:cBhvr>
                                        <p:cTn id="821" dur="4000" fill="hold"/>
                                        <p:tgtEl>
                                          <p:spTgt spid="98"/>
                                        </p:tgtEl>
                                        <p:attrNameLst>
                                          <p:attrName>ppt_w</p:attrName>
                                        </p:attrNameLst>
                                      </p:cBhvr>
                                      <p:tavLst>
                                        <p:tav tm="0">
                                          <p:val>
                                            <p:strVal val="#ppt_w"/>
                                          </p:val>
                                        </p:tav>
                                        <p:tav tm="100000">
                                          <p:val>
                                            <p:strVal val="#ppt_w"/>
                                          </p:val>
                                        </p:tav>
                                      </p:tavLst>
                                    </p:anim>
                                    <p:anim calcmode="lin" valueType="num">
                                      <p:cBhvr>
                                        <p:cTn id="822" dur="4000" fill="hold"/>
                                        <p:tgtEl>
                                          <p:spTgt spid="98"/>
                                        </p:tgtEl>
                                        <p:attrNameLst>
                                          <p:attrName>ppt_h</p:attrName>
                                        </p:attrNameLst>
                                      </p:cBhvr>
                                      <p:tavLst>
                                        <p:tav tm="0" fmla="#ppt_h*sin(2.5*pi*$)">
                                          <p:val>
                                            <p:fltVal val="0"/>
                                          </p:val>
                                        </p:tav>
                                        <p:tav tm="100000">
                                          <p:val>
                                            <p:fltVal val="1"/>
                                          </p:val>
                                        </p:tav>
                                      </p:tavLst>
                                    </p:anim>
                                  </p:childTnLst>
                                </p:cTn>
                              </p:par>
                              <p:par>
                                <p:cTn id="823" presetID="2" presetClass="exit" presetSubtype="1" fill="hold" grpId="2" nodeType="withEffect">
                                  <p:stCondLst>
                                    <p:cond delay="0"/>
                                  </p:stCondLst>
                                  <p:childTnLst>
                                    <p:anim calcmode="lin" valueType="num">
                                      <p:cBhvr additive="base">
                                        <p:cTn id="824" dur="4500"/>
                                        <p:tgtEl>
                                          <p:spTgt spid="98"/>
                                        </p:tgtEl>
                                        <p:attrNameLst>
                                          <p:attrName>ppt_x</p:attrName>
                                        </p:attrNameLst>
                                      </p:cBhvr>
                                      <p:tavLst>
                                        <p:tav tm="0">
                                          <p:val>
                                            <p:strVal val="ppt_x"/>
                                          </p:val>
                                        </p:tav>
                                        <p:tav tm="100000">
                                          <p:val>
                                            <p:strVal val="ppt_x"/>
                                          </p:val>
                                        </p:tav>
                                      </p:tavLst>
                                    </p:anim>
                                    <p:anim calcmode="lin" valueType="num">
                                      <p:cBhvr additive="base">
                                        <p:cTn id="825" dur="4500"/>
                                        <p:tgtEl>
                                          <p:spTgt spid="98"/>
                                        </p:tgtEl>
                                        <p:attrNameLst>
                                          <p:attrName>ppt_y</p:attrName>
                                        </p:attrNameLst>
                                      </p:cBhvr>
                                      <p:tavLst>
                                        <p:tav tm="0">
                                          <p:val>
                                            <p:strVal val="ppt_y"/>
                                          </p:val>
                                        </p:tav>
                                        <p:tav tm="100000">
                                          <p:val>
                                            <p:strVal val="0-ppt_h/2"/>
                                          </p:val>
                                        </p:tav>
                                      </p:tavLst>
                                    </p:anim>
                                    <p:set>
                                      <p:cBhvr>
                                        <p:cTn id="826" dur="1" fill="hold">
                                          <p:stCondLst>
                                            <p:cond delay="4499"/>
                                          </p:stCondLst>
                                        </p:cTn>
                                        <p:tgtEl>
                                          <p:spTgt spid="98"/>
                                        </p:tgtEl>
                                        <p:attrNameLst>
                                          <p:attrName>style.visibility</p:attrName>
                                        </p:attrNameLst>
                                      </p:cBhvr>
                                      <p:to>
                                        <p:strVal val="hidden"/>
                                      </p:to>
                                    </p:set>
                                  </p:childTnLst>
                                </p:cTn>
                              </p:par>
                              <p:par>
                                <p:cTn id="827" presetID="3" presetClass="exit" presetSubtype="10" fill="hold" grpId="3" nodeType="withEffect">
                                  <p:stCondLst>
                                    <p:cond delay="0"/>
                                  </p:stCondLst>
                                  <p:childTnLst>
                                    <p:animEffect transition="out" filter="blinds(horizontal)">
                                      <p:cBhvr>
                                        <p:cTn id="828" dur="6000"/>
                                        <p:tgtEl>
                                          <p:spTgt spid="98"/>
                                        </p:tgtEl>
                                      </p:cBhvr>
                                    </p:animEffect>
                                    <p:set>
                                      <p:cBhvr>
                                        <p:cTn id="829" dur="1" fill="hold">
                                          <p:stCondLst>
                                            <p:cond delay="5999"/>
                                          </p:stCondLst>
                                        </p:cTn>
                                        <p:tgtEl>
                                          <p:spTgt spid="98"/>
                                        </p:tgtEl>
                                        <p:attrNameLst>
                                          <p:attrName>style.visibility</p:attrName>
                                        </p:attrNameLst>
                                      </p:cBhvr>
                                      <p:to>
                                        <p:strVal val="hidden"/>
                                      </p:to>
                                    </p:set>
                                  </p:childTnLst>
                                </p:cTn>
                              </p:par>
                              <p:par>
                                <p:cTn id="830" presetID="2" presetClass="entr" presetSubtype="4" fill="hold" grpId="0" nodeType="withEffect">
                                  <p:stCondLst>
                                    <p:cond delay="0"/>
                                  </p:stCondLst>
                                  <p:childTnLst>
                                    <p:set>
                                      <p:cBhvr>
                                        <p:cTn id="831" dur="1" fill="hold">
                                          <p:stCondLst>
                                            <p:cond delay="0"/>
                                          </p:stCondLst>
                                        </p:cTn>
                                        <p:tgtEl>
                                          <p:spTgt spid="100"/>
                                        </p:tgtEl>
                                        <p:attrNameLst>
                                          <p:attrName>style.visibility</p:attrName>
                                        </p:attrNameLst>
                                      </p:cBhvr>
                                      <p:to>
                                        <p:strVal val="visible"/>
                                      </p:to>
                                    </p:set>
                                    <p:anim calcmode="lin" valueType="num">
                                      <p:cBhvr additive="base">
                                        <p:cTn id="832" dur="4000" fill="hold"/>
                                        <p:tgtEl>
                                          <p:spTgt spid="100"/>
                                        </p:tgtEl>
                                        <p:attrNameLst>
                                          <p:attrName>ppt_x</p:attrName>
                                        </p:attrNameLst>
                                      </p:cBhvr>
                                      <p:tavLst>
                                        <p:tav tm="0">
                                          <p:val>
                                            <p:strVal val="#ppt_x"/>
                                          </p:val>
                                        </p:tav>
                                        <p:tav tm="100000">
                                          <p:val>
                                            <p:strVal val="#ppt_x"/>
                                          </p:val>
                                        </p:tav>
                                      </p:tavLst>
                                    </p:anim>
                                    <p:anim calcmode="lin" valueType="num">
                                      <p:cBhvr additive="base">
                                        <p:cTn id="833" dur="4000" fill="hold"/>
                                        <p:tgtEl>
                                          <p:spTgt spid="100"/>
                                        </p:tgtEl>
                                        <p:attrNameLst>
                                          <p:attrName>ppt_y</p:attrName>
                                        </p:attrNameLst>
                                      </p:cBhvr>
                                      <p:tavLst>
                                        <p:tav tm="0">
                                          <p:val>
                                            <p:strVal val="1+#ppt_h/2"/>
                                          </p:val>
                                        </p:tav>
                                        <p:tav tm="100000">
                                          <p:val>
                                            <p:strVal val="#ppt_y"/>
                                          </p:val>
                                        </p:tav>
                                      </p:tavLst>
                                    </p:anim>
                                  </p:childTnLst>
                                </p:cTn>
                              </p:par>
                              <p:par>
                                <p:cTn id="834" presetID="19" presetClass="entr" presetSubtype="5" fill="hold" grpId="1" nodeType="withEffect">
                                  <p:stCondLst>
                                    <p:cond delay="0"/>
                                  </p:stCondLst>
                                  <p:childTnLst>
                                    <p:set>
                                      <p:cBhvr>
                                        <p:cTn id="835" dur="1" fill="hold">
                                          <p:stCondLst>
                                            <p:cond delay="0"/>
                                          </p:stCondLst>
                                        </p:cTn>
                                        <p:tgtEl>
                                          <p:spTgt spid="100"/>
                                        </p:tgtEl>
                                        <p:attrNameLst>
                                          <p:attrName>style.visibility</p:attrName>
                                        </p:attrNameLst>
                                      </p:cBhvr>
                                      <p:to>
                                        <p:strVal val="visible"/>
                                      </p:to>
                                    </p:set>
                                    <p:anim calcmode="lin" valueType="num">
                                      <p:cBhvr>
                                        <p:cTn id="836" dur="4000" fill="hold"/>
                                        <p:tgtEl>
                                          <p:spTgt spid="100"/>
                                        </p:tgtEl>
                                        <p:attrNameLst>
                                          <p:attrName>ppt_w</p:attrName>
                                        </p:attrNameLst>
                                      </p:cBhvr>
                                      <p:tavLst>
                                        <p:tav tm="0">
                                          <p:val>
                                            <p:strVal val="#ppt_w"/>
                                          </p:val>
                                        </p:tav>
                                        <p:tav tm="100000">
                                          <p:val>
                                            <p:strVal val="#ppt_w"/>
                                          </p:val>
                                        </p:tav>
                                      </p:tavLst>
                                    </p:anim>
                                    <p:anim calcmode="lin" valueType="num">
                                      <p:cBhvr>
                                        <p:cTn id="837" dur="4000" fill="hold"/>
                                        <p:tgtEl>
                                          <p:spTgt spid="100"/>
                                        </p:tgtEl>
                                        <p:attrNameLst>
                                          <p:attrName>ppt_h</p:attrName>
                                        </p:attrNameLst>
                                      </p:cBhvr>
                                      <p:tavLst>
                                        <p:tav tm="0" fmla="#ppt_h*sin(2.5*pi*$)">
                                          <p:val>
                                            <p:fltVal val="0"/>
                                          </p:val>
                                        </p:tav>
                                        <p:tav tm="100000">
                                          <p:val>
                                            <p:fltVal val="1"/>
                                          </p:val>
                                        </p:tav>
                                      </p:tavLst>
                                    </p:anim>
                                  </p:childTnLst>
                                </p:cTn>
                              </p:par>
                              <p:par>
                                <p:cTn id="838" presetID="2" presetClass="exit" presetSubtype="1" fill="hold" grpId="2" nodeType="withEffect">
                                  <p:stCondLst>
                                    <p:cond delay="0"/>
                                  </p:stCondLst>
                                  <p:childTnLst>
                                    <p:anim calcmode="lin" valueType="num">
                                      <p:cBhvr additive="base">
                                        <p:cTn id="839" dur="4500"/>
                                        <p:tgtEl>
                                          <p:spTgt spid="100"/>
                                        </p:tgtEl>
                                        <p:attrNameLst>
                                          <p:attrName>ppt_x</p:attrName>
                                        </p:attrNameLst>
                                      </p:cBhvr>
                                      <p:tavLst>
                                        <p:tav tm="0">
                                          <p:val>
                                            <p:strVal val="ppt_x"/>
                                          </p:val>
                                        </p:tav>
                                        <p:tav tm="100000">
                                          <p:val>
                                            <p:strVal val="ppt_x"/>
                                          </p:val>
                                        </p:tav>
                                      </p:tavLst>
                                    </p:anim>
                                    <p:anim calcmode="lin" valueType="num">
                                      <p:cBhvr additive="base">
                                        <p:cTn id="840" dur="4500"/>
                                        <p:tgtEl>
                                          <p:spTgt spid="100"/>
                                        </p:tgtEl>
                                        <p:attrNameLst>
                                          <p:attrName>ppt_y</p:attrName>
                                        </p:attrNameLst>
                                      </p:cBhvr>
                                      <p:tavLst>
                                        <p:tav tm="0">
                                          <p:val>
                                            <p:strVal val="ppt_y"/>
                                          </p:val>
                                        </p:tav>
                                        <p:tav tm="100000">
                                          <p:val>
                                            <p:strVal val="0-ppt_h/2"/>
                                          </p:val>
                                        </p:tav>
                                      </p:tavLst>
                                    </p:anim>
                                    <p:set>
                                      <p:cBhvr>
                                        <p:cTn id="841" dur="1" fill="hold">
                                          <p:stCondLst>
                                            <p:cond delay="4499"/>
                                          </p:stCondLst>
                                        </p:cTn>
                                        <p:tgtEl>
                                          <p:spTgt spid="100"/>
                                        </p:tgtEl>
                                        <p:attrNameLst>
                                          <p:attrName>style.visibility</p:attrName>
                                        </p:attrNameLst>
                                      </p:cBhvr>
                                      <p:to>
                                        <p:strVal val="hidden"/>
                                      </p:to>
                                    </p:set>
                                  </p:childTnLst>
                                </p:cTn>
                              </p:par>
                              <p:par>
                                <p:cTn id="842" presetID="3" presetClass="exit" presetSubtype="10" fill="hold" grpId="3" nodeType="withEffect">
                                  <p:stCondLst>
                                    <p:cond delay="0"/>
                                  </p:stCondLst>
                                  <p:childTnLst>
                                    <p:animEffect transition="out" filter="blinds(horizontal)">
                                      <p:cBhvr>
                                        <p:cTn id="843" dur="6000"/>
                                        <p:tgtEl>
                                          <p:spTgt spid="100"/>
                                        </p:tgtEl>
                                      </p:cBhvr>
                                    </p:animEffect>
                                    <p:set>
                                      <p:cBhvr>
                                        <p:cTn id="844" dur="1" fill="hold">
                                          <p:stCondLst>
                                            <p:cond delay="5999"/>
                                          </p:stCondLst>
                                        </p:cTn>
                                        <p:tgtEl>
                                          <p:spTgt spid="100"/>
                                        </p:tgtEl>
                                        <p:attrNameLst>
                                          <p:attrName>style.visibility</p:attrName>
                                        </p:attrNameLst>
                                      </p:cBhvr>
                                      <p:to>
                                        <p:strVal val="hidden"/>
                                      </p:to>
                                    </p:set>
                                  </p:childTnLst>
                                </p:cTn>
                              </p:par>
                              <p:par>
                                <p:cTn id="845" presetID="2" presetClass="entr" presetSubtype="4" fill="hold" grpId="0" nodeType="withEffect">
                                  <p:stCondLst>
                                    <p:cond delay="0"/>
                                  </p:stCondLst>
                                  <p:childTnLst>
                                    <p:set>
                                      <p:cBhvr>
                                        <p:cTn id="846" dur="1" fill="hold">
                                          <p:stCondLst>
                                            <p:cond delay="0"/>
                                          </p:stCondLst>
                                        </p:cTn>
                                        <p:tgtEl>
                                          <p:spTgt spid="99"/>
                                        </p:tgtEl>
                                        <p:attrNameLst>
                                          <p:attrName>style.visibility</p:attrName>
                                        </p:attrNameLst>
                                      </p:cBhvr>
                                      <p:to>
                                        <p:strVal val="visible"/>
                                      </p:to>
                                    </p:set>
                                    <p:anim calcmode="lin" valueType="num">
                                      <p:cBhvr additive="base">
                                        <p:cTn id="847" dur="4000" fill="hold"/>
                                        <p:tgtEl>
                                          <p:spTgt spid="99"/>
                                        </p:tgtEl>
                                        <p:attrNameLst>
                                          <p:attrName>ppt_x</p:attrName>
                                        </p:attrNameLst>
                                      </p:cBhvr>
                                      <p:tavLst>
                                        <p:tav tm="0">
                                          <p:val>
                                            <p:strVal val="#ppt_x"/>
                                          </p:val>
                                        </p:tav>
                                        <p:tav tm="100000">
                                          <p:val>
                                            <p:strVal val="#ppt_x"/>
                                          </p:val>
                                        </p:tav>
                                      </p:tavLst>
                                    </p:anim>
                                    <p:anim calcmode="lin" valueType="num">
                                      <p:cBhvr additive="base">
                                        <p:cTn id="848" dur="4000" fill="hold"/>
                                        <p:tgtEl>
                                          <p:spTgt spid="99"/>
                                        </p:tgtEl>
                                        <p:attrNameLst>
                                          <p:attrName>ppt_y</p:attrName>
                                        </p:attrNameLst>
                                      </p:cBhvr>
                                      <p:tavLst>
                                        <p:tav tm="0">
                                          <p:val>
                                            <p:strVal val="1+#ppt_h/2"/>
                                          </p:val>
                                        </p:tav>
                                        <p:tav tm="100000">
                                          <p:val>
                                            <p:strVal val="#ppt_y"/>
                                          </p:val>
                                        </p:tav>
                                      </p:tavLst>
                                    </p:anim>
                                  </p:childTnLst>
                                </p:cTn>
                              </p:par>
                              <p:par>
                                <p:cTn id="849" presetID="19" presetClass="entr" presetSubtype="5" fill="hold" grpId="1" nodeType="withEffect">
                                  <p:stCondLst>
                                    <p:cond delay="0"/>
                                  </p:stCondLst>
                                  <p:childTnLst>
                                    <p:set>
                                      <p:cBhvr>
                                        <p:cTn id="850" dur="1" fill="hold">
                                          <p:stCondLst>
                                            <p:cond delay="0"/>
                                          </p:stCondLst>
                                        </p:cTn>
                                        <p:tgtEl>
                                          <p:spTgt spid="99"/>
                                        </p:tgtEl>
                                        <p:attrNameLst>
                                          <p:attrName>style.visibility</p:attrName>
                                        </p:attrNameLst>
                                      </p:cBhvr>
                                      <p:to>
                                        <p:strVal val="visible"/>
                                      </p:to>
                                    </p:set>
                                    <p:anim calcmode="lin" valueType="num">
                                      <p:cBhvr>
                                        <p:cTn id="851" dur="4000" fill="hold"/>
                                        <p:tgtEl>
                                          <p:spTgt spid="99"/>
                                        </p:tgtEl>
                                        <p:attrNameLst>
                                          <p:attrName>ppt_w</p:attrName>
                                        </p:attrNameLst>
                                      </p:cBhvr>
                                      <p:tavLst>
                                        <p:tav tm="0">
                                          <p:val>
                                            <p:strVal val="#ppt_w"/>
                                          </p:val>
                                        </p:tav>
                                        <p:tav tm="100000">
                                          <p:val>
                                            <p:strVal val="#ppt_w"/>
                                          </p:val>
                                        </p:tav>
                                      </p:tavLst>
                                    </p:anim>
                                    <p:anim calcmode="lin" valueType="num">
                                      <p:cBhvr>
                                        <p:cTn id="852" dur="4000" fill="hold"/>
                                        <p:tgtEl>
                                          <p:spTgt spid="99"/>
                                        </p:tgtEl>
                                        <p:attrNameLst>
                                          <p:attrName>ppt_h</p:attrName>
                                        </p:attrNameLst>
                                      </p:cBhvr>
                                      <p:tavLst>
                                        <p:tav tm="0" fmla="#ppt_h*sin(2.5*pi*$)">
                                          <p:val>
                                            <p:fltVal val="0"/>
                                          </p:val>
                                        </p:tav>
                                        <p:tav tm="100000">
                                          <p:val>
                                            <p:fltVal val="1"/>
                                          </p:val>
                                        </p:tav>
                                      </p:tavLst>
                                    </p:anim>
                                  </p:childTnLst>
                                </p:cTn>
                              </p:par>
                              <p:par>
                                <p:cTn id="853" presetID="2" presetClass="exit" presetSubtype="1" fill="hold" grpId="2" nodeType="withEffect">
                                  <p:stCondLst>
                                    <p:cond delay="0"/>
                                  </p:stCondLst>
                                  <p:childTnLst>
                                    <p:anim calcmode="lin" valueType="num">
                                      <p:cBhvr additive="base">
                                        <p:cTn id="854" dur="4500"/>
                                        <p:tgtEl>
                                          <p:spTgt spid="99"/>
                                        </p:tgtEl>
                                        <p:attrNameLst>
                                          <p:attrName>ppt_x</p:attrName>
                                        </p:attrNameLst>
                                      </p:cBhvr>
                                      <p:tavLst>
                                        <p:tav tm="0">
                                          <p:val>
                                            <p:strVal val="ppt_x"/>
                                          </p:val>
                                        </p:tav>
                                        <p:tav tm="100000">
                                          <p:val>
                                            <p:strVal val="ppt_x"/>
                                          </p:val>
                                        </p:tav>
                                      </p:tavLst>
                                    </p:anim>
                                    <p:anim calcmode="lin" valueType="num">
                                      <p:cBhvr additive="base">
                                        <p:cTn id="855" dur="4500"/>
                                        <p:tgtEl>
                                          <p:spTgt spid="99"/>
                                        </p:tgtEl>
                                        <p:attrNameLst>
                                          <p:attrName>ppt_y</p:attrName>
                                        </p:attrNameLst>
                                      </p:cBhvr>
                                      <p:tavLst>
                                        <p:tav tm="0">
                                          <p:val>
                                            <p:strVal val="ppt_y"/>
                                          </p:val>
                                        </p:tav>
                                        <p:tav tm="100000">
                                          <p:val>
                                            <p:strVal val="0-ppt_h/2"/>
                                          </p:val>
                                        </p:tav>
                                      </p:tavLst>
                                    </p:anim>
                                    <p:set>
                                      <p:cBhvr>
                                        <p:cTn id="856" dur="1" fill="hold">
                                          <p:stCondLst>
                                            <p:cond delay="4499"/>
                                          </p:stCondLst>
                                        </p:cTn>
                                        <p:tgtEl>
                                          <p:spTgt spid="99"/>
                                        </p:tgtEl>
                                        <p:attrNameLst>
                                          <p:attrName>style.visibility</p:attrName>
                                        </p:attrNameLst>
                                      </p:cBhvr>
                                      <p:to>
                                        <p:strVal val="hidden"/>
                                      </p:to>
                                    </p:set>
                                  </p:childTnLst>
                                </p:cTn>
                              </p:par>
                              <p:par>
                                <p:cTn id="857" presetID="3" presetClass="exit" presetSubtype="10" fill="hold" grpId="3" nodeType="withEffect">
                                  <p:stCondLst>
                                    <p:cond delay="0"/>
                                  </p:stCondLst>
                                  <p:childTnLst>
                                    <p:animEffect transition="out" filter="blinds(horizontal)">
                                      <p:cBhvr>
                                        <p:cTn id="858" dur="6000"/>
                                        <p:tgtEl>
                                          <p:spTgt spid="99"/>
                                        </p:tgtEl>
                                      </p:cBhvr>
                                    </p:animEffect>
                                    <p:set>
                                      <p:cBhvr>
                                        <p:cTn id="859" dur="1" fill="hold">
                                          <p:stCondLst>
                                            <p:cond delay="5999"/>
                                          </p:stCondLst>
                                        </p:cTn>
                                        <p:tgtEl>
                                          <p:spTgt spid="99"/>
                                        </p:tgtEl>
                                        <p:attrNameLst>
                                          <p:attrName>style.visibility</p:attrName>
                                        </p:attrNameLst>
                                      </p:cBhvr>
                                      <p:to>
                                        <p:strVal val="hidden"/>
                                      </p:to>
                                    </p:set>
                                  </p:childTnLst>
                                </p:cTn>
                              </p:par>
                              <p:par>
                                <p:cTn id="860" presetID="2" presetClass="entr" presetSubtype="4" fill="hold" grpId="0" nodeType="withEffect">
                                  <p:stCondLst>
                                    <p:cond delay="0"/>
                                  </p:stCondLst>
                                  <p:childTnLst>
                                    <p:set>
                                      <p:cBhvr>
                                        <p:cTn id="861" dur="1" fill="hold">
                                          <p:stCondLst>
                                            <p:cond delay="0"/>
                                          </p:stCondLst>
                                        </p:cTn>
                                        <p:tgtEl>
                                          <p:spTgt spid="104"/>
                                        </p:tgtEl>
                                        <p:attrNameLst>
                                          <p:attrName>style.visibility</p:attrName>
                                        </p:attrNameLst>
                                      </p:cBhvr>
                                      <p:to>
                                        <p:strVal val="visible"/>
                                      </p:to>
                                    </p:set>
                                    <p:anim calcmode="lin" valueType="num">
                                      <p:cBhvr additive="base">
                                        <p:cTn id="862" dur="4000" fill="hold"/>
                                        <p:tgtEl>
                                          <p:spTgt spid="104"/>
                                        </p:tgtEl>
                                        <p:attrNameLst>
                                          <p:attrName>ppt_x</p:attrName>
                                        </p:attrNameLst>
                                      </p:cBhvr>
                                      <p:tavLst>
                                        <p:tav tm="0">
                                          <p:val>
                                            <p:strVal val="#ppt_x"/>
                                          </p:val>
                                        </p:tav>
                                        <p:tav tm="100000">
                                          <p:val>
                                            <p:strVal val="#ppt_x"/>
                                          </p:val>
                                        </p:tav>
                                      </p:tavLst>
                                    </p:anim>
                                    <p:anim calcmode="lin" valueType="num">
                                      <p:cBhvr additive="base">
                                        <p:cTn id="863" dur="4000" fill="hold"/>
                                        <p:tgtEl>
                                          <p:spTgt spid="104"/>
                                        </p:tgtEl>
                                        <p:attrNameLst>
                                          <p:attrName>ppt_y</p:attrName>
                                        </p:attrNameLst>
                                      </p:cBhvr>
                                      <p:tavLst>
                                        <p:tav tm="0">
                                          <p:val>
                                            <p:strVal val="1+#ppt_h/2"/>
                                          </p:val>
                                        </p:tav>
                                        <p:tav tm="100000">
                                          <p:val>
                                            <p:strVal val="#ppt_y"/>
                                          </p:val>
                                        </p:tav>
                                      </p:tavLst>
                                    </p:anim>
                                  </p:childTnLst>
                                </p:cTn>
                              </p:par>
                              <p:par>
                                <p:cTn id="864" presetID="19" presetClass="entr" presetSubtype="5" fill="hold" grpId="1" nodeType="withEffect">
                                  <p:stCondLst>
                                    <p:cond delay="0"/>
                                  </p:stCondLst>
                                  <p:childTnLst>
                                    <p:set>
                                      <p:cBhvr>
                                        <p:cTn id="865" dur="1" fill="hold">
                                          <p:stCondLst>
                                            <p:cond delay="0"/>
                                          </p:stCondLst>
                                        </p:cTn>
                                        <p:tgtEl>
                                          <p:spTgt spid="104"/>
                                        </p:tgtEl>
                                        <p:attrNameLst>
                                          <p:attrName>style.visibility</p:attrName>
                                        </p:attrNameLst>
                                      </p:cBhvr>
                                      <p:to>
                                        <p:strVal val="visible"/>
                                      </p:to>
                                    </p:set>
                                    <p:anim calcmode="lin" valueType="num">
                                      <p:cBhvr>
                                        <p:cTn id="866" dur="4000" fill="hold"/>
                                        <p:tgtEl>
                                          <p:spTgt spid="104"/>
                                        </p:tgtEl>
                                        <p:attrNameLst>
                                          <p:attrName>ppt_w</p:attrName>
                                        </p:attrNameLst>
                                      </p:cBhvr>
                                      <p:tavLst>
                                        <p:tav tm="0">
                                          <p:val>
                                            <p:strVal val="#ppt_w"/>
                                          </p:val>
                                        </p:tav>
                                        <p:tav tm="100000">
                                          <p:val>
                                            <p:strVal val="#ppt_w"/>
                                          </p:val>
                                        </p:tav>
                                      </p:tavLst>
                                    </p:anim>
                                    <p:anim calcmode="lin" valueType="num">
                                      <p:cBhvr>
                                        <p:cTn id="867" dur="4000" fill="hold"/>
                                        <p:tgtEl>
                                          <p:spTgt spid="104"/>
                                        </p:tgtEl>
                                        <p:attrNameLst>
                                          <p:attrName>ppt_h</p:attrName>
                                        </p:attrNameLst>
                                      </p:cBhvr>
                                      <p:tavLst>
                                        <p:tav tm="0" fmla="#ppt_h*sin(2.5*pi*$)">
                                          <p:val>
                                            <p:fltVal val="0"/>
                                          </p:val>
                                        </p:tav>
                                        <p:tav tm="100000">
                                          <p:val>
                                            <p:fltVal val="1"/>
                                          </p:val>
                                        </p:tav>
                                      </p:tavLst>
                                    </p:anim>
                                  </p:childTnLst>
                                </p:cTn>
                              </p:par>
                              <p:par>
                                <p:cTn id="868" presetID="2" presetClass="exit" presetSubtype="1" fill="hold" grpId="2" nodeType="withEffect">
                                  <p:stCondLst>
                                    <p:cond delay="0"/>
                                  </p:stCondLst>
                                  <p:childTnLst>
                                    <p:anim calcmode="lin" valueType="num">
                                      <p:cBhvr additive="base">
                                        <p:cTn id="869" dur="4500"/>
                                        <p:tgtEl>
                                          <p:spTgt spid="104"/>
                                        </p:tgtEl>
                                        <p:attrNameLst>
                                          <p:attrName>ppt_x</p:attrName>
                                        </p:attrNameLst>
                                      </p:cBhvr>
                                      <p:tavLst>
                                        <p:tav tm="0">
                                          <p:val>
                                            <p:strVal val="ppt_x"/>
                                          </p:val>
                                        </p:tav>
                                        <p:tav tm="100000">
                                          <p:val>
                                            <p:strVal val="ppt_x"/>
                                          </p:val>
                                        </p:tav>
                                      </p:tavLst>
                                    </p:anim>
                                    <p:anim calcmode="lin" valueType="num">
                                      <p:cBhvr additive="base">
                                        <p:cTn id="870" dur="4500"/>
                                        <p:tgtEl>
                                          <p:spTgt spid="104"/>
                                        </p:tgtEl>
                                        <p:attrNameLst>
                                          <p:attrName>ppt_y</p:attrName>
                                        </p:attrNameLst>
                                      </p:cBhvr>
                                      <p:tavLst>
                                        <p:tav tm="0">
                                          <p:val>
                                            <p:strVal val="ppt_y"/>
                                          </p:val>
                                        </p:tav>
                                        <p:tav tm="100000">
                                          <p:val>
                                            <p:strVal val="0-ppt_h/2"/>
                                          </p:val>
                                        </p:tav>
                                      </p:tavLst>
                                    </p:anim>
                                    <p:set>
                                      <p:cBhvr>
                                        <p:cTn id="871" dur="1" fill="hold">
                                          <p:stCondLst>
                                            <p:cond delay="4499"/>
                                          </p:stCondLst>
                                        </p:cTn>
                                        <p:tgtEl>
                                          <p:spTgt spid="104"/>
                                        </p:tgtEl>
                                        <p:attrNameLst>
                                          <p:attrName>style.visibility</p:attrName>
                                        </p:attrNameLst>
                                      </p:cBhvr>
                                      <p:to>
                                        <p:strVal val="hidden"/>
                                      </p:to>
                                    </p:set>
                                  </p:childTnLst>
                                </p:cTn>
                              </p:par>
                              <p:par>
                                <p:cTn id="872" presetID="3" presetClass="exit" presetSubtype="10" fill="hold" grpId="3" nodeType="withEffect">
                                  <p:stCondLst>
                                    <p:cond delay="0"/>
                                  </p:stCondLst>
                                  <p:childTnLst>
                                    <p:animEffect transition="out" filter="blinds(horizontal)">
                                      <p:cBhvr>
                                        <p:cTn id="873" dur="6000"/>
                                        <p:tgtEl>
                                          <p:spTgt spid="104"/>
                                        </p:tgtEl>
                                      </p:cBhvr>
                                    </p:animEffect>
                                    <p:set>
                                      <p:cBhvr>
                                        <p:cTn id="874" dur="1" fill="hold">
                                          <p:stCondLst>
                                            <p:cond delay="5999"/>
                                          </p:stCondLst>
                                        </p:cTn>
                                        <p:tgtEl>
                                          <p:spTgt spid="104"/>
                                        </p:tgtEl>
                                        <p:attrNameLst>
                                          <p:attrName>style.visibility</p:attrName>
                                        </p:attrNameLst>
                                      </p:cBhvr>
                                      <p:to>
                                        <p:strVal val="hidden"/>
                                      </p:to>
                                    </p:set>
                                  </p:childTnLst>
                                </p:cTn>
                              </p:par>
                              <p:par>
                                <p:cTn id="875" presetID="2" presetClass="entr" presetSubtype="4" fill="hold" grpId="0" nodeType="withEffect">
                                  <p:stCondLst>
                                    <p:cond delay="0"/>
                                  </p:stCondLst>
                                  <p:childTnLst>
                                    <p:set>
                                      <p:cBhvr>
                                        <p:cTn id="876" dur="1" fill="hold">
                                          <p:stCondLst>
                                            <p:cond delay="0"/>
                                          </p:stCondLst>
                                        </p:cTn>
                                        <p:tgtEl>
                                          <p:spTgt spid="111"/>
                                        </p:tgtEl>
                                        <p:attrNameLst>
                                          <p:attrName>style.visibility</p:attrName>
                                        </p:attrNameLst>
                                      </p:cBhvr>
                                      <p:to>
                                        <p:strVal val="visible"/>
                                      </p:to>
                                    </p:set>
                                    <p:anim calcmode="lin" valueType="num">
                                      <p:cBhvr additive="base">
                                        <p:cTn id="877" dur="4000" fill="hold"/>
                                        <p:tgtEl>
                                          <p:spTgt spid="111"/>
                                        </p:tgtEl>
                                        <p:attrNameLst>
                                          <p:attrName>ppt_x</p:attrName>
                                        </p:attrNameLst>
                                      </p:cBhvr>
                                      <p:tavLst>
                                        <p:tav tm="0">
                                          <p:val>
                                            <p:strVal val="#ppt_x"/>
                                          </p:val>
                                        </p:tav>
                                        <p:tav tm="100000">
                                          <p:val>
                                            <p:strVal val="#ppt_x"/>
                                          </p:val>
                                        </p:tav>
                                      </p:tavLst>
                                    </p:anim>
                                    <p:anim calcmode="lin" valueType="num">
                                      <p:cBhvr additive="base">
                                        <p:cTn id="878" dur="4000" fill="hold"/>
                                        <p:tgtEl>
                                          <p:spTgt spid="111"/>
                                        </p:tgtEl>
                                        <p:attrNameLst>
                                          <p:attrName>ppt_y</p:attrName>
                                        </p:attrNameLst>
                                      </p:cBhvr>
                                      <p:tavLst>
                                        <p:tav tm="0">
                                          <p:val>
                                            <p:strVal val="1+#ppt_h/2"/>
                                          </p:val>
                                        </p:tav>
                                        <p:tav tm="100000">
                                          <p:val>
                                            <p:strVal val="#ppt_y"/>
                                          </p:val>
                                        </p:tav>
                                      </p:tavLst>
                                    </p:anim>
                                  </p:childTnLst>
                                </p:cTn>
                              </p:par>
                              <p:par>
                                <p:cTn id="879" presetID="19" presetClass="entr" presetSubtype="5" fill="hold" grpId="1" nodeType="withEffect">
                                  <p:stCondLst>
                                    <p:cond delay="0"/>
                                  </p:stCondLst>
                                  <p:childTnLst>
                                    <p:set>
                                      <p:cBhvr>
                                        <p:cTn id="880" dur="1" fill="hold">
                                          <p:stCondLst>
                                            <p:cond delay="0"/>
                                          </p:stCondLst>
                                        </p:cTn>
                                        <p:tgtEl>
                                          <p:spTgt spid="111"/>
                                        </p:tgtEl>
                                        <p:attrNameLst>
                                          <p:attrName>style.visibility</p:attrName>
                                        </p:attrNameLst>
                                      </p:cBhvr>
                                      <p:to>
                                        <p:strVal val="visible"/>
                                      </p:to>
                                    </p:set>
                                    <p:anim calcmode="lin" valueType="num">
                                      <p:cBhvr>
                                        <p:cTn id="881" dur="4000" fill="hold"/>
                                        <p:tgtEl>
                                          <p:spTgt spid="111"/>
                                        </p:tgtEl>
                                        <p:attrNameLst>
                                          <p:attrName>ppt_w</p:attrName>
                                        </p:attrNameLst>
                                      </p:cBhvr>
                                      <p:tavLst>
                                        <p:tav tm="0">
                                          <p:val>
                                            <p:strVal val="#ppt_w"/>
                                          </p:val>
                                        </p:tav>
                                        <p:tav tm="100000">
                                          <p:val>
                                            <p:strVal val="#ppt_w"/>
                                          </p:val>
                                        </p:tav>
                                      </p:tavLst>
                                    </p:anim>
                                    <p:anim calcmode="lin" valueType="num">
                                      <p:cBhvr>
                                        <p:cTn id="882" dur="4000" fill="hold"/>
                                        <p:tgtEl>
                                          <p:spTgt spid="111"/>
                                        </p:tgtEl>
                                        <p:attrNameLst>
                                          <p:attrName>ppt_h</p:attrName>
                                        </p:attrNameLst>
                                      </p:cBhvr>
                                      <p:tavLst>
                                        <p:tav tm="0" fmla="#ppt_h*sin(2.5*pi*$)">
                                          <p:val>
                                            <p:fltVal val="0"/>
                                          </p:val>
                                        </p:tav>
                                        <p:tav tm="100000">
                                          <p:val>
                                            <p:fltVal val="1"/>
                                          </p:val>
                                        </p:tav>
                                      </p:tavLst>
                                    </p:anim>
                                  </p:childTnLst>
                                </p:cTn>
                              </p:par>
                              <p:par>
                                <p:cTn id="883" presetID="2" presetClass="exit" presetSubtype="1" fill="hold" grpId="2" nodeType="withEffect">
                                  <p:stCondLst>
                                    <p:cond delay="0"/>
                                  </p:stCondLst>
                                  <p:childTnLst>
                                    <p:anim calcmode="lin" valueType="num">
                                      <p:cBhvr additive="base">
                                        <p:cTn id="884" dur="4500"/>
                                        <p:tgtEl>
                                          <p:spTgt spid="111"/>
                                        </p:tgtEl>
                                        <p:attrNameLst>
                                          <p:attrName>ppt_x</p:attrName>
                                        </p:attrNameLst>
                                      </p:cBhvr>
                                      <p:tavLst>
                                        <p:tav tm="0">
                                          <p:val>
                                            <p:strVal val="ppt_x"/>
                                          </p:val>
                                        </p:tav>
                                        <p:tav tm="100000">
                                          <p:val>
                                            <p:strVal val="ppt_x"/>
                                          </p:val>
                                        </p:tav>
                                      </p:tavLst>
                                    </p:anim>
                                    <p:anim calcmode="lin" valueType="num">
                                      <p:cBhvr additive="base">
                                        <p:cTn id="885" dur="4500"/>
                                        <p:tgtEl>
                                          <p:spTgt spid="111"/>
                                        </p:tgtEl>
                                        <p:attrNameLst>
                                          <p:attrName>ppt_y</p:attrName>
                                        </p:attrNameLst>
                                      </p:cBhvr>
                                      <p:tavLst>
                                        <p:tav tm="0">
                                          <p:val>
                                            <p:strVal val="ppt_y"/>
                                          </p:val>
                                        </p:tav>
                                        <p:tav tm="100000">
                                          <p:val>
                                            <p:strVal val="0-ppt_h/2"/>
                                          </p:val>
                                        </p:tav>
                                      </p:tavLst>
                                    </p:anim>
                                    <p:set>
                                      <p:cBhvr>
                                        <p:cTn id="886" dur="1" fill="hold">
                                          <p:stCondLst>
                                            <p:cond delay="4499"/>
                                          </p:stCondLst>
                                        </p:cTn>
                                        <p:tgtEl>
                                          <p:spTgt spid="111"/>
                                        </p:tgtEl>
                                        <p:attrNameLst>
                                          <p:attrName>style.visibility</p:attrName>
                                        </p:attrNameLst>
                                      </p:cBhvr>
                                      <p:to>
                                        <p:strVal val="hidden"/>
                                      </p:to>
                                    </p:set>
                                  </p:childTnLst>
                                </p:cTn>
                              </p:par>
                              <p:par>
                                <p:cTn id="887" presetID="3" presetClass="exit" presetSubtype="10" fill="hold" grpId="3" nodeType="withEffect">
                                  <p:stCondLst>
                                    <p:cond delay="0"/>
                                  </p:stCondLst>
                                  <p:childTnLst>
                                    <p:animEffect transition="out" filter="blinds(horizontal)">
                                      <p:cBhvr>
                                        <p:cTn id="888" dur="6000"/>
                                        <p:tgtEl>
                                          <p:spTgt spid="111"/>
                                        </p:tgtEl>
                                      </p:cBhvr>
                                    </p:animEffect>
                                    <p:set>
                                      <p:cBhvr>
                                        <p:cTn id="889" dur="1" fill="hold">
                                          <p:stCondLst>
                                            <p:cond delay="5999"/>
                                          </p:stCondLst>
                                        </p:cTn>
                                        <p:tgtEl>
                                          <p:spTgt spid="111"/>
                                        </p:tgtEl>
                                        <p:attrNameLst>
                                          <p:attrName>style.visibility</p:attrName>
                                        </p:attrNameLst>
                                      </p:cBhvr>
                                      <p:to>
                                        <p:strVal val="hidden"/>
                                      </p:to>
                                    </p:set>
                                  </p:childTnLst>
                                </p:cTn>
                              </p:par>
                              <p:par>
                                <p:cTn id="890" presetID="2" presetClass="entr" presetSubtype="4" fill="hold" grpId="0" nodeType="withEffect">
                                  <p:stCondLst>
                                    <p:cond delay="0"/>
                                  </p:stCondLst>
                                  <p:childTnLst>
                                    <p:set>
                                      <p:cBhvr>
                                        <p:cTn id="891" dur="1" fill="hold">
                                          <p:stCondLst>
                                            <p:cond delay="0"/>
                                          </p:stCondLst>
                                        </p:cTn>
                                        <p:tgtEl>
                                          <p:spTgt spid="116"/>
                                        </p:tgtEl>
                                        <p:attrNameLst>
                                          <p:attrName>style.visibility</p:attrName>
                                        </p:attrNameLst>
                                      </p:cBhvr>
                                      <p:to>
                                        <p:strVal val="visible"/>
                                      </p:to>
                                    </p:set>
                                    <p:anim calcmode="lin" valueType="num">
                                      <p:cBhvr additive="base">
                                        <p:cTn id="892" dur="4000" fill="hold"/>
                                        <p:tgtEl>
                                          <p:spTgt spid="116"/>
                                        </p:tgtEl>
                                        <p:attrNameLst>
                                          <p:attrName>ppt_x</p:attrName>
                                        </p:attrNameLst>
                                      </p:cBhvr>
                                      <p:tavLst>
                                        <p:tav tm="0">
                                          <p:val>
                                            <p:strVal val="#ppt_x"/>
                                          </p:val>
                                        </p:tav>
                                        <p:tav tm="100000">
                                          <p:val>
                                            <p:strVal val="#ppt_x"/>
                                          </p:val>
                                        </p:tav>
                                      </p:tavLst>
                                    </p:anim>
                                    <p:anim calcmode="lin" valueType="num">
                                      <p:cBhvr additive="base">
                                        <p:cTn id="893" dur="4000" fill="hold"/>
                                        <p:tgtEl>
                                          <p:spTgt spid="116"/>
                                        </p:tgtEl>
                                        <p:attrNameLst>
                                          <p:attrName>ppt_y</p:attrName>
                                        </p:attrNameLst>
                                      </p:cBhvr>
                                      <p:tavLst>
                                        <p:tav tm="0">
                                          <p:val>
                                            <p:strVal val="1+#ppt_h/2"/>
                                          </p:val>
                                        </p:tav>
                                        <p:tav tm="100000">
                                          <p:val>
                                            <p:strVal val="#ppt_y"/>
                                          </p:val>
                                        </p:tav>
                                      </p:tavLst>
                                    </p:anim>
                                  </p:childTnLst>
                                </p:cTn>
                              </p:par>
                              <p:par>
                                <p:cTn id="894" presetID="19" presetClass="entr" presetSubtype="5" fill="hold" grpId="1" nodeType="withEffect">
                                  <p:stCondLst>
                                    <p:cond delay="0"/>
                                  </p:stCondLst>
                                  <p:childTnLst>
                                    <p:set>
                                      <p:cBhvr>
                                        <p:cTn id="895" dur="1" fill="hold">
                                          <p:stCondLst>
                                            <p:cond delay="0"/>
                                          </p:stCondLst>
                                        </p:cTn>
                                        <p:tgtEl>
                                          <p:spTgt spid="116"/>
                                        </p:tgtEl>
                                        <p:attrNameLst>
                                          <p:attrName>style.visibility</p:attrName>
                                        </p:attrNameLst>
                                      </p:cBhvr>
                                      <p:to>
                                        <p:strVal val="visible"/>
                                      </p:to>
                                    </p:set>
                                    <p:anim calcmode="lin" valueType="num">
                                      <p:cBhvr>
                                        <p:cTn id="896" dur="4000" fill="hold"/>
                                        <p:tgtEl>
                                          <p:spTgt spid="116"/>
                                        </p:tgtEl>
                                        <p:attrNameLst>
                                          <p:attrName>ppt_w</p:attrName>
                                        </p:attrNameLst>
                                      </p:cBhvr>
                                      <p:tavLst>
                                        <p:tav tm="0">
                                          <p:val>
                                            <p:strVal val="#ppt_w"/>
                                          </p:val>
                                        </p:tav>
                                        <p:tav tm="100000">
                                          <p:val>
                                            <p:strVal val="#ppt_w"/>
                                          </p:val>
                                        </p:tav>
                                      </p:tavLst>
                                    </p:anim>
                                    <p:anim calcmode="lin" valueType="num">
                                      <p:cBhvr>
                                        <p:cTn id="897" dur="4000" fill="hold"/>
                                        <p:tgtEl>
                                          <p:spTgt spid="116"/>
                                        </p:tgtEl>
                                        <p:attrNameLst>
                                          <p:attrName>ppt_h</p:attrName>
                                        </p:attrNameLst>
                                      </p:cBhvr>
                                      <p:tavLst>
                                        <p:tav tm="0" fmla="#ppt_h*sin(2.5*pi*$)">
                                          <p:val>
                                            <p:fltVal val="0"/>
                                          </p:val>
                                        </p:tav>
                                        <p:tav tm="100000">
                                          <p:val>
                                            <p:fltVal val="1"/>
                                          </p:val>
                                        </p:tav>
                                      </p:tavLst>
                                    </p:anim>
                                  </p:childTnLst>
                                </p:cTn>
                              </p:par>
                              <p:par>
                                <p:cTn id="898" presetID="2" presetClass="exit" presetSubtype="1" fill="hold" grpId="2" nodeType="withEffect">
                                  <p:stCondLst>
                                    <p:cond delay="0"/>
                                  </p:stCondLst>
                                  <p:childTnLst>
                                    <p:anim calcmode="lin" valueType="num">
                                      <p:cBhvr additive="base">
                                        <p:cTn id="899" dur="4500"/>
                                        <p:tgtEl>
                                          <p:spTgt spid="116"/>
                                        </p:tgtEl>
                                        <p:attrNameLst>
                                          <p:attrName>ppt_x</p:attrName>
                                        </p:attrNameLst>
                                      </p:cBhvr>
                                      <p:tavLst>
                                        <p:tav tm="0">
                                          <p:val>
                                            <p:strVal val="ppt_x"/>
                                          </p:val>
                                        </p:tav>
                                        <p:tav tm="100000">
                                          <p:val>
                                            <p:strVal val="ppt_x"/>
                                          </p:val>
                                        </p:tav>
                                      </p:tavLst>
                                    </p:anim>
                                    <p:anim calcmode="lin" valueType="num">
                                      <p:cBhvr additive="base">
                                        <p:cTn id="900" dur="4500"/>
                                        <p:tgtEl>
                                          <p:spTgt spid="116"/>
                                        </p:tgtEl>
                                        <p:attrNameLst>
                                          <p:attrName>ppt_y</p:attrName>
                                        </p:attrNameLst>
                                      </p:cBhvr>
                                      <p:tavLst>
                                        <p:tav tm="0">
                                          <p:val>
                                            <p:strVal val="ppt_y"/>
                                          </p:val>
                                        </p:tav>
                                        <p:tav tm="100000">
                                          <p:val>
                                            <p:strVal val="0-ppt_h/2"/>
                                          </p:val>
                                        </p:tav>
                                      </p:tavLst>
                                    </p:anim>
                                    <p:set>
                                      <p:cBhvr>
                                        <p:cTn id="901" dur="1" fill="hold">
                                          <p:stCondLst>
                                            <p:cond delay="4499"/>
                                          </p:stCondLst>
                                        </p:cTn>
                                        <p:tgtEl>
                                          <p:spTgt spid="116"/>
                                        </p:tgtEl>
                                        <p:attrNameLst>
                                          <p:attrName>style.visibility</p:attrName>
                                        </p:attrNameLst>
                                      </p:cBhvr>
                                      <p:to>
                                        <p:strVal val="hidden"/>
                                      </p:to>
                                    </p:set>
                                  </p:childTnLst>
                                </p:cTn>
                              </p:par>
                              <p:par>
                                <p:cTn id="902" presetID="3" presetClass="exit" presetSubtype="10" fill="hold" grpId="3" nodeType="withEffect">
                                  <p:stCondLst>
                                    <p:cond delay="0"/>
                                  </p:stCondLst>
                                  <p:childTnLst>
                                    <p:animEffect transition="out" filter="blinds(horizontal)">
                                      <p:cBhvr>
                                        <p:cTn id="903" dur="6000"/>
                                        <p:tgtEl>
                                          <p:spTgt spid="116"/>
                                        </p:tgtEl>
                                      </p:cBhvr>
                                    </p:animEffect>
                                    <p:set>
                                      <p:cBhvr>
                                        <p:cTn id="904" dur="1" fill="hold">
                                          <p:stCondLst>
                                            <p:cond delay="5999"/>
                                          </p:stCondLst>
                                        </p:cTn>
                                        <p:tgtEl>
                                          <p:spTgt spid="116"/>
                                        </p:tgtEl>
                                        <p:attrNameLst>
                                          <p:attrName>style.visibility</p:attrName>
                                        </p:attrNameLst>
                                      </p:cBhvr>
                                      <p:to>
                                        <p:strVal val="hidden"/>
                                      </p:to>
                                    </p:set>
                                  </p:childTnLst>
                                </p:cTn>
                              </p:par>
                              <p:par>
                                <p:cTn id="905" presetID="2" presetClass="entr" presetSubtype="4" fill="hold" grpId="0" nodeType="withEffect">
                                  <p:stCondLst>
                                    <p:cond delay="0"/>
                                  </p:stCondLst>
                                  <p:childTnLst>
                                    <p:set>
                                      <p:cBhvr>
                                        <p:cTn id="906" dur="1" fill="hold">
                                          <p:stCondLst>
                                            <p:cond delay="0"/>
                                          </p:stCondLst>
                                        </p:cTn>
                                        <p:tgtEl>
                                          <p:spTgt spid="73"/>
                                        </p:tgtEl>
                                        <p:attrNameLst>
                                          <p:attrName>style.visibility</p:attrName>
                                        </p:attrNameLst>
                                      </p:cBhvr>
                                      <p:to>
                                        <p:strVal val="visible"/>
                                      </p:to>
                                    </p:set>
                                    <p:anim calcmode="lin" valueType="num">
                                      <p:cBhvr additive="base">
                                        <p:cTn id="907" dur="4000" fill="hold"/>
                                        <p:tgtEl>
                                          <p:spTgt spid="73"/>
                                        </p:tgtEl>
                                        <p:attrNameLst>
                                          <p:attrName>ppt_x</p:attrName>
                                        </p:attrNameLst>
                                      </p:cBhvr>
                                      <p:tavLst>
                                        <p:tav tm="0">
                                          <p:val>
                                            <p:strVal val="#ppt_x"/>
                                          </p:val>
                                        </p:tav>
                                        <p:tav tm="100000">
                                          <p:val>
                                            <p:strVal val="#ppt_x"/>
                                          </p:val>
                                        </p:tav>
                                      </p:tavLst>
                                    </p:anim>
                                    <p:anim calcmode="lin" valueType="num">
                                      <p:cBhvr additive="base">
                                        <p:cTn id="908" dur="4000" fill="hold"/>
                                        <p:tgtEl>
                                          <p:spTgt spid="73"/>
                                        </p:tgtEl>
                                        <p:attrNameLst>
                                          <p:attrName>ppt_y</p:attrName>
                                        </p:attrNameLst>
                                      </p:cBhvr>
                                      <p:tavLst>
                                        <p:tav tm="0">
                                          <p:val>
                                            <p:strVal val="1+#ppt_h/2"/>
                                          </p:val>
                                        </p:tav>
                                        <p:tav tm="100000">
                                          <p:val>
                                            <p:strVal val="#ppt_y"/>
                                          </p:val>
                                        </p:tav>
                                      </p:tavLst>
                                    </p:anim>
                                  </p:childTnLst>
                                </p:cTn>
                              </p:par>
                              <p:par>
                                <p:cTn id="909" presetID="19" presetClass="entr" presetSubtype="5" fill="hold" grpId="1" nodeType="withEffect">
                                  <p:stCondLst>
                                    <p:cond delay="0"/>
                                  </p:stCondLst>
                                  <p:childTnLst>
                                    <p:set>
                                      <p:cBhvr>
                                        <p:cTn id="910" dur="1" fill="hold">
                                          <p:stCondLst>
                                            <p:cond delay="0"/>
                                          </p:stCondLst>
                                        </p:cTn>
                                        <p:tgtEl>
                                          <p:spTgt spid="73"/>
                                        </p:tgtEl>
                                        <p:attrNameLst>
                                          <p:attrName>style.visibility</p:attrName>
                                        </p:attrNameLst>
                                      </p:cBhvr>
                                      <p:to>
                                        <p:strVal val="visible"/>
                                      </p:to>
                                    </p:set>
                                    <p:anim calcmode="lin" valueType="num">
                                      <p:cBhvr>
                                        <p:cTn id="911" dur="4000" fill="hold"/>
                                        <p:tgtEl>
                                          <p:spTgt spid="73"/>
                                        </p:tgtEl>
                                        <p:attrNameLst>
                                          <p:attrName>ppt_w</p:attrName>
                                        </p:attrNameLst>
                                      </p:cBhvr>
                                      <p:tavLst>
                                        <p:tav tm="0">
                                          <p:val>
                                            <p:strVal val="#ppt_w"/>
                                          </p:val>
                                        </p:tav>
                                        <p:tav tm="100000">
                                          <p:val>
                                            <p:strVal val="#ppt_w"/>
                                          </p:val>
                                        </p:tav>
                                      </p:tavLst>
                                    </p:anim>
                                    <p:anim calcmode="lin" valueType="num">
                                      <p:cBhvr>
                                        <p:cTn id="912" dur="4000" fill="hold"/>
                                        <p:tgtEl>
                                          <p:spTgt spid="73"/>
                                        </p:tgtEl>
                                        <p:attrNameLst>
                                          <p:attrName>ppt_h</p:attrName>
                                        </p:attrNameLst>
                                      </p:cBhvr>
                                      <p:tavLst>
                                        <p:tav tm="0" fmla="#ppt_h*sin(2.5*pi*$)">
                                          <p:val>
                                            <p:fltVal val="0"/>
                                          </p:val>
                                        </p:tav>
                                        <p:tav tm="100000">
                                          <p:val>
                                            <p:fltVal val="1"/>
                                          </p:val>
                                        </p:tav>
                                      </p:tavLst>
                                    </p:anim>
                                  </p:childTnLst>
                                </p:cTn>
                              </p:par>
                              <p:par>
                                <p:cTn id="913" presetID="2" presetClass="exit" presetSubtype="1" fill="hold" grpId="2" nodeType="withEffect">
                                  <p:stCondLst>
                                    <p:cond delay="0"/>
                                  </p:stCondLst>
                                  <p:childTnLst>
                                    <p:anim calcmode="lin" valueType="num">
                                      <p:cBhvr additive="base">
                                        <p:cTn id="914" dur="4500"/>
                                        <p:tgtEl>
                                          <p:spTgt spid="73"/>
                                        </p:tgtEl>
                                        <p:attrNameLst>
                                          <p:attrName>ppt_x</p:attrName>
                                        </p:attrNameLst>
                                      </p:cBhvr>
                                      <p:tavLst>
                                        <p:tav tm="0">
                                          <p:val>
                                            <p:strVal val="ppt_x"/>
                                          </p:val>
                                        </p:tav>
                                        <p:tav tm="100000">
                                          <p:val>
                                            <p:strVal val="ppt_x"/>
                                          </p:val>
                                        </p:tav>
                                      </p:tavLst>
                                    </p:anim>
                                    <p:anim calcmode="lin" valueType="num">
                                      <p:cBhvr additive="base">
                                        <p:cTn id="915" dur="4500"/>
                                        <p:tgtEl>
                                          <p:spTgt spid="73"/>
                                        </p:tgtEl>
                                        <p:attrNameLst>
                                          <p:attrName>ppt_y</p:attrName>
                                        </p:attrNameLst>
                                      </p:cBhvr>
                                      <p:tavLst>
                                        <p:tav tm="0">
                                          <p:val>
                                            <p:strVal val="ppt_y"/>
                                          </p:val>
                                        </p:tav>
                                        <p:tav tm="100000">
                                          <p:val>
                                            <p:strVal val="0-ppt_h/2"/>
                                          </p:val>
                                        </p:tav>
                                      </p:tavLst>
                                    </p:anim>
                                    <p:set>
                                      <p:cBhvr>
                                        <p:cTn id="916" dur="1" fill="hold">
                                          <p:stCondLst>
                                            <p:cond delay="4499"/>
                                          </p:stCondLst>
                                        </p:cTn>
                                        <p:tgtEl>
                                          <p:spTgt spid="73"/>
                                        </p:tgtEl>
                                        <p:attrNameLst>
                                          <p:attrName>style.visibility</p:attrName>
                                        </p:attrNameLst>
                                      </p:cBhvr>
                                      <p:to>
                                        <p:strVal val="hidden"/>
                                      </p:to>
                                    </p:set>
                                  </p:childTnLst>
                                </p:cTn>
                              </p:par>
                              <p:par>
                                <p:cTn id="917" presetID="3" presetClass="exit" presetSubtype="10" fill="hold" grpId="3" nodeType="withEffect">
                                  <p:stCondLst>
                                    <p:cond delay="0"/>
                                  </p:stCondLst>
                                  <p:childTnLst>
                                    <p:animEffect transition="out" filter="blinds(horizontal)">
                                      <p:cBhvr>
                                        <p:cTn id="918" dur="6000"/>
                                        <p:tgtEl>
                                          <p:spTgt spid="73"/>
                                        </p:tgtEl>
                                      </p:cBhvr>
                                    </p:animEffect>
                                    <p:set>
                                      <p:cBhvr>
                                        <p:cTn id="919" dur="1" fill="hold">
                                          <p:stCondLst>
                                            <p:cond delay="5999"/>
                                          </p:stCondLst>
                                        </p:cTn>
                                        <p:tgtEl>
                                          <p:spTgt spid="73"/>
                                        </p:tgtEl>
                                        <p:attrNameLst>
                                          <p:attrName>style.visibility</p:attrName>
                                        </p:attrNameLst>
                                      </p:cBhvr>
                                      <p:to>
                                        <p:strVal val="hidden"/>
                                      </p:to>
                                    </p:set>
                                  </p:childTnLst>
                                </p:cTn>
                              </p:par>
                              <p:par>
                                <p:cTn id="920" presetID="2" presetClass="entr" presetSubtype="4" fill="hold" grpId="0" nodeType="withEffect">
                                  <p:stCondLst>
                                    <p:cond delay="0"/>
                                  </p:stCondLst>
                                  <p:childTnLst>
                                    <p:set>
                                      <p:cBhvr>
                                        <p:cTn id="921" dur="1" fill="hold">
                                          <p:stCondLst>
                                            <p:cond delay="0"/>
                                          </p:stCondLst>
                                        </p:cTn>
                                        <p:tgtEl>
                                          <p:spTgt spid="78"/>
                                        </p:tgtEl>
                                        <p:attrNameLst>
                                          <p:attrName>style.visibility</p:attrName>
                                        </p:attrNameLst>
                                      </p:cBhvr>
                                      <p:to>
                                        <p:strVal val="visible"/>
                                      </p:to>
                                    </p:set>
                                    <p:anim calcmode="lin" valueType="num">
                                      <p:cBhvr additive="base">
                                        <p:cTn id="922" dur="4000" fill="hold"/>
                                        <p:tgtEl>
                                          <p:spTgt spid="78"/>
                                        </p:tgtEl>
                                        <p:attrNameLst>
                                          <p:attrName>ppt_x</p:attrName>
                                        </p:attrNameLst>
                                      </p:cBhvr>
                                      <p:tavLst>
                                        <p:tav tm="0">
                                          <p:val>
                                            <p:strVal val="#ppt_x"/>
                                          </p:val>
                                        </p:tav>
                                        <p:tav tm="100000">
                                          <p:val>
                                            <p:strVal val="#ppt_x"/>
                                          </p:val>
                                        </p:tav>
                                      </p:tavLst>
                                    </p:anim>
                                    <p:anim calcmode="lin" valueType="num">
                                      <p:cBhvr additive="base">
                                        <p:cTn id="923" dur="4000" fill="hold"/>
                                        <p:tgtEl>
                                          <p:spTgt spid="78"/>
                                        </p:tgtEl>
                                        <p:attrNameLst>
                                          <p:attrName>ppt_y</p:attrName>
                                        </p:attrNameLst>
                                      </p:cBhvr>
                                      <p:tavLst>
                                        <p:tav tm="0">
                                          <p:val>
                                            <p:strVal val="1+#ppt_h/2"/>
                                          </p:val>
                                        </p:tav>
                                        <p:tav tm="100000">
                                          <p:val>
                                            <p:strVal val="#ppt_y"/>
                                          </p:val>
                                        </p:tav>
                                      </p:tavLst>
                                    </p:anim>
                                  </p:childTnLst>
                                </p:cTn>
                              </p:par>
                              <p:par>
                                <p:cTn id="924" presetID="19" presetClass="entr" presetSubtype="5" fill="hold" grpId="1" nodeType="withEffect">
                                  <p:stCondLst>
                                    <p:cond delay="0"/>
                                  </p:stCondLst>
                                  <p:childTnLst>
                                    <p:set>
                                      <p:cBhvr>
                                        <p:cTn id="925" dur="1" fill="hold">
                                          <p:stCondLst>
                                            <p:cond delay="0"/>
                                          </p:stCondLst>
                                        </p:cTn>
                                        <p:tgtEl>
                                          <p:spTgt spid="78"/>
                                        </p:tgtEl>
                                        <p:attrNameLst>
                                          <p:attrName>style.visibility</p:attrName>
                                        </p:attrNameLst>
                                      </p:cBhvr>
                                      <p:to>
                                        <p:strVal val="visible"/>
                                      </p:to>
                                    </p:set>
                                    <p:anim calcmode="lin" valueType="num">
                                      <p:cBhvr>
                                        <p:cTn id="926" dur="4000" fill="hold"/>
                                        <p:tgtEl>
                                          <p:spTgt spid="78"/>
                                        </p:tgtEl>
                                        <p:attrNameLst>
                                          <p:attrName>ppt_w</p:attrName>
                                        </p:attrNameLst>
                                      </p:cBhvr>
                                      <p:tavLst>
                                        <p:tav tm="0">
                                          <p:val>
                                            <p:strVal val="#ppt_w"/>
                                          </p:val>
                                        </p:tav>
                                        <p:tav tm="100000">
                                          <p:val>
                                            <p:strVal val="#ppt_w"/>
                                          </p:val>
                                        </p:tav>
                                      </p:tavLst>
                                    </p:anim>
                                    <p:anim calcmode="lin" valueType="num">
                                      <p:cBhvr>
                                        <p:cTn id="927" dur="4000" fill="hold"/>
                                        <p:tgtEl>
                                          <p:spTgt spid="78"/>
                                        </p:tgtEl>
                                        <p:attrNameLst>
                                          <p:attrName>ppt_h</p:attrName>
                                        </p:attrNameLst>
                                      </p:cBhvr>
                                      <p:tavLst>
                                        <p:tav tm="0" fmla="#ppt_h*sin(2.5*pi*$)">
                                          <p:val>
                                            <p:fltVal val="0"/>
                                          </p:val>
                                        </p:tav>
                                        <p:tav tm="100000">
                                          <p:val>
                                            <p:fltVal val="1"/>
                                          </p:val>
                                        </p:tav>
                                      </p:tavLst>
                                    </p:anim>
                                  </p:childTnLst>
                                </p:cTn>
                              </p:par>
                              <p:par>
                                <p:cTn id="928" presetID="2" presetClass="exit" presetSubtype="1" fill="hold" grpId="2" nodeType="withEffect">
                                  <p:stCondLst>
                                    <p:cond delay="0"/>
                                  </p:stCondLst>
                                  <p:childTnLst>
                                    <p:anim calcmode="lin" valueType="num">
                                      <p:cBhvr additive="base">
                                        <p:cTn id="929" dur="4500"/>
                                        <p:tgtEl>
                                          <p:spTgt spid="78"/>
                                        </p:tgtEl>
                                        <p:attrNameLst>
                                          <p:attrName>ppt_x</p:attrName>
                                        </p:attrNameLst>
                                      </p:cBhvr>
                                      <p:tavLst>
                                        <p:tav tm="0">
                                          <p:val>
                                            <p:strVal val="ppt_x"/>
                                          </p:val>
                                        </p:tav>
                                        <p:tav tm="100000">
                                          <p:val>
                                            <p:strVal val="ppt_x"/>
                                          </p:val>
                                        </p:tav>
                                      </p:tavLst>
                                    </p:anim>
                                    <p:anim calcmode="lin" valueType="num">
                                      <p:cBhvr additive="base">
                                        <p:cTn id="930" dur="4500"/>
                                        <p:tgtEl>
                                          <p:spTgt spid="78"/>
                                        </p:tgtEl>
                                        <p:attrNameLst>
                                          <p:attrName>ppt_y</p:attrName>
                                        </p:attrNameLst>
                                      </p:cBhvr>
                                      <p:tavLst>
                                        <p:tav tm="0">
                                          <p:val>
                                            <p:strVal val="ppt_y"/>
                                          </p:val>
                                        </p:tav>
                                        <p:tav tm="100000">
                                          <p:val>
                                            <p:strVal val="0-ppt_h/2"/>
                                          </p:val>
                                        </p:tav>
                                      </p:tavLst>
                                    </p:anim>
                                    <p:set>
                                      <p:cBhvr>
                                        <p:cTn id="931" dur="1" fill="hold">
                                          <p:stCondLst>
                                            <p:cond delay="4499"/>
                                          </p:stCondLst>
                                        </p:cTn>
                                        <p:tgtEl>
                                          <p:spTgt spid="78"/>
                                        </p:tgtEl>
                                        <p:attrNameLst>
                                          <p:attrName>style.visibility</p:attrName>
                                        </p:attrNameLst>
                                      </p:cBhvr>
                                      <p:to>
                                        <p:strVal val="hidden"/>
                                      </p:to>
                                    </p:set>
                                  </p:childTnLst>
                                </p:cTn>
                              </p:par>
                              <p:par>
                                <p:cTn id="932" presetID="3" presetClass="exit" presetSubtype="10" fill="hold" grpId="3" nodeType="withEffect">
                                  <p:stCondLst>
                                    <p:cond delay="0"/>
                                  </p:stCondLst>
                                  <p:childTnLst>
                                    <p:animEffect transition="out" filter="blinds(horizontal)">
                                      <p:cBhvr>
                                        <p:cTn id="933" dur="6000"/>
                                        <p:tgtEl>
                                          <p:spTgt spid="78"/>
                                        </p:tgtEl>
                                      </p:cBhvr>
                                    </p:animEffect>
                                    <p:set>
                                      <p:cBhvr>
                                        <p:cTn id="934" dur="1" fill="hold">
                                          <p:stCondLst>
                                            <p:cond delay="5999"/>
                                          </p:stCondLst>
                                        </p:cTn>
                                        <p:tgtEl>
                                          <p:spTgt spid="78"/>
                                        </p:tgtEl>
                                        <p:attrNameLst>
                                          <p:attrName>style.visibility</p:attrName>
                                        </p:attrNameLst>
                                      </p:cBhvr>
                                      <p:to>
                                        <p:strVal val="hidden"/>
                                      </p:to>
                                    </p:set>
                                  </p:childTnLst>
                                </p:cTn>
                              </p:par>
                              <p:par>
                                <p:cTn id="935" presetID="2" presetClass="entr" presetSubtype="4" fill="hold" grpId="0" nodeType="withEffect">
                                  <p:stCondLst>
                                    <p:cond delay="0"/>
                                  </p:stCondLst>
                                  <p:childTnLst>
                                    <p:set>
                                      <p:cBhvr>
                                        <p:cTn id="936" dur="1" fill="hold">
                                          <p:stCondLst>
                                            <p:cond delay="0"/>
                                          </p:stCondLst>
                                        </p:cTn>
                                        <p:tgtEl>
                                          <p:spTgt spid="85"/>
                                        </p:tgtEl>
                                        <p:attrNameLst>
                                          <p:attrName>style.visibility</p:attrName>
                                        </p:attrNameLst>
                                      </p:cBhvr>
                                      <p:to>
                                        <p:strVal val="visible"/>
                                      </p:to>
                                    </p:set>
                                    <p:anim calcmode="lin" valueType="num">
                                      <p:cBhvr additive="base">
                                        <p:cTn id="937" dur="4000" fill="hold"/>
                                        <p:tgtEl>
                                          <p:spTgt spid="85"/>
                                        </p:tgtEl>
                                        <p:attrNameLst>
                                          <p:attrName>ppt_x</p:attrName>
                                        </p:attrNameLst>
                                      </p:cBhvr>
                                      <p:tavLst>
                                        <p:tav tm="0">
                                          <p:val>
                                            <p:strVal val="#ppt_x"/>
                                          </p:val>
                                        </p:tav>
                                        <p:tav tm="100000">
                                          <p:val>
                                            <p:strVal val="#ppt_x"/>
                                          </p:val>
                                        </p:tav>
                                      </p:tavLst>
                                    </p:anim>
                                    <p:anim calcmode="lin" valueType="num">
                                      <p:cBhvr additive="base">
                                        <p:cTn id="938" dur="4000" fill="hold"/>
                                        <p:tgtEl>
                                          <p:spTgt spid="85"/>
                                        </p:tgtEl>
                                        <p:attrNameLst>
                                          <p:attrName>ppt_y</p:attrName>
                                        </p:attrNameLst>
                                      </p:cBhvr>
                                      <p:tavLst>
                                        <p:tav tm="0">
                                          <p:val>
                                            <p:strVal val="1+#ppt_h/2"/>
                                          </p:val>
                                        </p:tav>
                                        <p:tav tm="100000">
                                          <p:val>
                                            <p:strVal val="#ppt_y"/>
                                          </p:val>
                                        </p:tav>
                                      </p:tavLst>
                                    </p:anim>
                                  </p:childTnLst>
                                </p:cTn>
                              </p:par>
                              <p:par>
                                <p:cTn id="939" presetID="19" presetClass="entr" presetSubtype="5" fill="hold" grpId="1" nodeType="withEffect">
                                  <p:stCondLst>
                                    <p:cond delay="0"/>
                                  </p:stCondLst>
                                  <p:childTnLst>
                                    <p:set>
                                      <p:cBhvr>
                                        <p:cTn id="940" dur="1" fill="hold">
                                          <p:stCondLst>
                                            <p:cond delay="0"/>
                                          </p:stCondLst>
                                        </p:cTn>
                                        <p:tgtEl>
                                          <p:spTgt spid="85"/>
                                        </p:tgtEl>
                                        <p:attrNameLst>
                                          <p:attrName>style.visibility</p:attrName>
                                        </p:attrNameLst>
                                      </p:cBhvr>
                                      <p:to>
                                        <p:strVal val="visible"/>
                                      </p:to>
                                    </p:set>
                                    <p:anim calcmode="lin" valueType="num">
                                      <p:cBhvr>
                                        <p:cTn id="941" dur="4000" fill="hold"/>
                                        <p:tgtEl>
                                          <p:spTgt spid="85"/>
                                        </p:tgtEl>
                                        <p:attrNameLst>
                                          <p:attrName>ppt_w</p:attrName>
                                        </p:attrNameLst>
                                      </p:cBhvr>
                                      <p:tavLst>
                                        <p:tav tm="0">
                                          <p:val>
                                            <p:strVal val="#ppt_w"/>
                                          </p:val>
                                        </p:tav>
                                        <p:tav tm="100000">
                                          <p:val>
                                            <p:strVal val="#ppt_w"/>
                                          </p:val>
                                        </p:tav>
                                      </p:tavLst>
                                    </p:anim>
                                    <p:anim calcmode="lin" valueType="num">
                                      <p:cBhvr>
                                        <p:cTn id="942" dur="4000" fill="hold"/>
                                        <p:tgtEl>
                                          <p:spTgt spid="85"/>
                                        </p:tgtEl>
                                        <p:attrNameLst>
                                          <p:attrName>ppt_h</p:attrName>
                                        </p:attrNameLst>
                                      </p:cBhvr>
                                      <p:tavLst>
                                        <p:tav tm="0" fmla="#ppt_h*sin(2.5*pi*$)">
                                          <p:val>
                                            <p:fltVal val="0"/>
                                          </p:val>
                                        </p:tav>
                                        <p:tav tm="100000">
                                          <p:val>
                                            <p:fltVal val="1"/>
                                          </p:val>
                                        </p:tav>
                                      </p:tavLst>
                                    </p:anim>
                                  </p:childTnLst>
                                </p:cTn>
                              </p:par>
                              <p:par>
                                <p:cTn id="943" presetID="2" presetClass="exit" presetSubtype="1" fill="hold" grpId="2" nodeType="withEffect">
                                  <p:stCondLst>
                                    <p:cond delay="0"/>
                                  </p:stCondLst>
                                  <p:childTnLst>
                                    <p:anim calcmode="lin" valueType="num">
                                      <p:cBhvr additive="base">
                                        <p:cTn id="944" dur="4500"/>
                                        <p:tgtEl>
                                          <p:spTgt spid="85"/>
                                        </p:tgtEl>
                                        <p:attrNameLst>
                                          <p:attrName>ppt_x</p:attrName>
                                        </p:attrNameLst>
                                      </p:cBhvr>
                                      <p:tavLst>
                                        <p:tav tm="0">
                                          <p:val>
                                            <p:strVal val="ppt_x"/>
                                          </p:val>
                                        </p:tav>
                                        <p:tav tm="100000">
                                          <p:val>
                                            <p:strVal val="ppt_x"/>
                                          </p:val>
                                        </p:tav>
                                      </p:tavLst>
                                    </p:anim>
                                    <p:anim calcmode="lin" valueType="num">
                                      <p:cBhvr additive="base">
                                        <p:cTn id="945" dur="4500"/>
                                        <p:tgtEl>
                                          <p:spTgt spid="85"/>
                                        </p:tgtEl>
                                        <p:attrNameLst>
                                          <p:attrName>ppt_y</p:attrName>
                                        </p:attrNameLst>
                                      </p:cBhvr>
                                      <p:tavLst>
                                        <p:tav tm="0">
                                          <p:val>
                                            <p:strVal val="ppt_y"/>
                                          </p:val>
                                        </p:tav>
                                        <p:tav tm="100000">
                                          <p:val>
                                            <p:strVal val="0-ppt_h/2"/>
                                          </p:val>
                                        </p:tav>
                                      </p:tavLst>
                                    </p:anim>
                                    <p:set>
                                      <p:cBhvr>
                                        <p:cTn id="946" dur="1" fill="hold">
                                          <p:stCondLst>
                                            <p:cond delay="4499"/>
                                          </p:stCondLst>
                                        </p:cTn>
                                        <p:tgtEl>
                                          <p:spTgt spid="85"/>
                                        </p:tgtEl>
                                        <p:attrNameLst>
                                          <p:attrName>style.visibility</p:attrName>
                                        </p:attrNameLst>
                                      </p:cBhvr>
                                      <p:to>
                                        <p:strVal val="hidden"/>
                                      </p:to>
                                    </p:set>
                                  </p:childTnLst>
                                </p:cTn>
                              </p:par>
                              <p:par>
                                <p:cTn id="947" presetID="3" presetClass="exit" presetSubtype="10" fill="hold" grpId="3" nodeType="withEffect">
                                  <p:stCondLst>
                                    <p:cond delay="0"/>
                                  </p:stCondLst>
                                  <p:childTnLst>
                                    <p:animEffect transition="out" filter="blinds(horizontal)">
                                      <p:cBhvr>
                                        <p:cTn id="948" dur="6000"/>
                                        <p:tgtEl>
                                          <p:spTgt spid="85"/>
                                        </p:tgtEl>
                                      </p:cBhvr>
                                    </p:animEffect>
                                    <p:set>
                                      <p:cBhvr>
                                        <p:cTn id="949" dur="1" fill="hold">
                                          <p:stCondLst>
                                            <p:cond delay="5999"/>
                                          </p:stCondLst>
                                        </p:cTn>
                                        <p:tgtEl>
                                          <p:spTgt spid="85"/>
                                        </p:tgtEl>
                                        <p:attrNameLst>
                                          <p:attrName>style.visibility</p:attrName>
                                        </p:attrNameLst>
                                      </p:cBhvr>
                                      <p:to>
                                        <p:strVal val="hidden"/>
                                      </p:to>
                                    </p:set>
                                  </p:childTnLst>
                                </p:cTn>
                              </p:par>
                              <p:par>
                                <p:cTn id="950" presetID="2" presetClass="entr" presetSubtype="4" fill="hold" grpId="0" nodeType="withEffect">
                                  <p:stCondLst>
                                    <p:cond delay="0"/>
                                  </p:stCondLst>
                                  <p:childTnLst>
                                    <p:set>
                                      <p:cBhvr>
                                        <p:cTn id="951" dur="1" fill="hold">
                                          <p:stCondLst>
                                            <p:cond delay="0"/>
                                          </p:stCondLst>
                                        </p:cTn>
                                        <p:tgtEl>
                                          <p:spTgt spid="90"/>
                                        </p:tgtEl>
                                        <p:attrNameLst>
                                          <p:attrName>style.visibility</p:attrName>
                                        </p:attrNameLst>
                                      </p:cBhvr>
                                      <p:to>
                                        <p:strVal val="visible"/>
                                      </p:to>
                                    </p:set>
                                    <p:anim calcmode="lin" valueType="num">
                                      <p:cBhvr additive="base">
                                        <p:cTn id="952" dur="4000" fill="hold"/>
                                        <p:tgtEl>
                                          <p:spTgt spid="90"/>
                                        </p:tgtEl>
                                        <p:attrNameLst>
                                          <p:attrName>ppt_x</p:attrName>
                                        </p:attrNameLst>
                                      </p:cBhvr>
                                      <p:tavLst>
                                        <p:tav tm="0">
                                          <p:val>
                                            <p:strVal val="#ppt_x"/>
                                          </p:val>
                                        </p:tav>
                                        <p:tav tm="100000">
                                          <p:val>
                                            <p:strVal val="#ppt_x"/>
                                          </p:val>
                                        </p:tav>
                                      </p:tavLst>
                                    </p:anim>
                                    <p:anim calcmode="lin" valueType="num">
                                      <p:cBhvr additive="base">
                                        <p:cTn id="953" dur="4000" fill="hold"/>
                                        <p:tgtEl>
                                          <p:spTgt spid="90"/>
                                        </p:tgtEl>
                                        <p:attrNameLst>
                                          <p:attrName>ppt_y</p:attrName>
                                        </p:attrNameLst>
                                      </p:cBhvr>
                                      <p:tavLst>
                                        <p:tav tm="0">
                                          <p:val>
                                            <p:strVal val="1+#ppt_h/2"/>
                                          </p:val>
                                        </p:tav>
                                        <p:tav tm="100000">
                                          <p:val>
                                            <p:strVal val="#ppt_y"/>
                                          </p:val>
                                        </p:tav>
                                      </p:tavLst>
                                    </p:anim>
                                  </p:childTnLst>
                                </p:cTn>
                              </p:par>
                              <p:par>
                                <p:cTn id="954" presetID="19" presetClass="entr" presetSubtype="5" fill="hold" grpId="1" nodeType="withEffect">
                                  <p:stCondLst>
                                    <p:cond delay="0"/>
                                  </p:stCondLst>
                                  <p:childTnLst>
                                    <p:set>
                                      <p:cBhvr>
                                        <p:cTn id="955" dur="1" fill="hold">
                                          <p:stCondLst>
                                            <p:cond delay="0"/>
                                          </p:stCondLst>
                                        </p:cTn>
                                        <p:tgtEl>
                                          <p:spTgt spid="90"/>
                                        </p:tgtEl>
                                        <p:attrNameLst>
                                          <p:attrName>style.visibility</p:attrName>
                                        </p:attrNameLst>
                                      </p:cBhvr>
                                      <p:to>
                                        <p:strVal val="visible"/>
                                      </p:to>
                                    </p:set>
                                    <p:anim calcmode="lin" valueType="num">
                                      <p:cBhvr>
                                        <p:cTn id="956" dur="4000" fill="hold"/>
                                        <p:tgtEl>
                                          <p:spTgt spid="90"/>
                                        </p:tgtEl>
                                        <p:attrNameLst>
                                          <p:attrName>ppt_w</p:attrName>
                                        </p:attrNameLst>
                                      </p:cBhvr>
                                      <p:tavLst>
                                        <p:tav tm="0">
                                          <p:val>
                                            <p:strVal val="#ppt_w"/>
                                          </p:val>
                                        </p:tav>
                                        <p:tav tm="100000">
                                          <p:val>
                                            <p:strVal val="#ppt_w"/>
                                          </p:val>
                                        </p:tav>
                                      </p:tavLst>
                                    </p:anim>
                                    <p:anim calcmode="lin" valueType="num">
                                      <p:cBhvr>
                                        <p:cTn id="957" dur="4000" fill="hold"/>
                                        <p:tgtEl>
                                          <p:spTgt spid="90"/>
                                        </p:tgtEl>
                                        <p:attrNameLst>
                                          <p:attrName>ppt_h</p:attrName>
                                        </p:attrNameLst>
                                      </p:cBhvr>
                                      <p:tavLst>
                                        <p:tav tm="0" fmla="#ppt_h*sin(2.5*pi*$)">
                                          <p:val>
                                            <p:fltVal val="0"/>
                                          </p:val>
                                        </p:tav>
                                        <p:tav tm="100000">
                                          <p:val>
                                            <p:fltVal val="1"/>
                                          </p:val>
                                        </p:tav>
                                      </p:tavLst>
                                    </p:anim>
                                  </p:childTnLst>
                                </p:cTn>
                              </p:par>
                              <p:par>
                                <p:cTn id="958" presetID="2" presetClass="exit" presetSubtype="1" fill="hold" grpId="2" nodeType="withEffect">
                                  <p:stCondLst>
                                    <p:cond delay="0"/>
                                  </p:stCondLst>
                                  <p:childTnLst>
                                    <p:anim calcmode="lin" valueType="num">
                                      <p:cBhvr additive="base">
                                        <p:cTn id="959" dur="4500"/>
                                        <p:tgtEl>
                                          <p:spTgt spid="90"/>
                                        </p:tgtEl>
                                        <p:attrNameLst>
                                          <p:attrName>ppt_x</p:attrName>
                                        </p:attrNameLst>
                                      </p:cBhvr>
                                      <p:tavLst>
                                        <p:tav tm="0">
                                          <p:val>
                                            <p:strVal val="ppt_x"/>
                                          </p:val>
                                        </p:tav>
                                        <p:tav tm="100000">
                                          <p:val>
                                            <p:strVal val="ppt_x"/>
                                          </p:val>
                                        </p:tav>
                                      </p:tavLst>
                                    </p:anim>
                                    <p:anim calcmode="lin" valueType="num">
                                      <p:cBhvr additive="base">
                                        <p:cTn id="960" dur="4500"/>
                                        <p:tgtEl>
                                          <p:spTgt spid="90"/>
                                        </p:tgtEl>
                                        <p:attrNameLst>
                                          <p:attrName>ppt_y</p:attrName>
                                        </p:attrNameLst>
                                      </p:cBhvr>
                                      <p:tavLst>
                                        <p:tav tm="0">
                                          <p:val>
                                            <p:strVal val="ppt_y"/>
                                          </p:val>
                                        </p:tav>
                                        <p:tav tm="100000">
                                          <p:val>
                                            <p:strVal val="0-ppt_h/2"/>
                                          </p:val>
                                        </p:tav>
                                      </p:tavLst>
                                    </p:anim>
                                    <p:set>
                                      <p:cBhvr>
                                        <p:cTn id="961" dur="1" fill="hold">
                                          <p:stCondLst>
                                            <p:cond delay="4499"/>
                                          </p:stCondLst>
                                        </p:cTn>
                                        <p:tgtEl>
                                          <p:spTgt spid="90"/>
                                        </p:tgtEl>
                                        <p:attrNameLst>
                                          <p:attrName>style.visibility</p:attrName>
                                        </p:attrNameLst>
                                      </p:cBhvr>
                                      <p:to>
                                        <p:strVal val="hidden"/>
                                      </p:to>
                                    </p:set>
                                  </p:childTnLst>
                                </p:cTn>
                              </p:par>
                              <p:par>
                                <p:cTn id="962" presetID="3" presetClass="exit" presetSubtype="10" fill="hold" grpId="3" nodeType="withEffect">
                                  <p:stCondLst>
                                    <p:cond delay="0"/>
                                  </p:stCondLst>
                                  <p:childTnLst>
                                    <p:animEffect transition="out" filter="blinds(horizontal)">
                                      <p:cBhvr>
                                        <p:cTn id="963" dur="6000"/>
                                        <p:tgtEl>
                                          <p:spTgt spid="90"/>
                                        </p:tgtEl>
                                      </p:cBhvr>
                                    </p:animEffect>
                                    <p:set>
                                      <p:cBhvr>
                                        <p:cTn id="964" dur="1" fill="hold">
                                          <p:stCondLst>
                                            <p:cond delay="5999"/>
                                          </p:stCondLst>
                                        </p:cTn>
                                        <p:tgtEl>
                                          <p:spTgt spid="90"/>
                                        </p:tgtEl>
                                        <p:attrNameLst>
                                          <p:attrName>style.visibility</p:attrName>
                                        </p:attrNameLst>
                                      </p:cBhvr>
                                      <p:to>
                                        <p:strVal val="hidden"/>
                                      </p:to>
                                    </p:set>
                                  </p:childTnLst>
                                </p:cTn>
                              </p:par>
                              <p:par>
                                <p:cTn id="965" presetID="2" presetClass="entr" presetSubtype="4" fill="hold" grpId="0" nodeType="withEffect">
                                  <p:stCondLst>
                                    <p:cond delay="0"/>
                                  </p:stCondLst>
                                  <p:childTnLst>
                                    <p:set>
                                      <p:cBhvr>
                                        <p:cTn id="966" dur="1" fill="hold">
                                          <p:stCondLst>
                                            <p:cond delay="0"/>
                                          </p:stCondLst>
                                        </p:cTn>
                                        <p:tgtEl>
                                          <p:spTgt spid="89"/>
                                        </p:tgtEl>
                                        <p:attrNameLst>
                                          <p:attrName>style.visibility</p:attrName>
                                        </p:attrNameLst>
                                      </p:cBhvr>
                                      <p:to>
                                        <p:strVal val="visible"/>
                                      </p:to>
                                    </p:set>
                                    <p:anim calcmode="lin" valueType="num">
                                      <p:cBhvr additive="base">
                                        <p:cTn id="967" dur="4000" fill="hold"/>
                                        <p:tgtEl>
                                          <p:spTgt spid="89"/>
                                        </p:tgtEl>
                                        <p:attrNameLst>
                                          <p:attrName>ppt_x</p:attrName>
                                        </p:attrNameLst>
                                      </p:cBhvr>
                                      <p:tavLst>
                                        <p:tav tm="0">
                                          <p:val>
                                            <p:strVal val="#ppt_x"/>
                                          </p:val>
                                        </p:tav>
                                        <p:tav tm="100000">
                                          <p:val>
                                            <p:strVal val="#ppt_x"/>
                                          </p:val>
                                        </p:tav>
                                      </p:tavLst>
                                    </p:anim>
                                    <p:anim calcmode="lin" valueType="num">
                                      <p:cBhvr additive="base">
                                        <p:cTn id="968" dur="4000" fill="hold"/>
                                        <p:tgtEl>
                                          <p:spTgt spid="89"/>
                                        </p:tgtEl>
                                        <p:attrNameLst>
                                          <p:attrName>ppt_y</p:attrName>
                                        </p:attrNameLst>
                                      </p:cBhvr>
                                      <p:tavLst>
                                        <p:tav tm="0">
                                          <p:val>
                                            <p:strVal val="1+#ppt_h/2"/>
                                          </p:val>
                                        </p:tav>
                                        <p:tav tm="100000">
                                          <p:val>
                                            <p:strVal val="#ppt_y"/>
                                          </p:val>
                                        </p:tav>
                                      </p:tavLst>
                                    </p:anim>
                                  </p:childTnLst>
                                </p:cTn>
                              </p:par>
                              <p:par>
                                <p:cTn id="969" presetID="19" presetClass="entr" presetSubtype="5" fill="hold" grpId="1" nodeType="withEffect">
                                  <p:stCondLst>
                                    <p:cond delay="0"/>
                                  </p:stCondLst>
                                  <p:childTnLst>
                                    <p:set>
                                      <p:cBhvr>
                                        <p:cTn id="970" dur="1" fill="hold">
                                          <p:stCondLst>
                                            <p:cond delay="0"/>
                                          </p:stCondLst>
                                        </p:cTn>
                                        <p:tgtEl>
                                          <p:spTgt spid="89"/>
                                        </p:tgtEl>
                                        <p:attrNameLst>
                                          <p:attrName>style.visibility</p:attrName>
                                        </p:attrNameLst>
                                      </p:cBhvr>
                                      <p:to>
                                        <p:strVal val="visible"/>
                                      </p:to>
                                    </p:set>
                                    <p:anim calcmode="lin" valueType="num">
                                      <p:cBhvr>
                                        <p:cTn id="971" dur="4000" fill="hold"/>
                                        <p:tgtEl>
                                          <p:spTgt spid="89"/>
                                        </p:tgtEl>
                                        <p:attrNameLst>
                                          <p:attrName>ppt_w</p:attrName>
                                        </p:attrNameLst>
                                      </p:cBhvr>
                                      <p:tavLst>
                                        <p:tav tm="0">
                                          <p:val>
                                            <p:strVal val="#ppt_w"/>
                                          </p:val>
                                        </p:tav>
                                        <p:tav tm="100000">
                                          <p:val>
                                            <p:strVal val="#ppt_w"/>
                                          </p:val>
                                        </p:tav>
                                      </p:tavLst>
                                    </p:anim>
                                    <p:anim calcmode="lin" valueType="num">
                                      <p:cBhvr>
                                        <p:cTn id="972" dur="4000" fill="hold"/>
                                        <p:tgtEl>
                                          <p:spTgt spid="89"/>
                                        </p:tgtEl>
                                        <p:attrNameLst>
                                          <p:attrName>ppt_h</p:attrName>
                                        </p:attrNameLst>
                                      </p:cBhvr>
                                      <p:tavLst>
                                        <p:tav tm="0" fmla="#ppt_h*sin(2.5*pi*$)">
                                          <p:val>
                                            <p:fltVal val="0"/>
                                          </p:val>
                                        </p:tav>
                                        <p:tav tm="100000">
                                          <p:val>
                                            <p:fltVal val="1"/>
                                          </p:val>
                                        </p:tav>
                                      </p:tavLst>
                                    </p:anim>
                                  </p:childTnLst>
                                </p:cTn>
                              </p:par>
                              <p:par>
                                <p:cTn id="973" presetID="2" presetClass="exit" presetSubtype="1" fill="hold" grpId="2" nodeType="withEffect">
                                  <p:stCondLst>
                                    <p:cond delay="0"/>
                                  </p:stCondLst>
                                  <p:childTnLst>
                                    <p:anim calcmode="lin" valueType="num">
                                      <p:cBhvr additive="base">
                                        <p:cTn id="974" dur="4500"/>
                                        <p:tgtEl>
                                          <p:spTgt spid="89"/>
                                        </p:tgtEl>
                                        <p:attrNameLst>
                                          <p:attrName>ppt_x</p:attrName>
                                        </p:attrNameLst>
                                      </p:cBhvr>
                                      <p:tavLst>
                                        <p:tav tm="0">
                                          <p:val>
                                            <p:strVal val="ppt_x"/>
                                          </p:val>
                                        </p:tav>
                                        <p:tav tm="100000">
                                          <p:val>
                                            <p:strVal val="ppt_x"/>
                                          </p:val>
                                        </p:tav>
                                      </p:tavLst>
                                    </p:anim>
                                    <p:anim calcmode="lin" valueType="num">
                                      <p:cBhvr additive="base">
                                        <p:cTn id="975" dur="4500"/>
                                        <p:tgtEl>
                                          <p:spTgt spid="89"/>
                                        </p:tgtEl>
                                        <p:attrNameLst>
                                          <p:attrName>ppt_y</p:attrName>
                                        </p:attrNameLst>
                                      </p:cBhvr>
                                      <p:tavLst>
                                        <p:tav tm="0">
                                          <p:val>
                                            <p:strVal val="ppt_y"/>
                                          </p:val>
                                        </p:tav>
                                        <p:tav tm="100000">
                                          <p:val>
                                            <p:strVal val="0-ppt_h/2"/>
                                          </p:val>
                                        </p:tav>
                                      </p:tavLst>
                                    </p:anim>
                                    <p:set>
                                      <p:cBhvr>
                                        <p:cTn id="976" dur="1" fill="hold">
                                          <p:stCondLst>
                                            <p:cond delay="4499"/>
                                          </p:stCondLst>
                                        </p:cTn>
                                        <p:tgtEl>
                                          <p:spTgt spid="89"/>
                                        </p:tgtEl>
                                        <p:attrNameLst>
                                          <p:attrName>style.visibility</p:attrName>
                                        </p:attrNameLst>
                                      </p:cBhvr>
                                      <p:to>
                                        <p:strVal val="hidden"/>
                                      </p:to>
                                    </p:set>
                                  </p:childTnLst>
                                </p:cTn>
                              </p:par>
                              <p:par>
                                <p:cTn id="977" presetID="3" presetClass="exit" presetSubtype="10" fill="hold" grpId="3" nodeType="withEffect">
                                  <p:stCondLst>
                                    <p:cond delay="0"/>
                                  </p:stCondLst>
                                  <p:childTnLst>
                                    <p:animEffect transition="out" filter="blinds(horizontal)">
                                      <p:cBhvr>
                                        <p:cTn id="978" dur="6000"/>
                                        <p:tgtEl>
                                          <p:spTgt spid="89"/>
                                        </p:tgtEl>
                                      </p:cBhvr>
                                    </p:animEffect>
                                    <p:set>
                                      <p:cBhvr>
                                        <p:cTn id="979" dur="1" fill="hold">
                                          <p:stCondLst>
                                            <p:cond delay="5999"/>
                                          </p:stCondLst>
                                        </p:cTn>
                                        <p:tgtEl>
                                          <p:spTgt spid="89"/>
                                        </p:tgtEl>
                                        <p:attrNameLst>
                                          <p:attrName>style.visibility</p:attrName>
                                        </p:attrNameLst>
                                      </p:cBhvr>
                                      <p:to>
                                        <p:strVal val="hidden"/>
                                      </p:to>
                                    </p:set>
                                  </p:childTnLst>
                                </p:cTn>
                              </p:par>
                              <p:par>
                                <p:cTn id="980" presetID="2" presetClass="entr" presetSubtype="4" fill="hold" grpId="0" nodeType="withEffect">
                                  <p:stCondLst>
                                    <p:cond delay="0"/>
                                  </p:stCondLst>
                                  <p:childTnLst>
                                    <p:set>
                                      <p:cBhvr>
                                        <p:cTn id="981" dur="1" fill="hold">
                                          <p:stCondLst>
                                            <p:cond delay="0"/>
                                          </p:stCondLst>
                                        </p:cTn>
                                        <p:tgtEl>
                                          <p:spTgt spid="91"/>
                                        </p:tgtEl>
                                        <p:attrNameLst>
                                          <p:attrName>style.visibility</p:attrName>
                                        </p:attrNameLst>
                                      </p:cBhvr>
                                      <p:to>
                                        <p:strVal val="visible"/>
                                      </p:to>
                                    </p:set>
                                    <p:anim calcmode="lin" valueType="num">
                                      <p:cBhvr additive="base">
                                        <p:cTn id="982" dur="4000" fill="hold"/>
                                        <p:tgtEl>
                                          <p:spTgt spid="91"/>
                                        </p:tgtEl>
                                        <p:attrNameLst>
                                          <p:attrName>ppt_x</p:attrName>
                                        </p:attrNameLst>
                                      </p:cBhvr>
                                      <p:tavLst>
                                        <p:tav tm="0">
                                          <p:val>
                                            <p:strVal val="#ppt_x"/>
                                          </p:val>
                                        </p:tav>
                                        <p:tav tm="100000">
                                          <p:val>
                                            <p:strVal val="#ppt_x"/>
                                          </p:val>
                                        </p:tav>
                                      </p:tavLst>
                                    </p:anim>
                                    <p:anim calcmode="lin" valueType="num">
                                      <p:cBhvr additive="base">
                                        <p:cTn id="983" dur="4000" fill="hold"/>
                                        <p:tgtEl>
                                          <p:spTgt spid="91"/>
                                        </p:tgtEl>
                                        <p:attrNameLst>
                                          <p:attrName>ppt_y</p:attrName>
                                        </p:attrNameLst>
                                      </p:cBhvr>
                                      <p:tavLst>
                                        <p:tav tm="0">
                                          <p:val>
                                            <p:strVal val="1+#ppt_h/2"/>
                                          </p:val>
                                        </p:tav>
                                        <p:tav tm="100000">
                                          <p:val>
                                            <p:strVal val="#ppt_y"/>
                                          </p:val>
                                        </p:tav>
                                      </p:tavLst>
                                    </p:anim>
                                  </p:childTnLst>
                                </p:cTn>
                              </p:par>
                              <p:par>
                                <p:cTn id="984" presetID="19" presetClass="entr" presetSubtype="5" fill="hold" grpId="1" nodeType="withEffect">
                                  <p:stCondLst>
                                    <p:cond delay="0"/>
                                  </p:stCondLst>
                                  <p:childTnLst>
                                    <p:set>
                                      <p:cBhvr>
                                        <p:cTn id="985" dur="1" fill="hold">
                                          <p:stCondLst>
                                            <p:cond delay="0"/>
                                          </p:stCondLst>
                                        </p:cTn>
                                        <p:tgtEl>
                                          <p:spTgt spid="91"/>
                                        </p:tgtEl>
                                        <p:attrNameLst>
                                          <p:attrName>style.visibility</p:attrName>
                                        </p:attrNameLst>
                                      </p:cBhvr>
                                      <p:to>
                                        <p:strVal val="visible"/>
                                      </p:to>
                                    </p:set>
                                    <p:anim calcmode="lin" valueType="num">
                                      <p:cBhvr>
                                        <p:cTn id="986" dur="4000" fill="hold"/>
                                        <p:tgtEl>
                                          <p:spTgt spid="91"/>
                                        </p:tgtEl>
                                        <p:attrNameLst>
                                          <p:attrName>ppt_w</p:attrName>
                                        </p:attrNameLst>
                                      </p:cBhvr>
                                      <p:tavLst>
                                        <p:tav tm="0">
                                          <p:val>
                                            <p:strVal val="#ppt_w"/>
                                          </p:val>
                                        </p:tav>
                                        <p:tav tm="100000">
                                          <p:val>
                                            <p:strVal val="#ppt_w"/>
                                          </p:val>
                                        </p:tav>
                                      </p:tavLst>
                                    </p:anim>
                                    <p:anim calcmode="lin" valueType="num">
                                      <p:cBhvr>
                                        <p:cTn id="987" dur="4000" fill="hold"/>
                                        <p:tgtEl>
                                          <p:spTgt spid="91"/>
                                        </p:tgtEl>
                                        <p:attrNameLst>
                                          <p:attrName>ppt_h</p:attrName>
                                        </p:attrNameLst>
                                      </p:cBhvr>
                                      <p:tavLst>
                                        <p:tav tm="0" fmla="#ppt_h*sin(2.5*pi*$)">
                                          <p:val>
                                            <p:fltVal val="0"/>
                                          </p:val>
                                        </p:tav>
                                        <p:tav tm="100000">
                                          <p:val>
                                            <p:fltVal val="1"/>
                                          </p:val>
                                        </p:tav>
                                      </p:tavLst>
                                    </p:anim>
                                  </p:childTnLst>
                                </p:cTn>
                              </p:par>
                              <p:par>
                                <p:cTn id="988" presetID="2" presetClass="exit" presetSubtype="1" fill="hold" grpId="2" nodeType="withEffect">
                                  <p:stCondLst>
                                    <p:cond delay="0"/>
                                  </p:stCondLst>
                                  <p:childTnLst>
                                    <p:anim calcmode="lin" valueType="num">
                                      <p:cBhvr additive="base">
                                        <p:cTn id="989" dur="4500"/>
                                        <p:tgtEl>
                                          <p:spTgt spid="91"/>
                                        </p:tgtEl>
                                        <p:attrNameLst>
                                          <p:attrName>ppt_x</p:attrName>
                                        </p:attrNameLst>
                                      </p:cBhvr>
                                      <p:tavLst>
                                        <p:tav tm="0">
                                          <p:val>
                                            <p:strVal val="ppt_x"/>
                                          </p:val>
                                        </p:tav>
                                        <p:tav tm="100000">
                                          <p:val>
                                            <p:strVal val="ppt_x"/>
                                          </p:val>
                                        </p:tav>
                                      </p:tavLst>
                                    </p:anim>
                                    <p:anim calcmode="lin" valueType="num">
                                      <p:cBhvr additive="base">
                                        <p:cTn id="990" dur="4500"/>
                                        <p:tgtEl>
                                          <p:spTgt spid="91"/>
                                        </p:tgtEl>
                                        <p:attrNameLst>
                                          <p:attrName>ppt_y</p:attrName>
                                        </p:attrNameLst>
                                      </p:cBhvr>
                                      <p:tavLst>
                                        <p:tav tm="0">
                                          <p:val>
                                            <p:strVal val="ppt_y"/>
                                          </p:val>
                                        </p:tav>
                                        <p:tav tm="100000">
                                          <p:val>
                                            <p:strVal val="0-ppt_h/2"/>
                                          </p:val>
                                        </p:tav>
                                      </p:tavLst>
                                    </p:anim>
                                    <p:set>
                                      <p:cBhvr>
                                        <p:cTn id="991" dur="1" fill="hold">
                                          <p:stCondLst>
                                            <p:cond delay="4499"/>
                                          </p:stCondLst>
                                        </p:cTn>
                                        <p:tgtEl>
                                          <p:spTgt spid="91"/>
                                        </p:tgtEl>
                                        <p:attrNameLst>
                                          <p:attrName>style.visibility</p:attrName>
                                        </p:attrNameLst>
                                      </p:cBhvr>
                                      <p:to>
                                        <p:strVal val="hidden"/>
                                      </p:to>
                                    </p:set>
                                  </p:childTnLst>
                                </p:cTn>
                              </p:par>
                              <p:par>
                                <p:cTn id="992" presetID="3" presetClass="exit" presetSubtype="10" fill="hold" grpId="3" nodeType="withEffect">
                                  <p:stCondLst>
                                    <p:cond delay="0"/>
                                  </p:stCondLst>
                                  <p:childTnLst>
                                    <p:animEffect transition="out" filter="blinds(horizontal)">
                                      <p:cBhvr>
                                        <p:cTn id="993" dur="6000"/>
                                        <p:tgtEl>
                                          <p:spTgt spid="91"/>
                                        </p:tgtEl>
                                      </p:cBhvr>
                                    </p:animEffect>
                                    <p:set>
                                      <p:cBhvr>
                                        <p:cTn id="994" dur="1" fill="hold">
                                          <p:stCondLst>
                                            <p:cond delay="5999"/>
                                          </p:stCondLst>
                                        </p:cTn>
                                        <p:tgtEl>
                                          <p:spTgt spid="91"/>
                                        </p:tgtEl>
                                        <p:attrNameLst>
                                          <p:attrName>style.visibility</p:attrName>
                                        </p:attrNameLst>
                                      </p:cBhvr>
                                      <p:to>
                                        <p:strVal val="hidden"/>
                                      </p:to>
                                    </p:set>
                                  </p:childTnLst>
                                </p:cTn>
                              </p:par>
                              <p:par>
                                <p:cTn id="995" presetID="2" presetClass="entr" presetSubtype="4" fill="hold" grpId="0" nodeType="withEffect">
                                  <p:stCondLst>
                                    <p:cond delay="0"/>
                                  </p:stCondLst>
                                  <p:childTnLst>
                                    <p:set>
                                      <p:cBhvr>
                                        <p:cTn id="996" dur="1" fill="hold">
                                          <p:stCondLst>
                                            <p:cond delay="0"/>
                                          </p:stCondLst>
                                        </p:cTn>
                                        <p:tgtEl>
                                          <p:spTgt spid="84"/>
                                        </p:tgtEl>
                                        <p:attrNameLst>
                                          <p:attrName>style.visibility</p:attrName>
                                        </p:attrNameLst>
                                      </p:cBhvr>
                                      <p:to>
                                        <p:strVal val="visible"/>
                                      </p:to>
                                    </p:set>
                                    <p:anim calcmode="lin" valueType="num">
                                      <p:cBhvr additive="base">
                                        <p:cTn id="997" dur="4000" fill="hold"/>
                                        <p:tgtEl>
                                          <p:spTgt spid="84"/>
                                        </p:tgtEl>
                                        <p:attrNameLst>
                                          <p:attrName>ppt_x</p:attrName>
                                        </p:attrNameLst>
                                      </p:cBhvr>
                                      <p:tavLst>
                                        <p:tav tm="0">
                                          <p:val>
                                            <p:strVal val="#ppt_x"/>
                                          </p:val>
                                        </p:tav>
                                        <p:tav tm="100000">
                                          <p:val>
                                            <p:strVal val="#ppt_x"/>
                                          </p:val>
                                        </p:tav>
                                      </p:tavLst>
                                    </p:anim>
                                    <p:anim calcmode="lin" valueType="num">
                                      <p:cBhvr additive="base">
                                        <p:cTn id="998" dur="4000" fill="hold"/>
                                        <p:tgtEl>
                                          <p:spTgt spid="84"/>
                                        </p:tgtEl>
                                        <p:attrNameLst>
                                          <p:attrName>ppt_y</p:attrName>
                                        </p:attrNameLst>
                                      </p:cBhvr>
                                      <p:tavLst>
                                        <p:tav tm="0">
                                          <p:val>
                                            <p:strVal val="1+#ppt_h/2"/>
                                          </p:val>
                                        </p:tav>
                                        <p:tav tm="100000">
                                          <p:val>
                                            <p:strVal val="#ppt_y"/>
                                          </p:val>
                                        </p:tav>
                                      </p:tavLst>
                                    </p:anim>
                                  </p:childTnLst>
                                </p:cTn>
                              </p:par>
                              <p:par>
                                <p:cTn id="999" presetID="19" presetClass="entr" presetSubtype="5" fill="hold" grpId="1" nodeType="withEffect">
                                  <p:stCondLst>
                                    <p:cond delay="0"/>
                                  </p:stCondLst>
                                  <p:childTnLst>
                                    <p:set>
                                      <p:cBhvr>
                                        <p:cTn id="1000" dur="1" fill="hold">
                                          <p:stCondLst>
                                            <p:cond delay="0"/>
                                          </p:stCondLst>
                                        </p:cTn>
                                        <p:tgtEl>
                                          <p:spTgt spid="84"/>
                                        </p:tgtEl>
                                        <p:attrNameLst>
                                          <p:attrName>style.visibility</p:attrName>
                                        </p:attrNameLst>
                                      </p:cBhvr>
                                      <p:to>
                                        <p:strVal val="visible"/>
                                      </p:to>
                                    </p:set>
                                    <p:anim calcmode="lin" valueType="num">
                                      <p:cBhvr>
                                        <p:cTn id="1001" dur="4000" fill="hold"/>
                                        <p:tgtEl>
                                          <p:spTgt spid="84"/>
                                        </p:tgtEl>
                                        <p:attrNameLst>
                                          <p:attrName>ppt_w</p:attrName>
                                        </p:attrNameLst>
                                      </p:cBhvr>
                                      <p:tavLst>
                                        <p:tav tm="0">
                                          <p:val>
                                            <p:strVal val="#ppt_w"/>
                                          </p:val>
                                        </p:tav>
                                        <p:tav tm="100000">
                                          <p:val>
                                            <p:strVal val="#ppt_w"/>
                                          </p:val>
                                        </p:tav>
                                      </p:tavLst>
                                    </p:anim>
                                    <p:anim calcmode="lin" valueType="num">
                                      <p:cBhvr>
                                        <p:cTn id="1002" dur="4000" fill="hold"/>
                                        <p:tgtEl>
                                          <p:spTgt spid="84"/>
                                        </p:tgtEl>
                                        <p:attrNameLst>
                                          <p:attrName>ppt_h</p:attrName>
                                        </p:attrNameLst>
                                      </p:cBhvr>
                                      <p:tavLst>
                                        <p:tav tm="0" fmla="#ppt_h*sin(2.5*pi*$)">
                                          <p:val>
                                            <p:fltVal val="0"/>
                                          </p:val>
                                        </p:tav>
                                        <p:tav tm="100000">
                                          <p:val>
                                            <p:fltVal val="1"/>
                                          </p:val>
                                        </p:tav>
                                      </p:tavLst>
                                    </p:anim>
                                  </p:childTnLst>
                                </p:cTn>
                              </p:par>
                              <p:par>
                                <p:cTn id="1003" presetID="2" presetClass="exit" presetSubtype="1" fill="hold" grpId="2" nodeType="withEffect">
                                  <p:stCondLst>
                                    <p:cond delay="0"/>
                                  </p:stCondLst>
                                  <p:childTnLst>
                                    <p:anim calcmode="lin" valueType="num">
                                      <p:cBhvr additive="base">
                                        <p:cTn id="1004" dur="4500"/>
                                        <p:tgtEl>
                                          <p:spTgt spid="84"/>
                                        </p:tgtEl>
                                        <p:attrNameLst>
                                          <p:attrName>ppt_x</p:attrName>
                                        </p:attrNameLst>
                                      </p:cBhvr>
                                      <p:tavLst>
                                        <p:tav tm="0">
                                          <p:val>
                                            <p:strVal val="ppt_x"/>
                                          </p:val>
                                        </p:tav>
                                        <p:tav tm="100000">
                                          <p:val>
                                            <p:strVal val="ppt_x"/>
                                          </p:val>
                                        </p:tav>
                                      </p:tavLst>
                                    </p:anim>
                                    <p:anim calcmode="lin" valueType="num">
                                      <p:cBhvr additive="base">
                                        <p:cTn id="1005" dur="4500"/>
                                        <p:tgtEl>
                                          <p:spTgt spid="84"/>
                                        </p:tgtEl>
                                        <p:attrNameLst>
                                          <p:attrName>ppt_y</p:attrName>
                                        </p:attrNameLst>
                                      </p:cBhvr>
                                      <p:tavLst>
                                        <p:tav tm="0">
                                          <p:val>
                                            <p:strVal val="ppt_y"/>
                                          </p:val>
                                        </p:tav>
                                        <p:tav tm="100000">
                                          <p:val>
                                            <p:strVal val="0-ppt_h/2"/>
                                          </p:val>
                                        </p:tav>
                                      </p:tavLst>
                                    </p:anim>
                                    <p:set>
                                      <p:cBhvr>
                                        <p:cTn id="1006" dur="1" fill="hold">
                                          <p:stCondLst>
                                            <p:cond delay="4499"/>
                                          </p:stCondLst>
                                        </p:cTn>
                                        <p:tgtEl>
                                          <p:spTgt spid="84"/>
                                        </p:tgtEl>
                                        <p:attrNameLst>
                                          <p:attrName>style.visibility</p:attrName>
                                        </p:attrNameLst>
                                      </p:cBhvr>
                                      <p:to>
                                        <p:strVal val="hidden"/>
                                      </p:to>
                                    </p:set>
                                  </p:childTnLst>
                                </p:cTn>
                              </p:par>
                              <p:par>
                                <p:cTn id="1007" presetID="3" presetClass="exit" presetSubtype="10" fill="hold" grpId="3" nodeType="withEffect">
                                  <p:stCondLst>
                                    <p:cond delay="0"/>
                                  </p:stCondLst>
                                  <p:childTnLst>
                                    <p:animEffect transition="out" filter="blinds(horizontal)">
                                      <p:cBhvr>
                                        <p:cTn id="1008" dur="6000"/>
                                        <p:tgtEl>
                                          <p:spTgt spid="84"/>
                                        </p:tgtEl>
                                      </p:cBhvr>
                                    </p:animEffect>
                                    <p:set>
                                      <p:cBhvr>
                                        <p:cTn id="1009" dur="1" fill="hold">
                                          <p:stCondLst>
                                            <p:cond delay="5999"/>
                                          </p:stCondLst>
                                        </p:cTn>
                                        <p:tgtEl>
                                          <p:spTgt spid="84"/>
                                        </p:tgtEl>
                                        <p:attrNameLst>
                                          <p:attrName>style.visibility</p:attrName>
                                        </p:attrNameLst>
                                      </p:cBhvr>
                                      <p:to>
                                        <p:strVal val="hidden"/>
                                      </p:to>
                                    </p:set>
                                  </p:childTnLst>
                                </p:cTn>
                              </p:par>
                              <p:par>
                                <p:cTn id="1010" presetID="2" presetClass="entr" presetSubtype="4" fill="hold" grpId="0" nodeType="withEffect">
                                  <p:stCondLst>
                                    <p:cond delay="0"/>
                                  </p:stCondLst>
                                  <p:childTnLst>
                                    <p:set>
                                      <p:cBhvr>
                                        <p:cTn id="1011" dur="1" fill="hold">
                                          <p:stCondLst>
                                            <p:cond delay="0"/>
                                          </p:stCondLst>
                                        </p:cTn>
                                        <p:tgtEl>
                                          <p:spTgt spid="86"/>
                                        </p:tgtEl>
                                        <p:attrNameLst>
                                          <p:attrName>style.visibility</p:attrName>
                                        </p:attrNameLst>
                                      </p:cBhvr>
                                      <p:to>
                                        <p:strVal val="visible"/>
                                      </p:to>
                                    </p:set>
                                    <p:anim calcmode="lin" valueType="num">
                                      <p:cBhvr additive="base">
                                        <p:cTn id="1012" dur="4000" fill="hold"/>
                                        <p:tgtEl>
                                          <p:spTgt spid="86"/>
                                        </p:tgtEl>
                                        <p:attrNameLst>
                                          <p:attrName>ppt_x</p:attrName>
                                        </p:attrNameLst>
                                      </p:cBhvr>
                                      <p:tavLst>
                                        <p:tav tm="0">
                                          <p:val>
                                            <p:strVal val="#ppt_x"/>
                                          </p:val>
                                        </p:tav>
                                        <p:tav tm="100000">
                                          <p:val>
                                            <p:strVal val="#ppt_x"/>
                                          </p:val>
                                        </p:tav>
                                      </p:tavLst>
                                    </p:anim>
                                    <p:anim calcmode="lin" valueType="num">
                                      <p:cBhvr additive="base">
                                        <p:cTn id="1013" dur="4000" fill="hold"/>
                                        <p:tgtEl>
                                          <p:spTgt spid="86"/>
                                        </p:tgtEl>
                                        <p:attrNameLst>
                                          <p:attrName>ppt_y</p:attrName>
                                        </p:attrNameLst>
                                      </p:cBhvr>
                                      <p:tavLst>
                                        <p:tav tm="0">
                                          <p:val>
                                            <p:strVal val="1+#ppt_h/2"/>
                                          </p:val>
                                        </p:tav>
                                        <p:tav tm="100000">
                                          <p:val>
                                            <p:strVal val="#ppt_y"/>
                                          </p:val>
                                        </p:tav>
                                      </p:tavLst>
                                    </p:anim>
                                  </p:childTnLst>
                                </p:cTn>
                              </p:par>
                              <p:par>
                                <p:cTn id="1014" presetID="19" presetClass="entr" presetSubtype="5" fill="hold" grpId="1" nodeType="withEffect">
                                  <p:stCondLst>
                                    <p:cond delay="0"/>
                                  </p:stCondLst>
                                  <p:childTnLst>
                                    <p:set>
                                      <p:cBhvr>
                                        <p:cTn id="1015" dur="1" fill="hold">
                                          <p:stCondLst>
                                            <p:cond delay="0"/>
                                          </p:stCondLst>
                                        </p:cTn>
                                        <p:tgtEl>
                                          <p:spTgt spid="86"/>
                                        </p:tgtEl>
                                        <p:attrNameLst>
                                          <p:attrName>style.visibility</p:attrName>
                                        </p:attrNameLst>
                                      </p:cBhvr>
                                      <p:to>
                                        <p:strVal val="visible"/>
                                      </p:to>
                                    </p:set>
                                    <p:anim calcmode="lin" valueType="num">
                                      <p:cBhvr>
                                        <p:cTn id="1016" dur="4000" fill="hold"/>
                                        <p:tgtEl>
                                          <p:spTgt spid="86"/>
                                        </p:tgtEl>
                                        <p:attrNameLst>
                                          <p:attrName>ppt_w</p:attrName>
                                        </p:attrNameLst>
                                      </p:cBhvr>
                                      <p:tavLst>
                                        <p:tav tm="0">
                                          <p:val>
                                            <p:strVal val="#ppt_w"/>
                                          </p:val>
                                        </p:tav>
                                        <p:tav tm="100000">
                                          <p:val>
                                            <p:strVal val="#ppt_w"/>
                                          </p:val>
                                        </p:tav>
                                      </p:tavLst>
                                    </p:anim>
                                    <p:anim calcmode="lin" valueType="num">
                                      <p:cBhvr>
                                        <p:cTn id="1017" dur="4000" fill="hold"/>
                                        <p:tgtEl>
                                          <p:spTgt spid="86"/>
                                        </p:tgtEl>
                                        <p:attrNameLst>
                                          <p:attrName>ppt_h</p:attrName>
                                        </p:attrNameLst>
                                      </p:cBhvr>
                                      <p:tavLst>
                                        <p:tav tm="0" fmla="#ppt_h*sin(2.5*pi*$)">
                                          <p:val>
                                            <p:fltVal val="0"/>
                                          </p:val>
                                        </p:tav>
                                        <p:tav tm="100000">
                                          <p:val>
                                            <p:fltVal val="1"/>
                                          </p:val>
                                        </p:tav>
                                      </p:tavLst>
                                    </p:anim>
                                  </p:childTnLst>
                                </p:cTn>
                              </p:par>
                              <p:par>
                                <p:cTn id="1018" presetID="2" presetClass="exit" presetSubtype="1" fill="hold" grpId="2" nodeType="withEffect">
                                  <p:stCondLst>
                                    <p:cond delay="0"/>
                                  </p:stCondLst>
                                  <p:childTnLst>
                                    <p:anim calcmode="lin" valueType="num">
                                      <p:cBhvr additive="base">
                                        <p:cTn id="1019" dur="4500"/>
                                        <p:tgtEl>
                                          <p:spTgt spid="86"/>
                                        </p:tgtEl>
                                        <p:attrNameLst>
                                          <p:attrName>ppt_x</p:attrName>
                                        </p:attrNameLst>
                                      </p:cBhvr>
                                      <p:tavLst>
                                        <p:tav tm="0">
                                          <p:val>
                                            <p:strVal val="ppt_x"/>
                                          </p:val>
                                        </p:tav>
                                        <p:tav tm="100000">
                                          <p:val>
                                            <p:strVal val="ppt_x"/>
                                          </p:val>
                                        </p:tav>
                                      </p:tavLst>
                                    </p:anim>
                                    <p:anim calcmode="lin" valueType="num">
                                      <p:cBhvr additive="base">
                                        <p:cTn id="1020" dur="4500"/>
                                        <p:tgtEl>
                                          <p:spTgt spid="86"/>
                                        </p:tgtEl>
                                        <p:attrNameLst>
                                          <p:attrName>ppt_y</p:attrName>
                                        </p:attrNameLst>
                                      </p:cBhvr>
                                      <p:tavLst>
                                        <p:tav tm="0">
                                          <p:val>
                                            <p:strVal val="ppt_y"/>
                                          </p:val>
                                        </p:tav>
                                        <p:tav tm="100000">
                                          <p:val>
                                            <p:strVal val="0-ppt_h/2"/>
                                          </p:val>
                                        </p:tav>
                                      </p:tavLst>
                                    </p:anim>
                                    <p:set>
                                      <p:cBhvr>
                                        <p:cTn id="1021" dur="1" fill="hold">
                                          <p:stCondLst>
                                            <p:cond delay="4499"/>
                                          </p:stCondLst>
                                        </p:cTn>
                                        <p:tgtEl>
                                          <p:spTgt spid="86"/>
                                        </p:tgtEl>
                                        <p:attrNameLst>
                                          <p:attrName>style.visibility</p:attrName>
                                        </p:attrNameLst>
                                      </p:cBhvr>
                                      <p:to>
                                        <p:strVal val="hidden"/>
                                      </p:to>
                                    </p:set>
                                  </p:childTnLst>
                                </p:cTn>
                              </p:par>
                              <p:par>
                                <p:cTn id="1022" presetID="3" presetClass="exit" presetSubtype="10" fill="hold" grpId="3" nodeType="withEffect">
                                  <p:stCondLst>
                                    <p:cond delay="0"/>
                                  </p:stCondLst>
                                  <p:childTnLst>
                                    <p:animEffect transition="out" filter="blinds(horizontal)">
                                      <p:cBhvr>
                                        <p:cTn id="1023" dur="6000"/>
                                        <p:tgtEl>
                                          <p:spTgt spid="86"/>
                                        </p:tgtEl>
                                      </p:cBhvr>
                                    </p:animEffect>
                                    <p:set>
                                      <p:cBhvr>
                                        <p:cTn id="1024" dur="1" fill="hold">
                                          <p:stCondLst>
                                            <p:cond delay="5999"/>
                                          </p:stCondLst>
                                        </p:cTn>
                                        <p:tgtEl>
                                          <p:spTgt spid="86"/>
                                        </p:tgtEl>
                                        <p:attrNameLst>
                                          <p:attrName>style.visibility</p:attrName>
                                        </p:attrNameLst>
                                      </p:cBhvr>
                                      <p:to>
                                        <p:strVal val="hidden"/>
                                      </p:to>
                                    </p:set>
                                  </p:childTnLst>
                                </p:cTn>
                              </p:par>
                              <p:par>
                                <p:cTn id="1025" presetID="2" presetClass="entr" presetSubtype="4" fill="hold" grpId="0" nodeType="withEffect">
                                  <p:stCondLst>
                                    <p:cond delay="0"/>
                                  </p:stCondLst>
                                  <p:childTnLst>
                                    <p:set>
                                      <p:cBhvr>
                                        <p:cTn id="1026" dur="1" fill="hold">
                                          <p:stCondLst>
                                            <p:cond delay="0"/>
                                          </p:stCondLst>
                                        </p:cTn>
                                        <p:tgtEl>
                                          <p:spTgt spid="77"/>
                                        </p:tgtEl>
                                        <p:attrNameLst>
                                          <p:attrName>style.visibility</p:attrName>
                                        </p:attrNameLst>
                                      </p:cBhvr>
                                      <p:to>
                                        <p:strVal val="visible"/>
                                      </p:to>
                                    </p:set>
                                    <p:anim calcmode="lin" valueType="num">
                                      <p:cBhvr additive="base">
                                        <p:cTn id="1027" dur="4000" fill="hold"/>
                                        <p:tgtEl>
                                          <p:spTgt spid="77"/>
                                        </p:tgtEl>
                                        <p:attrNameLst>
                                          <p:attrName>ppt_x</p:attrName>
                                        </p:attrNameLst>
                                      </p:cBhvr>
                                      <p:tavLst>
                                        <p:tav tm="0">
                                          <p:val>
                                            <p:strVal val="#ppt_x"/>
                                          </p:val>
                                        </p:tav>
                                        <p:tav tm="100000">
                                          <p:val>
                                            <p:strVal val="#ppt_x"/>
                                          </p:val>
                                        </p:tav>
                                      </p:tavLst>
                                    </p:anim>
                                    <p:anim calcmode="lin" valueType="num">
                                      <p:cBhvr additive="base">
                                        <p:cTn id="1028" dur="4000" fill="hold"/>
                                        <p:tgtEl>
                                          <p:spTgt spid="77"/>
                                        </p:tgtEl>
                                        <p:attrNameLst>
                                          <p:attrName>ppt_y</p:attrName>
                                        </p:attrNameLst>
                                      </p:cBhvr>
                                      <p:tavLst>
                                        <p:tav tm="0">
                                          <p:val>
                                            <p:strVal val="1+#ppt_h/2"/>
                                          </p:val>
                                        </p:tav>
                                        <p:tav tm="100000">
                                          <p:val>
                                            <p:strVal val="#ppt_y"/>
                                          </p:val>
                                        </p:tav>
                                      </p:tavLst>
                                    </p:anim>
                                  </p:childTnLst>
                                </p:cTn>
                              </p:par>
                              <p:par>
                                <p:cTn id="1029" presetID="19" presetClass="entr" presetSubtype="5" fill="hold" grpId="1" nodeType="withEffect">
                                  <p:stCondLst>
                                    <p:cond delay="0"/>
                                  </p:stCondLst>
                                  <p:childTnLst>
                                    <p:set>
                                      <p:cBhvr>
                                        <p:cTn id="1030" dur="1" fill="hold">
                                          <p:stCondLst>
                                            <p:cond delay="0"/>
                                          </p:stCondLst>
                                        </p:cTn>
                                        <p:tgtEl>
                                          <p:spTgt spid="77"/>
                                        </p:tgtEl>
                                        <p:attrNameLst>
                                          <p:attrName>style.visibility</p:attrName>
                                        </p:attrNameLst>
                                      </p:cBhvr>
                                      <p:to>
                                        <p:strVal val="visible"/>
                                      </p:to>
                                    </p:set>
                                    <p:anim calcmode="lin" valueType="num">
                                      <p:cBhvr>
                                        <p:cTn id="1031" dur="4000" fill="hold"/>
                                        <p:tgtEl>
                                          <p:spTgt spid="77"/>
                                        </p:tgtEl>
                                        <p:attrNameLst>
                                          <p:attrName>ppt_w</p:attrName>
                                        </p:attrNameLst>
                                      </p:cBhvr>
                                      <p:tavLst>
                                        <p:tav tm="0">
                                          <p:val>
                                            <p:strVal val="#ppt_w"/>
                                          </p:val>
                                        </p:tav>
                                        <p:tav tm="100000">
                                          <p:val>
                                            <p:strVal val="#ppt_w"/>
                                          </p:val>
                                        </p:tav>
                                      </p:tavLst>
                                    </p:anim>
                                    <p:anim calcmode="lin" valueType="num">
                                      <p:cBhvr>
                                        <p:cTn id="1032" dur="4000" fill="hold"/>
                                        <p:tgtEl>
                                          <p:spTgt spid="77"/>
                                        </p:tgtEl>
                                        <p:attrNameLst>
                                          <p:attrName>ppt_h</p:attrName>
                                        </p:attrNameLst>
                                      </p:cBhvr>
                                      <p:tavLst>
                                        <p:tav tm="0" fmla="#ppt_h*sin(2.5*pi*$)">
                                          <p:val>
                                            <p:fltVal val="0"/>
                                          </p:val>
                                        </p:tav>
                                        <p:tav tm="100000">
                                          <p:val>
                                            <p:fltVal val="1"/>
                                          </p:val>
                                        </p:tav>
                                      </p:tavLst>
                                    </p:anim>
                                  </p:childTnLst>
                                </p:cTn>
                              </p:par>
                              <p:par>
                                <p:cTn id="1033" presetID="2" presetClass="exit" presetSubtype="1" fill="hold" grpId="2" nodeType="withEffect">
                                  <p:stCondLst>
                                    <p:cond delay="0"/>
                                  </p:stCondLst>
                                  <p:childTnLst>
                                    <p:anim calcmode="lin" valueType="num">
                                      <p:cBhvr additive="base">
                                        <p:cTn id="1034" dur="4500"/>
                                        <p:tgtEl>
                                          <p:spTgt spid="77"/>
                                        </p:tgtEl>
                                        <p:attrNameLst>
                                          <p:attrName>ppt_x</p:attrName>
                                        </p:attrNameLst>
                                      </p:cBhvr>
                                      <p:tavLst>
                                        <p:tav tm="0">
                                          <p:val>
                                            <p:strVal val="ppt_x"/>
                                          </p:val>
                                        </p:tav>
                                        <p:tav tm="100000">
                                          <p:val>
                                            <p:strVal val="ppt_x"/>
                                          </p:val>
                                        </p:tav>
                                      </p:tavLst>
                                    </p:anim>
                                    <p:anim calcmode="lin" valueType="num">
                                      <p:cBhvr additive="base">
                                        <p:cTn id="1035" dur="4500"/>
                                        <p:tgtEl>
                                          <p:spTgt spid="77"/>
                                        </p:tgtEl>
                                        <p:attrNameLst>
                                          <p:attrName>ppt_y</p:attrName>
                                        </p:attrNameLst>
                                      </p:cBhvr>
                                      <p:tavLst>
                                        <p:tav tm="0">
                                          <p:val>
                                            <p:strVal val="ppt_y"/>
                                          </p:val>
                                        </p:tav>
                                        <p:tav tm="100000">
                                          <p:val>
                                            <p:strVal val="0-ppt_h/2"/>
                                          </p:val>
                                        </p:tav>
                                      </p:tavLst>
                                    </p:anim>
                                    <p:set>
                                      <p:cBhvr>
                                        <p:cTn id="1036" dur="1" fill="hold">
                                          <p:stCondLst>
                                            <p:cond delay="4499"/>
                                          </p:stCondLst>
                                        </p:cTn>
                                        <p:tgtEl>
                                          <p:spTgt spid="77"/>
                                        </p:tgtEl>
                                        <p:attrNameLst>
                                          <p:attrName>style.visibility</p:attrName>
                                        </p:attrNameLst>
                                      </p:cBhvr>
                                      <p:to>
                                        <p:strVal val="hidden"/>
                                      </p:to>
                                    </p:set>
                                  </p:childTnLst>
                                </p:cTn>
                              </p:par>
                              <p:par>
                                <p:cTn id="1037" presetID="3" presetClass="exit" presetSubtype="10" fill="hold" grpId="3" nodeType="withEffect">
                                  <p:stCondLst>
                                    <p:cond delay="0"/>
                                  </p:stCondLst>
                                  <p:childTnLst>
                                    <p:animEffect transition="out" filter="blinds(horizontal)">
                                      <p:cBhvr>
                                        <p:cTn id="1038" dur="6000"/>
                                        <p:tgtEl>
                                          <p:spTgt spid="77"/>
                                        </p:tgtEl>
                                      </p:cBhvr>
                                    </p:animEffect>
                                    <p:set>
                                      <p:cBhvr>
                                        <p:cTn id="1039" dur="1" fill="hold">
                                          <p:stCondLst>
                                            <p:cond delay="5999"/>
                                          </p:stCondLst>
                                        </p:cTn>
                                        <p:tgtEl>
                                          <p:spTgt spid="77"/>
                                        </p:tgtEl>
                                        <p:attrNameLst>
                                          <p:attrName>style.visibility</p:attrName>
                                        </p:attrNameLst>
                                      </p:cBhvr>
                                      <p:to>
                                        <p:strVal val="hidden"/>
                                      </p:to>
                                    </p:set>
                                  </p:childTnLst>
                                </p:cTn>
                              </p:par>
                              <p:par>
                                <p:cTn id="1040" presetID="2" presetClass="entr" presetSubtype="4" fill="hold" grpId="0" nodeType="withEffect">
                                  <p:stCondLst>
                                    <p:cond delay="0"/>
                                  </p:stCondLst>
                                  <p:childTnLst>
                                    <p:set>
                                      <p:cBhvr>
                                        <p:cTn id="1041" dur="1" fill="hold">
                                          <p:stCondLst>
                                            <p:cond delay="0"/>
                                          </p:stCondLst>
                                        </p:cTn>
                                        <p:tgtEl>
                                          <p:spTgt spid="79"/>
                                        </p:tgtEl>
                                        <p:attrNameLst>
                                          <p:attrName>style.visibility</p:attrName>
                                        </p:attrNameLst>
                                      </p:cBhvr>
                                      <p:to>
                                        <p:strVal val="visible"/>
                                      </p:to>
                                    </p:set>
                                    <p:anim calcmode="lin" valueType="num">
                                      <p:cBhvr additive="base">
                                        <p:cTn id="1042" dur="4000" fill="hold"/>
                                        <p:tgtEl>
                                          <p:spTgt spid="79"/>
                                        </p:tgtEl>
                                        <p:attrNameLst>
                                          <p:attrName>ppt_x</p:attrName>
                                        </p:attrNameLst>
                                      </p:cBhvr>
                                      <p:tavLst>
                                        <p:tav tm="0">
                                          <p:val>
                                            <p:strVal val="#ppt_x"/>
                                          </p:val>
                                        </p:tav>
                                        <p:tav tm="100000">
                                          <p:val>
                                            <p:strVal val="#ppt_x"/>
                                          </p:val>
                                        </p:tav>
                                      </p:tavLst>
                                    </p:anim>
                                    <p:anim calcmode="lin" valueType="num">
                                      <p:cBhvr additive="base">
                                        <p:cTn id="1043" dur="4000" fill="hold"/>
                                        <p:tgtEl>
                                          <p:spTgt spid="79"/>
                                        </p:tgtEl>
                                        <p:attrNameLst>
                                          <p:attrName>ppt_y</p:attrName>
                                        </p:attrNameLst>
                                      </p:cBhvr>
                                      <p:tavLst>
                                        <p:tav tm="0">
                                          <p:val>
                                            <p:strVal val="1+#ppt_h/2"/>
                                          </p:val>
                                        </p:tav>
                                        <p:tav tm="100000">
                                          <p:val>
                                            <p:strVal val="#ppt_y"/>
                                          </p:val>
                                        </p:tav>
                                      </p:tavLst>
                                    </p:anim>
                                  </p:childTnLst>
                                </p:cTn>
                              </p:par>
                              <p:par>
                                <p:cTn id="1044" presetID="19" presetClass="entr" presetSubtype="5" fill="hold" grpId="1" nodeType="withEffect">
                                  <p:stCondLst>
                                    <p:cond delay="0"/>
                                  </p:stCondLst>
                                  <p:childTnLst>
                                    <p:set>
                                      <p:cBhvr>
                                        <p:cTn id="1045" dur="1" fill="hold">
                                          <p:stCondLst>
                                            <p:cond delay="0"/>
                                          </p:stCondLst>
                                        </p:cTn>
                                        <p:tgtEl>
                                          <p:spTgt spid="79"/>
                                        </p:tgtEl>
                                        <p:attrNameLst>
                                          <p:attrName>style.visibility</p:attrName>
                                        </p:attrNameLst>
                                      </p:cBhvr>
                                      <p:to>
                                        <p:strVal val="visible"/>
                                      </p:to>
                                    </p:set>
                                    <p:anim calcmode="lin" valueType="num">
                                      <p:cBhvr>
                                        <p:cTn id="1046" dur="4000" fill="hold"/>
                                        <p:tgtEl>
                                          <p:spTgt spid="79"/>
                                        </p:tgtEl>
                                        <p:attrNameLst>
                                          <p:attrName>ppt_w</p:attrName>
                                        </p:attrNameLst>
                                      </p:cBhvr>
                                      <p:tavLst>
                                        <p:tav tm="0">
                                          <p:val>
                                            <p:strVal val="#ppt_w"/>
                                          </p:val>
                                        </p:tav>
                                        <p:tav tm="100000">
                                          <p:val>
                                            <p:strVal val="#ppt_w"/>
                                          </p:val>
                                        </p:tav>
                                      </p:tavLst>
                                    </p:anim>
                                    <p:anim calcmode="lin" valueType="num">
                                      <p:cBhvr>
                                        <p:cTn id="1047" dur="4000" fill="hold"/>
                                        <p:tgtEl>
                                          <p:spTgt spid="79"/>
                                        </p:tgtEl>
                                        <p:attrNameLst>
                                          <p:attrName>ppt_h</p:attrName>
                                        </p:attrNameLst>
                                      </p:cBhvr>
                                      <p:tavLst>
                                        <p:tav tm="0" fmla="#ppt_h*sin(2.5*pi*$)">
                                          <p:val>
                                            <p:fltVal val="0"/>
                                          </p:val>
                                        </p:tav>
                                        <p:tav tm="100000">
                                          <p:val>
                                            <p:fltVal val="1"/>
                                          </p:val>
                                        </p:tav>
                                      </p:tavLst>
                                    </p:anim>
                                  </p:childTnLst>
                                </p:cTn>
                              </p:par>
                              <p:par>
                                <p:cTn id="1048" presetID="2" presetClass="exit" presetSubtype="1" fill="hold" grpId="2" nodeType="withEffect">
                                  <p:stCondLst>
                                    <p:cond delay="0"/>
                                  </p:stCondLst>
                                  <p:childTnLst>
                                    <p:anim calcmode="lin" valueType="num">
                                      <p:cBhvr additive="base">
                                        <p:cTn id="1049" dur="4500"/>
                                        <p:tgtEl>
                                          <p:spTgt spid="79"/>
                                        </p:tgtEl>
                                        <p:attrNameLst>
                                          <p:attrName>ppt_x</p:attrName>
                                        </p:attrNameLst>
                                      </p:cBhvr>
                                      <p:tavLst>
                                        <p:tav tm="0">
                                          <p:val>
                                            <p:strVal val="ppt_x"/>
                                          </p:val>
                                        </p:tav>
                                        <p:tav tm="100000">
                                          <p:val>
                                            <p:strVal val="ppt_x"/>
                                          </p:val>
                                        </p:tav>
                                      </p:tavLst>
                                    </p:anim>
                                    <p:anim calcmode="lin" valueType="num">
                                      <p:cBhvr additive="base">
                                        <p:cTn id="1050" dur="4500"/>
                                        <p:tgtEl>
                                          <p:spTgt spid="79"/>
                                        </p:tgtEl>
                                        <p:attrNameLst>
                                          <p:attrName>ppt_y</p:attrName>
                                        </p:attrNameLst>
                                      </p:cBhvr>
                                      <p:tavLst>
                                        <p:tav tm="0">
                                          <p:val>
                                            <p:strVal val="ppt_y"/>
                                          </p:val>
                                        </p:tav>
                                        <p:tav tm="100000">
                                          <p:val>
                                            <p:strVal val="0-ppt_h/2"/>
                                          </p:val>
                                        </p:tav>
                                      </p:tavLst>
                                    </p:anim>
                                    <p:set>
                                      <p:cBhvr>
                                        <p:cTn id="1051" dur="1" fill="hold">
                                          <p:stCondLst>
                                            <p:cond delay="4499"/>
                                          </p:stCondLst>
                                        </p:cTn>
                                        <p:tgtEl>
                                          <p:spTgt spid="79"/>
                                        </p:tgtEl>
                                        <p:attrNameLst>
                                          <p:attrName>style.visibility</p:attrName>
                                        </p:attrNameLst>
                                      </p:cBhvr>
                                      <p:to>
                                        <p:strVal val="hidden"/>
                                      </p:to>
                                    </p:set>
                                  </p:childTnLst>
                                </p:cTn>
                              </p:par>
                              <p:par>
                                <p:cTn id="1052" presetID="3" presetClass="exit" presetSubtype="10" fill="hold" grpId="3" nodeType="withEffect">
                                  <p:stCondLst>
                                    <p:cond delay="0"/>
                                  </p:stCondLst>
                                  <p:childTnLst>
                                    <p:animEffect transition="out" filter="blinds(horizontal)">
                                      <p:cBhvr>
                                        <p:cTn id="1053" dur="6000"/>
                                        <p:tgtEl>
                                          <p:spTgt spid="79"/>
                                        </p:tgtEl>
                                      </p:cBhvr>
                                    </p:animEffect>
                                    <p:set>
                                      <p:cBhvr>
                                        <p:cTn id="1054" dur="1" fill="hold">
                                          <p:stCondLst>
                                            <p:cond delay="5999"/>
                                          </p:stCondLst>
                                        </p:cTn>
                                        <p:tgtEl>
                                          <p:spTgt spid="79"/>
                                        </p:tgtEl>
                                        <p:attrNameLst>
                                          <p:attrName>style.visibility</p:attrName>
                                        </p:attrNameLst>
                                      </p:cBhvr>
                                      <p:to>
                                        <p:strVal val="hidden"/>
                                      </p:to>
                                    </p:set>
                                  </p:childTnLst>
                                </p:cTn>
                              </p:par>
                              <p:par>
                                <p:cTn id="1055" presetID="2" presetClass="entr" presetSubtype="4" fill="hold" grpId="0" nodeType="withEffect">
                                  <p:stCondLst>
                                    <p:cond delay="0"/>
                                  </p:stCondLst>
                                  <p:childTnLst>
                                    <p:set>
                                      <p:cBhvr>
                                        <p:cTn id="1056" dur="1" fill="hold">
                                          <p:stCondLst>
                                            <p:cond delay="0"/>
                                          </p:stCondLst>
                                        </p:cTn>
                                        <p:tgtEl>
                                          <p:spTgt spid="72"/>
                                        </p:tgtEl>
                                        <p:attrNameLst>
                                          <p:attrName>style.visibility</p:attrName>
                                        </p:attrNameLst>
                                      </p:cBhvr>
                                      <p:to>
                                        <p:strVal val="visible"/>
                                      </p:to>
                                    </p:set>
                                    <p:anim calcmode="lin" valueType="num">
                                      <p:cBhvr additive="base">
                                        <p:cTn id="1057" dur="4000" fill="hold"/>
                                        <p:tgtEl>
                                          <p:spTgt spid="72"/>
                                        </p:tgtEl>
                                        <p:attrNameLst>
                                          <p:attrName>ppt_x</p:attrName>
                                        </p:attrNameLst>
                                      </p:cBhvr>
                                      <p:tavLst>
                                        <p:tav tm="0">
                                          <p:val>
                                            <p:strVal val="#ppt_x"/>
                                          </p:val>
                                        </p:tav>
                                        <p:tav tm="100000">
                                          <p:val>
                                            <p:strVal val="#ppt_x"/>
                                          </p:val>
                                        </p:tav>
                                      </p:tavLst>
                                    </p:anim>
                                    <p:anim calcmode="lin" valueType="num">
                                      <p:cBhvr additive="base">
                                        <p:cTn id="1058" dur="4000" fill="hold"/>
                                        <p:tgtEl>
                                          <p:spTgt spid="72"/>
                                        </p:tgtEl>
                                        <p:attrNameLst>
                                          <p:attrName>ppt_y</p:attrName>
                                        </p:attrNameLst>
                                      </p:cBhvr>
                                      <p:tavLst>
                                        <p:tav tm="0">
                                          <p:val>
                                            <p:strVal val="1+#ppt_h/2"/>
                                          </p:val>
                                        </p:tav>
                                        <p:tav tm="100000">
                                          <p:val>
                                            <p:strVal val="#ppt_y"/>
                                          </p:val>
                                        </p:tav>
                                      </p:tavLst>
                                    </p:anim>
                                  </p:childTnLst>
                                </p:cTn>
                              </p:par>
                              <p:par>
                                <p:cTn id="1059" presetID="19" presetClass="entr" presetSubtype="5" fill="hold" grpId="1" nodeType="withEffect">
                                  <p:stCondLst>
                                    <p:cond delay="0"/>
                                  </p:stCondLst>
                                  <p:childTnLst>
                                    <p:set>
                                      <p:cBhvr>
                                        <p:cTn id="1060" dur="1" fill="hold">
                                          <p:stCondLst>
                                            <p:cond delay="0"/>
                                          </p:stCondLst>
                                        </p:cTn>
                                        <p:tgtEl>
                                          <p:spTgt spid="72"/>
                                        </p:tgtEl>
                                        <p:attrNameLst>
                                          <p:attrName>style.visibility</p:attrName>
                                        </p:attrNameLst>
                                      </p:cBhvr>
                                      <p:to>
                                        <p:strVal val="visible"/>
                                      </p:to>
                                    </p:set>
                                    <p:anim calcmode="lin" valueType="num">
                                      <p:cBhvr>
                                        <p:cTn id="1061" dur="4000" fill="hold"/>
                                        <p:tgtEl>
                                          <p:spTgt spid="72"/>
                                        </p:tgtEl>
                                        <p:attrNameLst>
                                          <p:attrName>ppt_w</p:attrName>
                                        </p:attrNameLst>
                                      </p:cBhvr>
                                      <p:tavLst>
                                        <p:tav tm="0">
                                          <p:val>
                                            <p:strVal val="#ppt_w"/>
                                          </p:val>
                                        </p:tav>
                                        <p:tav tm="100000">
                                          <p:val>
                                            <p:strVal val="#ppt_w"/>
                                          </p:val>
                                        </p:tav>
                                      </p:tavLst>
                                    </p:anim>
                                    <p:anim calcmode="lin" valueType="num">
                                      <p:cBhvr>
                                        <p:cTn id="1062" dur="4000" fill="hold"/>
                                        <p:tgtEl>
                                          <p:spTgt spid="72"/>
                                        </p:tgtEl>
                                        <p:attrNameLst>
                                          <p:attrName>ppt_h</p:attrName>
                                        </p:attrNameLst>
                                      </p:cBhvr>
                                      <p:tavLst>
                                        <p:tav tm="0" fmla="#ppt_h*sin(2.5*pi*$)">
                                          <p:val>
                                            <p:fltVal val="0"/>
                                          </p:val>
                                        </p:tav>
                                        <p:tav tm="100000">
                                          <p:val>
                                            <p:fltVal val="1"/>
                                          </p:val>
                                        </p:tav>
                                      </p:tavLst>
                                    </p:anim>
                                  </p:childTnLst>
                                </p:cTn>
                              </p:par>
                              <p:par>
                                <p:cTn id="1063" presetID="2" presetClass="exit" presetSubtype="1" fill="hold" grpId="2" nodeType="withEffect">
                                  <p:stCondLst>
                                    <p:cond delay="0"/>
                                  </p:stCondLst>
                                  <p:childTnLst>
                                    <p:anim calcmode="lin" valueType="num">
                                      <p:cBhvr additive="base">
                                        <p:cTn id="1064" dur="4500"/>
                                        <p:tgtEl>
                                          <p:spTgt spid="72"/>
                                        </p:tgtEl>
                                        <p:attrNameLst>
                                          <p:attrName>ppt_x</p:attrName>
                                        </p:attrNameLst>
                                      </p:cBhvr>
                                      <p:tavLst>
                                        <p:tav tm="0">
                                          <p:val>
                                            <p:strVal val="ppt_x"/>
                                          </p:val>
                                        </p:tav>
                                        <p:tav tm="100000">
                                          <p:val>
                                            <p:strVal val="ppt_x"/>
                                          </p:val>
                                        </p:tav>
                                      </p:tavLst>
                                    </p:anim>
                                    <p:anim calcmode="lin" valueType="num">
                                      <p:cBhvr additive="base">
                                        <p:cTn id="1065" dur="4500"/>
                                        <p:tgtEl>
                                          <p:spTgt spid="72"/>
                                        </p:tgtEl>
                                        <p:attrNameLst>
                                          <p:attrName>ppt_y</p:attrName>
                                        </p:attrNameLst>
                                      </p:cBhvr>
                                      <p:tavLst>
                                        <p:tav tm="0">
                                          <p:val>
                                            <p:strVal val="ppt_y"/>
                                          </p:val>
                                        </p:tav>
                                        <p:tav tm="100000">
                                          <p:val>
                                            <p:strVal val="0-ppt_h/2"/>
                                          </p:val>
                                        </p:tav>
                                      </p:tavLst>
                                    </p:anim>
                                    <p:set>
                                      <p:cBhvr>
                                        <p:cTn id="1066" dur="1" fill="hold">
                                          <p:stCondLst>
                                            <p:cond delay="4499"/>
                                          </p:stCondLst>
                                        </p:cTn>
                                        <p:tgtEl>
                                          <p:spTgt spid="72"/>
                                        </p:tgtEl>
                                        <p:attrNameLst>
                                          <p:attrName>style.visibility</p:attrName>
                                        </p:attrNameLst>
                                      </p:cBhvr>
                                      <p:to>
                                        <p:strVal val="hidden"/>
                                      </p:to>
                                    </p:set>
                                  </p:childTnLst>
                                </p:cTn>
                              </p:par>
                              <p:par>
                                <p:cTn id="1067" presetID="3" presetClass="exit" presetSubtype="10" fill="hold" grpId="3" nodeType="withEffect">
                                  <p:stCondLst>
                                    <p:cond delay="0"/>
                                  </p:stCondLst>
                                  <p:childTnLst>
                                    <p:animEffect transition="out" filter="blinds(horizontal)">
                                      <p:cBhvr>
                                        <p:cTn id="1068" dur="6000"/>
                                        <p:tgtEl>
                                          <p:spTgt spid="72"/>
                                        </p:tgtEl>
                                      </p:cBhvr>
                                    </p:animEffect>
                                    <p:set>
                                      <p:cBhvr>
                                        <p:cTn id="1069" dur="1" fill="hold">
                                          <p:stCondLst>
                                            <p:cond delay="5999"/>
                                          </p:stCondLst>
                                        </p:cTn>
                                        <p:tgtEl>
                                          <p:spTgt spid="72"/>
                                        </p:tgtEl>
                                        <p:attrNameLst>
                                          <p:attrName>style.visibility</p:attrName>
                                        </p:attrNameLst>
                                      </p:cBhvr>
                                      <p:to>
                                        <p:strVal val="hidden"/>
                                      </p:to>
                                    </p:set>
                                  </p:childTnLst>
                                </p:cTn>
                              </p:par>
                              <p:par>
                                <p:cTn id="1070" presetID="2" presetClass="entr" presetSubtype="4" fill="hold" grpId="0" nodeType="withEffect">
                                  <p:stCondLst>
                                    <p:cond delay="0"/>
                                  </p:stCondLst>
                                  <p:childTnLst>
                                    <p:set>
                                      <p:cBhvr>
                                        <p:cTn id="1071" dur="1" fill="hold">
                                          <p:stCondLst>
                                            <p:cond delay="0"/>
                                          </p:stCondLst>
                                        </p:cTn>
                                        <p:tgtEl>
                                          <p:spTgt spid="74"/>
                                        </p:tgtEl>
                                        <p:attrNameLst>
                                          <p:attrName>style.visibility</p:attrName>
                                        </p:attrNameLst>
                                      </p:cBhvr>
                                      <p:to>
                                        <p:strVal val="visible"/>
                                      </p:to>
                                    </p:set>
                                    <p:anim calcmode="lin" valueType="num">
                                      <p:cBhvr additive="base">
                                        <p:cTn id="1072" dur="4000" fill="hold"/>
                                        <p:tgtEl>
                                          <p:spTgt spid="74"/>
                                        </p:tgtEl>
                                        <p:attrNameLst>
                                          <p:attrName>ppt_x</p:attrName>
                                        </p:attrNameLst>
                                      </p:cBhvr>
                                      <p:tavLst>
                                        <p:tav tm="0">
                                          <p:val>
                                            <p:strVal val="#ppt_x"/>
                                          </p:val>
                                        </p:tav>
                                        <p:tav tm="100000">
                                          <p:val>
                                            <p:strVal val="#ppt_x"/>
                                          </p:val>
                                        </p:tav>
                                      </p:tavLst>
                                    </p:anim>
                                    <p:anim calcmode="lin" valueType="num">
                                      <p:cBhvr additive="base">
                                        <p:cTn id="1073" dur="4000" fill="hold"/>
                                        <p:tgtEl>
                                          <p:spTgt spid="74"/>
                                        </p:tgtEl>
                                        <p:attrNameLst>
                                          <p:attrName>ppt_y</p:attrName>
                                        </p:attrNameLst>
                                      </p:cBhvr>
                                      <p:tavLst>
                                        <p:tav tm="0">
                                          <p:val>
                                            <p:strVal val="1+#ppt_h/2"/>
                                          </p:val>
                                        </p:tav>
                                        <p:tav tm="100000">
                                          <p:val>
                                            <p:strVal val="#ppt_y"/>
                                          </p:val>
                                        </p:tav>
                                      </p:tavLst>
                                    </p:anim>
                                  </p:childTnLst>
                                </p:cTn>
                              </p:par>
                              <p:par>
                                <p:cTn id="1074" presetID="19" presetClass="entr" presetSubtype="5" fill="hold" grpId="1" nodeType="withEffect">
                                  <p:stCondLst>
                                    <p:cond delay="0"/>
                                  </p:stCondLst>
                                  <p:childTnLst>
                                    <p:set>
                                      <p:cBhvr>
                                        <p:cTn id="1075" dur="1" fill="hold">
                                          <p:stCondLst>
                                            <p:cond delay="0"/>
                                          </p:stCondLst>
                                        </p:cTn>
                                        <p:tgtEl>
                                          <p:spTgt spid="74"/>
                                        </p:tgtEl>
                                        <p:attrNameLst>
                                          <p:attrName>style.visibility</p:attrName>
                                        </p:attrNameLst>
                                      </p:cBhvr>
                                      <p:to>
                                        <p:strVal val="visible"/>
                                      </p:to>
                                    </p:set>
                                    <p:anim calcmode="lin" valueType="num">
                                      <p:cBhvr>
                                        <p:cTn id="1076" dur="4000" fill="hold"/>
                                        <p:tgtEl>
                                          <p:spTgt spid="74"/>
                                        </p:tgtEl>
                                        <p:attrNameLst>
                                          <p:attrName>ppt_w</p:attrName>
                                        </p:attrNameLst>
                                      </p:cBhvr>
                                      <p:tavLst>
                                        <p:tav tm="0">
                                          <p:val>
                                            <p:strVal val="#ppt_w"/>
                                          </p:val>
                                        </p:tav>
                                        <p:tav tm="100000">
                                          <p:val>
                                            <p:strVal val="#ppt_w"/>
                                          </p:val>
                                        </p:tav>
                                      </p:tavLst>
                                    </p:anim>
                                    <p:anim calcmode="lin" valueType="num">
                                      <p:cBhvr>
                                        <p:cTn id="1077" dur="4000" fill="hold"/>
                                        <p:tgtEl>
                                          <p:spTgt spid="74"/>
                                        </p:tgtEl>
                                        <p:attrNameLst>
                                          <p:attrName>ppt_h</p:attrName>
                                        </p:attrNameLst>
                                      </p:cBhvr>
                                      <p:tavLst>
                                        <p:tav tm="0" fmla="#ppt_h*sin(2.5*pi*$)">
                                          <p:val>
                                            <p:fltVal val="0"/>
                                          </p:val>
                                        </p:tav>
                                        <p:tav tm="100000">
                                          <p:val>
                                            <p:fltVal val="1"/>
                                          </p:val>
                                        </p:tav>
                                      </p:tavLst>
                                    </p:anim>
                                  </p:childTnLst>
                                </p:cTn>
                              </p:par>
                              <p:par>
                                <p:cTn id="1078" presetID="2" presetClass="exit" presetSubtype="1" fill="hold" grpId="2" nodeType="withEffect">
                                  <p:stCondLst>
                                    <p:cond delay="0"/>
                                  </p:stCondLst>
                                  <p:childTnLst>
                                    <p:anim calcmode="lin" valueType="num">
                                      <p:cBhvr additive="base">
                                        <p:cTn id="1079" dur="4500"/>
                                        <p:tgtEl>
                                          <p:spTgt spid="74"/>
                                        </p:tgtEl>
                                        <p:attrNameLst>
                                          <p:attrName>ppt_x</p:attrName>
                                        </p:attrNameLst>
                                      </p:cBhvr>
                                      <p:tavLst>
                                        <p:tav tm="0">
                                          <p:val>
                                            <p:strVal val="ppt_x"/>
                                          </p:val>
                                        </p:tav>
                                        <p:tav tm="100000">
                                          <p:val>
                                            <p:strVal val="ppt_x"/>
                                          </p:val>
                                        </p:tav>
                                      </p:tavLst>
                                    </p:anim>
                                    <p:anim calcmode="lin" valueType="num">
                                      <p:cBhvr additive="base">
                                        <p:cTn id="1080" dur="4500"/>
                                        <p:tgtEl>
                                          <p:spTgt spid="74"/>
                                        </p:tgtEl>
                                        <p:attrNameLst>
                                          <p:attrName>ppt_y</p:attrName>
                                        </p:attrNameLst>
                                      </p:cBhvr>
                                      <p:tavLst>
                                        <p:tav tm="0">
                                          <p:val>
                                            <p:strVal val="ppt_y"/>
                                          </p:val>
                                        </p:tav>
                                        <p:tav tm="100000">
                                          <p:val>
                                            <p:strVal val="0-ppt_h/2"/>
                                          </p:val>
                                        </p:tav>
                                      </p:tavLst>
                                    </p:anim>
                                    <p:set>
                                      <p:cBhvr>
                                        <p:cTn id="1081" dur="1" fill="hold">
                                          <p:stCondLst>
                                            <p:cond delay="4499"/>
                                          </p:stCondLst>
                                        </p:cTn>
                                        <p:tgtEl>
                                          <p:spTgt spid="74"/>
                                        </p:tgtEl>
                                        <p:attrNameLst>
                                          <p:attrName>style.visibility</p:attrName>
                                        </p:attrNameLst>
                                      </p:cBhvr>
                                      <p:to>
                                        <p:strVal val="hidden"/>
                                      </p:to>
                                    </p:set>
                                  </p:childTnLst>
                                </p:cTn>
                              </p:par>
                              <p:par>
                                <p:cTn id="1082" presetID="3" presetClass="exit" presetSubtype="10" fill="hold" grpId="3" nodeType="withEffect">
                                  <p:stCondLst>
                                    <p:cond delay="0"/>
                                  </p:stCondLst>
                                  <p:childTnLst>
                                    <p:animEffect transition="out" filter="blinds(horizontal)">
                                      <p:cBhvr>
                                        <p:cTn id="1083" dur="6000"/>
                                        <p:tgtEl>
                                          <p:spTgt spid="74"/>
                                        </p:tgtEl>
                                      </p:cBhvr>
                                    </p:animEffect>
                                    <p:set>
                                      <p:cBhvr>
                                        <p:cTn id="1084" dur="1" fill="hold">
                                          <p:stCondLst>
                                            <p:cond delay="5999"/>
                                          </p:stCondLst>
                                        </p:cTn>
                                        <p:tgtEl>
                                          <p:spTgt spid="74"/>
                                        </p:tgtEl>
                                        <p:attrNameLst>
                                          <p:attrName>style.visibility</p:attrName>
                                        </p:attrNameLst>
                                      </p:cBhvr>
                                      <p:to>
                                        <p:strVal val="hidden"/>
                                      </p:to>
                                    </p:set>
                                  </p:childTnLst>
                                </p:cTn>
                              </p:par>
                              <p:par>
                                <p:cTn id="1085" presetID="2" presetClass="entr" presetSubtype="4" fill="hold" grpId="0" nodeType="withEffect">
                                  <p:stCondLst>
                                    <p:cond delay="0"/>
                                  </p:stCondLst>
                                  <p:childTnLst>
                                    <p:set>
                                      <p:cBhvr>
                                        <p:cTn id="1086" dur="1" fill="hold">
                                          <p:stCondLst>
                                            <p:cond delay="0"/>
                                          </p:stCondLst>
                                        </p:cTn>
                                        <p:tgtEl>
                                          <p:spTgt spid="75"/>
                                        </p:tgtEl>
                                        <p:attrNameLst>
                                          <p:attrName>style.visibility</p:attrName>
                                        </p:attrNameLst>
                                      </p:cBhvr>
                                      <p:to>
                                        <p:strVal val="visible"/>
                                      </p:to>
                                    </p:set>
                                    <p:anim calcmode="lin" valueType="num">
                                      <p:cBhvr additive="base">
                                        <p:cTn id="1087" dur="4000" fill="hold"/>
                                        <p:tgtEl>
                                          <p:spTgt spid="75"/>
                                        </p:tgtEl>
                                        <p:attrNameLst>
                                          <p:attrName>ppt_x</p:attrName>
                                        </p:attrNameLst>
                                      </p:cBhvr>
                                      <p:tavLst>
                                        <p:tav tm="0">
                                          <p:val>
                                            <p:strVal val="#ppt_x"/>
                                          </p:val>
                                        </p:tav>
                                        <p:tav tm="100000">
                                          <p:val>
                                            <p:strVal val="#ppt_x"/>
                                          </p:val>
                                        </p:tav>
                                      </p:tavLst>
                                    </p:anim>
                                    <p:anim calcmode="lin" valueType="num">
                                      <p:cBhvr additive="base">
                                        <p:cTn id="1088" dur="4000" fill="hold"/>
                                        <p:tgtEl>
                                          <p:spTgt spid="75"/>
                                        </p:tgtEl>
                                        <p:attrNameLst>
                                          <p:attrName>ppt_y</p:attrName>
                                        </p:attrNameLst>
                                      </p:cBhvr>
                                      <p:tavLst>
                                        <p:tav tm="0">
                                          <p:val>
                                            <p:strVal val="1+#ppt_h/2"/>
                                          </p:val>
                                        </p:tav>
                                        <p:tav tm="100000">
                                          <p:val>
                                            <p:strVal val="#ppt_y"/>
                                          </p:val>
                                        </p:tav>
                                      </p:tavLst>
                                    </p:anim>
                                  </p:childTnLst>
                                </p:cTn>
                              </p:par>
                              <p:par>
                                <p:cTn id="1089" presetID="19" presetClass="entr" presetSubtype="5" fill="hold" grpId="1" nodeType="withEffect">
                                  <p:stCondLst>
                                    <p:cond delay="0"/>
                                  </p:stCondLst>
                                  <p:childTnLst>
                                    <p:set>
                                      <p:cBhvr>
                                        <p:cTn id="1090" dur="1" fill="hold">
                                          <p:stCondLst>
                                            <p:cond delay="0"/>
                                          </p:stCondLst>
                                        </p:cTn>
                                        <p:tgtEl>
                                          <p:spTgt spid="75"/>
                                        </p:tgtEl>
                                        <p:attrNameLst>
                                          <p:attrName>style.visibility</p:attrName>
                                        </p:attrNameLst>
                                      </p:cBhvr>
                                      <p:to>
                                        <p:strVal val="visible"/>
                                      </p:to>
                                    </p:set>
                                    <p:anim calcmode="lin" valueType="num">
                                      <p:cBhvr>
                                        <p:cTn id="1091" dur="4000" fill="hold"/>
                                        <p:tgtEl>
                                          <p:spTgt spid="75"/>
                                        </p:tgtEl>
                                        <p:attrNameLst>
                                          <p:attrName>ppt_w</p:attrName>
                                        </p:attrNameLst>
                                      </p:cBhvr>
                                      <p:tavLst>
                                        <p:tav tm="0">
                                          <p:val>
                                            <p:strVal val="#ppt_w"/>
                                          </p:val>
                                        </p:tav>
                                        <p:tav tm="100000">
                                          <p:val>
                                            <p:strVal val="#ppt_w"/>
                                          </p:val>
                                        </p:tav>
                                      </p:tavLst>
                                    </p:anim>
                                    <p:anim calcmode="lin" valueType="num">
                                      <p:cBhvr>
                                        <p:cTn id="1092" dur="4000" fill="hold"/>
                                        <p:tgtEl>
                                          <p:spTgt spid="75"/>
                                        </p:tgtEl>
                                        <p:attrNameLst>
                                          <p:attrName>ppt_h</p:attrName>
                                        </p:attrNameLst>
                                      </p:cBhvr>
                                      <p:tavLst>
                                        <p:tav tm="0" fmla="#ppt_h*sin(2.5*pi*$)">
                                          <p:val>
                                            <p:fltVal val="0"/>
                                          </p:val>
                                        </p:tav>
                                        <p:tav tm="100000">
                                          <p:val>
                                            <p:fltVal val="1"/>
                                          </p:val>
                                        </p:tav>
                                      </p:tavLst>
                                    </p:anim>
                                  </p:childTnLst>
                                </p:cTn>
                              </p:par>
                              <p:par>
                                <p:cTn id="1093" presetID="2" presetClass="exit" presetSubtype="1" fill="hold" grpId="2" nodeType="withEffect">
                                  <p:stCondLst>
                                    <p:cond delay="0"/>
                                  </p:stCondLst>
                                  <p:childTnLst>
                                    <p:anim calcmode="lin" valueType="num">
                                      <p:cBhvr additive="base">
                                        <p:cTn id="1094" dur="4500"/>
                                        <p:tgtEl>
                                          <p:spTgt spid="75"/>
                                        </p:tgtEl>
                                        <p:attrNameLst>
                                          <p:attrName>ppt_x</p:attrName>
                                        </p:attrNameLst>
                                      </p:cBhvr>
                                      <p:tavLst>
                                        <p:tav tm="0">
                                          <p:val>
                                            <p:strVal val="ppt_x"/>
                                          </p:val>
                                        </p:tav>
                                        <p:tav tm="100000">
                                          <p:val>
                                            <p:strVal val="ppt_x"/>
                                          </p:val>
                                        </p:tav>
                                      </p:tavLst>
                                    </p:anim>
                                    <p:anim calcmode="lin" valueType="num">
                                      <p:cBhvr additive="base">
                                        <p:cTn id="1095" dur="4500"/>
                                        <p:tgtEl>
                                          <p:spTgt spid="75"/>
                                        </p:tgtEl>
                                        <p:attrNameLst>
                                          <p:attrName>ppt_y</p:attrName>
                                        </p:attrNameLst>
                                      </p:cBhvr>
                                      <p:tavLst>
                                        <p:tav tm="0">
                                          <p:val>
                                            <p:strVal val="ppt_y"/>
                                          </p:val>
                                        </p:tav>
                                        <p:tav tm="100000">
                                          <p:val>
                                            <p:strVal val="0-ppt_h/2"/>
                                          </p:val>
                                        </p:tav>
                                      </p:tavLst>
                                    </p:anim>
                                    <p:set>
                                      <p:cBhvr>
                                        <p:cTn id="1096" dur="1" fill="hold">
                                          <p:stCondLst>
                                            <p:cond delay="4499"/>
                                          </p:stCondLst>
                                        </p:cTn>
                                        <p:tgtEl>
                                          <p:spTgt spid="75"/>
                                        </p:tgtEl>
                                        <p:attrNameLst>
                                          <p:attrName>style.visibility</p:attrName>
                                        </p:attrNameLst>
                                      </p:cBhvr>
                                      <p:to>
                                        <p:strVal val="hidden"/>
                                      </p:to>
                                    </p:set>
                                  </p:childTnLst>
                                </p:cTn>
                              </p:par>
                              <p:par>
                                <p:cTn id="1097" presetID="3" presetClass="exit" presetSubtype="10" fill="hold" grpId="3" nodeType="withEffect">
                                  <p:stCondLst>
                                    <p:cond delay="0"/>
                                  </p:stCondLst>
                                  <p:childTnLst>
                                    <p:animEffect transition="out" filter="blinds(horizontal)">
                                      <p:cBhvr>
                                        <p:cTn id="1098" dur="6000"/>
                                        <p:tgtEl>
                                          <p:spTgt spid="75"/>
                                        </p:tgtEl>
                                      </p:cBhvr>
                                    </p:animEffect>
                                    <p:set>
                                      <p:cBhvr>
                                        <p:cTn id="1099" dur="1" fill="hold">
                                          <p:stCondLst>
                                            <p:cond delay="5999"/>
                                          </p:stCondLst>
                                        </p:cTn>
                                        <p:tgtEl>
                                          <p:spTgt spid="75"/>
                                        </p:tgtEl>
                                        <p:attrNameLst>
                                          <p:attrName>style.visibility</p:attrName>
                                        </p:attrNameLst>
                                      </p:cBhvr>
                                      <p:to>
                                        <p:strVal val="hidden"/>
                                      </p:to>
                                    </p:set>
                                  </p:childTnLst>
                                </p:cTn>
                              </p:par>
                              <p:par>
                                <p:cTn id="1100" presetID="2" presetClass="entr" presetSubtype="4" fill="hold" grpId="0" nodeType="withEffect">
                                  <p:stCondLst>
                                    <p:cond delay="0"/>
                                  </p:stCondLst>
                                  <p:childTnLst>
                                    <p:set>
                                      <p:cBhvr>
                                        <p:cTn id="1101" dur="1" fill="hold">
                                          <p:stCondLst>
                                            <p:cond delay="0"/>
                                          </p:stCondLst>
                                        </p:cTn>
                                        <p:tgtEl>
                                          <p:spTgt spid="71"/>
                                        </p:tgtEl>
                                        <p:attrNameLst>
                                          <p:attrName>style.visibility</p:attrName>
                                        </p:attrNameLst>
                                      </p:cBhvr>
                                      <p:to>
                                        <p:strVal val="visible"/>
                                      </p:to>
                                    </p:set>
                                    <p:anim calcmode="lin" valueType="num">
                                      <p:cBhvr additive="base">
                                        <p:cTn id="1102" dur="4000" fill="hold"/>
                                        <p:tgtEl>
                                          <p:spTgt spid="71"/>
                                        </p:tgtEl>
                                        <p:attrNameLst>
                                          <p:attrName>ppt_x</p:attrName>
                                        </p:attrNameLst>
                                      </p:cBhvr>
                                      <p:tavLst>
                                        <p:tav tm="0">
                                          <p:val>
                                            <p:strVal val="#ppt_x"/>
                                          </p:val>
                                        </p:tav>
                                        <p:tav tm="100000">
                                          <p:val>
                                            <p:strVal val="#ppt_x"/>
                                          </p:val>
                                        </p:tav>
                                      </p:tavLst>
                                    </p:anim>
                                    <p:anim calcmode="lin" valueType="num">
                                      <p:cBhvr additive="base">
                                        <p:cTn id="1103" dur="4000" fill="hold"/>
                                        <p:tgtEl>
                                          <p:spTgt spid="71"/>
                                        </p:tgtEl>
                                        <p:attrNameLst>
                                          <p:attrName>ppt_y</p:attrName>
                                        </p:attrNameLst>
                                      </p:cBhvr>
                                      <p:tavLst>
                                        <p:tav tm="0">
                                          <p:val>
                                            <p:strVal val="1+#ppt_h/2"/>
                                          </p:val>
                                        </p:tav>
                                        <p:tav tm="100000">
                                          <p:val>
                                            <p:strVal val="#ppt_y"/>
                                          </p:val>
                                        </p:tav>
                                      </p:tavLst>
                                    </p:anim>
                                  </p:childTnLst>
                                </p:cTn>
                              </p:par>
                              <p:par>
                                <p:cTn id="1104" presetID="19" presetClass="entr" presetSubtype="5" fill="hold" grpId="1" nodeType="withEffect">
                                  <p:stCondLst>
                                    <p:cond delay="0"/>
                                  </p:stCondLst>
                                  <p:childTnLst>
                                    <p:set>
                                      <p:cBhvr>
                                        <p:cTn id="1105" dur="1" fill="hold">
                                          <p:stCondLst>
                                            <p:cond delay="0"/>
                                          </p:stCondLst>
                                        </p:cTn>
                                        <p:tgtEl>
                                          <p:spTgt spid="71"/>
                                        </p:tgtEl>
                                        <p:attrNameLst>
                                          <p:attrName>style.visibility</p:attrName>
                                        </p:attrNameLst>
                                      </p:cBhvr>
                                      <p:to>
                                        <p:strVal val="visible"/>
                                      </p:to>
                                    </p:set>
                                    <p:anim calcmode="lin" valueType="num">
                                      <p:cBhvr>
                                        <p:cTn id="1106" dur="4000" fill="hold"/>
                                        <p:tgtEl>
                                          <p:spTgt spid="71"/>
                                        </p:tgtEl>
                                        <p:attrNameLst>
                                          <p:attrName>ppt_w</p:attrName>
                                        </p:attrNameLst>
                                      </p:cBhvr>
                                      <p:tavLst>
                                        <p:tav tm="0">
                                          <p:val>
                                            <p:strVal val="#ppt_w"/>
                                          </p:val>
                                        </p:tav>
                                        <p:tav tm="100000">
                                          <p:val>
                                            <p:strVal val="#ppt_w"/>
                                          </p:val>
                                        </p:tav>
                                      </p:tavLst>
                                    </p:anim>
                                    <p:anim calcmode="lin" valueType="num">
                                      <p:cBhvr>
                                        <p:cTn id="1107" dur="4000" fill="hold"/>
                                        <p:tgtEl>
                                          <p:spTgt spid="71"/>
                                        </p:tgtEl>
                                        <p:attrNameLst>
                                          <p:attrName>ppt_h</p:attrName>
                                        </p:attrNameLst>
                                      </p:cBhvr>
                                      <p:tavLst>
                                        <p:tav tm="0" fmla="#ppt_h*sin(2.5*pi*$)">
                                          <p:val>
                                            <p:fltVal val="0"/>
                                          </p:val>
                                        </p:tav>
                                        <p:tav tm="100000">
                                          <p:val>
                                            <p:fltVal val="1"/>
                                          </p:val>
                                        </p:tav>
                                      </p:tavLst>
                                    </p:anim>
                                  </p:childTnLst>
                                </p:cTn>
                              </p:par>
                              <p:par>
                                <p:cTn id="1108" presetID="2" presetClass="exit" presetSubtype="1" fill="hold" grpId="2" nodeType="withEffect">
                                  <p:stCondLst>
                                    <p:cond delay="0"/>
                                  </p:stCondLst>
                                  <p:childTnLst>
                                    <p:anim calcmode="lin" valueType="num">
                                      <p:cBhvr additive="base">
                                        <p:cTn id="1109" dur="4500"/>
                                        <p:tgtEl>
                                          <p:spTgt spid="71"/>
                                        </p:tgtEl>
                                        <p:attrNameLst>
                                          <p:attrName>ppt_x</p:attrName>
                                        </p:attrNameLst>
                                      </p:cBhvr>
                                      <p:tavLst>
                                        <p:tav tm="0">
                                          <p:val>
                                            <p:strVal val="ppt_x"/>
                                          </p:val>
                                        </p:tav>
                                        <p:tav tm="100000">
                                          <p:val>
                                            <p:strVal val="ppt_x"/>
                                          </p:val>
                                        </p:tav>
                                      </p:tavLst>
                                    </p:anim>
                                    <p:anim calcmode="lin" valueType="num">
                                      <p:cBhvr additive="base">
                                        <p:cTn id="1110" dur="4500"/>
                                        <p:tgtEl>
                                          <p:spTgt spid="71"/>
                                        </p:tgtEl>
                                        <p:attrNameLst>
                                          <p:attrName>ppt_y</p:attrName>
                                        </p:attrNameLst>
                                      </p:cBhvr>
                                      <p:tavLst>
                                        <p:tav tm="0">
                                          <p:val>
                                            <p:strVal val="ppt_y"/>
                                          </p:val>
                                        </p:tav>
                                        <p:tav tm="100000">
                                          <p:val>
                                            <p:strVal val="0-ppt_h/2"/>
                                          </p:val>
                                        </p:tav>
                                      </p:tavLst>
                                    </p:anim>
                                    <p:set>
                                      <p:cBhvr>
                                        <p:cTn id="1111" dur="1" fill="hold">
                                          <p:stCondLst>
                                            <p:cond delay="4499"/>
                                          </p:stCondLst>
                                        </p:cTn>
                                        <p:tgtEl>
                                          <p:spTgt spid="71"/>
                                        </p:tgtEl>
                                        <p:attrNameLst>
                                          <p:attrName>style.visibility</p:attrName>
                                        </p:attrNameLst>
                                      </p:cBhvr>
                                      <p:to>
                                        <p:strVal val="hidden"/>
                                      </p:to>
                                    </p:set>
                                  </p:childTnLst>
                                </p:cTn>
                              </p:par>
                              <p:par>
                                <p:cTn id="1112" presetID="3" presetClass="exit" presetSubtype="10" fill="hold" grpId="3" nodeType="withEffect">
                                  <p:stCondLst>
                                    <p:cond delay="0"/>
                                  </p:stCondLst>
                                  <p:childTnLst>
                                    <p:animEffect transition="out" filter="blinds(horizontal)">
                                      <p:cBhvr>
                                        <p:cTn id="1113" dur="6000"/>
                                        <p:tgtEl>
                                          <p:spTgt spid="71"/>
                                        </p:tgtEl>
                                      </p:cBhvr>
                                    </p:animEffect>
                                    <p:set>
                                      <p:cBhvr>
                                        <p:cTn id="1114" dur="1" fill="hold">
                                          <p:stCondLst>
                                            <p:cond delay="5999"/>
                                          </p:stCondLst>
                                        </p:cTn>
                                        <p:tgtEl>
                                          <p:spTgt spid="71"/>
                                        </p:tgtEl>
                                        <p:attrNameLst>
                                          <p:attrName>style.visibility</p:attrName>
                                        </p:attrNameLst>
                                      </p:cBhvr>
                                      <p:to>
                                        <p:strVal val="hidden"/>
                                      </p:to>
                                    </p:set>
                                  </p:childTnLst>
                                </p:cTn>
                              </p:par>
                              <p:par>
                                <p:cTn id="1115" presetID="2" presetClass="entr" presetSubtype="4" fill="hold" grpId="0" nodeType="withEffect">
                                  <p:stCondLst>
                                    <p:cond delay="0"/>
                                  </p:stCondLst>
                                  <p:childTnLst>
                                    <p:set>
                                      <p:cBhvr>
                                        <p:cTn id="1116" dur="1" fill="hold">
                                          <p:stCondLst>
                                            <p:cond delay="0"/>
                                          </p:stCondLst>
                                        </p:cTn>
                                        <p:tgtEl>
                                          <p:spTgt spid="80"/>
                                        </p:tgtEl>
                                        <p:attrNameLst>
                                          <p:attrName>style.visibility</p:attrName>
                                        </p:attrNameLst>
                                      </p:cBhvr>
                                      <p:to>
                                        <p:strVal val="visible"/>
                                      </p:to>
                                    </p:set>
                                    <p:anim calcmode="lin" valueType="num">
                                      <p:cBhvr additive="base">
                                        <p:cTn id="1117" dur="4000" fill="hold"/>
                                        <p:tgtEl>
                                          <p:spTgt spid="80"/>
                                        </p:tgtEl>
                                        <p:attrNameLst>
                                          <p:attrName>ppt_x</p:attrName>
                                        </p:attrNameLst>
                                      </p:cBhvr>
                                      <p:tavLst>
                                        <p:tav tm="0">
                                          <p:val>
                                            <p:strVal val="#ppt_x"/>
                                          </p:val>
                                        </p:tav>
                                        <p:tav tm="100000">
                                          <p:val>
                                            <p:strVal val="#ppt_x"/>
                                          </p:val>
                                        </p:tav>
                                      </p:tavLst>
                                    </p:anim>
                                    <p:anim calcmode="lin" valueType="num">
                                      <p:cBhvr additive="base">
                                        <p:cTn id="1118" dur="4000" fill="hold"/>
                                        <p:tgtEl>
                                          <p:spTgt spid="80"/>
                                        </p:tgtEl>
                                        <p:attrNameLst>
                                          <p:attrName>ppt_y</p:attrName>
                                        </p:attrNameLst>
                                      </p:cBhvr>
                                      <p:tavLst>
                                        <p:tav tm="0">
                                          <p:val>
                                            <p:strVal val="1+#ppt_h/2"/>
                                          </p:val>
                                        </p:tav>
                                        <p:tav tm="100000">
                                          <p:val>
                                            <p:strVal val="#ppt_y"/>
                                          </p:val>
                                        </p:tav>
                                      </p:tavLst>
                                    </p:anim>
                                  </p:childTnLst>
                                </p:cTn>
                              </p:par>
                              <p:par>
                                <p:cTn id="1119" presetID="19" presetClass="entr" presetSubtype="5" fill="hold" grpId="1" nodeType="withEffect">
                                  <p:stCondLst>
                                    <p:cond delay="0"/>
                                  </p:stCondLst>
                                  <p:childTnLst>
                                    <p:set>
                                      <p:cBhvr>
                                        <p:cTn id="1120" dur="1" fill="hold">
                                          <p:stCondLst>
                                            <p:cond delay="0"/>
                                          </p:stCondLst>
                                        </p:cTn>
                                        <p:tgtEl>
                                          <p:spTgt spid="80"/>
                                        </p:tgtEl>
                                        <p:attrNameLst>
                                          <p:attrName>style.visibility</p:attrName>
                                        </p:attrNameLst>
                                      </p:cBhvr>
                                      <p:to>
                                        <p:strVal val="visible"/>
                                      </p:to>
                                    </p:set>
                                    <p:anim calcmode="lin" valueType="num">
                                      <p:cBhvr>
                                        <p:cTn id="1121" dur="4000" fill="hold"/>
                                        <p:tgtEl>
                                          <p:spTgt spid="80"/>
                                        </p:tgtEl>
                                        <p:attrNameLst>
                                          <p:attrName>ppt_w</p:attrName>
                                        </p:attrNameLst>
                                      </p:cBhvr>
                                      <p:tavLst>
                                        <p:tav tm="0">
                                          <p:val>
                                            <p:strVal val="#ppt_w"/>
                                          </p:val>
                                        </p:tav>
                                        <p:tav tm="100000">
                                          <p:val>
                                            <p:strVal val="#ppt_w"/>
                                          </p:val>
                                        </p:tav>
                                      </p:tavLst>
                                    </p:anim>
                                    <p:anim calcmode="lin" valueType="num">
                                      <p:cBhvr>
                                        <p:cTn id="1122" dur="4000" fill="hold"/>
                                        <p:tgtEl>
                                          <p:spTgt spid="80"/>
                                        </p:tgtEl>
                                        <p:attrNameLst>
                                          <p:attrName>ppt_h</p:attrName>
                                        </p:attrNameLst>
                                      </p:cBhvr>
                                      <p:tavLst>
                                        <p:tav tm="0" fmla="#ppt_h*sin(2.5*pi*$)">
                                          <p:val>
                                            <p:fltVal val="0"/>
                                          </p:val>
                                        </p:tav>
                                        <p:tav tm="100000">
                                          <p:val>
                                            <p:fltVal val="1"/>
                                          </p:val>
                                        </p:tav>
                                      </p:tavLst>
                                    </p:anim>
                                  </p:childTnLst>
                                </p:cTn>
                              </p:par>
                              <p:par>
                                <p:cTn id="1123" presetID="2" presetClass="exit" presetSubtype="1" fill="hold" grpId="2" nodeType="withEffect">
                                  <p:stCondLst>
                                    <p:cond delay="0"/>
                                  </p:stCondLst>
                                  <p:childTnLst>
                                    <p:anim calcmode="lin" valueType="num">
                                      <p:cBhvr additive="base">
                                        <p:cTn id="1124" dur="4500"/>
                                        <p:tgtEl>
                                          <p:spTgt spid="80"/>
                                        </p:tgtEl>
                                        <p:attrNameLst>
                                          <p:attrName>ppt_x</p:attrName>
                                        </p:attrNameLst>
                                      </p:cBhvr>
                                      <p:tavLst>
                                        <p:tav tm="0">
                                          <p:val>
                                            <p:strVal val="ppt_x"/>
                                          </p:val>
                                        </p:tav>
                                        <p:tav tm="100000">
                                          <p:val>
                                            <p:strVal val="ppt_x"/>
                                          </p:val>
                                        </p:tav>
                                      </p:tavLst>
                                    </p:anim>
                                    <p:anim calcmode="lin" valueType="num">
                                      <p:cBhvr additive="base">
                                        <p:cTn id="1125" dur="4500"/>
                                        <p:tgtEl>
                                          <p:spTgt spid="80"/>
                                        </p:tgtEl>
                                        <p:attrNameLst>
                                          <p:attrName>ppt_y</p:attrName>
                                        </p:attrNameLst>
                                      </p:cBhvr>
                                      <p:tavLst>
                                        <p:tav tm="0">
                                          <p:val>
                                            <p:strVal val="ppt_y"/>
                                          </p:val>
                                        </p:tav>
                                        <p:tav tm="100000">
                                          <p:val>
                                            <p:strVal val="0-ppt_h/2"/>
                                          </p:val>
                                        </p:tav>
                                      </p:tavLst>
                                    </p:anim>
                                    <p:set>
                                      <p:cBhvr>
                                        <p:cTn id="1126" dur="1" fill="hold">
                                          <p:stCondLst>
                                            <p:cond delay="4499"/>
                                          </p:stCondLst>
                                        </p:cTn>
                                        <p:tgtEl>
                                          <p:spTgt spid="80"/>
                                        </p:tgtEl>
                                        <p:attrNameLst>
                                          <p:attrName>style.visibility</p:attrName>
                                        </p:attrNameLst>
                                      </p:cBhvr>
                                      <p:to>
                                        <p:strVal val="hidden"/>
                                      </p:to>
                                    </p:set>
                                  </p:childTnLst>
                                </p:cTn>
                              </p:par>
                              <p:par>
                                <p:cTn id="1127" presetID="3" presetClass="exit" presetSubtype="10" fill="hold" grpId="3" nodeType="withEffect">
                                  <p:stCondLst>
                                    <p:cond delay="0"/>
                                  </p:stCondLst>
                                  <p:childTnLst>
                                    <p:animEffect transition="out" filter="blinds(horizontal)">
                                      <p:cBhvr>
                                        <p:cTn id="1128" dur="6000"/>
                                        <p:tgtEl>
                                          <p:spTgt spid="80"/>
                                        </p:tgtEl>
                                      </p:cBhvr>
                                    </p:animEffect>
                                    <p:set>
                                      <p:cBhvr>
                                        <p:cTn id="1129" dur="1" fill="hold">
                                          <p:stCondLst>
                                            <p:cond delay="5999"/>
                                          </p:stCondLst>
                                        </p:cTn>
                                        <p:tgtEl>
                                          <p:spTgt spid="80"/>
                                        </p:tgtEl>
                                        <p:attrNameLst>
                                          <p:attrName>style.visibility</p:attrName>
                                        </p:attrNameLst>
                                      </p:cBhvr>
                                      <p:to>
                                        <p:strVal val="hidden"/>
                                      </p:to>
                                    </p:set>
                                  </p:childTnLst>
                                </p:cTn>
                              </p:par>
                              <p:par>
                                <p:cTn id="1130" presetID="2" presetClass="entr" presetSubtype="4" fill="hold" grpId="0" nodeType="withEffect">
                                  <p:stCondLst>
                                    <p:cond delay="0"/>
                                  </p:stCondLst>
                                  <p:childTnLst>
                                    <p:set>
                                      <p:cBhvr>
                                        <p:cTn id="1131" dur="1" fill="hold">
                                          <p:stCondLst>
                                            <p:cond delay="0"/>
                                          </p:stCondLst>
                                        </p:cTn>
                                        <p:tgtEl>
                                          <p:spTgt spid="76"/>
                                        </p:tgtEl>
                                        <p:attrNameLst>
                                          <p:attrName>style.visibility</p:attrName>
                                        </p:attrNameLst>
                                      </p:cBhvr>
                                      <p:to>
                                        <p:strVal val="visible"/>
                                      </p:to>
                                    </p:set>
                                    <p:anim calcmode="lin" valueType="num">
                                      <p:cBhvr additive="base">
                                        <p:cTn id="1132" dur="4000" fill="hold"/>
                                        <p:tgtEl>
                                          <p:spTgt spid="76"/>
                                        </p:tgtEl>
                                        <p:attrNameLst>
                                          <p:attrName>ppt_x</p:attrName>
                                        </p:attrNameLst>
                                      </p:cBhvr>
                                      <p:tavLst>
                                        <p:tav tm="0">
                                          <p:val>
                                            <p:strVal val="#ppt_x"/>
                                          </p:val>
                                        </p:tav>
                                        <p:tav tm="100000">
                                          <p:val>
                                            <p:strVal val="#ppt_x"/>
                                          </p:val>
                                        </p:tav>
                                      </p:tavLst>
                                    </p:anim>
                                    <p:anim calcmode="lin" valueType="num">
                                      <p:cBhvr additive="base">
                                        <p:cTn id="1133" dur="4000" fill="hold"/>
                                        <p:tgtEl>
                                          <p:spTgt spid="76"/>
                                        </p:tgtEl>
                                        <p:attrNameLst>
                                          <p:attrName>ppt_y</p:attrName>
                                        </p:attrNameLst>
                                      </p:cBhvr>
                                      <p:tavLst>
                                        <p:tav tm="0">
                                          <p:val>
                                            <p:strVal val="1+#ppt_h/2"/>
                                          </p:val>
                                        </p:tav>
                                        <p:tav tm="100000">
                                          <p:val>
                                            <p:strVal val="#ppt_y"/>
                                          </p:val>
                                        </p:tav>
                                      </p:tavLst>
                                    </p:anim>
                                  </p:childTnLst>
                                </p:cTn>
                              </p:par>
                              <p:par>
                                <p:cTn id="1134" presetID="19" presetClass="entr" presetSubtype="5" fill="hold" grpId="1" nodeType="withEffect">
                                  <p:stCondLst>
                                    <p:cond delay="0"/>
                                  </p:stCondLst>
                                  <p:childTnLst>
                                    <p:set>
                                      <p:cBhvr>
                                        <p:cTn id="1135" dur="1" fill="hold">
                                          <p:stCondLst>
                                            <p:cond delay="0"/>
                                          </p:stCondLst>
                                        </p:cTn>
                                        <p:tgtEl>
                                          <p:spTgt spid="76"/>
                                        </p:tgtEl>
                                        <p:attrNameLst>
                                          <p:attrName>style.visibility</p:attrName>
                                        </p:attrNameLst>
                                      </p:cBhvr>
                                      <p:to>
                                        <p:strVal val="visible"/>
                                      </p:to>
                                    </p:set>
                                    <p:anim calcmode="lin" valueType="num">
                                      <p:cBhvr>
                                        <p:cTn id="1136" dur="4000" fill="hold"/>
                                        <p:tgtEl>
                                          <p:spTgt spid="76"/>
                                        </p:tgtEl>
                                        <p:attrNameLst>
                                          <p:attrName>ppt_w</p:attrName>
                                        </p:attrNameLst>
                                      </p:cBhvr>
                                      <p:tavLst>
                                        <p:tav tm="0">
                                          <p:val>
                                            <p:strVal val="#ppt_w"/>
                                          </p:val>
                                        </p:tav>
                                        <p:tav tm="100000">
                                          <p:val>
                                            <p:strVal val="#ppt_w"/>
                                          </p:val>
                                        </p:tav>
                                      </p:tavLst>
                                    </p:anim>
                                    <p:anim calcmode="lin" valueType="num">
                                      <p:cBhvr>
                                        <p:cTn id="1137" dur="4000" fill="hold"/>
                                        <p:tgtEl>
                                          <p:spTgt spid="76"/>
                                        </p:tgtEl>
                                        <p:attrNameLst>
                                          <p:attrName>ppt_h</p:attrName>
                                        </p:attrNameLst>
                                      </p:cBhvr>
                                      <p:tavLst>
                                        <p:tav tm="0" fmla="#ppt_h*sin(2.5*pi*$)">
                                          <p:val>
                                            <p:fltVal val="0"/>
                                          </p:val>
                                        </p:tav>
                                        <p:tav tm="100000">
                                          <p:val>
                                            <p:fltVal val="1"/>
                                          </p:val>
                                        </p:tav>
                                      </p:tavLst>
                                    </p:anim>
                                  </p:childTnLst>
                                </p:cTn>
                              </p:par>
                              <p:par>
                                <p:cTn id="1138" presetID="2" presetClass="exit" presetSubtype="1" fill="hold" grpId="2" nodeType="withEffect">
                                  <p:stCondLst>
                                    <p:cond delay="0"/>
                                  </p:stCondLst>
                                  <p:childTnLst>
                                    <p:anim calcmode="lin" valueType="num">
                                      <p:cBhvr additive="base">
                                        <p:cTn id="1139" dur="4500"/>
                                        <p:tgtEl>
                                          <p:spTgt spid="76"/>
                                        </p:tgtEl>
                                        <p:attrNameLst>
                                          <p:attrName>ppt_x</p:attrName>
                                        </p:attrNameLst>
                                      </p:cBhvr>
                                      <p:tavLst>
                                        <p:tav tm="0">
                                          <p:val>
                                            <p:strVal val="ppt_x"/>
                                          </p:val>
                                        </p:tav>
                                        <p:tav tm="100000">
                                          <p:val>
                                            <p:strVal val="ppt_x"/>
                                          </p:val>
                                        </p:tav>
                                      </p:tavLst>
                                    </p:anim>
                                    <p:anim calcmode="lin" valueType="num">
                                      <p:cBhvr additive="base">
                                        <p:cTn id="1140" dur="4500"/>
                                        <p:tgtEl>
                                          <p:spTgt spid="76"/>
                                        </p:tgtEl>
                                        <p:attrNameLst>
                                          <p:attrName>ppt_y</p:attrName>
                                        </p:attrNameLst>
                                      </p:cBhvr>
                                      <p:tavLst>
                                        <p:tav tm="0">
                                          <p:val>
                                            <p:strVal val="ppt_y"/>
                                          </p:val>
                                        </p:tav>
                                        <p:tav tm="100000">
                                          <p:val>
                                            <p:strVal val="0-ppt_h/2"/>
                                          </p:val>
                                        </p:tav>
                                      </p:tavLst>
                                    </p:anim>
                                    <p:set>
                                      <p:cBhvr>
                                        <p:cTn id="1141" dur="1" fill="hold">
                                          <p:stCondLst>
                                            <p:cond delay="4499"/>
                                          </p:stCondLst>
                                        </p:cTn>
                                        <p:tgtEl>
                                          <p:spTgt spid="76"/>
                                        </p:tgtEl>
                                        <p:attrNameLst>
                                          <p:attrName>style.visibility</p:attrName>
                                        </p:attrNameLst>
                                      </p:cBhvr>
                                      <p:to>
                                        <p:strVal val="hidden"/>
                                      </p:to>
                                    </p:set>
                                  </p:childTnLst>
                                </p:cTn>
                              </p:par>
                              <p:par>
                                <p:cTn id="1142" presetID="3" presetClass="exit" presetSubtype="10" fill="hold" grpId="3" nodeType="withEffect">
                                  <p:stCondLst>
                                    <p:cond delay="0"/>
                                  </p:stCondLst>
                                  <p:childTnLst>
                                    <p:animEffect transition="out" filter="blinds(horizontal)">
                                      <p:cBhvr>
                                        <p:cTn id="1143" dur="6000"/>
                                        <p:tgtEl>
                                          <p:spTgt spid="76"/>
                                        </p:tgtEl>
                                      </p:cBhvr>
                                    </p:animEffect>
                                    <p:set>
                                      <p:cBhvr>
                                        <p:cTn id="1144" dur="1" fill="hold">
                                          <p:stCondLst>
                                            <p:cond delay="5999"/>
                                          </p:stCondLst>
                                        </p:cTn>
                                        <p:tgtEl>
                                          <p:spTgt spid="76"/>
                                        </p:tgtEl>
                                        <p:attrNameLst>
                                          <p:attrName>style.visibility</p:attrName>
                                        </p:attrNameLst>
                                      </p:cBhvr>
                                      <p:to>
                                        <p:strVal val="hidden"/>
                                      </p:to>
                                    </p:set>
                                  </p:childTnLst>
                                </p:cTn>
                              </p:par>
                              <p:par>
                                <p:cTn id="1145" presetID="2" presetClass="entr" presetSubtype="4" fill="hold" grpId="0" nodeType="withEffect">
                                  <p:stCondLst>
                                    <p:cond delay="0"/>
                                  </p:stCondLst>
                                  <p:childTnLst>
                                    <p:set>
                                      <p:cBhvr>
                                        <p:cTn id="1146" dur="1" fill="hold">
                                          <p:stCondLst>
                                            <p:cond delay="0"/>
                                          </p:stCondLst>
                                        </p:cTn>
                                        <p:tgtEl>
                                          <p:spTgt spid="87"/>
                                        </p:tgtEl>
                                        <p:attrNameLst>
                                          <p:attrName>style.visibility</p:attrName>
                                        </p:attrNameLst>
                                      </p:cBhvr>
                                      <p:to>
                                        <p:strVal val="visible"/>
                                      </p:to>
                                    </p:set>
                                    <p:anim calcmode="lin" valueType="num">
                                      <p:cBhvr additive="base">
                                        <p:cTn id="1147" dur="4000" fill="hold"/>
                                        <p:tgtEl>
                                          <p:spTgt spid="87"/>
                                        </p:tgtEl>
                                        <p:attrNameLst>
                                          <p:attrName>ppt_x</p:attrName>
                                        </p:attrNameLst>
                                      </p:cBhvr>
                                      <p:tavLst>
                                        <p:tav tm="0">
                                          <p:val>
                                            <p:strVal val="#ppt_x"/>
                                          </p:val>
                                        </p:tav>
                                        <p:tav tm="100000">
                                          <p:val>
                                            <p:strVal val="#ppt_x"/>
                                          </p:val>
                                        </p:tav>
                                      </p:tavLst>
                                    </p:anim>
                                    <p:anim calcmode="lin" valueType="num">
                                      <p:cBhvr additive="base">
                                        <p:cTn id="1148" dur="4000" fill="hold"/>
                                        <p:tgtEl>
                                          <p:spTgt spid="87"/>
                                        </p:tgtEl>
                                        <p:attrNameLst>
                                          <p:attrName>ppt_y</p:attrName>
                                        </p:attrNameLst>
                                      </p:cBhvr>
                                      <p:tavLst>
                                        <p:tav tm="0">
                                          <p:val>
                                            <p:strVal val="1+#ppt_h/2"/>
                                          </p:val>
                                        </p:tav>
                                        <p:tav tm="100000">
                                          <p:val>
                                            <p:strVal val="#ppt_y"/>
                                          </p:val>
                                        </p:tav>
                                      </p:tavLst>
                                    </p:anim>
                                  </p:childTnLst>
                                </p:cTn>
                              </p:par>
                              <p:par>
                                <p:cTn id="1149" presetID="19" presetClass="entr" presetSubtype="5" fill="hold" grpId="1" nodeType="withEffect">
                                  <p:stCondLst>
                                    <p:cond delay="0"/>
                                  </p:stCondLst>
                                  <p:childTnLst>
                                    <p:set>
                                      <p:cBhvr>
                                        <p:cTn id="1150" dur="1" fill="hold">
                                          <p:stCondLst>
                                            <p:cond delay="0"/>
                                          </p:stCondLst>
                                        </p:cTn>
                                        <p:tgtEl>
                                          <p:spTgt spid="87"/>
                                        </p:tgtEl>
                                        <p:attrNameLst>
                                          <p:attrName>style.visibility</p:attrName>
                                        </p:attrNameLst>
                                      </p:cBhvr>
                                      <p:to>
                                        <p:strVal val="visible"/>
                                      </p:to>
                                    </p:set>
                                    <p:anim calcmode="lin" valueType="num">
                                      <p:cBhvr>
                                        <p:cTn id="1151" dur="4000" fill="hold"/>
                                        <p:tgtEl>
                                          <p:spTgt spid="87"/>
                                        </p:tgtEl>
                                        <p:attrNameLst>
                                          <p:attrName>ppt_w</p:attrName>
                                        </p:attrNameLst>
                                      </p:cBhvr>
                                      <p:tavLst>
                                        <p:tav tm="0">
                                          <p:val>
                                            <p:strVal val="#ppt_w"/>
                                          </p:val>
                                        </p:tav>
                                        <p:tav tm="100000">
                                          <p:val>
                                            <p:strVal val="#ppt_w"/>
                                          </p:val>
                                        </p:tav>
                                      </p:tavLst>
                                    </p:anim>
                                    <p:anim calcmode="lin" valueType="num">
                                      <p:cBhvr>
                                        <p:cTn id="1152" dur="4000" fill="hold"/>
                                        <p:tgtEl>
                                          <p:spTgt spid="87"/>
                                        </p:tgtEl>
                                        <p:attrNameLst>
                                          <p:attrName>ppt_h</p:attrName>
                                        </p:attrNameLst>
                                      </p:cBhvr>
                                      <p:tavLst>
                                        <p:tav tm="0" fmla="#ppt_h*sin(2.5*pi*$)">
                                          <p:val>
                                            <p:fltVal val="0"/>
                                          </p:val>
                                        </p:tav>
                                        <p:tav tm="100000">
                                          <p:val>
                                            <p:fltVal val="1"/>
                                          </p:val>
                                        </p:tav>
                                      </p:tavLst>
                                    </p:anim>
                                  </p:childTnLst>
                                </p:cTn>
                              </p:par>
                              <p:par>
                                <p:cTn id="1153" presetID="2" presetClass="exit" presetSubtype="1" fill="hold" grpId="2" nodeType="withEffect">
                                  <p:stCondLst>
                                    <p:cond delay="0"/>
                                  </p:stCondLst>
                                  <p:childTnLst>
                                    <p:anim calcmode="lin" valueType="num">
                                      <p:cBhvr additive="base">
                                        <p:cTn id="1154" dur="4500"/>
                                        <p:tgtEl>
                                          <p:spTgt spid="87"/>
                                        </p:tgtEl>
                                        <p:attrNameLst>
                                          <p:attrName>ppt_x</p:attrName>
                                        </p:attrNameLst>
                                      </p:cBhvr>
                                      <p:tavLst>
                                        <p:tav tm="0">
                                          <p:val>
                                            <p:strVal val="ppt_x"/>
                                          </p:val>
                                        </p:tav>
                                        <p:tav tm="100000">
                                          <p:val>
                                            <p:strVal val="ppt_x"/>
                                          </p:val>
                                        </p:tav>
                                      </p:tavLst>
                                    </p:anim>
                                    <p:anim calcmode="lin" valueType="num">
                                      <p:cBhvr additive="base">
                                        <p:cTn id="1155" dur="4500"/>
                                        <p:tgtEl>
                                          <p:spTgt spid="87"/>
                                        </p:tgtEl>
                                        <p:attrNameLst>
                                          <p:attrName>ppt_y</p:attrName>
                                        </p:attrNameLst>
                                      </p:cBhvr>
                                      <p:tavLst>
                                        <p:tav tm="0">
                                          <p:val>
                                            <p:strVal val="ppt_y"/>
                                          </p:val>
                                        </p:tav>
                                        <p:tav tm="100000">
                                          <p:val>
                                            <p:strVal val="0-ppt_h/2"/>
                                          </p:val>
                                        </p:tav>
                                      </p:tavLst>
                                    </p:anim>
                                    <p:set>
                                      <p:cBhvr>
                                        <p:cTn id="1156" dur="1" fill="hold">
                                          <p:stCondLst>
                                            <p:cond delay="4499"/>
                                          </p:stCondLst>
                                        </p:cTn>
                                        <p:tgtEl>
                                          <p:spTgt spid="87"/>
                                        </p:tgtEl>
                                        <p:attrNameLst>
                                          <p:attrName>style.visibility</p:attrName>
                                        </p:attrNameLst>
                                      </p:cBhvr>
                                      <p:to>
                                        <p:strVal val="hidden"/>
                                      </p:to>
                                    </p:set>
                                  </p:childTnLst>
                                </p:cTn>
                              </p:par>
                              <p:par>
                                <p:cTn id="1157" presetID="3" presetClass="exit" presetSubtype="10" fill="hold" grpId="3" nodeType="withEffect">
                                  <p:stCondLst>
                                    <p:cond delay="0"/>
                                  </p:stCondLst>
                                  <p:childTnLst>
                                    <p:animEffect transition="out" filter="blinds(horizontal)">
                                      <p:cBhvr>
                                        <p:cTn id="1158" dur="6000"/>
                                        <p:tgtEl>
                                          <p:spTgt spid="87"/>
                                        </p:tgtEl>
                                      </p:cBhvr>
                                    </p:animEffect>
                                    <p:set>
                                      <p:cBhvr>
                                        <p:cTn id="1159" dur="1" fill="hold">
                                          <p:stCondLst>
                                            <p:cond delay="5999"/>
                                          </p:stCondLst>
                                        </p:cTn>
                                        <p:tgtEl>
                                          <p:spTgt spid="87"/>
                                        </p:tgtEl>
                                        <p:attrNameLst>
                                          <p:attrName>style.visibility</p:attrName>
                                        </p:attrNameLst>
                                      </p:cBhvr>
                                      <p:to>
                                        <p:strVal val="hidden"/>
                                      </p:to>
                                    </p:set>
                                  </p:childTnLst>
                                </p:cTn>
                              </p:par>
                              <p:par>
                                <p:cTn id="1160" presetID="2" presetClass="entr" presetSubtype="4" fill="hold" grpId="0" nodeType="withEffect">
                                  <p:stCondLst>
                                    <p:cond delay="0"/>
                                  </p:stCondLst>
                                  <p:childTnLst>
                                    <p:set>
                                      <p:cBhvr>
                                        <p:cTn id="1161" dur="1" fill="hold">
                                          <p:stCondLst>
                                            <p:cond delay="0"/>
                                          </p:stCondLst>
                                        </p:cTn>
                                        <p:tgtEl>
                                          <p:spTgt spid="83"/>
                                        </p:tgtEl>
                                        <p:attrNameLst>
                                          <p:attrName>style.visibility</p:attrName>
                                        </p:attrNameLst>
                                      </p:cBhvr>
                                      <p:to>
                                        <p:strVal val="visible"/>
                                      </p:to>
                                    </p:set>
                                    <p:anim calcmode="lin" valueType="num">
                                      <p:cBhvr additive="base">
                                        <p:cTn id="1162" dur="4000" fill="hold"/>
                                        <p:tgtEl>
                                          <p:spTgt spid="83"/>
                                        </p:tgtEl>
                                        <p:attrNameLst>
                                          <p:attrName>ppt_x</p:attrName>
                                        </p:attrNameLst>
                                      </p:cBhvr>
                                      <p:tavLst>
                                        <p:tav tm="0">
                                          <p:val>
                                            <p:strVal val="#ppt_x"/>
                                          </p:val>
                                        </p:tav>
                                        <p:tav tm="100000">
                                          <p:val>
                                            <p:strVal val="#ppt_x"/>
                                          </p:val>
                                        </p:tav>
                                      </p:tavLst>
                                    </p:anim>
                                    <p:anim calcmode="lin" valueType="num">
                                      <p:cBhvr additive="base">
                                        <p:cTn id="1163" dur="4000" fill="hold"/>
                                        <p:tgtEl>
                                          <p:spTgt spid="83"/>
                                        </p:tgtEl>
                                        <p:attrNameLst>
                                          <p:attrName>ppt_y</p:attrName>
                                        </p:attrNameLst>
                                      </p:cBhvr>
                                      <p:tavLst>
                                        <p:tav tm="0">
                                          <p:val>
                                            <p:strVal val="1+#ppt_h/2"/>
                                          </p:val>
                                        </p:tav>
                                        <p:tav tm="100000">
                                          <p:val>
                                            <p:strVal val="#ppt_y"/>
                                          </p:val>
                                        </p:tav>
                                      </p:tavLst>
                                    </p:anim>
                                  </p:childTnLst>
                                </p:cTn>
                              </p:par>
                              <p:par>
                                <p:cTn id="1164" presetID="19" presetClass="entr" presetSubtype="5" fill="hold" grpId="1" nodeType="withEffect">
                                  <p:stCondLst>
                                    <p:cond delay="0"/>
                                  </p:stCondLst>
                                  <p:childTnLst>
                                    <p:set>
                                      <p:cBhvr>
                                        <p:cTn id="1165" dur="1" fill="hold">
                                          <p:stCondLst>
                                            <p:cond delay="0"/>
                                          </p:stCondLst>
                                        </p:cTn>
                                        <p:tgtEl>
                                          <p:spTgt spid="83"/>
                                        </p:tgtEl>
                                        <p:attrNameLst>
                                          <p:attrName>style.visibility</p:attrName>
                                        </p:attrNameLst>
                                      </p:cBhvr>
                                      <p:to>
                                        <p:strVal val="visible"/>
                                      </p:to>
                                    </p:set>
                                    <p:anim calcmode="lin" valueType="num">
                                      <p:cBhvr>
                                        <p:cTn id="1166" dur="4000" fill="hold"/>
                                        <p:tgtEl>
                                          <p:spTgt spid="83"/>
                                        </p:tgtEl>
                                        <p:attrNameLst>
                                          <p:attrName>ppt_w</p:attrName>
                                        </p:attrNameLst>
                                      </p:cBhvr>
                                      <p:tavLst>
                                        <p:tav tm="0">
                                          <p:val>
                                            <p:strVal val="#ppt_w"/>
                                          </p:val>
                                        </p:tav>
                                        <p:tav tm="100000">
                                          <p:val>
                                            <p:strVal val="#ppt_w"/>
                                          </p:val>
                                        </p:tav>
                                      </p:tavLst>
                                    </p:anim>
                                    <p:anim calcmode="lin" valueType="num">
                                      <p:cBhvr>
                                        <p:cTn id="1167" dur="4000" fill="hold"/>
                                        <p:tgtEl>
                                          <p:spTgt spid="83"/>
                                        </p:tgtEl>
                                        <p:attrNameLst>
                                          <p:attrName>ppt_h</p:attrName>
                                        </p:attrNameLst>
                                      </p:cBhvr>
                                      <p:tavLst>
                                        <p:tav tm="0" fmla="#ppt_h*sin(2.5*pi*$)">
                                          <p:val>
                                            <p:fltVal val="0"/>
                                          </p:val>
                                        </p:tav>
                                        <p:tav tm="100000">
                                          <p:val>
                                            <p:fltVal val="1"/>
                                          </p:val>
                                        </p:tav>
                                      </p:tavLst>
                                    </p:anim>
                                  </p:childTnLst>
                                </p:cTn>
                              </p:par>
                              <p:par>
                                <p:cTn id="1168" presetID="2" presetClass="exit" presetSubtype="1" fill="hold" grpId="2" nodeType="withEffect">
                                  <p:stCondLst>
                                    <p:cond delay="0"/>
                                  </p:stCondLst>
                                  <p:childTnLst>
                                    <p:anim calcmode="lin" valueType="num">
                                      <p:cBhvr additive="base">
                                        <p:cTn id="1169" dur="4500"/>
                                        <p:tgtEl>
                                          <p:spTgt spid="83"/>
                                        </p:tgtEl>
                                        <p:attrNameLst>
                                          <p:attrName>ppt_x</p:attrName>
                                        </p:attrNameLst>
                                      </p:cBhvr>
                                      <p:tavLst>
                                        <p:tav tm="0">
                                          <p:val>
                                            <p:strVal val="ppt_x"/>
                                          </p:val>
                                        </p:tav>
                                        <p:tav tm="100000">
                                          <p:val>
                                            <p:strVal val="ppt_x"/>
                                          </p:val>
                                        </p:tav>
                                      </p:tavLst>
                                    </p:anim>
                                    <p:anim calcmode="lin" valueType="num">
                                      <p:cBhvr additive="base">
                                        <p:cTn id="1170" dur="4500"/>
                                        <p:tgtEl>
                                          <p:spTgt spid="83"/>
                                        </p:tgtEl>
                                        <p:attrNameLst>
                                          <p:attrName>ppt_y</p:attrName>
                                        </p:attrNameLst>
                                      </p:cBhvr>
                                      <p:tavLst>
                                        <p:tav tm="0">
                                          <p:val>
                                            <p:strVal val="ppt_y"/>
                                          </p:val>
                                        </p:tav>
                                        <p:tav tm="100000">
                                          <p:val>
                                            <p:strVal val="0-ppt_h/2"/>
                                          </p:val>
                                        </p:tav>
                                      </p:tavLst>
                                    </p:anim>
                                    <p:set>
                                      <p:cBhvr>
                                        <p:cTn id="1171" dur="1" fill="hold">
                                          <p:stCondLst>
                                            <p:cond delay="4499"/>
                                          </p:stCondLst>
                                        </p:cTn>
                                        <p:tgtEl>
                                          <p:spTgt spid="83"/>
                                        </p:tgtEl>
                                        <p:attrNameLst>
                                          <p:attrName>style.visibility</p:attrName>
                                        </p:attrNameLst>
                                      </p:cBhvr>
                                      <p:to>
                                        <p:strVal val="hidden"/>
                                      </p:to>
                                    </p:set>
                                  </p:childTnLst>
                                </p:cTn>
                              </p:par>
                              <p:par>
                                <p:cTn id="1172" presetID="3" presetClass="exit" presetSubtype="10" fill="hold" grpId="3" nodeType="withEffect">
                                  <p:stCondLst>
                                    <p:cond delay="0"/>
                                  </p:stCondLst>
                                  <p:childTnLst>
                                    <p:animEffect transition="out" filter="blinds(horizontal)">
                                      <p:cBhvr>
                                        <p:cTn id="1173" dur="6000"/>
                                        <p:tgtEl>
                                          <p:spTgt spid="83"/>
                                        </p:tgtEl>
                                      </p:cBhvr>
                                    </p:animEffect>
                                    <p:set>
                                      <p:cBhvr>
                                        <p:cTn id="1174" dur="1" fill="hold">
                                          <p:stCondLst>
                                            <p:cond delay="5999"/>
                                          </p:stCondLst>
                                        </p:cTn>
                                        <p:tgtEl>
                                          <p:spTgt spid="83"/>
                                        </p:tgtEl>
                                        <p:attrNameLst>
                                          <p:attrName>style.visibility</p:attrName>
                                        </p:attrNameLst>
                                      </p:cBhvr>
                                      <p:to>
                                        <p:strVal val="hidden"/>
                                      </p:to>
                                    </p:set>
                                  </p:childTnLst>
                                </p:cTn>
                              </p:par>
                              <p:par>
                                <p:cTn id="1175" presetID="2" presetClass="entr" presetSubtype="4" fill="hold" grpId="0" nodeType="withEffect">
                                  <p:stCondLst>
                                    <p:cond delay="0"/>
                                  </p:stCondLst>
                                  <p:childTnLst>
                                    <p:set>
                                      <p:cBhvr>
                                        <p:cTn id="1176" dur="1" fill="hold">
                                          <p:stCondLst>
                                            <p:cond delay="0"/>
                                          </p:stCondLst>
                                        </p:cTn>
                                        <p:tgtEl>
                                          <p:spTgt spid="92"/>
                                        </p:tgtEl>
                                        <p:attrNameLst>
                                          <p:attrName>style.visibility</p:attrName>
                                        </p:attrNameLst>
                                      </p:cBhvr>
                                      <p:to>
                                        <p:strVal val="visible"/>
                                      </p:to>
                                    </p:set>
                                    <p:anim calcmode="lin" valueType="num">
                                      <p:cBhvr additive="base">
                                        <p:cTn id="1177" dur="4000" fill="hold"/>
                                        <p:tgtEl>
                                          <p:spTgt spid="92"/>
                                        </p:tgtEl>
                                        <p:attrNameLst>
                                          <p:attrName>ppt_x</p:attrName>
                                        </p:attrNameLst>
                                      </p:cBhvr>
                                      <p:tavLst>
                                        <p:tav tm="0">
                                          <p:val>
                                            <p:strVal val="#ppt_x"/>
                                          </p:val>
                                        </p:tav>
                                        <p:tav tm="100000">
                                          <p:val>
                                            <p:strVal val="#ppt_x"/>
                                          </p:val>
                                        </p:tav>
                                      </p:tavLst>
                                    </p:anim>
                                    <p:anim calcmode="lin" valueType="num">
                                      <p:cBhvr additive="base">
                                        <p:cTn id="1178" dur="4000" fill="hold"/>
                                        <p:tgtEl>
                                          <p:spTgt spid="92"/>
                                        </p:tgtEl>
                                        <p:attrNameLst>
                                          <p:attrName>ppt_y</p:attrName>
                                        </p:attrNameLst>
                                      </p:cBhvr>
                                      <p:tavLst>
                                        <p:tav tm="0">
                                          <p:val>
                                            <p:strVal val="1+#ppt_h/2"/>
                                          </p:val>
                                        </p:tav>
                                        <p:tav tm="100000">
                                          <p:val>
                                            <p:strVal val="#ppt_y"/>
                                          </p:val>
                                        </p:tav>
                                      </p:tavLst>
                                    </p:anim>
                                  </p:childTnLst>
                                </p:cTn>
                              </p:par>
                              <p:par>
                                <p:cTn id="1179" presetID="19" presetClass="entr" presetSubtype="5" fill="hold" grpId="1" nodeType="withEffect">
                                  <p:stCondLst>
                                    <p:cond delay="0"/>
                                  </p:stCondLst>
                                  <p:childTnLst>
                                    <p:set>
                                      <p:cBhvr>
                                        <p:cTn id="1180" dur="1" fill="hold">
                                          <p:stCondLst>
                                            <p:cond delay="0"/>
                                          </p:stCondLst>
                                        </p:cTn>
                                        <p:tgtEl>
                                          <p:spTgt spid="92"/>
                                        </p:tgtEl>
                                        <p:attrNameLst>
                                          <p:attrName>style.visibility</p:attrName>
                                        </p:attrNameLst>
                                      </p:cBhvr>
                                      <p:to>
                                        <p:strVal val="visible"/>
                                      </p:to>
                                    </p:set>
                                    <p:anim calcmode="lin" valueType="num">
                                      <p:cBhvr>
                                        <p:cTn id="1181" dur="4000" fill="hold"/>
                                        <p:tgtEl>
                                          <p:spTgt spid="92"/>
                                        </p:tgtEl>
                                        <p:attrNameLst>
                                          <p:attrName>ppt_w</p:attrName>
                                        </p:attrNameLst>
                                      </p:cBhvr>
                                      <p:tavLst>
                                        <p:tav tm="0">
                                          <p:val>
                                            <p:strVal val="#ppt_w"/>
                                          </p:val>
                                        </p:tav>
                                        <p:tav tm="100000">
                                          <p:val>
                                            <p:strVal val="#ppt_w"/>
                                          </p:val>
                                        </p:tav>
                                      </p:tavLst>
                                    </p:anim>
                                    <p:anim calcmode="lin" valueType="num">
                                      <p:cBhvr>
                                        <p:cTn id="1182" dur="4000" fill="hold"/>
                                        <p:tgtEl>
                                          <p:spTgt spid="92"/>
                                        </p:tgtEl>
                                        <p:attrNameLst>
                                          <p:attrName>ppt_h</p:attrName>
                                        </p:attrNameLst>
                                      </p:cBhvr>
                                      <p:tavLst>
                                        <p:tav tm="0" fmla="#ppt_h*sin(2.5*pi*$)">
                                          <p:val>
                                            <p:fltVal val="0"/>
                                          </p:val>
                                        </p:tav>
                                        <p:tav tm="100000">
                                          <p:val>
                                            <p:fltVal val="1"/>
                                          </p:val>
                                        </p:tav>
                                      </p:tavLst>
                                    </p:anim>
                                  </p:childTnLst>
                                </p:cTn>
                              </p:par>
                              <p:par>
                                <p:cTn id="1183" presetID="2" presetClass="exit" presetSubtype="1" fill="hold" grpId="2" nodeType="withEffect">
                                  <p:stCondLst>
                                    <p:cond delay="0"/>
                                  </p:stCondLst>
                                  <p:childTnLst>
                                    <p:anim calcmode="lin" valueType="num">
                                      <p:cBhvr additive="base">
                                        <p:cTn id="1184" dur="4500"/>
                                        <p:tgtEl>
                                          <p:spTgt spid="92"/>
                                        </p:tgtEl>
                                        <p:attrNameLst>
                                          <p:attrName>ppt_x</p:attrName>
                                        </p:attrNameLst>
                                      </p:cBhvr>
                                      <p:tavLst>
                                        <p:tav tm="0">
                                          <p:val>
                                            <p:strVal val="ppt_x"/>
                                          </p:val>
                                        </p:tav>
                                        <p:tav tm="100000">
                                          <p:val>
                                            <p:strVal val="ppt_x"/>
                                          </p:val>
                                        </p:tav>
                                      </p:tavLst>
                                    </p:anim>
                                    <p:anim calcmode="lin" valueType="num">
                                      <p:cBhvr additive="base">
                                        <p:cTn id="1185" dur="4500"/>
                                        <p:tgtEl>
                                          <p:spTgt spid="92"/>
                                        </p:tgtEl>
                                        <p:attrNameLst>
                                          <p:attrName>ppt_y</p:attrName>
                                        </p:attrNameLst>
                                      </p:cBhvr>
                                      <p:tavLst>
                                        <p:tav tm="0">
                                          <p:val>
                                            <p:strVal val="ppt_y"/>
                                          </p:val>
                                        </p:tav>
                                        <p:tav tm="100000">
                                          <p:val>
                                            <p:strVal val="0-ppt_h/2"/>
                                          </p:val>
                                        </p:tav>
                                      </p:tavLst>
                                    </p:anim>
                                    <p:set>
                                      <p:cBhvr>
                                        <p:cTn id="1186" dur="1" fill="hold">
                                          <p:stCondLst>
                                            <p:cond delay="4499"/>
                                          </p:stCondLst>
                                        </p:cTn>
                                        <p:tgtEl>
                                          <p:spTgt spid="92"/>
                                        </p:tgtEl>
                                        <p:attrNameLst>
                                          <p:attrName>style.visibility</p:attrName>
                                        </p:attrNameLst>
                                      </p:cBhvr>
                                      <p:to>
                                        <p:strVal val="hidden"/>
                                      </p:to>
                                    </p:set>
                                  </p:childTnLst>
                                </p:cTn>
                              </p:par>
                              <p:par>
                                <p:cTn id="1187" presetID="3" presetClass="exit" presetSubtype="10" fill="hold" grpId="3" nodeType="withEffect">
                                  <p:stCondLst>
                                    <p:cond delay="0"/>
                                  </p:stCondLst>
                                  <p:childTnLst>
                                    <p:animEffect transition="out" filter="blinds(horizontal)">
                                      <p:cBhvr>
                                        <p:cTn id="1188" dur="6000"/>
                                        <p:tgtEl>
                                          <p:spTgt spid="92"/>
                                        </p:tgtEl>
                                      </p:cBhvr>
                                    </p:animEffect>
                                    <p:set>
                                      <p:cBhvr>
                                        <p:cTn id="1189" dur="1" fill="hold">
                                          <p:stCondLst>
                                            <p:cond delay="5999"/>
                                          </p:stCondLst>
                                        </p:cTn>
                                        <p:tgtEl>
                                          <p:spTgt spid="92"/>
                                        </p:tgtEl>
                                        <p:attrNameLst>
                                          <p:attrName>style.visibility</p:attrName>
                                        </p:attrNameLst>
                                      </p:cBhvr>
                                      <p:to>
                                        <p:strVal val="hidden"/>
                                      </p:to>
                                    </p:set>
                                  </p:childTnLst>
                                </p:cTn>
                              </p:par>
                              <p:par>
                                <p:cTn id="1190" presetID="2" presetClass="entr" presetSubtype="4" fill="hold" grpId="0" nodeType="withEffect">
                                  <p:stCondLst>
                                    <p:cond delay="0"/>
                                  </p:stCondLst>
                                  <p:childTnLst>
                                    <p:set>
                                      <p:cBhvr>
                                        <p:cTn id="1191" dur="1" fill="hold">
                                          <p:stCondLst>
                                            <p:cond delay="0"/>
                                          </p:stCondLst>
                                        </p:cTn>
                                        <p:tgtEl>
                                          <p:spTgt spid="88"/>
                                        </p:tgtEl>
                                        <p:attrNameLst>
                                          <p:attrName>style.visibility</p:attrName>
                                        </p:attrNameLst>
                                      </p:cBhvr>
                                      <p:to>
                                        <p:strVal val="visible"/>
                                      </p:to>
                                    </p:set>
                                    <p:anim calcmode="lin" valueType="num">
                                      <p:cBhvr additive="base">
                                        <p:cTn id="1192" dur="4000" fill="hold"/>
                                        <p:tgtEl>
                                          <p:spTgt spid="88"/>
                                        </p:tgtEl>
                                        <p:attrNameLst>
                                          <p:attrName>ppt_x</p:attrName>
                                        </p:attrNameLst>
                                      </p:cBhvr>
                                      <p:tavLst>
                                        <p:tav tm="0">
                                          <p:val>
                                            <p:strVal val="#ppt_x"/>
                                          </p:val>
                                        </p:tav>
                                        <p:tav tm="100000">
                                          <p:val>
                                            <p:strVal val="#ppt_x"/>
                                          </p:val>
                                        </p:tav>
                                      </p:tavLst>
                                    </p:anim>
                                    <p:anim calcmode="lin" valueType="num">
                                      <p:cBhvr additive="base">
                                        <p:cTn id="1193" dur="4000" fill="hold"/>
                                        <p:tgtEl>
                                          <p:spTgt spid="88"/>
                                        </p:tgtEl>
                                        <p:attrNameLst>
                                          <p:attrName>ppt_y</p:attrName>
                                        </p:attrNameLst>
                                      </p:cBhvr>
                                      <p:tavLst>
                                        <p:tav tm="0">
                                          <p:val>
                                            <p:strVal val="1+#ppt_h/2"/>
                                          </p:val>
                                        </p:tav>
                                        <p:tav tm="100000">
                                          <p:val>
                                            <p:strVal val="#ppt_y"/>
                                          </p:val>
                                        </p:tav>
                                      </p:tavLst>
                                    </p:anim>
                                  </p:childTnLst>
                                </p:cTn>
                              </p:par>
                              <p:par>
                                <p:cTn id="1194" presetID="19" presetClass="entr" presetSubtype="5" fill="hold" grpId="1" nodeType="withEffect">
                                  <p:stCondLst>
                                    <p:cond delay="0"/>
                                  </p:stCondLst>
                                  <p:childTnLst>
                                    <p:set>
                                      <p:cBhvr>
                                        <p:cTn id="1195" dur="1" fill="hold">
                                          <p:stCondLst>
                                            <p:cond delay="0"/>
                                          </p:stCondLst>
                                        </p:cTn>
                                        <p:tgtEl>
                                          <p:spTgt spid="88"/>
                                        </p:tgtEl>
                                        <p:attrNameLst>
                                          <p:attrName>style.visibility</p:attrName>
                                        </p:attrNameLst>
                                      </p:cBhvr>
                                      <p:to>
                                        <p:strVal val="visible"/>
                                      </p:to>
                                    </p:set>
                                    <p:anim calcmode="lin" valueType="num">
                                      <p:cBhvr>
                                        <p:cTn id="1196" dur="4000" fill="hold"/>
                                        <p:tgtEl>
                                          <p:spTgt spid="88"/>
                                        </p:tgtEl>
                                        <p:attrNameLst>
                                          <p:attrName>ppt_w</p:attrName>
                                        </p:attrNameLst>
                                      </p:cBhvr>
                                      <p:tavLst>
                                        <p:tav tm="0">
                                          <p:val>
                                            <p:strVal val="#ppt_w"/>
                                          </p:val>
                                        </p:tav>
                                        <p:tav tm="100000">
                                          <p:val>
                                            <p:strVal val="#ppt_w"/>
                                          </p:val>
                                        </p:tav>
                                      </p:tavLst>
                                    </p:anim>
                                    <p:anim calcmode="lin" valueType="num">
                                      <p:cBhvr>
                                        <p:cTn id="1197" dur="4000" fill="hold"/>
                                        <p:tgtEl>
                                          <p:spTgt spid="88"/>
                                        </p:tgtEl>
                                        <p:attrNameLst>
                                          <p:attrName>ppt_h</p:attrName>
                                        </p:attrNameLst>
                                      </p:cBhvr>
                                      <p:tavLst>
                                        <p:tav tm="0" fmla="#ppt_h*sin(2.5*pi*$)">
                                          <p:val>
                                            <p:fltVal val="0"/>
                                          </p:val>
                                        </p:tav>
                                        <p:tav tm="100000">
                                          <p:val>
                                            <p:fltVal val="1"/>
                                          </p:val>
                                        </p:tav>
                                      </p:tavLst>
                                    </p:anim>
                                  </p:childTnLst>
                                </p:cTn>
                              </p:par>
                              <p:par>
                                <p:cTn id="1198" presetID="2" presetClass="exit" presetSubtype="1" fill="hold" grpId="2" nodeType="withEffect">
                                  <p:stCondLst>
                                    <p:cond delay="0"/>
                                  </p:stCondLst>
                                  <p:childTnLst>
                                    <p:anim calcmode="lin" valueType="num">
                                      <p:cBhvr additive="base">
                                        <p:cTn id="1199" dur="4500"/>
                                        <p:tgtEl>
                                          <p:spTgt spid="88"/>
                                        </p:tgtEl>
                                        <p:attrNameLst>
                                          <p:attrName>ppt_x</p:attrName>
                                        </p:attrNameLst>
                                      </p:cBhvr>
                                      <p:tavLst>
                                        <p:tav tm="0">
                                          <p:val>
                                            <p:strVal val="ppt_x"/>
                                          </p:val>
                                        </p:tav>
                                        <p:tav tm="100000">
                                          <p:val>
                                            <p:strVal val="ppt_x"/>
                                          </p:val>
                                        </p:tav>
                                      </p:tavLst>
                                    </p:anim>
                                    <p:anim calcmode="lin" valueType="num">
                                      <p:cBhvr additive="base">
                                        <p:cTn id="1200" dur="4500"/>
                                        <p:tgtEl>
                                          <p:spTgt spid="88"/>
                                        </p:tgtEl>
                                        <p:attrNameLst>
                                          <p:attrName>ppt_y</p:attrName>
                                        </p:attrNameLst>
                                      </p:cBhvr>
                                      <p:tavLst>
                                        <p:tav tm="0">
                                          <p:val>
                                            <p:strVal val="ppt_y"/>
                                          </p:val>
                                        </p:tav>
                                        <p:tav tm="100000">
                                          <p:val>
                                            <p:strVal val="0-ppt_h/2"/>
                                          </p:val>
                                        </p:tav>
                                      </p:tavLst>
                                    </p:anim>
                                    <p:set>
                                      <p:cBhvr>
                                        <p:cTn id="1201" dur="1" fill="hold">
                                          <p:stCondLst>
                                            <p:cond delay="4499"/>
                                          </p:stCondLst>
                                        </p:cTn>
                                        <p:tgtEl>
                                          <p:spTgt spid="88"/>
                                        </p:tgtEl>
                                        <p:attrNameLst>
                                          <p:attrName>style.visibility</p:attrName>
                                        </p:attrNameLst>
                                      </p:cBhvr>
                                      <p:to>
                                        <p:strVal val="hidden"/>
                                      </p:to>
                                    </p:set>
                                  </p:childTnLst>
                                </p:cTn>
                              </p:par>
                              <p:par>
                                <p:cTn id="1202" presetID="3" presetClass="exit" presetSubtype="10" fill="hold" grpId="3" nodeType="withEffect">
                                  <p:stCondLst>
                                    <p:cond delay="0"/>
                                  </p:stCondLst>
                                  <p:childTnLst>
                                    <p:animEffect transition="out" filter="blinds(horizontal)">
                                      <p:cBhvr>
                                        <p:cTn id="1203" dur="6000"/>
                                        <p:tgtEl>
                                          <p:spTgt spid="88"/>
                                        </p:tgtEl>
                                      </p:cBhvr>
                                    </p:animEffect>
                                    <p:set>
                                      <p:cBhvr>
                                        <p:cTn id="1204" dur="1" fill="hold">
                                          <p:stCondLst>
                                            <p:cond delay="5999"/>
                                          </p:stCondLst>
                                        </p:cTn>
                                        <p:tgtEl>
                                          <p:spTgt spid="88"/>
                                        </p:tgtEl>
                                        <p:attrNameLst>
                                          <p:attrName>style.visibility</p:attrName>
                                        </p:attrNameLst>
                                      </p:cBhvr>
                                      <p:to>
                                        <p:strVal val="hidden"/>
                                      </p:to>
                                    </p:set>
                                  </p:childTnLst>
                                </p:cTn>
                              </p:par>
                              <p:par>
                                <p:cTn id="1205" presetID="23" presetClass="entr" presetSubtype="272" fill="hold" nodeType="withEffect">
                                  <p:stCondLst>
                                    <p:cond delay="250"/>
                                  </p:stCondLst>
                                  <p:childTnLst>
                                    <p:set>
                                      <p:cBhvr>
                                        <p:cTn id="1206" dur="1" fill="hold">
                                          <p:stCondLst>
                                            <p:cond delay="0"/>
                                          </p:stCondLst>
                                        </p:cTn>
                                        <p:tgtEl>
                                          <p:spTgt spid="93"/>
                                        </p:tgtEl>
                                        <p:attrNameLst>
                                          <p:attrName>style.visibility</p:attrName>
                                        </p:attrNameLst>
                                      </p:cBhvr>
                                      <p:to>
                                        <p:strVal val="visible"/>
                                      </p:to>
                                    </p:set>
                                    <p:anim calcmode="lin" valueType="num">
                                      <p:cBhvr>
                                        <p:cTn id="1207" dur="4250" fill="hold"/>
                                        <p:tgtEl>
                                          <p:spTgt spid="93"/>
                                        </p:tgtEl>
                                        <p:attrNameLst>
                                          <p:attrName>ppt_w</p:attrName>
                                        </p:attrNameLst>
                                      </p:cBhvr>
                                      <p:tavLst>
                                        <p:tav tm="0">
                                          <p:val>
                                            <p:strVal val="2/3*#ppt_w"/>
                                          </p:val>
                                        </p:tav>
                                        <p:tav tm="100000">
                                          <p:val>
                                            <p:strVal val="#ppt_w"/>
                                          </p:val>
                                        </p:tav>
                                      </p:tavLst>
                                    </p:anim>
                                    <p:anim calcmode="lin" valueType="num">
                                      <p:cBhvr>
                                        <p:cTn id="1208" dur="4250" fill="hold"/>
                                        <p:tgtEl>
                                          <p:spTgt spid="93"/>
                                        </p:tgtEl>
                                        <p:attrNameLst>
                                          <p:attrName>ppt_h</p:attrName>
                                        </p:attrNameLst>
                                      </p:cBhvr>
                                      <p:tavLst>
                                        <p:tav tm="0">
                                          <p:val>
                                            <p:strVal val="2/3*#ppt_h"/>
                                          </p:val>
                                        </p:tav>
                                        <p:tav tm="100000">
                                          <p:val>
                                            <p:strVal val="#ppt_h"/>
                                          </p:val>
                                        </p:tav>
                                      </p:tavLst>
                                    </p:anim>
                                  </p:childTnLst>
                                </p:cTn>
                              </p:par>
                              <p:par>
                                <p:cTn id="1209" presetID="16" presetClass="entr" presetSubtype="42" fill="hold" nodeType="withEffect">
                                  <p:stCondLst>
                                    <p:cond delay="250"/>
                                  </p:stCondLst>
                                  <p:childTnLst>
                                    <p:set>
                                      <p:cBhvr>
                                        <p:cTn id="1210" dur="1" fill="hold">
                                          <p:stCondLst>
                                            <p:cond delay="0"/>
                                          </p:stCondLst>
                                        </p:cTn>
                                        <p:tgtEl>
                                          <p:spTgt spid="93"/>
                                        </p:tgtEl>
                                        <p:attrNameLst>
                                          <p:attrName>style.visibility</p:attrName>
                                        </p:attrNameLst>
                                      </p:cBhvr>
                                      <p:to>
                                        <p:strVal val="visible"/>
                                      </p:to>
                                    </p:set>
                                    <p:animEffect transition="in" filter="barn(outHorizontal)">
                                      <p:cBhvr>
                                        <p:cTn id="1211" dur="4250"/>
                                        <p:tgtEl>
                                          <p:spTgt spid="93"/>
                                        </p:tgtEl>
                                      </p:cBhvr>
                                    </p:animEffect>
                                  </p:childTnLst>
                                </p:cTn>
                              </p:par>
                              <p:par>
                                <p:cTn id="1212" presetID="9" presetClass="emph" presetSubtype="0" grpId="0" nodeType="withEffect">
                                  <p:stCondLst>
                                    <p:cond delay="0"/>
                                  </p:stCondLst>
                                  <p:childTnLst>
                                    <p:set>
                                      <p:cBhvr rctx="PPT">
                                        <p:cTn id="1213" dur="indefinite"/>
                                        <p:tgtEl>
                                          <p:spTgt spid="94"/>
                                        </p:tgtEl>
                                        <p:attrNameLst>
                                          <p:attrName>style.opacity</p:attrName>
                                        </p:attrNameLst>
                                      </p:cBhvr>
                                      <p:to>
                                        <p:strVal val="0"/>
                                      </p:to>
                                    </p:set>
                                    <p:animEffect filter="image" prLst="opacity: 0">
                                      <p:cBhvr rctx="IE">
                                        <p:cTn id="1214" dur="indefinite"/>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114" grpId="0" animBg="1"/>
      <p:bldP spid="114" grpId="1" animBg="1"/>
      <p:bldP spid="114" grpId="2" animBg="1"/>
      <p:bldP spid="114" grpId="3"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09" grpId="0" animBg="1"/>
      <p:bldP spid="109" grpId="1" animBg="1"/>
      <p:bldP spid="109" grpId="2" animBg="1"/>
      <p:bldP spid="109" grpId="3" animBg="1"/>
      <p:bldP spid="110" grpId="0" animBg="1"/>
      <p:bldP spid="110" grpId="1" animBg="1"/>
      <p:bldP spid="110" grpId="2" animBg="1"/>
      <p:bldP spid="110" grpId="3" animBg="1"/>
      <p:bldP spid="111" grpId="0" animBg="1"/>
      <p:bldP spid="111" grpId="1" animBg="1"/>
      <p:bldP spid="111" grpId="2" animBg="1"/>
      <p:bldP spid="111" grpId="3" animBg="1"/>
      <p:bldP spid="112" grpId="0" animBg="1"/>
      <p:bldP spid="112" grpId="1" animBg="1"/>
      <p:bldP spid="112" grpId="2" animBg="1"/>
      <p:bldP spid="112" grpId="3" animBg="1"/>
      <p:bldP spid="113" grpId="0" animBg="1"/>
      <p:bldP spid="113" grpId="1" animBg="1"/>
      <p:bldP spid="113" grpId="2" animBg="1"/>
      <p:bldP spid="113" grpId="3" animBg="1"/>
      <p:bldP spid="102" grpId="0" animBg="1"/>
      <p:bldP spid="102" grpId="1" animBg="1"/>
      <p:bldP spid="102" grpId="2" animBg="1"/>
      <p:bldP spid="102" grpId="3" animBg="1"/>
      <p:bldP spid="103" grpId="0" animBg="1"/>
      <p:bldP spid="103" grpId="1" animBg="1"/>
      <p:bldP spid="103" grpId="2" animBg="1"/>
      <p:bldP spid="103" grpId="3" animBg="1"/>
      <p:bldP spid="104" grpId="0" animBg="1"/>
      <p:bldP spid="104" grpId="1" animBg="1"/>
      <p:bldP spid="104" grpId="2" animBg="1"/>
      <p:bldP spid="104" grpId="3" animBg="1"/>
      <p:bldP spid="105" grpId="0" animBg="1"/>
      <p:bldP spid="105" grpId="1" animBg="1"/>
      <p:bldP spid="105" grpId="2" animBg="1"/>
      <p:bldP spid="105" grpId="3" animBg="1"/>
      <p:bldP spid="106" grpId="0" animBg="1"/>
      <p:bldP spid="106" grpId="1" animBg="1"/>
      <p:bldP spid="106" grpId="2" animBg="1"/>
      <p:bldP spid="10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88" grpId="0" animBg="1"/>
      <p:bldP spid="88" grpId="1" animBg="1"/>
      <p:bldP spid="88" grpId="2" animBg="1"/>
      <p:bldP spid="88"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9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8910" y="0"/>
            <a:ext cx="9144000" cy="5143500"/>
          </a:xfrm>
          <a:prstGeom prst="rect">
            <a:avLst/>
          </a:prstGeom>
          <a:noFill/>
          <a:ln>
            <a:noFill/>
          </a:ln>
        </p:spPr>
      </p:pic>
      <p:pic>
        <p:nvPicPr>
          <p:cNvPr id="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7859163" flipV="1">
            <a:off x="-602129" y="1256317"/>
            <a:ext cx="2857216" cy="1431824"/>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540837" flipH="1" flipV="1">
            <a:off x="-711234" y="2436460"/>
            <a:ext cx="2997241" cy="1427963"/>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7859163" flipV="1">
            <a:off x="1333950" y="1242869"/>
            <a:ext cx="2887579" cy="1431824"/>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540837" flipH="1" flipV="1">
            <a:off x="1259025" y="2393409"/>
            <a:ext cx="2900039" cy="1427963"/>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3740837" flipH="1" flipV="1">
            <a:off x="6846237" y="1263114"/>
            <a:ext cx="2841864" cy="1431824"/>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059163" flipV="1">
            <a:off x="6875893" y="2393010"/>
            <a:ext cx="2899138" cy="1427963"/>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3740837" flipH="1" flipV="1">
            <a:off x="4830863" y="1220063"/>
            <a:ext cx="2939067" cy="1431824"/>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059163" flipV="1">
            <a:off x="4931677" y="2393009"/>
            <a:ext cx="2899140" cy="1427963"/>
          </a:xfrm>
          <a:prstGeom prst="rect">
            <a:avLst/>
          </a:prstGeom>
          <a:noFill/>
          <a:ln>
            <a:noFill/>
          </a:ln>
          <a:effectLst>
            <a:outerShdw dir="2700000" algn="ctr" rotWithShape="0">
              <a:srgbClr val="FFC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13 Rectángulo"/>
          <p:cNvSpPr/>
          <p:nvPr/>
        </p:nvSpPr>
        <p:spPr>
          <a:xfrm>
            <a:off x="-324544" y="-14422"/>
            <a:ext cx="9721080" cy="5322476"/>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561282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0-#ppt_w/2"/>
                                          </p:val>
                                        </p:tav>
                                        <p:tav tm="100000">
                                          <p:val>
                                            <p:strVal val="#ppt_x"/>
                                          </p:val>
                                        </p:tav>
                                      </p:tavLst>
                                    </p:anim>
                                    <p:anim calcmode="lin" valueType="num">
                                      <p:cBhvr additive="base">
                                        <p:cTn id="8" dur="3000" fill="hold"/>
                                        <p:tgtEl>
                                          <p:spTgt spid="2"/>
                                        </p:tgtEl>
                                        <p:attrNameLst>
                                          <p:attrName>ppt_y</p:attrName>
                                        </p:attrNameLst>
                                      </p:cBhvr>
                                      <p:tavLst>
                                        <p:tav tm="0">
                                          <p:val>
                                            <p:strVal val="0-#ppt_h/2"/>
                                          </p:val>
                                        </p:tav>
                                        <p:tav tm="100000">
                                          <p:val>
                                            <p:strVal val="#ppt_y"/>
                                          </p:val>
                                        </p:tav>
                                      </p:tavLst>
                                    </p:anim>
                                  </p:childTnLst>
                                </p:cTn>
                              </p:par>
                              <p:par>
                                <p:cTn id="9" presetID="8" presetClass="emph" presetSubtype="0" fill="hold" nodeType="withEffect">
                                  <p:stCondLst>
                                    <p:cond delay="0"/>
                                  </p:stCondLst>
                                  <p:childTnLst>
                                    <p:animRot by="10800000">
                                      <p:cBhvr>
                                        <p:cTn id="10" dur="3000" fill="hold"/>
                                        <p:tgtEl>
                                          <p:spTgt spid="2"/>
                                        </p:tgtEl>
                                        <p:attrNameLst>
                                          <p:attrName>r</p:attrName>
                                        </p:attrNameLst>
                                      </p:cBhvr>
                                    </p:animRot>
                                  </p:childTnLst>
                                </p:cTn>
                              </p:par>
                              <p:par>
                                <p:cTn id="11" presetID="2" presetClass="entr" presetSubtype="1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0-#ppt_w/2"/>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8" presetClass="emph" presetSubtype="0" fill="hold" nodeType="withEffect">
                                  <p:stCondLst>
                                    <p:cond delay="0"/>
                                  </p:stCondLst>
                                  <p:childTnLst>
                                    <p:animRot by="-10800000">
                                      <p:cBhvr>
                                        <p:cTn id="16" dur="3000" fill="hold"/>
                                        <p:tgtEl>
                                          <p:spTgt spid="4"/>
                                        </p:tgtEl>
                                        <p:attrNameLst>
                                          <p:attrName>r</p:attrName>
                                        </p:attrNameLst>
                                      </p:cBhvr>
                                    </p:animRot>
                                  </p:childTnLst>
                                </p:cTn>
                              </p:par>
                              <p:par>
                                <p:cTn id="17" presetID="2" presetClass="entr" presetSubtype="9"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8" presetClass="emph" presetSubtype="0" fill="hold" nodeType="withEffect">
                                  <p:stCondLst>
                                    <p:cond delay="0"/>
                                  </p:stCondLst>
                                  <p:childTnLst>
                                    <p:animRot by="10800000">
                                      <p:cBhvr>
                                        <p:cTn id="22" dur="3000" fill="hold"/>
                                        <p:tgtEl>
                                          <p:spTgt spid="8"/>
                                        </p:tgtEl>
                                        <p:attrNameLst>
                                          <p:attrName>r</p:attrName>
                                        </p:attrNameLst>
                                      </p:cBhvr>
                                    </p:animRot>
                                  </p:childTnLst>
                                </p:cTn>
                              </p:par>
                              <p:par>
                                <p:cTn id="23" presetID="2" presetClass="entr" presetSubtype="1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0-#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8" presetClass="emph" presetSubtype="0" fill="hold" nodeType="withEffect">
                                  <p:stCondLst>
                                    <p:cond delay="0"/>
                                  </p:stCondLst>
                                  <p:childTnLst>
                                    <p:animRot by="-10800000">
                                      <p:cBhvr>
                                        <p:cTn id="28" dur="3000" fill="hold"/>
                                        <p:tgtEl>
                                          <p:spTgt spid="9"/>
                                        </p:tgtEl>
                                        <p:attrNameLst>
                                          <p:attrName>r</p:attrName>
                                        </p:attrNameLst>
                                      </p:cBhvr>
                                    </p:animRot>
                                  </p:childTnLst>
                                </p:cTn>
                              </p:par>
                              <p:par>
                                <p:cTn id="29" presetID="2" presetClass="entr" presetSubtype="3"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1+#ppt_w/2"/>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8" presetClass="emph" presetSubtype="0" fill="hold" nodeType="withEffect">
                                  <p:stCondLst>
                                    <p:cond delay="0"/>
                                  </p:stCondLst>
                                  <p:childTnLst>
                                    <p:animRot by="-10800000">
                                      <p:cBhvr>
                                        <p:cTn id="34" dur="3000" fill="hold"/>
                                        <p:tgtEl>
                                          <p:spTgt spid="12"/>
                                        </p:tgtEl>
                                        <p:attrNameLst>
                                          <p:attrName>r</p:attrName>
                                        </p:attrNameLst>
                                      </p:cBhvr>
                                    </p:animRot>
                                  </p:childTnLst>
                                </p:cTn>
                              </p:par>
                              <p:par>
                                <p:cTn id="35" presetID="2" presetClass="entr" presetSubtype="3"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1+#ppt_w/2"/>
                                          </p:val>
                                        </p:tav>
                                        <p:tav tm="100000">
                                          <p:val>
                                            <p:strVal val="#ppt_x"/>
                                          </p:val>
                                        </p:tav>
                                      </p:tavLst>
                                    </p:anim>
                                    <p:anim calcmode="lin" valueType="num">
                                      <p:cBhvr additive="base">
                                        <p:cTn id="38" dur="3000" fill="hold"/>
                                        <p:tgtEl>
                                          <p:spTgt spid="10"/>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10800000">
                                      <p:cBhvr>
                                        <p:cTn id="40" dur="3000" fill="hold"/>
                                        <p:tgtEl>
                                          <p:spTgt spid="10"/>
                                        </p:tgtEl>
                                        <p:attrNameLst>
                                          <p:attrName>r</p:attrName>
                                        </p:attrNameLst>
                                      </p:cBhvr>
                                    </p:animRot>
                                  </p:childTnLst>
                                </p:cTn>
                              </p:par>
                              <p:par>
                                <p:cTn id="41" presetID="2" presetClass="entr" presetSubtype="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1+#ppt_w/2"/>
                                          </p:val>
                                        </p:tav>
                                        <p:tav tm="100000">
                                          <p:val>
                                            <p:strVal val="#ppt_x"/>
                                          </p:val>
                                        </p:tav>
                                      </p:tavLst>
                                    </p:anim>
                                    <p:anim calcmode="lin" valueType="num">
                                      <p:cBhvr additive="base">
                                        <p:cTn id="44" dur="3000" fill="hold"/>
                                        <p:tgtEl>
                                          <p:spTgt spid="13"/>
                                        </p:tgtEl>
                                        <p:attrNameLst>
                                          <p:attrName>ppt_y</p:attrName>
                                        </p:attrNameLst>
                                      </p:cBhvr>
                                      <p:tavLst>
                                        <p:tav tm="0">
                                          <p:val>
                                            <p:strVal val="1+#ppt_h/2"/>
                                          </p:val>
                                        </p:tav>
                                        <p:tav tm="100000">
                                          <p:val>
                                            <p:strVal val="#ppt_y"/>
                                          </p:val>
                                        </p:tav>
                                      </p:tavLst>
                                    </p:anim>
                                  </p:childTnLst>
                                </p:cTn>
                              </p:par>
                              <p:par>
                                <p:cTn id="45" presetID="8" presetClass="emph" presetSubtype="0" fill="hold" nodeType="withEffect">
                                  <p:stCondLst>
                                    <p:cond delay="0"/>
                                  </p:stCondLst>
                                  <p:childTnLst>
                                    <p:animRot by="10800000">
                                      <p:cBhvr>
                                        <p:cTn id="46" dur="3000" fill="hold"/>
                                        <p:tgtEl>
                                          <p:spTgt spid="13"/>
                                        </p:tgtEl>
                                        <p:attrNameLst>
                                          <p:attrName>r</p:attrName>
                                        </p:attrNameLst>
                                      </p:cBhvr>
                                    </p:animRot>
                                  </p:childTnLst>
                                </p:cTn>
                              </p:par>
                              <p:par>
                                <p:cTn id="47" presetID="2" presetClass="entr" presetSubtype="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3000" fill="hold"/>
                                        <p:tgtEl>
                                          <p:spTgt spid="11"/>
                                        </p:tgtEl>
                                        <p:attrNameLst>
                                          <p:attrName>ppt_x</p:attrName>
                                        </p:attrNameLst>
                                      </p:cBhvr>
                                      <p:tavLst>
                                        <p:tav tm="0">
                                          <p:val>
                                            <p:strVal val="1+#ppt_w/2"/>
                                          </p:val>
                                        </p:tav>
                                        <p:tav tm="100000">
                                          <p:val>
                                            <p:strVal val="#ppt_x"/>
                                          </p:val>
                                        </p:tav>
                                      </p:tavLst>
                                    </p:anim>
                                    <p:anim calcmode="lin" valueType="num">
                                      <p:cBhvr additive="base">
                                        <p:cTn id="50" dur="3000" fill="hold"/>
                                        <p:tgtEl>
                                          <p:spTgt spid="11"/>
                                        </p:tgtEl>
                                        <p:attrNameLst>
                                          <p:attrName>ppt_y</p:attrName>
                                        </p:attrNameLst>
                                      </p:cBhvr>
                                      <p:tavLst>
                                        <p:tav tm="0">
                                          <p:val>
                                            <p:strVal val="1+#ppt_h/2"/>
                                          </p:val>
                                        </p:tav>
                                        <p:tav tm="100000">
                                          <p:val>
                                            <p:strVal val="#ppt_y"/>
                                          </p:val>
                                        </p:tav>
                                      </p:tavLst>
                                    </p:anim>
                                  </p:childTnLst>
                                </p:cTn>
                              </p:par>
                              <p:par>
                                <p:cTn id="51" presetID="8" presetClass="emph" presetSubtype="0" fill="hold" nodeType="withEffect">
                                  <p:stCondLst>
                                    <p:cond delay="0"/>
                                  </p:stCondLst>
                                  <p:childTnLst>
                                    <p:animRot by="10800000">
                                      <p:cBhvr>
                                        <p:cTn id="52" dur="3000" fill="hold"/>
                                        <p:tgtEl>
                                          <p:spTgt spid="11"/>
                                        </p:tgtEl>
                                        <p:attrNameLst>
                                          <p:attrName>r</p:attrName>
                                        </p:attrNameLst>
                                      </p:cBhvr>
                                    </p:animRot>
                                  </p:childTnLst>
                                </p:cTn>
                              </p:par>
                              <p:par>
                                <p:cTn id="53" presetID="2" presetClass="exit" presetSubtype="6" fill="hold" nodeType="withEffect">
                                  <p:stCondLst>
                                    <p:cond delay="0"/>
                                  </p:stCondLst>
                                  <p:childTnLst>
                                    <p:anim calcmode="lin" valueType="num">
                                      <p:cBhvr additive="base">
                                        <p:cTn id="54" dur="4500"/>
                                        <p:tgtEl>
                                          <p:spTgt spid="2"/>
                                        </p:tgtEl>
                                        <p:attrNameLst>
                                          <p:attrName>ppt_x</p:attrName>
                                        </p:attrNameLst>
                                      </p:cBhvr>
                                      <p:tavLst>
                                        <p:tav tm="0">
                                          <p:val>
                                            <p:strVal val="ppt_x"/>
                                          </p:val>
                                        </p:tav>
                                        <p:tav tm="100000">
                                          <p:val>
                                            <p:strVal val="1+ppt_w/2"/>
                                          </p:val>
                                        </p:tav>
                                      </p:tavLst>
                                    </p:anim>
                                    <p:anim calcmode="lin" valueType="num">
                                      <p:cBhvr additive="base">
                                        <p:cTn id="55" dur="4500"/>
                                        <p:tgtEl>
                                          <p:spTgt spid="2"/>
                                        </p:tgtEl>
                                        <p:attrNameLst>
                                          <p:attrName>ppt_y</p:attrName>
                                        </p:attrNameLst>
                                      </p:cBhvr>
                                      <p:tavLst>
                                        <p:tav tm="0">
                                          <p:val>
                                            <p:strVal val="ppt_y"/>
                                          </p:val>
                                        </p:tav>
                                        <p:tav tm="100000">
                                          <p:val>
                                            <p:strVal val="1+ppt_h/2"/>
                                          </p:val>
                                        </p:tav>
                                      </p:tavLst>
                                    </p:anim>
                                    <p:set>
                                      <p:cBhvr>
                                        <p:cTn id="56" dur="1" fill="hold">
                                          <p:stCondLst>
                                            <p:cond delay="4499"/>
                                          </p:stCondLst>
                                        </p:cTn>
                                        <p:tgtEl>
                                          <p:spTgt spid="2"/>
                                        </p:tgtEl>
                                        <p:attrNameLst>
                                          <p:attrName>style.visibility</p:attrName>
                                        </p:attrNameLst>
                                      </p:cBhvr>
                                      <p:to>
                                        <p:strVal val="hidden"/>
                                      </p:to>
                                    </p:set>
                                  </p:childTnLst>
                                </p:cTn>
                              </p:par>
                              <p:par>
                                <p:cTn id="57" presetID="2" presetClass="exit" presetSubtype="3" fill="hold" nodeType="withEffect">
                                  <p:stCondLst>
                                    <p:cond delay="0"/>
                                  </p:stCondLst>
                                  <p:childTnLst>
                                    <p:anim calcmode="lin" valueType="num">
                                      <p:cBhvr additive="base">
                                        <p:cTn id="58" dur="4500"/>
                                        <p:tgtEl>
                                          <p:spTgt spid="4"/>
                                        </p:tgtEl>
                                        <p:attrNameLst>
                                          <p:attrName>ppt_x</p:attrName>
                                        </p:attrNameLst>
                                      </p:cBhvr>
                                      <p:tavLst>
                                        <p:tav tm="0">
                                          <p:val>
                                            <p:strVal val="ppt_x"/>
                                          </p:val>
                                        </p:tav>
                                        <p:tav tm="100000">
                                          <p:val>
                                            <p:strVal val="1+ppt_w/2"/>
                                          </p:val>
                                        </p:tav>
                                      </p:tavLst>
                                    </p:anim>
                                    <p:anim calcmode="lin" valueType="num">
                                      <p:cBhvr additive="base">
                                        <p:cTn id="59" dur="4500"/>
                                        <p:tgtEl>
                                          <p:spTgt spid="4"/>
                                        </p:tgtEl>
                                        <p:attrNameLst>
                                          <p:attrName>ppt_y</p:attrName>
                                        </p:attrNameLst>
                                      </p:cBhvr>
                                      <p:tavLst>
                                        <p:tav tm="0">
                                          <p:val>
                                            <p:strVal val="ppt_y"/>
                                          </p:val>
                                        </p:tav>
                                        <p:tav tm="100000">
                                          <p:val>
                                            <p:strVal val="0-ppt_h/2"/>
                                          </p:val>
                                        </p:tav>
                                      </p:tavLst>
                                    </p:anim>
                                    <p:set>
                                      <p:cBhvr>
                                        <p:cTn id="60" dur="1" fill="hold">
                                          <p:stCondLst>
                                            <p:cond delay="4499"/>
                                          </p:stCondLst>
                                        </p:cTn>
                                        <p:tgtEl>
                                          <p:spTgt spid="4"/>
                                        </p:tgtEl>
                                        <p:attrNameLst>
                                          <p:attrName>style.visibility</p:attrName>
                                        </p:attrNameLst>
                                      </p:cBhvr>
                                      <p:to>
                                        <p:strVal val="hidden"/>
                                      </p:to>
                                    </p:set>
                                  </p:childTnLst>
                                </p:cTn>
                              </p:par>
                              <p:par>
                                <p:cTn id="61" presetID="2" presetClass="exit" presetSubtype="6" fill="hold" nodeType="withEffect">
                                  <p:stCondLst>
                                    <p:cond delay="0"/>
                                  </p:stCondLst>
                                  <p:childTnLst>
                                    <p:anim calcmode="lin" valueType="num">
                                      <p:cBhvr additive="base">
                                        <p:cTn id="62" dur="4500"/>
                                        <p:tgtEl>
                                          <p:spTgt spid="8"/>
                                        </p:tgtEl>
                                        <p:attrNameLst>
                                          <p:attrName>ppt_x</p:attrName>
                                        </p:attrNameLst>
                                      </p:cBhvr>
                                      <p:tavLst>
                                        <p:tav tm="0">
                                          <p:val>
                                            <p:strVal val="ppt_x"/>
                                          </p:val>
                                        </p:tav>
                                        <p:tav tm="100000">
                                          <p:val>
                                            <p:strVal val="1+ppt_w/2"/>
                                          </p:val>
                                        </p:tav>
                                      </p:tavLst>
                                    </p:anim>
                                    <p:anim calcmode="lin" valueType="num">
                                      <p:cBhvr additive="base">
                                        <p:cTn id="63" dur="4500"/>
                                        <p:tgtEl>
                                          <p:spTgt spid="8"/>
                                        </p:tgtEl>
                                        <p:attrNameLst>
                                          <p:attrName>ppt_y</p:attrName>
                                        </p:attrNameLst>
                                      </p:cBhvr>
                                      <p:tavLst>
                                        <p:tav tm="0">
                                          <p:val>
                                            <p:strVal val="ppt_y"/>
                                          </p:val>
                                        </p:tav>
                                        <p:tav tm="100000">
                                          <p:val>
                                            <p:strVal val="1+ppt_h/2"/>
                                          </p:val>
                                        </p:tav>
                                      </p:tavLst>
                                    </p:anim>
                                    <p:set>
                                      <p:cBhvr>
                                        <p:cTn id="64" dur="1" fill="hold">
                                          <p:stCondLst>
                                            <p:cond delay="4499"/>
                                          </p:stCondLst>
                                        </p:cTn>
                                        <p:tgtEl>
                                          <p:spTgt spid="8"/>
                                        </p:tgtEl>
                                        <p:attrNameLst>
                                          <p:attrName>style.visibility</p:attrName>
                                        </p:attrNameLst>
                                      </p:cBhvr>
                                      <p:to>
                                        <p:strVal val="hidden"/>
                                      </p:to>
                                    </p:set>
                                  </p:childTnLst>
                                </p:cTn>
                              </p:par>
                              <p:par>
                                <p:cTn id="65" presetID="2" presetClass="exit" presetSubtype="3" fill="hold" nodeType="withEffect">
                                  <p:stCondLst>
                                    <p:cond delay="0"/>
                                  </p:stCondLst>
                                  <p:childTnLst>
                                    <p:anim calcmode="lin" valueType="num">
                                      <p:cBhvr additive="base">
                                        <p:cTn id="66" dur="4500"/>
                                        <p:tgtEl>
                                          <p:spTgt spid="9"/>
                                        </p:tgtEl>
                                        <p:attrNameLst>
                                          <p:attrName>ppt_x</p:attrName>
                                        </p:attrNameLst>
                                      </p:cBhvr>
                                      <p:tavLst>
                                        <p:tav tm="0">
                                          <p:val>
                                            <p:strVal val="ppt_x"/>
                                          </p:val>
                                        </p:tav>
                                        <p:tav tm="100000">
                                          <p:val>
                                            <p:strVal val="1+ppt_w/2"/>
                                          </p:val>
                                        </p:tav>
                                      </p:tavLst>
                                    </p:anim>
                                    <p:anim calcmode="lin" valueType="num">
                                      <p:cBhvr additive="base">
                                        <p:cTn id="67" dur="4500"/>
                                        <p:tgtEl>
                                          <p:spTgt spid="9"/>
                                        </p:tgtEl>
                                        <p:attrNameLst>
                                          <p:attrName>ppt_y</p:attrName>
                                        </p:attrNameLst>
                                      </p:cBhvr>
                                      <p:tavLst>
                                        <p:tav tm="0">
                                          <p:val>
                                            <p:strVal val="ppt_y"/>
                                          </p:val>
                                        </p:tav>
                                        <p:tav tm="100000">
                                          <p:val>
                                            <p:strVal val="0-ppt_h/2"/>
                                          </p:val>
                                        </p:tav>
                                      </p:tavLst>
                                    </p:anim>
                                    <p:set>
                                      <p:cBhvr>
                                        <p:cTn id="68" dur="1" fill="hold">
                                          <p:stCondLst>
                                            <p:cond delay="4499"/>
                                          </p:stCondLst>
                                        </p:cTn>
                                        <p:tgtEl>
                                          <p:spTgt spid="9"/>
                                        </p:tgtEl>
                                        <p:attrNameLst>
                                          <p:attrName>style.visibility</p:attrName>
                                        </p:attrNameLst>
                                      </p:cBhvr>
                                      <p:to>
                                        <p:strVal val="hidden"/>
                                      </p:to>
                                    </p:set>
                                  </p:childTnLst>
                                </p:cTn>
                              </p:par>
                              <p:par>
                                <p:cTn id="69" presetID="2" presetClass="exit" presetSubtype="12" fill="hold" nodeType="withEffect">
                                  <p:stCondLst>
                                    <p:cond delay="0"/>
                                  </p:stCondLst>
                                  <p:childTnLst>
                                    <p:anim calcmode="lin" valueType="num">
                                      <p:cBhvr additive="base">
                                        <p:cTn id="70" dur="4500"/>
                                        <p:tgtEl>
                                          <p:spTgt spid="12"/>
                                        </p:tgtEl>
                                        <p:attrNameLst>
                                          <p:attrName>ppt_x</p:attrName>
                                        </p:attrNameLst>
                                      </p:cBhvr>
                                      <p:tavLst>
                                        <p:tav tm="0">
                                          <p:val>
                                            <p:strVal val="ppt_x"/>
                                          </p:val>
                                        </p:tav>
                                        <p:tav tm="100000">
                                          <p:val>
                                            <p:strVal val="0-ppt_w/2"/>
                                          </p:val>
                                        </p:tav>
                                      </p:tavLst>
                                    </p:anim>
                                    <p:anim calcmode="lin" valueType="num">
                                      <p:cBhvr additive="base">
                                        <p:cTn id="71" dur="4500"/>
                                        <p:tgtEl>
                                          <p:spTgt spid="12"/>
                                        </p:tgtEl>
                                        <p:attrNameLst>
                                          <p:attrName>ppt_y</p:attrName>
                                        </p:attrNameLst>
                                      </p:cBhvr>
                                      <p:tavLst>
                                        <p:tav tm="0">
                                          <p:val>
                                            <p:strVal val="ppt_y"/>
                                          </p:val>
                                        </p:tav>
                                        <p:tav tm="100000">
                                          <p:val>
                                            <p:strVal val="1+ppt_h/2"/>
                                          </p:val>
                                        </p:tav>
                                      </p:tavLst>
                                    </p:anim>
                                    <p:set>
                                      <p:cBhvr>
                                        <p:cTn id="72" dur="1" fill="hold">
                                          <p:stCondLst>
                                            <p:cond delay="4499"/>
                                          </p:stCondLst>
                                        </p:cTn>
                                        <p:tgtEl>
                                          <p:spTgt spid="12"/>
                                        </p:tgtEl>
                                        <p:attrNameLst>
                                          <p:attrName>style.visibility</p:attrName>
                                        </p:attrNameLst>
                                      </p:cBhvr>
                                      <p:to>
                                        <p:strVal val="hidden"/>
                                      </p:to>
                                    </p:set>
                                  </p:childTnLst>
                                </p:cTn>
                              </p:par>
                              <p:par>
                                <p:cTn id="73" presetID="2" presetClass="exit" presetSubtype="12" fill="hold" nodeType="withEffect">
                                  <p:stCondLst>
                                    <p:cond delay="0"/>
                                  </p:stCondLst>
                                  <p:childTnLst>
                                    <p:anim calcmode="lin" valueType="num">
                                      <p:cBhvr additive="base">
                                        <p:cTn id="74" dur="4500"/>
                                        <p:tgtEl>
                                          <p:spTgt spid="10"/>
                                        </p:tgtEl>
                                        <p:attrNameLst>
                                          <p:attrName>ppt_x</p:attrName>
                                        </p:attrNameLst>
                                      </p:cBhvr>
                                      <p:tavLst>
                                        <p:tav tm="0">
                                          <p:val>
                                            <p:strVal val="ppt_x"/>
                                          </p:val>
                                        </p:tav>
                                        <p:tav tm="100000">
                                          <p:val>
                                            <p:strVal val="0-ppt_w/2"/>
                                          </p:val>
                                        </p:tav>
                                      </p:tavLst>
                                    </p:anim>
                                    <p:anim calcmode="lin" valueType="num">
                                      <p:cBhvr additive="base">
                                        <p:cTn id="75" dur="4500"/>
                                        <p:tgtEl>
                                          <p:spTgt spid="10"/>
                                        </p:tgtEl>
                                        <p:attrNameLst>
                                          <p:attrName>ppt_y</p:attrName>
                                        </p:attrNameLst>
                                      </p:cBhvr>
                                      <p:tavLst>
                                        <p:tav tm="0">
                                          <p:val>
                                            <p:strVal val="ppt_y"/>
                                          </p:val>
                                        </p:tav>
                                        <p:tav tm="100000">
                                          <p:val>
                                            <p:strVal val="1+ppt_h/2"/>
                                          </p:val>
                                        </p:tav>
                                      </p:tavLst>
                                    </p:anim>
                                    <p:set>
                                      <p:cBhvr>
                                        <p:cTn id="76" dur="1" fill="hold">
                                          <p:stCondLst>
                                            <p:cond delay="4499"/>
                                          </p:stCondLst>
                                        </p:cTn>
                                        <p:tgtEl>
                                          <p:spTgt spid="10"/>
                                        </p:tgtEl>
                                        <p:attrNameLst>
                                          <p:attrName>style.visibility</p:attrName>
                                        </p:attrNameLst>
                                      </p:cBhvr>
                                      <p:to>
                                        <p:strVal val="hidden"/>
                                      </p:to>
                                    </p:set>
                                  </p:childTnLst>
                                </p:cTn>
                              </p:par>
                              <p:par>
                                <p:cTn id="77" presetID="2" presetClass="exit" presetSubtype="9" fill="hold" nodeType="withEffect">
                                  <p:stCondLst>
                                    <p:cond delay="0"/>
                                  </p:stCondLst>
                                  <p:childTnLst>
                                    <p:anim calcmode="lin" valueType="num">
                                      <p:cBhvr additive="base">
                                        <p:cTn id="78" dur="4500"/>
                                        <p:tgtEl>
                                          <p:spTgt spid="13"/>
                                        </p:tgtEl>
                                        <p:attrNameLst>
                                          <p:attrName>ppt_x</p:attrName>
                                        </p:attrNameLst>
                                      </p:cBhvr>
                                      <p:tavLst>
                                        <p:tav tm="0">
                                          <p:val>
                                            <p:strVal val="ppt_x"/>
                                          </p:val>
                                        </p:tav>
                                        <p:tav tm="100000">
                                          <p:val>
                                            <p:strVal val="0-ppt_w/2"/>
                                          </p:val>
                                        </p:tav>
                                      </p:tavLst>
                                    </p:anim>
                                    <p:anim calcmode="lin" valueType="num">
                                      <p:cBhvr additive="base">
                                        <p:cTn id="79" dur="4500"/>
                                        <p:tgtEl>
                                          <p:spTgt spid="13"/>
                                        </p:tgtEl>
                                        <p:attrNameLst>
                                          <p:attrName>ppt_y</p:attrName>
                                        </p:attrNameLst>
                                      </p:cBhvr>
                                      <p:tavLst>
                                        <p:tav tm="0">
                                          <p:val>
                                            <p:strVal val="ppt_y"/>
                                          </p:val>
                                        </p:tav>
                                        <p:tav tm="100000">
                                          <p:val>
                                            <p:strVal val="0-ppt_h/2"/>
                                          </p:val>
                                        </p:tav>
                                      </p:tavLst>
                                    </p:anim>
                                    <p:set>
                                      <p:cBhvr>
                                        <p:cTn id="80" dur="1" fill="hold">
                                          <p:stCondLst>
                                            <p:cond delay="4499"/>
                                          </p:stCondLst>
                                        </p:cTn>
                                        <p:tgtEl>
                                          <p:spTgt spid="13"/>
                                        </p:tgtEl>
                                        <p:attrNameLst>
                                          <p:attrName>style.visibility</p:attrName>
                                        </p:attrNameLst>
                                      </p:cBhvr>
                                      <p:to>
                                        <p:strVal val="hidden"/>
                                      </p:to>
                                    </p:set>
                                  </p:childTnLst>
                                </p:cTn>
                              </p:par>
                              <p:par>
                                <p:cTn id="81" presetID="2" presetClass="exit" presetSubtype="9" fill="hold" nodeType="withEffect">
                                  <p:stCondLst>
                                    <p:cond delay="0"/>
                                  </p:stCondLst>
                                  <p:childTnLst>
                                    <p:anim calcmode="lin" valueType="num">
                                      <p:cBhvr additive="base">
                                        <p:cTn id="82" dur="4500"/>
                                        <p:tgtEl>
                                          <p:spTgt spid="11"/>
                                        </p:tgtEl>
                                        <p:attrNameLst>
                                          <p:attrName>ppt_x</p:attrName>
                                        </p:attrNameLst>
                                      </p:cBhvr>
                                      <p:tavLst>
                                        <p:tav tm="0">
                                          <p:val>
                                            <p:strVal val="ppt_x"/>
                                          </p:val>
                                        </p:tav>
                                        <p:tav tm="100000">
                                          <p:val>
                                            <p:strVal val="0-ppt_w/2"/>
                                          </p:val>
                                        </p:tav>
                                      </p:tavLst>
                                    </p:anim>
                                    <p:anim calcmode="lin" valueType="num">
                                      <p:cBhvr additive="base">
                                        <p:cTn id="83" dur="4500"/>
                                        <p:tgtEl>
                                          <p:spTgt spid="11"/>
                                        </p:tgtEl>
                                        <p:attrNameLst>
                                          <p:attrName>ppt_y</p:attrName>
                                        </p:attrNameLst>
                                      </p:cBhvr>
                                      <p:tavLst>
                                        <p:tav tm="0">
                                          <p:val>
                                            <p:strVal val="ppt_y"/>
                                          </p:val>
                                        </p:tav>
                                        <p:tav tm="100000">
                                          <p:val>
                                            <p:strVal val="0-ppt_h/2"/>
                                          </p:val>
                                        </p:tav>
                                      </p:tavLst>
                                    </p:anim>
                                    <p:set>
                                      <p:cBhvr>
                                        <p:cTn id="84" dur="1" fill="hold">
                                          <p:stCondLst>
                                            <p:cond delay="4499"/>
                                          </p:stCondLst>
                                        </p:cTn>
                                        <p:tgtEl>
                                          <p:spTgt spid="11"/>
                                        </p:tgtEl>
                                        <p:attrNameLst>
                                          <p:attrName>style.visibility</p:attrName>
                                        </p:attrNameLst>
                                      </p:cBhvr>
                                      <p:to>
                                        <p:strVal val="hidden"/>
                                      </p:to>
                                    </p:set>
                                  </p:childTnLst>
                                </p:cTn>
                              </p:par>
                              <p:par>
                                <p:cTn id="85" presetID="23" presetClass="entr" presetSubtype="272" fill="hold" nodeType="withEffect">
                                  <p:stCondLst>
                                    <p:cond delay="750"/>
                                  </p:stCondLst>
                                  <p:childTnLst>
                                    <p:set>
                                      <p:cBhvr>
                                        <p:cTn id="86" dur="1" fill="hold">
                                          <p:stCondLst>
                                            <p:cond delay="0"/>
                                          </p:stCondLst>
                                        </p:cTn>
                                        <p:tgtEl>
                                          <p:spTgt spid="7"/>
                                        </p:tgtEl>
                                        <p:attrNameLst>
                                          <p:attrName>style.visibility</p:attrName>
                                        </p:attrNameLst>
                                      </p:cBhvr>
                                      <p:to>
                                        <p:strVal val="visible"/>
                                      </p:to>
                                    </p:set>
                                    <p:anim calcmode="lin" valueType="num">
                                      <p:cBhvr>
                                        <p:cTn id="87" dur="2500" fill="hold"/>
                                        <p:tgtEl>
                                          <p:spTgt spid="7"/>
                                        </p:tgtEl>
                                        <p:attrNameLst>
                                          <p:attrName>ppt_w</p:attrName>
                                        </p:attrNameLst>
                                      </p:cBhvr>
                                      <p:tavLst>
                                        <p:tav tm="0">
                                          <p:val>
                                            <p:strVal val="2/3*#ppt_w"/>
                                          </p:val>
                                        </p:tav>
                                        <p:tav tm="100000">
                                          <p:val>
                                            <p:strVal val="#ppt_w"/>
                                          </p:val>
                                        </p:tav>
                                      </p:tavLst>
                                    </p:anim>
                                    <p:anim calcmode="lin" valueType="num">
                                      <p:cBhvr>
                                        <p:cTn id="88" dur="2500" fill="hold"/>
                                        <p:tgtEl>
                                          <p:spTgt spid="7"/>
                                        </p:tgtEl>
                                        <p:attrNameLst>
                                          <p:attrName>ppt_h</p:attrName>
                                        </p:attrNameLst>
                                      </p:cBhvr>
                                      <p:tavLst>
                                        <p:tav tm="0">
                                          <p:val>
                                            <p:strVal val="2/3*#ppt_h"/>
                                          </p:val>
                                        </p:tav>
                                        <p:tav tm="100000">
                                          <p:val>
                                            <p:strVal val="#ppt_h"/>
                                          </p:val>
                                        </p:tav>
                                      </p:tavLst>
                                    </p:anim>
                                  </p:childTnLst>
                                </p:cTn>
                              </p:par>
                              <p:par>
                                <p:cTn id="89" presetID="8" presetClass="entr" presetSubtype="32" fill="hold" nodeType="withEffect">
                                  <p:stCondLst>
                                    <p:cond delay="750"/>
                                  </p:stCondLst>
                                  <p:childTnLst>
                                    <p:set>
                                      <p:cBhvr>
                                        <p:cTn id="90" dur="1" fill="hold">
                                          <p:stCondLst>
                                            <p:cond delay="0"/>
                                          </p:stCondLst>
                                        </p:cTn>
                                        <p:tgtEl>
                                          <p:spTgt spid="7"/>
                                        </p:tgtEl>
                                        <p:attrNameLst>
                                          <p:attrName>style.visibility</p:attrName>
                                        </p:attrNameLst>
                                      </p:cBhvr>
                                      <p:to>
                                        <p:strVal val="visible"/>
                                      </p:to>
                                    </p:set>
                                    <p:animEffect transition="in" filter="diamond(out)">
                                      <p:cBhvr>
                                        <p:cTn id="91" dur="2500"/>
                                        <p:tgtEl>
                                          <p:spTgt spid="7"/>
                                        </p:tgtEl>
                                      </p:cBhvr>
                                    </p:animEffect>
                                  </p:childTnLst>
                                </p:cTn>
                              </p:par>
                              <p:par>
                                <p:cTn id="92" presetID="9" presetClass="emph" presetSubtype="0" grpId="0" nodeType="withEffect">
                                  <p:stCondLst>
                                    <p:cond delay="0"/>
                                  </p:stCondLst>
                                  <p:childTnLst>
                                    <p:set>
                                      <p:cBhvr rctx="PPT">
                                        <p:cTn id="93" dur="indefinite"/>
                                        <p:tgtEl>
                                          <p:spTgt spid="14"/>
                                        </p:tgtEl>
                                        <p:attrNameLst>
                                          <p:attrName>style.opacity</p:attrName>
                                        </p:attrNameLst>
                                      </p:cBhvr>
                                      <p:to>
                                        <p:strVal val="0"/>
                                      </p:to>
                                    </p:set>
                                    <p:animEffect filter="image" prLst="opacity: 0">
                                      <p:cBhvr rctx="IE">
                                        <p:cTn id="94"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25 Rectángulo"/>
          <p:cNvSpPr/>
          <p:nvPr/>
        </p:nvSpPr>
        <p:spPr>
          <a:xfrm>
            <a:off x="0" y="-21366"/>
            <a:ext cx="9134161" cy="5143500"/>
          </a:xfrm>
          <a:prstGeom prst="rect">
            <a:avLst/>
          </a:prstGeom>
          <a:gradFill>
            <a:gsLst>
              <a:gs pos="2000">
                <a:srgbClr val="474FF3"/>
              </a:gs>
              <a:gs pos="10000">
                <a:schemeClr val="bg1"/>
              </a:gs>
              <a:gs pos="9300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16 Imagen" descr="Diapositiva20"/>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6870"/>
            <a:ext cx="9144000" cy="5136630"/>
          </a:xfrm>
          <a:prstGeom prst="rect">
            <a:avLst/>
          </a:prstGeom>
          <a:noFill/>
          <a:ln>
            <a:noFill/>
          </a:ln>
          <a:effectLst/>
        </p:spPr>
      </p:pic>
      <p:pic>
        <p:nvPicPr>
          <p:cNvPr id="16" name="15 Imagen" descr="Diapositiva20"/>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6496" y="15676"/>
            <a:ext cx="9144000" cy="5136630"/>
          </a:xfrm>
          <a:prstGeom prst="rect">
            <a:avLst/>
          </a:prstGeom>
          <a:noFill/>
          <a:ln>
            <a:noFill/>
          </a:ln>
        </p:spPr>
      </p:pic>
      <p:grpSp>
        <p:nvGrpSpPr>
          <p:cNvPr id="4" name="3 Grupo"/>
          <p:cNvGrpSpPr/>
          <p:nvPr/>
        </p:nvGrpSpPr>
        <p:grpSpPr>
          <a:xfrm>
            <a:off x="2699792" y="699542"/>
            <a:ext cx="3744416" cy="3672408"/>
            <a:chOff x="2699792" y="699542"/>
            <a:chExt cx="3744416" cy="3672408"/>
          </a:xfrm>
          <a:effectLst/>
          <a:scene3d>
            <a:camera prst="orthographicFront"/>
            <a:lightRig rig="threePt" dir="t"/>
          </a:scene3d>
        </p:grpSpPr>
        <p:sp>
          <p:nvSpPr>
            <p:cNvPr id="5" name="4 Estrella de 12 puntas"/>
            <p:cNvSpPr/>
            <p:nvPr/>
          </p:nvSpPr>
          <p:spPr>
            <a:xfrm>
              <a:off x="2699792" y="699542"/>
              <a:ext cx="3744416" cy="3672408"/>
            </a:xfrm>
            <a:prstGeom prst="star12">
              <a:avLst>
                <a:gd name="adj" fmla="val 44986"/>
              </a:avLst>
            </a:prstGeom>
            <a:noFill/>
            <a:ln w="19050">
              <a:gradFill flip="none" rotWithShape="1">
                <a:gsLst>
                  <a:gs pos="83000">
                    <a:srgbClr val="FFC000"/>
                  </a:gs>
                  <a:gs pos="98000">
                    <a:srgbClr val="FFC000"/>
                  </a:gs>
                </a:gsLst>
                <a:path path="circle">
                  <a:fillToRect l="50000" t="50000" r="50000" b="50000"/>
                </a:path>
                <a:tileRect/>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strella de 12 puntas"/>
            <p:cNvSpPr/>
            <p:nvPr/>
          </p:nvSpPr>
          <p:spPr>
            <a:xfrm>
              <a:off x="3131840" y="1131590"/>
              <a:ext cx="2880320" cy="2880320"/>
            </a:xfrm>
            <a:prstGeom prst="star12">
              <a:avLst>
                <a:gd name="adj" fmla="val 44986"/>
              </a:avLst>
            </a:prstGeom>
            <a:noFill/>
            <a:ln w="19050">
              <a:gradFill flip="none" rotWithShape="1">
                <a:gsLst>
                  <a:gs pos="52000">
                    <a:schemeClr val="tx1"/>
                  </a:gs>
                  <a:gs pos="93333">
                    <a:srgbClr val="6666FF"/>
                  </a:gs>
                  <a:gs pos="67000">
                    <a:srgbClr val="6666FF"/>
                  </a:gs>
                </a:gsLst>
                <a:path path="circle">
                  <a:fillToRect l="50000" t="50000" r="50000" b="50000"/>
                </a:path>
                <a:tileRect/>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strella de 12 puntas"/>
            <p:cNvSpPr/>
            <p:nvPr/>
          </p:nvSpPr>
          <p:spPr>
            <a:xfrm>
              <a:off x="3491880" y="1563638"/>
              <a:ext cx="2160240" cy="2016224"/>
            </a:xfrm>
            <a:prstGeom prst="star12">
              <a:avLst>
                <a:gd name="adj" fmla="val 44986"/>
              </a:avLst>
            </a:prstGeom>
            <a:noFill/>
            <a:ln w="19050">
              <a:gradFill flip="none" rotWithShape="1">
                <a:gsLst>
                  <a:gs pos="52000">
                    <a:schemeClr val="tx1"/>
                  </a:gs>
                  <a:gs pos="83000">
                    <a:schemeClr val="tx1"/>
                  </a:gs>
                  <a:gs pos="98000">
                    <a:schemeClr val="tx1"/>
                  </a:gs>
                </a:gsLst>
                <a:path path="circle">
                  <a:fillToRect l="50000" t="50000" r="50000" b="50000"/>
                </a:path>
                <a:tileRect/>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 name="17 Grupo"/>
          <p:cNvGrpSpPr/>
          <p:nvPr/>
        </p:nvGrpSpPr>
        <p:grpSpPr>
          <a:xfrm>
            <a:off x="2699792" y="684000"/>
            <a:ext cx="3744416" cy="3672408"/>
            <a:chOff x="2699792" y="699542"/>
            <a:chExt cx="3744416" cy="3672408"/>
          </a:xfrm>
          <a:effectLst/>
          <a:scene3d>
            <a:camera prst="orthographicFront"/>
            <a:lightRig rig="threePt" dir="t"/>
          </a:scene3d>
        </p:grpSpPr>
        <p:sp>
          <p:nvSpPr>
            <p:cNvPr id="19" name="18 Estrella de 12 puntas"/>
            <p:cNvSpPr/>
            <p:nvPr/>
          </p:nvSpPr>
          <p:spPr>
            <a:xfrm>
              <a:off x="2699792" y="699542"/>
              <a:ext cx="3744416" cy="3672408"/>
            </a:xfrm>
            <a:prstGeom prst="star12">
              <a:avLst>
                <a:gd name="adj" fmla="val 44986"/>
              </a:avLst>
            </a:prstGeom>
            <a:noFill/>
            <a:ln w="19050">
              <a:gradFill flip="none" rotWithShape="1">
                <a:gsLst>
                  <a:gs pos="83000">
                    <a:srgbClr val="FFC000"/>
                  </a:gs>
                  <a:gs pos="98000">
                    <a:srgbClr val="FFC000"/>
                  </a:gs>
                </a:gsLst>
                <a:path path="circle">
                  <a:fillToRect l="50000" t="50000" r="50000" b="50000"/>
                </a:path>
                <a:tileRect/>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strella de 12 puntas"/>
            <p:cNvSpPr/>
            <p:nvPr/>
          </p:nvSpPr>
          <p:spPr>
            <a:xfrm>
              <a:off x="3131840" y="1131590"/>
              <a:ext cx="2880320" cy="2880320"/>
            </a:xfrm>
            <a:prstGeom prst="star12">
              <a:avLst>
                <a:gd name="adj" fmla="val 44986"/>
              </a:avLst>
            </a:prstGeom>
            <a:noFill/>
            <a:ln w="19050">
              <a:gradFill flip="none" rotWithShape="1">
                <a:gsLst>
                  <a:gs pos="52000">
                    <a:schemeClr val="tx1"/>
                  </a:gs>
                  <a:gs pos="93333">
                    <a:srgbClr val="6666FF"/>
                  </a:gs>
                  <a:gs pos="67000">
                    <a:srgbClr val="6666FF"/>
                  </a:gs>
                </a:gsLst>
                <a:path path="circle">
                  <a:fillToRect l="50000" t="50000" r="50000" b="50000"/>
                </a:path>
                <a:tileRect/>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strella de 12 puntas"/>
            <p:cNvSpPr/>
            <p:nvPr/>
          </p:nvSpPr>
          <p:spPr>
            <a:xfrm>
              <a:off x="3491880" y="1563638"/>
              <a:ext cx="2160240" cy="2016224"/>
            </a:xfrm>
            <a:prstGeom prst="star12">
              <a:avLst>
                <a:gd name="adj" fmla="val 44986"/>
              </a:avLst>
            </a:prstGeom>
            <a:noFill/>
            <a:ln w="19050">
              <a:gradFill flip="none" rotWithShape="1">
                <a:gsLst>
                  <a:gs pos="52000">
                    <a:schemeClr val="tx1"/>
                  </a:gs>
                  <a:gs pos="83000">
                    <a:schemeClr val="tx1"/>
                  </a:gs>
                  <a:gs pos="98000">
                    <a:schemeClr val="tx1"/>
                  </a:gs>
                </a:gsLst>
                <a:path path="circle">
                  <a:fillToRect l="50000" t="50000" r="50000" b="50000"/>
                </a:path>
                <a:tileRect/>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 name="21 Grupo"/>
          <p:cNvGrpSpPr/>
          <p:nvPr/>
        </p:nvGrpSpPr>
        <p:grpSpPr>
          <a:xfrm>
            <a:off x="2700000" y="720000"/>
            <a:ext cx="3744416" cy="3672408"/>
            <a:chOff x="2699792" y="699542"/>
            <a:chExt cx="3744416" cy="3672408"/>
          </a:xfrm>
          <a:effectLst/>
          <a:scene3d>
            <a:camera prst="orthographicFront"/>
            <a:lightRig rig="threePt" dir="t"/>
          </a:scene3d>
        </p:grpSpPr>
        <p:sp>
          <p:nvSpPr>
            <p:cNvPr id="23" name="22 Estrella de 12 puntas"/>
            <p:cNvSpPr/>
            <p:nvPr/>
          </p:nvSpPr>
          <p:spPr>
            <a:xfrm>
              <a:off x="2699792" y="699542"/>
              <a:ext cx="3744416" cy="3672408"/>
            </a:xfrm>
            <a:prstGeom prst="star12">
              <a:avLst>
                <a:gd name="adj" fmla="val 44986"/>
              </a:avLst>
            </a:prstGeom>
            <a:noFill/>
            <a:ln w="19050">
              <a:gradFill flip="none" rotWithShape="1">
                <a:gsLst>
                  <a:gs pos="83000">
                    <a:srgbClr val="FFC000"/>
                  </a:gs>
                  <a:gs pos="98000">
                    <a:srgbClr val="FFC000"/>
                  </a:gs>
                </a:gsLst>
                <a:path path="circle">
                  <a:fillToRect l="50000" t="50000" r="50000" b="50000"/>
                </a:path>
                <a:tileRect/>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strella de 12 puntas"/>
            <p:cNvSpPr/>
            <p:nvPr/>
          </p:nvSpPr>
          <p:spPr>
            <a:xfrm>
              <a:off x="3131840" y="1131590"/>
              <a:ext cx="2880320" cy="2880320"/>
            </a:xfrm>
            <a:prstGeom prst="star12">
              <a:avLst>
                <a:gd name="adj" fmla="val 44986"/>
              </a:avLst>
            </a:prstGeom>
            <a:noFill/>
            <a:ln w="19050">
              <a:gradFill flip="none" rotWithShape="1">
                <a:gsLst>
                  <a:gs pos="52000">
                    <a:schemeClr val="tx1"/>
                  </a:gs>
                  <a:gs pos="93333">
                    <a:srgbClr val="6666FF"/>
                  </a:gs>
                  <a:gs pos="67000">
                    <a:srgbClr val="6666FF"/>
                  </a:gs>
                </a:gsLst>
                <a:path path="circle">
                  <a:fillToRect l="50000" t="50000" r="50000" b="50000"/>
                </a:path>
                <a:tileRect/>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strella de 12 puntas"/>
            <p:cNvSpPr/>
            <p:nvPr/>
          </p:nvSpPr>
          <p:spPr>
            <a:xfrm>
              <a:off x="3491880" y="1563638"/>
              <a:ext cx="2160240" cy="2016224"/>
            </a:xfrm>
            <a:prstGeom prst="star12">
              <a:avLst>
                <a:gd name="adj" fmla="val 44986"/>
              </a:avLst>
            </a:prstGeom>
            <a:noFill/>
            <a:ln w="19050">
              <a:gradFill flip="none" rotWithShape="1">
                <a:gsLst>
                  <a:gs pos="52000">
                    <a:schemeClr val="tx1"/>
                  </a:gs>
                  <a:gs pos="83000">
                    <a:schemeClr val="tx1"/>
                  </a:gs>
                  <a:gs pos="98000">
                    <a:schemeClr val="tx1"/>
                  </a:gs>
                </a:gsLst>
                <a:path path="circle">
                  <a:fillToRect l="50000" t="50000" r="50000" b="50000"/>
                </a:path>
                <a:tileRect/>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7" name="26 Rectángulo"/>
          <p:cNvSpPr/>
          <p:nvPr/>
        </p:nvSpPr>
        <p:spPr>
          <a:xfrm>
            <a:off x="-10852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7270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3" presetClass="entr" presetSubtype="16"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p:cTn id="10" dur="2500" fill="hold"/>
                                        <p:tgtEl>
                                          <p:spTgt spid="22"/>
                                        </p:tgtEl>
                                        <p:attrNameLst>
                                          <p:attrName>ppt_w</p:attrName>
                                        </p:attrNameLst>
                                      </p:cBhvr>
                                      <p:tavLst>
                                        <p:tav tm="0">
                                          <p:val>
                                            <p:fltVal val="0"/>
                                          </p:val>
                                        </p:tav>
                                        <p:tav tm="100000">
                                          <p:val>
                                            <p:strVal val="#ppt_w"/>
                                          </p:val>
                                        </p:tav>
                                      </p:tavLst>
                                    </p:anim>
                                    <p:anim calcmode="lin" valueType="num">
                                      <p:cBhvr>
                                        <p:cTn id="11" dur="2500" fill="hold"/>
                                        <p:tgtEl>
                                          <p:spTgt spid="22"/>
                                        </p:tgtEl>
                                        <p:attrNameLst>
                                          <p:attrName>ppt_h</p:attrName>
                                        </p:attrNameLst>
                                      </p:cBhvr>
                                      <p:tavLst>
                                        <p:tav tm="0">
                                          <p:val>
                                            <p:fltVal val="0"/>
                                          </p:val>
                                        </p:tav>
                                        <p:tav tm="100000">
                                          <p:val>
                                            <p:strVal val="#ppt_h"/>
                                          </p:val>
                                        </p:tav>
                                      </p:tavLst>
                                    </p:anim>
                                  </p:childTnLst>
                                </p:cTn>
                              </p:par>
                              <p:par>
                                <p:cTn id="12" presetID="8" presetClass="emph" presetSubtype="0" fill="hold" nodeType="withEffect">
                                  <p:stCondLst>
                                    <p:cond delay="0"/>
                                  </p:stCondLst>
                                  <p:childTnLst>
                                    <p:animRot by="21600000">
                                      <p:cBhvr>
                                        <p:cTn id="13" dur="2500" fill="hold"/>
                                        <p:tgtEl>
                                          <p:spTgt spid="22"/>
                                        </p:tgtEl>
                                        <p:attrNameLst>
                                          <p:attrName>r</p:attrName>
                                        </p:attrNameLst>
                                      </p:cBhvr>
                                    </p:animRot>
                                  </p:childTnLst>
                                </p:cTn>
                              </p:par>
                              <p:par>
                                <p:cTn id="14" presetID="23" presetClass="entr" presetSubtype="288" fill="hold" nodeType="with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2500" fill="hold"/>
                                        <p:tgtEl>
                                          <p:spTgt spid="18"/>
                                        </p:tgtEl>
                                        <p:attrNameLst>
                                          <p:attrName>ppt_w</p:attrName>
                                        </p:attrNameLst>
                                      </p:cBhvr>
                                      <p:tavLst>
                                        <p:tav tm="0">
                                          <p:val>
                                            <p:strVal val="4/3*#ppt_w"/>
                                          </p:val>
                                        </p:tav>
                                        <p:tav tm="100000">
                                          <p:val>
                                            <p:strVal val="#ppt_w"/>
                                          </p:val>
                                        </p:tav>
                                      </p:tavLst>
                                    </p:anim>
                                    <p:anim calcmode="lin" valueType="num">
                                      <p:cBhvr>
                                        <p:cTn id="17" dur="2500" fill="hold"/>
                                        <p:tgtEl>
                                          <p:spTgt spid="18"/>
                                        </p:tgtEl>
                                        <p:attrNameLst>
                                          <p:attrName>ppt_h</p:attrName>
                                        </p:attrNameLst>
                                      </p:cBhvr>
                                      <p:tavLst>
                                        <p:tav tm="0">
                                          <p:val>
                                            <p:strVal val="4/3*#ppt_h"/>
                                          </p:val>
                                        </p:tav>
                                        <p:tav tm="100000">
                                          <p:val>
                                            <p:strVal val="#ppt_h"/>
                                          </p:val>
                                        </p:tav>
                                      </p:tavLst>
                                    </p:anim>
                                  </p:childTnLst>
                                </p:cTn>
                              </p:par>
                              <p:par>
                                <p:cTn id="18" presetID="8" presetClass="emph" presetSubtype="0" fill="hold" nodeType="withEffect">
                                  <p:stCondLst>
                                    <p:cond delay="0"/>
                                  </p:stCondLst>
                                  <p:childTnLst>
                                    <p:animRot by="21600000">
                                      <p:cBhvr>
                                        <p:cTn id="19" dur="2500" fill="hold"/>
                                        <p:tgtEl>
                                          <p:spTgt spid="18"/>
                                        </p:tgtEl>
                                        <p:attrNameLst>
                                          <p:attrName>r</p:attrName>
                                        </p:attrNameLst>
                                      </p:cBhvr>
                                    </p:animRot>
                                  </p:childTnLst>
                                </p:cTn>
                              </p:par>
                              <p:par>
                                <p:cTn id="20" presetID="23"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500" fill="hold"/>
                                        <p:tgtEl>
                                          <p:spTgt spid="4"/>
                                        </p:tgtEl>
                                        <p:attrNameLst>
                                          <p:attrName>ppt_w</p:attrName>
                                        </p:attrNameLst>
                                      </p:cBhvr>
                                      <p:tavLst>
                                        <p:tav tm="0">
                                          <p:val>
                                            <p:strVal val="4*#ppt_w"/>
                                          </p:val>
                                        </p:tav>
                                        <p:tav tm="100000">
                                          <p:val>
                                            <p:strVal val="#ppt_w"/>
                                          </p:val>
                                        </p:tav>
                                      </p:tavLst>
                                    </p:anim>
                                    <p:anim calcmode="lin" valueType="num">
                                      <p:cBhvr>
                                        <p:cTn id="23" dur="2500" fill="hold"/>
                                        <p:tgtEl>
                                          <p:spTgt spid="4"/>
                                        </p:tgtEl>
                                        <p:attrNameLst>
                                          <p:attrName>ppt_h</p:attrName>
                                        </p:attrNameLst>
                                      </p:cBhvr>
                                      <p:tavLst>
                                        <p:tav tm="0">
                                          <p:val>
                                            <p:strVal val="4*#ppt_h"/>
                                          </p:val>
                                        </p:tav>
                                        <p:tav tm="100000">
                                          <p:val>
                                            <p:strVal val="#ppt_h"/>
                                          </p:val>
                                        </p:tav>
                                      </p:tavLst>
                                    </p:anim>
                                  </p:childTnLst>
                                </p:cTn>
                              </p:par>
                              <p:par>
                                <p:cTn id="24" presetID="8" presetClass="emph" presetSubtype="0" fill="hold" nodeType="withEffect">
                                  <p:stCondLst>
                                    <p:cond delay="0"/>
                                  </p:stCondLst>
                                  <p:childTnLst>
                                    <p:animRot by="21600000">
                                      <p:cBhvr>
                                        <p:cTn id="25" dur="2500" fill="hold"/>
                                        <p:tgtEl>
                                          <p:spTgt spid="4"/>
                                        </p:tgtEl>
                                        <p:attrNameLst>
                                          <p:attrName>r</p:attrName>
                                        </p:attrNameLst>
                                      </p:cBhvr>
                                    </p:animRot>
                                  </p:childTnLst>
                                </p:cTn>
                              </p:par>
                            </p:childTnLst>
                          </p:cTn>
                        </p:par>
                        <p:par>
                          <p:cTn id="26" fill="hold">
                            <p:stCondLst>
                              <p:cond delay="2500"/>
                            </p:stCondLst>
                            <p:childTnLst>
                              <p:par>
                                <p:cTn id="27" presetID="23" presetClass="exit" presetSubtype="32" fill="hold" nodeType="afterEffect">
                                  <p:stCondLst>
                                    <p:cond delay="0"/>
                                  </p:stCondLst>
                                  <p:childTnLst>
                                    <p:anim calcmode="lin" valueType="num">
                                      <p:cBhvr>
                                        <p:cTn id="28" dur="3000"/>
                                        <p:tgtEl>
                                          <p:spTgt spid="22"/>
                                        </p:tgtEl>
                                        <p:attrNameLst>
                                          <p:attrName>ppt_w</p:attrName>
                                        </p:attrNameLst>
                                      </p:cBhvr>
                                      <p:tavLst>
                                        <p:tav tm="0">
                                          <p:val>
                                            <p:strVal val="ppt_w"/>
                                          </p:val>
                                        </p:tav>
                                        <p:tav tm="100000">
                                          <p:val>
                                            <p:fltVal val="0"/>
                                          </p:val>
                                        </p:tav>
                                      </p:tavLst>
                                    </p:anim>
                                    <p:anim calcmode="lin" valueType="num">
                                      <p:cBhvr>
                                        <p:cTn id="29" dur="3000"/>
                                        <p:tgtEl>
                                          <p:spTgt spid="22"/>
                                        </p:tgtEl>
                                        <p:attrNameLst>
                                          <p:attrName>ppt_h</p:attrName>
                                        </p:attrNameLst>
                                      </p:cBhvr>
                                      <p:tavLst>
                                        <p:tav tm="0">
                                          <p:val>
                                            <p:strVal val="ppt_h"/>
                                          </p:val>
                                        </p:tav>
                                        <p:tav tm="100000">
                                          <p:val>
                                            <p:fltVal val="0"/>
                                          </p:val>
                                        </p:tav>
                                      </p:tavLst>
                                    </p:anim>
                                    <p:set>
                                      <p:cBhvr>
                                        <p:cTn id="30" dur="1" fill="hold">
                                          <p:stCondLst>
                                            <p:cond delay="2999"/>
                                          </p:stCondLst>
                                        </p:cTn>
                                        <p:tgtEl>
                                          <p:spTgt spid="22"/>
                                        </p:tgtEl>
                                        <p:attrNameLst>
                                          <p:attrName>style.visibility</p:attrName>
                                        </p:attrNameLst>
                                      </p:cBhvr>
                                      <p:to>
                                        <p:strVal val="hidden"/>
                                      </p:to>
                                    </p:set>
                                  </p:childTnLst>
                                </p:cTn>
                              </p:par>
                              <p:par>
                                <p:cTn id="31" presetID="8" presetClass="emph" presetSubtype="0" fill="hold" nodeType="withEffect">
                                  <p:stCondLst>
                                    <p:cond delay="0"/>
                                  </p:stCondLst>
                                  <p:childTnLst>
                                    <p:animRot by="21600000">
                                      <p:cBhvr>
                                        <p:cTn id="32" dur="3000" fill="hold"/>
                                        <p:tgtEl>
                                          <p:spTgt spid="18"/>
                                        </p:tgtEl>
                                        <p:attrNameLst>
                                          <p:attrName>r</p:attrName>
                                        </p:attrNameLst>
                                      </p:cBhvr>
                                    </p:animRot>
                                  </p:childTnLst>
                                </p:cTn>
                              </p:par>
                              <p:par>
                                <p:cTn id="33" presetID="23" presetClass="exit" presetSubtype="272" fill="hold" nodeType="withEffect">
                                  <p:stCondLst>
                                    <p:cond delay="0"/>
                                  </p:stCondLst>
                                  <p:childTnLst>
                                    <p:anim calcmode="lin" valueType="num">
                                      <p:cBhvr>
                                        <p:cTn id="34" dur="3000"/>
                                        <p:tgtEl>
                                          <p:spTgt spid="18"/>
                                        </p:tgtEl>
                                        <p:attrNameLst>
                                          <p:attrName>ppt_w</p:attrName>
                                        </p:attrNameLst>
                                      </p:cBhvr>
                                      <p:tavLst>
                                        <p:tav tm="0">
                                          <p:val>
                                            <p:strVal val="ppt_w"/>
                                          </p:val>
                                        </p:tav>
                                        <p:tav tm="100000">
                                          <p:val>
                                            <p:strVal val="4/3*ppt_w"/>
                                          </p:val>
                                        </p:tav>
                                      </p:tavLst>
                                    </p:anim>
                                    <p:anim calcmode="lin" valueType="num">
                                      <p:cBhvr>
                                        <p:cTn id="35" dur="3000"/>
                                        <p:tgtEl>
                                          <p:spTgt spid="18"/>
                                        </p:tgtEl>
                                        <p:attrNameLst>
                                          <p:attrName>ppt_h</p:attrName>
                                        </p:attrNameLst>
                                      </p:cBhvr>
                                      <p:tavLst>
                                        <p:tav tm="0">
                                          <p:val>
                                            <p:strVal val="ppt_h"/>
                                          </p:val>
                                        </p:tav>
                                        <p:tav tm="100000">
                                          <p:val>
                                            <p:strVal val="4/3*ppt_h"/>
                                          </p:val>
                                        </p:tav>
                                      </p:tavLst>
                                    </p:anim>
                                    <p:set>
                                      <p:cBhvr>
                                        <p:cTn id="36" dur="1" fill="hold">
                                          <p:stCondLst>
                                            <p:cond delay="2999"/>
                                          </p:stCondLst>
                                        </p:cTn>
                                        <p:tgtEl>
                                          <p:spTgt spid="18"/>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22"/>
                                        </p:tgtEl>
                                        <p:attrNameLst>
                                          <p:attrName>r</p:attrName>
                                        </p:attrNameLst>
                                      </p:cBhvr>
                                    </p:animRot>
                                  </p:childTnLst>
                                </p:cTn>
                              </p:par>
                              <p:par>
                                <p:cTn id="39" presetID="23" presetClass="exit" presetSubtype="16" fill="hold" nodeType="withEffect">
                                  <p:stCondLst>
                                    <p:cond delay="0"/>
                                  </p:stCondLst>
                                  <p:childTnLst>
                                    <p:anim calcmode="lin" valueType="num">
                                      <p:cBhvr>
                                        <p:cTn id="40" dur="3000"/>
                                        <p:tgtEl>
                                          <p:spTgt spid="4"/>
                                        </p:tgtEl>
                                        <p:attrNameLst>
                                          <p:attrName>ppt_w</p:attrName>
                                        </p:attrNameLst>
                                      </p:cBhvr>
                                      <p:tavLst>
                                        <p:tav tm="0">
                                          <p:val>
                                            <p:strVal val="ppt_w"/>
                                          </p:val>
                                        </p:tav>
                                        <p:tav tm="100000">
                                          <p:val>
                                            <p:strVal val="4*ppt_w"/>
                                          </p:val>
                                        </p:tav>
                                      </p:tavLst>
                                    </p:anim>
                                    <p:anim calcmode="lin" valueType="num">
                                      <p:cBhvr>
                                        <p:cTn id="41" dur="3000"/>
                                        <p:tgtEl>
                                          <p:spTgt spid="4"/>
                                        </p:tgtEl>
                                        <p:attrNameLst>
                                          <p:attrName>ppt_h</p:attrName>
                                        </p:attrNameLst>
                                      </p:cBhvr>
                                      <p:tavLst>
                                        <p:tav tm="0">
                                          <p:val>
                                            <p:strVal val="ppt_h"/>
                                          </p:val>
                                        </p:tav>
                                        <p:tav tm="100000">
                                          <p:val>
                                            <p:strVal val="4*ppt_h"/>
                                          </p:val>
                                        </p:tav>
                                      </p:tavLst>
                                    </p:anim>
                                    <p:set>
                                      <p:cBhvr>
                                        <p:cTn id="42" dur="1" fill="hold">
                                          <p:stCondLst>
                                            <p:cond delay="2999"/>
                                          </p:stCondLst>
                                        </p:cTn>
                                        <p:tgtEl>
                                          <p:spTgt spid="4"/>
                                        </p:tgtEl>
                                        <p:attrNameLst>
                                          <p:attrName>style.visibility</p:attrName>
                                        </p:attrNameLst>
                                      </p:cBhvr>
                                      <p:to>
                                        <p:strVal val="hidden"/>
                                      </p:to>
                                    </p:set>
                                  </p:childTnLst>
                                </p:cTn>
                              </p:par>
                              <p:par>
                                <p:cTn id="43" presetID="8" presetClass="emph" presetSubtype="0" fill="hold" nodeType="withEffect">
                                  <p:stCondLst>
                                    <p:cond delay="0"/>
                                  </p:stCondLst>
                                  <p:childTnLst>
                                    <p:animRot by="21600000">
                                      <p:cBhvr>
                                        <p:cTn id="44" dur="3000" fill="hold"/>
                                        <p:tgtEl>
                                          <p:spTgt spid="4"/>
                                        </p:tgtEl>
                                        <p:attrNameLst>
                                          <p:attrName>r</p:attrName>
                                        </p:attrNameLst>
                                      </p:cBhvr>
                                    </p:animRot>
                                  </p:childTnLst>
                                </p:cTn>
                              </p:par>
                              <p:par>
                                <p:cTn id="45" presetID="23" presetClass="entr" presetSubtype="288"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p:cTn id="47" dur="3000" fill="hold"/>
                                        <p:tgtEl>
                                          <p:spTgt spid="17"/>
                                        </p:tgtEl>
                                        <p:attrNameLst>
                                          <p:attrName>ppt_w</p:attrName>
                                        </p:attrNameLst>
                                      </p:cBhvr>
                                      <p:tavLst>
                                        <p:tav tm="0">
                                          <p:val>
                                            <p:strVal val="4/3*#ppt_w"/>
                                          </p:val>
                                        </p:tav>
                                        <p:tav tm="100000">
                                          <p:val>
                                            <p:strVal val="#ppt_w"/>
                                          </p:val>
                                        </p:tav>
                                      </p:tavLst>
                                    </p:anim>
                                    <p:anim calcmode="lin" valueType="num">
                                      <p:cBhvr>
                                        <p:cTn id="48" dur="3000" fill="hold"/>
                                        <p:tgtEl>
                                          <p:spTgt spid="17"/>
                                        </p:tgtEl>
                                        <p:attrNameLst>
                                          <p:attrName>ppt_h</p:attrName>
                                        </p:attrNameLst>
                                      </p:cBhvr>
                                      <p:tavLst>
                                        <p:tav tm="0">
                                          <p:val>
                                            <p:strVal val="4/3*#ppt_h"/>
                                          </p:val>
                                        </p:tav>
                                        <p:tav tm="100000">
                                          <p:val>
                                            <p:strVal val="#ppt_h"/>
                                          </p:val>
                                        </p:tav>
                                      </p:tavLst>
                                    </p:anim>
                                  </p:childTnLst>
                                </p:cTn>
                              </p:par>
                              <p:par>
                                <p:cTn id="49" presetID="21" presetClass="entr" presetSubtype="8"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heel(8)">
                                      <p:cBhvr>
                                        <p:cTn id="51" dur="3000"/>
                                        <p:tgtEl>
                                          <p:spTgt spid="17"/>
                                        </p:tgtEl>
                                      </p:cBhvr>
                                    </p:animEffect>
                                  </p:childTnLst>
                                </p:cTn>
                              </p:par>
                              <p:par>
                                <p:cTn id="52" presetID="23" presetClass="entr" presetSubtype="288"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p:cTn id="54" dur="3000" fill="hold"/>
                                        <p:tgtEl>
                                          <p:spTgt spid="16"/>
                                        </p:tgtEl>
                                        <p:attrNameLst>
                                          <p:attrName>ppt_w</p:attrName>
                                        </p:attrNameLst>
                                      </p:cBhvr>
                                      <p:tavLst>
                                        <p:tav tm="0">
                                          <p:val>
                                            <p:strVal val="4/3*#ppt_w"/>
                                          </p:val>
                                        </p:tav>
                                        <p:tav tm="100000">
                                          <p:val>
                                            <p:strVal val="#ppt_w"/>
                                          </p:val>
                                        </p:tav>
                                      </p:tavLst>
                                    </p:anim>
                                    <p:anim calcmode="lin" valueType="num">
                                      <p:cBhvr>
                                        <p:cTn id="55" dur="3000" fill="hold"/>
                                        <p:tgtEl>
                                          <p:spTgt spid="16"/>
                                        </p:tgtEl>
                                        <p:attrNameLst>
                                          <p:attrName>ppt_h</p:attrName>
                                        </p:attrNameLst>
                                      </p:cBhvr>
                                      <p:tavLst>
                                        <p:tav tm="0">
                                          <p:val>
                                            <p:strVal val="4/3*#ppt_h"/>
                                          </p:val>
                                        </p:tav>
                                        <p:tav tm="100000">
                                          <p:val>
                                            <p:strVal val="#ppt_h"/>
                                          </p:val>
                                        </p:tav>
                                      </p:tavLst>
                                    </p:anim>
                                  </p:childTnLst>
                                </p:cTn>
                              </p:par>
                              <p:par>
                                <p:cTn id="56" presetID="10" presetClass="entr" presetSubtype="0"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fade">
                                      <p:cBhvr>
                                        <p:cTn id="58" dur="3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2584" y="0"/>
            <a:ext cx="9144000" cy="5143500"/>
          </a:xfrm>
          <a:prstGeom prst="rect">
            <a:avLst/>
          </a:prstGeom>
          <a:noFill/>
          <a:ln>
            <a:noFill/>
          </a:ln>
        </p:spPr>
      </p:pic>
      <p:sp>
        <p:nvSpPr>
          <p:cNvPr id="3" name="2 Rectángulo"/>
          <p:cNvSpPr/>
          <p:nvPr/>
        </p:nvSpPr>
        <p:spPr>
          <a:xfrm>
            <a:off x="1763688" y="1419622"/>
            <a:ext cx="6336704" cy="2554545"/>
          </a:xfrm>
          <a:prstGeom prst="rect">
            <a:avLst/>
          </a:prstGeom>
        </p:spPr>
        <p:txBody>
          <a:bodyPr wrap="square">
            <a:spAutoFit/>
            <a:scene3d>
              <a:camera prst="obliqueBottomLeft"/>
              <a:lightRig rig="threePt" dir="t"/>
            </a:scene3d>
            <a:sp3d extrusionH="38100">
              <a:extrusionClr>
                <a:schemeClr val="tx1"/>
              </a:extrusionClr>
            </a:sp3d>
          </a:bodyPr>
          <a:lstStyle/>
          <a:p>
            <a:pPr algn="ctr"/>
            <a:r>
              <a:rPr lang="es-ES" sz="2000" dirty="0" smtClean="0">
                <a:solidFill>
                  <a:schemeClr val="tx2">
                    <a:lumMod val="25000"/>
                  </a:schemeClr>
                </a:solidFill>
                <a:latin typeface="Hobo Std" pitchFamily="34" charset="0"/>
              </a:rPr>
              <a:t>Favorece </a:t>
            </a:r>
            <a:r>
              <a:rPr lang="es-ES" sz="2000" dirty="0">
                <a:solidFill>
                  <a:schemeClr val="tx2">
                    <a:lumMod val="25000"/>
                  </a:schemeClr>
                </a:solidFill>
                <a:latin typeface="Hobo Std" pitchFamily="34" charset="0"/>
              </a:rPr>
              <a:t>la formación de nuevos tejidos en el organismo:</a:t>
            </a:r>
            <a:r>
              <a:rPr lang="es-ES" sz="1600" dirty="0">
                <a:solidFill>
                  <a:schemeClr val="tx2">
                    <a:lumMod val="25000"/>
                  </a:schemeClr>
                </a:solidFill>
                <a:latin typeface="Hobo Std" pitchFamily="34" charset="0"/>
              </a:rPr>
              <a:t> durante la etapa de crecimiento infantil, embarazo, intervenciones quirúrgicas, quemaduras, fracturas, etc.</a:t>
            </a:r>
          </a:p>
          <a:p>
            <a:pPr algn="ctr"/>
            <a:r>
              <a:rPr lang="es-ES" sz="2000" dirty="0">
                <a:solidFill>
                  <a:schemeClr val="tx2">
                    <a:lumMod val="25000"/>
                  </a:schemeClr>
                </a:solidFill>
                <a:latin typeface="Hobo Std" pitchFamily="34" charset="0"/>
              </a:rPr>
              <a:t>Neutraliza la acidez estomacal</a:t>
            </a:r>
            <a:r>
              <a:rPr lang="es-ES" sz="2000" dirty="0" smtClean="0">
                <a:solidFill>
                  <a:schemeClr val="tx2">
                    <a:lumMod val="25000"/>
                  </a:schemeClr>
                </a:solidFill>
                <a:latin typeface="Hobo Std" pitchFamily="34" charset="0"/>
              </a:rPr>
              <a:t>: </a:t>
            </a:r>
            <a:r>
              <a:rPr lang="es-ES" sz="1600" dirty="0" smtClean="0">
                <a:solidFill>
                  <a:schemeClr val="tx2">
                    <a:lumMod val="25000"/>
                  </a:schemeClr>
                </a:solidFill>
                <a:latin typeface="Hobo Std" pitchFamily="34" charset="0"/>
              </a:rPr>
              <a:t>al</a:t>
            </a:r>
            <a:r>
              <a:rPr lang="es-ES" sz="2000" dirty="0" smtClean="0">
                <a:solidFill>
                  <a:schemeClr val="tx2">
                    <a:lumMod val="25000"/>
                  </a:schemeClr>
                </a:solidFill>
                <a:latin typeface="Hobo Std" pitchFamily="34" charset="0"/>
              </a:rPr>
              <a:t> </a:t>
            </a:r>
            <a:r>
              <a:rPr lang="es-ES" sz="1600" dirty="0">
                <a:solidFill>
                  <a:schemeClr val="tx2">
                    <a:lumMod val="25000"/>
                  </a:schemeClr>
                </a:solidFill>
                <a:latin typeface="Hobo Std" pitchFamily="34" charset="0"/>
              </a:rPr>
              <a:t>tratarse de un alimento alcalino, (pH 6.6), aunque en algunas personas no produzca este beneficio.</a:t>
            </a:r>
          </a:p>
          <a:p>
            <a:pPr algn="ctr"/>
            <a:r>
              <a:rPr lang="es-ES" sz="2000" dirty="0">
                <a:solidFill>
                  <a:schemeClr val="tx2">
                    <a:lumMod val="25000"/>
                  </a:schemeClr>
                </a:solidFill>
                <a:latin typeface="Hobo Std" pitchFamily="34" charset="0"/>
              </a:rPr>
              <a:t>Tiene un efecto </a:t>
            </a:r>
            <a:r>
              <a:rPr lang="es-ES" sz="2000" dirty="0" err="1">
                <a:solidFill>
                  <a:schemeClr val="tx2">
                    <a:lumMod val="25000"/>
                  </a:schemeClr>
                </a:solidFill>
                <a:latin typeface="Hobo Std" pitchFamily="34" charset="0"/>
              </a:rPr>
              <a:t>uricosúrico</a:t>
            </a:r>
            <a:r>
              <a:rPr lang="es-ES" sz="2000" dirty="0">
                <a:solidFill>
                  <a:schemeClr val="tx2">
                    <a:lumMod val="25000"/>
                  </a:schemeClr>
                </a:solidFill>
                <a:latin typeface="Hobo Std" pitchFamily="34" charset="0"/>
              </a:rPr>
              <a:t>: </a:t>
            </a:r>
            <a:r>
              <a:rPr lang="es-ES" sz="1600" dirty="0">
                <a:solidFill>
                  <a:schemeClr val="tx2">
                    <a:lumMod val="25000"/>
                  </a:schemeClr>
                </a:solidFill>
                <a:latin typeface="Hobo Std" pitchFamily="34" charset="0"/>
              </a:rPr>
              <a:t>esto significa que facilita la eliminación de acido úrico a través de la orina, ayudando a disminuir su valor en sangre</a:t>
            </a:r>
            <a:r>
              <a:rPr lang="es-ES" sz="1600" dirty="0" smtClean="0">
                <a:solidFill>
                  <a:schemeClr val="tx2">
                    <a:lumMod val="25000"/>
                  </a:schemeClr>
                </a:solidFill>
                <a:latin typeface="Hobo Std" pitchFamily="34" charset="0"/>
              </a:rPr>
              <a:t>.</a:t>
            </a:r>
            <a:endParaRPr lang="es-ES" sz="1600" dirty="0">
              <a:solidFill>
                <a:schemeClr val="tx2">
                  <a:lumMod val="25000"/>
                </a:schemeClr>
              </a:solidFill>
              <a:latin typeface="Hobo Std" pitchFamily="34" charset="0"/>
            </a:endParaRPr>
          </a:p>
        </p:txBody>
      </p:sp>
    </p:spTree>
    <p:extLst>
      <p:ext uri="{BB962C8B-B14F-4D97-AF65-F5344CB8AC3E}">
        <p14:creationId xmlns:p14="http://schemas.microsoft.com/office/powerpoint/2010/main" val="2233984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LECHE"/>
          <p:cNvPicPr>
            <a:picLocks noGrp="1" noChangeAspect="1"/>
          </p:cNvPicPr>
          <p:nvPr isPhoto="1"/>
        </p:nvPicPr>
        <p:blipFill rotWithShape="1">
          <a:blip r:embed="rId2">
            <a:lum/>
            <a:extLst>
              <a:ext uri="{28A0092B-C50C-407E-A947-70E740481C1C}">
                <a14:useLocalDpi xmlns:a14="http://schemas.microsoft.com/office/drawing/2010/main" val="0"/>
              </a:ext>
            </a:extLst>
          </a:blip>
          <a:srcRect t="-110043" b="-1"/>
          <a:stretch/>
        </p:blipFill>
        <p:spPr>
          <a:xfrm>
            <a:off x="17240" y="-5662532"/>
            <a:ext cx="9144000" cy="10803615"/>
          </a:xfrm>
          <a:prstGeom prst="rect">
            <a:avLst/>
          </a:prstGeom>
          <a:noFill/>
          <a:ln>
            <a:noFill/>
          </a:ln>
        </p:spPr>
      </p:pic>
      <p:sp>
        <p:nvSpPr>
          <p:cNvPr id="2" name="1 Elipse"/>
          <p:cNvSpPr/>
          <p:nvPr/>
        </p:nvSpPr>
        <p:spPr>
          <a:xfrm>
            <a:off x="0" y="1"/>
            <a:ext cx="897112"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a:off x="448556" y="570351"/>
            <a:ext cx="897112"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949511" y="1097604"/>
            <a:ext cx="897112"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1372053" y="1657082"/>
            <a:ext cx="897112"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820609" y="2227432"/>
            <a:ext cx="897112"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321564" y="2754685"/>
            <a:ext cx="897112"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796878" y="3314163"/>
            <a:ext cx="897112"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245433" y="3884513"/>
            <a:ext cx="897112"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746388" y="4411766"/>
            <a:ext cx="897112"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flipH="1">
            <a:off x="8246790" y="1"/>
            <a:ext cx="897210"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flipH="1">
            <a:off x="7798185" y="570351"/>
            <a:ext cx="897210"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flipH="1">
            <a:off x="7297176" y="1097604"/>
            <a:ext cx="897210"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flipH="1">
            <a:off x="6874587" y="1657082"/>
            <a:ext cx="897210"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flipH="1">
            <a:off x="6425982" y="2227432"/>
            <a:ext cx="897210"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flipH="1">
            <a:off x="5924972" y="2754685"/>
            <a:ext cx="897210"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flipH="1">
            <a:off x="5449607" y="3314163"/>
            <a:ext cx="897210"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flipH="1">
            <a:off x="5001002" y="3884513"/>
            <a:ext cx="897210"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flipH="1">
            <a:off x="4499992" y="4411766"/>
            <a:ext cx="897210" cy="731735"/>
          </a:xfrm>
          <a:prstGeom prst="ellipse">
            <a:avLst/>
          </a:prstGeom>
          <a:gradFill>
            <a:gsLst>
              <a:gs pos="24000">
                <a:schemeClr val="tx2">
                  <a:lumMod val="10000"/>
                </a:schemeClr>
              </a:gs>
              <a:gs pos="75000">
                <a:schemeClr val="accent6">
                  <a:lumMod val="0"/>
                  <a:lumOff val="100000"/>
                </a:schemeClr>
              </a:gs>
              <a:gs pos="18000">
                <a:schemeClr val="tx1"/>
              </a:gs>
              <a:gs pos="28000">
                <a:srgbClr val="FFC000">
                  <a:alpha val="0"/>
                </a:srgbClr>
              </a:gs>
              <a:gs pos="54000">
                <a:srgbClr val="FFEDE4">
                  <a:alpha val="0"/>
                </a:srgbClr>
              </a:gs>
              <a:gs pos="31000">
                <a:srgbClr val="FFEBFA">
                  <a:alpha val="0"/>
                </a:srgbClr>
              </a:gs>
            </a:gsLst>
            <a:path path="circle">
              <a:fillToRect l="50000" t="50000" r="50000" b="50000"/>
            </a:path>
          </a:gradFill>
          <a:ln>
            <a:noFill/>
          </a:ln>
          <a:effectLst>
            <a:reflection blurRad="6350" endPos="1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4807" y="-164554"/>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19634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500" fill="hold"/>
                                        <p:tgtEl>
                                          <p:spTgt spid="2"/>
                                        </p:tgtEl>
                                        <p:attrNameLst>
                                          <p:attrName>ppt_w</p:attrName>
                                        </p:attrNameLst>
                                      </p:cBhvr>
                                      <p:tavLst>
                                        <p:tav tm="0">
                                          <p:val>
                                            <p:strVal val="#ppt_w"/>
                                          </p:val>
                                        </p:tav>
                                        <p:tav tm="100000">
                                          <p:val>
                                            <p:strVal val="#ppt_w"/>
                                          </p:val>
                                        </p:tav>
                                      </p:tavLst>
                                    </p:anim>
                                    <p:anim calcmode="lin" valueType="num">
                                      <p:cBhvr>
                                        <p:cTn id="8" dur="4500" fill="hold"/>
                                        <p:tgtEl>
                                          <p:spTgt spid="2"/>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500" fill="hold"/>
                                        <p:tgtEl>
                                          <p:spTgt spid="2"/>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4500"/>
                                        <p:tgtEl>
                                          <p:spTgt spid="2"/>
                                        </p:tgtEl>
                                        <p:attrNameLst>
                                          <p:attrName>ppt_x</p:attrName>
                                        </p:attrNameLst>
                                      </p:cBhvr>
                                      <p:tavLst>
                                        <p:tav tm="0">
                                          <p:val>
                                            <p:strVal val="ppt_x"/>
                                          </p:val>
                                        </p:tav>
                                        <p:tav tm="100000">
                                          <p:val>
                                            <p:strVal val="1+ppt_w/2"/>
                                          </p:val>
                                        </p:tav>
                                      </p:tavLst>
                                    </p:anim>
                                    <p:anim calcmode="lin" valueType="num">
                                      <p:cBhvr additive="base">
                                        <p:cTn id="13" dur="4500"/>
                                        <p:tgtEl>
                                          <p:spTgt spid="2"/>
                                        </p:tgtEl>
                                        <p:attrNameLst>
                                          <p:attrName>ppt_y</p:attrName>
                                        </p:attrNameLst>
                                      </p:cBhvr>
                                      <p:tavLst>
                                        <p:tav tm="0">
                                          <p:val>
                                            <p:strVal val="ppt_y"/>
                                          </p:val>
                                        </p:tav>
                                        <p:tav tm="100000">
                                          <p:val>
                                            <p:strVal val="1+ppt_h/2"/>
                                          </p:val>
                                        </p:tav>
                                      </p:tavLst>
                                    </p:anim>
                                    <p:set>
                                      <p:cBhvr>
                                        <p:cTn id="14" dur="1" fill="hold">
                                          <p:stCondLst>
                                            <p:cond delay="4499"/>
                                          </p:stCondLst>
                                        </p:cTn>
                                        <p:tgtEl>
                                          <p:spTgt spid="2"/>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500" fill="hold"/>
                                        <p:tgtEl>
                                          <p:spTgt spid="3"/>
                                        </p:tgtEl>
                                        <p:attrNameLst>
                                          <p:attrName>ppt_w</p:attrName>
                                        </p:attrNameLst>
                                      </p:cBhvr>
                                      <p:tavLst>
                                        <p:tav tm="0">
                                          <p:val>
                                            <p:strVal val="#ppt_w"/>
                                          </p:val>
                                        </p:tav>
                                        <p:tav tm="100000">
                                          <p:val>
                                            <p:strVal val="#ppt_w"/>
                                          </p:val>
                                        </p:tav>
                                      </p:tavLst>
                                    </p:anim>
                                    <p:anim calcmode="lin" valueType="num">
                                      <p:cBhvr>
                                        <p:cTn id="18" dur="4500" fill="hold"/>
                                        <p:tgtEl>
                                          <p:spTgt spid="3"/>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500" fill="hold"/>
                                        <p:tgtEl>
                                          <p:spTgt spid="3"/>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4500"/>
                                        <p:tgtEl>
                                          <p:spTgt spid="3"/>
                                        </p:tgtEl>
                                        <p:attrNameLst>
                                          <p:attrName>ppt_x</p:attrName>
                                        </p:attrNameLst>
                                      </p:cBhvr>
                                      <p:tavLst>
                                        <p:tav tm="0">
                                          <p:val>
                                            <p:strVal val="ppt_x"/>
                                          </p:val>
                                        </p:tav>
                                        <p:tav tm="100000">
                                          <p:val>
                                            <p:strVal val="1+ppt_w/2"/>
                                          </p:val>
                                        </p:tav>
                                      </p:tavLst>
                                    </p:anim>
                                    <p:anim calcmode="lin" valueType="num">
                                      <p:cBhvr additive="base">
                                        <p:cTn id="23" dur="4500"/>
                                        <p:tgtEl>
                                          <p:spTgt spid="3"/>
                                        </p:tgtEl>
                                        <p:attrNameLst>
                                          <p:attrName>ppt_y</p:attrName>
                                        </p:attrNameLst>
                                      </p:cBhvr>
                                      <p:tavLst>
                                        <p:tav tm="0">
                                          <p:val>
                                            <p:strVal val="ppt_y"/>
                                          </p:val>
                                        </p:tav>
                                        <p:tav tm="100000">
                                          <p:val>
                                            <p:strVal val="1+ppt_h/2"/>
                                          </p:val>
                                        </p:tav>
                                      </p:tavLst>
                                    </p:anim>
                                    <p:set>
                                      <p:cBhvr>
                                        <p:cTn id="24" dur="1" fill="hold">
                                          <p:stCondLst>
                                            <p:cond delay="4499"/>
                                          </p:stCondLst>
                                        </p:cTn>
                                        <p:tgtEl>
                                          <p:spTgt spid="3"/>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4500" fill="hold"/>
                                        <p:tgtEl>
                                          <p:spTgt spid="4"/>
                                        </p:tgtEl>
                                        <p:attrNameLst>
                                          <p:attrName>ppt_w</p:attrName>
                                        </p:attrNameLst>
                                      </p:cBhvr>
                                      <p:tavLst>
                                        <p:tav tm="0">
                                          <p:val>
                                            <p:strVal val="#ppt_w"/>
                                          </p:val>
                                        </p:tav>
                                        <p:tav tm="100000">
                                          <p:val>
                                            <p:strVal val="#ppt_w"/>
                                          </p:val>
                                        </p:tav>
                                      </p:tavLst>
                                    </p:anim>
                                    <p:anim calcmode="lin" valueType="num">
                                      <p:cBhvr>
                                        <p:cTn id="28" dur="4500" fill="hold"/>
                                        <p:tgtEl>
                                          <p:spTgt spid="4"/>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500" fill="hold"/>
                                        <p:tgtEl>
                                          <p:spTgt spid="4"/>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4500"/>
                                        <p:tgtEl>
                                          <p:spTgt spid="4"/>
                                        </p:tgtEl>
                                        <p:attrNameLst>
                                          <p:attrName>ppt_x</p:attrName>
                                        </p:attrNameLst>
                                      </p:cBhvr>
                                      <p:tavLst>
                                        <p:tav tm="0">
                                          <p:val>
                                            <p:strVal val="ppt_x"/>
                                          </p:val>
                                        </p:tav>
                                        <p:tav tm="100000">
                                          <p:val>
                                            <p:strVal val="1+ppt_w/2"/>
                                          </p:val>
                                        </p:tav>
                                      </p:tavLst>
                                    </p:anim>
                                    <p:anim calcmode="lin" valueType="num">
                                      <p:cBhvr additive="base">
                                        <p:cTn id="33" dur="4500"/>
                                        <p:tgtEl>
                                          <p:spTgt spid="4"/>
                                        </p:tgtEl>
                                        <p:attrNameLst>
                                          <p:attrName>ppt_y</p:attrName>
                                        </p:attrNameLst>
                                      </p:cBhvr>
                                      <p:tavLst>
                                        <p:tav tm="0">
                                          <p:val>
                                            <p:strVal val="ppt_y"/>
                                          </p:val>
                                        </p:tav>
                                        <p:tav tm="100000">
                                          <p:val>
                                            <p:strVal val="1+ppt_h/2"/>
                                          </p:val>
                                        </p:tav>
                                      </p:tavLst>
                                    </p:anim>
                                    <p:set>
                                      <p:cBhvr>
                                        <p:cTn id="34" dur="1" fill="hold">
                                          <p:stCondLst>
                                            <p:cond delay="4499"/>
                                          </p:stCondLst>
                                        </p:cTn>
                                        <p:tgtEl>
                                          <p:spTgt spid="4"/>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4500" fill="hold"/>
                                        <p:tgtEl>
                                          <p:spTgt spid="5"/>
                                        </p:tgtEl>
                                        <p:attrNameLst>
                                          <p:attrName>ppt_w</p:attrName>
                                        </p:attrNameLst>
                                      </p:cBhvr>
                                      <p:tavLst>
                                        <p:tav tm="0">
                                          <p:val>
                                            <p:strVal val="#ppt_w"/>
                                          </p:val>
                                        </p:tav>
                                        <p:tav tm="100000">
                                          <p:val>
                                            <p:strVal val="#ppt_w"/>
                                          </p:val>
                                        </p:tav>
                                      </p:tavLst>
                                    </p:anim>
                                    <p:anim calcmode="lin" valueType="num">
                                      <p:cBhvr>
                                        <p:cTn id="38" dur="4500" fill="hold"/>
                                        <p:tgtEl>
                                          <p:spTgt spid="5"/>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500" fill="hold"/>
                                        <p:tgtEl>
                                          <p:spTgt spid="5"/>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4500"/>
                                        <p:tgtEl>
                                          <p:spTgt spid="5"/>
                                        </p:tgtEl>
                                        <p:attrNameLst>
                                          <p:attrName>ppt_x</p:attrName>
                                        </p:attrNameLst>
                                      </p:cBhvr>
                                      <p:tavLst>
                                        <p:tav tm="0">
                                          <p:val>
                                            <p:strVal val="ppt_x"/>
                                          </p:val>
                                        </p:tav>
                                        <p:tav tm="100000">
                                          <p:val>
                                            <p:strVal val="1+ppt_w/2"/>
                                          </p:val>
                                        </p:tav>
                                      </p:tavLst>
                                    </p:anim>
                                    <p:anim calcmode="lin" valueType="num">
                                      <p:cBhvr additive="base">
                                        <p:cTn id="43" dur="4500"/>
                                        <p:tgtEl>
                                          <p:spTgt spid="5"/>
                                        </p:tgtEl>
                                        <p:attrNameLst>
                                          <p:attrName>ppt_y</p:attrName>
                                        </p:attrNameLst>
                                      </p:cBhvr>
                                      <p:tavLst>
                                        <p:tav tm="0">
                                          <p:val>
                                            <p:strVal val="ppt_y"/>
                                          </p:val>
                                        </p:tav>
                                        <p:tav tm="100000">
                                          <p:val>
                                            <p:strVal val="1+ppt_h/2"/>
                                          </p:val>
                                        </p:tav>
                                      </p:tavLst>
                                    </p:anim>
                                    <p:set>
                                      <p:cBhvr>
                                        <p:cTn id="44" dur="1" fill="hold">
                                          <p:stCondLst>
                                            <p:cond delay="4499"/>
                                          </p:stCondLst>
                                        </p:cTn>
                                        <p:tgtEl>
                                          <p:spTgt spid="5"/>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4500" fill="hold"/>
                                        <p:tgtEl>
                                          <p:spTgt spid="6"/>
                                        </p:tgtEl>
                                        <p:attrNameLst>
                                          <p:attrName>ppt_w</p:attrName>
                                        </p:attrNameLst>
                                      </p:cBhvr>
                                      <p:tavLst>
                                        <p:tav tm="0">
                                          <p:val>
                                            <p:strVal val="#ppt_w"/>
                                          </p:val>
                                        </p:tav>
                                        <p:tav tm="100000">
                                          <p:val>
                                            <p:strVal val="#ppt_w"/>
                                          </p:val>
                                        </p:tav>
                                      </p:tavLst>
                                    </p:anim>
                                    <p:anim calcmode="lin" valueType="num">
                                      <p:cBhvr>
                                        <p:cTn id="48" dur="4500" fill="hold"/>
                                        <p:tgtEl>
                                          <p:spTgt spid="6"/>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500" fill="hold"/>
                                        <p:tgtEl>
                                          <p:spTgt spid="6"/>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4500"/>
                                        <p:tgtEl>
                                          <p:spTgt spid="6"/>
                                        </p:tgtEl>
                                        <p:attrNameLst>
                                          <p:attrName>ppt_x</p:attrName>
                                        </p:attrNameLst>
                                      </p:cBhvr>
                                      <p:tavLst>
                                        <p:tav tm="0">
                                          <p:val>
                                            <p:strVal val="ppt_x"/>
                                          </p:val>
                                        </p:tav>
                                        <p:tav tm="100000">
                                          <p:val>
                                            <p:strVal val="1+ppt_w/2"/>
                                          </p:val>
                                        </p:tav>
                                      </p:tavLst>
                                    </p:anim>
                                    <p:anim calcmode="lin" valueType="num">
                                      <p:cBhvr additive="base">
                                        <p:cTn id="53" dur="4500"/>
                                        <p:tgtEl>
                                          <p:spTgt spid="6"/>
                                        </p:tgtEl>
                                        <p:attrNameLst>
                                          <p:attrName>ppt_y</p:attrName>
                                        </p:attrNameLst>
                                      </p:cBhvr>
                                      <p:tavLst>
                                        <p:tav tm="0">
                                          <p:val>
                                            <p:strVal val="ppt_y"/>
                                          </p:val>
                                        </p:tav>
                                        <p:tav tm="100000">
                                          <p:val>
                                            <p:strVal val="1+ppt_h/2"/>
                                          </p:val>
                                        </p:tav>
                                      </p:tavLst>
                                    </p:anim>
                                    <p:set>
                                      <p:cBhvr>
                                        <p:cTn id="54" dur="1" fill="hold">
                                          <p:stCondLst>
                                            <p:cond delay="4499"/>
                                          </p:stCondLst>
                                        </p:cTn>
                                        <p:tgtEl>
                                          <p:spTgt spid="6"/>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4500" fill="hold"/>
                                        <p:tgtEl>
                                          <p:spTgt spid="7"/>
                                        </p:tgtEl>
                                        <p:attrNameLst>
                                          <p:attrName>ppt_w</p:attrName>
                                        </p:attrNameLst>
                                      </p:cBhvr>
                                      <p:tavLst>
                                        <p:tav tm="0">
                                          <p:val>
                                            <p:strVal val="#ppt_w"/>
                                          </p:val>
                                        </p:tav>
                                        <p:tav tm="100000">
                                          <p:val>
                                            <p:strVal val="#ppt_w"/>
                                          </p:val>
                                        </p:tav>
                                      </p:tavLst>
                                    </p:anim>
                                    <p:anim calcmode="lin" valueType="num">
                                      <p:cBhvr>
                                        <p:cTn id="58" dur="4500" fill="hold"/>
                                        <p:tgtEl>
                                          <p:spTgt spid="7"/>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500" fill="hold"/>
                                        <p:tgtEl>
                                          <p:spTgt spid="7"/>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4500"/>
                                        <p:tgtEl>
                                          <p:spTgt spid="7"/>
                                        </p:tgtEl>
                                        <p:attrNameLst>
                                          <p:attrName>ppt_x</p:attrName>
                                        </p:attrNameLst>
                                      </p:cBhvr>
                                      <p:tavLst>
                                        <p:tav tm="0">
                                          <p:val>
                                            <p:strVal val="ppt_x"/>
                                          </p:val>
                                        </p:tav>
                                        <p:tav tm="100000">
                                          <p:val>
                                            <p:strVal val="1+ppt_w/2"/>
                                          </p:val>
                                        </p:tav>
                                      </p:tavLst>
                                    </p:anim>
                                    <p:anim calcmode="lin" valueType="num">
                                      <p:cBhvr additive="base">
                                        <p:cTn id="63" dur="4500"/>
                                        <p:tgtEl>
                                          <p:spTgt spid="7"/>
                                        </p:tgtEl>
                                        <p:attrNameLst>
                                          <p:attrName>ppt_y</p:attrName>
                                        </p:attrNameLst>
                                      </p:cBhvr>
                                      <p:tavLst>
                                        <p:tav tm="0">
                                          <p:val>
                                            <p:strVal val="ppt_y"/>
                                          </p:val>
                                        </p:tav>
                                        <p:tav tm="100000">
                                          <p:val>
                                            <p:strVal val="1+ppt_h/2"/>
                                          </p:val>
                                        </p:tav>
                                      </p:tavLst>
                                    </p:anim>
                                    <p:set>
                                      <p:cBhvr>
                                        <p:cTn id="64" dur="1" fill="hold">
                                          <p:stCondLst>
                                            <p:cond delay="4499"/>
                                          </p:stCondLst>
                                        </p:cTn>
                                        <p:tgtEl>
                                          <p:spTgt spid="7"/>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4500" fill="hold"/>
                                        <p:tgtEl>
                                          <p:spTgt spid="8"/>
                                        </p:tgtEl>
                                        <p:attrNameLst>
                                          <p:attrName>ppt_w</p:attrName>
                                        </p:attrNameLst>
                                      </p:cBhvr>
                                      <p:tavLst>
                                        <p:tav tm="0">
                                          <p:val>
                                            <p:strVal val="#ppt_w"/>
                                          </p:val>
                                        </p:tav>
                                        <p:tav tm="100000">
                                          <p:val>
                                            <p:strVal val="#ppt_w"/>
                                          </p:val>
                                        </p:tav>
                                      </p:tavLst>
                                    </p:anim>
                                    <p:anim calcmode="lin" valueType="num">
                                      <p:cBhvr>
                                        <p:cTn id="68" dur="4500" fill="hold"/>
                                        <p:tgtEl>
                                          <p:spTgt spid="8"/>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500" fill="hold"/>
                                        <p:tgtEl>
                                          <p:spTgt spid="8"/>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4500"/>
                                        <p:tgtEl>
                                          <p:spTgt spid="8"/>
                                        </p:tgtEl>
                                        <p:attrNameLst>
                                          <p:attrName>ppt_x</p:attrName>
                                        </p:attrNameLst>
                                      </p:cBhvr>
                                      <p:tavLst>
                                        <p:tav tm="0">
                                          <p:val>
                                            <p:strVal val="ppt_x"/>
                                          </p:val>
                                        </p:tav>
                                        <p:tav tm="100000">
                                          <p:val>
                                            <p:strVal val="1+ppt_w/2"/>
                                          </p:val>
                                        </p:tav>
                                      </p:tavLst>
                                    </p:anim>
                                    <p:anim calcmode="lin" valueType="num">
                                      <p:cBhvr additive="base">
                                        <p:cTn id="73" dur="4500"/>
                                        <p:tgtEl>
                                          <p:spTgt spid="8"/>
                                        </p:tgtEl>
                                        <p:attrNameLst>
                                          <p:attrName>ppt_y</p:attrName>
                                        </p:attrNameLst>
                                      </p:cBhvr>
                                      <p:tavLst>
                                        <p:tav tm="0">
                                          <p:val>
                                            <p:strVal val="ppt_y"/>
                                          </p:val>
                                        </p:tav>
                                        <p:tav tm="100000">
                                          <p:val>
                                            <p:strVal val="1+ppt_h/2"/>
                                          </p:val>
                                        </p:tav>
                                      </p:tavLst>
                                    </p:anim>
                                    <p:set>
                                      <p:cBhvr>
                                        <p:cTn id="74" dur="1" fill="hold">
                                          <p:stCondLst>
                                            <p:cond delay="4499"/>
                                          </p:stCondLst>
                                        </p:cTn>
                                        <p:tgtEl>
                                          <p:spTgt spid="8"/>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4500" fill="hold"/>
                                        <p:tgtEl>
                                          <p:spTgt spid="9"/>
                                        </p:tgtEl>
                                        <p:attrNameLst>
                                          <p:attrName>ppt_w</p:attrName>
                                        </p:attrNameLst>
                                      </p:cBhvr>
                                      <p:tavLst>
                                        <p:tav tm="0">
                                          <p:val>
                                            <p:strVal val="#ppt_w"/>
                                          </p:val>
                                        </p:tav>
                                        <p:tav tm="100000">
                                          <p:val>
                                            <p:strVal val="#ppt_w"/>
                                          </p:val>
                                        </p:tav>
                                      </p:tavLst>
                                    </p:anim>
                                    <p:anim calcmode="lin" valueType="num">
                                      <p:cBhvr>
                                        <p:cTn id="78" dur="4500" fill="hold"/>
                                        <p:tgtEl>
                                          <p:spTgt spid="9"/>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500" fill="hold"/>
                                        <p:tgtEl>
                                          <p:spTgt spid="9"/>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4500"/>
                                        <p:tgtEl>
                                          <p:spTgt spid="9"/>
                                        </p:tgtEl>
                                        <p:attrNameLst>
                                          <p:attrName>ppt_x</p:attrName>
                                        </p:attrNameLst>
                                      </p:cBhvr>
                                      <p:tavLst>
                                        <p:tav tm="0">
                                          <p:val>
                                            <p:strVal val="ppt_x"/>
                                          </p:val>
                                        </p:tav>
                                        <p:tav tm="100000">
                                          <p:val>
                                            <p:strVal val="1+ppt_w/2"/>
                                          </p:val>
                                        </p:tav>
                                      </p:tavLst>
                                    </p:anim>
                                    <p:anim calcmode="lin" valueType="num">
                                      <p:cBhvr additive="base">
                                        <p:cTn id="83" dur="4500"/>
                                        <p:tgtEl>
                                          <p:spTgt spid="9"/>
                                        </p:tgtEl>
                                        <p:attrNameLst>
                                          <p:attrName>ppt_y</p:attrName>
                                        </p:attrNameLst>
                                      </p:cBhvr>
                                      <p:tavLst>
                                        <p:tav tm="0">
                                          <p:val>
                                            <p:strVal val="ppt_y"/>
                                          </p:val>
                                        </p:tav>
                                        <p:tav tm="100000">
                                          <p:val>
                                            <p:strVal val="1+ppt_h/2"/>
                                          </p:val>
                                        </p:tav>
                                      </p:tavLst>
                                    </p:anim>
                                    <p:set>
                                      <p:cBhvr>
                                        <p:cTn id="84" dur="1" fill="hold">
                                          <p:stCondLst>
                                            <p:cond delay="4499"/>
                                          </p:stCondLst>
                                        </p:cTn>
                                        <p:tgtEl>
                                          <p:spTgt spid="9"/>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4500" fill="hold"/>
                                        <p:tgtEl>
                                          <p:spTgt spid="10"/>
                                        </p:tgtEl>
                                        <p:attrNameLst>
                                          <p:attrName>ppt_w</p:attrName>
                                        </p:attrNameLst>
                                      </p:cBhvr>
                                      <p:tavLst>
                                        <p:tav tm="0">
                                          <p:val>
                                            <p:strVal val="#ppt_w"/>
                                          </p:val>
                                        </p:tav>
                                        <p:tav tm="100000">
                                          <p:val>
                                            <p:strVal val="#ppt_w"/>
                                          </p:val>
                                        </p:tav>
                                      </p:tavLst>
                                    </p:anim>
                                    <p:anim calcmode="lin" valueType="num">
                                      <p:cBhvr>
                                        <p:cTn id="88" dur="4500" fill="hold"/>
                                        <p:tgtEl>
                                          <p:spTgt spid="10"/>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500" fill="hold"/>
                                        <p:tgtEl>
                                          <p:spTgt spid="10"/>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4500"/>
                                        <p:tgtEl>
                                          <p:spTgt spid="10"/>
                                        </p:tgtEl>
                                        <p:attrNameLst>
                                          <p:attrName>ppt_x</p:attrName>
                                        </p:attrNameLst>
                                      </p:cBhvr>
                                      <p:tavLst>
                                        <p:tav tm="0">
                                          <p:val>
                                            <p:strVal val="ppt_x"/>
                                          </p:val>
                                        </p:tav>
                                        <p:tav tm="100000">
                                          <p:val>
                                            <p:strVal val="1+ppt_w/2"/>
                                          </p:val>
                                        </p:tav>
                                      </p:tavLst>
                                    </p:anim>
                                    <p:anim calcmode="lin" valueType="num">
                                      <p:cBhvr additive="base">
                                        <p:cTn id="93" dur="4500"/>
                                        <p:tgtEl>
                                          <p:spTgt spid="10"/>
                                        </p:tgtEl>
                                        <p:attrNameLst>
                                          <p:attrName>ppt_y</p:attrName>
                                        </p:attrNameLst>
                                      </p:cBhvr>
                                      <p:tavLst>
                                        <p:tav tm="0">
                                          <p:val>
                                            <p:strVal val="ppt_y"/>
                                          </p:val>
                                        </p:tav>
                                        <p:tav tm="100000">
                                          <p:val>
                                            <p:strVal val="1+ppt_h/2"/>
                                          </p:val>
                                        </p:tav>
                                      </p:tavLst>
                                    </p:anim>
                                    <p:set>
                                      <p:cBhvr>
                                        <p:cTn id="94" dur="1" fill="hold">
                                          <p:stCondLst>
                                            <p:cond delay="4499"/>
                                          </p:stCondLst>
                                        </p:cTn>
                                        <p:tgtEl>
                                          <p:spTgt spid="10"/>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p:cTn id="97" dur="4500" fill="hold"/>
                                        <p:tgtEl>
                                          <p:spTgt spid="21"/>
                                        </p:tgtEl>
                                        <p:attrNameLst>
                                          <p:attrName>ppt_w</p:attrName>
                                        </p:attrNameLst>
                                      </p:cBhvr>
                                      <p:tavLst>
                                        <p:tav tm="0">
                                          <p:val>
                                            <p:strVal val="#ppt_w"/>
                                          </p:val>
                                        </p:tav>
                                        <p:tav tm="100000">
                                          <p:val>
                                            <p:strVal val="#ppt_w"/>
                                          </p:val>
                                        </p:tav>
                                      </p:tavLst>
                                    </p:anim>
                                    <p:anim calcmode="lin" valueType="num">
                                      <p:cBhvr>
                                        <p:cTn id="98" dur="4500" fill="hold"/>
                                        <p:tgtEl>
                                          <p:spTgt spid="21"/>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500" fill="hold"/>
                                        <p:tgtEl>
                                          <p:spTgt spid="21"/>
                                        </p:tgtEl>
                                        <p:attrNameLst>
                                          <p:attrName>r</p:attrName>
                                        </p:attrNameLst>
                                      </p:cBhvr>
                                    </p:animRot>
                                  </p:childTnLst>
                                </p:cTn>
                              </p:par>
                              <p:par>
                                <p:cTn id="101" presetID="2" presetClass="exit" presetSubtype="12" fill="hold" grpId="2" nodeType="withEffect">
                                  <p:stCondLst>
                                    <p:cond delay="0"/>
                                  </p:stCondLst>
                                  <p:childTnLst>
                                    <p:anim calcmode="lin" valueType="num">
                                      <p:cBhvr additive="base">
                                        <p:cTn id="102" dur="4500"/>
                                        <p:tgtEl>
                                          <p:spTgt spid="21"/>
                                        </p:tgtEl>
                                        <p:attrNameLst>
                                          <p:attrName>ppt_x</p:attrName>
                                        </p:attrNameLst>
                                      </p:cBhvr>
                                      <p:tavLst>
                                        <p:tav tm="0">
                                          <p:val>
                                            <p:strVal val="ppt_x"/>
                                          </p:val>
                                        </p:tav>
                                        <p:tav tm="100000">
                                          <p:val>
                                            <p:strVal val="0-ppt_w/2"/>
                                          </p:val>
                                        </p:tav>
                                      </p:tavLst>
                                    </p:anim>
                                    <p:anim calcmode="lin" valueType="num">
                                      <p:cBhvr additive="base">
                                        <p:cTn id="103" dur="4500"/>
                                        <p:tgtEl>
                                          <p:spTgt spid="21"/>
                                        </p:tgtEl>
                                        <p:attrNameLst>
                                          <p:attrName>ppt_y</p:attrName>
                                        </p:attrNameLst>
                                      </p:cBhvr>
                                      <p:tavLst>
                                        <p:tav tm="0">
                                          <p:val>
                                            <p:strVal val="ppt_y"/>
                                          </p:val>
                                        </p:tav>
                                        <p:tav tm="100000">
                                          <p:val>
                                            <p:strVal val="1+ppt_h/2"/>
                                          </p:val>
                                        </p:tav>
                                      </p:tavLst>
                                    </p:anim>
                                    <p:set>
                                      <p:cBhvr>
                                        <p:cTn id="104" dur="1" fill="hold">
                                          <p:stCondLst>
                                            <p:cond delay="4499"/>
                                          </p:stCondLst>
                                        </p:cTn>
                                        <p:tgtEl>
                                          <p:spTgt spid="21"/>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p:cTn id="107" dur="4500" fill="hold"/>
                                        <p:tgtEl>
                                          <p:spTgt spid="20"/>
                                        </p:tgtEl>
                                        <p:attrNameLst>
                                          <p:attrName>ppt_w</p:attrName>
                                        </p:attrNameLst>
                                      </p:cBhvr>
                                      <p:tavLst>
                                        <p:tav tm="0">
                                          <p:val>
                                            <p:strVal val="#ppt_w"/>
                                          </p:val>
                                        </p:tav>
                                        <p:tav tm="100000">
                                          <p:val>
                                            <p:strVal val="#ppt_w"/>
                                          </p:val>
                                        </p:tav>
                                      </p:tavLst>
                                    </p:anim>
                                    <p:anim calcmode="lin" valueType="num">
                                      <p:cBhvr>
                                        <p:cTn id="108" dur="4500" fill="hold"/>
                                        <p:tgtEl>
                                          <p:spTgt spid="20"/>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500" fill="hold"/>
                                        <p:tgtEl>
                                          <p:spTgt spid="20"/>
                                        </p:tgtEl>
                                        <p:attrNameLst>
                                          <p:attrName>r</p:attrName>
                                        </p:attrNameLst>
                                      </p:cBhvr>
                                    </p:animRot>
                                  </p:childTnLst>
                                </p:cTn>
                              </p:par>
                              <p:par>
                                <p:cTn id="111" presetID="2" presetClass="exit" presetSubtype="12" fill="hold" grpId="2" nodeType="withEffect">
                                  <p:stCondLst>
                                    <p:cond delay="0"/>
                                  </p:stCondLst>
                                  <p:childTnLst>
                                    <p:anim calcmode="lin" valueType="num">
                                      <p:cBhvr additive="base">
                                        <p:cTn id="112" dur="4500"/>
                                        <p:tgtEl>
                                          <p:spTgt spid="20"/>
                                        </p:tgtEl>
                                        <p:attrNameLst>
                                          <p:attrName>ppt_x</p:attrName>
                                        </p:attrNameLst>
                                      </p:cBhvr>
                                      <p:tavLst>
                                        <p:tav tm="0">
                                          <p:val>
                                            <p:strVal val="ppt_x"/>
                                          </p:val>
                                        </p:tav>
                                        <p:tav tm="100000">
                                          <p:val>
                                            <p:strVal val="0-ppt_w/2"/>
                                          </p:val>
                                        </p:tav>
                                      </p:tavLst>
                                    </p:anim>
                                    <p:anim calcmode="lin" valueType="num">
                                      <p:cBhvr additive="base">
                                        <p:cTn id="113" dur="4500"/>
                                        <p:tgtEl>
                                          <p:spTgt spid="20"/>
                                        </p:tgtEl>
                                        <p:attrNameLst>
                                          <p:attrName>ppt_y</p:attrName>
                                        </p:attrNameLst>
                                      </p:cBhvr>
                                      <p:tavLst>
                                        <p:tav tm="0">
                                          <p:val>
                                            <p:strVal val="ppt_y"/>
                                          </p:val>
                                        </p:tav>
                                        <p:tav tm="100000">
                                          <p:val>
                                            <p:strVal val="1+ppt_h/2"/>
                                          </p:val>
                                        </p:tav>
                                      </p:tavLst>
                                    </p:anim>
                                    <p:set>
                                      <p:cBhvr>
                                        <p:cTn id="114" dur="1" fill="hold">
                                          <p:stCondLst>
                                            <p:cond delay="4499"/>
                                          </p:stCondLst>
                                        </p:cTn>
                                        <p:tgtEl>
                                          <p:spTgt spid="20"/>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19"/>
                                        </p:tgtEl>
                                        <p:attrNameLst>
                                          <p:attrName>style.visibility</p:attrName>
                                        </p:attrNameLst>
                                      </p:cBhvr>
                                      <p:to>
                                        <p:strVal val="visible"/>
                                      </p:to>
                                    </p:set>
                                    <p:anim calcmode="lin" valueType="num">
                                      <p:cBhvr>
                                        <p:cTn id="117" dur="4500" fill="hold"/>
                                        <p:tgtEl>
                                          <p:spTgt spid="19"/>
                                        </p:tgtEl>
                                        <p:attrNameLst>
                                          <p:attrName>ppt_w</p:attrName>
                                        </p:attrNameLst>
                                      </p:cBhvr>
                                      <p:tavLst>
                                        <p:tav tm="0">
                                          <p:val>
                                            <p:strVal val="#ppt_w"/>
                                          </p:val>
                                        </p:tav>
                                        <p:tav tm="100000">
                                          <p:val>
                                            <p:strVal val="#ppt_w"/>
                                          </p:val>
                                        </p:tav>
                                      </p:tavLst>
                                    </p:anim>
                                    <p:anim calcmode="lin" valueType="num">
                                      <p:cBhvr>
                                        <p:cTn id="118" dur="4500" fill="hold"/>
                                        <p:tgtEl>
                                          <p:spTgt spid="19"/>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500" fill="hold"/>
                                        <p:tgtEl>
                                          <p:spTgt spid="19"/>
                                        </p:tgtEl>
                                        <p:attrNameLst>
                                          <p:attrName>r</p:attrName>
                                        </p:attrNameLst>
                                      </p:cBhvr>
                                    </p:animRot>
                                  </p:childTnLst>
                                </p:cTn>
                              </p:par>
                              <p:par>
                                <p:cTn id="121" presetID="2" presetClass="exit" presetSubtype="12" fill="hold" grpId="2" nodeType="withEffect">
                                  <p:stCondLst>
                                    <p:cond delay="0"/>
                                  </p:stCondLst>
                                  <p:childTnLst>
                                    <p:anim calcmode="lin" valueType="num">
                                      <p:cBhvr additive="base">
                                        <p:cTn id="122" dur="4500"/>
                                        <p:tgtEl>
                                          <p:spTgt spid="19"/>
                                        </p:tgtEl>
                                        <p:attrNameLst>
                                          <p:attrName>ppt_x</p:attrName>
                                        </p:attrNameLst>
                                      </p:cBhvr>
                                      <p:tavLst>
                                        <p:tav tm="0">
                                          <p:val>
                                            <p:strVal val="ppt_x"/>
                                          </p:val>
                                        </p:tav>
                                        <p:tav tm="100000">
                                          <p:val>
                                            <p:strVal val="0-ppt_w/2"/>
                                          </p:val>
                                        </p:tav>
                                      </p:tavLst>
                                    </p:anim>
                                    <p:anim calcmode="lin" valueType="num">
                                      <p:cBhvr additive="base">
                                        <p:cTn id="123" dur="4500"/>
                                        <p:tgtEl>
                                          <p:spTgt spid="19"/>
                                        </p:tgtEl>
                                        <p:attrNameLst>
                                          <p:attrName>ppt_y</p:attrName>
                                        </p:attrNameLst>
                                      </p:cBhvr>
                                      <p:tavLst>
                                        <p:tav tm="0">
                                          <p:val>
                                            <p:strVal val="ppt_y"/>
                                          </p:val>
                                        </p:tav>
                                        <p:tav tm="100000">
                                          <p:val>
                                            <p:strVal val="1+ppt_h/2"/>
                                          </p:val>
                                        </p:tav>
                                      </p:tavLst>
                                    </p:anim>
                                    <p:set>
                                      <p:cBhvr>
                                        <p:cTn id="124" dur="1" fill="hold">
                                          <p:stCondLst>
                                            <p:cond delay="4499"/>
                                          </p:stCondLst>
                                        </p:cTn>
                                        <p:tgtEl>
                                          <p:spTgt spid="19"/>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 calcmode="lin" valueType="num">
                                      <p:cBhvr>
                                        <p:cTn id="127" dur="4500" fill="hold"/>
                                        <p:tgtEl>
                                          <p:spTgt spid="18"/>
                                        </p:tgtEl>
                                        <p:attrNameLst>
                                          <p:attrName>ppt_w</p:attrName>
                                        </p:attrNameLst>
                                      </p:cBhvr>
                                      <p:tavLst>
                                        <p:tav tm="0">
                                          <p:val>
                                            <p:strVal val="#ppt_w"/>
                                          </p:val>
                                        </p:tav>
                                        <p:tav tm="100000">
                                          <p:val>
                                            <p:strVal val="#ppt_w"/>
                                          </p:val>
                                        </p:tav>
                                      </p:tavLst>
                                    </p:anim>
                                    <p:anim calcmode="lin" valueType="num">
                                      <p:cBhvr>
                                        <p:cTn id="128" dur="4500" fill="hold"/>
                                        <p:tgtEl>
                                          <p:spTgt spid="18"/>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500" fill="hold"/>
                                        <p:tgtEl>
                                          <p:spTgt spid="18"/>
                                        </p:tgtEl>
                                        <p:attrNameLst>
                                          <p:attrName>r</p:attrName>
                                        </p:attrNameLst>
                                      </p:cBhvr>
                                    </p:animRot>
                                  </p:childTnLst>
                                </p:cTn>
                              </p:par>
                              <p:par>
                                <p:cTn id="131" presetID="2" presetClass="exit" presetSubtype="12" fill="hold" grpId="2" nodeType="withEffect">
                                  <p:stCondLst>
                                    <p:cond delay="0"/>
                                  </p:stCondLst>
                                  <p:childTnLst>
                                    <p:anim calcmode="lin" valueType="num">
                                      <p:cBhvr additive="base">
                                        <p:cTn id="132" dur="4500"/>
                                        <p:tgtEl>
                                          <p:spTgt spid="18"/>
                                        </p:tgtEl>
                                        <p:attrNameLst>
                                          <p:attrName>ppt_x</p:attrName>
                                        </p:attrNameLst>
                                      </p:cBhvr>
                                      <p:tavLst>
                                        <p:tav tm="0">
                                          <p:val>
                                            <p:strVal val="ppt_x"/>
                                          </p:val>
                                        </p:tav>
                                        <p:tav tm="100000">
                                          <p:val>
                                            <p:strVal val="0-ppt_w/2"/>
                                          </p:val>
                                        </p:tav>
                                      </p:tavLst>
                                    </p:anim>
                                    <p:anim calcmode="lin" valueType="num">
                                      <p:cBhvr additive="base">
                                        <p:cTn id="133" dur="4500"/>
                                        <p:tgtEl>
                                          <p:spTgt spid="18"/>
                                        </p:tgtEl>
                                        <p:attrNameLst>
                                          <p:attrName>ppt_y</p:attrName>
                                        </p:attrNameLst>
                                      </p:cBhvr>
                                      <p:tavLst>
                                        <p:tav tm="0">
                                          <p:val>
                                            <p:strVal val="ppt_y"/>
                                          </p:val>
                                        </p:tav>
                                        <p:tav tm="100000">
                                          <p:val>
                                            <p:strVal val="1+ppt_h/2"/>
                                          </p:val>
                                        </p:tav>
                                      </p:tavLst>
                                    </p:anim>
                                    <p:set>
                                      <p:cBhvr>
                                        <p:cTn id="134" dur="1" fill="hold">
                                          <p:stCondLst>
                                            <p:cond delay="4499"/>
                                          </p:stCondLst>
                                        </p:cTn>
                                        <p:tgtEl>
                                          <p:spTgt spid="18"/>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p:cTn id="137" dur="4500" fill="hold"/>
                                        <p:tgtEl>
                                          <p:spTgt spid="17"/>
                                        </p:tgtEl>
                                        <p:attrNameLst>
                                          <p:attrName>ppt_w</p:attrName>
                                        </p:attrNameLst>
                                      </p:cBhvr>
                                      <p:tavLst>
                                        <p:tav tm="0">
                                          <p:val>
                                            <p:strVal val="#ppt_w"/>
                                          </p:val>
                                        </p:tav>
                                        <p:tav tm="100000">
                                          <p:val>
                                            <p:strVal val="#ppt_w"/>
                                          </p:val>
                                        </p:tav>
                                      </p:tavLst>
                                    </p:anim>
                                    <p:anim calcmode="lin" valueType="num">
                                      <p:cBhvr>
                                        <p:cTn id="138" dur="4500" fill="hold"/>
                                        <p:tgtEl>
                                          <p:spTgt spid="17"/>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500" fill="hold"/>
                                        <p:tgtEl>
                                          <p:spTgt spid="17"/>
                                        </p:tgtEl>
                                        <p:attrNameLst>
                                          <p:attrName>r</p:attrName>
                                        </p:attrNameLst>
                                      </p:cBhvr>
                                    </p:animRot>
                                  </p:childTnLst>
                                </p:cTn>
                              </p:par>
                              <p:par>
                                <p:cTn id="141" presetID="2" presetClass="exit" presetSubtype="12" fill="hold" grpId="2" nodeType="withEffect">
                                  <p:stCondLst>
                                    <p:cond delay="0"/>
                                  </p:stCondLst>
                                  <p:childTnLst>
                                    <p:anim calcmode="lin" valueType="num">
                                      <p:cBhvr additive="base">
                                        <p:cTn id="142" dur="4500"/>
                                        <p:tgtEl>
                                          <p:spTgt spid="17"/>
                                        </p:tgtEl>
                                        <p:attrNameLst>
                                          <p:attrName>ppt_x</p:attrName>
                                        </p:attrNameLst>
                                      </p:cBhvr>
                                      <p:tavLst>
                                        <p:tav tm="0">
                                          <p:val>
                                            <p:strVal val="ppt_x"/>
                                          </p:val>
                                        </p:tav>
                                        <p:tav tm="100000">
                                          <p:val>
                                            <p:strVal val="0-ppt_w/2"/>
                                          </p:val>
                                        </p:tav>
                                      </p:tavLst>
                                    </p:anim>
                                    <p:anim calcmode="lin" valueType="num">
                                      <p:cBhvr additive="base">
                                        <p:cTn id="143" dur="4500"/>
                                        <p:tgtEl>
                                          <p:spTgt spid="17"/>
                                        </p:tgtEl>
                                        <p:attrNameLst>
                                          <p:attrName>ppt_y</p:attrName>
                                        </p:attrNameLst>
                                      </p:cBhvr>
                                      <p:tavLst>
                                        <p:tav tm="0">
                                          <p:val>
                                            <p:strVal val="ppt_y"/>
                                          </p:val>
                                        </p:tav>
                                        <p:tav tm="100000">
                                          <p:val>
                                            <p:strVal val="1+ppt_h/2"/>
                                          </p:val>
                                        </p:tav>
                                      </p:tavLst>
                                    </p:anim>
                                    <p:set>
                                      <p:cBhvr>
                                        <p:cTn id="144" dur="1" fill="hold">
                                          <p:stCondLst>
                                            <p:cond delay="4499"/>
                                          </p:stCondLst>
                                        </p:cTn>
                                        <p:tgtEl>
                                          <p:spTgt spid="17"/>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16"/>
                                        </p:tgtEl>
                                        <p:attrNameLst>
                                          <p:attrName>style.visibility</p:attrName>
                                        </p:attrNameLst>
                                      </p:cBhvr>
                                      <p:to>
                                        <p:strVal val="visible"/>
                                      </p:to>
                                    </p:set>
                                    <p:anim calcmode="lin" valueType="num">
                                      <p:cBhvr>
                                        <p:cTn id="147" dur="4500" fill="hold"/>
                                        <p:tgtEl>
                                          <p:spTgt spid="16"/>
                                        </p:tgtEl>
                                        <p:attrNameLst>
                                          <p:attrName>ppt_w</p:attrName>
                                        </p:attrNameLst>
                                      </p:cBhvr>
                                      <p:tavLst>
                                        <p:tav tm="0">
                                          <p:val>
                                            <p:strVal val="#ppt_w"/>
                                          </p:val>
                                        </p:tav>
                                        <p:tav tm="100000">
                                          <p:val>
                                            <p:strVal val="#ppt_w"/>
                                          </p:val>
                                        </p:tav>
                                      </p:tavLst>
                                    </p:anim>
                                    <p:anim calcmode="lin" valueType="num">
                                      <p:cBhvr>
                                        <p:cTn id="148" dur="4500" fill="hold"/>
                                        <p:tgtEl>
                                          <p:spTgt spid="16"/>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500" fill="hold"/>
                                        <p:tgtEl>
                                          <p:spTgt spid="16"/>
                                        </p:tgtEl>
                                        <p:attrNameLst>
                                          <p:attrName>r</p:attrName>
                                        </p:attrNameLst>
                                      </p:cBhvr>
                                    </p:animRot>
                                  </p:childTnLst>
                                </p:cTn>
                              </p:par>
                              <p:par>
                                <p:cTn id="151" presetID="2" presetClass="exit" presetSubtype="12" fill="hold" grpId="2" nodeType="withEffect">
                                  <p:stCondLst>
                                    <p:cond delay="0"/>
                                  </p:stCondLst>
                                  <p:childTnLst>
                                    <p:anim calcmode="lin" valueType="num">
                                      <p:cBhvr additive="base">
                                        <p:cTn id="152" dur="4500"/>
                                        <p:tgtEl>
                                          <p:spTgt spid="16"/>
                                        </p:tgtEl>
                                        <p:attrNameLst>
                                          <p:attrName>ppt_x</p:attrName>
                                        </p:attrNameLst>
                                      </p:cBhvr>
                                      <p:tavLst>
                                        <p:tav tm="0">
                                          <p:val>
                                            <p:strVal val="ppt_x"/>
                                          </p:val>
                                        </p:tav>
                                        <p:tav tm="100000">
                                          <p:val>
                                            <p:strVal val="0-ppt_w/2"/>
                                          </p:val>
                                        </p:tav>
                                      </p:tavLst>
                                    </p:anim>
                                    <p:anim calcmode="lin" valueType="num">
                                      <p:cBhvr additive="base">
                                        <p:cTn id="153" dur="4500"/>
                                        <p:tgtEl>
                                          <p:spTgt spid="16"/>
                                        </p:tgtEl>
                                        <p:attrNameLst>
                                          <p:attrName>ppt_y</p:attrName>
                                        </p:attrNameLst>
                                      </p:cBhvr>
                                      <p:tavLst>
                                        <p:tav tm="0">
                                          <p:val>
                                            <p:strVal val="ppt_y"/>
                                          </p:val>
                                        </p:tav>
                                        <p:tav tm="100000">
                                          <p:val>
                                            <p:strVal val="1+ppt_h/2"/>
                                          </p:val>
                                        </p:tav>
                                      </p:tavLst>
                                    </p:anim>
                                    <p:set>
                                      <p:cBhvr>
                                        <p:cTn id="154" dur="1" fill="hold">
                                          <p:stCondLst>
                                            <p:cond delay="4499"/>
                                          </p:stCondLst>
                                        </p:cTn>
                                        <p:tgtEl>
                                          <p:spTgt spid="16"/>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15"/>
                                        </p:tgtEl>
                                        <p:attrNameLst>
                                          <p:attrName>style.visibility</p:attrName>
                                        </p:attrNameLst>
                                      </p:cBhvr>
                                      <p:to>
                                        <p:strVal val="visible"/>
                                      </p:to>
                                    </p:set>
                                    <p:anim calcmode="lin" valueType="num">
                                      <p:cBhvr>
                                        <p:cTn id="157" dur="4500" fill="hold"/>
                                        <p:tgtEl>
                                          <p:spTgt spid="15"/>
                                        </p:tgtEl>
                                        <p:attrNameLst>
                                          <p:attrName>ppt_w</p:attrName>
                                        </p:attrNameLst>
                                      </p:cBhvr>
                                      <p:tavLst>
                                        <p:tav tm="0">
                                          <p:val>
                                            <p:strVal val="#ppt_w"/>
                                          </p:val>
                                        </p:tav>
                                        <p:tav tm="100000">
                                          <p:val>
                                            <p:strVal val="#ppt_w"/>
                                          </p:val>
                                        </p:tav>
                                      </p:tavLst>
                                    </p:anim>
                                    <p:anim calcmode="lin" valueType="num">
                                      <p:cBhvr>
                                        <p:cTn id="158" dur="4500" fill="hold"/>
                                        <p:tgtEl>
                                          <p:spTgt spid="15"/>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500" fill="hold"/>
                                        <p:tgtEl>
                                          <p:spTgt spid="15"/>
                                        </p:tgtEl>
                                        <p:attrNameLst>
                                          <p:attrName>r</p:attrName>
                                        </p:attrNameLst>
                                      </p:cBhvr>
                                    </p:animRot>
                                  </p:childTnLst>
                                </p:cTn>
                              </p:par>
                              <p:par>
                                <p:cTn id="161" presetID="2" presetClass="exit" presetSubtype="12" fill="hold" grpId="2" nodeType="withEffect">
                                  <p:stCondLst>
                                    <p:cond delay="0"/>
                                  </p:stCondLst>
                                  <p:childTnLst>
                                    <p:anim calcmode="lin" valueType="num">
                                      <p:cBhvr additive="base">
                                        <p:cTn id="162" dur="4500"/>
                                        <p:tgtEl>
                                          <p:spTgt spid="15"/>
                                        </p:tgtEl>
                                        <p:attrNameLst>
                                          <p:attrName>ppt_x</p:attrName>
                                        </p:attrNameLst>
                                      </p:cBhvr>
                                      <p:tavLst>
                                        <p:tav tm="0">
                                          <p:val>
                                            <p:strVal val="ppt_x"/>
                                          </p:val>
                                        </p:tav>
                                        <p:tav tm="100000">
                                          <p:val>
                                            <p:strVal val="0-ppt_w/2"/>
                                          </p:val>
                                        </p:tav>
                                      </p:tavLst>
                                    </p:anim>
                                    <p:anim calcmode="lin" valueType="num">
                                      <p:cBhvr additive="base">
                                        <p:cTn id="163" dur="4500"/>
                                        <p:tgtEl>
                                          <p:spTgt spid="15"/>
                                        </p:tgtEl>
                                        <p:attrNameLst>
                                          <p:attrName>ppt_y</p:attrName>
                                        </p:attrNameLst>
                                      </p:cBhvr>
                                      <p:tavLst>
                                        <p:tav tm="0">
                                          <p:val>
                                            <p:strVal val="ppt_y"/>
                                          </p:val>
                                        </p:tav>
                                        <p:tav tm="100000">
                                          <p:val>
                                            <p:strVal val="1+ppt_h/2"/>
                                          </p:val>
                                        </p:tav>
                                      </p:tavLst>
                                    </p:anim>
                                    <p:set>
                                      <p:cBhvr>
                                        <p:cTn id="164" dur="1" fill="hold">
                                          <p:stCondLst>
                                            <p:cond delay="4499"/>
                                          </p:stCondLst>
                                        </p:cTn>
                                        <p:tgtEl>
                                          <p:spTgt spid="15"/>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14"/>
                                        </p:tgtEl>
                                        <p:attrNameLst>
                                          <p:attrName>style.visibility</p:attrName>
                                        </p:attrNameLst>
                                      </p:cBhvr>
                                      <p:to>
                                        <p:strVal val="visible"/>
                                      </p:to>
                                    </p:set>
                                    <p:anim calcmode="lin" valueType="num">
                                      <p:cBhvr>
                                        <p:cTn id="167" dur="4500" fill="hold"/>
                                        <p:tgtEl>
                                          <p:spTgt spid="14"/>
                                        </p:tgtEl>
                                        <p:attrNameLst>
                                          <p:attrName>ppt_w</p:attrName>
                                        </p:attrNameLst>
                                      </p:cBhvr>
                                      <p:tavLst>
                                        <p:tav tm="0">
                                          <p:val>
                                            <p:strVal val="#ppt_w"/>
                                          </p:val>
                                        </p:tav>
                                        <p:tav tm="100000">
                                          <p:val>
                                            <p:strVal val="#ppt_w"/>
                                          </p:val>
                                        </p:tav>
                                      </p:tavLst>
                                    </p:anim>
                                    <p:anim calcmode="lin" valueType="num">
                                      <p:cBhvr>
                                        <p:cTn id="168" dur="4500" fill="hold"/>
                                        <p:tgtEl>
                                          <p:spTgt spid="14"/>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500" fill="hold"/>
                                        <p:tgtEl>
                                          <p:spTgt spid="14"/>
                                        </p:tgtEl>
                                        <p:attrNameLst>
                                          <p:attrName>r</p:attrName>
                                        </p:attrNameLst>
                                      </p:cBhvr>
                                    </p:animRot>
                                  </p:childTnLst>
                                </p:cTn>
                              </p:par>
                              <p:par>
                                <p:cTn id="171" presetID="2" presetClass="exit" presetSubtype="12" fill="hold" grpId="2" nodeType="withEffect">
                                  <p:stCondLst>
                                    <p:cond delay="0"/>
                                  </p:stCondLst>
                                  <p:childTnLst>
                                    <p:anim calcmode="lin" valueType="num">
                                      <p:cBhvr additive="base">
                                        <p:cTn id="172" dur="4500"/>
                                        <p:tgtEl>
                                          <p:spTgt spid="14"/>
                                        </p:tgtEl>
                                        <p:attrNameLst>
                                          <p:attrName>ppt_x</p:attrName>
                                        </p:attrNameLst>
                                      </p:cBhvr>
                                      <p:tavLst>
                                        <p:tav tm="0">
                                          <p:val>
                                            <p:strVal val="ppt_x"/>
                                          </p:val>
                                        </p:tav>
                                        <p:tav tm="100000">
                                          <p:val>
                                            <p:strVal val="0-ppt_w/2"/>
                                          </p:val>
                                        </p:tav>
                                      </p:tavLst>
                                    </p:anim>
                                    <p:anim calcmode="lin" valueType="num">
                                      <p:cBhvr additive="base">
                                        <p:cTn id="173" dur="4500"/>
                                        <p:tgtEl>
                                          <p:spTgt spid="14"/>
                                        </p:tgtEl>
                                        <p:attrNameLst>
                                          <p:attrName>ppt_y</p:attrName>
                                        </p:attrNameLst>
                                      </p:cBhvr>
                                      <p:tavLst>
                                        <p:tav tm="0">
                                          <p:val>
                                            <p:strVal val="ppt_y"/>
                                          </p:val>
                                        </p:tav>
                                        <p:tav tm="100000">
                                          <p:val>
                                            <p:strVal val="1+ppt_h/2"/>
                                          </p:val>
                                        </p:tav>
                                      </p:tavLst>
                                    </p:anim>
                                    <p:set>
                                      <p:cBhvr>
                                        <p:cTn id="174" dur="1" fill="hold">
                                          <p:stCondLst>
                                            <p:cond delay="4499"/>
                                          </p:stCondLst>
                                        </p:cTn>
                                        <p:tgtEl>
                                          <p:spTgt spid="14"/>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13"/>
                                        </p:tgtEl>
                                        <p:attrNameLst>
                                          <p:attrName>style.visibility</p:attrName>
                                        </p:attrNameLst>
                                      </p:cBhvr>
                                      <p:to>
                                        <p:strVal val="visible"/>
                                      </p:to>
                                    </p:set>
                                    <p:anim calcmode="lin" valueType="num">
                                      <p:cBhvr>
                                        <p:cTn id="177" dur="4500" fill="hold"/>
                                        <p:tgtEl>
                                          <p:spTgt spid="13"/>
                                        </p:tgtEl>
                                        <p:attrNameLst>
                                          <p:attrName>ppt_w</p:attrName>
                                        </p:attrNameLst>
                                      </p:cBhvr>
                                      <p:tavLst>
                                        <p:tav tm="0">
                                          <p:val>
                                            <p:strVal val="#ppt_w"/>
                                          </p:val>
                                        </p:tav>
                                        <p:tav tm="100000">
                                          <p:val>
                                            <p:strVal val="#ppt_w"/>
                                          </p:val>
                                        </p:tav>
                                      </p:tavLst>
                                    </p:anim>
                                    <p:anim calcmode="lin" valueType="num">
                                      <p:cBhvr>
                                        <p:cTn id="178" dur="4500" fill="hold"/>
                                        <p:tgtEl>
                                          <p:spTgt spid="13"/>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500" fill="hold"/>
                                        <p:tgtEl>
                                          <p:spTgt spid="13"/>
                                        </p:tgtEl>
                                        <p:attrNameLst>
                                          <p:attrName>r</p:attrName>
                                        </p:attrNameLst>
                                      </p:cBhvr>
                                    </p:animRot>
                                  </p:childTnLst>
                                </p:cTn>
                              </p:par>
                              <p:par>
                                <p:cTn id="181" presetID="2" presetClass="exit" presetSubtype="12" fill="hold" grpId="2" nodeType="withEffect">
                                  <p:stCondLst>
                                    <p:cond delay="0"/>
                                  </p:stCondLst>
                                  <p:childTnLst>
                                    <p:anim calcmode="lin" valueType="num">
                                      <p:cBhvr additive="base">
                                        <p:cTn id="182" dur="4500"/>
                                        <p:tgtEl>
                                          <p:spTgt spid="13"/>
                                        </p:tgtEl>
                                        <p:attrNameLst>
                                          <p:attrName>ppt_x</p:attrName>
                                        </p:attrNameLst>
                                      </p:cBhvr>
                                      <p:tavLst>
                                        <p:tav tm="0">
                                          <p:val>
                                            <p:strVal val="ppt_x"/>
                                          </p:val>
                                        </p:tav>
                                        <p:tav tm="100000">
                                          <p:val>
                                            <p:strVal val="0-ppt_w/2"/>
                                          </p:val>
                                        </p:tav>
                                      </p:tavLst>
                                    </p:anim>
                                    <p:anim calcmode="lin" valueType="num">
                                      <p:cBhvr additive="base">
                                        <p:cTn id="183" dur="4500"/>
                                        <p:tgtEl>
                                          <p:spTgt spid="13"/>
                                        </p:tgtEl>
                                        <p:attrNameLst>
                                          <p:attrName>ppt_y</p:attrName>
                                        </p:attrNameLst>
                                      </p:cBhvr>
                                      <p:tavLst>
                                        <p:tav tm="0">
                                          <p:val>
                                            <p:strVal val="ppt_y"/>
                                          </p:val>
                                        </p:tav>
                                        <p:tav tm="100000">
                                          <p:val>
                                            <p:strVal val="1+ppt_h/2"/>
                                          </p:val>
                                        </p:tav>
                                      </p:tavLst>
                                    </p:anim>
                                    <p:set>
                                      <p:cBhvr>
                                        <p:cTn id="184" dur="1" fill="hold">
                                          <p:stCondLst>
                                            <p:cond delay="4499"/>
                                          </p:stCondLst>
                                        </p:cTn>
                                        <p:tgtEl>
                                          <p:spTgt spid="13"/>
                                        </p:tgtEl>
                                        <p:attrNameLst>
                                          <p:attrName>style.visibility</p:attrName>
                                        </p:attrNameLst>
                                      </p:cBhvr>
                                      <p:to>
                                        <p:strVal val="hidden"/>
                                      </p:to>
                                    </p:set>
                                  </p:childTnLst>
                                </p:cTn>
                              </p:par>
                              <p:par>
                                <p:cTn id="185" presetID="16" presetClass="entr" presetSubtype="37" fill="hold" nodeType="withEffect">
                                  <p:stCondLst>
                                    <p:cond delay="500"/>
                                  </p:stCondLst>
                                  <p:childTnLst>
                                    <p:set>
                                      <p:cBhvr>
                                        <p:cTn id="186" dur="1" fill="hold">
                                          <p:stCondLst>
                                            <p:cond delay="0"/>
                                          </p:stCondLst>
                                        </p:cTn>
                                        <p:tgtEl>
                                          <p:spTgt spid="23"/>
                                        </p:tgtEl>
                                        <p:attrNameLst>
                                          <p:attrName>style.visibility</p:attrName>
                                        </p:attrNameLst>
                                      </p:cBhvr>
                                      <p:to>
                                        <p:strVal val="visible"/>
                                      </p:to>
                                    </p:set>
                                    <p:animEffect transition="in" filter="barn(outVertical)">
                                      <p:cBhvr>
                                        <p:cTn id="187" dur="4250"/>
                                        <p:tgtEl>
                                          <p:spTgt spid="23"/>
                                        </p:tgtEl>
                                      </p:cBhvr>
                                    </p:animEffect>
                                  </p:childTnLst>
                                </p:cTn>
                              </p:par>
                              <p:par>
                                <p:cTn id="188" presetID="23" presetClass="entr" presetSubtype="272" fill="hold" nodeType="withEffect">
                                  <p:stCondLst>
                                    <p:cond delay="500"/>
                                  </p:stCondLst>
                                  <p:childTnLst>
                                    <p:set>
                                      <p:cBhvr>
                                        <p:cTn id="189" dur="1" fill="hold">
                                          <p:stCondLst>
                                            <p:cond delay="0"/>
                                          </p:stCondLst>
                                        </p:cTn>
                                        <p:tgtEl>
                                          <p:spTgt spid="23"/>
                                        </p:tgtEl>
                                        <p:attrNameLst>
                                          <p:attrName>style.visibility</p:attrName>
                                        </p:attrNameLst>
                                      </p:cBhvr>
                                      <p:to>
                                        <p:strVal val="visible"/>
                                      </p:to>
                                    </p:set>
                                    <p:anim calcmode="lin" valueType="num">
                                      <p:cBhvr>
                                        <p:cTn id="190" dur="4250" fill="hold"/>
                                        <p:tgtEl>
                                          <p:spTgt spid="23"/>
                                        </p:tgtEl>
                                        <p:attrNameLst>
                                          <p:attrName>ppt_w</p:attrName>
                                        </p:attrNameLst>
                                      </p:cBhvr>
                                      <p:tavLst>
                                        <p:tav tm="0">
                                          <p:val>
                                            <p:strVal val="2/3*#ppt_w"/>
                                          </p:val>
                                        </p:tav>
                                        <p:tav tm="100000">
                                          <p:val>
                                            <p:strVal val="#ppt_w"/>
                                          </p:val>
                                        </p:tav>
                                      </p:tavLst>
                                    </p:anim>
                                    <p:anim calcmode="lin" valueType="num">
                                      <p:cBhvr>
                                        <p:cTn id="191" dur="4250" fill="hold"/>
                                        <p:tgtEl>
                                          <p:spTgt spid="23"/>
                                        </p:tgtEl>
                                        <p:attrNameLst>
                                          <p:attrName>ppt_h</p:attrName>
                                        </p:attrNameLst>
                                      </p:cBhvr>
                                      <p:tavLst>
                                        <p:tav tm="0">
                                          <p:val>
                                            <p:strVal val="2/3*#ppt_h"/>
                                          </p:val>
                                        </p:tav>
                                        <p:tav tm="100000">
                                          <p:val>
                                            <p:strVal val="#ppt_h"/>
                                          </p:val>
                                        </p:tav>
                                      </p:tavLst>
                                    </p:anim>
                                  </p:childTnLst>
                                </p:cTn>
                              </p:par>
                              <p:par>
                                <p:cTn id="192" presetID="9" presetClass="emph" presetSubtype="0" grpId="0" nodeType="withEffect">
                                  <p:stCondLst>
                                    <p:cond delay="0"/>
                                  </p:stCondLst>
                                  <p:childTnLst>
                                    <p:set>
                                      <p:cBhvr rctx="PPT">
                                        <p:cTn id="193" dur="indefinite"/>
                                        <p:tgtEl>
                                          <p:spTgt spid="22"/>
                                        </p:tgtEl>
                                        <p:attrNameLst>
                                          <p:attrName>style.opacity</p:attrName>
                                        </p:attrNameLst>
                                      </p:cBhvr>
                                      <p:to>
                                        <p:strVal val="0"/>
                                      </p:to>
                                    </p:set>
                                    <p:animEffect filter="image" prLst="opacity: 0">
                                      <p:cBhvr rctx="IE">
                                        <p:cTn id="194" dur="indefinite"/>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 name="87 Imagen" descr="Diapositiva23"/>
          <p:cNvPicPr>
            <a:picLocks noGrp="1" noChangeAspect="1"/>
          </p:cNvPicPr>
          <p:nvPr isPhoto="1"/>
        </p:nvPicPr>
        <p:blipFill rotWithShape="1">
          <a:blip r:embed="rId3">
            <a:lum/>
            <a:extLst>
              <a:ext uri="{28A0092B-C50C-407E-A947-70E740481C1C}">
                <a14:useLocalDpi xmlns:a14="http://schemas.microsoft.com/office/drawing/2010/main" val="0"/>
              </a:ext>
            </a:extLst>
          </a:blip>
          <a:srcRect t="1" b="-99057"/>
          <a:stretch/>
        </p:blipFill>
        <p:spPr>
          <a:xfrm>
            <a:off x="-8927" y="-21348"/>
            <a:ext cx="9144000" cy="10307515"/>
          </a:xfrm>
          <a:prstGeom prst="rect">
            <a:avLst/>
          </a:prstGeom>
          <a:noFill/>
          <a:ln>
            <a:noFill/>
          </a:ln>
        </p:spPr>
      </p:pic>
      <p:sp>
        <p:nvSpPr>
          <p:cNvPr id="2" name="1 Paralelogramo"/>
          <p:cNvSpPr/>
          <p:nvPr/>
        </p:nvSpPr>
        <p:spPr>
          <a:xfrm rot="3895105" flipV="1">
            <a:off x="21717" y="3935426"/>
            <a:ext cx="1185261" cy="38387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Paralelogramo"/>
          <p:cNvSpPr/>
          <p:nvPr/>
        </p:nvSpPr>
        <p:spPr>
          <a:xfrm rot="3895105" flipV="1">
            <a:off x="514381" y="3935426"/>
            <a:ext cx="1185261" cy="38387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Paralelogramo"/>
          <p:cNvSpPr/>
          <p:nvPr/>
        </p:nvSpPr>
        <p:spPr>
          <a:xfrm rot="3895105" flipV="1">
            <a:off x="994378" y="3935426"/>
            <a:ext cx="1185261" cy="38387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Paralelogramo"/>
          <p:cNvSpPr/>
          <p:nvPr/>
        </p:nvSpPr>
        <p:spPr>
          <a:xfrm rot="3895105" flipV="1">
            <a:off x="1487096" y="3935426"/>
            <a:ext cx="1185261" cy="38387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Paralelogramo"/>
          <p:cNvSpPr/>
          <p:nvPr/>
        </p:nvSpPr>
        <p:spPr>
          <a:xfrm rot="3895105" flipV="1">
            <a:off x="1979814" y="3935426"/>
            <a:ext cx="1185261" cy="38387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Paralelogramo"/>
          <p:cNvSpPr/>
          <p:nvPr/>
        </p:nvSpPr>
        <p:spPr>
          <a:xfrm rot="3895105" flipV="1">
            <a:off x="2482825" y="3928470"/>
            <a:ext cx="1185261" cy="386910"/>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Paralelogramo"/>
          <p:cNvSpPr/>
          <p:nvPr/>
        </p:nvSpPr>
        <p:spPr>
          <a:xfrm rot="3895105" flipV="1">
            <a:off x="2954610" y="3914918"/>
            <a:ext cx="1185261" cy="38387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aralelogramo"/>
          <p:cNvSpPr/>
          <p:nvPr/>
        </p:nvSpPr>
        <p:spPr>
          <a:xfrm rot="3895105" flipV="1">
            <a:off x="31121" y="3125526"/>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rot="3895105" flipV="1">
            <a:off x="523784" y="3125526"/>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Paralelogramo"/>
          <p:cNvSpPr/>
          <p:nvPr/>
        </p:nvSpPr>
        <p:spPr>
          <a:xfrm rot="3895105" flipV="1">
            <a:off x="1003781" y="3125526"/>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Paralelogramo"/>
          <p:cNvSpPr/>
          <p:nvPr/>
        </p:nvSpPr>
        <p:spPr>
          <a:xfrm rot="3895105" flipV="1">
            <a:off x="1496500" y="3125526"/>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Paralelogramo"/>
          <p:cNvSpPr/>
          <p:nvPr/>
        </p:nvSpPr>
        <p:spPr>
          <a:xfrm rot="3895105" flipV="1">
            <a:off x="1989218" y="3125526"/>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Paralelogramo"/>
          <p:cNvSpPr/>
          <p:nvPr/>
        </p:nvSpPr>
        <p:spPr>
          <a:xfrm rot="3895105" flipV="1">
            <a:off x="2492228" y="3118570"/>
            <a:ext cx="1185261" cy="386910"/>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Paralelogramo"/>
          <p:cNvSpPr/>
          <p:nvPr/>
        </p:nvSpPr>
        <p:spPr>
          <a:xfrm rot="3895105" flipV="1">
            <a:off x="2964013" y="3105018"/>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Paralelogramo"/>
          <p:cNvSpPr/>
          <p:nvPr/>
        </p:nvSpPr>
        <p:spPr>
          <a:xfrm rot="3895105" flipV="1">
            <a:off x="21977" y="2316166"/>
            <a:ext cx="1185261" cy="38387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Paralelogramo"/>
          <p:cNvSpPr/>
          <p:nvPr/>
        </p:nvSpPr>
        <p:spPr>
          <a:xfrm rot="3895105" flipV="1">
            <a:off x="514641" y="2316166"/>
            <a:ext cx="1185261" cy="38387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Paralelogramo"/>
          <p:cNvSpPr/>
          <p:nvPr/>
        </p:nvSpPr>
        <p:spPr>
          <a:xfrm rot="3895105" flipV="1">
            <a:off x="994637" y="2316166"/>
            <a:ext cx="1185261" cy="38387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Paralelogramo"/>
          <p:cNvSpPr/>
          <p:nvPr/>
        </p:nvSpPr>
        <p:spPr>
          <a:xfrm rot="3895105" flipV="1">
            <a:off x="1487356" y="2316166"/>
            <a:ext cx="1185261" cy="38387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Paralelogramo"/>
          <p:cNvSpPr/>
          <p:nvPr/>
        </p:nvSpPr>
        <p:spPr>
          <a:xfrm rot="3895105" flipV="1">
            <a:off x="1980074" y="2316166"/>
            <a:ext cx="1185261" cy="38387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Paralelogramo"/>
          <p:cNvSpPr/>
          <p:nvPr/>
        </p:nvSpPr>
        <p:spPr>
          <a:xfrm rot="3895105" flipV="1">
            <a:off x="2483085" y="2309210"/>
            <a:ext cx="1185261" cy="386910"/>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Paralelogramo"/>
          <p:cNvSpPr/>
          <p:nvPr/>
        </p:nvSpPr>
        <p:spPr>
          <a:xfrm rot="3895105" flipV="1">
            <a:off x="2954869" y="2295658"/>
            <a:ext cx="1185261" cy="38387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Paralelogramo"/>
          <p:cNvSpPr/>
          <p:nvPr/>
        </p:nvSpPr>
        <p:spPr>
          <a:xfrm rot="3895105" flipV="1">
            <a:off x="31381" y="1506266"/>
            <a:ext cx="1185261" cy="38387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Paralelogramo"/>
          <p:cNvSpPr/>
          <p:nvPr/>
        </p:nvSpPr>
        <p:spPr>
          <a:xfrm rot="3895105" flipV="1">
            <a:off x="524044" y="1506266"/>
            <a:ext cx="1185261" cy="38387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Paralelogramo"/>
          <p:cNvSpPr/>
          <p:nvPr/>
        </p:nvSpPr>
        <p:spPr>
          <a:xfrm rot="3895105" flipV="1">
            <a:off x="1004041" y="1506266"/>
            <a:ext cx="1185261" cy="38387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Paralelogramo"/>
          <p:cNvSpPr/>
          <p:nvPr/>
        </p:nvSpPr>
        <p:spPr>
          <a:xfrm rot="3895105" flipV="1">
            <a:off x="1496760" y="1506266"/>
            <a:ext cx="1185261" cy="38387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Paralelogramo"/>
          <p:cNvSpPr/>
          <p:nvPr/>
        </p:nvSpPr>
        <p:spPr>
          <a:xfrm rot="3895105" flipV="1">
            <a:off x="1989478" y="1506266"/>
            <a:ext cx="1185261" cy="38387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Paralelogramo"/>
          <p:cNvSpPr/>
          <p:nvPr/>
        </p:nvSpPr>
        <p:spPr>
          <a:xfrm rot="3895105" flipV="1">
            <a:off x="2492488" y="1499310"/>
            <a:ext cx="1185261" cy="386910"/>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Paralelogramo"/>
          <p:cNvSpPr/>
          <p:nvPr/>
        </p:nvSpPr>
        <p:spPr>
          <a:xfrm rot="3895105" flipV="1">
            <a:off x="2964273" y="1485757"/>
            <a:ext cx="1185261" cy="38387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Paralelogramo"/>
          <p:cNvSpPr/>
          <p:nvPr/>
        </p:nvSpPr>
        <p:spPr>
          <a:xfrm rot="3895105" flipV="1">
            <a:off x="34112" y="696905"/>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Paralelogramo"/>
          <p:cNvSpPr/>
          <p:nvPr/>
        </p:nvSpPr>
        <p:spPr>
          <a:xfrm rot="3895105" flipV="1">
            <a:off x="526775" y="696905"/>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Paralelogramo"/>
          <p:cNvSpPr/>
          <p:nvPr/>
        </p:nvSpPr>
        <p:spPr>
          <a:xfrm rot="3895105" flipV="1">
            <a:off x="1006773" y="696905"/>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Paralelogramo"/>
          <p:cNvSpPr/>
          <p:nvPr/>
        </p:nvSpPr>
        <p:spPr>
          <a:xfrm rot="3895105" flipV="1">
            <a:off x="1499491" y="696905"/>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Paralelogramo"/>
          <p:cNvSpPr/>
          <p:nvPr/>
        </p:nvSpPr>
        <p:spPr>
          <a:xfrm rot="3895105" flipV="1">
            <a:off x="1992209" y="696905"/>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Paralelogramo"/>
          <p:cNvSpPr/>
          <p:nvPr/>
        </p:nvSpPr>
        <p:spPr>
          <a:xfrm rot="3895105" flipV="1">
            <a:off x="2495220" y="689949"/>
            <a:ext cx="1185261" cy="386910"/>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Paralelogramo"/>
          <p:cNvSpPr/>
          <p:nvPr/>
        </p:nvSpPr>
        <p:spPr>
          <a:xfrm rot="3895105" flipV="1">
            <a:off x="2967005" y="676397"/>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Paralelogramo"/>
          <p:cNvSpPr/>
          <p:nvPr/>
        </p:nvSpPr>
        <p:spPr>
          <a:xfrm rot="3895105" flipV="1">
            <a:off x="43516" y="-112996"/>
            <a:ext cx="1185261" cy="38387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Paralelogramo"/>
          <p:cNvSpPr/>
          <p:nvPr/>
        </p:nvSpPr>
        <p:spPr>
          <a:xfrm rot="3895105" flipV="1">
            <a:off x="536179" y="-112996"/>
            <a:ext cx="1185261" cy="38387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Paralelogramo"/>
          <p:cNvSpPr/>
          <p:nvPr/>
        </p:nvSpPr>
        <p:spPr>
          <a:xfrm rot="3895105" flipV="1">
            <a:off x="1016176" y="-112996"/>
            <a:ext cx="1185261" cy="38387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Paralelogramo"/>
          <p:cNvSpPr/>
          <p:nvPr/>
        </p:nvSpPr>
        <p:spPr>
          <a:xfrm rot="3895105" flipV="1">
            <a:off x="1508895" y="-112996"/>
            <a:ext cx="1185261" cy="38387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Paralelogramo"/>
          <p:cNvSpPr/>
          <p:nvPr/>
        </p:nvSpPr>
        <p:spPr>
          <a:xfrm rot="3895105" flipV="1">
            <a:off x="2001613" y="-112996"/>
            <a:ext cx="1185261" cy="38387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Paralelogramo"/>
          <p:cNvSpPr/>
          <p:nvPr/>
        </p:nvSpPr>
        <p:spPr>
          <a:xfrm rot="3895105" flipV="1">
            <a:off x="2504623" y="-119952"/>
            <a:ext cx="1185261" cy="386910"/>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Paralelogramo"/>
          <p:cNvSpPr/>
          <p:nvPr/>
        </p:nvSpPr>
        <p:spPr>
          <a:xfrm rot="3895105" flipV="1">
            <a:off x="2976408" y="-133504"/>
            <a:ext cx="1185261" cy="38387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Paralelogramo"/>
          <p:cNvSpPr/>
          <p:nvPr/>
        </p:nvSpPr>
        <p:spPr>
          <a:xfrm rot="17699001" flipH="1" flipV="1">
            <a:off x="7912284" y="3948010"/>
            <a:ext cx="1159769" cy="37306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Paralelogramo"/>
          <p:cNvSpPr/>
          <p:nvPr/>
        </p:nvSpPr>
        <p:spPr>
          <a:xfrm rot="17699001" flipH="1" flipV="1">
            <a:off x="7419621" y="3948010"/>
            <a:ext cx="1159769" cy="37306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Paralelogramo"/>
          <p:cNvSpPr/>
          <p:nvPr/>
        </p:nvSpPr>
        <p:spPr>
          <a:xfrm rot="17699001" flipH="1" flipV="1">
            <a:off x="6939624" y="3948010"/>
            <a:ext cx="1159769" cy="37306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Paralelogramo"/>
          <p:cNvSpPr/>
          <p:nvPr/>
        </p:nvSpPr>
        <p:spPr>
          <a:xfrm rot="17699001" flipH="1" flipV="1">
            <a:off x="6446905" y="3948010"/>
            <a:ext cx="1159769" cy="37306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Paralelogramo"/>
          <p:cNvSpPr/>
          <p:nvPr/>
        </p:nvSpPr>
        <p:spPr>
          <a:xfrm rot="17699001" flipH="1" flipV="1">
            <a:off x="5954187" y="3948010"/>
            <a:ext cx="1159769" cy="37306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Paralelogramo"/>
          <p:cNvSpPr/>
          <p:nvPr/>
        </p:nvSpPr>
        <p:spPr>
          <a:xfrm rot="17699001" flipH="1" flipV="1">
            <a:off x="5451579" y="3940851"/>
            <a:ext cx="1159769" cy="376016"/>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Paralelogramo"/>
          <p:cNvSpPr/>
          <p:nvPr/>
        </p:nvSpPr>
        <p:spPr>
          <a:xfrm rot="17699001" flipH="1" flipV="1">
            <a:off x="4979392" y="3927502"/>
            <a:ext cx="1159769" cy="37306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Paralelogramo"/>
          <p:cNvSpPr/>
          <p:nvPr/>
        </p:nvSpPr>
        <p:spPr>
          <a:xfrm rot="17699001" flipH="1" flipV="1">
            <a:off x="7902883" y="3138110"/>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Paralelogramo"/>
          <p:cNvSpPr/>
          <p:nvPr/>
        </p:nvSpPr>
        <p:spPr>
          <a:xfrm rot="17699001" flipH="1" flipV="1">
            <a:off x="7410219" y="3138110"/>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Paralelogramo"/>
          <p:cNvSpPr/>
          <p:nvPr/>
        </p:nvSpPr>
        <p:spPr>
          <a:xfrm rot="17699001" flipH="1" flipV="1">
            <a:off x="6930222" y="3138110"/>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Paralelogramo"/>
          <p:cNvSpPr/>
          <p:nvPr/>
        </p:nvSpPr>
        <p:spPr>
          <a:xfrm rot="17699001" flipH="1" flipV="1">
            <a:off x="6437504" y="3138110"/>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Paralelogramo"/>
          <p:cNvSpPr/>
          <p:nvPr/>
        </p:nvSpPr>
        <p:spPr>
          <a:xfrm rot="17699001" flipH="1" flipV="1">
            <a:off x="5944786" y="3138110"/>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Paralelogramo"/>
          <p:cNvSpPr/>
          <p:nvPr/>
        </p:nvSpPr>
        <p:spPr>
          <a:xfrm rot="17699001" flipH="1" flipV="1">
            <a:off x="5442177" y="3130951"/>
            <a:ext cx="1159769" cy="376016"/>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Paralelogramo"/>
          <p:cNvSpPr/>
          <p:nvPr/>
        </p:nvSpPr>
        <p:spPr>
          <a:xfrm rot="17699001" flipH="1" flipV="1">
            <a:off x="4969990" y="3117602"/>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Paralelogramo"/>
          <p:cNvSpPr/>
          <p:nvPr/>
        </p:nvSpPr>
        <p:spPr>
          <a:xfrm rot="17699001" flipH="1" flipV="1">
            <a:off x="7912024" y="2328750"/>
            <a:ext cx="1159769" cy="37306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1" name="60 Paralelogramo"/>
          <p:cNvSpPr/>
          <p:nvPr/>
        </p:nvSpPr>
        <p:spPr>
          <a:xfrm rot="17699001" flipH="1" flipV="1">
            <a:off x="7419361" y="2328750"/>
            <a:ext cx="1159769" cy="37306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2" name="61 Paralelogramo"/>
          <p:cNvSpPr/>
          <p:nvPr/>
        </p:nvSpPr>
        <p:spPr>
          <a:xfrm rot="17699001" flipH="1" flipV="1">
            <a:off x="6939364" y="2328750"/>
            <a:ext cx="1159769" cy="37306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Paralelogramo"/>
          <p:cNvSpPr/>
          <p:nvPr/>
        </p:nvSpPr>
        <p:spPr>
          <a:xfrm rot="17699001" flipH="1" flipV="1">
            <a:off x="6446645" y="2328750"/>
            <a:ext cx="1159769" cy="37306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4" name="63 Paralelogramo"/>
          <p:cNvSpPr/>
          <p:nvPr/>
        </p:nvSpPr>
        <p:spPr>
          <a:xfrm rot="17699001" flipH="1" flipV="1">
            <a:off x="5953927" y="2328750"/>
            <a:ext cx="1159769" cy="37306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Paralelogramo"/>
          <p:cNvSpPr/>
          <p:nvPr/>
        </p:nvSpPr>
        <p:spPr>
          <a:xfrm rot="17699001" flipH="1" flipV="1">
            <a:off x="5451319" y="2321591"/>
            <a:ext cx="1159769" cy="376016"/>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Paralelogramo"/>
          <p:cNvSpPr/>
          <p:nvPr/>
        </p:nvSpPr>
        <p:spPr>
          <a:xfrm rot="17699001" flipH="1" flipV="1">
            <a:off x="4979132" y="2308242"/>
            <a:ext cx="1159769" cy="37306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Paralelogramo"/>
          <p:cNvSpPr/>
          <p:nvPr/>
        </p:nvSpPr>
        <p:spPr>
          <a:xfrm rot="17699001" flipH="1" flipV="1">
            <a:off x="7902623" y="1518850"/>
            <a:ext cx="1159769" cy="37306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Paralelogramo"/>
          <p:cNvSpPr/>
          <p:nvPr/>
        </p:nvSpPr>
        <p:spPr>
          <a:xfrm rot="17699001" flipH="1" flipV="1">
            <a:off x="7409957" y="1518850"/>
            <a:ext cx="1159769" cy="37306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9" name="68 Paralelogramo"/>
          <p:cNvSpPr/>
          <p:nvPr/>
        </p:nvSpPr>
        <p:spPr>
          <a:xfrm rot="17699001" flipH="1" flipV="1">
            <a:off x="6929962" y="1518850"/>
            <a:ext cx="1159769" cy="37306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0" name="69 Paralelogramo"/>
          <p:cNvSpPr/>
          <p:nvPr/>
        </p:nvSpPr>
        <p:spPr>
          <a:xfrm rot="17699001" flipH="1" flipV="1">
            <a:off x="6437244" y="1518850"/>
            <a:ext cx="1159769" cy="37306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Paralelogramo"/>
          <p:cNvSpPr/>
          <p:nvPr/>
        </p:nvSpPr>
        <p:spPr>
          <a:xfrm rot="17699001" flipH="1" flipV="1">
            <a:off x="5944526" y="1518850"/>
            <a:ext cx="1159769" cy="37306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Paralelogramo"/>
          <p:cNvSpPr/>
          <p:nvPr/>
        </p:nvSpPr>
        <p:spPr>
          <a:xfrm rot="17699001" flipH="1" flipV="1">
            <a:off x="5441917" y="1511691"/>
            <a:ext cx="1159769" cy="376016"/>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3" name="72 Paralelogramo"/>
          <p:cNvSpPr/>
          <p:nvPr/>
        </p:nvSpPr>
        <p:spPr>
          <a:xfrm rot="17699001" flipH="1" flipV="1">
            <a:off x="4969730" y="1498341"/>
            <a:ext cx="1159769" cy="373069"/>
          </a:xfrm>
          <a:prstGeom prst="parallelogram">
            <a:avLst>
              <a:gd name="adj" fmla="val 88032"/>
            </a:avLst>
          </a:prstGeom>
          <a:gradFill>
            <a:gsLst>
              <a:gs pos="28000">
                <a:srgbClr val="FF0000"/>
              </a:gs>
              <a:gs pos="23000">
                <a:schemeClr val="tx1"/>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Paralelogramo"/>
          <p:cNvSpPr/>
          <p:nvPr/>
        </p:nvSpPr>
        <p:spPr>
          <a:xfrm rot="17699001" flipH="1" flipV="1">
            <a:off x="7899889" y="709489"/>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Paralelogramo"/>
          <p:cNvSpPr/>
          <p:nvPr/>
        </p:nvSpPr>
        <p:spPr>
          <a:xfrm rot="17699001" flipH="1" flipV="1">
            <a:off x="7407226" y="709489"/>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Paralelogramo"/>
          <p:cNvSpPr/>
          <p:nvPr/>
        </p:nvSpPr>
        <p:spPr>
          <a:xfrm rot="17699001" flipH="1" flipV="1">
            <a:off x="6927228" y="709489"/>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Paralelogramo"/>
          <p:cNvSpPr/>
          <p:nvPr/>
        </p:nvSpPr>
        <p:spPr>
          <a:xfrm rot="17699001" flipH="1" flipV="1">
            <a:off x="6434510" y="709489"/>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Paralelogramo"/>
          <p:cNvSpPr/>
          <p:nvPr/>
        </p:nvSpPr>
        <p:spPr>
          <a:xfrm rot="17699001" flipH="1" flipV="1">
            <a:off x="5941790" y="709489"/>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9" name="78 Paralelogramo"/>
          <p:cNvSpPr/>
          <p:nvPr/>
        </p:nvSpPr>
        <p:spPr>
          <a:xfrm rot="17699001" flipH="1" flipV="1">
            <a:off x="5439184" y="702330"/>
            <a:ext cx="1159769" cy="376016"/>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Paralelogramo"/>
          <p:cNvSpPr/>
          <p:nvPr/>
        </p:nvSpPr>
        <p:spPr>
          <a:xfrm rot="17699001" flipH="1" flipV="1">
            <a:off x="4966997" y="688981"/>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1" name="80 Paralelogramo"/>
          <p:cNvSpPr/>
          <p:nvPr/>
        </p:nvSpPr>
        <p:spPr>
          <a:xfrm rot="17699001" flipH="1" flipV="1">
            <a:off x="7890488" y="-100412"/>
            <a:ext cx="1159769" cy="37306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2" name="81 Paralelogramo"/>
          <p:cNvSpPr/>
          <p:nvPr/>
        </p:nvSpPr>
        <p:spPr>
          <a:xfrm rot="17699001" flipH="1" flipV="1">
            <a:off x="7397824" y="-100412"/>
            <a:ext cx="1159769" cy="37306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3" name="82 Paralelogramo"/>
          <p:cNvSpPr/>
          <p:nvPr/>
        </p:nvSpPr>
        <p:spPr>
          <a:xfrm rot="17699001" flipH="1" flipV="1">
            <a:off x="6917827" y="-100412"/>
            <a:ext cx="1159769" cy="37306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4" name="83 Paralelogramo"/>
          <p:cNvSpPr/>
          <p:nvPr/>
        </p:nvSpPr>
        <p:spPr>
          <a:xfrm rot="17699001" flipH="1" flipV="1">
            <a:off x="6425109" y="-100412"/>
            <a:ext cx="1159769" cy="37306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5" name="84 Paralelogramo"/>
          <p:cNvSpPr/>
          <p:nvPr/>
        </p:nvSpPr>
        <p:spPr>
          <a:xfrm rot="17699001" flipH="1" flipV="1">
            <a:off x="5932391" y="-100412"/>
            <a:ext cx="1159769" cy="37306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Paralelogramo"/>
          <p:cNvSpPr/>
          <p:nvPr/>
        </p:nvSpPr>
        <p:spPr>
          <a:xfrm rot="17699001" flipH="1" flipV="1">
            <a:off x="5429782" y="-107571"/>
            <a:ext cx="1159769" cy="376016"/>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7" name="86 Paralelogramo"/>
          <p:cNvSpPr/>
          <p:nvPr/>
        </p:nvSpPr>
        <p:spPr>
          <a:xfrm rot="17699001" flipH="1" flipV="1">
            <a:off x="4957595" y="-120920"/>
            <a:ext cx="1159769" cy="37306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9" name="88 Rectángulo"/>
          <p:cNvSpPr/>
          <p:nvPr/>
        </p:nvSpPr>
        <p:spPr>
          <a:xfrm>
            <a:off x="0" y="-297172"/>
            <a:ext cx="9252520" cy="582125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187551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4500" fill="hold"/>
                                        <p:tgtEl>
                                          <p:spTgt spid="37"/>
                                        </p:tgtEl>
                                        <p:attrNameLst>
                                          <p:attrName>ppt_x</p:attrName>
                                        </p:attrNameLst>
                                      </p:cBhvr>
                                      <p:tavLst>
                                        <p:tav tm="0">
                                          <p:val>
                                            <p:strVal val="0-#ppt_w/2"/>
                                          </p:val>
                                        </p:tav>
                                        <p:tav tm="100000">
                                          <p:val>
                                            <p:strVal val="#ppt_x"/>
                                          </p:val>
                                        </p:tav>
                                      </p:tavLst>
                                    </p:anim>
                                    <p:anim calcmode="lin" valueType="num">
                                      <p:cBhvr additive="base">
                                        <p:cTn id="8" dur="4500" fill="hold"/>
                                        <p:tgtEl>
                                          <p:spTgt spid="37"/>
                                        </p:tgtEl>
                                        <p:attrNameLst>
                                          <p:attrName>ppt_y</p:attrName>
                                        </p:attrNameLst>
                                      </p:cBhvr>
                                      <p:tavLst>
                                        <p:tav tm="0">
                                          <p:val>
                                            <p:strVal val="#ppt_y"/>
                                          </p:val>
                                        </p:tav>
                                        <p:tav tm="100000">
                                          <p:val>
                                            <p:strVal val="#ppt_y"/>
                                          </p:val>
                                        </p:tav>
                                      </p:tavLst>
                                    </p:anim>
                                  </p:childTnLst>
                                </p:cTn>
                              </p:par>
                              <p:par>
                                <p:cTn id="9" presetID="2" presetClass="exit" presetSubtype="2" fill="hold" grpId="1" nodeType="withEffect">
                                  <p:stCondLst>
                                    <p:cond delay="0"/>
                                  </p:stCondLst>
                                  <p:childTnLst>
                                    <p:anim calcmode="lin" valueType="num">
                                      <p:cBhvr additive="base">
                                        <p:cTn id="10" dur="4500"/>
                                        <p:tgtEl>
                                          <p:spTgt spid="37"/>
                                        </p:tgtEl>
                                        <p:attrNameLst>
                                          <p:attrName>ppt_x</p:attrName>
                                        </p:attrNameLst>
                                      </p:cBhvr>
                                      <p:tavLst>
                                        <p:tav tm="0">
                                          <p:val>
                                            <p:strVal val="ppt_x"/>
                                          </p:val>
                                        </p:tav>
                                        <p:tav tm="100000">
                                          <p:val>
                                            <p:strVal val="1+ppt_w/2"/>
                                          </p:val>
                                        </p:tav>
                                      </p:tavLst>
                                    </p:anim>
                                    <p:anim calcmode="lin" valueType="num">
                                      <p:cBhvr additive="base">
                                        <p:cTn id="11" dur="4500"/>
                                        <p:tgtEl>
                                          <p:spTgt spid="37"/>
                                        </p:tgtEl>
                                        <p:attrNameLst>
                                          <p:attrName>ppt_y</p:attrName>
                                        </p:attrNameLst>
                                      </p:cBhvr>
                                      <p:tavLst>
                                        <p:tav tm="0">
                                          <p:val>
                                            <p:strVal val="ppt_y"/>
                                          </p:val>
                                        </p:tav>
                                        <p:tav tm="100000">
                                          <p:val>
                                            <p:strVal val="ppt_y"/>
                                          </p:val>
                                        </p:tav>
                                      </p:tavLst>
                                    </p:anim>
                                    <p:set>
                                      <p:cBhvr>
                                        <p:cTn id="12" dur="1" fill="hold">
                                          <p:stCondLst>
                                            <p:cond delay="4499"/>
                                          </p:stCondLst>
                                        </p:cTn>
                                        <p:tgtEl>
                                          <p:spTgt spid="37"/>
                                        </p:tgtEl>
                                        <p:attrNameLst>
                                          <p:attrName>style.visibility</p:attrName>
                                        </p:attrNameLst>
                                      </p:cBhvr>
                                      <p:to>
                                        <p:strVal val="hidden"/>
                                      </p:to>
                                    </p:set>
                                  </p:childTnLst>
                                </p:cTn>
                              </p:par>
                              <p:par>
                                <p:cTn id="13" presetID="2" presetClass="entr" presetSubtype="8" fill="hold" grpId="0" nodeType="withEffect">
                                  <p:stCondLst>
                                    <p:cond delay="0"/>
                                  </p:stCondLst>
                                  <p:childTnLst>
                                    <p:set>
                                      <p:cBhvr>
                                        <p:cTn id="14" dur="1" fill="hold">
                                          <p:stCondLst>
                                            <p:cond delay="0"/>
                                          </p:stCondLst>
                                        </p:cTn>
                                        <p:tgtEl>
                                          <p:spTgt spid="81"/>
                                        </p:tgtEl>
                                        <p:attrNameLst>
                                          <p:attrName>style.visibility</p:attrName>
                                        </p:attrNameLst>
                                      </p:cBhvr>
                                      <p:to>
                                        <p:strVal val="visible"/>
                                      </p:to>
                                    </p:set>
                                    <p:anim calcmode="lin" valueType="num">
                                      <p:cBhvr additive="base">
                                        <p:cTn id="15" dur="4500" fill="hold"/>
                                        <p:tgtEl>
                                          <p:spTgt spid="81"/>
                                        </p:tgtEl>
                                        <p:attrNameLst>
                                          <p:attrName>ppt_x</p:attrName>
                                        </p:attrNameLst>
                                      </p:cBhvr>
                                      <p:tavLst>
                                        <p:tav tm="0">
                                          <p:val>
                                            <p:strVal val="0-#ppt_w/2"/>
                                          </p:val>
                                        </p:tav>
                                        <p:tav tm="100000">
                                          <p:val>
                                            <p:strVal val="#ppt_x"/>
                                          </p:val>
                                        </p:tav>
                                      </p:tavLst>
                                    </p:anim>
                                    <p:anim calcmode="lin" valueType="num">
                                      <p:cBhvr additive="base">
                                        <p:cTn id="16" dur="4500" fill="hold"/>
                                        <p:tgtEl>
                                          <p:spTgt spid="81"/>
                                        </p:tgtEl>
                                        <p:attrNameLst>
                                          <p:attrName>ppt_y</p:attrName>
                                        </p:attrNameLst>
                                      </p:cBhvr>
                                      <p:tavLst>
                                        <p:tav tm="0">
                                          <p:val>
                                            <p:strVal val="#ppt_y"/>
                                          </p:val>
                                        </p:tav>
                                        <p:tav tm="100000">
                                          <p:val>
                                            <p:strVal val="#ppt_y"/>
                                          </p:val>
                                        </p:tav>
                                      </p:tavLst>
                                    </p:anim>
                                  </p:childTnLst>
                                </p:cTn>
                              </p:par>
                              <p:par>
                                <p:cTn id="17" presetID="2" presetClass="exit" presetSubtype="8" fill="hold" grpId="1" nodeType="withEffect">
                                  <p:stCondLst>
                                    <p:cond delay="0"/>
                                  </p:stCondLst>
                                  <p:childTnLst>
                                    <p:anim calcmode="lin" valueType="num">
                                      <p:cBhvr additive="base">
                                        <p:cTn id="18" dur="4500"/>
                                        <p:tgtEl>
                                          <p:spTgt spid="81"/>
                                        </p:tgtEl>
                                        <p:attrNameLst>
                                          <p:attrName>ppt_x</p:attrName>
                                        </p:attrNameLst>
                                      </p:cBhvr>
                                      <p:tavLst>
                                        <p:tav tm="0">
                                          <p:val>
                                            <p:strVal val="ppt_x"/>
                                          </p:val>
                                        </p:tav>
                                        <p:tav tm="100000">
                                          <p:val>
                                            <p:strVal val="0-ppt_w/2"/>
                                          </p:val>
                                        </p:tav>
                                      </p:tavLst>
                                    </p:anim>
                                    <p:anim calcmode="lin" valueType="num">
                                      <p:cBhvr additive="base">
                                        <p:cTn id="19" dur="4500"/>
                                        <p:tgtEl>
                                          <p:spTgt spid="81"/>
                                        </p:tgtEl>
                                        <p:attrNameLst>
                                          <p:attrName>ppt_y</p:attrName>
                                        </p:attrNameLst>
                                      </p:cBhvr>
                                      <p:tavLst>
                                        <p:tav tm="0">
                                          <p:val>
                                            <p:strVal val="ppt_y"/>
                                          </p:val>
                                        </p:tav>
                                        <p:tav tm="100000">
                                          <p:val>
                                            <p:strVal val="ppt_y"/>
                                          </p:val>
                                        </p:tav>
                                      </p:tavLst>
                                    </p:anim>
                                    <p:set>
                                      <p:cBhvr>
                                        <p:cTn id="20" dur="1" fill="hold">
                                          <p:stCondLst>
                                            <p:cond delay="4499"/>
                                          </p:stCondLst>
                                        </p:cTn>
                                        <p:tgtEl>
                                          <p:spTgt spid="81"/>
                                        </p:tgtEl>
                                        <p:attrNameLst>
                                          <p:attrName>style.visibility</p:attrName>
                                        </p:attrNameLst>
                                      </p:cBhvr>
                                      <p:to>
                                        <p:strVal val="hidden"/>
                                      </p:to>
                                    </p:set>
                                  </p:childTnLst>
                                </p:cTn>
                              </p:par>
                              <p:par>
                                <p:cTn id="21" presetID="8" presetClass="emph" presetSubtype="0" fill="hold" grpId="2" nodeType="withEffect">
                                  <p:stCondLst>
                                    <p:cond delay="0"/>
                                  </p:stCondLst>
                                  <p:childTnLst>
                                    <p:animRot by="21600000">
                                      <p:cBhvr>
                                        <p:cTn id="22" dur="4500" fill="hold"/>
                                        <p:tgtEl>
                                          <p:spTgt spid="37"/>
                                        </p:tgtEl>
                                        <p:attrNameLst>
                                          <p:attrName>r</p:attrName>
                                        </p:attrNameLst>
                                      </p:cBhvr>
                                    </p:animRot>
                                  </p:childTnLst>
                                </p:cTn>
                              </p:par>
                              <p:par>
                                <p:cTn id="23" presetID="8" presetClass="emph" presetSubtype="0" fill="hold" grpId="2" nodeType="withEffect">
                                  <p:stCondLst>
                                    <p:cond delay="0"/>
                                  </p:stCondLst>
                                  <p:childTnLst>
                                    <p:animRot by="-21600000">
                                      <p:cBhvr>
                                        <p:cTn id="24" dur="4500" fill="hold"/>
                                        <p:tgtEl>
                                          <p:spTgt spid="81"/>
                                        </p:tgtEl>
                                        <p:attrNameLst>
                                          <p:attrName>r</p:attrName>
                                        </p:attrNameLst>
                                      </p:cBhvr>
                                    </p:animRot>
                                  </p:childTnLst>
                                </p:cTn>
                              </p:par>
                              <p:par>
                                <p:cTn id="25" presetID="2" presetClass="entr" presetSubtype="8"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4500" fill="hold"/>
                                        <p:tgtEl>
                                          <p:spTgt spid="38"/>
                                        </p:tgtEl>
                                        <p:attrNameLst>
                                          <p:attrName>ppt_x</p:attrName>
                                        </p:attrNameLst>
                                      </p:cBhvr>
                                      <p:tavLst>
                                        <p:tav tm="0">
                                          <p:val>
                                            <p:strVal val="0-#ppt_w/2"/>
                                          </p:val>
                                        </p:tav>
                                        <p:tav tm="100000">
                                          <p:val>
                                            <p:strVal val="#ppt_x"/>
                                          </p:val>
                                        </p:tav>
                                      </p:tavLst>
                                    </p:anim>
                                    <p:anim calcmode="lin" valueType="num">
                                      <p:cBhvr additive="base">
                                        <p:cTn id="28" dur="4500" fill="hold"/>
                                        <p:tgtEl>
                                          <p:spTgt spid="38"/>
                                        </p:tgtEl>
                                        <p:attrNameLst>
                                          <p:attrName>ppt_y</p:attrName>
                                        </p:attrNameLst>
                                      </p:cBhvr>
                                      <p:tavLst>
                                        <p:tav tm="0">
                                          <p:val>
                                            <p:strVal val="#ppt_y"/>
                                          </p:val>
                                        </p:tav>
                                        <p:tav tm="100000">
                                          <p:val>
                                            <p:strVal val="#ppt_y"/>
                                          </p:val>
                                        </p:tav>
                                      </p:tavLst>
                                    </p:anim>
                                  </p:childTnLst>
                                </p:cTn>
                              </p:par>
                              <p:par>
                                <p:cTn id="29" presetID="2" presetClass="exit" presetSubtype="2" fill="hold" grpId="1" nodeType="withEffect">
                                  <p:stCondLst>
                                    <p:cond delay="0"/>
                                  </p:stCondLst>
                                  <p:childTnLst>
                                    <p:anim calcmode="lin" valueType="num">
                                      <p:cBhvr additive="base">
                                        <p:cTn id="30" dur="4500"/>
                                        <p:tgtEl>
                                          <p:spTgt spid="38"/>
                                        </p:tgtEl>
                                        <p:attrNameLst>
                                          <p:attrName>ppt_x</p:attrName>
                                        </p:attrNameLst>
                                      </p:cBhvr>
                                      <p:tavLst>
                                        <p:tav tm="0">
                                          <p:val>
                                            <p:strVal val="ppt_x"/>
                                          </p:val>
                                        </p:tav>
                                        <p:tav tm="100000">
                                          <p:val>
                                            <p:strVal val="1+ppt_w/2"/>
                                          </p:val>
                                        </p:tav>
                                      </p:tavLst>
                                    </p:anim>
                                    <p:anim calcmode="lin" valueType="num">
                                      <p:cBhvr additive="base">
                                        <p:cTn id="31" dur="4500"/>
                                        <p:tgtEl>
                                          <p:spTgt spid="38"/>
                                        </p:tgtEl>
                                        <p:attrNameLst>
                                          <p:attrName>ppt_y</p:attrName>
                                        </p:attrNameLst>
                                      </p:cBhvr>
                                      <p:tavLst>
                                        <p:tav tm="0">
                                          <p:val>
                                            <p:strVal val="ppt_y"/>
                                          </p:val>
                                        </p:tav>
                                        <p:tav tm="100000">
                                          <p:val>
                                            <p:strVal val="ppt_y"/>
                                          </p:val>
                                        </p:tav>
                                      </p:tavLst>
                                    </p:anim>
                                    <p:set>
                                      <p:cBhvr>
                                        <p:cTn id="32" dur="1" fill="hold">
                                          <p:stCondLst>
                                            <p:cond delay="4499"/>
                                          </p:stCondLst>
                                        </p:cTn>
                                        <p:tgtEl>
                                          <p:spTgt spid="38"/>
                                        </p:tgtEl>
                                        <p:attrNameLst>
                                          <p:attrName>style.visibility</p:attrName>
                                        </p:attrNameLst>
                                      </p:cBhvr>
                                      <p:to>
                                        <p:strVal val="hidden"/>
                                      </p:to>
                                    </p:set>
                                  </p:childTnLst>
                                </p:cTn>
                              </p:par>
                              <p:par>
                                <p:cTn id="33" presetID="8" presetClass="emph" presetSubtype="0" fill="hold" grpId="2" nodeType="withEffect">
                                  <p:stCondLst>
                                    <p:cond delay="0"/>
                                  </p:stCondLst>
                                  <p:childTnLst>
                                    <p:animRot by="21600000">
                                      <p:cBhvr>
                                        <p:cTn id="34" dur="4500" fill="hold"/>
                                        <p:tgtEl>
                                          <p:spTgt spid="38"/>
                                        </p:tgtEl>
                                        <p:attrNameLst>
                                          <p:attrName>r</p:attrName>
                                        </p:attrNameLst>
                                      </p:cBhvr>
                                    </p:animRot>
                                  </p:childTnLst>
                                </p:cTn>
                              </p:par>
                              <p:par>
                                <p:cTn id="35" presetID="2" presetClass="entr" presetSubtype="8"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4500" fill="hold"/>
                                        <p:tgtEl>
                                          <p:spTgt spid="39"/>
                                        </p:tgtEl>
                                        <p:attrNameLst>
                                          <p:attrName>ppt_x</p:attrName>
                                        </p:attrNameLst>
                                      </p:cBhvr>
                                      <p:tavLst>
                                        <p:tav tm="0">
                                          <p:val>
                                            <p:strVal val="0-#ppt_w/2"/>
                                          </p:val>
                                        </p:tav>
                                        <p:tav tm="100000">
                                          <p:val>
                                            <p:strVal val="#ppt_x"/>
                                          </p:val>
                                        </p:tav>
                                      </p:tavLst>
                                    </p:anim>
                                    <p:anim calcmode="lin" valueType="num">
                                      <p:cBhvr additive="base">
                                        <p:cTn id="38" dur="4500" fill="hold"/>
                                        <p:tgtEl>
                                          <p:spTgt spid="39"/>
                                        </p:tgtEl>
                                        <p:attrNameLst>
                                          <p:attrName>ppt_y</p:attrName>
                                        </p:attrNameLst>
                                      </p:cBhvr>
                                      <p:tavLst>
                                        <p:tav tm="0">
                                          <p:val>
                                            <p:strVal val="#ppt_y"/>
                                          </p:val>
                                        </p:tav>
                                        <p:tav tm="100000">
                                          <p:val>
                                            <p:strVal val="#ppt_y"/>
                                          </p:val>
                                        </p:tav>
                                      </p:tavLst>
                                    </p:anim>
                                  </p:childTnLst>
                                </p:cTn>
                              </p:par>
                              <p:par>
                                <p:cTn id="39" presetID="2" presetClass="exit" presetSubtype="2" fill="hold" grpId="1" nodeType="withEffect">
                                  <p:stCondLst>
                                    <p:cond delay="0"/>
                                  </p:stCondLst>
                                  <p:childTnLst>
                                    <p:anim calcmode="lin" valueType="num">
                                      <p:cBhvr additive="base">
                                        <p:cTn id="40" dur="4500"/>
                                        <p:tgtEl>
                                          <p:spTgt spid="39"/>
                                        </p:tgtEl>
                                        <p:attrNameLst>
                                          <p:attrName>ppt_x</p:attrName>
                                        </p:attrNameLst>
                                      </p:cBhvr>
                                      <p:tavLst>
                                        <p:tav tm="0">
                                          <p:val>
                                            <p:strVal val="ppt_x"/>
                                          </p:val>
                                        </p:tav>
                                        <p:tav tm="100000">
                                          <p:val>
                                            <p:strVal val="1+ppt_w/2"/>
                                          </p:val>
                                        </p:tav>
                                      </p:tavLst>
                                    </p:anim>
                                    <p:anim calcmode="lin" valueType="num">
                                      <p:cBhvr additive="base">
                                        <p:cTn id="41" dur="4500"/>
                                        <p:tgtEl>
                                          <p:spTgt spid="39"/>
                                        </p:tgtEl>
                                        <p:attrNameLst>
                                          <p:attrName>ppt_y</p:attrName>
                                        </p:attrNameLst>
                                      </p:cBhvr>
                                      <p:tavLst>
                                        <p:tav tm="0">
                                          <p:val>
                                            <p:strVal val="ppt_y"/>
                                          </p:val>
                                        </p:tav>
                                        <p:tav tm="100000">
                                          <p:val>
                                            <p:strVal val="ppt_y"/>
                                          </p:val>
                                        </p:tav>
                                      </p:tavLst>
                                    </p:anim>
                                    <p:set>
                                      <p:cBhvr>
                                        <p:cTn id="42" dur="1" fill="hold">
                                          <p:stCondLst>
                                            <p:cond delay="4499"/>
                                          </p:stCondLst>
                                        </p:cTn>
                                        <p:tgtEl>
                                          <p:spTgt spid="39"/>
                                        </p:tgtEl>
                                        <p:attrNameLst>
                                          <p:attrName>style.visibility</p:attrName>
                                        </p:attrNameLst>
                                      </p:cBhvr>
                                      <p:to>
                                        <p:strVal val="hidden"/>
                                      </p:to>
                                    </p:set>
                                  </p:childTnLst>
                                </p:cTn>
                              </p:par>
                              <p:par>
                                <p:cTn id="43" presetID="8" presetClass="emph" presetSubtype="0" fill="hold" grpId="2" nodeType="withEffect">
                                  <p:stCondLst>
                                    <p:cond delay="0"/>
                                  </p:stCondLst>
                                  <p:childTnLst>
                                    <p:animRot by="21600000">
                                      <p:cBhvr>
                                        <p:cTn id="44" dur="4500" fill="hold"/>
                                        <p:tgtEl>
                                          <p:spTgt spid="39"/>
                                        </p:tgtEl>
                                        <p:attrNameLst>
                                          <p:attrName>r</p:attrName>
                                        </p:attrNameLst>
                                      </p:cBhvr>
                                    </p:animRot>
                                  </p:childTnLst>
                                </p:cTn>
                              </p:par>
                              <p:par>
                                <p:cTn id="45" presetID="2" presetClass="entr" presetSubtype="8"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4500" fill="hold"/>
                                        <p:tgtEl>
                                          <p:spTgt spid="40"/>
                                        </p:tgtEl>
                                        <p:attrNameLst>
                                          <p:attrName>ppt_x</p:attrName>
                                        </p:attrNameLst>
                                      </p:cBhvr>
                                      <p:tavLst>
                                        <p:tav tm="0">
                                          <p:val>
                                            <p:strVal val="0-#ppt_w/2"/>
                                          </p:val>
                                        </p:tav>
                                        <p:tav tm="100000">
                                          <p:val>
                                            <p:strVal val="#ppt_x"/>
                                          </p:val>
                                        </p:tav>
                                      </p:tavLst>
                                    </p:anim>
                                    <p:anim calcmode="lin" valueType="num">
                                      <p:cBhvr additive="base">
                                        <p:cTn id="48" dur="4500" fill="hold"/>
                                        <p:tgtEl>
                                          <p:spTgt spid="40"/>
                                        </p:tgtEl>
                                        <p:attrNameLst>
                                          <p:attrName>ppt_y</p:attrName>
                                        </p:attrNameLst>
                                      </p:cBhvr>
                                      <p:tavLst>
                                        <p:tav tm="0">
                                          <p:val>
                                            <p:strVal val="#ppt_y"/>
                                          </p:val>
                                        </p:tav>
                                        <p:tav tm="100000">
                                          <p:val>
                                            <p:strVal val="#ppt_y"/>
                                          </p:val>
                                        </p:tav>
                                      </p:tavLst>
                                    </p:anim>
                                  </p:childTnLst>
                                </p:cTn>
                              </p:par>
                              <p:par>
                                <p:cTn id="49" presetID="2" presetClass="exit" presetSubtype="2" fill="hold" grpId="1" nodeType="withEffect">
                                  <p:stCondLst>
                                    <p:cond delay="0"/>
                                  </p:stCondLst>
                                  <p:childTnLst>
                                    <p:anim calcmode="lin" valueType="num">
                                      <p:cBhvr additive="base">
                                        <p:cTn id="50" dur="4500"/>
                                        <p:tgtEl>
                                          <p:spTgt spid="40"/>
                                        </p:tgtEl>
                                        <p:attrNameLst>
                                          <p:attrName>ppt_x</p:attrName>
                                        </p:attrNameLst>
                                      </p:cBhvr>
                                      <p:tavLst>
                                        <p:tav tm="0">
                                          <p:val>
                                            <p:strVal val="ppt_x"/>
                                          </p:val>
                                        </p:tav>
                                        <p:tav tm="100000">
                                          <p:val>
                                            <p:strVal val="1+ppt_w/2"/>
                                          </p:val>
                                        </p:tav>
                                      </p:tavLst>
                                    </p:anim>
                                    <p:anim calcmode="lin" valueType="num">
                                      <p:cBhvr additive="base">
                                        <p:cTn id="51" dur="4500"/>
                                        <p:tgtEl>
                                          <p:spTgt spid="40"/>
                                        </p:tgtEl>
                                        <p:attrNameLst>
                                          <p:attrName>ppt_y</p:attrName>
                                        </p:attrNameLst>
                                      </p:cBhvr>
                                      <p:tavLst>
                                        <p:tav tm="0">
                                          <p:val>
                                            <p:strVal val="ppt_y"/>
                                          </p:val>
                                        </p:tav>
                                        <p:tav tm="100000">
                                          <p:val>
                                            <p:strVal val="ppt_y"/>
                                          </p:val>
                                        </p:tav>
                                      </p:tavLst>
                                    </p:anim>
                                    <p:set>
                                      <p:cBhvr>
                                        <p:cTn id="52" dur="1" fill="hold">
                                          <p:stCondLst>
                                            <p:cond delay="4499"/>
                                          </p:stCondLst>
                                        </p:cTn>
                                        <p:tgtEl>
                                          <p:spTgt spid="40"/>
                                        </p:tgtEl>
                                        <p:attrNameLst>
                                          <p:attrName>style.visibility</p:attrName>
                                        </p:attrNameLst>
                                      </p:cBhvr>
                                      <p:to>
                                        <p:strVal val="hidden"/>
                                      </p:to>
                                    </p:set>
                                  </p:childTnLst>
                                </p:cTn>
                              </p:par>
                              <p:par>
                                <p:cTn id="53" presetID="8" presetClass="emph" presetSubtype="0" fill="hold" grpId="2" nodeType="withEffect">
                                  <p:stCondLst>
                                    <p:cond delay="0"/>
                                  </p:stCondLst>
                                  <p:childTnLst>
                                    <p:animRot by="21600000">
                                      <p:cBhvr>
                                        <p:cTn id="54" dur="4500" fill="hold"/>
                                        <p:tgtEl>
                                          <p:spTgt spid="40"/>
                                        </p:tgtEl>
                                        <p:attrNameLst>
                                          <p:attrName>r</p:attrName>
                                        </p:attrNameLst>
                                      </p:cBhvr>
                                    </p:animRot>
                                  </p:childTnLst>
                                </p:cTn>
                              </p:par>
                              <p:par>
                                <p:cTn id="55" presetID="2" presetClass="entr" presetSubtype="8" fill="hold" grpId="0" nodeType="withEffect">
                                  <p:stCondLst>
                                    <p:cond delay="0"/>
                                  </p:stCondLst>
                                  <p:childTnLst>
                                    <p:set>
                                      <p:cBhvr>
                                        <p:cTn id="56" dur="1" fill="hold">
                                          <p:stCondLst>
                                            <p:cond delay="0"/>
                                          </p:stCondLst>
                                        </p:cTn>
                                        <p:tgtEl>
                                          <p:spTgt spid="41"/>
                                        </p:tgtEl>
                                        <p:attrNameLst>
                                          <p:attrName>style.visibility</p:attrName>
                                        </p:attrNameLst>
                                      </p:cBhvr>
                                      <p:to>
                                        <p:strVal val="visible"/>
                                      </p:to>
                                    </p:set>
                                    <p:anim calcmode="lin" valueType="num">
                                      <p:cBhvr additive="base">
                                        <p:cTn id="57" dur="4500" fill="hold"/>
                                        <p:tgtEl>
                                          <p:spTgt spid="41"/>
                                        </p:tgtEl>
                                        <p:attrNameLst>
                                          <p:attrName>ppt_x</p:attrName>
                                        </p:attrNameLst>
                                      </p:cBhvr>
                                      <p:tavLst>
                                        <p:tav tm="0">
                                          <p:val>
                                            <p:strVal val="0-#ppt_w/2"/>
                                          </p:val>
                                        </p:tav>
                                        <p:tav tm="100000">
                                          <p:val>
                                            <p:strVal val="#ppt_x"/>
                                          </p:val>
                                        </p:tav>
                                      </p:tavLst>
                                    </p:anim>
                                    <p:anim calcmode="lin" valueType="num">
                                      <p:cBhvr additive="base">
                                        <p:cTn id="58" dur="4500" fill="hold"/>
                                        <p:tgtEl>
                                          <p:spTgt spid="41"/>
                                        </p:tgtEl>
                                        <p:attrNameLst>
                                          <p:attrName>ppt_y</p:attrName>
                                        </p:attrNameLst>
                                      </p:cBhvr>
                                      <p:tavLst>
                                        <p:tav tm="0">
                                          <p:val>
                                            <p:strVal val="#ppt_y"/>
                                          </p:val>
                                        </p:tav>
                                        <p:tav tm="100000">
                                          <p:val>
                                            <p:strVal val="#ppt_y"/>
                                          </p:val>
                                        </p:tav>
                                      </p:tavLst>
                                    </p:anim>
                                  </p:childTnLst>
                                </p:cTn>
                              </p:par>
                              <p:par>
                                <p:cTn id="59" presetID="2" presetClass="exit" presetSubtype="2" fill="hold" grpId="1" nodeType="withEffect">
                                  <p:stCondLst>
                                    <p:cond delay="0"/>
                                  </p:stCondLst>
                                  <p:childTnLst>
                                    <p:anim calcmode="lin" valueType="num">
                                      <p:cBhvr additive="base">
                                        <p:cTn id="60" dur="4500"/>
                                        <p:tgtEl>
                                          <p:spTgt spid="41"/>
                                        </p:tgtEl>
                                        <p:attrNameLst>
                                          <p:attrName>ppt_x</p:attrName>
                                        </p:attrNameLst>
                                      </p:cBhvr>
                                      <p:tavLst>
                                        <p:tav tm="0">
                                          <p:val>
                                            <p:strVal val="ppt_x"/>
                                          </p:val>
                                        </p:tav>
                                        <p:tav tm="100000">
                                          <p:val>
                                            <p:strVal val="1+ppt_w/2"/>
                                          </p:val>
                                        </p:tav>
                                      </p:tavLst>
                                    </p:anim>
                                    <p:anim calcmode="lin" valueType="num">
                                      <p:cBhvr additive="base">
                                        <p:cTn id="61" dur="4500"/>
                                        <p:tgtEl>
                                          <p:spTgt spid="41"/>
                                        </p:tgtEl>
                                        <p:attrNameLst>
                                          <p:attrName>ppt_y</p:attrName>
                                        </p:attrNameLst>
                                      </p:cBhvr>
                                      <p:tavLst>
                                        <p:tav tm="0">
                                          <p:val>
                                            <p:strVal val="ppt_y"/>
                                          </p:val>
                                        </p:tav>
                                        <p:tav tm="100000">
                                          <p:val>
                                            <p:strVal val="ppt_y"/>
                                          </p:val>
                                        </p:tav>
                                      </p:tavLst>
                                    </p:anim>
                                    <p:set>
                                      <p:cBhvr>
                                        <p:cTn id="62" dur="1" fill="hold">
                                          <p:stCondLst>
                                            <p:cond delay="4499"/>
                                          </p:stCondLst>
                                        </p:cTn>
                                        <p:tgtEl>
                                          <p:spTgt spid="41"/>
                                        </p:tgtEl>
                                        <p:attrNameLst>
                                          <p:attrName>style.visibility</p:attrName>
                                        </p:attrNameLst>
                                      </p:cBhvr>
                                      <p:to>
                                        <p:strVal val="hidden"/>
                                      </p:to>
                                    </p:set>
                                  </p:childTnLst>
                                </p:cTn>
                              </p:par>
                              <p:par>
                                <p:cTn id="63" presetID="8" presetClass="emph" presetSubtype="0" fill="hold" grpId="2" nodeType="withEffect">
                                  <p:stCondLst>
                                    <p:cond delay="0"/>
                                  </p:stCondLst>
                                  <p:childTnLst>
                                    <p:animRot by="21600000">
                                      <p:cBhvr>
                                        <p:cTn id="64" dur="4500" fill="hold"/>
                                        <p:tgtEl>
                                          <p:spTgt spid="41"/>
                                        </p:tgtEl>
                                        <p:attrNameLst>
                                          <p:attrName>r</p:attrName>
                                        </p:attrNameLst>
                                      </p:cBhvr>
                                    </p:animRot>
                                  </p:childTnLst>
                                </p:cTn>
                              </p:par>
                              <p:par>
                                <p:cTn id="65" presetID="2" presetClass="entr" presetSubtype="8"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additive="base">
                                        <p:cTn id="67" dur="4500" fill="hold"/>
                                        <p:tgtEl>
                                          <p:spTgt spid="42"/>
                                        </p:tgtEl>
                                        <p:attrNameLst>
                                          <p:attrName>ppt_x</p:attrName>
                                        </p:attrNameLst>
                                      </p:cBhvr>
                                      <p:tavLst>
                                        <p:tav tm="0">
                                          <p:val>
                                            <p:strVal val="0-#ppt_w/2"/>
                                          </p:val>
                                        </p:tav>
                                        <p:tav tm="100000">
                                          <p:val>
                                            <p:strVal val="#ppt_x"/>
                                          </p:val>
                                        </p:tav>
                                      </p:tavLst>
                                    </p:anim>
                                    <p:anim calcmode="lin" valueType="num">
                                      <p:cBhvr additive="base">
                                        <p:cTn id="68" dur="4500" fill="hold"/>
                                        <p:tgtEl>
                                          <p:spTgt spid="42"/>
                                        </p:tgtEl>
                                        <p:attrNameLst>
                                          <p:attrName>ppt_y</p:attrName>
                                        </p:attrNameLst>
                                      </p:cBhvr>
                                      <p:tavLst>
                                        <p:tav tm="0">
                                          <p:val>
                                            <p:strVal val="#ppt_y"/>
                                          </p:val>
                                        </p:tav>
                                        <p:tav tm="100000">
                                          <p:val>
                                            <p:strVal val="#ppt_y"/>
                                          </p:val>
                                        </p:tav>
                                      </p:tavLst>
                                    </p:anim>
                                  </p:childTnLst>
                                </p:cTn>
                              </p:par>
                              <p:par>
                                <p:cTn id="69" presetID="2" presetClass="exit" presetSubtype="2" fill="hold" grpId="1" nodeType="withEffect">
                                  <p:stCondLst>
                                    <p:cond delay="0"/>
                                  </p:stCondLst>
                                  <p:childTnLst>
                                    <p:anim calcmode="lin" valueType="num">
                                      <p:cBhvr additive="base">
                                        <p:cTn id="70" dur="4500"/>
                                        <p:tgtEl>
                                          <p:spTgt spid="42"/>
                                        </p:tgtEl>
                                        <p:attrNameLst>
                                          <p:attrName>ppt_x</p:attrName>
                                        </p:attrNameLst>
                                      </p:cBhvr>
                                      <p:tavLst>
                                        <p:tav tm="0">
                                          <p:val>
                                            <p:strVal val="ppt_x"/>
                                          </p:val>
                                        </p:tav>
                                        <p:tav tm="100000">
                                          <p:val>
                                            <p:strVal val="1+ppt_w/2"/>
                                          </p:val>
                                        </p:tav>
                                      </p:tavLst>
                                    </p:anim>
                                    <p:anim calcmode="lin" valueType="num">
                                      <p:cBhvr additive="base">
                                        <p:cTn id="71" dur="4500"/>
                                        <p:tgtEl>
                                          <p:spTgt spid="42"/>
                                        </p:tgtEl>
                                        <p:attrNameLst>
                                          <p:attrName>ppt_y</p:attrName>
                                        </p:attrNameLst>
                                      </p:cBhvr>
                                      <p:tavLst>
                                        <p:tav tm="0">
                                          <p:val>
                                            <p:strVal val="ppt_y"/>
                                          </p:val>
                                        </p:tav>
                                        <p:tav tm="100000">
                                          <p:val>
                                            <p:strVal val="ppt_y"/>
                                          </p:val>
                                        </p:tav>
                                      </p:tavLst>
                                    </p:anim>
                                    <p:set>
                                      <p:cBhvr>
                                        <p:cTn id="72" dur="1" fill="hold">
                                          <p:stCondLst>
                                            <p:cond delay="4499"/>
                                          </p:stCondLst>
                                        </p:cTn>
                                        <p:tgtEl>
                                          <p:spTgt spid="42"/>
                                        </p:tgtEl>
                                        <p:attrNameLst>
                                          <p:attrName>style.visibility</p:attrName>
                                        </p:attrNameLst>
                                      </p:cBhvr>
                                      <p:to>
                                        <p:strVal val="hidden"/>
                                      </p:to>
                                    </p:set>
                                  </p:childTnLst>
                                </p:cTn>
                              </p:par>
                              <p:par>
                                <p:cTn id="73" presetID="8" presetClass="emph" presetSubtype="0" fill="hold" grpId="2" nodeType="withEffect">
                                  <p:stCondLst>
                                    <p:cond delay="0"/>
                                  </p:stCondLst>
                                  <p:childTnLst>
                                    <p:animRot by="21600000">
                                      <p:cBhvr>
                                        <p:cTn id="74" dur="4500" fill="hold"/>
                                        <p:tgtEl>
                                          <p:spTgt spid="42"/>
                                        </p:tgtEl>
                                        <p:attrNameLst>
                                          <p:attrName>r</p:attrName>
                                        </p:attrNameLst>
                                      </p:cBhvr>
                                    </p:animRot>
                                  </p:childTnLst>
                                </p:cTn>
                              </p:par>
                              <p:par>
                                <p:cTn id="75" presetID="2"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4500" fill="hold"/>
                                        <p:tgtEl>
                                          <p:spTgt spid="43"/>
                                        </p:tgtEl>
                                        <p:attrNameLst>
                                          <p:attrName>ppt_x</p:attrName>
                                        </p:attrNameLst>
                                      </p:cBhvr>
                                      <p:tavLst>
                                        <p:tav tm="0">
                                          <p:val>
                                            <p:strVal val="0-#ppt_w/2"/>
                                          </p:val>
                                        </p:tav>
                                        <p:tav tm="100000">
                                          <p:val>
                                            <p:strVal val="#ppt_x"/>
                                          </p:val>
                                        </p:tav>
                                      </p:tavLst>
                                    </p:anim>
                                    <p:anim calcmode="lin" valueType="num">
                                      <p:cBhvr additive="base">
                                        <p:cTn id="78" dur="4500" fill="hold"/>
                                        <p:tgtEl>
                                          <p:spTgt spid="43"/>
                                        </p:tgtEl>
                                        <p:attrNameLst>
                                          <p:attrName>ppt_y</p:attrName>
                                        </p:attrNameLst>
                                      </p:cBhvr>
                                      <p:tavLst>
                                        <p:tav tm="0">
                                          <p:val>
                                            <p:strVal val="#ppt_y"/>
                                          </p:val>
                                        </p:tav>
                                        <p:tav tm="100000">
                                          <p:val>
                                            <p:strVal val="#ppt_y"/>
                                          </p:val>
                                        </p:tav>
                                      </p:tavLst>
                                    </p:anim>
                                  </p:childTnLst>
                                </p:cTn>
                              </p:par>
                              <p:par>
                                <p:cTn id="79" presetID="2" presetClass="exit" presetSubtype="2" fill="hold" grpId="1" nodeType="withEffect">
                                  <p:stCondLst>
                                    <p:cond delay="0"/>
                                  </p:stCondLst>
                                  <p:childTnLst>
                                    <p:anim calcmode="lin" valueType="num">
                                      <p:cBhvr additive="base">
                                        <p:cTn id="80" dur="4500"/>
                                        <p:tgtEl>
                                          <p:spTgt spid="43"/>
                                        </p:tgtEl>
                                        <p:attrNameLst>
                                          <p:attrName>ppt_x</p:attrName>
                                        </p:attrNameLst>
                                      </p:cBhvr>
                                      <p:tavLst>
                                        <p:tav tm="0">
                                          <p:val>
                                            <p:strVal val="ppt_x"/>
                                          </p:val>
                                        </p:tav>
                                        <p:tav tm="100000">
                                          <p:val>
                                            <p:strVal val="1+ppt_w/2"/>
                                          </p:val>
                                        </p:tav>
                                      </p:tavLst>
                                    </p:anim>
                                    <p:anim calcmode="lin" valueType="num">
                                      <p:cBhvr additive="base">
                                        <p:cTn id="81" dur="4500"/>
                                        <p:tgtEl>
                                          <p:spTgt spid="43"/>
                                        </p:tgtEl>
                                        <p:attrNameLst>
                                          <p:attrName>ppt_y</p:attrName>
                                        </p:attrNameLst>
                                      </p:cBhvr>
                                      <p:tavLst>
                                        <p:tav tm="0">
                                          <p:val>
                                            <p:strVal val="ppt_y"/>
                                          </p:val>
                                        </p:tav>
                                        <p:tav tm="100000">
                                          <p:val>
                                            <p:strVal val="ppt_y"/>
                                          </p:val>
                                        </p:tav>
                                      </p:tavLst>
                                    </p:anim>
                                    <p:set>
                                      <p:cBhvr>
                                        <p:cTn id="82" dur="1" fill="hold">
                                          <p:stCondLst>
                                            <p:cond delay="4499"/>
                                          </p:stCondLst>
                                        </p:cTn>
                                        <p:tgtEl>
                                          <p:spTgt spid="43"/>
                                        </p:tgtEl>
                                        <p:attrNameLst>
                                          <p:attrName>style.visibility</p:attrName>
                                        </p:attrNameLst>
                                      </p:cBhvr>
                                      <p:to>
                                        <p:strVal val="hidden"/>
                                      </p:to>
                                    </p:set>
                                  </p:childTnLst>
                                </p:cTn>
                              </p:par>
                              <p:par>
                                <p:cTn id="83" presetID="8" presetClass="emph" presetSubtype="0" fill="hold" grpId="2" nodeType="withEffect">
                                  <p:stCondLst>
                                    <p:cond delay="0"/>
                                  </p:stCondLst>
                                  <p:childTnLst>
                                    <p:animRot by="21600000">
                                      <p:cBhvr>
                                        <p:cTn id="84" dur="4500" fill="hold"/>
                                        <p:tgtEl>
                                          <p:spTgt spid="43"/>
                                        </p:tgtEl>
                                        <p:attrNameLst>
                                          <p:attrName>r</p:attrName>
                                        </p:attrNameLst>
                                      </p:cBhvr>
                                    </p:animRot>
                                  </p:childTnLst>
                                </p:cTn>
                              </p:par>
                              <p:par>
                                <p:cTn id="85" presetID="2" presetClass="entr" presetSubtype="8" fill="hold" grpId="0" nodeType="with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additive="base">
                                        <p:cTn id="87" dur="4500" fill="hold"/>
                                        <p:tgtEl>
                                          <p:spTgt spid="30"/>
                                        </p:tgtEl>
                                        <p:attrNameLst>
                                          <p:attrName>ppt_x</p:attrName>
                                        </p:attrNameLst>
                                      </p:cBhvr>
                                      <p:tavLst>
                                        <p:tav tm="0">
                                          <p:val>
                                            <p:strVal val="0-#ppt_w/2"/>
                                          </p:val>
                                        </p:tav>
                                        <p:tav tm="100000">
                                          <p:val>
                                            <p:strVal val="#ppt_x"/>
                                          </p:val>
                                        </p:tav>
                                      </p:tavLst>
                                    </p:anim>
                                    <p:anim calcmode="lin" valueType="num">
                                      <p:cBhvr additive="base">
                                        <p:cTn id="88" dur="4500" fill="hold"/>
                                        <p:tgtEl>
                                          <p:spTgt spid="30"/>
                                        </p:tgtEl>
                                        <p:attrNameLst>
                                          <p:attrName>ppt_y</p:attrName>
                                        </p:attrNameLst>
                                      </p:cBhvr>
                                      <p:tavLst>
                                        <p:tav tm="0">
                                          <p:val>
                                            <p:strVal val="#ppt_y"/>
                                          </p:val>
                                        </p:tav>
                                        <p:tav tm="100000">
                                          <p:val>
                                            <p:strVal val="#ppt_y"/>
                                          </p:val>
                                        </p:tav>
                                      </p:tavLst>
                                    </p:anim>
                                  </p:childTnLst>
                                </p:cTn>
                              </p:par>
                              <p:par>
                                <p:cTn id="89" presetID="2" presetClass="exit" presetSubtype="2" fill="hold" grpId="1" nodeType="withEffect">
                                  <p:stCondLst>
                                    <p:cond delay="0"/>
                                  </p:stCondLst>
                                  <p:childTnLst>
                                    <p:anim calcmode="lin" valueType="num">
                                      <p:cBhvr additive="base">
                                        <p:cTn id="90" dur="4500"/>
                                        <p:tgtEl>
                                          <p:spTgt spid="30"/>
                                        </p:tgtEl>
                                        <p:attrNameLst>
                                          <p:attrName>ppt_x</p:attrName>
                                        </p:attrNameLst>
                                      </p:cBhvr>
                                      <p:tavLst>
                                        <p:tav tm="0">
                                          <p:val>
                                            <p:strVal val="ppt_x"/>
                                          </p:val>
                                        </p:tav>
                                        <p:tav tm="100000">
                                          <p:val>
                                            <p:strVal val="1+ppt_w/2"/>
                                          </p:val>
                                        </p:tav>
                                      </p:tavLst>
                                    </p:anim>
                                    <p:anim calcmode="lin" valueType="num">
                                      <p:cBhvr additive="base">
                                        <p:cTn id="91" dur="4500"/>
                                        <p:tgtEl>
                                          <p:spTgt spid="30"/>
                                        </p:tgtEl>
                                        <p:attrNameLst>
                                          <p:attrName>ppt_y</p:attrName>
                                        </p:attrNameLst>
                                      </p:cBhvr>
                                      <p:tavLst>
                                        <p:tav tm="0">
                                          <p:val>
                                            <p:strVal val="ppt_y"/>
                                          </p:val>
                                        </p:tav>
                                        <p:tav tm="100000">
                                          <p:val>
                                            <p:strVal val="ppt_y"/>
                                          </p:val>
                                        </p:tav>
                                      </p:tavLst>
                                    </p:anim>
                                    <p:set>
                                      <p:cBhvr>
                                        <p:cTn id="92" dur="1" fill="hold">
                                          <p:stCondLst>
                                            <p:cond delay="4499"/>
                                          </p:stCondLst>
                                        </p:cTn>
                                        <p:tgtEl>
                                          <p:spTgt spid="30"/>
                                        </p:tgtEl>
                                        <p:attrNameLst>
                                          <p:attrName>style.visibility</p:attrName>
                                        </p:attrNameLst>
                                      </p:cBhvr>
                                      <p:to>
                                        <p:strVal val="hidden"/>
                                      </p:to>
                                    </p:set>
                                  </p:childTnLst>
                                </p:cTn>
                              </p:par>
                              <p:par>
                                <p:cTn id="93" presetID="8" presetClass="emph" presetSubtype="0" fill="hold" grpId="2" nodeType="withEffect">
                                  <p:stCondLst>
                                    <p:cond delay="0"/>
                                  </p:stCondLst>
                                  <p:childTnLst>
                                    <p:animRot by="21600000">
                                      <p:cBhvr>
                                        <p:cTn id="94" dur="4500" fill="hold"/>
                                        <p:tgtEl>
                                          <p:spTgt spid="30"/>
                                        </p:tgtEl>
                                        <p:attrNameLst>
                                          <p:attrName>r</p:attrName>
                                        </p:attrNameLst>
                                      </p:cBhvr>
                                    </p:animRot>
                                  </p:childTnLst>
                                </p:cTn>
                              </p:par>
                              <p:par>
                                <p:cTn id="95" presetID="2" presetClass="entr" presetSubtype="8" fill="hold" grpId="0" nodeType="withEffect">
                                  <p:stCondLst>
                                    <p:cond delay="0"/>
                                  </p:stCondLst>
                                  <p:childTnLst>
                                    <p:set>
                                      <p:cBhvr>
                                        <p:cTn id="96" dur="1" fill="hold">
                                          <p:stCondLst>
                                            <p:cond delay="0"/>
                                          </p:stCondLst>
                                        </p:cTn>
                                        <p:tgtEl>
                                          <p:spTgt spid="31"/>
                                        </p:tgtEl>
                                        <p:attrNameLst>
                                          <p:attrName>style.visibility</p:attrName>
                                        </p:attrNameLst>
                                      </p:cBhvr>
                                      <p:to>
                                        <p:strVal val="visible"/>
                                      </p:to>
                                    </p:set>
                                    <p:anim calcmode="lin" valueType="num">
                                      <p:cBhvr additive="base">
                                        <p:cTn id="97" dur="4500" fill="hold"/>
                                        <p:tgtEl>
                                          <p:spTgt spid="31"/>
                                        </p:tgtEl>
                                        <p:attrNameLst>
                                          <p:attrName>ppt_x</p:attrName>
                                        </p:attrNameLst>
                                      </p:cBhvr>
                                      <p:tavLst>
                                        <p:tav tm="0">
                                          <p:val>
                                            <p:strVal val="0-#ppt_w/2"/>
                                          </p:val>
                                        </p:tav>
                                        <p:tav tm="100000">
                                          <p:val>
                                            <p:strVal val="#ppt_x"/>
                                          </p:val>
                                        </p:tav>
                                      </p:tavLst>
                                    </p:anim>
                                    <p:anim calcmode="lin" valueType="num">
                                      <p:cBhvr additive="base">
                                        <p:cTn id="98" dur="4500" fill="hold"/>
                                        <p:tgtEl>
                                          <p:spTgt spid="31"/>
                                        </p:tgtEl>
                                        <p:attrNameLst>
                                          <p:attrName>ppt_y</p:attrName>
                                        </p:attrNameLst>
                                      </p:cBhvr>
                                      <p:tavLst>
                                        <p:tav tm="0">
                                          <p:val>
                                            <p:strVal val="#ppt_y"/>
                                          </p:val>
                                        </p:tav>
                                        <p:tav tm="100000">
                                          <p:val>
                                            <p:strVal val="#ppt_y"/>
                                          </p:val>
                                        </p:tav>
                                      </p:tavLst>
                                    </p:anim>
                                  </p:childTnLst>
                                </p:cTn>
                              </p:par>
                              <p:par>
                                <p:cTn id="99" presetID="2" presetClass="exit" presetSubtype="2" fill="hold" grpId="1" nodeType="withEffect">
                                  <p:stCondLst>
                                    <p:cond delay="0"/>
                                  </p:stCondLst>
                                  <p:childTnLst>
                                    <p:anim calcmode="lin" valueType="num">
                                      <p:cBhvr additive="base">
                                        <p:cTn id="100" dur="4500"/>
                                        <p:tgtEl>
                                          <p:spTgt spid="31"/>
                                        </p:tgtEl>
                                        <p:attrNameLst>
                                          <p:attrName>ppt_x</p:attrName>
                                        </p:attrNameLst>
                                      </p:cBhvr>
                                      <p:tavLst>
                                        <p:tav tm="0">
                                          <p:val>
                                            <p:strVal val="ppt_x"/>
                                          </p:val>
                                        </p:tav>
                                        <p:tav tm="100000">
                                          <p:val>
                                            <p:strVal val="1+ppt_w/2"/>
                                          </p:val>
                                        </p:tav>
                                      </p:tavLst>
                                    </p:anim>
                                    <p:anim calcmode="lin" valueType="num">
                                      <p:cBhvr additive="base">
                                        <p:cTn id="101" dur="4500"/>
                                        <p:tgtEl>
                                          <p:spTgt spid="31"/>
                                        </p:tgtEl>
                                        <p:attrNameLst>
                                          <p:attrName>ppt_y</p:attrName>
                                        </p:attrNameLst>
                                      </p:cBhvr>
                                      <p:tavLst>
                                        <p:tav tm="0">
                                          <p:val>
                                            <p:strVal val="ppt_y"/>
                                          </p:val>
                                        </p:tav>
                                        <p:tav tm="100000">
                                          <p:val>
                                            <p:strVal val="ppt_y"/>
                                          </p:val>
                                        </p:tav>
                                      </p:tavLst>
                                    </p:anim>
                                    <p:set>
                                      <p:cBhvr>
                                        <p:cTn id="102" dur="1" fill="hold">
                                          <p:stCondLst>
                                            <p:cond delay="4499"/>
                                          </p:stCondLst>
                                        </p:cTn>
                                        <p:tgtEl>
                                          <p:spTgt spid="31"/>
                                        </p:tgtEl>
                                        <p:attrNameLst>
                                          <p:attrName>style.visibility</p:attrName>
                                        </p:attrNameLst>
                                      </p:cBhvr>
                                      <p:to>
                                        <p:strVal val="hidden"/>
                                      </p:to>
                                    </p:set>
                                  </p:childTnLst>
                                </p:cTn>
                              </p:par>
                              <p:par>
                                <p:cTn id="103" presetID="8" presetClass="emph" presetSubtype="0" fill="hold" grpId="2" nodeType="withEffect">
                                  <p:stCondLst>
                                    <p:cond delay="0"/>
                                  </p:stCondLst>
                                  <p:childTnLst>
                                    <p:animRot by="21600000">
                                      <p:cBhvr>
                                        <p:cTn id="104" dur="4500" fill="hold"/>
                                        <p:tgtEl>
                                          <p:spTgt spid="31"/>
                                        </p:tgtEl>
                                        <p:attrNameLst>
                                          <p:attrName>r</p:attrName>
                                        </p:attrNameLst>
                                      </p:cBhvr>
                                    </p:animRot>
                                  </p:childTnLst>
                                </p:cTn>
                              </p:par>
                              <p:par>
                                <p:cTn id="105" presetID="2" presetClass="entr" presetSubtype="8" fill="hold" grpId="0" nodeType="with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additive="base">
                                        <p:cTn id="107" dur="4500" fill="hold"/>
                                        <p:tgtEl>
                                          <p:spTgt spid="32"/>
                                        </p:tgtEl>
                                        <p:attrNameLst>
                                          <p:attrName>ppt_x</p:attrName>
                                        </p:attrNameLst>
                                      </p:cBhvr>
                                      <p:tavLst>
                                        <p:tav tm="0">
                                          <p:val>
                                            <p:strVal val="0-#ppt_w/2"/>
                                          </p:val>
                                        </p:tav>
                                        <p:tav tm="100000">
                                          <p:val>
                                            <p:strVal val="#ppt_x"/>
                                          </p:val>
                                        </p:tav>
                                      </p:tavLst>
                                    </p:anim>
                                    <p:anim calcmode="lin" valueType="num">
                                      <p:cBhvr additive="base">
                                        <p:cTn id="108" dur="4500" fill="hold"/>
                                        <p:tgtEl>
                                          <p:spTgt spid="32"/>
                                        </p:tgtEl>
                                        <p:attrNameLst>
                                          <p:attrName>ppt_y</p:attrName>
                                        </p:attrNameLst>
                                      </p:cBhvr>
                                      <p:tavLst>
                                        <p:tav tm="0">
                                          <p:val>
                                            <p:strVal val="#ppt_y"/>
                                          </p:val>
                                        </p:tav>
                                        <p:tav tm="100000">
                                          <p:val>
                                            <p:strVal val="#ppt_y"/>
                                          </p:val>
                                        </p:tav>
                                      </p:tavLst>
                                    </p:anim>
                                  </p:childTnLst>
                                </p:cTn>
                              </p:par>
                              <p:par>
                                <p:cTn id="109" presetID="2" presetClass="exit" presetSubtype="2" fill="hold" grpId="1" nodeType="withEffect">
                                  <p:stCondLst>
                                    <p:cond delay="0"/>
                                  </p:stCondLst>
                                  <p:childTnLst>
                                    <p:anim calcmode="lin" valueType="num">
                                      <p:cBhvr additive="base">
                                        <p:cTn id="110" dur="4500"/>
                                        <p:tgtEl>
                                          <p:spTgt spid="32"/>
                                        </p:tgtEl>
                                        <p:attrNameLst>
                                          <p:attrName>ppt_x</p:attrName>
                                        </p:attrNameLst>
                                      </p:cBhvr>
                                      <p:tavLst>
                                        <p:tav tm="0">
                                          <p:val>
                                            <p:strVal val="ppt_x"/>
                                          </p:val>
                                        </p:tav>
                                        <p:tav tm="100000">
                                          <p:val>
                                            <p:strVal val="1+ppt_w/2"/>
                                          </p:val>
                                        </p:tav>
                                      </p:tavLst>
                                    </p:anim>
                                    <p:anim calcmode="lin" valueType="num">
                                      <p:cBhvr additive="base">
                                        <p:cTn id="111" dur="4500"/>
                                        <p:tgtEl>
                                          <p:spTgt spid="32"/>
                                        </p:tgtEl>
                                        <p:attrNameLst>
                                          <p:attrName>ppt_y</p:attrName>
                                        </p:attrNameLst>
                                      </p:cBhvr>
                                      <p:tavLst>
                                        <p:tav tm="0">
                                          <p:val>
                                            <p:strVal val="ppt_y"/>
                                          </p:val>
                                        </p:tav>
                                        <p:tav tm="100000">
                                          <p:val>
                                            <p:strVal val="ppt_y"/>
                                          </p:val>
                                        </p:tav>
                                      </p:tavLst>
                                    </p:anim>
                                    <p:set>
                                      <p:cBhvr>
                                        <p:cTn id="112" dur="1" fill="hold">
                                          <p:stCondLst>
                                            <p:cond delay="4499"/>
                                          </p:stCondLst>
                                        </p:cTn>
                                        <p:tgtEl>
                                          <p:spTgt spid="32"/>
                                        </p:tgtEl>
                                        <p:attrNameLst>
                                          <p:attrName>style.visibility</p:attrName>
                                        </p:attrNameLst>
                                      </p:cBhvr>
                                      <p:to>
                                        <p:strVal val="hidden"/>
                                      </p:to>
                                    </p:set>
                                  </p:childTnLst>
                                </p:cTn>
                              </p:par>
                              <p:par>
                                <p:cTn id="113" presetID="8" presetClass="emph" presetSubtype="0" fill="hold" grpId="2" nodeType="withEffect">
                                  <p:stCondLst>
                                    <p:cond delay="0"/>
                                  </p:stCondLst>
                                  <p:childTnLst>
                                    <p:animRot by="21600000">
                                      <p:cBhvr>
                                        <p:cTn id="114" dur="4500" fill="hold"/>
                                        <p:tgtEl>
                                          <p:spTgt spid="32"/>
                                        </p:tgtEl>
                                        <p:attrNameLst>
                                          <p:attrName>r</p:attrName>
                                        </p:attrNameLst>
                                      </p:cBhvr>
                                    </p:animRot>
                                  </p:childTnLst>
                                </p:cTn>
                              </p:par>
                              <p:par>
                                <p:cTn id="115" presetID="2" presetClass="entr" presetSubtype="8" fill="hold" grpId="0" nodeType="withEffect">
                                  <p:stCondLst>
                                    <p:cond delay="0"/>
                                  </p:stCondLst>
                                  <p:childTnLst>
                                    <p:set>
                                      <p:cBhvr>
                                        <p:cTn id="116" dur="1" fill="hold">
                                          <p:stCondLst>
                                            <p:cond delay="0"/>
                                          </p:stCondLst>
                                        </p:cTn>
                                        <p:tgtEl>
                                          <p:spTgt spid="33"/>
                                        </p:tgtEl>
                                        <p:attrNameLst>
                                          <p:attrName>style.visibility</p:attrName>
                                        </p:attrNameLst>
                                      </p:cBhvr>
                                      <p:to>
                                        <p:strVal val="visible"/>
                                      </p:to>
                                    </p:set>
                                    <p:anim calcmode="lin" valueType="num">
                                      <p:cBhvr additive="base">
                                        <p:cTn id="117" dur="4500" fill="hold"/>
                                        <p:tgtEl>
                                          <p:spTgt spid="33"/>
                                        </p:tgtEl>
                                        <p:attrNameLst>
                                          <p:attrName>ppt_x</p:attrName>
                                        </p:attrNameLst>
                                      </p:cBhvr>
                                      <p:tavLst>
                                        <p:tav tm="0">
                                          <p:val>
                                            <p:strVal val="0-#ppt_w/2"/>
                                          </p:val>
                                        </p:tav>
                                        <p:tav tm="100000">
                                          <p:val>
                                            <p:strVal val="#ppt_x"/>
                                          </p:val>
                                        </p:tav>
                                      </p:tavLst>
                                    </p:anim>
                                    <p:anim calcmode="lin" valueType="num">
                                      <p:cBhvr additive="base">
                                        <p:cTn id="118" dur="4500" fill="hold"/>
                                        <p:tgtEl>
                                          <p:spTgt spid="33"/>
                                        </p:tgtEl>
                                        <p:attrNameLst>
                                          <p:attrName>ppt_y</p:attrName>
                                        </p:attrNameLst>
                                      </p:cBhvr>
                                      <p:tavLst>
                                        <p:tav tm="0">
                                          <p:val>
                                            <p:strVal val="#ppt_y"/>
                                          </p:val>
                                        </p:tav>
                                        <p:tav tm="100000">
                                          <p:val>
                                            <p:strVal val="#ppt_y"/>
                                          </p:val>
                                        </p:tav>
                                      </p:tavLst>
                                    </p:anim>
                                  </p:childTnLst>
                                </p:cTn>
                              </p:par>
                              <p:par>
                                <p:cTn id="119" presetID="2" presetClass="exit" presetSubtype="2" fill="hold" grpId="1" nodeType="withEffect">
                                  <p:stCondLst>
                                    <p:cond delay="0"/>
                                  </p:stCondLst>
                                  <p:childTnLst>
                                    <p:anim calcmode="lin" valueType="num">
                                      <p:cBhvr additive="base">
                                        <p:cTn id="120" dur="4500"/>
                                        <p:tgtEl>
                                          <p:spTgt spid="33"/>
                                        </p:tgtEl>
                                        <p:attrNameLst>
                                          <p:attrName>ppt_x</p:attrName>
                                        </p:attrNameLst>
                                      </p:cBhvr>
                                      <p:tavLst>
                                        <p:tav tm="0">
                                          <p:val>
                                            <p:strVal val="ppt_x"/>
                                          </p:val>
                                        </p:tav>
                                        <p:tav tm="100000">
                                          <p:val>
                                            <p:strVal val="1+ppt_w/2"/>
                                          </p:val>
                                        </p:tav>
                                      </p:tavLst>
                                    </p:anim>
                                    <p:anim calcmode="lin" valueType="num">
                                      <p:cBhvr additive="base">
                                        <p:cTn id="121" dur="4500"/>
                                        <p:tgtEl>
                                          <p:spTgt spid="33"/>
                                        </p:tgtEl>
                                        <p:attrNameLst>
                                          <p:attrName>ppt_y</p:attrName>
                                        </p:attrNameLst>
                                      </p:cBhvr>
                                      <p:tavLst>
                                        <p:tav tm="0">
                                          <p:val>
                                            <p:strVal val="ppt_y"/>
                                          </p:val>
                                        </p:tav>
                                        <p:tav tm="100000">
                                          <p:val>
                                            <p:strVal val="ppt_y"/>
                                          </p:val>
                                        </p:tav>
                                      </p:tavLst>
                                    </p:anim>
                                    <p:set>
                                      <p:cBhvr>
                                        <p:cTn id="122" dur="1" fill="hold">
                                          <p:stCondLst>
                                            <p:cond delay="4499"/>
                                          </p:stCondLst>
                                        </p:cTn>
                                        <p:tgtEl>
                                          <p:spTgt spid="33"/>
                                        </p:tgtEl>
                                        <p:attrNameLst>
                                          <p:attrName>style.visibility</p:attrName>
                                        </p:attrNameLst>
                                      </p:cBhvr>
                                      <p:to>
                                        <p:strVal val="hidden"/>
                                      </p:to>
                                    </p:set>
                                  </p:childTnLst>
                                </p:cTn>
                              </p:par>
                              <p:par>
                                <p:cTn id="123" presetID="8" presetClass="emph" presetSubtype="0" fill="hold" grpId="2" nodeType="withEffect">
                                  <p:stCondLst>
                                    <p:cond delay="0"/>
                                  </p:stCondLst>
                                  <p:childTnLst>
                                    <p:animRot by="21600000">
                                      <p:cBhvr>
                                        <p:cTn id="124" dur="4500" fill="hold"/>
                                        <p:tgtEl>
                                          <p:spTgt spid="33"/>
                                        </p:tgtEl>
                                        <p:attrNameLst>
                                          <p:attrName>r</p:attrName>
                                        </p:attrNameLst>
                                      </p:cBhvr>
                                    </p:animRot>
                                  </p:childTnLst>
                                </p:cTn>
                              </p:par>
                              <p:par>
                                <p:cTn id="125" presetID="2" presetClass="entr" presetSubtype="8" fill="hold" grpId="0" nodeType="withEffect">
                                  <p:stCondLst>
                                    <p:cond delay="0"/>
                                  </p:stCondLst>
                                  <p:childTnLst>
                                    <p:set>
                                      <p:cBhvr>
                                        <p:cTn id="126" dur="1" fill="hold">
                                          <p:stCondLst>
                                            <p:cond delay="0"/>
                                          </p:stCondLst>
                                        </p:cTn>
                                        <p:tgtEl>
                                          <p:spTgt spid="34"/>
                                        </p:tgtEl>
                                        <p:attrNameLst>
                                          <p:attrName>style.visibility</p:attrName>
                                        </p:attrNameLst>
                                      </p:cBhvr>
                                      <p:to>
                                        <p:strVal val="visible"/>
                                      </p:to>
                                    </p:set>
                                    <p:anim calcmode="lin" valueType="num">
                                      <p:cBhvr additive="base">
                                        <p:cTn id="127" dur="4500" fill="hold"/>
                                        <p:tgtEl>
                                          <p:spTgt spid="34"/>
                                        </p:tgtEl>
                                        <p:attrNameLst>
                                          <p:attrName>ppt_x</p:attrName>
                                        </p:attrNameLst>
                                      </p:cBhvr>
                                      <p:tavLst>
                                        <p:tav tm="0">
                                          <p:val>
                                            <p:strVal val="0-#ppt_w/2"/>
                                          </p:val>
                                        </p:tav>
                                        <p:tav tm="100000">
                                          <p:val>
                                            <p:strVal val="#ppt_x"/>
                                          </p:val>
                                        </p:tav>
                                      </p:tavLst>
                                    </p:anim>
                                    <p:anim calcmode="lin" valueType="num">
                                      <p:cBhvr additive="base">
                                        <p:cTn id="128" dur="4500" fill="hold"/>
                                        <p:tgtEl>
                                          <p:spTgt spid="34"/>
                                        </p:tgtEl>
                                        <p:attrNameLst>
                                          <p:attrName>ppt_y</p:attrName>
                                        </p:attrNameLst>
                                      </p:cBhvr>
                                      <p:tavLst>
                                        <p:tav tm="0">
                                          <p:val>
                                            <p:strVal val="#ppt_y"/>
                                          </p:val>
                                        </p:tav>
                                        <p:tav tm="100000">
                                          <p:val>
                                            <p:strVal val="#ppt_y"/>
                                          </p:val>
                                        </p:tav>
                                      </p:tavLst>
                                    </p:anim>
                                  </p:childTnLst>
                                </p:cTn>
                              </p:par>
                              <p:par>
                                <p:cTn id="129" presetID="2" presetClass="exit" presetSubtype="2" fill="hold" grpId="1" nodeType="withEffect">
                                  <p:stCondLst>
                                    <p:cond delay="0"/>
                                  </p:stCondLst>
                                  <p:childTnLst>
                                    <p:anim calcmode="lin" valueType="num">
                                      <p:cBhvr additive="base">
                                        <p:cTn id="130" dur="4500"/>
                                        <p:tgtEl>
                                          <p:spTgt spid="34"/>
                                        </p:tgtEl>
                                        <p:attrNameLst>
                                          <p:attrName>ppt_x</p:attrName>
                                        </p:attrNameLst>
                                      </p:cBhvr>
                                      <p:tavLst>
                                        <p:tav tm="0">
                                          <p:val>
                                            <p:strVal val="ppt_x"/>
                                          </p:val>
                                        </p:tav>
                                        <p:tav tm="100000">
                                          <p:val>
                                            <p:strVal val="1+ppt_w/2"/>
                                          </p:val>
                                        </p:tav>
                                      </p:tavLst>
                                    </p:anim>
                                    <p:anim calcmode="lin" valueType="num">
                                      <p:cBhvr additive="base">
                                        <p:cTn id="131" dur="4500"/>
                                        <p:tgtEl>
                                          <p:spTgt spid="34"/>
                                        </p:tgtEl>
                                        <p:attrNameLst>
                                          <p:attrName>ppt_y</p:attrName>
                                        </p:attrNameLst>
                                      </p:cBhvr>
                                      <p:tavLst>
                                        <p:tav tm="0">
                                          <p:val>
                                            <p:strVal val="ppt_y"/>
                                          </p:val>
                                        </p:tav>
                                        <p:tav tm="100000">
                                          <p:val>
                                            <p:strVal val="ppt_y"/>
                                          </p:val>
                                        </p:tav>
                                      </p:tavLst>
                                    </p:anim>
                                    <p:set>
                                      <p:cBhvr>
                                        <p:cTn id="132" dur="1" fill="hold">
                                          <p:stCondLst>
                                            <p:cond delay="4499"/>
                                          </p:stCondLst>
                                        </p:cTn>
                                        <p:tgtEl>
                                          <p:spTgt spid="34"/>
                                        </p:tgtEl>
                                        <p:attrNameLst>
                                          <p:attrName>style.visibility</p:attrName>
                                        </p:attrNameLst>
                                      </p:cBhvr>
                                      <p:to>
                                        <p:strVal val="hidden"/>
                                      </p:to>
                                    </p:set>
                                  </p:childTnLst>
                                </p:cTn>
                              </p:par>
                              <p:par>
                                <p:cTn id="133" presetID="8" presetClass="emph" presetSubtype="0" fill="hold" grpId="2" nodeType="withEffect">
                                  <p:stCondLst>
                                    <p:cond delay="0"/>
                                  </p:stCondLst>
                                  <p:childTnLst>
                                    <p:animRot by="21600000">
                                      <p:cBhvr>
                                        <p:cTn id="134" dur="4500" fill="hold"/>
                                        <p:tgtEl>
                                          <p:spTgt spid="34"/>
                                        </p:tgtEl>
                                        <p:attrNameLst>
                                          <p:attrName>r</p:attrName>
                                        </p:attrNameLst>
                                      </p:cBhvr>
                                    </p:animRot>
                                  </p:childTnLst>
                                </p:cTn>
                              </p:par>
                              <p:par>
                                <p:cTn id="135" presetID="2" presetClass="entr" presetSubtype="8"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4500" fill="hold"/>
                                        <p:tgtEl>
                                          <p:spTgt spid="35"/>
                                        </p:tgtEl>
                                        <p:attrNameLst>
                                          <p:attrName>ppt_x</p:attrName>
                                        </p:attrNameLst>
                                      </p:cBhvr>
                                      <p:tavLst>
                                        <p:tav tm="0">
                                          <p:val>
                                            <p:strVal val="0-#ppt_w/2"/>
                                          </p:val>
                                        </p:tav>
                                        <p:tav tm="100000">
                                          <p:val>
                                            <p:strVal val="#ppt_x"/>
                                          </p:val>
                                        </p:tav>
                                      </p:tavLst>
                                    </p:anim>
                                    <p:anim calcmode="lin" valueType="num">
                                      <p:cBhvr additive="base">
                                        <p:cTn id="138" dur="4500" fill="hold"/>
                                        <p:tgtEl>
                                          <p:spTgt spid="35"/>
                                        </p:tgtEl>
                                        <p:attrNameLst>
                                          <p:attrName>ppt_y</p:attrName>
                                        </p:attrNameLst>
                                      </p:cBhvr>
                                      <p:tavLst>
                                        <p:tav tm="0">
                                          <p:val>
                                            <p:strVal val="#ppt_y"/>
                                          </p:val>
                                        </p:tav>
                                        <p:tav tm="100000">
                                          <p:val>
                                            <p:strVal val="#ppt_y"/>
                                          </p:val>
                                        </p:tav>
                                      </p:tavLst>
                                    </p:anim>
                                  </p:childTnLst>
                                </p:cTn>
                              </p:par>
                              <p:par>
                                <p:cTn id="139" presetID="2" presetClass="exit" presetSubtype="2" fill="hold" grpId="1" nodeType="withEffect">
                                  <p:stCondLst>
                                    <p:cond delay="0"/>
                                  </p:stCondLst>
                                  <p:childTnLst>
                                    <p:anim calcmode="lin" valueType="num">
                                      <p:cBhvr additive="base">
                                        <p:cTn id="140" dur="4500"/>
                                        <p:tgtEl>
                                          <p:spTgt spid="35"/>
                                        </p:tgtEl>
                                        <p:attrNameLst>
                                          <p:attrName>ppt_x</p:attrName>
                                        </p:attrNameLst>
                                      </p:cBhvr>
                                      <p:tavLst>
                                        <p:tav tm="0">
                                          <p:val>
                                            <p:strVal val="ppt_x"/>
                                          </p:val>
                                        </p:tav>
                                        <p:tav tm="100000">
                                          <p:val>
                                            <p:strVal val="1+ppt_w/2"/>
                                          </p:val>
                                        </p:tav>
                                      </p:tavLst>
                                    </p:anim>
                                    <p:anim calcmode="lin" valueType="num">
                                      <p:cBhvr additive="base">
                                        <p:cTn id="141" dur="4500"/>
                                        <p:tgtEl>
                                          <p:spTgt spid="35"/>
                                        </p:tgtEl>
                                        <p:attrNameLst>
                                          <p:attrName>ppt_y</p:attrName>
                                        </p:attrNameLst>
                                      </p:cBhvr>
                                      <p:tavLst>
                                        <p:tav tm="0">
                                          <p:val>
                                            <p:strVal val="ppt_y"/>
                                          </p:val>
                                        </p:tav>
                                        <p:tav tm="100000">
                                          <p:val>
                                            <p:strVal val="ppt_y"/>
                                          </p:val>
                                        </p:tav>
                                      </p:tavLst>
                                    </p:anim>
                                    <p:set>
                                      <p:cBhvr>
                                        <p:cTn id="142" dur="1" fill="hold">
                                          <p:stCondLst>
                                            <p:cond delay="4499"/>
                                          </p:stCondLst>
                                        </p:cTn>
                                        <p:tgtEl>
                                          <p:spTgt spid="35"/>
                                        </p:tgtEl>
                                        <p:attrNameLst>
                                          <p:attrName>style.visibility</p:attrName>
                                        </p:attrNameLst>
                                      </p:cBhvr>
                                      <p:to>
                                        <p:strVal val="hidden"/>
                                      </p:to>
                                    </p:set>
                                  </p:childTnLst>
                                </p:cTn>
                              </p:par>
                              <p:par>
                                <p:cTn id="143" presetID="8" presetClass="emph" presetSubtype="0" fill="hold" grpId="2" nodeType="withEffect">
                                  <p:stCondLst>
                                    <p:cond delay="0"/>
                                  </p:stCondLst>
                                  <p:childTnLst>
                                    <p:animRot by="21600000">
                                      <p:cBhvr>
                                        <p:cTn id="144" dur="4500" fill="hold"/>
                                        <p:tgtEl>
                                          <p:spTgt spid="35"/>
                                        </p:tgtEl>
                                        <p:attrNameLst>
                                          <p:attrName>r</p:attrName>
                                        </p:attrNameLst>
                                      </p:cBhvr>
                                    </p:animRot>
                                  </p:childTnLst>
                                </p:cTn>
                              </p:par>
                              <p:par>
                                <p:cTn id="145" presetID="2" presetClass="entr" presetSubtype="8" fill="hold" grpId="0" nodeType="withEffect">
                                  <p:stCondLst>
                                    <p:cond delay="0"/>
                                  </p:stCondLst>
                                  <p:childTnLst>
                                    <p:set>
                                      <p:cBhvr>
                                        <p:cTn id="146" dur="1" fill="hold">
                                          <p:stCondLst>
                                            <p:cond delay="0"/>
                                          </p:stCondLst>
                                        </p:cTn>
                                        <p:tgtEl>
                                          <p:spTgt spid="36"/>
                                        </p:tgtEl>
                                        <p:attrNameLst>
                                          <p:attrName>style.visibility</p:attrName>
                                        </p:attrNameLst>
                                      </p:cBhvr>
                                      <p:to>
                                        <p:strVal val="visible"/>
                                      </p:to>
                                    </p:set>
                                    <p:anim calcmode="lin" valueType="num">
                                      <p:cBhvr additive="base">
                                        <p:cTn id="147" dur="4500" fill="hold"/>
                                        <p:tgtEl>
                                          <p:spTgt spid="36"/>
                                        </p:tgtEl>
                                        <p:attrNameLst>
                                          <p:attrName>ppt_x</p:attrName>
                                        </p:attrNameLst>
                                      </p:cBhvr>
                                      <p:tavLst>
                                        <p:tav tm="0">
                                          <p:val>
                                            <p:strVal val="0-#ppt_w/2"/>
                                          </p:val>
                                        </p:tav>
                                        <p:tav tm="100000">
                                          <p:val>
                                            <p:strVal val="#ppt_x"/>
                                          </p:val>
                                        </p:tav>
                                      </p:tavLst>
                                    </p:anim>
                                    <p:anim calcmode="lin" valueType="num">
                                      <p:cBhvr additive="base">
                                        <p:cTn id="148" dur="4500" fill="hold"/>
                                        <p:tgtEl>
                                          <p:spTgt spid="36"/>
                                        </p:tgtEl>
                                        <p:attrNameLst>
                                          <p:attrName>ppt_y</p:attrName>
                                        </p:attrNameLst>
                                      </p:cBhvr>
                                      <p:tavLst>
                                        <p:tav tm="0">
                                          <p:val>
                                            <p:strVal val="#ppt_y"/>
                                          </p:val>
                                        </p:tav>
                                        <p:tav tm="100000">
                                          <p:val>
                                            <p:strVal val="#ppt_y"/>
                                          </p:val>
                                        </p:tav>
                                      </p:tavLst>
                                    </p:anim>
                                  </p:childTnLst>
                                </p:cTn>
                              </p:par>
                              <p:par>
                                <p:cTn id="149" presetID="2" presetClass="exit" presetSubtype="2" fill="hold" grpId="1" nodeType="withEffect">
                                  <p:stCondLst>
                                    <p:cond delay="0"/>
                                  </p:stCondLst>
                                  <p:childTnLst>
                                    <p:anim calcmode="lin" valueType="num">
                                      <p:cBhvr additive="base">
                                        <p:cTn id="150" dur="4500"/>
                                        <p:tgtEl>
                                          <p:spTgt spid="36"/>
                                        </p:tgtEl>
                                        <p:attrNameLst>
                                          <p:attrName>ppt_x</p:attrName>
                                        </p:attrNameLst>
                                      </p:cBhvr>
                                      <p:tavLst>
                                        <p:tav tm="0">
                                          <p:val>
                                            <p:strVal val="ppt_x"/>
                                          </p:val>
                                        </p:tav>
                                        <p:tav tm="100000">
                                          <p:val>
                                            <p:strVal val="1+ppt_w/2"/>
                                          </p:val>
                                        </p:tav>
                                      </p:tavLst>
                                    </p:anim>
                                    <p:anim calcmode="lin" valueType="num">
                                      <p:cBhvr additive="base">
                                        <p:cTn id="151" dur="4500"/>
                                        <p:tgtEl>
                                          <p:spTgt spid="36"/>
                                        </p:tgtEl>
                                        <p:attrNameLst>
                                          <p:attrName>ppt_y</p:attrName>
                                        </p:attrNameLst>
                                      </p:cBhvr>
                                      <p:tavLst>
                                        <p:tav tm="0">
                                          <p:val>
                                            <p:strVal val="ppt_y"/>
                                          </p:val>
                                        </p:tav>
                                        <p:tav tm="100000">
                                          <p:val>
                                            <p:strVal val="ppt_y"/>
                                          </p:val>
                                        </p:tav>
                                      </p:tavLst>
                                    </p:anim>
                                    <p:set>
                                      <p:cBhvr>
                                        <p:cTn id="152" dur="1" fill="hold">
                                          <p:stCondLst>
                                            <p:cond delay="4499"/>
                                          </p:stCondLst>
                                        </p:cTn>
                                        <p:tgtEl>
                                          <p:spTgt spid="36"/>
                                        </p:tgtEl>
                                        <p:attrNameLst>
                                          <p:attrName>style.visibility</p:attrName>
                                        </p:attrNameLst>
                                      </p:cBhvr>
                                      <p:to>
                                        <p:strVal val="hidden"/>
                                      </p:to>
                                    </p:set>
                                  </p:childTnLst>
                                </p:cTn>
                              </p:par>
                              <p:par>
                                <p:cTn id="153" presetID="8" presetClass="emph" presetSubtype="0" fill="hold" grpId="2" nodeType="withEffect">
                                  <p:stCondLst>
                                    <p:cond delay="0"/>
                                  </p:stCondLst>
                                  <p:childTnLst>
                                    <p:animRot by="21600000">
                                      <p:cBhvr>
                                        <p:cTn id="154" dur="4500" fill="hold"/>
                                        <p:tgtEl>
                                          <p:spTgt spid="36"/>
                                        </p:tgtEl>
                                        <p:attrNameLst>
                                          <p:attrName>r</p:attrName>
                                        </p:attrNameLst>
                                      </p:cBhvr>
                                    </p:animRot>
                                  </p:childTnLst>
                                </p:cTn>
                              </p:par>
                              <p:par>
                                <p:cTn id="155" presetID="2" presetClass="entr" presetSubtype="8" fill="hold" grpId="0" nodeType="withEffect">
                                  <p:stCondLst>
                                    <p:cond delay="0"/>
                                  </p:stCondLst>
                                  <p:childTnLst>
                                    <p:set>
                                      <p:cBhvr>
                                        <p:cTn id="156" dur="1" fill="hold">
                                          <p:stCondLst>
                                            <p:cond delay="0"/>
                                          </p:stCondLst>
                                        </p:cTn>
                                        <p:tgtEl>
                                          <p:spTgt spid="23"/>
                                        </p:tgtEl>
                                        <p:attrNameLst>
                                          <p:attrName>style.visibility</p:attrName>
                                        </p:attrNameLst>
                                      </p:cBhvr>
                                      <p:to>
                                        <p:strVal val="visible"/>
                                      </p:to>
                                    </p:set>
                                    <p:anim calcmode="lin" valueType="num">
                                      <p:cBhvr additive="base">
                                        <p:cTn id="157" dur="4500" fill="hold"/>
                                        <p:tgtEl>
                                          <p:spTgt spid="23"/>
                                        </p:tgtEl>
                                        <p:attrNameLst>
                                          <p:attrName>ppt_x</p:attrName>
                                        </p:attrNameLst>
                                      </p:cBhvr>
                                      <p:tavLst>
                                        <p:tav tm="0">
                                          <p:val>
                                            <p:strVal val="0-#ppt_w/2"/>
                                          </p:val>
                                        </p:tav>
                                        <p:tav tm="100000">
                                          <p:val>
                                            <p:strVal val="#ppt_x"/>
                                          </p:val>
                                        </p:tav>
                                      </p:tavLst>
                                    </p:anim>
                                    <p:anim calcmode="lin" valueType="num">
                                      <p:cBhvr additive="base">
                                        <p:cTn id="158" dur="4500" fill="hold"/>
                                        <p:tgtEl>
                                          <p:spTgt spid="23"/>
                                        </p:tgtEl>
                                        <p:attrNameLst>
                                          <p:attrName>ppt_y</p:attrName>
                                        </p:attrNameLst>
                                      </p:cBhvr>
                                      <p:tavLst>
                                        <p:tav tm="0">
                                          <p:val>
                                            <p:strVal val="#ppt_y"/>
                                          </p:val>
                                        </p:tav>
                                        <p:tav tm="100000">
                                          <p:val>
                                            <p:strVal val="#ppt_y"/>
                                          </p:val>
                                        </p:tav>
                                      </p:tavLst>
                                    </p:anim>
                                  </p:childTnLst>
                                </p:cTn>
                              </p:par>
                              <p:par>
                                <p:cTn id="159" presetID="2" presetClass="exit" presetSubtype="2" fill="hold" grpId="1" nodeType="withEffect">
                                  <p:stCondLst>
                                    <p:cond delay="0"/>
                                  </p:stCondLst>
                                  <p:childTnLst>
                                    <p:anim calcmode="lin" valueType="num">
                                      <p:cBhvr additive="base">
                                        <p:cTn id="160" dur="4500"/>
                                        <p:tgtEl>
                                          <p:spTgt spid="23"/>
                                        </p:tgtEl>
                                        <p:attrNameLst>
                                          <p:attrName>ppt_x</p:attrName>
                                        </p:attrNameLst>
                                      </p:cBhvr>
                                      <p:tavLst>
                                        <p:tav tm="0">
                                          <p:val>
                                            <p:strVal val="ppt_x"/>
                                          </p:val>
                                        </p:tav>
                                        <p:tav tm="100000">
                                          <p:val>
                                            <p:strVal val="1+ppt_w/2"/>
                                          </p:val>
                                        </p:tav>
                                      </p:tavLst>
                                    </p:anim>
                                    <p:anim calcmode="lin" valueType="num">
                                      <p:cBhvr additive="base">
                                        <p:cTn id="161" dur="4500"/>
                                        <p:tgtEl>
                                          <p:spTgt spid="23"/>
                                        </p:tgtEl>
                                        <p:attrNameLst>
                                          <p:attrName>ppt_y</p:attrName>
                                        </p:attrNameLst>
                                      </p:cBhvr>
                                      <p:tavLst>
                                        <p:tav tm="0">
                                          <p:val>
                                            <p:strVal val="ppt_y"/>
                                          </p:val>
                                        </p:tav>
                                        <p:tav tm="100000">
                                          <p:val>
                                            <p:strVal val="ppt_y"/>
                                          </p:val>
                                        </p:tav>
                                      </p:tavLst>
                                    </p:anim>
                                    <p:set>
                                      <p:cBhvr>
                                        <p:cTn id="162" dur="1" fill="hold">
                                          <p:stCondLst>
                                            <p:cond delay="4499"/>
                                          </p:stCondLst>
                                        </p:cTn>
                                        <p:tgtEl>
                                          <p:spTgt spid="23"/>
                                        </p:tgtEl>
                                        <p:attrNameLst>
                                          <p:attrName>style.visibility</p:attrName>
                                        </p:attrNameLst>
                                      </p:cBhvr>
                                      <p:to>
                                        <p:strVal val="hidden"/>
                                      </p:to>
                                    </p:set>
                                  </p:childTnLst>
                                </p:cTn>
                              </p:par>
                              <p:par>
                                <p:cTn id="163" presetID="8" presetClass="emph" presetSubtype="0" fill="hold" grpId="2" nodeType="withEffect">
                                  <p:stCondLst>
                                    <p:cond delay="0"/>
                                  </p:stCondLst>
                                  <p:childTnLst>
                                    <p:animRot by="21600000">
                                      <p:cBhvr>
                                        <p:cTn id="164" dur="4500" fill="hold"/>
                                        <p:tgtEl>
                                          <p:spTgt spid="23"/>
                                        </p:tgtEl>
                                        <p:attrNameLst>
                                          <p:attrName>r</p:attrName>
                                        </p:attrNameLst>
                                      </p:cBhvr>
                                    </p:animRot>
                                  </p:childTnLst>
                                </p:cTn>
                              </p:par>
                              <p:par>
                                <p:cTn id="165" presetID="2" presetClass="entr" presetSubtype="8" fill="hold" grpId="0" nodeType="withEffect">
                                  <p:stCondLst>
                                    <p:cond delay="0"/>
                                  </p:stCondLst>
                                  <p:childTnLst>
                                    <p:set>
                                      <p:cBhvr>
                                        <p:cTn id="166" dur="1" fill="hold">
                                          <p:stCondLst>
                                            <p:cond delay="0"/>
                                          </p:stCondLst>
                                        </p:cTn>
                                        <p:tgtEl>
                                          <p:spTgt spid="24"/>
                                        </p:tgtEl>
                                        <p:attrNameLst>
                                          <p:attrName>style.visibility</p:attrName>
                                        </p:attrNameLst>
                                      </p:cBhvr>
                                      <p:to>
                                        <p:strVal val="visible"/>
                                      </p:to>
                                    </p:set>
                                    <p:anim calcmode="lin" valueType="num">
                                      <p:cBhvr additive="base">
                                        <p:cTn id="167" dur="4500" fill="hold"/>
                                        <p:tgtEl>
                                          <p:spTgt spid="24"/>
                                        </p:tgtEl>
                                        <p:attrNameLst>
                                          <p:attrName>ppt_x</p:attrName>
                                        </p:attrNameLst>
                                      </p:cBhvr>
                                      <p:tavLst>
                                        <p:tav tm="0">
                                          <p:val>
                                            <p:strVal val="0-#ppt_w/2"/>
                                          </p:val>
                                        </p:tav>
                                        <p:tav tm="100000">
                                          <p:val>
                                            <p:strVal val="#ppt_x"/>
                                          </p:val>
                                        </p:tav>
                                      </p:tavLst>
                                    </p:anim>
                                    <p:anim calcmode="lin" valueType="num">
                                      <p:cBhvr additive="base">
                                        <p:cTn id="168" dur="4500" fill="hold"/>
                                        <p:tgtEl>
                                          <p:spTgt spid="24"/>
                                        </p:tgtEl>
                                        <p:attrNameLst>
                                          <p:attrName>ppt_y</p:attrName>
                                        </p:attrNameLst>
                                      </p:cBhvr>
                                      <p:tavLst>
                                        <p:tav tm="0">
                                          <p:val>
                                            <p:strVal val="#ppt_y"/>
                                          </p:val>
                                        </p:tav>
                                        <p:tav tm="100000">
                                          <p:val>
                                            <p:strVal val="#ppt_y"/>
                                          </p:val>
                                        </p:tav>
                                      </p:tavLst>
                                    </p:anim>
                                  </p:childTnLst>
                                </p:cTn>
                              </p:par>
                              <p:par>
                                <p:cTn id="169" presetID="2" presetClass="exit" presetSubtype="2" fill="hold" grpId="1" nodeType="withEffect">
                                  <p:stCondLst>
                                    <p:cond delay="0"/>
                                  </p:stCondLst>
                                  <p:childTnLst>
                                    <p:anim calcmode="lin" valueType="num">
                                      <p:cBhvr additive="base">
                                        <p:cTn id="170" dur="4500"/>
                                        <p:tgtEl>
                                          <p:spTgt spid="24"/>
                                        </p:tgtEl>
                                        <p:attrNameLst>
                                          <p:attrName>ppt_x</p:attrName>
                                        </p:attrNameLst>
                                      </p:cBhvr>
                                      <p:tavLst>
                                        <p:tav tm="0">
                                          <p:val>
                                            <p:strVal val="ppt_x"/>
                                          </p:val>
                                        </p:tav>
                                        <p:tav tm="100000">
                                          <p:val>
                                            <p:strVal val="1+ppt_w/2"/>
                                          </p:val>
                                        </p:tav>
                                      </p:tavLst>
                                    </p:anim>
                                    <p:anim calcmode="lin" valueType="num">
                                      <p:cBhvr additive="base">
                                        <p:cTn id="171" dur="4500"/>
                                        <p:tgtEl>
                                          <p:spTgt spid="24"/>
                                        </p:tgtEl>
                                        <p:attrNameLst>
                                          <p:attrName>ppt_y</p:attrName>
                                        </p:attrNameLst>
                                      </p:cBhvr>
                                      <p:tavLst>
                                        <p:tav tm="0">
                                          <p:val>
                                            <p:strVal val="ppt_y"/>
                                          </p:val>
                                        </p:tav>
                                        <p:tav tm="100000">
                                          <p:val>
                                            <p:strVal val="ppt_y"/>
                                          </p:val>
                                        </p:tav>
                                      </p:tavLst>
                                    </p:anim>
                                    <p:set>
                                      <p:cBhvr>
                                        <p:cTn id="172" dur="1" fill="hold">
                                          <p:stCondLst>
                                            <p:cond delay="4499"/>
                                          </p:stCondLst>
                                        </p:cTn>
                                        <p:tgtEl>
                                          <p:spTgt spid="24"/>
                                        </p:tgtEl>
                                        <p:attrNameLst>
                                          <p:attrName>style.visibility</p:attrName>
                                        </p:attrNameLst>
                                      </p:cBhvr>
                                      <p:to>
                                        <p:strVal val="hidden"/>
                                      </p:to>
                                    </p:set>
                                  </p:childTnLst>
                                </p:cTn>
                              </p:par>
                              <p:par>
                                <p:cTn id="173" presetID="8" presetClass="emph" presetSubtype="0" fill="hold" grpId="2" nodeType="withEffect">
                                  <p:stCondLst>
                                    <p:cond delay="0"/>
                                  </p:stCondLst>
                                  <p:childTnLst>
                                    <p:animRot by="21600000">
                                      <p:cBhvr>
                                        <p:cTn id="174" dur="4500" fill="hold"/>
                                        <p:tgtEl>
                                          <p:spTgt spid="24"/>
                                        </p:tgtEl>
                                        <p:attrNameLst>
                                          <p:attrName>r</p:attrName>
                                        </p:attrNameLst>
                                      </p:cBhvr>
                                    </p:animRot>
                                  </p:childTnLst>
                                </p:cTn>
                              </p:par>
                              <p:par>
                                <p:cTn id="175" presetID="2" presetClass="entr" presetSubtype="8" fill="hold" grpId="0" nodeType="withEffect">
                                  <p:stCondLst>
                                    <p:cond delay="0"/>
                                  </p:stCondLst>
                                  <p:childTnLst>
                                    <p:set>
                                      <p:cBhvr>
                                        <p:cTn id="176" dur="1" fill="hold">
                                          <p:stCondLst>
                                            <p:cond delay="0"/>
                                          </p:stCondLst>
                                        </p:cTn>
                                        <p:tgtEl>
                                          <p:spTgt spid="25"/>
                                        </p:tgtEl>
                                        <p:attrNameLst>
                                          <p:attrName>style.visibility</p:attrName>
                                        </p:attrNameLst>
                                      </p:cBhvr>
                                      <p:to>
                                        <p:strVal val="visible"/>
                                      </p:to>
                                    </p:set>
                                    <p:anim calcmode="lin" valueType="num">
                                      <p:cBhvr additive="base">
                                        <p:cTn id="177" dur="4500" fill="hold"/>
                                        <p:tgtEl>
                                          <p:spTgt spid="25"/>
                                        </p:tgtEl>
                                        <p:attrNameLst>
                                          <p:attrName>ppt_x</p:attrName>
                                        </p:attrNameLst>
                                      </p:cBhvr>
                                      <p:tavLst>
                                        <p:tav tm="0">
                                          <p:val>
                                            <p:strVal val="0-#ppt_w/2"/>
                                          </p:val>
                                        </p:tav>
                                        <p:tav tm="100000">
                                          <p:val>
                                            <p:strVal val="#ppt_x"/>
                                          </p:val>
                                        </p:tav>
                                      </p:tavLst>
                                    </p:anim>
                                    <p:anim calcmode="lin" valueType="num">
                                      <p:cBhvr additive="base">
                                        <p:cTn id="178" dur="4500" fill="hold"/>
                                        <p:tgtEl>
                                          <p:spTgt spid="25"/>
                                        </p:tgtEl>
                                        <p:attrNameLst>
                                          <p:attrName>ppt_y</p:attrName>
                                        </p:attrNameLst>
                                      </p:cBhvr>
                                      <p:tavLst>
                                        <p:tav tm="0">
                                          <p:val>
                                            <p:strVal val="#ppt_y"/>
                                          </p:val>
                                        </p:tav>
                                        <p:tav tm="100000">
                                          <p:val>
                                            <p:strVal val="#ppt_y"/>
                                          </p:val>
                                        </p:tav>
                                      </p:tavLst>
                                    </p:anim>
                                  </p:childTnLst>
                                </p:cTn>
                              </p:par>
                              <p:par>
                                <p:cTn id="179" presetID="2" presetClass="exit" presetSubtype="2" fill="hold" grpId="1" nodeType="withEffect">
                                  <p:stCondLst>
                                    <p:cond delay="0"/>
                                  </p:stCondLst>
                                  <p:childTnLst>
                                    <p:anim calcmode="lin" valueType="num">
                                      <p:cBhvr additive="base">
                                        <p:cTn id="180" dur="4500"/>
                                        <p:tgtEl>
                                          <p:spTgt spid="25"/>
                                        </p:tgtEl>
                                        <p:attrNameLst>
                                          <p:attrName>ppt_x</p:attrName>
                                        </p:attrNameLst>
                                      </p:cBhvr>
                                      <p:tavLst>
                                        <p:tav tm="0">
                                          <p:val>
                                            <p:strVal val="ppt_x"/>
                                          </p:val>
                                        </p:tav>
                                        <p:tav tm="100000">
                                          <p:val>
                                            <p:strVal val="1+ppt_w/2"/>
                                          </p:val>
                                        </p:tav>
                                      </p:tavLst>
                                    </p:anim>
                                    <p:anim calcmode="lin" valueType="num">
                                      <p:cBhvr additive="base">
                                        <p:cTn id="181" dur="4500"/>
                                        <p:tgtEl>
                                          <p:spTgt spid="25"/>
                                        </p:tgtEl>
                                        <p:attrNameLst>
                                          <p:attrName>ppt_y</p:attrName>
                                        </p:attrNameLst>
                                      </p:cBhvr>
                                      <p:tavLst>
                                        <p:tav tm="0">
                                          <p:val>
                                            <p:strVal val="ppt_y"/>
                                          </p:val>
                                        </p:tav>
                                        <p:tav tm="100000">
                                          <p:val>
                                            <p:strVal val="ppt_y"/>
                                          </p:val>
                                        </p:tav>
                                      </p:tavLst>
                                    </p:anim>
                                    <p:set>
                                      <p:cBhvr>
                                        <p:cTn id="182" dur="1" fill="hold">
                                          <p:stCondLst>
                                            <p:cond delay="4499"/>
                                          </p:stCondLst>
                                        </p:cTn>
                                        <p:tgtEl>
                                          <p:spTgt spid="25"/>
                                        </p:tgtEl>
                                        <p:attrNameLst>
                                          <p:attrName>style.visibility</p:attrName>
                                        </p:attrNameLst>
                                      </p:cBhvr>
                                      <p:to>
                                        <p:strVal val="hidden"/>
                                      </p:to>
                                    </p:set>
                                  </p:childTnLst>
                                </p:cTn>
                              </p:par>
                              <p:par>
                                <p:cTn id="183" presetID="8" presetClass="emph" presetSubtype="0" fill="hold" grpId="2" nodeType="withEffect">
                                  <p:stCondLst>
                                    <p:cond delay="0"/>
                                  </p:stCondLst>
                                  <p:childTnLst>
                                    <p:animRot by="21600000">
                                      <p:cBhvr>
                                        <p:cTn id="184" dur="4500" fill="hold"/>
                                        <p:tgtEl>
                                          <p:spTgt spid="25"/>
                                        </p:tgtEl>
                                        <p:attrNameLst>
                                          <p:attrName>r</p:attrName>
                                        </p:attrNameLst>
                                      </p:cBhvr>
                                    </p:animRot>
                                  </p:childTnLst>
                                </p:cTn>
                              </p:par>
                              <p:par>
                                <p:cTn id="185" presetID="2" presetClass="entr" presetSubtype="8" fill="hold" grpId="0" nodeType="withEffect">
                                  <p:stCondLst>
                                    <p:cond delay="0"/>
                                  </p:stCondLst>
                                  <p:childTnLst>
                                    <p:set>
                                      <p:cBhvr>
                                        <p:cTn id="186" dur="1" fill="hold">
                                          <p:stCondLst>
                                            <p:cond delay="0"/>
                                          </p:stCondLst>
                                        </p:cTn>
                                        <p:tgtEl>
                                          <p:spTgt spid="26"/>
                                        </p:tgtEl>
                                        <p:attrNameLst>
                                          <p:attrName>style.visibility</p:attrName>
                                        </p:attrNameLst>
                                      </p:cBhvr>
                                      <p:to>
                                        <p:strVal val="visible"/>
                                      </p:to>
                                    </p:set>
                                    <p:anim calcmode="lin" valueType="num">
                                      <p:cBhvr additive="base">
                                        <p:cTn id="187" dur="4500" fill="hold"/>
                                        <p:tgtEl>
                                          <p:spTgt spid="26"/>
                                        </p:tgtEl>
                                        <p:attrNameLst>
                                          <p:attrName>ppt_x</p:attrName>
                                        </p:attrNameLst>
                                      </p:cBhvr>
                                      <p:tavLst>
                                        <p:tav tm="0">
                                          <p:val>
                                            <p:strVal val="0-#ppt_w/2"/>
                                          </p:val>
                                        </p:tav>
                                        <p:tav tm="100000">
                                          <p:val>
                                            <p:strVal val="#ppt_x"/>
                                          </p:val>
                                        </p:tav>
                                      </p:tavLst>
                                    </p:anim>
                                    <p:anim calcmode="lin" valueType="num">
                                      <p:cBhvr additive="base">
                                        <p:cTn id="188" dur="4500" fill="hold"/>
                                        <p:tgtEl>
                                          <p:spTgt spid="26"/>
                                        </p:tgtEl>
                                        <p:attrNameLst>
                                          <p:attrName>ppt_y</p:attrName>
                                        </p:attrNameLst>
                                      </p:cBhvr>
                                      <p:tavLst>
                                        <p:tav tm="0">
                                          <p:val>
                                            <p:strVal val="#ppt_y"/>
                                          </p:val>
                                        </p:tav>
                                        <p:tav tm="100000">
                                          <p:val>
                                            <p:strVal val="#ppt_y"/>
                                          </p:val>
                                        </p:tav>
                                      </p:tavLst>
                                    </p:anim>
                                  </p:childTnLst>
                                </p:cTn>
                              </p:par>
                              <p:par>
                                <p:cTn id="189" presetID="2" presetClass="exit" presetSubtype="2" fill="hold" grpId="1" nodeType="withEffect">
                                  <p:stCondLst>
                                    <p:cond delay="0"/>
                                  </p:stCondLst>
                                  <p:childTnLst>
                                    <p:anim calcmode="lin" valueType="num">
                                      <p:cBhvr additive="base">
                                        <p:cTn id="190" dur="4500"/>
                                        <p:tgtEl>
                                          <p:spTgt spid="26"/>
                                        </p:tgtEl>
                                        <p:attrNameLst>
                                          <p:attrName>ppt_x</p:attrName>
                                        </p:attrNameLst>
                                      </p:cBhvr>
                                      <p:tavLst>
                                        <p:tav tm="0">
                                          <p:val>
                                            <p:strVal val="ppt_x"/>
                                          </p:val>
                                        </p:tav>
                                        <p:tav tm="100000">
                                          <p:val>
                                            <p:strVal val="1+ppt_w/2"/>
                                          </p:val>
                                        </p:tav>
                                      </p:tavLst>
                                    </p:anim>
                                    <p:anim calcmode="lin" valueType="num">
                                      <p:cBhvr additive="base">
                                        <p:cTn id="191" dur="4500"/>
                                        <p:tgtEl>
                                          <p:spTgt spid="26"/>
                                        </p:tgtEl>
                                        <p:attrNameLst>
                                          <p:attrName>ppt_y</p:attrName>
                                        </p:attrNameLst>
                                      </p:cBhvr>
                                      <p:tavLst>
                                        <p:tav tm="0">
                                          <p:val>
                                            <p:strVal val="ppt_y"/>
                                          </p:val>
                                        </p:tav>
                                        <p:tav tm="100000">
                                          <p:val>
                                            <p:strVal val="ppt_y"/>
                                          </p:val>
                                        </p:tav>
                                      </p:tavLst>
                                    </p:anim>
                                    <p:set>
                                      <p:cBhvr>
                                        <p:cTn id="192" dur="1" fill="hold">
                                          <p:stCondLst>
                                            <p:cond delay="4499"/>
                                          </p:stCondLst>
                                        </p:cTn>
                                        <p:tgtEl>
                                          <p:spTgt spid="26"/>
                                        </p:tgtEl>
                                        <p:attrNameLst>
                                          <p:attrName>style.visibility</p:attrName>
                                        </p:attrNameLst>
                                      </p:cBhvr>
                                      <p:to>
                                        <p:strVal val="hidden"/>
                                      </p:to>
                                    </p:set>
                                  </p:childTnLst>
                                </p:cTn>
                              </p:par>
                              <p:par>
                                <p:cTn id="193" presetID="8" presetClass="emph" presetSubtype="0" fill="hold" grpId="2" nodeType="withEffect">
                                  <p:stCondLst>
                                    <p:cond delay="0"/>
                                  </p:stCondLst>
                                  <p:childTnLst>
                                    <p:animRot by="21600000">
                                      <p:cBhvr>
                                        <p:cTn id="194" dur="4500" fill="hold"/>
                                        <p:tgtEl>
                                          <p:spTgt spid="26"/>
                                        </p:tgtEl>
                                        <p:attrNameLst>
                                          <p:attrName>r</p:attrName>
                                        </p:attrNameLst>
                                      </p:cBhvr>
                                    </p:animRot>
                                  </p:childTnLst>
                                </p:cTn>
                              </p:par>
                              <p:par>
                                <p:cTn id="195" presetID="2" presetClass="entr" presetSubtype="8" fill="hold" grpId="0" nodeType="with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additive="base">
                                        <p:cTn id="197" dur="4500" fill="hold"/>
                                        <p:tgtEl>
                                          <p:spTgt spid="27"/>
                                        </p:tgtEl>
                                        <p:attrNameLst>
                                          <p:attrName>ppt_x</p:attrName>
                                        </p:attrNameLst>
                                      </p:cBhvr>
                                      <p:tavLst>
                                        <p:tav tm="0">
                                          <p:val>
                                            <p:strVal val="0-#ppt_w/2"/>
                                          </p:val>
                                        </p:tav>
                                        <p:tav tm="100000">
                                          <p:val>
                                            <p:strVal val="#ppt_x"/>
                                          </p:val>
                                        </p:tav>
                                      </p:tavLst>
                                    </p:anim>
                                    <p:anim calcmode="lin" valueType="num">
                                      <p:cBhvr additive="base">
                                        <p:cTn id="198" dur="4500" fill="hold"/>
                                        <p:tgtEl>
                                          <p:spTgt spid="27"/>
                                        </p:tgtEl>
                                        <p:attrNameLst>
                                          <p:attrName>ppt_y</p:attrName>
                                        </p:attrNameLst>
                                      </p:cBhvr>
                                      <p:tavLst>
                                        <p:tav tm="0">
                                          <p:val>
                                            <p:strVal val="#ppt_y"/>
                                          </p:val>
                                        </p:tav>
                                        <p:tav tm="100000">
                                          <p:val>
                                            <p:strVal val="#ppt_y"/>
                                          </p:val>
                                        </p:tav>
                                      </p:tavLst>
                                    </p:anim>
                                  </p:childTnLst>
                                </p:cTn>
                              </p:par>
                              <p:par>
                                <p:cTn id="199" presetID="2" presetClass="exit" presetSubtype="2" fill="hold" grpId="1" nodeType="withEffect">
                                  <p:stCondLst>
                                    <p:cond delay="0"/>
                                  </p:stCondLst>
                                  <p:childTnLst>
                                    <p:anim calcmode="lin" valueType="num">
                                      <p:cBhvr additive="base">
                                        <p:cTn id="200" dur="4500"/>
                                        <p:tgtEl>
                                          <p:spTgt spid="27"/>
                                        </p:tgtEl>
                                        <p:attrNameLst>
                                          <p:attrName>ppt_x</p:attrName>
                                        </p:attrNameLst>
                                      </p:cBhvr>
                                      <p:tavLst>
                                        <p:tav tm="0">
                                          <p:val>
                                            <p:strVal val="ppt_x"/>
                                          </p:val>
                                        </p:tav>
                                        <p:tav tm="100000">
                                          <p:val>
                                            <p:strVal val="1+ppt_w/2"/>
                                          </p:val>
                                        </p:tav>
                                      </p:tavLst>
                                    </p:anim>
                                    <p:anim calcmode="lin" valueType="num">
                                      <p:cBhvr additive="base">
                                        <p:cTn id="201" dur="4500"/>
                                        <p:tgtEl>
                                          <p:spTgt spid="27"/>
                                        </p:tgtEl>
                                        <p:attrNameLst>
                                          <p:attrName>ppt_y</p:attrName>
                                        </p:attrNameLst>
                                      </p:cBhvr>
                                      <p:tavLst>
                                        <p:tav tm="0">
                                          <p:val>
                                            <p:strVal val="ppt_y"/>
                                          </p:val>
                                        </p:tav>
                                        <p:tav tm="100000">
                                          <p:val>
                                            <p:strVal val="ppt_y"/>
                                          </p:val>
                                        </p:tav>
                                      </p:tavLst>
                                    </p:anim>
                                    <p:set>
                                      <p:cBhvr>
                                        <p:cTn id="202" dur="1" fill="hold">
                                          <p:stCondLst>
                                            <p:cond delay="4499"/>
                                          </p:stCondLst>
                                        </p:cTn>
                                        <p:tgtEl>
                                          <p:spTgt spid="27"/>
                                        </p:tgtEl>
                                        <p:attrNameLst>
                                          <p:attrName>style.visibility</p:attrName>
                                        </p:attrNameLst>
                                      </p:cBhvr>
                                      <p:to>
                                        <p:strVal val="hidden"/>
                                      </p:to>
                                    </p:set>
                                  </p:childTnLst>
                                </p:cTn>
                              </p:par>
                              <p:par>
                                <p:cTn id="203" presetID="8" presetClass="emph" presetSubtype="0" fill="hold" grpId="2" nodeType="withEffect">
                                  <p:stCondLst>
                                    <p:cond delay="0"/>
                                  </p:stCondLst>
                                  <p:childTnLst>
                                    <p:animRot by="21600000">
                                      <p:cBhvr>
                                        <p:cTn id="204" dur="4500" fill="hold"/>
                                        <p:tgtEl>
                                          <p:spTgt spid="27"/>
                                        </p:tgtEl>
                                        <p:attrNameLst>
                                          <p:attrName>r</p:attrName>
                                        </p:attrNameLst>
                                      </p:cBhvr>
                                    </p:animRot>
                                  </p:childTnLst>
                                </p:cTn>
                              </p:par>
                              <p:par>
                                <p:cTn id="205" presetID="2" presetClass="entr" presetSubtype="8" fill="hold" grpId="0" nodeType="withEffect">
                                  <p:stCondLst>
                                    <p:cond delay="0"/>
                                  </p:stCondLst>
                                  <p:childTnLst>
                                    <p:set>
                                      <p:cBhvr>
                                        <p:cTn id="206" dur="1" fill="hold">
                                          <p:stCondLst>
                                            <p:cond delay="0"/>
                                          </p:stCondLst>
                                        </p:cTn>
                                        <p:tgtEl>
                                          <p:spTgt spid="28"/>
                                        </p:tgtEl>
                                        <p:attrNameLst>
                                          <p:attrName>style.visibility</p:attrName>
                                        </p:attrNameLst>
                                      </p:cBhvr>
                                      <p:to>
                                        <p:strVal val="visible"/>
                                      </p:to>
                                    </p:set>
                                    <p:anim calcmode="lin" valueType="num">
                                      <p:cBhvr additive="base">
                                        <p:cTn id="207" dur="4500" fill="hold"/>
                                        <p:tgtEl>
                                          <p:spTgt spid="28"/>
                                        </p:tgtEl>
                                        <p:attrNameLst>
                                          <p:attrName>ppt_x</p:attrName>
                                        </p:attrNameLst>
                                      </p:cBhvr>
                                      <p:tavLst>
                                        <p:tav tm="0">
                                          <p:val>
                                            <p:strVal val="0-#ppt_w/2"/>
                                          </p:val>
                                        </p:tav>
                                        <p:tav tm="100000">
                                          <p:val>
                                            <p:strVal val="#ppt_x"/>
                                          </p:val>
                                        </p:tav>
                                      </p:tavLst>
                                    </p:anim>
                                    <p:anim calcmode="lin" valueType="num">
                                      <p:cBhvr additive="base">
                                        <p:cTn id="208" dur="4500" fill="hold"/>
                                        <p:tgtEl>
                                          <p:spTgt spid="28"/>
                                        </p:tgtEl>
                                        <p:attrNameLst>
                                          <p:attrName>ppt_y</p:attrName>
                                        </p:attrNameLst>
                                      </p:cBhvr>
                                      <p:tavLst>
                                        <p:tav tm="0">
                                          <p:val>
                                            <p:strVal val="#ppt_y"/>
                                          </p:val>
                                        </p:tav>
                                        <p:tav tm="100000">
                                          <p:val>
                                            <p:strVal val="#ppt_y"/>
                                          </p:val>
                                        </p:tav>
                                      </p:tavLst>
                                    </p:anim>
                                  </p:childTnLst>
                                </p:cTn>
                              </p:par>
                              <p:par>
                                <p:cTn id="209" presetID="2" presetClass="exit" presetSubtype="2" fill="hold" grpId="1" nodeType="withEffect">
                                  <p:stCondLst>
                                    <p:cond delay="0"/>
                                  </p:stCondLst>
                                  <p:childTnLst>
                                    <p:anim calcmode="lin" valueType="num">
                                      <p:cBhvr additive="base">
                                        <p:cTn id="210" dur="4500"/>
                                        <p:tgtEl>
                                          <p:spTgt spid="28"/>
                                        </p:tgtEl>
                                        <p:attrNameLst>
                                          <p:attrName>ppt_x</p:attrName>
                                        </p:attrNameLst>
                                      </p:cBhvr>
                                      <p:tavLst>
                                        <p:tav tm="0">
                                          <p:val>
                                            <p:strVal val="ppt_x"/>
                                          </p:val>
                                        </p:tav>
                                        <p:tav tm="100000">
                                          <p:val>
                                            <p:strVal val="1+ppt_w/2"/>
                                          </p:val>
                                        </p:tav>
                                      </p:tavLst>
                                    </p:anim>
                                    <p:anim calcmode="lin" valueType="num">
                                      <p:cBhvr additive="base">
                                        <p:cTn id="211" dur="4500"/>
                                        <p:tgtEl>
                                          <p:spTgt spid="28"/>
                                        </p:tgtEl>
                                        <p:attrNameLst>
                                          <p:attrName>ppt_y</p:attrName>
                                        </p:attrNameLst>
                                      </p:cBhvr>
                                      <p:tavLst>
                                        <p:tav tm="0">
                                          <p:val>
                                            <p:strVal val="ppt_y"/>
                                          </p:val>
                                        </p:tav>
                                        <p:tav tm="100000">
                                          <p:val>
                                            <p:strVal val="ppt_y"/>
                                          </p:val>
                                        </p:tav>
                                      </p:tavLst>
                                    </p:anim>
                                    <p:set>
                                      <p:cBhvr>
                                        <p:cTn id="212" dur="1" fill="hold">
                                          <p:stCondLst>
                                            <p:cond delay="4499"/>
                                          </p:stCondLst>
                                        </p:cTn>
                                        <p:tgtEl>
                                          <p:spTgt spid="28"/>
                                        </p:tgtEl>
                                        <p:attrNameLst>
                                          <p:attrName>style.visibility</p:attrName>
                                        </p:attrNameLst>
                                      </p:cBhvr>
                                      <p:to>
                                        <p:strVal val="hidden"/>
                                      </p:to>
                                    </p:set>
                                  </p:childTnLst>
                                </p:cTn>
                              </p:par>
                              <p:par>
                                <p:cTn id="213" presetID="8" presetClass="emph" presetSubtype="0" fill="hold" grpId="2" nodeType="withEffect">
                                  <p:stCondLst>
                                    <p:cond delay="0"/>
                                  </p:stCondLst>
                                  <p:childTnLst>
                                    <p:animRot by="21600000">
                                      <p:cBhvr>
                                        <p:cTn id="214" dur="4500" fill="hold"/>
                                        <p:tgtEl>
                                          <p:spTgt spid="28"/>
                                        </p:tgtEl>
                                        <p:attrNameLst>
                                          <p:attrName>r</p:attrName>
                                        </p:attrNameLst>
                                      </p:cBhvr>
                                    </p:animRot>
                                  </p:childTnLst>
                                </p:cTn>
                              </p:par>
                              <p:par>
                                <p:cTn id="215" presetID="2" presetClass="entr" presetSubtype="8" fill="hold" grpId="0" nodeType="withEffect">
                                  <p:stCondLst>
                                    <p:cond delay="0"/>
                                  </p:stCondLst>
                                  <p:childTnLst>
                                    <p:set>
                                      <p:cBhvr>
                                        <p:cTn id="216" dur="1" fill="hold">
                                          <p:stCondLst>
                                            <p:cond delay="0"/>
                                          </p:stCondLst>
                                        </p:cTn>
                                        <p:tgtEl>
                                          <p:spTgt spid="29"/>
                                        </p:tgtEl>
                                        <p:attrNameLst>
                                          <p:attrName>style.visibility</p:attrName>
                                        </p:attrNameLst>
                                      </p:cBhvr>
                                      <p:to>
                                        <p:strVal val="visible"/>
                                      </p:to>
                                    </p:set>
                                    <p:anim calcmode="lin" valueType="num">
                                      <p:cBhvr additive="base">
                                        <p:cTn id="217" dur="4500" fill="hold"/>
                                        <p:tgtEl>
                                          <p:spTgt spid="29"/>
                                        </p:tgtEl>
                                        <p:attrNameLst>
                                          <p:attrName>ppt_x</p:attrName>
                                        </p:attrNameLst>
                                      </p:cBhvr>
                                      <p:tavLst>
                                        <p:tav tm="0">
                                          <p:val>
                                            <p:strVal val="0-#ppt_w/2"/>
                                          </p:val>
                                        </p:tav>
                                        <p:tav tm="100000">
                                          <p:val>
                                            <p:strVal val="#ppt_x"/>
                                          </p:val>
                                        </p:tav>
                                      </p:tavLst>
                                    </p:anim>
                                    <p:anim calcmode="lin" valueType="num">
                                      <p:cBhvr additive="base">
                                        <p:cTn id="218" dur="4500" fill="hold"/>
                                        <p:tgtEl>
                                          <p:spTgt spid="29"/>
                                        </p:tgtEl>
                                        <p:attrNameLst>
                                          <p:attrName>ppt_y</p:attrName>
                                        </p:attrNameLst>
                                      </p:cBhvr>
                                      <p:tavLst>
                                        <p:tav tm="0">
                                          <p:val>
                                            <p:strVal val="#ppt_y"/>
                                          </p:val>
                                        </p:tav>
                                        <p:tav tm="100000">
                                          <p:val>
                                            <p:strVal val="#ppt_y"/>
                                          </p:val>
                                        </p:tav>
                                      </p:tavLst>
                                    </p:anim>
                                  </p:childTnLst>
                                </p:cTn>
                              </p:par>
                              <p:par>
                                <p:cTn id="219" presetID="2" presetClass="exit" presetSubtype="2" fill="hold" grpId="1" nodeType="withEffect">
                                  <p:stCondLst>
                                    <p:cond delay="0"/>
                                  </p:stCondLst>
                                  <p:childTnLst>
                                    <p:anim calcmode="lin" valueType="num">
                                      <p:cBhvr additive="base">
                                        <p:cTn id="220" dur="4500"/>
                                        <p:tgtEl>
                                          <p:spTgt spid="29"/>
                                        </p:tgtEl>
                                        <p:attrNameLst>
                                          <p:attrName>ppt_x</p:attrName>
                                        </p:attrNameLst>
                                      </p:cBhvr>
                                      <p:tavLst>
                                        <p:tav tm="0">
                                          <p:val>
                                            <p:strVal val="ppt_x"/>
                                          </p:val>
                                        </p:tav>
                                        <p:tav tm="100000">
                                          <p:val>
                                            <p:strVal val="1+ppt_w/2"/>
                                          </p:val>
                                        </p:tav>
                                      </p:tavLst>
                                    </p:anim>
                                    <p:anim calcmode="lin" valueType="num">
                                      <p:cBhvr additive="base">
                                        <p:cTn id="221" dur="4500"/>
                                        <p:tgtEl>
                                          <p:spTgt spid="29"/>
                                        </p:tgtEl>
                                        <p:attrNameLst>
                                          <p:attrName>ppt_y</p:attrName>
                                        </p:attrNameLst>
                                      </p:cBhvr>
                                      <p:tavLst>
                                        <p:tav tm="0">
                                          <p:val>
                                            <p:strVal val="ppt_y"/>
                                          </p:val>
                                        </p:tav>
                                        <p:tav tm="100000">
                                          <p:val>
                                            <p:strVal val="ppt_y"/>
                                          </p:val>
                                        </p:tav>
                                      </p:tavLst>
                                    </p:anim>
                                    <p:set>
                                      <p:cBhvr>
                                        <p:cTn id="222" dur="1" fill="hold">
                                          <p:stCondLst>
                                            <p:cond delay="4499"/>
                                          </p:stCondLst>
                                        </p:cTn>
                                        <p:tgtEl>
                                          <p:spTgt spid="29"/>
                                        </p:tgtEl>
                                        <p:attrNameLst>
                                          <p:attrName>style.visibility</p:attrName>
                                        </p:attrNameLst>
                                      </p:cBhvr>
                                      <p:to>
                                        <p:strVal val="hidden"/>
                                      </p:to>
                                    </p:set>
                                  </p:childTnLst>
                                </p:cTn>
                              </p:par>
                              <p:par>
                                <p:cTn id="223" presetID="8" presetClass="emph" presetSubtype="0" fill="hold" grpId="2" nodeType="withEffect">
                                  <p:stCondLst>
                                    <p:cond delay="0"/>
                                  </p:stCondLst>
                                  <p:childTnLst>
                                    <p:animRot by="21600000">
                                      <p:cBhvr>
                                        <p:cTn id="224" dur="4500" fill="hold"/>
                                        <p:tgtEl>
                                          <p:spTgt spid="29"/>
                                        </p:tgtEl>
                                        <p:attrNameLst>
                                          <p:attrName>r</p:attrName>
                                        </p:attrNameLst>
                                      </p:cBhvr>
                                    </p:animRot>
                                  </p:childTnLst>
                                </p:cTn>
                              </p:par>
                              <p:par>
                                <p:cTn id="225" presetID="2" presetClass="entr" presetSubtype="8" fill="hold" grpId="0" nodeType="withEffect">
                                  <p:stCondLst>
                                    <p:cond delay="0"/>
                                  </p:stCondLst>
                                  <p:childTnLst>
                                    <p:set>
                                      <p:cBhvr>
                                        <p:cTn id="226" dur="1" fill="hold">
                                          <p:stCondLst>
                                            <p:cond delay="0"/>
                                          </p:stCondLst>
                                        </p:cTn>
                                        <p:tgtEl>
                                          <p:spTgt spid="16"/>
                                        </p:tgtEl>
                                        <p:attrNameLst>
                                          <p:attrName>style.visibility</p:attrName>
                                        </p:attrNameLst>
                                      </p:cBhvr>
                                      <p:to>
                                        <p:strVal val="visible"/>
                                      </p:to>
                                    </p:set>
                                    <p:anim calcmode="lin" valueType="num">
                                      <p:cBhvr additive="base">
                                        <p:cTn id="227" dur="4500" fill="hold"/>
                                        <p:tgtEl>
                                          <p:spTgt spid="16"/>
                                        </p:tgtEl>
                                        <p:attrNameLst>
                                          <p:attrName>ppt_x</p:attrName>
                                        </p:attrNameLst>
                                      </p:cBhvr>
                                      <p:tavLst>
                                        <p:tav tm="0">
                                          <p:val>
                                            <p:strVal val="0-#ppt_w/2"/>
                                          </p:val>
                                        </p:tav>
                                        <p:tav tm="100000">
                                          <p:val>
                                            <p:strVal val="#ppt_x"/>
                                          </p:val>
                                        </p:tav>
                                      </p:tavLst>
                                    </p:anim>
                                    <p:anim calcmode="lin" valueType="num">
                                      <p:cBhvr additive="base">
                                        <p:cTn id="228" dur="4500" fill="hold"/>
                                        <p:tgtEl>
                                          <p:spTgt spid="16"/>
                                        </p:tgtEl>
                                        <p:attrNameLst>
                                          <p:attrName>ppt_y</p:attrName>
                                        </p:attrNameLst>
                                      </p:cBhvr>
                                      <p:tavLst>
                                        <p:tav tm="0">
                                          <p:val>
                                            <p:strVal val="#ppt_y"/>
                                          </p:val>
                                        </p:tav>
                                        <p:tav tm="100000">
                                          <p:val>
                                            <p:strVal val="#ppt_y"/>
                                          </p:val>
                                        </p:tav>
                                      </p:tavLst>
                                    </p:anim>
                                  </p:childTnLst>
                                </p:cTn>
                              </p:par>
                              <p:par>
                                <p:cTn id="229" presetID="2" presetClass="exit" presetSubtype="2" fill="hold" grpId="1" nodeType="withEffect">
                                  <p:stCondLst>
                                    <p:cond delay="0"/>
                                  </p:stCondLst>
                                  <p:childTnLst>
                                    <p:anim calcmode="lin" valueType="num">
                                      <p:cBhvr additive="base">
                                        <p:cTn id="230" dur="4500"/>
                                        <p:tgtEl>
                                          <p:spTgt spid="16"/>
                                        </p:tgtEl>
                                        <p:attrNameLst>
                                          <p:attrName>ppt_x</p:attrName>
                                        </p:attrNameLst>
                                      </p:cBhvr>
                                      <p:tavLst>
                                        <p:tav tm="0">
                                          <p:val>
                                            <p:strVal val="ppt_x"/>
                                          </p:val>
                                        </p:tav>
                                        <p:tav tm="100000">
                                          <p:val>
                                            <p:strVal val="1+ppt_w/2"/>
                                          </p:val>
                                        </p:tav>
                                      </p:tavLst>
                                    </p:anim>
                                    <p:anim calcmode="lin" valueType="num">
                                      <p:cBhvr additive="base">
                                        <p:cTn id="231" dur="4500"/>
                                        <p:tgtEl>
                                          <p:spTgt spid="16"/>
                                        </p:tgtEl>
                                        <p:attrNameLst>
                                          <p:attrName>ppt_y</p:attrName>
                                        </p:attrNameLst>
                                      </p:cBhvr>
                                      <p:tavLst>
                                        <p:tav tm="0">
                                          <p:val>
                                            <p:strVal val="ppt_y"/>
                                          </p:val>
                                        </p:tav>
                                        <p:tav tm="100000">
                                          <p:val>
                                            <p:strVal val="ppt_y"/>
                                          </p:val>
                                        </p:tav>
                                      </p:tavLst>
                                    </p:anim>
                                    <p:set>
                                      <p:cBhvr>
                                        <p:cTn id="232" dur="1" fill="hold">
                                          <p:stCondLst>
                                            <p:cond delay="4499"/>
                                          </p:stCondLst>
                                        </p:cTn>
                                        <p:tgtEl>
                                          <p:spTgt spid="16"/>
                                        </p:tgtEl>
                                        <p:attrNameLst>
                                          <p:attrName>style.visibility</p:attrName>
                                        </p:attrNameLst>
                                      </p:cBhvr>
                                      <p:to>
                                        <p:strVal val="hidden"/>
                                      </p:to>
                                    </p:set>
                                  </p:childTnLst>
                                </p:cTn>
                              </p:par>
                              <p:par>
                                <p:cTn id="233" presetID="8" presetClass="emph" presetSubtype="0" fill="hold" grpId="2" nodeType="withEffect">
                                  <p:stCondLst>
                                    <p:cond delay="0"/>
                                  </p:stCondLst>
                                  <p:childTnLst>
                                    <p:animRot by="21600000">
                                      <p:cBhvr>
                                        <p:cTn id="234" dur="4500" fill="hold"/>
                                        <p:tgtEl>
                                          <p:spTgt spid="16"/>
                                        </p:tgtEl>
                                        <p:attrNameLst>
                                          <p:attrName>r</p:attrName>
                                        </p:attrNameLst>
                                      </p:cBhvr>
                                    </p:animRot>
                                  </p:childTnLst>
                                </p:cTn>
                              </p:par>
                              <p:par>
                                <p:cTn id="235" presetID="2" presetClass="entr" presetSubtype="8" fill="hold" grpId="0" nodeType="withEffect">
                                  <p:stCondLst>
                                    <p:cond delay="0"/>
                                  </p:stCondLst>
                                  <p:childTnLst>
                                    <p:set>
                                      <p:cBhvr>
                                        <p:cTn id="236" dur="1" fill="hold">
                                          <p:stCondLst>
                                            <p:cond delay="0"/>
                                          </p:stCondLst>
                                        </p:cTn>
                                        <p:tgtEl>
                                          <p:spTgt spid="17"/>
                                        </p:tgtEl>
                                        <p:attrNameLst>
                                          <p:attrName>style.visibility</p:attrName>
                                        </p:attrNameLst>
                                      </p:cBhvr>
                                      <p:to>
                                        <p:strVal val="visible"/>
                                      </p:to>
                                    </p:set>
                                    <p:anim calcmode="lin" valueType="num">
                                      <p:cBhvr additive="base">
                                        <p:cTn id="237" dur="4500" fill="hold"/>
                                        <p:tgtEl>
                                          <p:spTgt spid="17"/>
                                        </p:tgtEl>
                                        <p:attrNameLst>
                                          <p:attrName>ppt_x</p:attrName>
                                        </p:attrNameLst>
                                      </p:cBhvr>
                                      <p:tavLst>
                                        <p:tav tm="0">
                                          <p:val>
                                            <p:strVal val="0-#ppt_w/2"/>
                                          </p:val>
                                        </p:tav>
                                        <p:tav tm="100000">
                                          <p:val>
                                            <p:strVal val="#ppt_x"/>
                                          </p:val>
                                        </p:tav>
                                      </p:tavLst>
                                    </p:anim>
                                    <p:anim calcmode="lin" valueType="num">
                                      <p:cBhvr additive="base">
                                        <p:cTn id="238" dur="4500" fill="hold"/>
                                        <p:tgtEl>
                                          <p:spTgt spid="17"/>
                                        </p:tgtEl>
                                        <p:attrNameLst>
                                          <p:attrName>ppt_y</p:attrName>
                                        </p:attrNameLst>
                                      </p:cBhvr>
                                      <p:tavLst>
                                        <p:tav tm="0">
                                          <p:val>
                                            <p:strVal val="#ppt_y"/>
                                          </p:val>
                                        </p:tav>
                                        <p:tav tm="100000">
                                          <p:val>
                                            <p:strVal val="#ppt_y"/>
                                          </p:val>
                                        </p:tav>
                                      </p:tavLst>
                                    </p:anim>
                                  </p:childTnLst>
                                </p:cTn>
                              </p:par>
                              <p:par>
                                <p:cTn id="239" presetID="2" presetClass="exit" presetSubtype="2" fill="hold" grpId="1" nodeType="withEffect">
                                  <p:stCondLst>
                                    <p:cond delay="0"/>
                                  </p:stCondLst>
                                  <p:childTnLst>
                                    <p:anim calcmode="lin" valueType="num">
                                      <p:cBhvr additive="base">
                                        <p:cTn id="240" dur="4500"/>
                                        <p:tgtEl>
                                          <p:spTgt spid="17"/>
                                        </p:tgtEl>
                                        <p:attrNameLst>
                                          <p:attrName>ppt_x</p:attrName>
                                        </p:attrNameLst>
                                      </p:cBhvr>
                                      <p:tavLst>
                                        <p:tav tm="0">
                                          <p:val>
                                            <p:strVal val="ppt_x"/>
                                          </p:val>
                                        </p:tav>
                                        <p:tav tm="100000">
                                          <p:val>
                                            <p:strVal val="1+ppt_w/2"/>
                                          </p:val>
                                        </p:tav>
                                      </p:tavLst>
                                    </p:anim>
                                    <p:anim calcmode="lin" valueType="num">
                                      <p:cBhvr additive="base">
                                        <p:cTn id="241" dur="4500"/>
                                        <p:tgtEl>
                                          <p:spTgt spid="17"/>
                                        </p:tgtEl>
                                        <p:attrNameLst>
                                          <p:attrName>ppt_y</p:attrName>
                                        </p:attrNameLst>
                                      </p:cBhvr>
                                      <p:tavLst>
                                        <p:tav tm="0">
                                          <p:val>
                                            <p:strVal val="ppt_y"/>
                                          </p:val>
                                        </p:tav>
                                        <p:tav tm="100000">
                                          <p:val>
                                            <p:strVal val="ppt_y"/>
                                          </p:val>
                                        </p:tav>
                                      </p:tavLst>
                                    </p:anim>
                                    <p:set>
                                      <p:cBhvr>
                                        <p:cTn id="242" dur="1" fill="hold">
                                          <p:stCondLst>
                                            <p:cond delay="4499"/>
                                          </p:stCondLst>
                                        </p:cTn>
                                        <p:tgtEl>
                                          <p:spTgt spid="17"/>
                                        </p:tgtEl>
                                        <p:attrNameLst>
                                          <p:attrName>style.visibility</p:attrName>
                                        </p:attrNameLst>
                                      </p:cBhvr>
                                      <p:to>
                                        <p:strVal val="hidden"/>
                                      </p:to>
                                    </p:set>
                                  </p:childTnLst>
                                </p:cTn>
                              </p:par>
                              <p:par>
                                <p:cTn id="243" presetID="8" presetClass="emph" presetSubtype="0" fill="hold" grpId="2" nodeType="withEffect">
                                  <p:stCondLst>
                                    <p:cond delay="0"/>
                                  </p:stCondLst>
                                  <p:childTnLst>
                                    <p:animRot by="21600000">
                                      <p:cBhvr>
                                        <p:cTn id="244" dur="4500" fill="hold"/>
                                        <p:tgtEl>
                                          <p:spTgt spid="17"/>
                                        </p:tgtEl>
                                        <p:attrNameLst>
                                          <p:attrName>r</p:attrName>
                                        </p:attrNameLst>
                                      </p:cBhvr>
                                    </p:animRot>
                                  </p:childTnLst>
                                </p:cTn>
                              </p:par>
                              <p:par>
                                <p:cTn id="245" presetID="2" presetClass="entr" presetSubtype="8" fill="hold" grpId="0" nodeType="withEffect">
                                  <p:stCondLst>
                                    <p:cond delay="0"/>
                                  </p:stCondLst>
                                  <p:childTnLst>
                                    <p:set>
                                      <p:cBhvr>
                                        <p:cTn id="246" dur="1" fill="hold">
                                          <p:stCondLst>
                                            <p:cond delay="0"/>
                                          </p:stCondLst>
                                        </p:cTn>
                                        <p:tgtEl>
                                          <p:spTgt spid="18"/>
                                        </p:tgtEl>
                                        <p:attrNameLst>
                                          <p:attrName>style.visibility</p:attrName>
                                        </p:attrNameLst>
                                      </p:cBhvr>
                                      <p:to>
                                        <p:strVal val="visible"/>
                                      </p:to>
                                    </p:set>
                                    <p:anim calcmode="lin" valueType="num">
                                      <p:cBhvr additive="base">
                                        <p:cTn id="247" dur="4500" fill="hold"/>
                                        <p:tgtEl>
                                          <p:spTgt spid="18"/>
                                        </p:tgtEl>
                                        <p:attrNameLst>
                                          <p:attrName>ppt_x</p:attrName>
                                        </p:attrNameLst>
                                      </p:cBhvr>
                                      <p:tavLst>
                                        <p:tav tm="0">
                                          <p:val>
                                            <p:strVal val="0-#ppt_w/2"/>
                                          </p:val>
                                        </p:tav>
                                        <p:tav tm="100000">
                                          <p:val>
                                            <p:strVal val="#ppt_x"/>
                                          </p:val>
                                        </p:tav>
                                      </p:tavLst>
                                    </p:anim>
                                    <p:anim calcmode="lin" valueType="num">
                                      <p:cBhvr additive="base">
                                        <p:cTn id="248" dur="4500" fill="hold"/>
                                        <p:tgtEl>
                                          <p:spTgt spid="18"/>
                                        </p:tgtEl>
                                        <p:attrNameLst>
                                          <p:attrName>ppt_y</p:attrName>
                                        </p:attrNameLst>
                                      </p:cBhvr>
                                      <p:tavLst>
                                        <p:tav tm="0">
                                          <p:val>
                                            <p:strVal val="#ppt_y"/>
                                          </p:val>
                                        </p:tav>
                                        <p:tav tm="100000">
                                          <p:val>
                                            <p:strVal val="#ppt_y"/>
                                          </p:val>
                                        </p:tav>
                                      </p:tavLst>
                                    </p:anim>
                                  </p:childTnLst>
                                </p:cTn>
                              </p:par>
                              <p:par>
                                <p:cTn id="249" presetID="2" presetClass="exit" presetSubtype="2" fill="hold" grpId="1" nodeType="withEffect">
                                  <p:stCondLst>
                                    <p:cond delay="0"/>
                                  </p:stCondLst>
                                  <p:childTnLst>
                                    <p:anim calcmode="lin" valueType="num">
                                      <p:cBhvr additive="base">
                                        <p:cTn id="250" dur="4500"/>
                                        <p:tgtEl>
                                          <p:spTgt spid="18"/>
                                        </p:tgtEl>
                                        <p:attrNameLst>
                                          <p:attrName>ppt_x</p:attrName>
                                        </p:attrNameLst>
                                      </p:cBhvr>
                                      <p:tavLst>
                                        <p:tav tm="0">
                                          <p:val>
                                            <p:strVal val="ppt_x"/>
                                          </p:val>
                                        </p:tav>
                                        <p:tav tm="100000">
                                          <p:val>
                                            <p:strVal val="1+ppt_w/2"/>
                                          </p:val>
                                        </p:tav>
                                      </p:tavLst>
                                    </p:anim>
                                    <p:anim calcmode="lin" valueType="num">
                                      <p:cBhvr additive="base">
                                        <p:cTn id="251" dur="4500"/>
                                        <p:tgtEl>
                                          <p:spTgt spid="18"/>
                                        </p:tgtEl>
                                        <p:attrNameLst>
                                          <p:attrName>ppt_y</p:attrName>
                                        </p:attrNameLst>
                                      </p:cBhvr>
                                      <p:tavLst>
                                        <p:tav tm="0">
                                          <p:val>
                                            <p:strVal val="ppt_y"/>
                                          </p:val>
                                        </p:tav>
                                        <p:tav tm="100000">
                                          <p:val>
                                            <p:strVal val="ppt_y"/>
                                          </p:val>
                                        </p:tav>
                                      </p:tavLst>
                                    </p:anim>
                                    <p:set>
                                      <p:cBhvr>
                                        <p:cTn id="252" dur="1" fill="hold">
                                          <p:stCondLst>
                                            <p:cond delay="4499"/>
                                          </p:stCondLst>
                                        </p:cTn>
                                        <p:tgtEl>
                                          <p:spTgt spid="18"/>
                                        </p:tgtEl>
                                        <p:attrNameLst>
                                          <p:attrName>style.visibility</p:attrName>
                                        </p:attrNameLst>
                                      </p:cBhvr>
                                      <p:to>
                                        <p:strVal val="hidden"/>
                                      </p:to>
                                    </p:set>
                                  </p:childTnLst>
                                </p:cTn>
                              </p:par>
                              <p:par>
                                <p:cTn id="253" presetID="8" presetClass="emph" presetSubtype="0" fill="hold" grpId="2" nodeType="withEffect">
                                  <p:stCondLst>
                                    <p:cond delay="0"/>
                                  </p:stCondLst>
                                  <p:childTnLst>
                                    <p:animRot by="21600000">
                                      <p:cBhvr>
                                        <p:cTn id="254" dur="4500" fill="hold"/>
                                        <p:tgtEl>
                                          <p:spTgt spid="18"/>
                                        </p:tgtEl>
                                        <p:attrNameLst>
                                          <p:attrName>r</p:attrName>
                                        </p:attrNameLst>
                                      </p:cBhvr>
                                    </p:animRot>
                                  </p:childTnLst>
                                </p:cTn>
                              </p:par>
                              <p:par>
                                <p:cTn id="255" presetID="2" presetClass="entr" presetSubtype="8" fill="hold" grpId="0" nodeType="withEffect">
                                  <p:stCondLst>
                                    <p:cond delay="0"/>
                                  </p:stCondLst>
                                  <p:childTnLst>
                                    <p:set>
                                      <p:cBhvr>
                                        <p:cTn id="256" dur="1" fill="hold">
                                          <p:stCondLst>
                                            <p:cond delay="0"/>
                                          </p:stCondLst>
                                        </p:cTn>
                                        <p:tgtEl>
                                          <p:spTgt spid="19"/>
                                        </p:tgtEl>
                                        <p:attrNameLst>
                                          <p:attrName>style.visibility</p:attrName>
                                        </p:attrNameLst>
                                      </p:cBhvr>
                                      <p:to>
                                        <p:strVal val="visible"/>
                                      </p:to>
                                    </p:set>
                                    <p:anim calcmode="lin" valueType="num">
                                      <p:cBhvr additive="base">
                                        <p:cTn id="257" dur="4500" fill="hold"/>
                                        <p:tgtEl>
                                          <p:spTgt spid="19"/>
                                        </p:tgtEl>
                                        <p:attrNameLst>
                                          <p:attrName>ppt_x</p:attrName>
                                        </p:attrNameLst>
                                      </p:cBhvr>
                                      <p:tavLst>
                                        <p:tav tm="0">
                                          <p:val>
                                            <p:strVal val="0-#ppt_w/2"/>
                                          </p:val>
                                        </p:tav>
                                        <p:tav tm="100000">
                                          <p:val>
                                            <p:strVal val="#ppt_x"/>
                                          </p:val>
                                        </p:tav>
                                      </p:tavLst>
                                    </p:anim>
                                    <p:anim calcmode="lin" valueType="num">
                                      <p:cBhvr additive="base">
                                        <p:cTn id="258" dur="4500" fill="hold"/>
                                        <p:tgtEl>
                                          <p:spTgt spid="19"/>
                                        </p:tgtEl>
                                        <p:attrNameLst>
                                          <p:attrName>ppt_y</p:attrName>
                                        </p:attrNameLst>
                                      </p:cBhvr>
                                      <p:tavLst>
                                        <p:tav tm="0">
                                          <p:val>
                                            <p:strVal val="#ppt_y"/>
                                          </p:val>
                                        </p:tav>
                                        <p:tav tm="100000">
                                          <p:val>
                                            <p:strVal val="#ppt_y"/>
                                          </p:val>
                                        </p:tav>
                                      </p:tavLst>
                                    </p:anim>
                                  </p:childTnLst>
                                </p:cTn>
                              </p:par>
                              <p:par>
                                <p:cTn id="259" presetID="2" presetClass="exit" presetSubtype="2" fill="hold" grpId="1" nodeType="withEffect">
                                  <p:stCondLst>
                                    <p:cond delay="0"/>
                                  </p:stCondLst>
                                  <p:childTnLst>
                                    <p:anim calcmode="lin" valueType="num">
                                      <p:cBhvr additive="base">
                                        <p:cTn id="260" dur="4500"/>
                                        <p:tgtEl>
                                          <p:spTgt spid="19"/>
                                        </p:tgtEl>
                                        <p:attrNameLst>
                                          <p:attrName>ppt_x</p:attrName>
                                        </p:attrNameLst>
                                      </p:cBhvr>
                                      <p:tavLst>
                                        <p:tav tm="0">
                                          <p:val>
                                            <p:strVal val="ppt_x"/>
                                          </p:val>
                                        </p:tav>
                                        <p:tav tm="100000">
                                          <p:val>
                                            <p:strVal val="1+ppt_w/2"/>
                                          </p:val>
                                        </p:tav>
                                      </p:tavLst>
                                    </p:anim>
                                    <p:anim calcmode="lin" valueType="num">
                                      <p:cBhvr additive="base">
                                        <p:cTn id="261" dur="4500"/>
                                        <p:tgtEl>
                                          <p:spTgt spid="19"/>
                                        </p:tgtEl>
                                        <p:attrNameLst>
                                          <p:attrName>ppt_y</p:attrName>
                                        </p:attrNameLst>
                                      </p:cBhvr>
                                      <p:tavLst>
                                        <p:tav tm="0">
                                          <p:val>
                                            <p:strVal val="ppt_y"/>
                                          </p:val>
                                        </p:tav>
                                        <p:tav tm="100000">
                                          <p:val>
                                            <p:strVal val="ppt_y"/>
                                          </p:val>
                                        </p:tav>
                                      </p:tavLst>
                                    </p:anim>
                                    <p:set>
                                      <p:cBhvr>
                                        <p:cTn id="262" dur="1" fill="hold">
                                          <p:stCondLst>
                                            <p:cond delay="4499"/>
                                          </p:stCondLst>
                                        </p:cTn>
                                        <p:tgtEl>
                                          <p:spTgt spid="19"/>
                                        </p:tgtEl>
                                        <p:attrNameLst>
                                          <p:attrName>style.visibility</p:attrName>
                                        </p:attrNameLst>
                                      </p:cBhvr>
                                      <p:to>
                                        <p:strVal val="hidden"/>
                                      </p:to>
                                    </p:set>
                                  </p:childTnLst>
                                </p:cTn>
                              </p:par>
                              <p:par>
                                <p:cTn id="263" presetID="8" presetClass="emph" presetSubtype="0" fill="hold" grpId="2" nodeType="withEffect">
                                  <p:stCondLst>
                                    <p:cond delay="0"/>
                                  </p:stCondLst>
                                  <p:childTnLst>
                                    <p:animRot by="21600000">
                                      <p:cBhvr>
                                        <p:cTn id="264" dur="4500" fill="hold"/>
                                        <p:tgtEl>
                                          <p:spTgt spid="19"/>
                                        </p:tgtEl>
                                        <p:attrNameLst>
                                          <p:attrName>r</p:attrName>
                                        </p:attrNameLst>
                                      </p:cBhvr>
                                    </p:animRot>
                                  </p:childTnLst>
                                </p:cTn>
                              </p:par>
                              <p:par>
                                <p:cTn id="265" presetID="2" presetClass="entr" presetSubtype="8" fill="hold" grpId="0" nodeType="withEffect">
                                  <p:stCondLst>
                                    <p:cond delay="0"/>
                                  </p:stCondLst>
                                  <p:childTnLst>
                                    <p:set>
                                      <p:cBhvr>
                                        <p:cTn id="266" dur="1" fill="hold">
                                          <p:stCondLst>
                                            <p:cond delay="0"/>
                                          </p:stCondLst>
                                        </p:cTn>
                                        <p:tgtEl>
                                          <p:spTgt spid="20"/>
                                        </p:tgtEl>
                                        <p:attrNameLst>
                                          <p:attrName>style.visibility</p:attrName>
                                        </p:attrNameLst>
                                      </p:cBhvr>
                                      <p:to>
                                        <p:strVal val="visible"/>
                                      </p:to>
                                    </p:set>
                                    <p:anim calcmode="lin" valueType="num">
                                      <p:cBhvr additive="base">
                                        <p:cTn id="267" dur="4500" fill="hold"/>
                                        <p:tgtEl>
                                          <p:spTgt spid="20"/>
                                        </p:tgtEl>
                                        <p:attrNameLst>
                                          <p:attrName>ppt_x</p:attrName>
                                        </p:attrNameLst>
                                      </p:cBhvr>
                                      <p:tavLst>
                                        <p:tav tm="0">
                                          <p:val>
                                            <p:strVal val="0-#ppt_w/2"/>
                                          </p:val>
                                        </p:tav>
                                        <p:tav tm="100000">
                                          <p:val>
                                            <p:strVal val="#ppt_x"/>
                                          </p:val>
                                        </p:tav>
                                      </p:tavLst>
                                    </p:anim>
                                    <p:anim calcmode="lin" valueType="num">
                                      <p:cBhvr additive="base">
                                        <p:cTn id="268" dur="4500" fill="hold"/>
                                        <p:tgtEl>
                                          <p:spTgt spid="20"/>
                                        </p:tgtEl>
                                        <p:attrNameLst>
                                          <p:attrName>ppt_y</p:attrName>
                                        </p:attrNameLst>
                                      </p:cBhvr>
                                      <p:tavLst>
                                        <p:tav tm="0">
                                          <p:val>
                                            <p:strVal val="#ppt_y"/>
                                          </p:val>
                                        </p:tav>
                                        <p:tav tm="100000">
                                          <p:val>
                                            <p:strVal val="#ppt_y"/>
                                          </p:val>
                                        </p:tav>
                                      </p:tavLst>
                                    </p:anim>
                                  </p:childTnLst>
                                </p:cTn>
                              </p:par>
                              <p:par>
                                <p:cTn id="269" presetID="2" presetClass="exit" presetSubtype="2" fill="hold" grpId="1" nodeType="withEffect">
                                  <p:stCondLst>
                                    <p:cond delay="0"/>
                                  </p:stCondLst>
                                  <p:childTnLst>
                                    <p:anim calcmode="lin" valueType="num">
                                      <p:cBhvr additive="base">
                                        <p:cTn id="270" dur="4500"/>
                                        <p:tgtEl>
                                          <p:spTgt spid="20"/>
                                        </p:tgtEl>
                                        <p:attrNameLst>
                                          <p:attrName>ppt_x</p:attrName>
                                        </p:attrNameLst>
                                      </p:cBhvr>
                                      <p:tavLst>
                                        <p:tav tm="0">
                                          <p:val>
                                            <p:strVal val="ppt_x"/>
                                          </p:val>
                                        </p:tav>
                                        <p:tav tm="100000">
                                          <p:val>
                                            <p:strVal val="1+ppt_w/2"/>
                                          </p:val>
                                        </p:tav>
                                      </p:tavLst>
                                    </p:anim>
                                    <p:anim calcmode="lin" valueType="num">
                                      <p:cBhvr additive="base">
                                        <p:cTn id="271" dur="4500"/>
                                        <p:tgtEl>
                                          <p:spTgt spid="20"/>
                                        </p:tgtEl>
                                        <p:attrNameLst>
                                          <p:attrName>ppt_y</p:attrName>
                                        </p:attrNameLst>
                                      </p:cBhvr>
                                      <p:tavLst>
                                        <p:tav tm="0">
                                          <p:val>
                                            <p:strVal val="ppt_y"/>
                                          </p:val>
                                        </p:tav>
                                        <p:tav tm="100000">
                                          <p:val>
                                            <p:strVal val="ppt_y"/>
                                          </p:val>
                                        </p:tav>
                                      </p:tavLst>
                                    </p:anim>
                                    <p:set>
                                      <p:cBhvr>
                                        <p:cTn id="272" dur="1" fill="hold">
                                          <p:stCondLst>
                                            <p:cond delay="4499"/>
                                          </p:stCondLst>
                                        </p:cTn>
                                        <p:tgtEl>
                                          <p:spTgt spid="20"/>
                                        </p:tgtEl>
                                        <p:attrNameLst>
                                          <p:attrName>style.visibility</p:attrName>
                                        </p:attrNameLst>
                                      </p:cBhvr>
                                      <p:to>
                                        <p:strVal val="hidden"/>
                                      </p:to>
                                    </p:set>
                                  </p:childTnLst>
                                </p:cTn>
                              </p:par>
                              <p:par>
                                <p:cTn id="273" presetID="8" presetClass="emph" presetSubtype="0" fill="hold" grpId="2" nodeType="withEffect">
                                  <p:stCondLst>
                                    <p:cond delay="0"/>
                                  </p:stCondLst>
                                  <p:childTnLst>
                                    <p:animRot by="21600000">
                                      <p:cBhvr>
                                        <p:cTn id="274" dur="4500" fill="hold"/>
                                        <p:tgtEl>
                                          <p:spTgt spid="20"/>
                                        </p:tgtEl>
                                        <p:attrNameLst>
                                          <p:attrName>r</p:attrName>
                                        </p:attrNameLst>
                                      </p:cBhvr>
                                    </p:animRot>
                                  </p:childTnLst>
                                </p:cTn>
                              </p:par>
                              <p:par>
                                <p:cTn id="275" presetID="2" presetClass="entr" presetSubtype="8" fill="hold" grpId="0" nodeType="withEffect">
                                  <p:stCondLst>
                                    <p:cond delay="0"/>
                                  </p:stCondLst>
                                  <p:childTnLst>
                                    <p:set>
                                      <p:cBhvr>
                                        <p:cTn id="276" dur="1" fill="hold">
                                          <p:stCondLst>
                                            <p:cond delay="0"/>
                                          </p:stCondLst>
                                        </p:cTn>
                                        <p:tgtEl>
                                          <p:spTgt spid="21"/>
                                        </p:tgtEl>
                                        <p:attrNameLst>
                                          <p:attrName>style.visibility</p:attrName>
                                        </p:attrNameLst>
                                      </p:cBhvr>
                                      <p:to>
                                        <p:strVal val="visible"/>
                                      </p:to>
                                    </p:set>
                                    <p:anim calcmode="lin" valueType="num">
                                      <p:cBhvr additive="base">
                                        <p:cTn id="277" dur="4500" fill="hold"/>
                                        <p:tgtEl>
                                          <p:spTgt spid="21"/>
                                        </p:tgtEl>
                                        <p:attrNameLst>
                                          <p:attrName>ppt_x</p:attrName>
                                        </p:attrNameLst>
                                      </p:cBhvr>
                                      <p:tavLst>
                                        <p:tav tm="0">
                                          <p:val>
                                            <p:strVal val="0-#ppt_w/2"/>
                                          </p:val>
                                        </p:tav>
                                        <p:tav tm="100000">
                                          <p:val>
                                            <p:strVal val="#ppt_x"/>
                                          </p:val>
                                        </p:tav>
                                      </p:tavLst>
                                    </p:anim>
                                    <p:anim calcmode="lin" valueType="num">
                                      <p:cBhvr additive="base">
                                        <p:cTn id="278" dur="4500" fill="hold"/>
                                        <p:tgtEl>
                                          <p:spTgt spid="21"/>
                                        </p:tgtEl>
                                        <p:attrNameLst>
                                          <p:attrName>ppt_y</p:attrName>
                                        </p:attrNameLst>
                                      </p:cBhvr>
                                      <p:tavLst>
                                        <p:tav tm="0">
                                          <p:val>
                                            <p:strVal val="#ppt_y"/>
                                          </p:val>
                                        </p:tav>
                                        <p:tav tm="100000">
                                          <p:val>
                                            <p:strVal val="#ppt_y"/>
                                          </p:val>
                                        </p:tav>
                                      </p:tavLst>
                                    </p:anim>
                                  </p:childTnLst>
                                </p:cTn>
                              </p:par>
                              <p:par>
                                <p:cTn id="279" presetID="2" presetClass="exit" presetSubtype="2" fill="hold" grpId="1" nodeType="withEffect">
                                  <p:stCondLst>
                                    <p:cond delay="0"/>
                                  </p:stCondLst>
                                  <p:childTnLst>
                                    <p:anim calcmode="lin" valueType="num">
                                      <p:cBhvr additive="base">
                                        <p:cTn id="280" dur="4500"/>
                                        <p:tgtEl>
                                          <p:spTgt spid="21"/>
                                        </p:tgtEl>
                                        <p:attrNameLst>
                                          <p:attrName>ppt_x</p:attrName>
                                        </p:attrNameLst>
                                      </p:cBhvr>
                                      <p:tavLst>
                                        <p:tav tm="0">
                                          <p:val>
                                            <p:strVal val="ppt_x"/>
                                          </p:val>
                                        </p:tav>
                                        <p:tav tm="100000">
                                          <p:val>
                                            <p:strVal val="1+ppt_w/2"/>
                                          </p:val>
                                        </p:tav>
                                      </p:tavLst>
                                    </p:anim>
                                    <p:anim calcmode="lin" valueType="num">
                                      <p:cBhvr additive="base">
                                        <p:cTn id="281" dur="4500"/>
                                        <p:tgtEl>
                                          <p:spTgt spid="21"/>
                                        </p:tgtEl>
                                        <p:attrNameLst>
                                          <p:attrName>ppt_y</p:attrName>
                                        </p:attrNameLst>
                                      </p:cBhvr>
                                      <p:tavLst>
                                        <p:tav tm="0">
                                          <p:val>
                                            <p:strVal val="ppt_y"/>
                                          </p:val>
                                        </p:tav>
                                        <p:tav tm="100000">
                                          <p:val>
                                            <p:strVal val="ppt_y"/>
                                          </p:val>
                                        </p:tav>
                                      </p:tavLst>
                                    </p:anim>
                                    <p:set>
                                      <p:cBhvr>
                                        <p:cTn id="282" dur="1" fill="hold">
                                          <p:stCondLst>
                                            <p:cond delay="4499"/>
                                          </p:stCondLst>
                                        </p:cTn>
                                        <p:tgtEl>
                                          <p:spTgt spid="21"/>
                                        </p:tgtEl>
                                        <p:attrNameLst>
                                          <p:attrName>style.visibility</p:attrName>
                                        </p:attrNameLst>
                                      </p:cBhvr>
                                      <p:to>
                                        <p:strVal val="hidden"/>
                                      </p:to>
                                    </p:set>
                                  </p:childTnLst>
                                </p:cTn>
                              </p:par>
                              <p:par>
                                <p:cTn id="283" presetID="8" presetClass="emph" presetSubtype="0" fill="hold" grpId="2" nodeType="withEffect">
                                  <p:stCondLst>
                                    <p:cond delay="0"/>
                                  </p:stCondLst>
                                  <p:childTnLst>
                                    <p:animRot by="21600000">
                                      <p:cBhvr>
                                        <p:cTn id="284" dur="4500" fill="hold"/>
                                        <p:tgtEl>
                                          <p:spTgt spid="21"/>
                                        </p:tgtEl>
                                        <p:attrNameLst>
                                          <p:attrName>r</p:attrName>
                                        </p:attrNameLst>
                                      </p:cBhvr>
                                    </p:animRot>
                                  </p:childTnLst>
                                </p:cTn>
                              </p:par>
                              <p:par>
                                <p:cTn id="285" presetID="2" presetClass="entr" presetSubtype="8" fill="hold" grpId="0" nodeType="withEffect">
                                  <p:stCondLst>
                                    <p:cond delay="0"/>
                                  </p:stCondLst>
                                  <p:childTnLst>
                                    <p:set>
                                      <p:cBhvr>
                                        <p:cTn id="286" dur="1" fill="hold">
                                          <p:stCondLst>
                                            <p:cond delay="0"/>
                                          </p:stCondLst>
                                        </p:cTn>
                                        <p:tgtEl>
                                          <p:spTgt spid="22"/>
                                        </p:tgtEl>
                                        <p:attrNameLst>
                                          <p:attrName>style.visibility</p:attrName>
                                        </p:attrNameLst>
                                      </p:cBhvr>
                                      <p:to>
                                        <p:strVal val="visible"/>
                                      </p:to>
                                    </p:set>
                                    <p:anim calcmode="lin" valueType="num">
                                      <p:cBhvr additive="base">
                                        <p:cTn id="287" dur="4500" fill="hold"/>
                                        <p:tgtEl>
                                          <p:spTgt spid="22"/>
                                        </p:tgtEl>
                                        <p:attrNameLst>
                                          <p:attrName>ppt_x</p:attrName>
                                        </p:attrNameLst>
                                      </p:cBhvr>
                                      <p:tavLst>
                                        <p:tav tm="0">
                                          <p:val>
                                            <p:strVal val="0-#ppt_w/2"/>
                                          </p:val>
                                        </p:tav>
                                        <p:tav tm="100000">
                                          <p:val>
                                            <p:strVal val="#ppt_x"/>
                                          </p:val>
                                        </p:tav>
                                      </p:tavLst>
                                    </p:anim>
                                    <p:anim calcmode="lin" valueType="num">
                                      <p:cBhvr additive="base">
                                        <p:cTn id="288" dur="4500" fill="hold"/>
                                        <p:tgtEl>
                                          <p:spTgt spid="22"/>
                                        </p:tgtEl>
                                        <p:attrNameLst>
                                          <p:attrName>ppt_y</p:attrName>
                                        </p:attrNameLst>
                                      </p:cBhvr>
                                      <p:tavLst>
                                        <p:tav tm="0">
                                          <p:val>
                                            <p:strVal val="#ppt_y"/>
                                          </p:val>
                                        </p:tav>
                                        <p:tav tm="100000">
                                          <p:val>
                                            <p:strVal val="#ppt_y"/>
                                          </p:val>
                                        </p:tav>
                                      </p:tavLst>
                                    </p:anim>
                                  </p:childTnLst>
                                </p:cTn>
                              </p:par>
                              <p:par>
                                <p:cTn id="289" presetID="2" presetClass="exit" presetSubtype="2" fill="hold" grpId="1" nodeType="withEffect">
                                  <p:stCondLst>
                                    <p:cond delay="0"/>
                                  </p:stCondLst>
                                  <p:childTnLst>
                                    <p:anim calcmode="lin" valueType="num">
                                      <p:cBhvr additive="base">
                                        <p:cTn id="290" dur="4500"/>
                                        <p:tgtEl>
                                          <p:spTgt spid="22"/>
                                        </p:tgtEl>
                                        <p:attrNameLst>
                                          <p:attrName>ppt_x</p:attrName>
                                        </p:attrNameLst>
                                      </p:cBhvr>
                                      <p:tavLst>
                                        <p:tav tm="0">
                                          <p:val>
                                            <p:strVal val="ppt_x"/>
                                          </p:val>
                                        </p:tav>
                                        <p:tav tm="100000">
                                          <p:val>
                                            <p:strVal val="1+ppt_w/2"/>
                                          </p:val>
                                        </p:tav>
                                      </p:tavLst>
                                    </p:anim>
                                    <p:anim calcmode="lin" valueType="num">
                                      <p:cBhvr additive="base">
                                        <p:cTn id="291" dur="4500"/>
                                        <p:tgtEl>
                                          <p:spTgt spid="22"/>
                                        </p:tgtEl>
                                        <p:attrNameLst>
                                          <p:attrName>ppt_y</p:attrName>
                                        </p:attrNameLst>
                                      </p:cBhvr>
                                      <p:tavLst>
                                        <p:tav tm="0">
                                          <p:val>
                                            <p:strVal val="ppt_y"/>
                                          </p:val>
                                        </p:tav>
                                        <p:tav tm="100000">
                                          <p:val>
                                            <p:strVal val="ppt_y"/>
                                          </p:val>
                                        </p:tav>
                                      </p:tavLst>
                                    </p:anim>
                                    <p:set>
                                      <p:cBhvr>
                                        <p:cTn id="292" dur="1" fill="hold">
                                          <p:stCondLst>
                                            <p:cond delay="4499"/>
                                          </p:stCondLst>
                                        </p:cTn>
                                        <p:tgtEl>
                                          <p:spTgt spid="22"/>
                                        </p:tgtEl>
                                        <p:attrNameLst>
                                          <p:attrName>style.visibility</p:attrName>
                                        </p:attrNameLst>
                                      </p:cBhvr>
                                      <p:to>
                                        <p:strVal val="hidden"/>
                                      </p:to>
                                    </p:set>
                                  </p:childTnLst>
                                </p:cTn>
                              </p:par>
                              <p:par>
                                <p:cTn id="293" presetID="8" presetClass="emph" presetSubtype="0" fill="hold" grpId="2" nodeType="withEffect">
                                  <p:stCondLst>
                                    <p:cond delay="0"/>
                                  </p:stCondLst>
                                  <p:childTnLst>
                                    <p:animRot by="21600000">
                                      <p:cBhvr>
                                        <p:cTn id="294" dur="4500" fill="hold"/>
                                        <p:tgtEl>
                                          <p:spTgt spid="22"/>
                                        </p:tgtEl>
                                        <p:attrNameLst>
                                          <p:attrName>r</p:attrName>
                                        </p:attrNameLst>
                                      </p:cBhvr>
                                    </p:animRot>
                                  </p:childTnLst>
                                </p:cTn>
                              </p:par>
                              <p:par>
                                <p:cTn id="295" presetID="2" presetClass="entr" presetSubtype="8" fill="hold" grpId="0" nodeType="withEffect">
                                  <p:stCondLst>
                                    <p:cond delay="0"/>
                                  </p:stCondLst>
                                  <p:childTnLst>
                                    <p:set>
                                      <p:cBhvr>
                                        <p:cTn id="296" dur="1" fill="hold">
                                          <p:stCondLst>
                                            <p:cond delay="0"/>
                                          </p:stCondLst>
                                        </p:cTn>
                                        <p:tgtEl>
                                          <p:spTgt spid="9"/>
                                        </p:tgtEl>
                                        <p:attrNameLst>
                                          <p:attrName>style.visibility</p:attrName>
                                        </p:attrNameLst>
                                      </p:cBhvr>
                                      <p:to>
                                        <p:strVal val="visible"/>
                                      </p:to>
                                    </p:set>
                                    <p:anim calcmode="lin" valueType="num">
                                      <p:cBhvr additive="base">
                                        <p:cTn id="297" dur="4500" fill="hold"/>
                                        <p:tgtEl>
                                          <p:spTgt spid="9"/>
                                        </p:tgtEl>
                                        <p:attrNameLst>
                                          <p:attrName>ppt_x</p:attrName>
                                        </p:attrNameLst>
                                      </p:cBhvr>
                                      <p:tavLst>
                                        <p:tav tm="0">
                                          <p:val>
                                            <p:strVal val="0-#ppt_w/2"/>
                                          </p:val>
                                        </p:tav>
                                        <p:tav tm="100000">
                                          <p:val>
                                            <p:strVal val="#ppt_x"/>
                                          </p:val>
                                        </p:tav>
                                      </p:tavLst>
                                    </p:anim>
                                    <p:anim calcmode="lin" valueType="num">
                                      <p:cBhvr additive="base">
                                        <p:cTn id="298" dur="4500" fill="hold"/>
                                        <p:tgtEl>
                                          <p:spTgt spid="9"/>
                                        </p:tgtEl>
                                        <p:attrNameLst>
                                          <p:attrName>ppt_y</p:attrName>
                                        </p:attrNameLst>
                                      </p:cBhvr>
                                      <p:tavLst>
                                        <p:tav tm="0">
                                          <p:val>
                                            <p:strVal val="#ppt_y"/>
                                          </p:val>
                                        </p:tav>
                                        <p:tav tm="100000">
                                          <p:val>
                                            <p:strVal val="#ppt_y"/>
                                          </p:val>
                                        </p:tav>
                                      </p:tavLst>
                                    </p:anim>
                                  </p:childTnLst>
                                </p:cTn>
                              </p:par>
                              <p:par>
                                <p:cTn id="299" presetID="2" presetClass="exit" presetSubtype="2" fill="hold" grpId="1" nodeType="withEffect">
                                  <p:stCondLst>
                                    <p:cond delay="0"/>
                                  </p:stCondLst>
                                  <p:childTnLst>
                                    <p:anim calcmode="lin" valueType="num">
                                      <p:cBhvr additive="base">
                                        <p:cTn id="300" dur="4500"/>
                                        <p:tgtEl>
                                          <p:spTgt spid="9"/>
                                        </p:tgtEl>
                                        <p:attrNameLst>
                                          <p:attrName>ppt_x</p:attrName>
                                        </p:attrNameLst>
                                      </p:cBhvr>
                                      <p:tavLst>
                                        <p:tav tm="0">
                                          <p:val>
                                            <p:strVal val="ppt_x"/>
                                          </p:val>
                                        </p:tav>
                                        <p:tav tm="100000">
                                          <p:val>
                                            <p:strVal val="1+ppt_w/2"/>
                                          </p:val>
                                        </p:tav>
                                      </p:tavLst>
                                    </p:anim>
                                    <p:anim calcmode="lin" valueType="num">
                                      <p:cBhvr additive="base">
                                        <p:cTn id="301" dur="4500"/>
                                        <p:tgtEl>
                                          <p:spTgt spid="9"/>
                                        </p:tgtEl>
                                        <p:attrNameLst>
                                          <p:attrName>ppt_y</p:attrName>
                                        </p:attrNameLst>
                                      </p:cBhvr>
                                      <p:tavLst>
                                        <p:tav tm="0">
                                          <p:val>
                                            <p:strVal val="ppt_y"/>
                                          </p:val>
                                        </p:tav>
                                        <p:tav tm="100000">
                                          <p:val>
                                            <p:strVal val="ppt_y"/>
                                          </p:val>
                                        </p:tav>
                                      </p:tavLst>
                                    </p:anim>
                                    <p:set>
                                      <p:cBhvr>
                                        <p:cTn id="302" dur="1" fill="hold">
                                          <p:stCondLst>
                                            <p:cond delay="4499"/>
                                          </p:stCondLst>
                                        </p:cTn>
                                        <p:tgtEl>
                                          <p:spTgt spid="9"/>
                                        </p:tgtEl>
                                        <p:attrNameLst>
                                          <p:attrName>style.visibility</p:attrName>
                                        </p:attrNameLst>
                                      </p:cBhvr>
                                      <p:to>
                                        <p:strVal val="hidden"/>
                                      </p:to>
                                    </p:set>
                                  </p:childTnLst>
                                </p:cTn>
                              </p:par>
                              <p:par>
                                <p:cTn id="303" presetID="8" presetClass="emph" presetSubtype="0" fill="hold" grpId="2" nodeType="withEffect">
                                  <p:stCondLst>
                                    <p:cond delay="0"/>
                                  </p:stCondLst>
                                  <p:childTnLst>
                                    <p:animRot by="21600000">
                                      <p:cBhvr>
                                        <p:cTn id="304" dur="4500" fill="hold"/>
                                        <p:tgtEl>
                                          <p:spTgt spid="9"/>
                                        </p:tgtEl>
                                        <p:attrNameLst>
                                          <p:attrName>r</p:attrName>
                                        </p:attrNameLst>
                                      </p:cBhvr>
                                    </p:animRot>
                                  </p:childTnLst>
                                </p:cTn>
                              </p:par>
                              <p:par>
                                <p:cTn id="305" presetID="2" presetClass="entr" presetSubtype="8" fill="hold" grpId="0" nodeType="withEffect">
                                  <p:stCondLst>
                                    <p:cond delay="0"/>
                                  </p:stCondLst>
                                  <p:childTnLst>
                                    <p:set>
                                      <p:cBhvr>
                                        <p:cTn id="306" dur="1" fill="hold">
                                          <p:stCondLst>
                                            <p:cond delay="0"/>
                                          </p:stCondLst>
                                        </p:cTn>
                                        <p:tgtEl>
                                          <p:spTgt spid="10"/>
                                        </p:tgtEl>
                                        <p:attrNameLst>
                                          <p:attrName>style.visibility</p:attrName>
                                        </p:attrNameLst>
                                      </p:cBhvr>
                                      <p:to>
                                        <p:strVal val="visible"/>
                                      </p:to>
                                    </p:set>
                                    <p:anim calcmode="lin" valueType="num">
                                      <p:cBhvr additive="base">
                                        <p:cTn id="307" dur="4500" fill="hold"/>
                                        <p:tgtEl>
                                          <p:spTgt spid="10"/>
                                        </p:tgtEl>
                                        <p:attrNameLst>
                                          <p:attrName>ppt_x</p:attrName>
                                        </p:attrNameLst>
                                      </p:cBhvr>
                                      <p:tavLst>
                                        <p:tav tm="0">
                                          <p:val>
                                            <p:strVal val="0-#ppt_w/2"/>
                                          </p:val>
                                        </p:tav>
                                        <p:tav tm="100000">
                                          <p:val>
                                            <p:strVal val="#ppt_x"/>
                                          </p:val>
                                        </p:tav>
                                      </p:tavLst>
                                    </p:anim>
                                    <p:anim calcmode="lin" valueType="num">
                                      <p:cBhvr additive="base">
                                        <p:cTn id="308" dur="4500" fill="hold"/>
                                        <p:tgtEl>
                                          <p:spTgt spid="10"/>
                                        </p:tgtEl>
                                        <p:attrNameLst>
                                          <p:attrName>ppt_y</p:attrName>
                                        </p:attrNameLst>
                                      </p:cBhvr>
                                      <p:tavLst>
                                        <p:tav tm="0">
                                          <p:val>
                                            <p:strVal val="#ppt_y"/>
                                          </p:val>
                                        </p:tav>
                                        <p:tav tm="100000">
                                          <p:val>
                                            <p:strVal val="#ppt_y"/>
                                          </p:val>
                                        </p:tav>
                                      </p:tavLst>
                                    </p:anim>
                                  </p:childTnLst>
                                </p:cTn>
                              </p:par>
                              <p:par>
                                <p:cTn id="309" presetID="2" presetClass="exit" presetSubtype="2" fill="hold" grpId="1" nodeType="withEffect">
                                  <p:stCondLst>
                                    <p:cond delay="0"/>
                                  </p:stCondLst>
                                  <p:childTnLst>
                                    <p:anim calcmode="lin" valueType="num">
                                      <p:cBhvr additive="base">
                                        <p:cTn id="310" dur="4500"/>
                                        <p:tgtEl>
                                          <p:spTgt spid="10"/>
                                        </p:tgtEl>
                                        <p:attrNameLst>
                                          <p:attrName>ppt_x</p:attrName>
                                        </p:attrNameLst>
                                      </p:cBhvr>
                                      <p:tavLst>
                                        <p:tav tm="0">
                                          <p:val>
                                            <p:strVal val="ppt_x"/>
                                          </p:val>
                                        </p:tav>
                                        <p:tav tm="100000">
                                          <p:val>
                                            <p:strVal val="1+ppt_w/2"/>
                                          </p:val>
                                        </p:tav>
                                      </p:tavLst>
                                    </p:anim>
                                    <p:anim calcmode="lin" valueType="num">
                                      <p:cBhvr additive="base">
                                        <p:cTn id="311" dur="4500"/>
                                        <p:tgtEl>
                                          <p:spTgt spid="10"/>
                                        </p:tgtEl>
                                        <p:attrNameLst>
                                          <p:attrName>ppt_y</p:attrName>
                                        </p:attrNameLst>
                                      </p:cBhvr>
                                      <p:tavLst>
                                        <p:tav tm="0">
                                          <p:val>
                                            <p:strVal val="ppt_y"/>
                                          </p:val>
                                        </p:tav>
                                        <p:tav tm="100000">
                                          <p:val>
                                            <p:strVal val="ppt_y"/>
                                          </p:val>
                                        </p:tav>
                                      </p:tavLst>
                                    </p:anim>
                                    <p:set>
                                      <p:cBhvr>
                                        <p:cTn id="312" dur="1" fill="hold">
                                          <p:stCondLst>
                                            <p:cond delay="4499"/>
                                          </p:stCondLst>
                                        </p:cTn>
                                        <p:tgtEl>
                                          <p:spTgt spid="10"/>
                                        </p:tgtEl>
                                        <p:attrNameLst>
                                          <p:attrName>style.visibility</p:attrName>
                                        </p:attrNameLst>
                                      </p:cBhvr>
                                      <p:to>
                                        <p:strVal val="hidden"/>
                                      </p:to>
                                    </p:set>
                                  </p:childTnLst>
                                </p:cTn>
                              </p:par>
                              <p:par>
                                <p:cTn id="313" presetID="8" presetClass="emph" presetSubtype="0" fill="hold" grpId="2" nodeType="withEffect">
                                  <p:stCondLst>
                                    <p:cond delay="0"/>
                                  </p:stCondLst>
                                  <p:childTnLst>
                                    <p:animRot by="21600000">
                                      <p:cBhvr>
                                        <p:cTn id="314" dur="4500" fill="hold"/>
                                        <p:tgtEl>
                                          <p:spTgt spid="10"/>
                                        </p:tgtEl>
                                        <p:attrNameLst>
                                          <p:attrName>r</p:attrName>
                                        </p:attrNameLst>
                                      </p:cBhvr>
                                    </p:animRot>
                                  </p:childTnLst>
                                </p:cTn>
                              </p:par>
                              <p:par>
                                <p:cTn id="315" presetID="2" presetClass="entr" presetSubtype="8" fill="hold" grpId="0" nodeType="withEffect">
                                  <p:stCondLst>
                                    <p:cond delay="0"/>
                                  </p:stCondLst>
                                  <p:childTnLst>
                                    <p:set>
                                      <p:cBhvr>
                                        <p:cTn id="316" dur="1" fill="hold">
                                          <p:stCondLst>
                                            <p:cond delay="0"/>
                                          </p:stCondLst>
                                        </p:cTn>
                                        <p:tgtEl>
                                          <p:spTgt spid="11"/>
                                        </p:tgtEl>
                                        <p:attrNameLst>
                                          <p:attrName>style.visibility</p:attrName>
                                        </p:attrNameLst>
                                      </p:cBhvr>
                                      <p:to>
                                        <p:strVal val="visible"/>
                                      </p:to>
                                    </p:set>
                                    <p:anim calcmode="lin" valueType="num">
                                      <p:cBhvr additive="base">
                                        <p:cTn id="317" dur="4500" fill="hold"/>
                                        <p:tgtEl>
                                          <p:spTgt spid="11"/>
                                        </p:tgtEl>
                                        <p:attrNameLst>
                                          <p:attrName>ppt_x</p:attrName>
                                        </p:attrNameLst>
                                      </p:cBhvr>
                                      <p:tavLst>
                                        <p:tav tm="0">
                                          <p:val>
                                            <p:strVal val="0-#ppt_w/2"/>
                                          </p:val>
                                        </p:tav>
                                        <p:tav tm="100000">
                                          <p:val>
                                            <p:strVal val="#ppt_x"/>
                                          </p:val>
                                        </p:tav>
                                      </p:tavLst>
                                    </p:anim>
                                    <p:anim calcmode="lin" valueType="num">
                                      <p:cBhvr additive="base">
                                        <p:cTn id="318" dur="4500" fill="hold"/>
                                        <p:tgtEl>
                                          <p:spTgt spid="11"/>
                                        </p:tgtEl>
                                        <p:attrNameLst>
                                          <p:attrName>ppt_y</p:attrName>
                                        </p:attrNameLst>
                                      </p:cBhvr>
                                      <p:tavLst>
                                        <p:tav tm="0">
                                          <p:val>
                                            <p:strVal val="#ppt_y"/>
                                          </p:val>
                                        </p:tav>
                                        <p:tav tm="100000">
                                          <p:val>
                                            <p:strVal val="#ppt_y"/>
                                          </p:val>
                                        </p:tav>
                                      </p:tavLst>
                                    </p:anim>
                                  </p:childTnLst>
                                </p:cTn>
                              </p:par>
                              <p:par>
                                <p:cTn id="319" presetID="2" presetClass="exit" presetSubtype="2" fill="hold" grpId="1" nodeType="withEffect">
                                  <p:stCondLst>
                                    <p:cond delay="0"/>
                                  </p:stCondLst>
                                  <p:childTnLst>
                                    <p:anim calcmode="lin" valueType="num">
                                      <p:cBhvr additive="base">
                                        <p:cTn id="320" dur="4500"/>
                                        <p:tgtEl>
                                          <p:spTgt spid="11"/>
                                        </p:tgtEl>
                                        <p:attrNameLst>
                                          <p:attrName>ppt_x</p:attrName>
                                        </p:attrNameLst>
                                      </p:cBhvr>
                                      <p:tavLst>
                                        <p:tav tm="0">
                                          <p:val>
                                            <p:strVal val="ppt_x"/>
                                          </p:val>
                                        </p:tav>
                                        <p:tav tm="100000">
                                          <p:val>
                                            <p:strVal val="1+ppt_w/2"/>
                                          </p:val>
                                        </p:tav>
                                      </p:tavLst>
                                    </p:anim>
                                    <p:anim calcmode="lin" valueType="num">
                                      <p:cBhvr additive="base">
                                        <p:cTn id="321" dur="4500"/>
                                        <p:tgtEl>
                                          <p:spTgt spid="11"/>
                                        </p:tgtEl>
                                        <p:attrNameLst>
                                          <p:attrName>ppt_y</p:attrName>
                                        </p:attrNameLst>
                                      </p:cBhvr>
                                      <p:tavLst>
                                        <p:tav tm="0">
                                          <p:val>
                                            <p:strVal val="ppt_y"/>
                                          </p:val>
                                        </p:tav>
                                        <p:tav tm="100000">
                                          <p:val>
                                            <p:strVal val="ppt_y"/>
                                          </p:val>
                                        </p:tav>
                                      </p:tavLst>
                                    </p:anim>
                                    <p:set>
                                      <p:cBhvr>
                                        <p:cTn id="322" dur="1" fill="hold">
                                          <p:stCondLst>
                                            <p:cond delay="4499"/>
                                          </p:stCondLst>
                                        </p:cTn>
                                        <p:tgtEl>
                                          <p:spTgt spid="11"/>
                                        </p:tgtEl>
                                        <p:attrNameLst>
                                          <p:attrName>style.visibility</p:attrName>
                                        </p:attrNameLst>
                                      </p:cBhvr>
                                      <p:to>
                                        <p:strVal val="hidden"/>
                                      </p:to>
                                    </p:set>
                                  </p:childTnLst>
                                </p:cTn>
                              </p:par>
                              <p:par>
                                <p:cTn id="323" presetID="8" presetClass="emph" presetSubtype="0" fill="hold" grpId="2" nodeType="withEffect">
                                  <p:stCondLst>
                                    <p:cond delay="0"/>
                                  </p:stCondLst>
                                  <p:childTnLst>
                                    <p:animRot by="21600000">
                                      <p:cBhvr>
                                        <p:cTn id="324" dur="4500" fill="hold"/>
                                        <p:tgtEl>
                                          <p:spTgt spid="11"/>
                                        </p:tgtEl>
                                        <p:attrNameLst>
                                          <p:attrName>r</p:attrName>
                                        </p:attrNameLst>
                                      </p:cBhvr>
                                    </p:animRot>
                                  </p:childTnLst>
                                </p:cTn>
                              </p:par>
                              <p:par>
                                <p:cTn id="325" presetID="2" presetClass="entr" presetSubtype="8" fill="hold" grpId="0" nodeType="withEffect">
                                  <p:stCondLst>
                                    <p:cond delay="0"/>
                                  </p:stCondLst>
                                  <p:childTnLst>
                                    <p:set>
                                      <p:cBhvr>
                                        <p:cTn id="326" dur="1" fill="hold">
                                          <p:stCondLst>
                                            <p:cond delay="0"/>
                                          </p:stCondLst>
                                        </p:cTn>
                                        <p:tgtEl>
                                          <p:spTgt spid="12"/>
                                        </p:tgtEl>
                                        <p:attrNameLst>
                                          <p:attrName>style.visibility</p:attrName>
                                        </p:attrNameLst>
                                      </p:cBhvr>
                                      <p:to>
                                        <p:strVal val="visible"/>
                                      </p:to>
                                    </p:set>
                                    <p:anim calcmode="lin" valueType="num">
                                      <p:cBhvr additive="base">
                                        <p:cTn id="327" dur="4500" fill="hold"/>
                                        <p:tgtEl>
                                          <p:spTgt spid="12"/>
                                        </p:tgtEl>
                                        <p:attrNameLst>
                                          <p:attrName>ppt_x</p:attrName>
                                        </p:attrNameLst>
                                      </p:cBhvr>
                                      <p:tavLst>
                                        <p:tav tm="0">
                                          <p:val>
                                            <p:strVal val="0-#ppt_w/2"/>
                                          </p:val>
                                        </p:tav>
                                        <p:tav tm="100000">
                                          <p:val>
                                            <p:strVal val="#ppt_x"/>
                                          </p:val>
                                        </p:tav>
                                      </p:tavLst>
                                    </p:anim>
                                    <p:anim calcmode="lin" valueType="num">
                                      <p:cBhvr additive="base">
                                        <p:cTn id="328" dur="4500" fill="hold"/>
                                        <p:tgtEl>
                                          <p:spTgt spid="12"/>
                                        </p:tgtEl>
                                        <p:attrNameLst>
                                          <p:attrName>ppt_y</p:attrName>
                                        </p:attrNameLst>
                                      </p:cBhvr>
                                      <p:tavLst>
                                        <p:tav tm="0">
                                          <p:val>
                                            <p:strVal val="#ppt_y"/>
                                          </p:val>
                                        </p:tav>
                                        <p:tav tm="100000">
                                          <p:val>
                                            <p:strVal val="#ppt_y"/>
                                          </p:val>
                                        </p:tav>
                                      </p:tavLst>
                                    </p:anim>
                                  </p:childTnLst>
                                </p:cTn>
                              </p:par>
                              <p:par>
                                <p:cTn id="329" presetID="2" presetClass="exit" presetSubtype="2" fill="hold" grpId="1" nodeType="withEffect">
                                  <p:stCondLst>
                                    <p:cond delay="0"/>
                                  </p:stCondLst>
                                  <p:childTnLst>
                                    <p:anim calcmode="lin" valueType="num">
                                      <p:cBhvr additive="base">
                                        <p:cTn id="330" dur="4500"/>
                                        <p:tgtEl>
                                          <p:spTgt spid="12"/>
                                        </p:tgtEl>
                                        <p:attrNameLst>
                                          <p:attrName>ppt_x</p:attrName>
                                        </p:attrNameLst>
                                      </p:cBhvr>
                                      <p:tavLst>
                                        <p:tav tm="0">
                                          <p:val>
                                            <p:strVal val="ppt_x"/>
                                          </p:val>
                                        </p:tav>
                                        <p:tav tm="100000">
                                          <p:val>
                                            <p:strVal val="1+ppt_w/2"/>
                                          </p:val>
                                        </p:tav>
                                      </p:tavLst>
                                    </p:anim>
                                    <p:anim calcmode="lin" valueType="num">
                                      <p:cBhvr additive="base">
                                        <p:cTn id="331" dur="4500"/>
                                        <p:tgtEl>
                                          <p:spTgt spid="12"/>
                                        </p:tgtEl>
                                        <p:attrNameLst>
                                          <p:attrName>ppt_y</p:attrName>
                                        </p:attrNameLst>
                                      </p:cBhvr>
                                      <p:tavLst>
                                        <p:tav tm="0">
                                          <p:val>
                                            <p:strVal val="ppt_y"/>
                                          </p:val>
                                        </p:tav>
                                        <p:tav tm="100000">
                                          <p:val>
                                            <p:strVal val="ppt_y"/>
                                          </p:val>
                                        </p:tav>
                                      </p:tavLst>
                                    </p:anim>
                                    <p:set>
                                      <p:cBhvr>
                                        <p:cTn id="332" dur="1" fill="hold">
                                          <p:stCondLst>
                                            <p:cond delay="4499"/>
                                          </p:stCondLst>
                                        </p:cTn>
                                        <p:tgtEl>
                                          <p:spTgt spid="12"/>
                                        </p:tgtEl>
                                        <p:attrNameLst>
                                          <p:attrName>style.visibility</p:attrName>
                                        </p:attrNameLst>
                                      </p:cBhvr>
                                      <p:to>
                                        <p:strVal val="hidden"/>
                                      </p:to>
                                    </p:set>
                                  </p:childTnLst>
                                </p:cTn>
                              </p:par>
                              <p:par>
                                <p:cTn id="333" presetID="8" presetClass="emph" presetSubtype="0" fill="hold" grpId="2" nodeType="withEffect">
                                  <p:stCondLst>
                                    <p:cond delay="0"/>
                                  </p:stCondLst>
                                  <p:childTnLst>
                                    <p:animRot by="21600000">
                                      <p:cBhvr>
                                        <p:cTn id="334" dur="4500" fill="hold"/>
                                        <p:tgtEl>
                                          <p:spTgt spid="12"/>
                                        </p:tgtEl>
                                        <p:attrNameLst>
                                          <p:attrName>r</p:attrName>
                                        </p:attrNameLst>
                                      </p:cBhvr>
                                    </p:animRot>
                                  </p:childTnLst>
                                </p:cTn>
                              </p:par>
                              <p:par>
                                <p:cTn id="335" presetID="2" presetClass="entr" presetSubtype="8" fill="hold" grpId="0" nodeType="withEffect">
                                  <p:stCondLst>
                                    <p:cond delay="0"/>
                                  </p:stCondLst>
                                  <p:childTnLst>
                                    <p:set>
                                      <p:cBhvr>
                                        <p:cTn id="336" dur="1" fill="hold">
                                          <p:stCondLst>
                                            <p:cond delay="0"/>
                                          </p:stCondLst>
                                        </p:cTn>
                                        <p:tgtEl>
                                          <p:spTgt spid="13"/>
                                        </p:tgtEl>
                                        <p:attrNameLst>
                                          <p:attrName>style.visibility</p:attrName>
                                        </p:attrNameLst>
                                      </p:cBhvr>
                                      <p:to>
                                        <p:strVal val="visible"/>
                                      </p:to>
                                    </p:set>
                                    <p:anim calcmode="lin" valueType="num">
                                      <p:cBhvr additive="base">
                                        <p:cTn id="337" dur="4500" fill="hold"/>
                                        <p:tgtEl>
                                          <p:spTgt spid="13"/>
                                        </p:tgtEl>
                                        <p:attrNameLst>
                                          <p:attrName>ppt_x</p:attrName>
                                        </p:attrNameLst>
                                      </p:cBhvr>
                                      <p:tavLst>
                                        <p:tav tm="0">
                                          <p:val>
                                            <p:strVal val="0-#ppt_w/2"/>
                                          </p:val>
                                        </p:tav>
                                        <p:tav tm="100000">
                                          <p:val>
                                            <p:strVal val="#ppt_x"/>
                                          </p:val>
                                        </p:tav>
                                      </p:tavLst>
                                    </p:anim>
                                    <p:anim calcmode="lin" valueType="num">
                                      <p:cBhvr additive="base">
                                        <p:cTn id="338" dur="4500" fill="hold"/>
                                        <p:tgtEl>
                                          <p:spTgt spid="13"/>
                                        </p:tgtEl>
                                        <p:attrNameLst>
                                          <p:attrName>ppt_y</p:attrName>
                                        </p:attrNameLst>
                                      </p:cBhvr>
                                      <p:tavLst>
                                        <p:tav tm="0">
                                          <p:val>
                                            <p:strVal val="#ppt_y"/>
                                          </p:val>
                                        </p:tav>
                                        <p:tav tm="100000">
                                          <p:val>
                                            <p:strVal val="#ppt_y"/>
                                          </p:val>
                                        </p:tav>
                                      </p:tavLst>
                                    </p:anim>
                                  </p:childTnLst>
                                </p:cTn>
                              </p:par>
                              <p:par>
                                <p:cTn id="339" presetID="2" presetClass="exit" presetSubtype="2" fill="hold" grpId="1" nodeType="withEffect">
                                  <p:stCondLst>
                                    <p:cond delay="0"/>
                                  </p:stCondLst>
                                  <p:childTnLst>
                                    <p:anim calcmode="lin" valueType="num">
                                      <p:cBhvr additive="base">
                                        <p:cTn id="340" dur="4500"/>
                                        <p:tgtEl>
                                          <p:spTgt spid="13"/>
                                        </p:tgtEl>
                                        <p:attrNameLst>
                                          <p:attrName>ppt_x</p:attrName>
                                        </p:attrNameLst>
                                      </p:cBhvr>
                                      <p:tavLst>
                                        <p:tav tm="0">
                                          <p:val>
                                            <p:strVal val="ppt_x"/>
                                          </p:val>
                                        </p:tav>
                                        <p:tav tm="100000">
                                          <p:val>
                                            <p:strVal val="1+ppt_w/2"/>
                                          </p:val>
                                        </p:tav>
                                      </p:tavLst>
                                    </p:anim>
                                    <p:anim calcmode="lin" valueType="num">
                                      <p:cBhvr additive="base">
                                        <p:cTn id="341" dur="4500"/>
                                        <p:tgtEl>
                                          <p:spTgt spid="13"/>
                                        </p:tgtEl>
                                        <p:attrNameLst>
                                          <p:attrName>ppt_y</p:attrName>
                                        </p:attrNameLst>
                                      </p:cBhvr>
                                      <p:tavLst>
                                        <p:tav tm="0">
                                          <p:val>
                                            <p:strVal val="ppt_y"/>
                                          </p:val>
                                        </p:tav>
                                        <p:tav tm="100000">
                                          <p:val>
                                            <p:strVal val="ppt_y"/>
                                          </p:val>
                                        </p:tav>
                                      </p:tavLst>
                                    </p:anim>
                                    <p:set>
                                      <p:cBhvr>
                                        <p:cTn id="342" dur="1" fill="hold">
                                          <p:stCondLst>
                                            <p:cond delay="4499"/>
                                          </p:stCondLst>
                                        </p:cTn>
                                        <p:tgtEl>
                                          <p:spTgt spid="13"/>
                                        </p:tgtEl>
                                        <p:attrNameLst>
                                          <p:attrName>style.visibility</p:attrName>
                                        </p:attrNameLst>
                                      </p:cBhvr>
                                      <p:to>
                                        <p:strVal val="hidden"/>
                                      </p:to>
                                    </p:set>
                                  </p:childTnLst>
                                </p:cTn>
                              </p:par>
                              <p:par>
                                <p:cTn id="343" presetID="8" presetClass="emph" presetSubtype="0" fill="hold" grpId="2" nodeType="withEffect">
                                  <p:stCondLst>
                                    <p:cond delay="0"/>
                                  </p:stCondLst>
                                  <p:childTnLst>
                                    <p:animRot by="21600000">
                                      <p:cBhvr>
                                        <p:cTn id="344" dur="4500" fill="hold"/>
                                        <p:tgtEl>
                                          <p:spTgt spid="13"/>
                                        </p:tgtEl>
                                        <p:attrNameLst>
                                          <p:attrName>r</p:attrName>
                                        </p:attrNameLst>
                                      </p:cBhvr>
                                    </p:animRot>
                                  </p:childTnLst>
                                </p:cTn>
                              </p:par>
                              <p:par>
                                <p:cTn id="345" presetID="2" presetClass="entr" presetSubtype="8" fill="hold" grpId="0" nodeType="withEffect">
                                  <p:stCondLst>
                                    <p:cond delay="0"/>
                                  </p:stCondLst>
                                  <p:childTnLst>
                                    <p:set>
                                      <p:cBhvr>
                                        <p:cTn id="346" dur="1" fill="hold">
                                          <p:stCondLst>
                                            <p:cond delay="0"/>
                                          </p:stCondLst>
                                        </p:cTn>
                                        <p:tgtEl>
                                          <p:spTgt spid="14"/>
                                        </p:tgtEl>
                                        <p:attrNameLst>
                                          <p:attrName>style.visibility</p:attrName>
                                        </p:attrNameLst>
                                      </p:cBhvr>
                                      <p:to>
                                        <p:strVal val="visible"/>
                                      </p:to>
                                    </p:set>
                                    <p:anim calcmode="lin" valueType="num">
                                      <p:cBhvr additive="base">
                                        <p:cTn id="347" dur="4500" fill="hold"/>
                                        <p:tgtEl>
                                          <p:spTgt spid="14"/>
                                        </p:tgtEl>
                                        <p:attrNameLst>
                                          <p:attrName>ppt_x</p:attrName>
                                        </p:attrNameLst>
                                      </p:cBhvr>
                                      <p:tavLst>
                                        <p:tav tm="0">
                                          <p:val>
                                            <p:strVal val="0-#ppt_w/2"/>
                                          </p:val>
                                        </p:tav>
                                        <p:tav tm="100000">
                                          <p:val>
                                            <p:strVal val="#ppt_x"/>
                                          </p:val>
                                        </p:tav>
                                      </p:tavLst>
                                    </p:anim>
                                    <p:anim calcmode="lin" valueType="num">
                                      <p:cBhvr additive="base">
                                        <p:cTn id="348" dur="4500" fill="hold"/>
                                        <p:tgtEl>
                                          <p:spTgt spid="14"/>
                                        </p:tgtEl>
                                        <p:attrNameLst>
                                          <p:attrName>ppt_y</p:attrName>
                                        </p:attrNameLst>
                                      </p:cBhvr>
                                      <p:tavLst>
                                        <p:tav tm="0">
                                          <p:val>
                                            <p:strVal val="#ppt_y"/>
                                          </p:val>
                                        </p:tav>
                                        <p:tav tm="100000">
                                          <p:val>
                                            <p:strVal val="#ppt_y"/>
                                          </p:val>
                                        </p:tav>
                                      </p:tavLst>
                                    </p:anim>
                                  </p:childTnLst>
                                </p:cTn>
                              </p:par>
                              <p:par>
                                <p:cTn id="349" presetID="2" presetClass="exit" presetSubtype="2" fill="hold" grpId="1" nodeType="withEffect">
                                  <p:stCondLst>
                                    <p:cond delay="0"/>
                                  </p:stCondLst>
                                  <p:childTnLst>
                                    <p:anim calcmode="lin" valueType="num">
                                      <p:cBhvr additive="base">
                                        <p:cTn id="350" dur="4500"/>
                                        <p:tgtEl>
                                          <p:spTgt spid="14"/>
                                        </p:tgtEl>
                                        <p:attrNameLst>
                                          <p:attrName>ppt_x</p:attrName>
                                        </p:attrNameLst>
                                      </p:cBhvr>
                                      <p:tavLst>
                                        <p:tav tm="0">
                                          <p:val>
                                            <p:strVal val="ppt_x"/>
                                          </p:val>
                                        </p:tav>
                                        <p:tav tm="100000">
                                          <p:val>
                                            <p:strVal val="1+ppt_w/2"/>
                                          </p:val>
                                        </p:tav>
                                      </p:tavLst>
                                    </p:anim>
                                    <p:anim calcmode="lin" valueType="num">
                                      <p:cBhvr additive="base">
                                        <p:cTn id="351" dur="4500"/>
                                        <p:tgtEl>
                                          <p:spTgt spid="14"/>
                                        </p:tgtEl>
                                        <p:attrNameLst>
                                          <p:attrName>ppt_y</p:attrName>
                                        </p:attrNameLst>
                                      </p:cBhvr>
                                      <p:tavLst>
                                        <p:tav tm="0">
                                          <p:val>
                                            <p:strVal val="ppt_y"/>
                                          </p:val>
                                        </p:tav>
                                        <p:tav tm="100000">
                                          <p:val>
                                            <p:strVal val="ppt_y"/>
                                          </p:val>
                                        </p:tav>
                                      </p:tavLst>
                                    </p:anim>
                                    <p:set>
                                      <p:cBhvr>
                                        <p:cTn id="352" dur="1" fill="hold">
                                          <p:stCondLst>
                                            <p:cond delay="4499"/>
                                          </p:stCondLst>
                                        </p:cTn>
                                        <p:tgtEl>
                                          <p:spTgt spid="14"/>
                                        </p:tgtEl>
                                        <p:attrNameLst>
                                          <p:attrName>style.visibility</p:attrName>
                                        </p:attrNameLst>
                                      </p:cBhvr>
                                      <p:to>
                                        <p:strVal val="hidden"/>
                                      </p:to>
                                    </p:set>
                                  </p:childTnLst>
                                </p:cTn>
                              </p:par>
                              <p:par>
                                <p:cTn id="353" presetID="8" presetClass="emph" presetSubtype="0" fill="hold" grpId="2" nodeType="withEffect">
                                  <p:stCondLst>
                                    <p:cond delay="0"/>
                                  </p:stCondLst>
                                  <p:childTnLst>
                                    <p:animRot by="21600000">
                                      <p:cBhvr>
                                        <p:cTn id="354" dur="4500" fill="hold"/>
                                        <p:tgtEl>
                                          <p:spTgt spid="14"/>
                                        </p:tgtEl>
                                        <p:attrNameLst>
                                          <p:attrName>r</p:attrName>
                                        </p:attrNameLst>
                                      </p:cBhvr>
                                    </p:animRot>
                                  </p:childTnLst>
                                </p:cTn>
                              </p:par>
                              <p:par>
                                <p:cTn id="355" presetID="2" presetClass="entr" presetSubtype="8" fill="hold" grpId="0" nodeType="withEffect">
                                  <p:stCondLst>
                                    <p:cond delay="0"/>
                                  </p:stCondLst>
                                  <p:childTnLst>
                                    <p:set>
                                      <p:cBhvr>
                                        <p:cTn id="356" dur="1" fill="hold">
                                          <p:stCondLst>
                                            <p:cond delay="0"/>
                                          </p:stCondLst>
                                        </p:cTn>
                                        <p:tgtEl>
                                          <p:spTgt spid="15"/>
                                        </p:tgtEl>
                                        <p:attrNameLst>
                                          <p:attrName>style.visibility</p:attrName>
                                        </p:attrNameLst>
                                      </p:cBhvr>
                                      <p:to>
                                        <p:strVal val="visible"/>
                                      </p:to>
                                    </p:set>
                                    <p:anim calcmode="lin" valueType="num">
                                      <p:cBhvr additive="base">
                                        <p:cTn id="357" dur="4500" fill="hold"/>
                                        <p:tgtEl>
                                          <p:spTgt spid="15"/>
                                        </p:tgtEl>
                                        <p:attrNameLst>
                                          <p:attrName>ppt_x</p:attrName>
                                        </p:attrNameLst>
                                      </p:cBhvr>
                                      <p:tavLst>
                                        <p:tav tm="0">
                                          <p:val>
                                            <p:strVal val="0-#ppt_w/2"/>
                                          </p:val>
                                        </p:tav>
                                        <p:tav tm="100000">
                                          <p:val>
                                            <p:strVal val="#ppt_x"/>
                                          </p:val>
                                        </p:tav>
                                      </p:tavLst>
                                    </p:anim>
                                    <p:anim calcmode="lin" valueType="num">
                                      <p:cBhvr additive="base">
                                        <p:cTn id="358" dur="4500" fill="hold"/>
                                        <p:tgtEl>
                                          <p:spTgt spid="15"/>
                                        </p:tgtEl>
                                        <p:attrNameLst>
                                          <p:attrName>ppt_y</p:attrName>
                                        </p:attrNameLst>
                                      </p:cBhvr>
                                      <p:tavLst>
                                        <p:tav tm="0">
                                          <p:val>
                                            <p:strVal val="#ppt_y"/>
                                          </p:val>
                                        </p:tav>
                                        <p:tav tm="100000">
                                          <p:val>
                                            <p:strVal val="#ppt_y"/>
                                          </p:val>
                                        </p:tav>
                                      </p:tavLst>
                                    </p:anim>
                                  </p:childTnLst>
                                </p:cTn>
                              </p:par>
                              <p:par>
                                <p:cTn id="359" presetID="2" presetClass="exit" presetSubtype="2" fill="hold" grpId="1" nodeType="withEffect">
                                  <p:stCondLst>
                                    <p:cond delay="0"/>
                                  </p:stCondLst>
                                  <p:childTnLst>
                                    <p:anim calcmode="lin" valueType="num">
                                      <p:cBhvr additive="base">
                                        <p:cTn id="360" dur="4500"/>
                                        <p:tgtEl>
                                          <p:spTgt spid="15"/>
                                        </p:tgtEl>
                                        <p:attrNameLst>
                                          <p:attrName>ppt_x</p:attrName>
                                        </p:attrNameLst>
                                      </p:cBhvr>
                                      <p:tavLst>
                                        <p:tav tm="0">
                                          <p:val>
                                            <p:strVal val="ppt_x"/>
                                          </p:val>
                                        </p:tav>
                                        <p:tav tm="100000">
                                          <p:val>
                                            <p:strVal val="1+ppt_w/2"/>
                                          </p:val>
                                        </p:tav>
                                      </p:tavLst>
                                    </p:anim>
                                    <p:anim calcmode="lin" valueType="num">
                                      <p:cBhvr additive="base">
                                        <p:cTn id="361" dur="4500"/>
                                        <p:tgtEl>
                                          <p:spTgt spid="15"/>
                                        </p:tgtEl>
                                        <p:attrNameLst>
                                          <p:attrName>ppt_y</p:attrName>
                                        </p:attrNameLst>
                                      </p:cBhvr>
                                      <p:tavLst>
                                        <p:tav tm="0">
                                          <p:val>
                                            <p:strVal val="ppt_y"/>
                                          </p:val>
                                        </p:tav>
                                        <p:tav tm="100000">
                                          <p:val>
                                            <p:strVal val="ppt_y"/>
                                          </p:val>
                                        </p:tav>
                                      </p:tavLst>
                                    </p:anim>
                                    <p:set>
                                      <p:cBhvr>
                                        <p:cTn id="362" dur="1" fill="hold">
                                          <p:stCondLst>
                                            <p:cond delay="4499"/>
                                          </p:stCondLst>
                                        </p:cTn>
                                        <p:tgtEl>
                                          <p:spTgt spid="15"/>
                                        </p:tgtEl>
                                        <p:attrNameLst>
                                          <p:attrName>style.visibility</p:attrName>
                                        </p:attrNameLst>
                                      </p:cBhvr>
                                      <p:to>
                                        <p:strVal val="hidden"/>
                                      </p:to>
                                    </p:set>
                                  </p:childTnLst>
                                </p:cTn>
                              </p:par>
                              <p:par>
                                <p:cTn id="363" presetID="8" presetClass="emph" presetSubtype="0" fill="hold" grpId="2" nodeType="withEffect">
                                  <p:stCondLst>
                                    <p:cond delay="0"/>
                                  </p:stCondLst>
                                  <p:childTnLst>
                                    <p:animRot by="21600000">
                                      <p:cBhvr>
                                        <p:cTn id="364" dur="4500" fill="hold"/>
                                        <p:tgtEl>
                                          <p:spTgt spid="15"/>
                                        </p:tgtEl>
                                        <p:attrNameLst>
                                          <p:attrName>r</p:attrName>
                                        </p:attrNameLst>
                                      </p:cBhvr>
                                    </p:animRot>
                                  </p:childTnLst>
                                </p:cTn>
                              </p:par>
                              <p:par>
                                <p:cTn id="365" presetID="2" presetClass="entr" presetSubtype="8" fill="hold" grpId="0" nodeType="withEffect">
                                  <p:stCondLst>
                                    <p:cond delay="0"/>
                                  </p:stCondLst>
                                  <p:childTnLst>
                                    <p:set>
                                      <p:cBhvr>
                                        <p:cTn id="366" dur="1" fill="hold">
                                          <p:stCondLst>
                                            <p:cond delay="0"/>
                                          </p:stCondLst>
                                        </p:cTn>
                                        <p:tgtEl>
                                          <p:spTgt spid="2"/>
                                        </p:tgtEl>
                                        <p:attrNameLst>
                                          <p:attrName>style.visibility</p:attrName>
                                        </p:attrNameLst>
                                      </p:cBhvr>
                                      <p:to>
                                        <p:strVal val="visible"/>
                                      </p:to>
                                    </p:set>
                                    <p:anim calcmode="lin" valueType="num">
                                      <p:cBhvr additive="base">
                                        <p:cTn id="367" dur="4500" fill="hold"/>
                                        <p:tgtEl>
                                          <p:spTgt spid="2"/>
                                        </p:tgtEl>
                                        <p:attrNameLst>
                                          <p:attrName>ppt_x</p:attrName>
                                        </p:attrNameLst>
                                      </p:cBhvr>
                                      <p:tavLst>
                                        <p:tav tm="0">
                                          <p:val>
                                            <p:strVal val="0-#ppt_w/2"/>
                                          </p:val>
                                        </p:tav>
                                        <p:tav tm="100000">
                                          <p:val>
                                            <p:strVal val="#ppt_x"/>
                                          </p:val>
                                        </p:tav>
                                      </p:tavLst>
                                    </p:anim>
                                    <p:anim calcmode="lin" valueType="num">
                                      <p:cBhvr additive="base">
                                        <p:cTn id="368" dur="4500" fill="hold"/>
                                        <p:tgtEl>
                                          <p:spTgt spid="2"/>
                                        </p:tgtEl>
                                        <p:attrNameLst>
                                          <p:attrName>ppt_y</p:attrName>
                                        </p:attrNameLst>
                                      </p:cBhvr>
                                      <p:tavLst>
                                        <p:tav tm="0">
                                          <p:val>
                                            <p:strVal val="#ppt_y"/>
                                          </p:val>
                                        </p:tav>
                                        <p:tav tm="100000">
                                          <p:val>
                                            <p:strVal val="#ppt_y"/>
                                          </p:val>
                                        </p:tav>
                                      </p:tavLst>
                                    </p:anim>
                                  </p:childTnLst>
                                </p:cTn>
                              </p:par>
                              <p:par>
                                <p:cTn id="369" presetID="2" presetClass="exit" presetSubtype="2" fill="hold" grpId="1" nodeType="withEffect">
                                  <p:stCondLst>
                                    <p:cond delay="0"/>
                                  </p:stCondLst>
                                  <p:childTnLst>
                                    <p:anim calcmode="lin" valueType="num">
                                      <p:cBhvr additive="base">
                                        <p:cTn id="370" dur="4500"/>
                                        <p:tgtEl>
                                          <p:spTgt spid="2"/>
                                        </p:tgtEl>
                                        <p:attrNameLst>
                                          <p:attrName>ppt_x</p:attrName>
                                        </p:attrNameLst>
                                      </p:cBhvr>
                                      <p:tavLst>
                                        <p:tav tm="0">
                                          <p:val>
                                            <p:strVal val="ppt_x"/>
                                          </p:val>
                                        </p:tav>
                                        <p:tav tm="100000">
                                          <p:val>
                                            <p:strVal val="1+ppt_w/2"/>
                                          </p:val>
                                        </p:tav>
                                      </p:tavLst>
                                    </p:anim>
                                    <p:anim calcmode="lin" valueType="num">
                                      <p:cBhvr additive="base">
                                        <p:cTn id="371" dur="4500"/>
                                        <p:tgtEl>
                                          <p:spTgt spid="2"/>
                                        </p:tgtEl>
                                        <p:attrNameLst>
                                          <p:attrName>ppt_y</p:attrName>
                                        </p:attrNameLst>
                                      </p:cBhvr>
                                      <p:tavLst>
                                        <p:tav tm="0">
                                          <p:val>
                                            <p:strVal val="ppt_y"/>
                                          </p:val>
                                        </p:tav>
                                        <p:tav tm="100000">
                                          <p:val>
                                            <p:strVal val="ppt_y"/>
                                          </p:val>
                                        </p:tav>
                                      </p:tavLst>
                                    </p:anim>
                                    <p:set>
                                      <p:cBhvr>
                                        <p:cTn id="372" dur="1" fill="hold">
                                          <p:stCondLst>
                                            <p:cond delay="4499"/>
                                          </p:stCondLst>
                                        </p:cTn>
                                        <p:tgtEl>
                                          <p:spTgt spid="2"/>
                                        </p:tgtEl>
                                        <p:attrNameLst>
                                          <p:attrName>style.visibility</p:attrName>
                                        </p:attrNameLst>
                                      </p:cBhvr>
                                      <p:to>
                                        <p:strVal val="hidden"/>
                                      </p:to>
                                    </p:set>
                                  </p:childTnLst>
                                </p:cTn>
                              </p:par>
                              <p:par>
                                <p:cTn id="373" presetID="8" presetClass="emph" presetSubtype="0" fill="hold" grpId="2" nodeType="withEffect">
                                  <p:stCondLst>
                                    <p:cond delay="0"/>
                                  </p:stCondLst>
                                  <p:childTnLst>
                                    <p:animRot by="21600000">
                                      <p:cBhvr>
                                        <p:cTn id="374" dur="4500" fill="hold"/>
                                        <p:tgtEl>
                                          <p:spTgt spid="2"/>
                                        </p:tgtEl>
                                        <p:attrNameLst>
                                          <p:attrName>r</p:attrName>
                                        </p:attrNameLst>
                                      </p:cBhvr>
                                    </p:animRot>
                                  </p:childTnLst>
                                </p:cTn>
                              </p:par>
                              <p:par>
                                <p:cTn id="375" presetID="2" presetClass="entr" presetSubtype="8" fill="hold" grpId="0" nodeType="withEffect">
                                  <p:stCondLst>
                                    <p:cond delay="0"/>
                                  </p:stCondLst>
                                  <p:childTnLst>
                                    <p:set>
                                      <p:cBhvr>
                                        <p:cTn id="376" dur="1" fill="hold">
                                          <p:stCondLst>
                                            <p:cond delay="0"/>
                                          </p:stCondLst>
                                        </p:cTn>
                                        <p:tgtEl>
                                          <p:spTgt spid="3"/>
                                        </p:tgtEl>
                                        <p:attrNameLst>
                                          <p:attrName>style.visibility</p:attrName>
                                        </p:attrNameLst>
                                      </p:cBhvr>
                                      <p:to>
                                        <p:strVal val="visible"/>
                                      </p:to>
                                    </p:set>
                                    <p:anim calcmode="lin" valueType="num">
                                      <p:cBhvr additive="base">
                                        <p:cTn id="377" dur="4500" fill="hold"/>
                                        <p:tgtEl>
                                          <p:spTgt spid="3"/>
                                        </p:tgtEl>
                                        <p:attrNameLst>
                                          <p:attrName>ppt_x</p:attrName>
                                        </p:attrNameLst>
                                      </p:cBhvr>
                                      <p:tavLst>
                                        <p:tav tm="0">
                                          <p:val>
                                            <p:strVal val="0-#ppt_w/2"/>
                                          </p:val>
                                        </p:tav>
                                        <p:tav tm="100000">
                                          <p:val>
                                            <p:strVal val="#ppt_x"/>
                                          </p:val>
                                        </p:tav>
                                      </p:tavLst>
                                    </p:anim>
                                    <p:anim calcmode="lin" valueType="num">
                                      <p:cBhvr additive="base">
                                        <p:cTn id="378" dur="4500" fill="hold"/>
                                        <p:tgtEl>
                                          <p:spTgt spid="3"/>
                                        </p:tgtEl>
                                        <p:attrNameLst>
                                          <p:attrName>ppt_y</p:attrName>
                                        </p:attrNameLst>
                                      </p:cBhvr>
                                      <p:tavLst>
                                        <p:tav tm="0">
                                          <p:val>
                                            <p:strVal val="#ppt_y"/>
                                          </p:val>
                                        </p:tav>
                                        <p:tav tm="100000">
                                          <p:val>
                                            <p:strVal val="#ppt_y"/>
                                          </p:val>
                                        </p:tav>
                                      </p:tavLst>
                                    </p:anim>
                                  </p:childTnLst>
                                </p:cTn>
                              </p:par>
                              <p:par>
                                <p:cTn id="379" presetID="2" presetClass="exit" presetSubtype="2" fill="hold" grpId="1" nodeType="withEffect">
                                  <p:stCondLst>
                                    <p:cond delay="0"/>
                                  </p:stCondLst>
                                  <p:childTnLst>
                                    <p:anim calcmode="lin" valueType="num">
                                      <p:cBhvr additive="base">
                                        <p:cTn id="380" dur="4500"/>
                                        <p:tgtEl>
                                          <p:spTgt spid="3"/>
                                        </p:tgtEl>
                                        <p:attrNameLst>
                                          <p:attrName>ppt_x</p:attrName>
                                        </p:attrNameLst>
                                      </p:cBhvr>
                                      <p:tavLst>
                                        <p:tav tm="0">
                                          <p:val>
                                            <p:strVal val="ppt_x"/>
                                          </p:val>
                                        </p:tav>
                                        <p:tav tm="100000">
                                          <p:val>
                                            <p:strVal val="1+ppt_w/2"/>
                                          </p:val>
                                        </p:tav>
                                      </p:tavLst>
                                    </p:anim>
                                    <p:anim calcmode="lin" valueType="num">
                                      <p:cBhvr additive="base">
                                        <p:cTn id="381" dur="4500"/>
                                        <p:tgtEl>
                                          <p:spTgt spid="3"/>
                                        </p:tgtEl>
                                        <p:attrNameLst>
                                          <p:attrName>ppt_y</p:attrName>
                                        </p:attrNameLst>
                                      </p:cBhvr>
                                      <p:tavLst>
                                        <p:tav tm="0">
                                          <p:val>
                                            <p:strVal val="ppt_y"/>
                                          </p:val>
                                        </p:tav>
                                        <p:tav tm="100000">
                                          <p:val>
                                            <p:strVal val="ppt_y"/>
                                          </p:val>
                                        </p:tav>
                                      </p:tavLst>
                                    </p:anim>
                                    <p:set>
                                      <p:cBhvr>
                                        <p:cTn id="382" dur="1" fill="hold">
                                          <p:stCondLst>
                                            <p:cond delay="4499"/>
                                          </p:stCondLst>
                                        </p:cTn>
                                        <p:tgtEl>
                                          <p:spTgt spid="3"/>
                                        </p:tgtEl>
                                        <p:attrNameLst>
                                          <p:attrName>style.visibility</p:attrName>
                                        </p:attrNameLst>
                                      </p:cBhvr>
                                      <p:to>
                                        <p:strVal val="hidden"/>
                                      </p:to>
                                    </p:set>
                                  </p:childTnLst>
                                </p:cTn>
                              </p:par>
                              <p:par>
                                <p:cTn id="383" presetID="8" presetClass="emph" presetSubtype="0" fill="hold" grpId="2" nodeType="withEffect">
                                  <p:stCondLst>
                                    <p:cond delay="0"/>
                                  </p:stCondLst>
                                  <p:childTnLst>
                                    <p:animRot by="21600000">
                                      <p:cBhvr>
                                        <p:cTn id="384" dur="4500" fill="hold"/>
                                        <p:tgtEl>
                                          <p:spTgt spid="3"/>
                                        </p:tgtEl>
                                        <p:attrNameLst>
                                          <p:attrName>r</p:attrName>
                                        </p:attrNameLst>
                                      </p:cBhvr>
                                    </p:animRot>
                                  </p:childTnLst>
                                </p:cTn>
                              </p:par>
                              <p:par>
                                <p:cTn id="385" presetID="2" presetClass="entr" presetSubtype="8" fill="hold" grpId="0" nodeType="withEffect">
                                  <p:stCondLst>
                                    <p:cond delay="0"/>
                                  </p:stCondLst>
                                  <p:childTnLst>
                                    <p:set>
                                      <p:cBhvr>
                                        <p:cTn id="386" dur="1" fill="hold">
                                          <p:stCondLst>
                                            <p:cond delay="0"/>
                                          </p:stCondLst>
                                        </p:cTn>
                                        <p:tgtEl>
                                          <p:spTgt spid="4"/>
                                        </p:tgtEl>
                                        <p:attrNameLst>
                                          <p:attrName>style.visibility</p:attrName>
                                        </p:attrNameLst>
                                      </p:cBhvr>
                                      <p:to>
                                        <p:strVal val="visible"/>
                                      </p:to>
                                    </p:set>
                                    <p:anim calcmode="lin" valueType="num">
                                      <p:cBhvr additive="base">
                                        <p:cTn id="387" dur="4500" fill="hold"/>
                                        <p:tgtEl>
                                          <p:spTgt spid="4"/>
                                        </p:tgtEl>
                                        <p:attrNameLst>
                                          <p:attrName>ppt_x</p:attrName>
                                        </p:attrNameLst>
                                      </p:cBhvr>
                                      <p:tavLst>
                                        <p:tav tm="0">
                                          <p:val>
                                            <p:strVal val="0-#ppt_w/2"/>
                                          </p:val>
                                        </p:tav>
                                        <p:tav tm="100000">
                                          <p:val>
                                            <p:strVal val="#ppt_x"/>
                                          </p:val>
                                        </p:tav>
                                      </p:tavLst>
                                    </p:anim>
                                    <p:anim calcmode="lin" valueType="num">
                                      <p:cBhvr additive="base">
                                        <p:cTn id="388" dur="4500" fill="hold"/>
                                        <p:tgtEl>
                                          <p:spTgt spid="4"/>
                                        </p:tgtEl>
                                        <p:attrNameLst>
                                          <p:attrName>ppt_y</p:attrName>
                                        </p:attrNameLst>
                                      </p:cBhvr>
                                      <p:tavLst>
                                        <p:tav tm="0">
                                          <p:val>
                                            <p:strVal val="#ppt_y"/>
                                          </p:val>
                                        </p:tav>
                                        <p:tav tm="100000">
                                          <p:val>
                                            <p:strVal val="#ppt_y"/>
                                          </p:val>
                                        </p:tav>
                                      </p:tavLst>
                                    </p:anim>
                                  </p:childTnLst>
                                </p:cTn>
                              </p:par>
                              <p:par>
                                <p:cTn id="389" presetID="2" presetClass="exit" presetSubtype="2" fill="hold" grpId="1" nodeType="withEffect">
                                  <p:stCondLst>
                                    <p:cond delay="0"/>
                                  </p:stCondLst>
                                  <p:childTnLst>
                                    <p:anim calcmode="lin" valueType="num">
                                      <p:cBhvr additive="base">
                                        <p:cTn id="390" dur="4500"/>
                                        <p:tgtEl>
                                          <p:spTgt spid="4"/>
                                        </p:tgtEl>
                                        <p:attrNameLst>
                                          <p:attrName>ppt_x</p:attrName>
                                        </p:attrNameLst>
                                      </p:cBhvr>
                                      <p:tavLst>
                                        <p:tav tm="0">
                                          <p:val>
                                            <p:strVal val="ppt_x"/>
                                          </p:val>
                                        </p:tav>
                                        <p:tav tm="100000">
                                          <p:val>
                                            <p:strVal val="1+ppt_w/2"/>
                                          </p:val>
                                        </p:tav>
                                      </p:tavLst>
                                    </p:anim>
                                    <p:anim calcmode="lin" valueType="num">
                                      <p:cBhvr additive="base">
                                        <p:cTn id="391" dur="4500"/>
                                        <p:tgtEl>
                                          <p:spTgt spid="4"/>
                                        </p:tgtEl>
                                        <p:attrNameLst>
                                          <p:attrName>ppt_y</p:attrName>
                                        </p:attrNameLst>
                                      </p:cBhvr>
                                      <p:tavLst>
                                        <p:tav tm="0">
                                          <p:val>
                                            <p:strVal val="ppt_y"/>
                                          </p:val>
                                        </p:tav>
                                        <p:tav tm="100000">
                                          <p:val>
                                            <p:strVal val="ppt_y"/>
                                          </p:val>
                                        </p:tav>
                                      </p:tavLst>
                                    </p:anim>
                                    <p:set>
                                      <p:cBhvr>
                                        <p:cTn id="392" dur="1" fill="hold">
                                          <p:stCondLst>
                                            <p:cond delay="4499"/>
                                          </p:stCondLst>
                                        </p:cTn>
                                        <p:tgtEl>
                                          <p:spTgt spid="4"/>
                                        </p:tgtEl>
                                        <p:attrNameLst>
                                          <p:attrName>style.visibility</p:attrName>
                                        </p:attrNameLst>
                                      </p:cBhvr>
                                      <p:to>
                                        <p:strVal val="hidden"/>
                                      </p:to>
                                    </p:set>
                                  </p:childTnLst>
                                </p:cTn>
                              </p:par>
                              <p:par>
                                <p:cTn id="393" presetID="8" presetClass="emph" presetSubtype="0" fill="hold" grpId="2" nodeType="withEffect">
                                  <p:stCondLst>
                                    <p:cond delay="0"/>
                                  </p:stCondLst>
                                  <p:childTnLst>
                                    <p:animRot by="21600000">
                                      <p:cBhvr>
                                        <p:cTn id="394" dur="4500" fill="hold"/>
                                        <p:tgtEl>
                                          <p:spTgt spid="4"/>
                                        </p:tgtEl>
                                        <p:attrNameLst>
                                          <p:attrName>r</p:attrName>
                                        </p:attrNameLst>
                                      </p:cBhvr>
                                    </p:animRot>
                                  </p:childTnLst>
                                </p:cTn>
                              </p:par>
                              <p:par>
                                <p:cTn id="395" presetID="2" presetClass="entr" presetSubtype="8" fill="hold" grpId="0" nodeType="withEffect">
                                  <p:stCondLst>
                                    <p:cond delay="0"/>
                                  </p:stCondLst>
                                  <p:childTnLst>
                                    <p:set>
                                      <p:cBhvr>
                                        <p:cTn id="396" dur="1" fill="hold">
                                          <p:stCondLst>
                                            <p:cond delay="0"/>
                                          </p:stCondLst>
                                        </p:cTn>
                                        <p:tgtEl>
                                          <p:spTgt spid="5"/>
                                        </p:tgtEl>
                                        <p:attrNameLst>
                                          <p:attrName>style.visibility</p:attrName>
                                        </p:attrNameLst>
                                      </p:cBhvr>
                                      <p:to>
                                        <p:strVal val="visible"/>
                                      </p:to>
                                    </p:set>
                                    <p:anim calcmode="lin" valueType="num">
                                      <p:cBhvr additive="base">
                                        <p:cTn id="397" dur="4500" fill="hold"/>
                                        <p:tgtEl>
                                          <p:spTgt spid="5"/>
                                        </p:tgtEl>
                                        <p:attrNameLst>
                                          <p:attrName>ppt_x</p:attrName>
                                        </p:attrNameLst>
                                      </p:cBhvr>
                                      <p:tavLst>
                                        <p:tav tm="0">
                                          <p:val>
                                            <p:strVal val="0-#ppt_w/2"/>
                                          </p:val>
                                        </p:tav>
                                        <p:tav tm="100000">
                                          <p:val>
                                            <p:strVal val="#ppt_x"/>
                                          </p:val>
                                        </p:tav>
                                      </p:tavLst>
                                    </p:anim>
                                    <p:anim calcmode="lin" valueType="num">
                                      <p:cBhvr additive="base">
                                        <p:cTn id="398" dur="4500" fill="hold"/>
                                        <p:tgtEl>
                                          <p:spTgt spid="5"/>
                                        </p:tgtEl>
                                        <p:attrNameLst>
                                          <p:attrName>ppt_y</p:attrName>
                                        </p:attrNameLst>
                                      </p:cBhvr>
                                      <p:tavLst>
                                        <p:tav tm="0">
                                          <p:val>
                                            <p:strVal val="#ppt_y"/>
                                          </p:val>
                                        </p:tav>
                                        <p:tav tm="100000">
                                          <p:val>
                                            <p:strVal val="#ppt_y"/>
                                          </p:val>
                                        </p:tav>
                                      </p:tavLst>
                                    </p:anim>
                                  </p:childTnLst>
                                </p:cTn>
                              </p:par>
                              <p:par>
                                <p:cTn id="399" presetID="2" presetClass="exit" presetSubtype="2" fill="hold" grpId="1" nodeType="withEffect">
                                  <p:stCondLst>
                                    <p:cond delay="0"/>
                                  </p:stCondLst>
                                  <p:childTnLst>
                                    <p:anim calcmode="lin" valueType="num">
                                      <p:cBhvr additive="base">
                                        <p:cTn id="400" dur="4500"/>
                                        <p:tgtEl>
                                          <p:spTgt spid="5"/>
                                        </p:tgtEl>
                                        <p:attrNameLst>
                                          <p:attrName>ppt_x</p:attrName>
                                        </p:attrNameLst>
                                      </p:cBhvr>
                                      <p:tavLst>
                                        <p:tav tm="0">
                                          <p:val>
                                            <p:strVal val="ppt_x"/>
                                          </p:val>
                                        </p:tav>
                                        <p:tav tm="100000">
                                          <p:val>
                                            <p:strVal val="1+ppt_w/2"/>
                                          </p:val>
                                        </p:tav>
                                      </p:tavLst>
                                    </p:anim>
                                    <p:anim calcmode="lin" valueType="num">
                                      <p:cBhvr additive="base">
                                        <p:cTn id="401" dur="4500"/>
                                        <p:tgtEl>
                                          <p:spTgt spid="5"/>
                                        </p:tgtEl>
                                        <p:attrNameLst>
                                          <p:attrName>ppt_y</p:attrName>
                                        </p:attrNameLst>
                                      </p:cBhvr>
                                      <p:tavLst>
                                        <p:tav tm="0">
                                          <p:val>
                                            <p:strVal val="ppt_y"/>
                                          </p:val>
                                        </p:tav>
                                        <p:tav tm="100000">
                                          <p:val>
                                            <p:strVal val="ppt_y"/>
                                          </p:val>
                                        </p:tav>
                                      </p:tavLst>
                                    </p:anim>
                                    <p:set>
                                      <p:cBhvr>
                                        <p:cTn id="402" dur="1" fill="hold">
                                          <p:stCondLst>
                                            <p:cond delay="4499"/>
                                          </p:stCondLst>
                                        </p:cTn>
                                        <p:tgtEl>
                                          <p:spTgt spid="5"/>
                                        </p:tgtEl>
                                        <p:attrNameLst>
                                          <p:attrName>style.visibility</p:attrName>
                                        </p:attrNameLst>
                                      </p:cBhvr>
                                      <p:to>
                                        <p:strVal val="hidden"/>
                                      </p:to>
                                    </p:set>
                                  </p:childTnLst>
                                </p:cTn>
                              </p:par>
                              <p:par>
                                <p:cTn id="403" presetID="8" presetClass="emph" presetSubtype="0" fill="hold" grpId="2" nodeType="withEffect">
                                  <p:stCondLst>
                                    <p:cond delay="0"/>
                                  </p:stCondLst>
                                  <p:childTnLst>
                                    <p:animRot by="21600000">
                                      <p:cBhvr>
                                        <p:cTn id="404" dur="4500" fill="hold"/>
                                        <p:tgtEl>
                                          <p:spTgt spid="5"/>
                                        </p:tgtEl>
                                        <p:attrNameLst>
                                          <p:attrName>r</p:attrName>
                                        </p:attrNameLst>
                                      </p:cBhvr>
                                    </p:animRot>
                                  </p:childTnLst>
                                </p:cTn>
                              </p:par>
                              <p:par>
                                <p:cTn id="405" presetID="2" presetClass="entr" presetSubtype="8" fill="hold" grpId="0" nodeType="withEffect">
                                  <p:stCondLst>
                                    <p:cond delay="0"/>
                                  </p:stCondLst>
                                  <p:childTnLst>
                                    <p:set>
                                      <p:cBhvr>
                                        <p:cTn id="406" dur="1" fill="hold">
                                          <p:stCondLst>
                                            <p:cond delay="0"/>
                                          </p:stCondLst>
                                        </p:cTn>
                                        <p:tgtEl>
                                          <p:spTgt spid="6"/>
                                        </p:tgtEl>
                                        <p:attrNameLst>
                                          <p:attrName>style.visibility</p:attrName>
                                        </p:attrNameLst>
                                      </p:cBhvr>
                                      <p:to>
                                        <p:strVal val="visible"/>
                                      </p:to>
                                    </p:set>
                                    <p:anim calcmode="lin" valueType="num">
                                      <p:cBhvr additive="base">
                                        <p:cTn id="407" dur="4500" fill="hold"/>
                                        <p:tgtEl>
                                          <p:spTgt spid="6"/>
                                        </p:tgtEl>
                                        <p:attrNameLst>
                                          <p:attrName>ppt_x</p:attrName>
                                        </p:attrNameLst>
                                      </p:cBhvr>
                                      <p:tavLst>
                                        <p:tav tm="0">
                                          <p:val>
                                            <p:strVal val="0-#ppt_w/2"/>
                                          </p:val>
                                        </p:tav>
                                        <p:tav tm="100000">
                                          <p:val>
                                            <p:strVal val="#ppt_x"/>
                                          </p:val>
                                        </p:tav>
                                      </p:tavLst>
                                    </p:anim>
                                    <p:anim calcmode="lin" valueType="num">
                                      <p:cBhvr additive="base">
                                        <p:cTn id="408" dur="4500" fill="hold"/>
                                        <p:tgtEl>
                                          <p:spTgt spid="6"/>
                                        </p:tgtEl>
                                        <p:attrNameLst>
                                          <p:attrName>ppt_y</p:attrName>
                                        </p:attrNameLst>
                                      </p:cBhvr>
                                      <p:tavLst>
                                        <p:tav tm="0">
                                          <p:val>
                                            <p:strVal val="#ppt_y"/>
                                          </p:val>
                                        </p:tav>
                                        <p:tav tm="100000">
                                          <p:val>
                                            <p:strVal val="#ppt_y"/>
                                          </p:val>
                                        </p:tav>
                                      </p:tavLst>
                                    </p:anim>
                                  </p:childTnLst>
                                </p:cTn>
                              </p:par>
                              <p:par>
                                <p:cTn id="409" presetID="2" presetClass="exit" presetSubtype="2" fill="hold" grpId="1" nodeType="withEffect">
                                  <p:stCondLst>
                                    <p:cond delay="0"/>
                                  </p:stCondLst>
                                  <p:childTnLst>
                                    <p:anim calcmode="lin" valueType="num">
                                      <p:cBhvr additive="base">
                                        <p:cTn id="410" dur="4500"/>
                                        <p:tgtEl>
                                          <p:spTgt spid="6"/>
                                        </p:tgtEl>
                                        <p:attrNameLst>
                                          <p:attrName>ppt_x</p:attrName>
                                        </p:attrNameLst>
                                      </p:cBhvr>
                                      <p:tavLst>
                                        <p:tav tm="0">
                                          <p:val>
                                            <p:strVal val="ppt_x"/>
                                          </p:val>
                                        </p:tav>
                                        <p:tav tm="100000">
                                          <p:val>
                                            <p:strVal val="1+ppt_w/2"/>
                                          </p:val>
                                        </p:tav>
                                      </p:tavLst>
                                    </p:anim>
                                    <p:anim calcmode="lin" valueType="num">
                                      <p:cBhvr additive="base">
                                        <p:cTn id="411" dur="4500"/>
                                        <p:tgtEl>
                                          <p:spTgt spid="6"/>
                                        </p:tgtEl>
                                        <p:attrNameLst>
                                          <p:attrName>ppt_y</p:attrName>
                                        </p:attrNameLst>
                                      </p:cBhvr>
                                      <p:tavLst>
                                        <p:tav tm="0">
                                          <p:val>
                                            <p:strVal val="ppt_y"/>
                                          </p:val>
                                        </p:tav>
                                        <p:tav tm="100000">
                                          <p:val>
                                            <p:strVal val="ppt_y"/>
                                          </p:val>
                                        </p:tav>
                                      </p:tavLst>
                                    </p:anim>
                                    <p:set>
                                      <p:cBhvr>
                                        <p:cTn id="412" dur="1" fill="hold">
                                          <p:stCondLst>
                                            <p:cond delay="4499"/>
                                          </p:stCondLst>
                                        </p:cTn>
                                        <p:tgtEl>
                                          <p:spTgt spid="6"/>
                                        </p:tgtEl>
                                        <p:attrNameLst>
                                          <p:attrName>style.visibility</p:attrName>
                                        </p:attrNameLst>
                                      </p:cBhvr>
                                      <p:to>
                                        <p:strVal val="hidden"/>
                                      </p:to>
                                    </p:set>
                                  </p:childTnLst>
                                </p:cTn>
                              </p:par>
                              <p:par>
                                <p:cTn id="413" presetID="8" presetClass="emph" presetSubtype="0" fill="hold" grpId="2" nodeType="withEffect">
                                  <p:stCondLst>
                                    <p:cond delay="0"/>
                                  </p:stCondLst>
                                  <p:childTnLst>
                                    <p:animRot by="21600000">
                                      <p:cBhvr>
                                        <p:cTn id="414" dur="4500" fill="hold"/>
                                        <p:tgtEl>
                                          <p:spTgt spid="6"/>
                                        </p:tgtEl>
                                        <p:attrNameLst>
                                          <p:attrName>r</p:attrName>
                                        </p:attrNameLst>
                                      </p:cBhvr>
                                    </p:animRot>
                                  </p:childTnLst>
                                </p:cTn>
                              </p:par>
                              <p:par>
                                <p:cTn id="415" presetID="2" presetClass="entr" presetSubtype="8" fill="hold" grpId="0" nodeType="withEffect">
                                  <p:stCondLst>
                                    <p:cond delay="0"/>
                                  </p:stCondLst>
                                  <p:childTnLst>
                                    <p:set>
                                      <p:cBhvr>
                                        <p:cTn id="416" dur="1" fill="hold">
                                          <p:stCondLst>
                                            <p:cond delay="0"/>
                                          </p:stCondLst>
                                        </p:cTn>
                                        <p:tgtEl>
                                          <p:spTgt spid="7"/>
                                        </p:tgtEl>
                                        <p:attrNameLst>
                                          <p:attrName>style.visibility</p:attrName>
                                        </p:attrNameLst>
                                      </p:cBhvr>
                                      <p:to>
                                        <p:strVal val="visible"/>
                                      </p:to>
                                    </p:set>
                                    <p:anim calcmode="lin" valueType="num">
                                      <p:cBhvr additive="base">
                                        <p:cTn id="417" dur="4500" fill="hold"/>
                                        <p:tgtEl>
                                          <p:spTgt spid="7"/>
                                        </p:tgtEl>
                                        <p:attrNameLst>
                                          <p:attrName>ppt_x</p:attrName>
                                        </p:attrNameLst>
                                      </p:cBhvr>
                                      <p:tavLst>
                                        <p:tav tm="0">
                                          <p:val>
                                            <p:strVal val="0-#ppt_w/2"/>
                                          </p:val>
                                        </p:tav>
                                        <p:tav tm="100000">
                                          <p:val>
                                            <p:strVal val="#ppt_x"/>
                                          </p:val>
                                        </p:tav>
                                      </p:tavLst>
                                    </p:anim>
                                    <p:anim calcmode="lin" valueType="num">
                                      <p:cBhvr additive="base">
                                        <p:cTn id="418" dur="4500" fill="hold"/>
                                        <p:tgtEl>
                                          <p:spTgt spid="7"/>
                                        </p:tgtEl>
                                        <p:attrNameLst>
                                          <p:attrName>ppt_y</p:attrName>
                                        </p:attrNameLst>
                                      </p:cBhvr>
                                      <p:tavLst>
                                        <p:tav tm="0">
                                          <p:val>
                                            <p:strVal val="#ppt_y"/>
                                          </p:val>
                                        </p:tav>
                                        <p:tav tm="100000">
                                          <p:val>
                                            <p:strVal val="#ppt_y"/>
                                          </p:val>
                                        </p:tav>
                                      </p:tavLst>
                                    </p:anim>
                                  </p:childTnLst>
                                </p:cTn>
                              </p:par>
                              <p:par>
                                <p:cTn id="419" presetID="2" presetClass="exit" presetSubtype="2" fill="hold" grpId="1" nodeType="withEffect">
                                  <p:stCondLst>
                                    <p:cond delay="0"/>
                                  </p:stCondLst>
                                  <p:childTnLst>
                                    <p:anim calcmode="lin" valueType="num">
                                      <p:cBhvr additive="base">
                                        <p:cTn id="420" dur="4500"/>
                                        <p:tgtEl>
                                          <p:spTgt spid="7"/>
                                        </p:tgtEl>
                                        <p:attrNameLst>
                                          <p:attrName>ppt_x</p:attrName>
                                        </p:attrNameLst>
                                      </p:cBhvr>
                                      <p:tavLst>
                                        <p:tav tm="0">
                                          <p:val>
                                            <p:strVal val="ppt_x"/>
                                          </p:val>
                                        </p:tav>
                                        <p:tav tm="100000">
                                          <p:val>
                                            <p:strVal val="1+ppt_w/2"/>
                                          </p:val>
                                        </p:tav>
                                      </p:tavLst>
                                    </p:anim>
                                    <p:anim calcmode="lin" valueType="num">
                                      <p:cBhvr additive="base">
                                        <p:cTn id="421" dur="4500"/>
                                        <p:tgtEl>
                                          <p:spTgt spid="7"/>
                                        </p:tgtEl>
                                        <p:attrNameLst>
                                          <p:attrName>ppt_y</p:attrName>
                                        </p:attrNameLst>
                                      </p:cBhvr>
                                      <p:tavLst>
                                        <p:tav tm="0">
                                          <p:val>
                                            <p:strVal val="ppt_y"/>
                                          </p:val>
                                        </p:tav>
                                        <p:tav tm="100000">
                                          <p:val>
                                            <p:strVal val="ppt_y"/>
                                          </p:val>
                                        </p:tav>
                                      </p:tavLst>
                                    </p:anim>
                                    <p:set>
                                      <p:cBhvr>
                                        <p:cTn id="422" dur="1" fill="hold">
                                          <p:stCondLst>
                                            <p:cond delay="4499"/>
                                          </p:stCondLst>
                                        </p:cTn>
                                        <p:tgtEl>
                                          <p:spTgt spid="7"/>
                                        </p:tgtEl>
                                        <p:attrNameLst>
                                          <p:attrName>style.visibility</p:attrName>
                                        </p:attrNameLst>
                                      </p:cBhvr>
                                      <p:to>
                                        <p:strVal val="hidden"/>
                                      </p:to>
                                    </p:set>
                                  </p:childTnLst>
                                </p:cTn>
                              </p:par>
                              <p:par>
                                <p:cTn id="423" presetID="8" presetClass="emph" presetSubtype="0" fill="hold" grpId="2" nodeType="withEffect">
                                  <p:stCondLst>
                                    <p:cond delay="0"/>
                                  </p:stCondLst>
                                  <p:childTnLst>
                                    <p:animRot by="21600000">
                                      <p:cBhvr>
                                        <p:cTn id="424" dur="4500" fill="hold"/>
                                        <p:tgtEl>
                                          <p:spTgt spid="7"/>
                                        </p:tgtEl>
                                        <p:attrNameLst>
                                          <p:attrName>r</p:attrName>
                                        </p:attrNameLst>
                                      </p:cBhvr>
                                    </p:animRot>
                                  </p:childTnLst>
                                </p:cTn>
                              </p:par>
                              <p:par>
                                <p:cTn id="425" presetID="2" presetClass="entr" presetSubtype="8" fill="hold" grpId="0" nodeType="withEffect">
                                  <p:stCondLst>
                                    <p:cond delay="0"/>
                                  </p:stCondLst>
                                  <p:childTnLst>
                                    <p:set>
                                      <p:cBhvr>
                                        <p:cTn id="426" dur="1" fill="hold">
                                          <p:stCondLst>
                                            <p:cond delay="0"/>
                                          </p:stCondLst>
                                        </p:cTn>
                                        <p:tgtEl>
                                          <p:spTgt spid="8"/>
                                        </p:tgtEl>
                                        <p:attrNameLst>
                                          <p:attrName>style.visibility</p:attrName>
                                        </p:attrNameLst>
                                      </p:cBhvr>
                                      <p:to>
                                        <p:strVal val="visible"/>
                                      </p:to>
                                    </p:set>
                                    <p:anim calcmode="lin" valueType="num">
                                      <p:cBhvr additive="base">
                                        <p:cTn id="427" dur="4500" fill="hold"/>
                                        <p:tgtEl>
                                          <p:spTgt spid="8"/>
                                        </p:tgtEl>
                                        <p:attrNameLst>
                                          <p:attrName>ppt_x</p:attrName>
                                        </p:attrNameLst>
                                      </p:cBhvr>
                                      <p:tavLst>
                                        <p:tav tm="0">
                                          <p:val>
                                            <p:strVal val="0-#ppt_w/2"/>
                                          </p:val>
                                        </p:tav>
                                        <p:tav tm="100000">
                                          <p:val>
                                            <p:strVal val="#ppt_x"/>
                                          </p:val>
                                        </p:tav>
                                      </p:tavLst>
                                    </p:anim>
                                    <p:anim calcmode="lin" valueType="num">
                                      <p:cBhvr additive="base">
                                        <p:cTn id="428" dur="4500" fill="hold"/>
                                        <p:tgtEl>
                                          <p:spTgt spid="8"/>
                                        </p:tgtEl>
                                        <p:attrNameLst>
                                          <p:attrName>ppt_y</p:attrName>
                                        </p:attrNameLst>
                                      </p:cBhvr>
                                      <p:tavLst>
                                        <p:tav tm="0">
                                          <p:val>
                                            <p:strVal val="#ppt_y"/>
                                          </p:val>
                                        </p:tav>
                                        <p:tav tm="100000">
                                          <p:val>
                                            <p:strVal val="#ppt_y"/>
                                          </p:val>
                                        </p:tav>
                                      </p:tavLst>
                                    </p:anim>
                                  </p:childTnLst>
                                </p:cTn>
                              </p:par>
                              <p:par>
                                <p:cTn id="429" presetID="2" presetClass="exit" presetSubtype="2" fill="hold" grpId="1" nodeType="withEffect">
                                  <p:stCondLst>
                                    <p:cond delay="0"/>
                                  </p:stCondLst>
                                  <p:childTnLst>
                                    <p:anim calcmode="lin" valueType="num">
                                      <p:cBhvr additive="base">
                                        <p:cTn id="430" dur="4500"/>
                                        <p:tgtEl>
                                          <p:spTgt spid="8"/>
                                        </p:tgtEl>
                                        <p:attrNameLst>
                                          <p:attrName>ppt_x</p:attrName>
                                        </p:attrNameLst>
                                      </p:cBhvr>
                                      <p:tavLst>
                                        <p:tav tm="0">
                                          <p:val>
                                            <p:strVal val="ppt_x"/>
                                          </p:val>
                                        </p:tav>
                                        <p:tav tm="100000">
                                          <p:val>
                                            <p:strVal val="1+ppt_w/2"/>
                                          </p:val>
                                        </p:tav>
                                      </p:tavLst>
                                    </p:anim>
                                    <p:anim calcmode="lin" valueType="num">
                                      <p:cBhvr additive="base">
                                        <p:cTn id="431" dur="4500"/>
                                        <p:tgtEl>
                                          <p:spTgt spid="8"/>
                                        </p:tgtEl>
                                        <p:attrNameLst>
                                          <p:attrName>ppt_y</p:attrName>
                                        </p:attrNameLst>
                                      </p:cBhvr>
                                      <p:tavLst>
                                        <p:tav tm="0">
                                          <p:val>
                                            <p:strVal val="ppt_y"/>
                                          </p:val>
                                        </p:tav>
                                        <p:tav tm="100000">
                                          <p:val>
                                            <p:strVal val="ppt_y"/>
                                          </p:val>
                                        </p:tav>
                                      </p:tavLst>
                                    </p:anim>
                                    <p:set>
                                      <p:cBhvr>
                                        <p:cTn id="432" dur="1" fill="hold">
                                          <p:stCondLst>
                                            <p:cond delay="4499"/>
                                          </p:stCondLst>
                                        </p:cTn>
                                        <p:tgtEl>
                                          <p:spTgt spid="8"/>
                                        </p:tgtEl>
                                        <p:attrNameLst>
                                          <p:attrName>style.visibility</p:attrName>
                                        </p:attrNameLst>
                                      </p:cBhvr>
                                      <p:to>
                                        <p:strVal val="hidden"/>
                                      </p:to>
                                    </p:set>
                                  </p:childTnLst>
                                </p:cTn>
                              </p:par>
                              <p:par>
                                <p:cTn id="433" presetID="8" presetClass="emph" presetSubtype="0" fill="hold" grpId="2" nodeType="withEffect">
                                  <p:stCondLst>
                                    <p:cond delay="0"/>
                                  </p:stCondLst>
                                  <p:childTnLst>
                                    <p:animRot by="21600000">
                                      <p:cBhvr>
                                        <p:cTn id="434" dur="4500" fill="hold"/>
                                        <p:tgtEl>
                                          <p:spTgt spid="8"/>
                                        </p:tgtEl>
                                        <p:attrNameLst>
                                          <p:attrName>r</p:attrName>
                                        </p:attrNameLst>
                                      </p:cBhvr>
                                    </p:animRot>
                                  </p:childTnLst>
                                </p:cTn>
                              </p:par>
                              <p:par>
                                <p:cTn id="435" presetID="2" presetClass="entr" presetSubtype="8" fill="hold" grpId="0" nodeType="withEffect">
                                  <p:stCondLst>
                                    <p:cond delay="0"/>
                                  </p:stCondLst>
                                  <p:childTnLst>
                                    <p:set>
                                      <p:cBhvr>
                                        <p:cTn id="436" dur="1" fill="hold">
                                          <p:stCondLst>
                                            <p:cond delay="0"/>
                                          </p:stCondLst>
                                        </p:cTn>
                                        <p:tgtEl>
                                          <p:spTgt spid="82"/>
                                        </p:tgtEl>
                                        <p:attrNameLst>
                                          <p:attrName>style.visibility</p:attrName>
                                        </p:attrNameLst>
                                      </p:cBhvr>
                                      <p:to>
                                        <p:strVal val="visible"/>
                                      </p:to>
                                    </p:set>
                                    <p:anim calcmode="lin" valueType="num">
                                      <p:cBhvr additive="base">
                                        <p:cTn id="437" dur="4500" fill="hold"/>
                                        <p:tgtEl>
                                          <p:spTgt spid="82"/>
                                        </p:tgtEl>
                                        <p:attrNameLst>
                                          <p:attrName>ppt_x</p:attrName>
                                        </p:attrNameLst>
                                      </p:cBhvr>
                                      <p:tavLst>
                                        <p:tav tm="0">
                                          <p:val>
                                            <p:strVal val="0-#ppt_w/2"/>
                                          </p:val>
                                        </p:tav>
                                        <p:tav tm="100000">
                                          <p:val>
                                            <p:strVal val="#ppt_x"/>
                                          </p:val>
                                        </p:tav>
                                      </p:tavLst>
                                    </p:anim>
                                    <p:anim calcmode="lin" valueType="num">
                                      <p:cBhvr additive="base">
                                        <p:cTn id="438" dur="4500" fill="hold"/>
                                        <p:tgtEl>
                                          <p:spTgt spid="82"/>
                                        </p:tgtEl>
                                        <p:attrNameLst>
                                          <p:attrName>ppt_y</p:attrName>
                                        </p:attrNameLst>
                                      </p:cBhvr>
                                      <p:tavLst>
                                        <p:tav tm="0">
                                          <p:val>
                                            <p:strVal val="#ppt_y"/>
                                          </p:val>
                                        </p:tav>
                                        <p:tav tm="100000">
                                          <p:val>
                                            <p:strVal val="#ppt_y"/>
                                          </p:val>
                                        </p:tav>
                                      </p:tavLst>
                                    </p:anim>
                                  </p:childTnLst>
                                </p:cTn>
                              </p:par>
                              <p:par>
                                <p:cTn id="439" presetID="2" presetClass="exit" presetSubtype="8" fill="hold" grpId="1" nodeType="withEffect">
                                  <p:stCondLst>
                                    <p:cond delay="0"/>
                                  </p:stCondLst>
                                  <p:childTnLst>
                                    <p:anim calcmode="lin" valueType="num">
                                      <p:cBhvr additive="base">
                                        <p:cTn id="440" dur="4500"/>
                                        <p:tgtEl>
                                          <p:spTgt spid="82"/>
                                        </p:tgtEl>
                                        <p:attrNameLst>
                                          <p:attrName>ppt_x</p:attrName>
                                        </p:attrNameLst>
                                      </p:cBhvr>
                                      <p:tavLst>
                                        <p:tav tm="0">
                                          <p:val>
                                            <p:strVal val="ppt_x"/>
                                          </p:val>
                                        </p:tav>
                                        <p:tav tm="100000">
                                          <p:val>
                                            <p:strVal val="0-ppt_w/2"/>
                                          </p:val>
                                        </p:tav>
                                      </p:tavLst>
                                    </p:anim>
                                    <p:anim calcmode="lin" valueType="num">
                                      <p:cBhvr additive="base">
                                        <p:cTn id="441" dur="4500"/>
                                        <p:tgtEl>
                                          <p:spTgt spid="82"/>
                                        </p:tgtEl>
                                        <p:attrNameLst>
                                          <p:attrName>ppt_y</p:attrName>
                                        </p:attrNameLst>
                                      </p:cBhvr>
                                      <p:tavLst>
                                        <p:tav tm="0">
                                          <p:val>
                                            <p:strVal val="ppt_y"/>
                                          </p:val>
                                        </p:tav>
                                        <p:tav tm="100000">
                                          <p:val>
                                            <p:strVal val="ppt_y"/>
                                          </p:val>
                                        </p:tav>
                                      </p:tavLst>
                                    </p:anim>
                                    <p:set>
                                      <p:cBhvr>
                                        <p:cTn id="442" dur="1" fill="hold">
                                          <p:stCondLst>
                                            <p:cond delay="4499"/>
                                          </p:stCondLst>
                                        </p:cTn>
                                        <p:tgtEl>
                                          <p:spTgt spid="82"/>
                                        </p:tgtEl>
                                        <p:attrNameLst>
                                          <p:attrName>style.visibility</p:attrName>
                                        </p:attrNameLst>
                                      </p:cBhvr>
                                      <p:to>
                                        <p:strVal val="hidden"/>
                                      </p:to>
                                    </p:set>
                                  </p:childTnLst>
                                </p:cTn>
                              </p:par>
                              <p:par>
                                <p:cTn id="443" presetID="8" presetClass="emph" presetSubtype="0" fill="hold" grpId="2" nodeType="withEffect">
                                  <p:stCondLst>
                                    <p:cond delay="0"/>
                                  </p:stCondLst>
                                  <p:childTnLst>
                                    <p:animRot by="-21600000">
                                      <p:cBhvr>
                                        <p:cTn id="444" dur="4500" fill="hold"/>
                                        <p:tgtEl>
                                          <p:spTgt spid="82"/>
                                        </p:tgtEl>
                                        <p:attrNameLst>
                                          <p:attrName>r</p:attrName>
                                        </p:attrNameLst>
                                      </p:cBhvr>
                                    </p:animRot>
                                  </p:childTnLst>
                                </p:cTn>
                              </p:par>
                              <p:par>
                                <p:cTn id="445" presetID="2" presetClass="entr" presetSubtype="8" fill="hold" grpId="0" nodeType="withEffect">
                                  <p:stCondLst>
                                    <p:cond delay="0"/>
                                  </p:stCondLst>
                                  <p:childTnLst>
                                    <p:set>
                                      <p:cBhvr>
                                        <p:cTn id="446" dur="1" fill="hold">
                                          <p:stCondLst>
                                            <p:cond delay="0"/>
                                          </p:stCondLst>
                                        </p:cTn>
                                        <p:tgtEl>
                                          <p:spTgt spid="83"/>
                                        </p:tgtEl>
                                        <p:attrNameLst>
                                          <p:attrName>style.visibility</p:attrName>
                                        </p:attrNameLst>
                                      </p:cBhvr>
                                      <p:to>
                                        <p:strVal val="visible"/>
                                      </p:to>
                                    </p:set>
                                    <p:anim calcmode="lin" valueType="num">
                                      <p:cBhvr additive="base">
                                        <p:cTn id="447" dur="4500" fill="hold"/>
                                        <p:tgtEl>
                                          <p:spTgt spid="83"/>
                                        </p:tgtEl>
                                        <p:attrNameLst>
                                          <p:attrName>ppt_x</p:attrName>
                                        </p:attrNameLst>
                                      </p:cBhvr>
                                      <p:tavLst>
                                        <p:tav tm="0">
                                          <p:val>
                                            <p:strVal val="0-#ppt_w/2"/>
                                          </p:val>
                                        </p:tav>
                                        <p:tav tm="100000">
                                          <p:val>
                                            <p:strVal val="#ppt_x"/>
                                          </p:val>
                                        </p:tav>
                                      </p:tavLst>
                                    </p:anim>
                                    <p:anim calcmode="lin" valueType="num">
                                      <p:cBhvr additive="base">
                                        <p:cTn id="448" dur="4500" fill="hold"/>
                                        <p:tgtEl>
                                          <p:spTgt spid="83"/>
                                        </p:tgtEl>
                                        <p:attrNameLst>
                                          <p:attrName>ppt_y</p:attrName>
                                        </p:attrNameLst>
                                      </p:cBhvr>
                                      <p:tavLst>
                                        <p:tav tm="0">
                                          <p:val>
                                            <p:strVal val="#ppt_y"/>
                                          </p:val>
                                        </p:tav>
                                        <p:tav tm="100000">
                                          <p:val>
                                            <p:strVal val="#ppt_y"/>
                                          </p:val>
                                        </p:tav>
                                      </p:tavLst>
                                    </p:anim>
                                  </p:childTnLst>
                                </p:cTn>
                              </p:par>
                              <p:par>
                                <p:cTn id="449" presetID="2" presetClass="exit" presetSubtype="8" fill="hold" grpId="1" nodeType="withEffect">
                                  <p:stCondLst>
                                    <p:cond delay="0"/>
                                  </p:stCondLst>
                                  <p:childTnLst>
                                    <p:anim calcmode="lin" valueType="num">
                                      <p:cBhvr additive="base">
                                        <p:cTn id="450" dur="4500"/>
                                        <p:tgtEl>
                                          <p:spTgt spid="83"/>
                                        </p:tgtEl>
                                        <p:attrNameLst>
                                          <p:attrName>ppt_x</p:attrName>
                                        </p:attrNameLst>
                                      </p:cBhvr>
                                      <p:tavLst>
                                        <p:tav tm="0">
                                          <p:val>
                                            <p:strVal val="ppt_x"/>
                                          </p:val>
                                        </p:tav>
                                        <p:tav tm="100000">
                                          <p:val>
                                            <p:strVal val="0-ppt_w/2"/>
                                          </p:val>
                                        </p:tav>
                                      </p:tavLst>
                                    </p:anim>
                                    <p:anim calcmode="lin" valueType="num">
                                      <p:cBhvr additive="base">
                                        <p:cTn id="451" dur="4500"/>
                                        <p:tgtEl>
                                          <p:spTgt spid="83"/>
                                        </p:tgtEl>
                                        <p:attrNameLst>
                                          <p:attrName>ppt_y</p:attrName>
                                        </p:attrNameLst>
                                      </p:cBhvr>
                                      <p:tavLst>
                                        <p:tav tm="0">
                                          <p:val>
                                            <p:strVal val="ppt_y"/>
                                          </p:val>
                                        </p:tav>
                                        <p:tav tm="100000">
                                          <p:val>
                                            <p:strVal val="ppt_y"/>
                                          </p:val>
                                        </p:tav>
                                      </p:tavLst>
                                    </p:anim>
                                    <p:set>
                                      <p:cBhvr>
                                        <p:cTn id="452" dur="1" fill="hold">
                                          <p:stCondLst>
                                            <p:cond delay="4499"/>
                                          </p:stCondLst>
                                        </p:cTn>
                                        <p:tgtEl>
                                          <p:spTgt spid="83"/>
                                        </p:tgtEl>
                                        <p:attrNameLst>
                                          <p:attrName>style.visibility</p:attrName>
                                        </p:attrNameLst>
                                      </p:cBhvr>
                                      <p:to>
                                        <p:strVal val="hidden"/>
                                      </p:to>
                                    </p:set>
                                  </p:childTnLst>
                                </p:cTn>
                              </p:par>
                              <p:par>
                                <p:cTn id="453" presetID="8" presetClass="emph" presetSubtype="0" fill="hold" grpId="2" nodeType="withEffect">
                                  <p:stCondLst>
                                    <p:cond delay="0"/>
                                  </p:stCondLst>
                                  <p:childTnLst>
                                    <p:animRot by="-21600000">
                                      <p:cBhvr>
                                        <p:cTn id="454" dur="4500" fill="hold"/>
                                        <p:tgtEl>
                                          <p:spTgt spid="83"/>
                                        </p:tgtEl>
                                        <p:attrNameLst>
                                          <p:attrName>r</p:attrName>
                                        </p:attrNameLst>
                                      </p:cBhvr>
                                    </p:animRot>
                                  </p:childTnLst>
                                </p:cTn>
                              </p:par>
                              <p:par>
                                <p:cTn id="455" presetID="2" presetClass="entr" presetSubtype="8" fill="hold" grpId="0" nodeType="withEffect">
                                  <p:stCondLst>
                                    <p:cond delay="0"/>
                                  </p:stCondLst>
                                  <p:childTnLst>
                                    <p:set>
                                      <p:cBhvr>
                                        <p:cTn id="456" dur="1" fill="hold">
                                          <p:stCondLst>
                                            <p:cond delay="0"/>
                                          </p:stCondLst>
                                        </p:cTn>
                                        <p:tgtEl>
                                          <p:spTgt spid="84"/>
                                        </p:tgtEl>
                                        <p:attrNameLst>
                                          <p:attrName>style.visibility</p:attrName>
                                        </p:attrNameLst>
                                      </p:cBhvr>
                                      <p:to>
                                        <p:strVal val="visible"/>
                                      </p:to>
                                    </p:set>
                                    <p:anim calcmode="lin" valueType="num">
                                      <p:cBhvr additive="base">
                                        <p:cTn id="457" dur="4500" fill="hold"/>
                                        <p:tgtEl>
                                          <p:spTgt spid="84"/>
                                        </p:tgtEl>
                                        <p:attrNameLst>
                                          <p:attrName>ppt_x</p:attrName>
                                        </p:attrNameLst>
                                      </p:cBhvr>
                                      <p:tavLst>
                                        <p:tav tm="0">
                                          <p:val>
                                            <p:strVal val="0-#ppt_w/2"/>
                                          </p:val>
                                        </p:tav>
                                        <p:tav tm="100000">
                                          <p:val>
                                            <p:strVal val="#ppt_x"/>
                                          </p:val>
                                        </p:tav>
                                      </p:tavLst>
                                    </p:anim>
                                    <p:anim calcmode="lin" valueType="num">
                                      <p:cBhvr additive="base">
                                        <p:cTn id="458" dur="4500" fill="hold"/>
                                        <p:tgtEl>
                                          <p:spTgt spid="84"/>
                                        </p:tgtEl>
                                        <p:attrNameLst>
                                          <p:attrName>ppt_y</p:attrName>
                                        </p:attrNameLst>
                                      </p:cBhvr>
                                      <p:tavLst>
                                        <p:tav tm="0">
                                          <p:val>
                                            <p:strVal val="#ppt_y"/>
                                          </p:val>
                                        </p:tav>
                                        <p:tav tm="100000">
                                          <p:val>
                                            <p:strVal val="#ppt_y"/>
                                          </p:val>
                                        </p:tav>
                                      </p:tavLst>
                                    </p:anim>
                                  </p:childTnLst>
                                </p:cTn>
                              </p:par>
                              <p:par>
                                <p:cTn id="459" presetID="2" presetClass="exit" presetSubtype="8" fill="hold" grpId="1" nodeType="withEffect">
                                  <p:stCondLst>
                                    <p:cond delay="0"/>
                                  </p:stCondLst>
                                  <p:childTnLst>
                                    <p:anim calcmode="lin" valueType="num">
                                      <p:cBhvr additive="base">
                                        <p:cTn id="460" dur="4500"/>
                                        <p:tgtEl>
                                          <p:spTgt spid="84"/>
                                        </p:tgtEl>
                                        <p:attrNameLst>
                                          <p:attrName>ppt_x</p:attrName>
                                        </p:attrNameLst>
                                      </p:cBhvr>
                                      <p:tavLst>
                                        <p:tav tm="0">
                                          <p:val>
                                            <p:strVal val="ppt_x"/>
                                          </p:val>
                                        </p:tav>
                                        <p:tav tm="100000">
                                          <p:val>
                                            <p:strVal val="0-ppt_w/2"/>
                                          </p:val>
                                        </p:tav>
                                      </p:tavLst>
                                    </p:anim>
                                    <p:anim calcmode="lin" valueType="num">
                                      <p:cBhvr additive="base">
                                        <p:cTn id="461" dur="4500"/>
                                        <p:tgtEl>
                                          <p:spTgt spid="84"/>
                                        </p:tgtEl>
                                        <p:attrNameLst>
                                          <p:attrName>ppt_y</p:attrName>
                                        </p:attrNameLst>
                                      </p:cBhvr>
                                      <p:tavLst>
                                        <p:tav tm="0">
                                          <p:val>
                                            <p:strVal val="ppt_y"/>
                                          </p:val>
                                        </p:tav>
                                        <p:tav tm="100000">
                                          <p:val>
                                            <p:strVal val="ppt_y"/>
                                          </p:val>
                                        </p:tav>
                                      </p:tavLst>
                                    </p:anim>
                                    <p:set>
                                      <p:cBhvr>
                                        <p:cTn id="462" dur="1" fill="hold">
                                          <p:stCondLst>
                                            <p:cond delay="4499"/>
                                          </p:stCondLst>
                                        </p:cTn>
                                        <p:tgtEl>
                                          <p:spTgt spid="84"/>
                                        </p:tgtEl>
                                        <p:attrNameLst>
                                          <p:attrName>style.visibility</p:attrName>
                                        </p:attrNameLst>
                                      </p:cBhvr>
                                      <p:to>
                                        <p:strVal val="hidden"/>
                                      </p:to>
                                    </p:set>
                                  </p:childTnLst>
                                </p:cTn>
                              </p:par>
                              <p:par>
                                <p:cTn id="463" presetID="8" presetClass="emph" presetSubtype="0" fill="hold" grpId="2" nodeType="withEffect">
                                  <p:stCondLst>
                                    <p:cond delay="0"/>
                                  </p:stCondLst>
                                  <p:childTnLst>
                                    <p:animRot by="-21600000">
                                      <p:cBhvr>
                                        <p:cTn id="464" dur="4500" fill="hold"/>
                                        <p:tgtEl>
                                          <p:spTgt spid="84"/>
                                        </p:tgtEl>
                                        <p:attrNameLst>
                                          <p:attrName>r</p:attrName>
                                        </p:attrNameLst>
                                      </p:cBhvr>
                                    </p:animRot>
                                  </p:childTnLst>
                                </p:cTn>
                              </p:par>
                              <p:par>
                                <p:cTn id="465" presetID="2" presetClass="entr" presetSubtype="8" fill="hold" grpId="0" nodeType="withEffect">
                                  <p:stCondLst>
                                    <p:cond delay="0"/>
                                  </p:stCondLst>
                                  <p:childTnLst>
                                    <p:set>
                                      <p:cBhvr>
                                        <p:cTn id="466" dur="1" fill="hold">
                                          <p:stCondLst>
                                            <p:cond delay="0"/>
                                          </p:stCondLst>
                                        </p:cTn>
                                        <p:tgtEl>
                                          <p:spTgt spid="85"/>
                                        </p:tgtEl>
                                        <p:attrNameLst>
                                          <p:attrName>style.visibility</p:attrName>
                                        </p:attrNameLst>
                                      </p:cBhvr>
                                      <p:to>
                                        <p:strVal val="visible"/>
                                      </p:to>
                                    </p:set>
                                    <p:anim calcmode="lin" valueType="num">
                                      <p:cBhvr additive="base">
                                        <p:cTn id="467" dur="4500" fill="hold"/>
                                        <p:tgtEl>
                                          <p:spTgt spid="85"/>
                                        </p:tgtEl>
                                        <p:attrNameLst>
                                          <p:attrName>ppt_x</p:attrName>
                                        </p:attrNameLst>
                                      </p:cBhvr>
                                      <p:tavLst>
                                        <p:tav tm="0">
                                          <p:val>
                                            <p:strVal val="0-#ppt_w/2"/>
                                          </p:val>
                                        </p:tav>
                                        <p:tav tm="100000">
                                          <p:val>
                                            <p:strVal val="#ppt_x"/>
                                          </p:val>
                                        </p:tav>
                                      </p:tavLst>
                                    </p:anim>
                                    <p:anim calcmode="lin" valueType="num">
                                      <p:cBhvr additive="base">
                                        <p:cTn id="468" dur="4500" fill="hold"/>
                                        <p:tgtEl>
                                          <p:spTgt spid="85"/>
                                        </p:tgtEl>
                                        <p:attrNameLst>
                                          <p:attrName>ppt_y</p:attrName>
                                        </p:attrNameLst>
                                      </p:cBhvr>
                                      <p:tavLst>
                                        <p:tav tm="0">
                                          <p:val>
                                            <p:strVal val="#ppt_y"/>
                                          </p:val>
                                        </p:tav>
                                        <p:tav tm="100000">
                                          <p:val>
                                            <p:strVal val="#ppt_y"/>
                                          </p:val>
                                        </p:tav>
                                      </p:tavLst>
                                    </p:anim>
                                  </p:childTnLst>
                                </p:cTn>
                              </p:par>
                              <p:par>
                                <p:cTn id="469" presetID="2" presetClass="exit" presetSubtype="8" fill="hold" grpId="1" nodeType="withEffect">
                                  <p:stCondLst>
                                    <p:cond delay="0"/>
                                  </p:stCondLst>
                                  <p:childTnLst>
                                    <p:anim calcmode="lin" valueType="num">
                                      <p:cBhvr additive="base">
                                        <p:cTn id="470" dur="4500"/>
                                        <p:tgtEl>
                                          <p:spTgt spid="85"/>
                                        </p:tgtEl>
                                        <p:attrNameLst>
                                          <p:attrName>ppt_x</p:attrName>
                                        </p:attrNameLst>
                                      </p:cBhvr>
                                      <p:tavLst>
                                        <p:tav tm="0">
                                          <p:val>
                                            <p:strVal val="ppt_x"/>
                                          </p:val>
                                        </p:tav>
                                        <p:tav tm="100000">
                                          <p:val>
                                            <p:strVal val="0-ppt_w/2"/>
                                          </p:val>
                                        </p:tav>
                                      </p:tavLst>
                                    </p:anim>
                                    <p:anim calcmode="lin" valueType="num">
                                      <p:cBhvr additive="base">
                                        <p:cTn id="471" dur="4500"/>
                                        <p:tgtEl>
                                          <p:spTgt spid="85"/>
                                        </p:tgtEl>
                                        <p:attrNameLst>
                                          <p:attrName>ppt_y</p:attrName>
                                        </p:attrNameLst>
                                      </p:cBhvr>
                                      <p:tavLst>
                                        <p:tav tm="0">
                                          <p:val>
                                            <p:strVal val="ppt_y"/>
                                          </p:val>
                                        </p:tav>
                                        <p:tav tm="100000">
                                          <p:val>
                                            <p:strVal val="ppt_y"/>
                                          </p:val>
                                        </p:tav>
                                      </p:tavLst>
                                    </p:anim>
                                    <p:set>
                                      <p:cBhvr>
                                        <p:cTn id="472" dur="1" fill="hold">
                                          <p:stCondLst>
                                            <p:cond delay="4499"/>
                                          </p:stCondLst>
                                        </p:cTn>
                                        <p:tgtEl>
                                          <p:spTgt spid="85"/>
                                        </p:tgtEl>
                                        <p:attrNameLst>
                                          <p:attrName>style.visibility</p:attrName>
                                        </p:attrNameLst>
                                      </p:cBhvr>
                                      <p:to>
                                        <p:strVal val="hidden"/>
                                      </p:to>
                                    </p:set>
                                  </p:childTnLst>
                                </p:cTn>
                              </p:par>
                              <p:par>
                                <p:cTn id="473" presetID="8" presetClass="emph" presetSubtype="0" fill="hold" grpId="2" nodeType="withEffect">
                                  <p:stCondLst>
                                    <p:cond delay="0"/>
                                  </p:stCondLst>
                                  <p:childTnLst>
                                    <p:animRot by="-21600000">
                                      <p:cBhvr>
                                        <p:cTn id="474" dur="4500" fill="hold"/>
                                        <p:tgtEl>
                                          <p:spTgt spid="85"/>
                                        </p:tgtEl>
                                        <p:attrNameLst>
                                          <p:attrName>r</p:attrName>
                                        </p:attrNameLst>
                                      </p:cBhvr>
                                    </p:animRot>
                                  </p:childTnLst>
                                </p:cTn>
                              </p:par>
                              <p:par>
                                <p:cTn id="475" presetID="2" presetClass="entr" presetSubtype="8" fill="hold" grpId="0" nodeType="withEffect">
                                  <p:stCondLst>
                                    <p:cond delay="0"/>
                                  </p:stCondLst>
                                  <p:childTnLst>
                                    <p:set>
                                      <p:cBhvr>
                                        <p:cTn id="476" dur="1" fill="hold">
                                          <p:stCondLst>
                                            <p:cond delay="0"/>
                                          </p:stCondLst>
                                        </p:cTn>
                                        <p:tgtEl>
                                          <p:spTgt spid="86"/>
                                        </p:tgtEl>
                                        <p:attrNameLst>
                                          <p:attrName>style.visibility</p:attrName>
                                        </p:attrNameLst>
                                      </p:cBhvr>
                                      <p:to>
                                        <p:strVal val="visible"/>
                                      </p:to>
                                    </p:set>
                                    <p:anim calcmode="lin" valueType="num">
                                      <p:cBhvr additive="base">
                                        <p:cTn id="477" dur="4500" fill="hold"/>
                                        <p:tgtEl>
                                          <p:spTgt spid="86"/>
                                        </p:tgtEl>
                                        <p:attrNameLst>
                                          <p:attrName>ppt_x</p:attrName>
                                        </p:attrNameLst>
                                      </p:cBhvr>
                                      <p:tavLst>
                                        <p:tav tm="0">
                                          <p:val>
                                            <p:strVal val="0-#ppt_w/2"/>
                                          </p:val>
                                        </p:tav>
                                        <p:tav tm="100000">
                                          <p:val>
                                            <p:strVal val="#ppt_x"/>
                                          </p:val>
                                        </p:tav>
                                      </p:tavLst>
                                    </p:anim>
                                    <p:anim calcmode="lin" valueType="num">
                                      <p:cBhvr additive="base">
                                        <p:cTn id="478" dur="4500" fill="hold"/>
                                        <p:tgtEl>
                                          <p:spTgt spid="86"/>
                                        </p:tgtEl>
                                        <p:attrNameLst>
                                          <p:attrName>ppt_y</p:attrName>
                                        </p:attrNameLst>
                                      </p:cBhvr>
                                      <p:tavLst>
                                        <p:tav tm="0">
                                          <p:val>
                                            <p:strVal val="#ppt_y"/>
                                          </p:val>
                                        </p:tav>
                                        <p:tav tm="100000">
                                          <p:val>
                                            <p:strVal val="#ppt_y"/>
                                          </p:val>
                                        </p:tav>
                                      </p:tavLst>
                                    </p:anim>
                                  </p:childTnLst>
                                </p:cTn>
                              </p:par>
                              <p:par>
                                <p:cTn id="479" presetID="2" presetClass="exit" presetSubtype="8" fill="hold" grpId="1" nodeType="withEffect">
                                  <p:stCondLst>
                                    <p:cond delay="0"/>
                                  </p:stCondLst>
                                  <p:childTnLst>
                                    <p:anim calcmode="lin" valueType="num">
                                      <p:cBhvr additive="base">
                                        <p:cTn id="480" dur="4500"/>
                                        <p:tgtEl>
                                          <p:spTgt spid="86"/>
                                        </p:tgtEl>
                                        <p:attrNameLst>
                                          <p:attrName>ppt_x</p:attrName>
                                        </p:attrNameLst>
                                      </p:cBhvr>
                                      <p:tavLst>
                                        <p:tav tm="0">
                                          <p:val>
                                            <p:strVal val="ppt_x"/>
                                          </p:val>
                                        </p:tav>
                                        <p:tav tm="100000">
                                          <p:val>
                                            <p:strVal val="0-ppt_w/2"/>
                                          </p:val>
                                        </p:tav>
                                      </p:tavLst>
                                    </p:anim>
                                    <p:anim calcmode="lin" valueType="num">
                                      <p:cBhvr additive="base">
                                        <p:cTn id="481" dur="4500"/>
                                        <p:tgtEl>
                                          <p:spTgt spid="86"/>
                                        </p:tgtEl>
                                        <p:attrNameLst>
                                          <p:attrName>ppt_y</p:attrName>
                                        </p:attrNameLst>
                                      </p:cBhvr>
                                      <p:tavLst>
                                        <p:tav tm="0">
                                          <p:val>
                                            <p:strVal val="ppt_y"/>
                                          </p:val>
                                        </p:tav>
                                        <p:tav tm="100000">
                                          <p:val>
                                            <p:strVal val="ppt_y"/>
                                          </p:val>
                                        </p:tav>
                                      </p:tavLst>
                                    </p:anim>
                                    <p:set>
                                      <p:cBhvr>
                                        <p:cTn id="482" dur="1" fill="hold">
                                          <p:stCondLst>
                                            <p:cond delay="4499"/>
                                          </p:stCondLst>
                                        </p:cTn>
                                        <p:tgtEl>
                                          <p:spTgt spid="86"/>
                                        </p:tgtEl>
                                        <p:attrNameLst>
                                          <p:attrName>style.visibility</p:attrName>
                                        </p:attrNameLst>
                                      </p:cBhvr>
                                      <p:to>
                                        <p:strVal val="hidden"/>
                                      </p:to>
                                    </p:set>
                                  </p:childTnLst>
                                </p:cTn>
                              </p:par>
                              <p:par>
                                <p:cTn id="483" presetID="8" presetClass="emph" presetSubtype="0" fill="hold" grpId="2" nodeType="withEffect">
                                  <p:stCondLst>
                                    <p:cond delay="0"/>
                                  </p:stCondLst>
                                  <p:childTnLst>
                                    <p:animRot by="-21600000">
                                      <p:cBhvr>
                                        <p:cTn id="484" dur="4500" fill="hold"/>
                                        <p:tgtEl>
                                          <p:spTgt spid="86"/>
                                        </p:tgtEl>
                                        <p:attrNameLst>
                                          <p:attrName>r</p:attrName>
                                        </p:attrNameLst>
                                      </p:cBhvr>
                                    </p:animRot>
                                  </p:childTnLst>
                                </p:cTn>
                              </p:par>
                              <p:par>
                                <p:cTn id="485" presetID="2" presetClass="entr" presetSubtype="8" fill="hold" grpId="0" nodeType="withEffect">
                                  <p:stCondLst>
                                    <p:cond delay="0"/>
                                  </p:stCondLst>
                                  <p:childTnLst>
                                    <p:set>
                                      <p:cBhvr>
                                        <p:cTn id="486" dur="1" fill="hold">
                                          <p:stCondLst>
                                            <p:cond delay="0"/>
                                          </p:stCondLst>
                                        </p:cTn>
                                        <p:tgtEl>
                                          <p:spTgt spid="87"/>
                                        </p:tgtEl>
                                        <p:attrNameLst>
                                          <p:attrName>style.visibility</p:attrName>
                                        </p:attrNameLst>
                                      </p:cBhvr>
                                      <p:to>
                                        <p:strVal val="visible"/>
                                      </p:to>
                                    </p:set>
                                    <p:anim calcmode="lin" valueType="num">
                                      <p:cBhvr additive="base">
                                        <p:cTn id="487" dur="4500" fill="hold"/>
                                        <p:tgtEl>
                                          <p:spTgt spid="87"/>
                                        </p:tgtEl>
                                        <p:attrNameLst>
                                          <p:attrName>ppt_x</p:attrName>
                                        </p:attrNameLst>
                                      </p:cBhvr>
                                      <p:tavLst>
                                        <p:tav tm="0">
                                          <p:val>
                                            <p:strVal val="0-#ppt_w/2"/>
                                          </p:val>
                                        </p:tav>
                                        <p:tav tm="100000">
                                          <p:val>
                                            <p:strVal val="#ppt_x"/>
                                          </p:val>
                                        </p:tav>
                                      </p:tavLst>
                                    </p:anim>
                                    <p:anim calcmode="lin" valueType="num">
                                      <p:cBhvr additive="base">
                                        <p:cTn id="488" dur="4500" fill="hold"/>
                                        <p:tgtEl>
                                          <p:spTgt spid="87"/>
                                        </p:tgtEl>
                                        <p:attrNameLst>
                                          <p:attrName>ppt_y</p:attrName>
                                        </p:attrNameLst>
                                      </p:cBhvr>
                                      <p:tavLst>
                                        <p:tav tm="0">
                                          <p:val>
                                            <p:strVal val="#ppt_y"/>
                                          </p:val>
                                        </p:tav>
                                        <p:tav tm="100000">
                                          <p:val>
                                            <p:strVal val="#ppt_y"/>
                                          </p:val>
                                        </p:tav>
                                      </p:tavLst>
                                    </p:anim>
                                  </p:childTnLst>
                                </p:cTn>
                              </p:par>
                              <p:par>
                                <p:cTn id="489" presetID="2" presetClass="exit" presetSubtype="8" fill="hold" grpId="1" nodeType="withEffect">
                                  <p:stCondLst>
                                    <p:cond delay="0"/>
                                  </p:stCondLst>
                                  <p:childTnLst>
                                    <p:anim calcmode="lin" valueType="num">
                                      <p:cBhvr additive="base">
                                        <p:cTn id="490" dur="4500"/>
                                        <p:tgtEl>
                                          <p:spTgt spid="87"/>
                                        </p:tgtEl>
                                        <p:attrNameLst>
                                          <p:attrName>ppt_x</p:attrName>
                                        </p:attrNameLst>
                                      </p:cBhvr>
                                      <p:tavLst>
                                        <p:tav tm="0">
                                          <p:val>
                                            <p:strVal val="ppt_x"/>
                                          </p:val>
                                        </p:tav>
                                        <p:tav tm="100000">
                                          <p:val>
                                            <p:strVal val="0-ppt_w/2"/>
                                          </p:val>
                                        </p:tav>
                                      </p:tavLst>
                                    </p:anim>
                                    <p:anim calcmode="lin" valueType="num">
                                      <p:cBhvr additive="base">
                                        <p:cTn id="491" dur="4500"/>
                                        <p:tgtEl>
                                          <p:spTgt spid="87"/>
                                        </p:tgtEl>
                                        <p:attrNameLst>
                                          <p:attrName>ppt_y</p:attrName>
                                        </p:attrNameLst>
                                      </p:cBhvr>
                                      <p:tavLst>
                                        <p:tav tm="0">
                                          <p:val>
                                            <p:strVal val="ppt_y"/>
                                          </p:val>
                                        </p:tav>
                                        <p:tav tm="100000">
                                          <p:val>
                                            <p:strVal val="ppt_y"/>
                                          </p:val>
                                        </p:tav>
                                      </p:tavLst>
                                    </p:anim>
                                    <p:set>
                                      <p:cBhvr>
                                        <p:cTn id="492" dur="1" fill="hold">
                                          <p:stCondLst>
                                            <p:cond delay="4499"/>
                                          </p:stCondLst>
                                        </p:cTn>
                                        <p:tgtEl>
                                          <p:spTgt spid="87"/>
                                        </p:tgtEl>
                                        <p:attrNameLst>
                                          <p:attrName>style.visibility</p:attrName>
                                        </p:attrNameLst>
                                      </p:cBhvr>
                                      <p:to>
                                        <p:strVal val="hidden"/>
                                      </p:to>
                                    </p:set>
                                  </p:childTnLst>
                                </p:cTn>
                              </p:par>
                              <p:par>
                                <p:cTn id="493" presetID="8" presetClass="emph" presetSubtype="0" fill="hold" grpId="2" nodeType="withEffect">
                                  <p:stCondLst>
                                    <p:cond delay="0"/>
                                  </p:stCondLst>
                                  <p:childTnLst>
                                    <p:animRot by="-21600000">
                                      <p:cBhvr>
                                        <p:cTn id="494" dur="4500" fill="hold"/>
                                        <p:tgtEl>
                                          <p:spTgt spid="87"/>
                                        </p:tgtEl>
                                        <p:attrNameLst>
                                          <p:attrName>r</p:attrName>
                                        </p:attrNameLst>
                                      </p:cBhvr>
                                    </p:animRot>
                                  </p:childTnLst>
                                </p:cTn>
                              </p:par>
                              <p:par>
                                <p:cTn id="495" presetID="2" presetClass="entr" presetSubtype="8" fill="hold" grpId="0" nodeType="withEffect">
                                  <p:stCondLst>
                                    <p:cond delay="0"/>
                                  </p:stCondLst>
                                  <p:childTnLst>
                                    <p:set>
                                      <p:cBhvr>
                                        <p:cTn id="496" dur="1" fill="hold">
                                          <p:stCondLst>
                                            <p:cond delay="0"/>
                                          </p:stCondLst>
                                        </p:cTn>
                                        <p:tgtEl>
                                          <p:spTgt spid="74"/>
                                        </p:tgtEl>
                                        <p:attrNameLst>
                                          <p:attrName>style.visibility</p:attrName>
                                        </p:attrNameLst>
                                      </p:cBhvr>
                                      <p:to>
                                        <p:strVal val="visible"/>
                                      </p:to>
                                    </p:set>
                                    <p:anim calcmode="lin" valueType="num">
                                      <p:cBhvr additive="base">
                                        <p:cTn id="497" dur="4500" fill="hold"/>
                                        <p:tgtEl>
                                          <p:spTgt spid="74"/>
                                        </p:tgtEl>
                                        <p:attrNameLst>
                                          <p:attrName>ppt_x</p:attrName>
                                        </p:attrNameLst>
                                      </p:cBhvr>
                                      <p:tavLst>
                                        <p:tav tm="0">
                                          <p:val>
                                            <p:strVal val="0-#ppt_w/2"/>
                                          </p:val>
                                        </p:tav>
                                        <p:tav tm="100000">
                                          <p:val>
                                            <p:strVal val="#ppt_x"/>
                                          </p:val>
                                        </p:tav>
                                      </p:tavLst>
                                    </p:anim>
                                    <p:anim calcmode="lin" valueType="num">
                                      <p:cBhvr additive="base">
                                        <p:cTn id="498" dur="4500" fill="hold"/>
                                        <p:tgtEl>
                                          <p:spTgt spid="74"/>
                                        </p:tgtEl>
                                        <p:attrNameLst>
                                          <p:attrName>ppt_y</p:attrName>
                                        </p:attrNameLst>
                                      </p:cBhvr>
                                      <p:tavLst>
                                        <p:tav tm="0">
                                          <p:val>
                                            <p:strVal val="#ppt_y"/>
                                          </p:val>
                                        </p:tav>
                                        <p:tav tm="100000">
                                          <p:val>
                                            <p:strVal val="#ppt_y"/>
                                          </p:val>
                                        </p:tav>
                                      </p:tavLst>
                                    </p:anim>
                                  </p:childTnLst>
                                </p:cTn>
                              </p:par>
                              <p:par>
                                <p:cTn id="499" presetID="2" presetClass="exit" presetSubtype="8" fill="hold" grpId="1" nodeType="withEffect">
                                  <p:stCondLst>
                                    <p:cond delay="0"/>
                                  </p:stCondLst>
                                  <p:childTnLst>
                                    <p:anim calcmode="lin" valueType="num">
                                      <p:cBhvr additive="base">
                                        <p:cTn id="500" dur="4500"/>
                                        <p:tgtEl>
                                          <p:spTgt spid="74"/>
                                        </p:tgtEl>
                                        <p:attrNameLst>
                                          <p:attrName>ppt_x</p:attrName>
                                        </p:attrNameLst>
                                      </p:cBhvr>
                                      <p:tavLst>
                                        <p:tav tm="0">
                                          <p:val>
                                            <p:strVal val="ppt_x"/>
                                          </p:val>
                                        </p:tav>
                                        <p:tav tm="100000">
                                          <p:val>
                                            <p:strVal val="0-ppt_w/2"/>
                                          </p:val>
                                        </p:tav>
                                      </p:tavLst>
                                    </p:anim>
                                    <p:anim calcmode="lin" valueType="num">
                                      <p:cBhvr additive="base">
                                        <p:cTn id="501" dur="4500"/>
                                        <p:tgtEl>
                                          <p:spTgt spid="74"/>
                                        </p:tgtEl>
                                        <p:attrNameLst>
                                          <p:attrName>ppt_y</p:attrName>
                                        </p:attrNameLst>
                                      </p:cBhvr>
                                      <p:tavLst>
                                        <p:tav tm="0">
                                          <p:val>
                                            <p:strVal val="ppt_y"/>
                                          </p:val>
                                        </p:tav>
                                        <p:tav tm="100000">
                                          <p:val>
                                            <p:strVal val="ppt_y"/>
                                          </p:val>
                                        </p:tav>
                                      </p:tavLst>
                                    </p:anim>
                                    <p:set>
                                      <p:cBhvr>
                                        <p:cTn id="502" dur="1" fill="hold">
                                          <p:stCondLst>
                                            <p:cond delay="4499"/>
                                          </p:stCondLst>
                                        </p:cTn>
                                        <p:tgtEl>
                                          <p:spTgt spid="74"/>
                                        </p:tgtEl>
                                        <p:attrNameLst>
                                          <p:attrName>style.visibility</p:attrName>
                                        </p:attrNameLst>
                                      </p:cBhvr>
                                      <p:to>
                                        <p:strVal val="hidden"/>
                                      </p:to>
                                    </p:set>
                                  </p:childTnLst>
                                </p:cTn>
                              </p:par>
                              <p:par>
                                <p:cTn id="503" presetID="8" presetClass="emph" presetSubtype="0" fill="hold" grpId="2" nodeType="withEffect">
                                  <p:stCondLst>
                                    <p:cond delay="0"/>
                                  </p:stCondLst>
                                  <p:childTnLst>
                                    <p:animRot by="-21600000">
                                      <p:cBhvr>
                                        <p:cTn id="504" dur="4500" fill="hold"/>
                                        <p:tgtEl>
                                          <p:spTgt spid="74"/>
                                        </p:tgtEl>
                                        <p:attrNameLst>
                                          <p:attrName>r</p:attrName>
                                        </p:attrNameLst>
                                      </p:cBhvr>
                                    </p:animRot>
                                  </p:childTnLst>
                                </p:cTn>
                              </p:par>
                              <p:par>
                                <p:cTn id="505" presetID="2" presetClass="entr" presetSubtype="8" fill="hold" grpId="0" nodeType="withEffect">
                                  <p:stCondLst>
                                    <p:cond delay="0"/>
                                  </p:stCondLst>
                                  <p:childTnLst>
                                    <p:set>
                                      <p:cBhvr>
                                        <p:cTn id="506" dur="1" fill="hold">
                                          <p:stCondLst>
                                            <p:cond delay="0"/>
                                          </p:stCondLst>
                                        </p:cTn>
                                        <p:tgtEl>
                                          <p:spTgt spid="75"/>
                                        </p:tgtEl>
                                        <p:attrNameLst>
                                          <p:attrName>style.visibility</p:attrName>
                                        </p:attrNameLst>
                                      </p:cBhvr>
                                      <p:to>
                                        <p:strVal val="visible"/>
                                      </p:to>
                                    </p:set>
                                    <p:anim calcmode="lin" valueType="num">
                                      <p:cBhvr additive="base">
                                        <p:cTn id="507" dur="4500" fill="hold"/>
                                        <p:tgtEl>
                                          <p:spTgt spid="75"/>
                                        </p:tgtEl>
                                        <p:attrNameLst>
                                          <p:attrName>ppt_x</p:attrName>
                                        </p:attrNameLst>
                                      </p:cBhvr>
                                      <p:tavLst>
                                        <p:tav tm="0">
                                          <p:val>
                                            <p:strVal val="0-#ppt_w/2"/>
                                          </p:val>
                                        </p:tav>
                                        <p:tav tm="100000">
                                          <p:val>
                                            <p:strVal val="#ppt_x"/>
                                          </p:val>
                                        </p:tav>
                                      </p:tavLst>
                                    </p:anim>
                                    <p:anim calcmode="lin" valueType="num">
                                      <p:cBhvr additive="base">
                                        <p:cTn id="508" dur="4500" fill="hold"/>
                                        <p:tgtEl>
                                          <p:spTgt spid="75"/>
                                        </p:tgtEl>
                                        <p:attrNameLst>
                                          <p:attrName>ppt_y</p:attrName>
                                        </p:attrNameLst>
                                      </p:cBhvr>
                                      <p:tavLst>
                                        <p:tav tm="0">
                                          <p:val>
                                            <p:strVal val="#ppt_y"/>
                                          </p:val>
                                        </p:tav>
                                        <p:tav tm="100000">
                                          <p:val>
                                            <p:strVal val="#ppt_y"/>
                                          </p:val>
                                        </p:tav>
                                      </p:tavLst>
                                    </p:anim>
                                  </p:childTnLst>
                                </p:cTn>
                              </p:par>
                              <p:par>
                                <p:cTn id="509" presetID="2" presetClass="exit" presetSubtype="8" fill="hold" grpId="1" nodeType="withEffect">
                                  <p:stCondLst>
                                    <p:cond delay="0"/>
                                  </p:stCondLst>
                                  <p:childTnLst>
                                    <p:anim calcmode="lin" valueType="num">
                                      <p:cBhvr additive="base">
                                        <p:cTn id="510" dur="4500"/>
                                        <p:tgtEl>
                                          <p:spTgt spid="75"/>
                                        </p:tgtEl>
                                        <p:attrNameLst>
                                          <p:attrName>ppt_x</p:attrName>
                                        </p:attrNameLst>
                                      </p:cBhvr>
                                      <p:tavLst>
                                        <p:tav tm="0">
                                          <p:val>
                                            <p:strVal val="ppt_x"/>
                                          </p:val>
                                        </p:tav>
                                        <p:tav tm="100000">
                                          <p:val>
                                            <p:strVal val="0-ppt_w/2"/>
                                          </p:val>
                                        </p:tav>
                                      </p:tavLst>
                                    </p:anim>
                                    <p:anim calcmode="lin" valueType="num">
                                      <p:cBhvr additive="base">
                                        <p:cTn id="511" dur="4500"/>
                                        <p:tgtEl>
                                          <p:spTgt spid="75"/>
                                        </p:tgtEl>
                                        <p:attrNameLst>
                                          <p:attrName>ppt_y</p:attrName>
                                        </p:attrNameLst>
                                      </p:cBhvr>
                                      <p:tavLst>
                                        <p:tav tm="0">
                                          <p:val>
                                            <p:strVal val="ppt_y"/>
                                          </p:val>
                                        </p:tav>
                                        <p:tav tm="100000">
                                          <p:val>
                                            <p:strVal val="ppt_y"/>
                                          </p:val>
                                        </p:tav>
                                      </p:tavLst>
                                    </p:anim>
                                    <p:set>
                                      <p:cBhvr>
                                        <p:cTn id="512" dur="1" fill="hold">
                                          <p:stCondLst>
                                            <p:cond delay="4499"/>
                                          </p:stCondLst>
                                        </p:cTn>
                                        <p:tgtEl>
                                          <p:spTgt spid="75"/>
                                        </p:tgtEl>
                                        <p:attrNameLst>
                                          <p:attrName>style.visibility</p:attrName>
                                        </p:attrNameLst>
                                      </p:cBhvr>
                                      <p:to>
                                        <p:strVal val="hidden"/>
                                      </p:to>
                                    </p:set>
                                  </p:childTnLst>
                                </p:cTn>
                              </p:par>
                              <p:par>
                                <p:cTn id="513" presetID="8" presetClass="emph" presetSubtype="0" fill="hold" grpId="2" nodeType="withEffect">
                                  <p:stCondLst>
                                    <p:cond delay="0"/>
                                  </p:stCondLst>
                                  <p:childTnLst>
                                    <p:animRot by="-21600000">
                                      <p:cBhvr>
                                        <p:cTn id="514" dur="4500" fill="hold"/>
                                        <p:tgtEl>
                                          <p:spTgt spid="75"/>
                                        </p:tgtEl>
                                        <p:attrNameLst>
                                          <p:attrName>r</p:attrName>
                                        </p:attrNameLst>
                                      </p:cBhvr>
                                    </p:animRot>
                                  </p:childTnLst>
                                </p:cTn>
                              </p:par>
                              <p:par>
                                <p:cTn id="515" presetID="2" presetClass="entr" presetSubtype="8" fill="hold" grpId="0" nodeType="withEffect">
                                  <p:stCondLst>
                                    <p:cond delay="0"/>
                                  </p:stCondLst>
                                  <p:childTnLst>
                                    <p:set>
                                      <p:cBhvr>
                                        <p:cTn id="516" dur="1" fill="hold">
                                          <p:stCondLst>
                                            <p:cond delay="0"/>
                                          </p:stCondLst>
                                        </p:cTn>
                                        <p:tgtEl>
                                          <p:spTgt spid="76"/>
                                        </p:tgtEl>
                                        <p:attrNameLst>
                                          <p:attrName>style.visibility</p:attrName>
                                        </p:attrNameLst>
                                      </p:cBhvr>
                                      <p:to>
                                        <p:strVal val="visible"/>
                                      </p:to>
                                    </p:set>
                                    <p:anim calcmode="lin" valueType="num">
                                      <p:cBhvr additive="base">
                                        <p:cTn id="517" dur="4500" fill="hold"/>
                                        <p:tgtEl>
                                          <p:spTgt spid="76"/>
                                        </p:tgtEl>
                                        <p:attrNameLst>
                                          <p:attrName>ppt_x</p:attrName>
                                        </p:attrNameLst>
                                      </p:cBhvr>
                                      <p:tavLst>
                                        <p:tav tm="0">
                                          <p:val>
                                            <p:strVal val="0-#ppt_w/2"/>
                                          </p:val>
                                        </p:tav>
                                        <p:tav tm="100000">
                                          <p:val>
                                            <p:strVal val="#ppt_x"/>
                                          </p:val>
                                        </p:tav>
                                      </p:tavLst>
                                    </p:anim>
                                    <p:anim calcmode="lin" valueType="num">
                                      <p:cBhvr additive="base">
                                        <p:cTn id="518" dur="4500" fill="hold"/>
                                        <p:tgtEl>
                                          <p:spTgt spid="76"/>
                                        </p:tgtEl>
                                        <p:attrNameLst>
                                          <p:attrName>ppt_y</p:attrName>
                                        </p:attrNameLst>
                                      </p:cBhvr>
                                      <p:tavLst>
                                        <p:tav tm="0">
                                          <p:val>
                                            <p:strVal val="#ppt_y"/>
                                          </p:val>
                                        </p:tav>
                                        <p:tav tm="100000">
                                          <p:val>
                                            <p:strVal val="#ppt_y"/>
                                          </p:val>
                                        </p:tav>
                                      </p:tavLst>
                                    </p:anim>
                                  </p:childTnLst>
                                </p:cTn>
                              </p:par>
                              <p:par>
                                <p:cTn id="519" presetID="2" presetClass="exit" presetSubtype="8" fill="hold" grpId="1" nodeType="withEffect">
                                  <p:stCondLst>
                                    <p:cond delay="0"/>
                                  </p:stCondLst>
                                  <p:childTnLst>
                                    <p:anim calcmode="lin" valueType="num">
                                      <p:cBhvr additive="base">
                                        <p:cTn id="520" dur="4500"/>
                                        <p:tgtEl>
                                          <p:spTgt spid="76"/>
                                        </p:tgtEl>
                                        <p:attrNameLst>
                                          <p:attrName>ppt_x</p:attrName>
                                        </p:attrNameLst>
                                      </p:cBhvr>
                                      <p:tavLst>
                                        <p:tav tm="0">
                                          <p:val>
                                            <p:strVal val="ppt_x"/>
                                          </p:val>
                                        </p:tav>
                                        <p:tav tm="100000">
                                          <p:val>
                                            <p:strVal val="0-ppt_w/2"/>
                                          </p:val>
                                        </p:tav>
                                      </p:tavLst>
                                    </p:anim>
                                    <p:anim calcmode="lin" valueType="num">
                                      <p:cBhvr additive="base">
                                        <p:cTn id="521" dur="4500"/>
                                        <p:tgtEl>
                                          <p:spTgt spid="76"/>
                                        </p:tgtEl>
                                        <p:attrNameLst>
                                          <p:attrName>ppt_y</p:attrName>
                                        </p:attrNameLst>
                                      </p:cBhvr>
                                      <p:tavLst>
                                        <p:tav tm="0">
                                          <p:val>
                                            <p:strVal val="ppt_y"/>
                                          </p:val>
                                        </p:tav>
                                        <p:tav tm="100000">
                                          <p:val>
                                            <p:strVal val="ppt_y"/>
                                          </p:val>
                                        </p:tav>
                                      </p:tavLst>
                                    </p:anim>
                                    <p:set>
                                      <p:cBhvr>
                                        <p:cTn id="522" dur="1" fill="hold">
                                          <p:stCondLst>
                                            <p:cond delay="4499"/>
                                          </p:stCondLst>
                                        </p:cTn>
                                        <p:tgtEl>
                                          <p:spTgt spid="76"/>
                                        </p:tgtEl>
                                        <p:attrNameLst>
                                          <p:attrName>style.visibility</p:attrName>
                                        </p:attrNameLst>
                                      </p:cBhvr>
                                      <p:to>
                                        <p:strVal val="hidden"/>
                                      </p:to>
                                    </p:set>
                                  </p:childTnLst>
                                </p:cTn>
                              </p:par>
                              <p:par>
                                <p:cTn id="523" presetID="8" presetClass="emph" presetSubtype="0" fill="hold" grpId="2" nodeType="withEffect">
                                  <p:stCondLst>
                                    <p:cond delay="0"/>
                                  </p:stCondLst>
                                  <p:childTnLst>
                                    <p:animRot by="-21600000">
                                      <p:cBhvr>
                                        <p:cTn id="524" dur="4500" fill="hold"/>
                                        <p:tgtEl>
                                          <p:spTgt spid="76"/>
                                        </p:tgtEl>
                                        <p:attrNameLst>
                                          <p:attrName>r</p:attrName>
                                        </p:attrNameLst>
                                      </p:cBhvr>
                                    </p:animRot>
                                  </p:childTnLst>
                                </p:cTn>
                              </p:par>
                              <p:par>
                                <p:cTn id="525" presetID="2" presetClass="entr" presetSubtype="8" fill="hold" grpId="0" nodeType="withEffect">
                                  <p:stCondLst>
                                    <p:cond delay="0"/>
                                  </p:stCondLst>
                                  <p:childTnLst>
                                    <p:set>
                                      <p:cBhvr>
                                        <p:cTn id="526" dur="1" fill="hold">
                                          <p:stCondLst>
                                            <p:cond delay="0"/>
                                          </p:stCondLst>
                                        </p:cTn>
                                        <p:tgtEl>
                                          <p:spTgt spid="77"/>
                                        </p:tgtEl>
                                        <p:attrNameLst>
                                          <p:attrName>style.visibility</p:attrName>
                                        </p:attrNameLst>
                                      </p:cBhvr>
                                      <p:to>
                                        <p:strVal val="visible"/>
                                      </p:to>
                                    </p:set>
                                    <p:anim calcmode="lin" valueType="num">
                                      <p:cBhvr additive="base">
                                        <p:cTn id="527" dur="4500" fill="hold"/>
                                        <p:tgtEl>
                                          <p:spTgt spid="77"/>
                                        </p:tgtEl>
                                        <p:attrNameLst>
                                          <p:attrName>ppt_x</p:attrName>
                                        </p:attrNameLst>
                                      </p:cBhvr>
                                      <p:tavLst>
                                        <p:tav tm="0">
                                          <p:val>
                                            <p:strVal val="0-#ppt_w/2"/>
                                          </p:val>
                                        </p:tav>
                                        <p:tav tm="100000">
                                          <p:val>
                                            <p:strVal val="#ppt_x"/>
                                          </p:val>
                                        </p:tav>
                                      </p:tavLst>
                                    </p:anim>
                                    <p:anim calcmode="lin" valueType="num">
                                      <p:cBhvr additive="base">
                                        <p:cTn id="528" dur="4500" fill="hold"/>
                                        <p:tgtEl>
                                          <p:spTgt spid="77"/>
                                        </p:tgtEl>
                                        <p:attrNameLst>
                                          <p:attrName>ppt_y</p:attrName>
                                        </p:attrNameLst>
                                      </p:cBhvr>
                                      <p:tavLst>
                                        <p:tav tm="0">
                                          <p:val>
                                            <p:strVal val="#ppt_y"/>
                                          </p:val>
                                        </p:tav>
                                        <p:tav tm="100000">
                                          <p:val>
                                            <p:strVal val="#ppt_y"/>
                                          </p:val>
                                        </p:tav>
                                      </p:tavLst>
                                    </p:anim>
                                  </p:childTnLst>
                                </p:cTn>
                              </p:par>
                              <p:par>
                                <p:cTn id="529" presetID="2" presetClass="exit" presetSubtype="8" fill="hold" grpId="1" nodeType="withEffect">
                                  <p:stCondLst>
                                    <p:cond delay="0"/>
                                  </p:stCondLst>
                                  <p:childTnLst>
                                    <p:anim calcmode="lin" valueType="num">
                                      <p:cBhvr additive="base">
                                        <p:cTn id="530" dur="4500"/>
                                        <p:tgtEl>
                                          <p:spTgt spid="77"/>
                                        </p:tgtEl>
                                        <p:attrNameLst>
                                          <p:attrName>ppt_x</p:attrName>
                                        </p:attrNameLst>
                                      </p:cBhvr>
                                      <p:tavLst>
                                        <p:tav tm="0">
                                          <p:val>
                                            <p:strVal val="ppt_x"/>
                                          </p:val>
                                        </p:tav>
                                        <p:tav tm="100000">
                                          <p:val>
                                            <p:strVal val="0-ppt_w/2"/>
                                          </p:val>
                                        </p:tav>
                                      </p:tavLst>
                                    </p:anim>
                                    <p:anim calcmode="lin" valueType="num">
                                      <p:cBhvr additive="base">
                                        <p:cTn id="531" dur="4500"/>
                                        <p:tgtEl>
                                          <p:spTgt spid="77"/>
                                        </p:tgtEl>
                                        <p:attrNameLst>
                                          <p:attrName>ppt_y</p:attrName>
                                        </p:attrNameLst>
                                      </p:cBhvr>
                                      <p:tavLst>
                                        <p:tav tm="0">
                                          <p:val>
                                            <p:strVal val="ppt_y"/>
                                          </p:val>
                                        </p:tav>
                                        <p:tav tm="100000">
                                          <p:val>
                                            <p:strVal val="ppt_y"/>
                                          </p:val>
                                        </p:tav>
                                      </p:tavLst>
                                    </p:anim>
                                    <p:set>
                                      <p:cBhvr>
                                        <p:cTn id="532" dur="1" fill="hold">
                                          <p:stCondLst>
                                            <p:cond delay="4499"/>
                                          </p:stCondLst>
                                        </p:cTn>
                                        <p:tgtEl>
                                          <p:spTgt spid="77"/>
                                        </p:tgtEl>
                                        <p:attrNameLst>
                                          <p:attrName>style.visibility</p:attrName>
                                        </p:attrNameLst>
                                      </p:cBhvr>
                                      <p:to>
                                        <p:strVal val="hidden"/>
                                      </p:to>
                                    </p:set>
                                  </p:childTnLst>
                                </p:cTn>
                              </p:par>
                              <p:par>
                                <p:cTn id="533" presetID="8" presetClass="emph" presetSubtype="0" fill="hold" grpId="2" nodeType="withEffect">
                                  <p:stCondLst>
                                    <p:cond delay="0"/>
                                  </p:stCondLst>
                                  <p:childTnLst>
                                    <p:animRot by="-21600000">
                                      <p:cBhvr>
                                        <p:cTn id="534" dur="4500" fill="hold"/>
                                        <p:tgtEl>
                                          <p:spTgt spid="77"/>
                                        </p:tgtEl>
                                        <p:attrNameLst>
                                          <p:attrName>r</p:attrName>
                                        </p:attrNameLst>
                                      </p:cBhvr>
                                    </p:animRot>
                                  </p:childTnLst>
                                </p:cTn>
                              </p:par>
                              <p:par>
                                <p:cTn id="535" presetID="2" presetClass="entr" presetSubtype="8" fill="hold" grpId="0" nodeType="withEffect">
                                  <p:stCondLst>
                                    <p:cond delay="0"/>
                                  </p:stCondLst>
                                  <p:childTnLst>
                                    <p:set>
                                      <p:cBhvr>
                                        <p:cTn id="536" dur="1" fill="hold">
                                          <p:stCondLst>
                                            <p:cond delay="0"/>
                                          </p:stCondLst>
                                        </p:cTn>
                                        <p:tgtEl>
                                          <p:spTgt spid="78"/>
                                        </p:tgtEl>
                                        <p:attrNameLst>
                                          <p:attrName>style.visibility</p:attrName>
                                        </p:attrNameLst>
                                      </p:cBhvr>
                                      <p:to>
                                        <p:strVal val="visible"/>
                                      </p:to>
                                    </p:set>
                                    <p:anim calcmode="lin" valueType="num">
                                      <p:cBhvr additive="base">
                                        <p:cTn id="537" dur="4500" fill="hold"/>
                                        <p:tgtEl>
                                          <p:spTgt spid="78"/>
                                        </p:tgtEl>
                                        <p:attrNameLst>
                                          <p:attrName>ppt_x</p:attrName>
                                        </p:attrNameLst>
                                      </p:cBhvr>
                                      <p:tavLst>
                                        <p:tav tm="0">
                                          <p:val>
                                            <p:strVal val="0-#ppt_w/2"/>
                                          </p:val>
                                        </p:tav>
                                        <p:tav tm="100000">
                                          <p:val>
                                            <p:strVal val="#ppt_x"/>
                                          </p:val>
                                        </p:tav>
                                      </p:tavLst>
                                    </p:anim>
                                    <p:anim calcmode="lin" valueType="num">
                                      <p:cBhvr additive="base">
                                        <p:cTn id="538" dur="4500" fill="hold"/>
                                        <p:tgtEl>
                                          <p:spTgt spid="78"/>
                                        </p:tgtEl>
                                        <p:attrNameLst>
                                          <p:attrName>ppt_y</p:attrName>
                                        </p:attrNameLst>
                                      </p:cBhvr>
                                      <p:tavLst>
                                        <p:tav tm="0">
                                          <p:val>
                                            <p:strVal val="#ppt_y"/>
                                          </p:val>
                                        </p:tav>
                                        <p:tav tm="100000">
                                          <p:val>
                                            <p:strVal val="#ppt_y"/>
                                          </p:val>
                                        </p:tav>
                                      </p:tavLst>
                                    </p:anim>
                                  </p:childTnLst>
                                </p:cTn>
                              </p:par>
                              <p:par>
                                <p:cTn id="539" presetID="2" presetClass="exit" presetSubtype="8" fill="hold" grpId="1" nodeType="withEffect">
                                  <p:stCondLst>
                                    <p:cond delay="0"/>
                                  </p:stCondLst>
                                  <p:childTnLst>
                                    <p:anim calcmode="lin" valueType="num">
                                      <p:cBhvr additive="base">
                                        <p:cTn id="540" dur="4500"/>
                                        <p:tgtEl>
                                          <p:spTgt spid="78"/>
                                        </p:tgtEl>
                                        <p:attrNameLst>
                                          <p:attrName>ppt_x</p:attrName>
                                        </p:attrNameLst>
                                      </p:cBhvr>
                                      <p:tavLst>
                                        <p:tav tm="0">
                                          <p:val>
                                            <p:strVal val="ppt_x"/>
                                          </p:val>
                                        </p:tav>
                                        <p:tav tm="100000">
                                          <p:val>
                                            <p:strVal val="0-ppt_w/2"/>
                                          </p:val>
                                        </p:tav>
                                      </p:tavLst>
                                    </p:anim>
                                    <p:anim calcmode="lin" valueType="num">
                                      <p:cBhvr additive="base">
                                        <p:cTn id="541" dur="4500"/>
                                        <p:tgtEl>
                                          <p:spTgt spid="78"/>
                                        </p:tgtEl>
                                        <p:attrNameLst>
                                          <p:attrName>ppt_y</p:attrName>
                                        </p:attrNameLst>
                                      </p:cBhvr>
                                      <p:tavLst>
                                        <p:tav tm="0">
                                          <p:val>
                                            <p:strVal val="ppt_y"/>
                                          </p:val>
                                        </p:tav>
                                        <p:tav tm="100000">
                                          <p:val>
                                            <p:strVal val="ppt_y"/>
                                          </p:val>
                                        </p:tav>
                                      </p:tavLst>
                                    </p:anim>
                                    <p:set>
                                      <p:cBhvr>
                                        <p:cTn id="542" dur="1" fill="hold">
                                          <p:stCondLst>
                                            <p:cond delay="4499"/>
                                          </p:stCondLst>
                                        </p:cTn>
                                        <p:tgtEl>
                                          <p:spTgt spid="78"/>
                                        </p:tgtEl>
                                        <p:attrNameLst>
                                          <p:attrName>style.visibility</p:attrName>
                                        </p:attrNameLst>
                                      </p:cBhvr>
                                      <p:to>
                                        <p:strVal val="hidden"/>
                                      </p:to>
                                    </p:set>
                                  </p:childTnLst>
                                </p:cTn>
                              </p:par>
                              <p:par>
                                <p:cTn id="543" presetID="8" presetClass="emph" presetSubtype="0" fill="hold" grpId="2" nodeType="withEffect">
                                  <p:stCondLst>
                                    <p:cond delay="0"/>
                                  </p:stCondLst>
                                  <p:childTnLst>
                                    <p:animRot by="-21600000">
                                      <p:cBhvr>
                                        <p:cTn id="544" dur="4500" fill="hold"/>
                                        <p:tgtEl>
                                          <p:spTgt spid="78"/>
                                        </p:tgtEl>
                                        <p:attrNameLst>
                                          <p:attrName>r</p:attrName>
                                        </p:attrNameLst>
                                      </p:cBhvr>
                                    </p:animRot>
                                  </p:childTnLst>
                                </p:cTn>
                              </p:par>
                              <p:par>
                                <p:cTn id="545" presetID="2" presetClass="entr" presetSubtype="8" fill="hold" grpId="0" nodeType="withEffect">
                                  <p:stCondLst>
                                    <p:cond delay="0"/>
                                  </p:stCondLst>
                                  <p:childTnLst>
                                    <p:set>
                                      <p:cBhvr>
                                        <p:cTn id="546" dur="1" fill="hold">
                                          <p:stCondLst>
                                            <p:cond delay="0"/>
                                          </p:stCondLst>
                                        </p:cTn>
                                        <p:tgtEl>
                                          <p:spTgt spid="79"/>
                                        </p:tgtEl>
                                        <p:attrNameLst>
                                          <p:attrName>style.visibility</p:attrName>
                                        </p:attrNameLst>
                                      </p:cBhvr>
                                      <p:to>
                                        <p:strVal val="visible"/>
                                      </p:to>
                                    </p:set>
                                    <p:anim calcmode="lin" valueType="num">
                                      <p:cBhvr additive="base">
                                        <p:cTn id="547" dur="4500" fill="hold"/>
                                        <p:tgtEl>
                                          <p:spTgt spid="79"/>
                                        </p:tgtEl>
                                        <p:attrNameLst>
                                          <p:attrName>ppt_x</p:attrName>
                                        </p:attrNameLst>
                                      </p:cBhvr>
                                      <p:tavLst>
                                        <p:tav tm="0">
                                          <p:val>
                                            <p:strVal val="0-#ppt_w/2"/>
                                          </p:val>
                                        </p:tav>
                                        <p:tav tm="100000">
                                          <p:val>
                                            <p:strVal val="#ppt_x"/>
                                          </p:val>
                                        </p:tav>
                                      </p:tavLst>
                                    </p:anim>
                                    <p:anim calcmode="lin" valueType="num">
                                      <p:cBhvr additive="base">
                                        <p:cTn id="548" dur="4500" fill="hold"/>
                                        <p:tgtEl>
                                          <p:spTgt spid="79"/>
                                        </p:tgtEl>
                                        <p:attrNameLst>
                                          <p:attrName>ppt_y</p:attrName>
                                        </p:attrNameLst>
                                      </p:cBhvr>
                                      <p:tavLst>
                                        <p:tav tm="0">
                                          <p:val>
                                            <p:strVal val="#ppt_y"/>
                                          </p:val>
                                        </p:tav>
                                        <p:tav tm="100000">
                                          <p:val>
                                            <p:strVal val="#ppt_y"/>
                                          </p:val>
                                        </p:tav>
                                      </p:tavLst>
                                    </p:anim>
                                  </p:childTnLst>
                                </p:cTn>
                              </p:par>
                              <p:par>
                                <p:cTn id="549" presetID="2" presetClass="exit" presetSubtype="8" fill="hold" grpId="1" nodeType="withEffect">
                                  <p:stCondLst>
                                    <p:cond delay="0"/>
                                  </p:stCondLst>
                                  <p:childTnLst>
                                    <p:anim calcmode="lin" valueType="num">
                                      <p:cBhvr additive="base">
                                        <p:cTn id="550" dur="4500"/>
                                        <p:tgtEl>
                                          <p:spTgt spid="79"/>
                                        </p:tgtEl>
                                        <p:attrNameLst>
                                          <p:attrName>ppt_x</p:attrName>
                                        </p:attrNameLst>
                                      </p:cBhvr>
                                      <p:tavLst>
                                        <p:tav tm="0">
                                          <p:val>
                                            <p:strVal val="ppt_x"/>
                                          </p:val>
                                        </p:tav>
                                        <p:tav tm="100000">
                                          <p:val>
                                            <p:strVal val="0-ppt_w/2"/>
                                          </p:val>
                                        </p:tav>
                                      </p:tavLst>
                                    </p:anim>
                                    <p:anim calcmode="lin" valueType="num">
                                      <p:cBhvr additive="base">
                                        <p:cTn id="551" dur="4500"/>
                                        <p:tgtEl>
                                          <p:spTgt spid="79"/>
                                        </p:tgtEl>
                                        <p:attrNameLst>
                                          <p:attrName>ppt_y</p:attrName>
                                        </p:attrNameLst>
                                      </p:cBhvr>
                                      <p:tavLst>
                                        <p:tav tm="0">
                                          <p:val>
                                            <p:strVal val="ppt_y"/>
                                          </p:val>
                                        </p:tav>
                                        <p:tav tm="100000">
                                          <p:val>
                                            <p:strVal val="ppt_y"/>
                                          </p:val>
                                        </p:tav>
                                      </p:tavLst>
                                    </p:anim>
                                    <p:set>
                                      <p:cBhvr>
                                        <p:cTn id="552" dur="1" fill="hold">
                                          <p:stCondLst>
                                            <p:cond delay="4499"/>
                                          </p:stCondLst>
                                        </p:cTn>
                                        <p:tgtEl>
                                          <p:spTgt spid="79"/>
                                        </p:tgtEl>
                                        <p:attrNameLst>
                                          <p:attrName>style.visibility</p:attrName>
                                        </p:attrNameLst>
                                      </p:cBhvr>
                                      <p:to>
                                        <p:strVal val="hidden"/>
                                      </p:to>
                                    </p:set>
                                  </p:childTnLst>
                                </p:cTn>
                              </p:par>
                              <p:par>
                                <p:cTn id="553" presetID="8" presetClass="emph" presetSubtype="0" fill="hold" grpId="2" nodeType="withEffect">
                                  <p:stCondLst>
                                    <p:cond delay="0"/>
                                  </p:stCondLst>
                                  <p:childTnLst>
                                    <p:animRot by="-21600000">
                                      <p:cBhvr>
                                        <p:cTn id="554" dur="4500" fill="hold"/>
                                        <p:tgtEl>
                                          <p:spTgt spid="79"/>
                                        </p:tgtEl>
                                        <p:attrNameLst>
                                          <p:attrName>r</p:attrName>
                                        </p:attrNameLst>
                                      </p:cBhvr>
                                    </p:animRot>
                                  </p:childTnLst>
                                </p:cTn>
                              </p:par>
                              <p:par>
                                <p:cTn id="555" presetID="2" presetClass="entr" presetSubtype="8" fill="hold" grpId="0" nodeType="withEffect">
                                  <p:stCondLst>
                                    <p:cond delay="0"/>
                                  </p:stCondLst>
                                  <p:childTnLst>
                                    <p:set>
                                      <p:cBhvr>
                                        <p:cTn id="556" dur="1" fill="hold">
                                          <p:stCondLst>
                                            <p:cond delay="0"/>
                                          </p:stCondLst>
                                        </p:cTn>
                                        <p:tgtEl>
                                          <p:spTgt spid="80"/>
                                        </p:tgtEl>
                                        <p:attrNameLst>
                                          <p:attrName>style.visibility</p:attrName>
                                        </p:attrNameLst>
                                      </p:cBhvr>
                                      <p:to>
                                        <p:strVal val="visible"/>
                                      </p:to>
                                    </p:set>
                                    <p:anim calcmode="lin" valueType="num">
                                      <p:cBhvr additive="base">
                                        <p:cTn id="557" dur="4500" fill="hold"/>
                                        <p:tgtEl>
                                          <p:spTgt spid="80"/>
                                        </p:tgtEl>
                                        <p:attrNameLst>
                                          <p:attrName>ppt_x</p:attrName>
                                        </p:attrNameLst>
                                      </p:cBhvr>
                                      <p:tavLst>
                                        <p:tav tm="0">
                                          <p:val>
                                            <p:strVal val="0-#ppt_w/2"/>
                                          </p:val>
                                        </p:tav>
                                        <p:tav tm="100000">
                                          <p:val>
                                            <p:strVal val="#ppt_x"/>
                                          </p:val>
                                        </p:tav>
                                      </p:tavLst>
                                    </p:anim>
                                    <p:anim calcmode="lin" valueType="num">
                                      <p:cBhvr additive="base">
                                        <p:cTn id="558" dur="4500" fill="hold"/>
                                        <p:tgtEl>
                                          <p:spTgt spid="80"/>
                                        </p:tgtEl>
                                        <p:attrNameLst>
                                          <p:attrName>ppt_y</p:attrName>
                                        </p:attrNameLst>
                                      </p:cBhvr>
                                      <p:tavLst>
                                        <p:tav tm="0">
                                          <p:val>
                                            <p:strVal val="#ppt_y"/>
                                          </p:val>
                                        </p:tav>
                                        <p:tav tm="100000">
                                          <p:val>
                                            <p:strVal val="#ppt_y"/>
                                          </p:val>
                                        </p:tav>
                                      </p:tavLst>
                                    </p:anim>
                                  </p:childTnLst>
                                </p:cTn>
                              </p:par>
                              <p:par>
                                <p:cTn id="559" presetID="2" presetClass="exit" presetSubtype="8" fill="hold" grpId="1" nodeType="withEffect">
                                  <p:stCondLst>
                                    <p:cond delay="0"/>
                                  </p:stCondLst>
                                  <p:childTnLst>
                                    <p:anim calcmode="lin" valueType="num">
                                      <p:cBhvr additive="base">
                                        <p:cTn id="560" dur="4500"/>
                                        <p:tgtEl>
                                          <p:spTgt spid="80"/>
                                        </p:tgtEl>
                                        <p:attrNameLst>
                                          <p:attrName>ppt_x</p:attrName>
                                        </p:attrNameLst>
                                      </p:cBhvr>
                                      <p:tavLst>
                                        <p:tav tm="0">
                                          <p:val>
                                            <p:strVal val="ppt_x"/>
                                          </p:val>
                                        </p:tav>
                                        <p:tav tm="100000">
                                          <p:val>
                                            <p:strVal val="0-ppt_w/2"/>
                                          </p:val>
                                        </p:tav>
                                      </p:tavLst>
                                    </p:anim>
                                    <p:anim calcmode="lin" valueType="num">
                                      <p:cBhvr additive="base">
                                        <p:cTn id="561" dur="4500"/>
                                        <p:tgtEl>
                                          <p:spTgt spid="80"/>
                                        </p:tgtEl>
                                        <p:attrNameLst>
                                          <p:attrName>ppt_y</p:attrName>
                                        </p:attrNameLst>
                                      </p:cBhvr>
                                      <p:tavLst>
                                        <p:tav tm="0">
                                          <p:val>
                                            <p:strVal val="ppt_y"/>
                                          </p:val>
                                        </p:tav>
                                        <p:tav tm="100000">
                                          <p:val>
                                            <p:strVal val="ppt_y"/>
                                          </p:val>
                                        </p:tav>
                                      </p:tavLst>
                                    </p:anim>
                                    <p:set>
                                      <p:cBhvr>
                                        <p:cTn id="562" dur="1" fill="hold">
                                          <p:stCondLst>
                                            <p:cond delay="4499"/>
                                          </p:stCondLst>
                                        </p:cTn>
                                        <p:tgtEl>
                                          <p:spTgt spid="80"/>
                                        </p:tgtEl>
                                        <p:attrNameLst>
                                          <p:attrName>style.visibility</p:attrName>
                                        </p:attrNameLst>
                                      </p:cBhvr>
                                      <p:to>
                                        <p:strVal val="hidden"/>
                                      </p:to>
                                    </p:set>
                                  </p:childTnLst>
                                </p:cTn>
                              </p:par>
                              <p:par>
                                <p:cTn id="563" presetID="8" presetClass="emph" presetSubtype="0" fill="hold" grpId="2" nodeType="withEffect">
                                  <p:stCondLst>
                                    <p:cond delay="0"/>
                                  </p:stCondLst>
                                  <p:childTnLst>
                                    <p:animRot by="-21600000">
                                      <p:cBhvr>
                                        <p:cTn id="564" dur="4500" fill="hold"/>
                                        <p:tgtEl>
                                          <p:spTgt spid="80"/>
                                        </p:tgtEl>
                                        <p:attrNameLst>
                                          <p:attrName>r</p:attrName>
                                        </p:attrNameLst>
                                      </p:cBhvr>
                                    </p:animRot>
                                  </p:childTnLst>
                                </p:cTn>
                              </p:par>
                              <p:par>
                                <p:cTn id="565" presetID="2" presetClass="entr" presetSubtype="8" fill="hold" grpId="0" nodeType="withEffect">
                                  <p:stCondLst>
                                    <p:cond delay="0"/>
                                  </p:stCondLst>
                                  <p:childTnLst>
                                    <p:set>
                                      <p:cBhvr>
                                        <p:cTn id="566" dur="1" fill="hold">
                                          <p:stCondLst>
                                            <p:cond delay="0"/>
                                          </p:stCondLst>
                                        </p:cTn>
                                        <p:tgtEl>
                                          <p:spTgt spid="67"/>
                                        </p:tgtEl>
                                        <p:attrNameLst>
                                          <p:attrName>style.visibility</p:attrName>
                                        </p:attrNameLst>
                                      </p:cBhvr>
                                      <p:to>
                                        <p:strVal val="visible"/>
                                      </p:to>
                                    </p:set>
                                    <p:anim calcmode="lin" valueType="num">
                                      <p:cBhvr additive="base">
                                        <p:cTn id="567" dur="4500" fill="hold"/>
                                        <p:tgtEl>
                                          <p:spTgt spid="67"/>
                                        </p:tgtEl>
                                        <p:attrNameLst>
                                          <p:attrName>ppt_x</p:attrName>
                                        </p:attrNameLst>
                                      </p:cBhvr>
                                      <p:tavLst>
                                        <p:tav tm="0">
                                          <p:val>
                                            <p:strVal val="0-#ppt_w/2"/>
                                          </p:val>
                                        </p:tav>
                                        <p:tav tm="100000">
                                          <p:val>
                                            <p:strVal val="#ppt_x"/>
                                          </p:val>
                                        </p:tav>
                                      </p:tavLst>
                                    </p:anim>
                                    <p:anim calcmode="lin" valueType="num">
                                      <p:cBhvr additive="base">
                                        <p:cTn id="568" dur="4500" fill="hold"/>
                                        <p:tgtEl>
                                          <p:spTgt spid="67"/>
                                        </p:tgtEl>
                                        <p:attrNameLst>
                                          <p:attrName>ppt_y</p:attrName>
                                        </p:attrNameLst>
                                      </p:cBhvr>
                                      <p:tavLst>
                                        <p:tav tm="0">
                                          <p:val>
                                            <p:strVal val="#ppt_y"/>
                                          </p:val>
                                        </p:tav>
                                        <p:tav tm="100000">
                                          <p:val>
                                            <p:strVal val="#ppt_y"/>
                                          </p:val>
                                        </p:tav>
                                      </p:tavLst>
                                    </p:anim>
                                  </p:childTnLst>
                                </p:cTn>
                              </p:par>
                              <p:par>
                                <p:cTn id="569" presetID="2" presetClass="exit" presetSubtype="8" fill="hold" grpId="1" nodeType="withEffect">
                                  <p:stCondLst>
                                    <p:cond delay="0"/>
                                  </p:stCondLst>
                                  <p:childTnLst>
                                    <p:anim calcmode="lin" valueType="num">
                                      <p:cBhvr additive="base">
                                        <p:cTn id="570" dur="4500"/>
                                        <p:tgtEl>
                                          <p:spTgt spid="67"/>
                                        </p:tgtEl>
                                        <p:attrNameLst>
                                          <p:attrName>ppt_x</p:attrName>
                                        </p:attrNameLst>
                                      </p:cBhvr>
                                      <p:tavLst>
                                        <p:tav tm="0">
                                          <p:val>
                                            <p:strVal val="ppt_x"/>
                                          </p:val>
                                        </p:tav>
                                        <p:tav tm="100000">
                                          <p:val>
                                            <p:strVal val="0-ppt_w/2"/>
                                          </p:val>
                                        </p:tav>
                                      </p:tavLst>
                                    </p:anim>
                                    <p:anim calcmode="lin" valueType="num">
                                      <p:cBhvr additive="base">
                                        <p:cTn id="571" dur="4500"/>
                                        <p:tgtEl>
                                          <p:spTgt spid="67"/>
                                        </p:tgtEl>
                                        <p:attrNameLst>
                                          <p:attrName>ppt_y</p:attrName>
                                        </p:attrNameLst>
                                      </p:cBhvr>
                                      <p:tavLst>
                                        <p:tav tm="0">
                                          <p:val>
                                            <p:strVal val="ppt_y"/>
                                          </p:val>
                                        </p:tav>
                                        <p:tav tm="100000">
                                          <p:val>
                                            <p:strVal val="ppt_y"/>
                                          </p:val>
                                        </p:tav>
                                      </p:tavLst>
                                    </p:anim>
                                    <p:set>
                                      <p:cBhvr>
                                        <p:cTn id="572" dur="1" fill="hold">
                                          <p:stCondLst>
                                            <p:cond delay="4499"/>
                                          </p:stCondLst>
                                        </p:cTn>
                                        <p:tgtEl>
                                          <p:spTgt spid="67"/>
                                        </p:tgtEl>
                                        <p:attrNameLst>
                                          <p:attrName>style.visibility</p:attrName>
                                        </p:attrNameLst>
                                      </p:cBhvr>
                                      <p:to>
                                        <p:strVal val="hidden"/>
                                      </p:to>
                                    </p:set>
                                  </p:childTnLst>
                                </p:cTn>
                              </p:par>
                              <p:par>
                                <p:cTn id="573" presetID="8" presetClass="emph" presetSubtype="0" fill="hold" grpId="2" nodeType="withEffect">
                                  <p:stCondLst>
                                    <p:cond delay="0"/>
                                  </p:stCondLst>
                                  <p:childTnLst>
                                    <p:animRot by="-21600000">
                                      <p:cBhvr>
                                        <p:cTn id="574" dur="4500" fill="hold"/>
                                        <p:tgtEl>
                                          <p:spTgt spid="67"/>
                                        </p:tgtEl>
                                        <p:attrNameLst>
                                          <p:attrName>r</p:attrName>
                                        </p:attrNameLst>
                                      </p:cBhvr>
                                    </p:animRot>
                                  </p:childTnLst>
                                </p:cTn>
                              </p:par>
                              <p:par>
                                <p:cTn id="575" presetID="2" presetClass="entr" presetSubtype="8" fill="hold" grpId="0" nodeType="withEffect">
                                  <p:stCondLst>
                                    <p:cond delay="0"/>
                                  </p:stCondLst>
                                  <p:childTnLst>
                                    <p:set>
                                      <p:cBhvr>
                                        <p:cTn id="576" dur="1" fill="hold">
                                          <p:stCondLst>
                                            <p:cond delay="0"/>
                                          </p:stCondLst>
                                        </p:cTn>
                                        <p:tgtEl>
                                          <p:spTgt spid="68"/>
                                        </p:tgtEl>
                                        <p:attrNameLst>
                                          <p:attrName>style.visibility</p:attrName>
                                        </p:attrNameLst>
                                      </p:cBhvr>
                                      <p:to>
                                        <p:strVal val="visible"/>
                                      </p:to>
                                    </p:set>
                                    <p:anim calcmode="lin" valueType="num">
                                      <p:cBhvr additive="base">
                                        <p:cTn id="577" dur="4500" fill="hold"/>
                                        <p:tgtEl>
                                          <p:spTgt spid="68"/>
                                        </p:tgtEl>
                                        <p:attrNameLst>
                                          <p:attrName>ppt_x</p:attrName>
                                        </p:attrNameLst>
                                      </p:cBhvr>
                                      <p:tavLst>
                                        <p:tav tm="0">
                                          <p:val>
                                            <p:strVal val="0-#ppt_w/2"/>
                                          </p:val>
                                        </p:tav>
                                        <p:tav tm="100000">
                                          <p:val>
                                            <p:strVal val="#ppt_x"/>
                                          </p:val>
                                        </p:tav>
                                      </p:tavLst>
                                    </p:anim>
                                    <p:anim calcmode="lin" valueType="num">
                                      <p:cBhvr additive="base">
                                        <p:cTn id="578" dur="4500" fill="hold"/>
                                        <p:tgtEl>
                                          <p:spTgt spid="68"/>
                                        </p:tgtEl>
                                        <p:attrNameLst>
                                          <p:attrName>ppt_y</p:attrName>
                                        </p:attrNameLst>
                                      </p:cBhvr>
                                      <p:tavLst>
                                        <p:tav tm="0">
                                          <p:val>
                                            <p:strVal val="#ppt_y"/>
                                          </p:val>
                                        </p:tav>
                                        <p:tav tm="100000">
                                          <p:val>
                                            <p:strVal val="#ppt_y"/>
                                          </p:val>
                                        </p:tav>
                                      </p:tavLst>
                                    </p:anim>
                                  </p:childTnLst>
                                </p:cTn>
                              </p:par>
                              <p:par>
                                <p:cTn id="579" presetID="2" presetClass="exit" presetSubtype="8" fill="hold" grpId="1" nodeType="withEffect">
                                  <p:stCondLst>
                                    <p:cond delay="0"/>
                                  </p:stCondLst>
                                  <p:childTnLst>
                                    <p:anim calcmode="lin" valueType="num">
                                      <p:cBhvr additive="base">
                                        <p:cTn id="580" dur="4500"/>
                                        <p:tgtEl>
                                          <p:spTgt spid="68"/>
                                        </p:tgtEl>
                                        <p:attrNameLst>
                                          <p:attrName>ppt_x</p:attrName>
                                        </p:attrNameLst>
                                      </p:cBhvr>
                                      <p:tavLst>
                                        <p:tav tm="0">
                                          <p:val>
                                            <p:strVal val="ppt_x"/>
                                          </p:val>
                                        </p:tav>
                                        <p:tav tm="100000">
                                          <p:val>
                                            <p:strVal val="0-ppt_w/2"/>
                                          </p:val>
                                        </p:tav>
                                      </p:tavLst>
                                    </p:anim>
                                    <p:anim calcmode="lin" valueType="num">
                                      <p:cBhvr additive="base">
                                        <p:cTn id="581" dur="4500"/>
                                        <p:tgtEl>
                                          <p:spTgt spid="68"/>
                                        </p:tgtEl>
                                        <p:attrNameLst>
                                          <p:attrName>ppt_y</p:attrName>
                                        </p:attrNameLst>
                                      </p:cBhvr>
                                      <p:tavLst>
                                        <p:tav tm="0">
                                          <p:val>
                                            <p:strVal val="ppt_y"/>
                                          </p:val>
                                        </p:tav>
                                        <p:tav tm="100000">
                                          <p:val>
                                            <p:strVal val="ppt_y"/>
                                          </p:val>
                                        </p:tav>
                                      </p:tavLst>
                                    </p:anim>
                                    <p:set>
                                      <p:cBhvr>
                                        <p:cTn id="582" dur="1" fill="hold">
                                          <p:stCondLst>
                                            <p:cond delay="4499"/>
                                          </p:stCondLst>
                                        </p:cTn>
                                        <p:tgtEl>
                                          <p:spTgt spid="68"/>
                                        </p:tgtEl>
                                        <p:attrNameLst>
                                          <p:attrName>style.visibility</p:attrName>
                                        </p:attrNameLst>
                                      </p:cBhvr>
                                      <p:to>
                                        <p:strVal val="hidden"/>
                                      </p:to>
                                    </p:set>
                                  </p:childTnLst>
                                </p:cTn>
                              </p:par>
                              <p:par>
                                <p:cTn id="583" presetID="8" presetClass="emph" presetSubtype="0" fill="hold" grpId="2" nodeType="withEffect">
                                  <p:stCondLst>
                                    <p:cond delay="0"/>
                                  </p:stCondLst>
                                  <p:childTnLst>
                                    <p:animRot by="-21600000">
                                      <p:cBhvr>
                                        <p:cTn id="584" dur="4500" fill="hold"/>
                                        <p:tgtEl>
                                          <p:spTgt spid="68"/>
                                        </p:tgtEl>
                                        <p:attrNameLst>
                                          <p:attrName>r</p:attrName>
                                        </p:attrNameLst>
                                      </p:cBhvr>
                                    </p:animRot>
                                  </p:childTnLst>
                                </p:cTn>
                              </p:par>
                              <p:par>
                                <p:cTn id="585" presetID="2" presetClass="entr" presetSubtype="8" fill="hold" grpId="0" nodeType="withEffect">
                                  <p:stCondLst>
                                    <p:cond delay="0"/>
                                  </p:stCondLst>
                                  <p:childTnLst>
                                    <p:set>
                                      <p:cBhvr>
                                        <p:cTn id="586" dur="1" fill="hold">
                                          <p:stCondLst>
                                            <p:cond delay="0"/>
                                          </p:stCondLst>
                                        </p:cTn>
                                        <p:tgtEl>
                                          <p:spTgt spid="69"/>
                                        </p:tgtEl>
                                        <p:attrNameLst>
                                          <p:attrName>style.visibility</p:attrName>
                                        </p:attrNameLst>
                                      </p:cBhvr>
                                      <p:to>
                                        <p:strVal val="visible"/>
                                      </p:to>
                                    </p:set>
                                    <p:anim calcmode="lin" valueType="num">
                                      <p:cBhvr additive="base">
                                        <p:cTn id="587" dur="4500" fill="hold"/>
                                        <p:tgtEl>
                                          <p:spTgt spid="69"/>
                                        </p:tgtEl>
                                        <p:attrNameLst>
                                          <p:attrName>ppt_x</p:attrName>
                                        </p:attrNameLst>
                                      </p:cBhvr>
                                      <p:tavLst>
                                        <p:tav tm="0">
                                          <p:val>
                                            <p:strVal val="0-#ppt_w/2"/>
                                          </p:val>
                                        </p:tav>
                                        <p:tav tm="100000">
                                          <p:val>
                                            <p:strVal val="#ppt_x"/>
                                          </p:val>
                                        </p:tav>
                                      </p:tavLst>
                                    </p:anim>
                                    <p:anim calcmode="lin" valueType="num">
                                      <p:cBhvr additive="base">
                                        <p:cTn id="588" dur="4500" fill="hold"/>
                                        <p:tgtEl>
                                          <p:spTgt spid="69"/>
                                        </p:tgtEl>
                                        <p:attrNameLst>
                                          <p:attrName>ppt_y</p:attrName>
                                        </p:attrNameLst>
                                      </p:cBhvr>
                                      <p:tavLst>
                                        <p:tav tm="0">
                                          <p:val>
                                            <p:strVal val="#ppt_y"/>
                                          </p:val>
                                        </p:tav>
                                        <p:tav tm="100000">
                                          <p:val>
                                            <p:strVal val="#ppt_y"/>
                                          </p:val>
                                        </p:tav>
                                      </p:tavLst>
                                    </p:anim>
                                  </p:childTnLst>
                                </p:cTn>
                              </p:par>
                              <p:par>
                                <p:cTn id="589" presetID="2" presetClass="exit" presetSubtype="8" fill="hold" grpId="1" nodeType="withEffect">
                                  <p:stCondLst>
                                    <p:cond delay="0"/>
                                  </p:stCondLst>
                                  <p:childTnLst>
                                    <p:anim calcmode="lin" valueType="num">
                                      <p:cBhvr additive="base">
                                        <p:cTn id="590" dur="4500"/>
                                        <p:tgtEl>
                                          <p:spTgt spid="69"/>
                                        </p:tgtEl>
                                        <p:attrNameLst>
                                          <p:attrName>ppt_x</p:attrName>
                                        </p:attrNameLst>
                                      </p:cBhvr>
                                      <p:tavLst>
                                        <p:tav tm="0">
                                          <p:val>
                                            <p:strVal val="ppt_x"/>
                                          </p:val>
                                        </p:tav>
                                        <p:tav tm="100000">
                                          <p:val>
                                            <p:strVal val="0-ppt_w/2"/>
                                          </p:val>
                                        </p:tav>
                                      </p:tavLst>
                                    </p:anim>
                                    <p:anim calcmode="lin" valueType="num">
                                      <p:cBhvr additive="base">
                                        <p:cTn id="591" dur="4500"/>
                                        <p:tgtEl>
                                          <p:spTgt spid="69"/>
                                        </p:tgtEl>
                                        <p:attrNameLst>
                                          <p:attrName>ppt_y</p:attrName>
                                        </p:attrNameLst>
                                      </p:cBhvr>
                                      <p:tavLst>
                                        <p:tav tm="0">
                                          <p:val>
                                            <p:strVal val="ppt_y"/>
                                          </p:val>
                                        </p:tav>
                                        <p:tav tm="100000">
                                          <p:val>
                                            <p:strVal val="ppt_y"/>
                                          </p:val>
                                        </p:tav>
                                      </p:tavLst>
                                    </p:anim>
                                    <p:set>
                                      <p:cBhvr>
                                        <p:cTn id="592" dur="1" fill="hold">
                                          <p:stCondLst>
                                            <p:cond delay="4499"/>
                                          </p:stCondLst>
                                        </p:cTn>
                                        <p:tgtEl>
                                          <p:spTgt spid="69"/>
                                        </p:tgtEl>
                                        <p:attrNameLst>
                                          <p:attrName>style.visibility</p:attrName>
                                        </p:attrNameLst>
                                      </p:cBhvr>
                                      <p:to>
                                        <p:strVal val="hidden"/>
                                      </p:to>
                                    </p:set>
                                  </p:childTnLst>
                                </p:cTn>
                              </p:par>
                              <p:par>
                                <p:cTn id="593" presetID="8" presetClass="emph" presetSubtype="0" fill="hold" grpId="2" nodeType="withEffect">
                                  <p:stCondLst>
                                    <p:cond delay="0"/>
                                  </p:stCondLst>
                                  <p:childTnLst>
                                    <p:animRot by="-21600000">
                                      <p:cBhvr>
                                        <p:cTn id="594" dur="4500" fill="hold"/>
                                        <p:tgtEl>
                                          <p:spTgt spid="69"/>
                                        </p:tgtEl>
                                        <p:attrNameLst>
                                          <p:attrName>r</p:attrName>
                                        </p:attrNameLst>
                                      </p:cBhvr>
                                    </p:animRot>
                                  </p:childTnLst>
                                </p:cTn>
                              </p:par>
                              <p:par>
                                <p:cTn id="595" presetID="2" presetClass="entr" presetSubtype="8" fill="hold" grpId="0" nodeType="withEffect">
                                  <p:stCondLst>
                                    <p:cond delay="0"/>
                                  </p:stCondLst>
                                  <p:childTnLst>
                                    <p:set>
                                      <p:cBhvr>
                                        <p:cTn id="596" dur="1" fill="hold">
                                          <p:stCondLst>
                                            <p:cond delay="0"/>
                                          </p:stCondLst>
                                        </p:cTn>
                                        <p:tgtEl>
                                          <p:spTgt spid="70"/>
                                        </p:tgtEl>
                                        <p:attrNameLst>
                                          <p:attrName>style.visibility</p:attrName>
                                        </p:attrNameLst>
                                      </p:cBhvr>
                                      <p:to>
                                        <p:strVal val="visible"/>
                                      </p:to>
                                    </p:set>
                                    <p:anim calcmode="lin" valueType="num">
                                      <p:cBhvr additive="base">
                                        <p:cTn id="597" dur="4500" fill="hold"/>
                                        <p:tgtEl>
                                          <p:spTgt spid="70"/>
                                        </p:tgtEl>
                                        <p:attrNameLst>
                                          <p:attrName>ppt_x</p:attrName>
                                        </p:attrNameLst>
                                      </p:cBhvr>
                                      <p:tavLst>
                                        <p:tav tm="0">
                                          <p:val>
                                            <p:strVal val="0-#ppt_w/2"/>
                                          </p:val>
                                        </p:tav>
                                        <p:tav tm="100000">
                                          <p:val>
                                            <p:strVal val="#ppt_x"/>
                                          </p:val>
                                        </p:tav>
                                      </p:tavLst>
                                    </p:anim>
                                    <p:anim calcmode="lin" valueType="num">
                                      <p:cBhvr additive="base">
                                        <p:cTn id="598" dur="4500" fill="hold"/>
                                        <p:tgtEl>
                                          <p:spTgt spid="70"/>
                                        </p:tgtEl>
                                        <p:attrNameLst>
                                          <p:attrName>ppt_y</p:attrName>
                                        </p:attrNameLst>
                                      </p:cBhvr>
                                      <p:tavLst>
                                        <p:tav tm="0">
                                          <p:val>
                                            <p:strVal val="#ppt_y"/>
                                          </p:val>
                                        </p:tav>
                                        <p:tav tm="100000">
                                          <p:val>
                                            <p:strVal val="#ppt_y"/>
                                          </p:val>
                                        </p:tav>
                                      </p:tavLst>
                                    </p:anim>
                                  </p:childTnLst>
                                </p:cTn>
                              </p:par>
                              <p:par>
                                <p:cTn id="599" presetID="2" presetClass="exit" presetSubtype="8" fill="hold" grpId="1" nodeType="withEffect">
                                  <p:stCondLst>
                                    <p:cond delay="0"/>
                                  </p:stCondLst>
                                  <p:childTnLst>
                                    <p:anim calcmode="lin" valueType="num">
                                      <p:cBhvr additive="base">
                                        <p:cTn id="600" dur="4500"/>
                                        <p:tgtEl>
                                          <p:spTgt spid="70"/>
                                        </p:tgtEl>
                                        <p:attrNameLst>
                                          <p:attrName>ppt_x</p:attrName>
                                        </p:attrNameLst>
                                      </p:cBhvr>
                                      <p:tavLst>
                                        <p:tav tm="0">
                                          <p:val>
                                            <p:strVal val="ppt_x"/>
                                          </p:val>
                                        </p:tav>
                                        <p:tav tm="100000">
                                          <p:val>
                                            <p:strVal val="0-ppt_w/2"/>
                                          </p:val>
                                        </p:tav>
                                      </p:tavLst>
                                    </p:anim>
                                    <p:anim calcmode="lin" valueType="num">
                                      <p:cBhvr additive="base">
                                        <p:cTn id="601" dur="4500"/>
                                        <p:tgtEl>
                                          <p:spTgt spid="70"/>
                                        </p:tgtEl>
                                        <p:attrNameLst>
                                          <p:attrName>ppt_y</p:attrName>
                                        </p:attrNameLst>
                                      </p:cBhvr>
                                      <p:tavLst>
                                        <p:tav tm="0">
                                          <p:val>
                                            <p:strVal val="ppt_y"/>
                                          </p:val>
                                        </p:tav>
                                        <p:tav tm="100000">
                                          <p:val>
                                            <p:strVal val="ppt_y"/>
                                          </p:val>
                                        </p:tav>
                                      </p:tavLst>
                                    </p:anim>
                                    <p:set>
                                      <p:cBhvr>
                                        <p:cTn id="602" dur="1" fill="hold">
                                          <p:stCondLst>
                                            <p:cond delay="4499"/>
                                          </p:stCondLst>
                                        </p:cTn>
                                        <p:tgtEl>
                                          <p:spTgt spid="70"/>
                                        </p:tgtEl>
                                        <p:attrNameLst>
                                          <p:attrName>style.visibility</p:attrName>
                                        </p:attrNameLst>
                                      </p:cBhvr>
                                      <p:to>
                                        <p:strVal val="hidden"/>
                                      </p:to>
                                    </p:set>
                                  </p:childTnLst>
                                </p:cTn>
                              </p:par>
                              <p:par>
                                <p:cTn id="603" presetID="8" presetClass="emph" presetSubtype="0" fill="hold" grpId="2" nodeType="withEffect">
                                  <p:stCondLst>
                                    <p:cond delay="0"/>
                                  </p:stCondLst>
                                  <p:childTnLst>
                                    <p:animRot by="-21600000">
                                      <p:cBhvr>
                                        <p:cTn id="604" dur="4500" fill="hold"/>
                                        <p:tgtEl>
                                          <p:spTgt spid="70"/>
                                        </p:tgtEl>
                                        <p:attrNameLst>
                                          <p:attrName>r</p:attrName>
                                        </p:attrNameLst>
                                      </p:cBhvr>
                                    </p:animRot>
                                  </p:childTnLst>
                                </p:cTn>
                              </p:par>
                              <p:par>
                                <p:cTn id="605" presetID="2" presetClass="entr" presetSubtype="8" fill="hold" grpId="0" nodeType="withEffect">
                                  <p:stCondLst>
                                    <p:cond delay="0"/>
                                  </p:stCondLst>
                                  <p:childTnLst>
                                    <p:set>
                                      <p:cBhvr>
                                        <p:cTn id="606" dur="1" fill="hold">
                                          <p:stCondLst>
                                            <p:cond delay="0"/>
                                          </p:stCondLst>
                                        </p:cTn>
                                        <p:tgtEl>
                                          <p:spTgt spid="71"/>
                                        </p:tgtEl>
                                        <p:attrNameLst>
                                          <p:attrName>style.visibility</p:attrName>
                                        </p:attrNameLst>
                                      </p:cBhvr>
                                      <p:to>
                                        <p:strVal val="visible"/>
                                      </p:to>
                                    </p:set>
                                    <p:anim calcmode="lin" valueType="num">
                                      <p:cBhvr additive="base">
                                        <p:cTn id="607" dur="4500" fill="hold"/>
                                        <p:tgtEl>
                                          <p:spTgt spid="71"/>
                                        </p:tgtEl>
                                        <p:attrNameLst>
                                          <p:attrName>ppt_x</p:attrName>
                                        </p:attrNameLst>
                                      </p:cBhvr>
                                      <p:tavLst>
                                        <p:tav tm="0">
                                          <p:val>
                                            <p:strVal val="0-#ppt_w/2"/>
                                          </p:val>
                                        </p:tav>
                                        <p:tav tm="100000">
                                          <p:val>
                                            <p:strVal val="#ppt_x"/>
                                          </p:val>
                                        </p:tav>
                                      </p:tavLst>
                                    </p:anim>
                                    <p:anim calcmode="lin" valueType="num">
                                      <p:cBhvr additive="base">
                                        <p:cTn id="608" dur="4500" fill="hold"/>
                                        <p:tgtEl>
                                          <p:spTgt spid="71"/>
                                        </p:tgtEl>
                                        <p:attrNameLst>
                                          <p:attrName>ppt_y</p:attrName>
                                        </p:attrNameLst>
                                      </p:cBhvr>
                                      <p:tavLst>
                                        <p:tav tm="0">
                                          <p:val>
                                            <p:strVal val="#ppt_y"/>
                                          </p:val>
                                        </p:tav>
                                        <p:tav tm="100000">
                                          <p:val>
                                            <p:strVal val="#ppt_y"/>
                                          </p:val>
                                        </p:tav>
                                      </p:tavLst>
                                    </p:anim>
                                  </p:childTnLst>
                                </p:cTn>
                              </p:par>
                              <p:par>
                                <p:cTn id="609" presetID="2" presetClass="exit" presetSubtype="8" fill="hold" grpId="1" nodeType="withEffect">
                                  <p:stCondLst>
                                    <p:cond delay="0"/>
                                  </p:stCondLst>
                                  <p:childTnLst>
                                    <p:anim calcmode="lin" valueType="num">
                                      <p:cBhvr additive="base">
                                        <p:cTn id="610" dur="4500"/>
                                        <p:tgtEl>
                                          <p:spTgt spid="71"/>
                                        </p:tgtEl>
                                        <p:attrNameLst>
                                          <p:attrName>ppt_x</p:attrName>
                                        </p:attrNameLst>
                                      </p:cBhvr>
                                      <p:tavLst>
                                        <p:tav tm="0">
                                          <p:val>
                                            <p:strVal val="ppt_x"/>
                                          </p:val>
                                        </p:tav>
                                        <p:tav tm="100000">
                                          <p:val>
                                            <p:strVal val="0-ppt_w/2"/>
                                          </p:val>
                                        </p:tav>
                                      </p:tavLst>
                                    </p:anim>
                                    <p:anim calcmode="lin" valueType="num">
                                      <p:cBhvr additive="base">
                                        <p:cTn id="611" dur="4500"/>
                                        <p:tgtEl>
                                          <p:spTgt spid="71"/>
                                        </p:tgtEl>
                                        <p:attrNameLst>
                                          <p:attrName>ppt_y</p:attrName>
                                        </p:attrNameLst>
                                      </p:cBhvr>
                                      <p:tavLst>
                                        <p:tav tm="0">
                                          <p:val>
                                            <p:strVal val="ppt_y"/>
                                          </p:val>
                                        </p:tav>
                                        <p:tav tm="100000">
                                          <p:val>
                                            <p:strVal val="ppt_y"/>
                                          </p:val>
                                        </p:tav>
                                      </p:tavLst>
                                    </p:anim>
                                    <p:set>
                                      <p:cBhvr>
                                        <p:cTn id="612" dur="1" fill="hold">
                                          <p:stCondLst>
                                            <p:cond delay="4499"/>
                                          </p:stCondLst>
                                        </p:cTn>
                                        <p:tgtEl>
                                          <p:spTgt spid="71"/>
                                        </p:tgtEl>
                                        <p:attrNameLst>
                                          <p:attrName>style.visibility</p:attrName>
                                        </p:attrNameLst>
                                      </p:cBhvr>
                                      <p:to>
                                        <p:strVal val="hidden"/>
                                      </p:to>
                                    </p:set>
                                  </p:childTnLst>
                                </p:cTn>
                              </p:par>
                              <p:par>
                                <p:cTn id="613" presetID="8" presetClass="emph" presetSubtype="0" fill="hold" grpId="2" nodeType="withEffect">
                                  <p:stCondLst>
                                    <p:cond delay="0"/>
                                  </p:stCondLst>
                                  <p:childTnLst>
                                    <p:animRot by="-21600000">
                                      <p:cBhvr>
                                        <p:cTn id="614" dur="4500" fill="hold"/>
                                        <p:tgtEl>
                                          <p:spTgt spid="71"/>
                                        </p:tgtEl>
                                        <p:attrNameLst>
                                          <p:attrName>r</p:attrName>
                                        </p:attrNameLst>
                                      </p:cBhvr>
                                    </p:animRot>
                                  </p:childTnLst>
                                </p:cTn>
                              </p:par>
                              <p:par>
                                <p:cTn id="615" presetID="2" presetClass="entr" presetSubtype="8" fill="hold" grpId="0" nodeType="withEffect">
                                  <p:stCondLst>
                                    <p:cond delay="0"/>
                                  </p:stCondLst>
                                  <p:childTnLst>
                                    <p:set>
                                      <p:cBhvr>
                                        <p:cTn id="616" dur="1" fill="hold">
                                          <p:stCondLst>
                                            <p:cond delay="0"/>
                                          </p:stCondLst>
                                        </p:cTn>
                                        <p:tgtEl>
                                          <p:spTgt spid="72"/>
                                        </p:tgtEl>
                                        <p:attrNameLst>
                                          <p:attrName>style.visibility</p:attrName>
                                        </p:attrNameLst>
                                      </p:cBhvr>
                                      <p:to>
                                        <p:strVal val="visible"/>
                                      </p:to>
                                    </p:set>
                                    <p:anim calcmode="lin" valueType="num">
                                      <p:cBhvr additive="base">
                                        <p:cTn id="617" dur="4500" fill="hold"/>
                                        <p:tgtEl>
                                          <p:spTgt spid="72"/>
                                        </p:tgtEl>
                                        <p:attrNameLst>
                                          <p:attrName>ppt_x</p:attrName>
                                        </p:attrNameLst>
                                      </p:cBhvr>
                                      <p:tavLst>
                                        <p:tav tm="0">
                                          <p:val>
                                            <p:strVal val="0-#ppt_w/2"/>
                                          </p:val>
                                        </p:tav>
                                        <p:tav tm="100000">
                                          <p:val>
                                            <p:strVal val="#ppt_x"/>
                                          </p:val>
                                        </p:tav>
                                      </p:tavLst>
                                    </p:anim>
                                    <p:anim calcmode="lin" valueType="num">
                                      <p:cBhvr additive="base">
                                        <p:cTn id="618" dur="4500" fill="hold"/>
                                        <p:tgtEl>
                                          <p:spTgt spid="72"/>
                                        </p:tgtEl>
                                        <p:attrNameLst>
                                          <p:attrName>ppt_y</p:attrName>
                                        </p:attrNameLst>
                                      </p:cBhvr>
                                      <p:tavLst>
                                        <p:tav tm="0">
                                          <p:val>
                                            <p:strVal val="#ppt_y"/>
                                          </p:val>
                                        </p:tav>
                                        <p:tav tm="100000">
                                          <p:val>
                                            <p:strVal val="#ppt_y"/>
                                          </p:val>
                                        </p:tav>
                                      </p:tavLst>
                                    </p:anim>
                                  </p:childTnLst>
                                </p:cTn>
                              </p:par>
                              <p:par>
                                <p:cTn id="619" presetID="2" presetClass="exit" presetSubtype="8" fill="hold" grpId="1" nodeType="withEffect">
                                  <p:stCondLst>
                                    <p:cond delay="0"/>
                                  </p:stCondLst>
                                  <p:childTnLst>
                                    <p:anim calcmode="lin" valueType="num">
                                      <p:cBhvr additive="base">
                                        <p:cTn id="620" dur="4500"/>
                                        <p:tgtEl>
                                          <p:spTgt spid="72"/>
                                        </p:tgtEl>
                                        <p:attrNameLst>
                                          <p:attrName>ppt_x</p:attrName>
                                        </p:attrNameLst>
                                      </p:cBhvr>
                                      <p:tavLst>
                                        <p:tav tm="0">
                                          <p:val>
                                            <p:strVal val="ppt_x"/>
                                          </p:val>
                                        </p:tav>
                                        <p:tav tm="100000">
                                          <p:val>
                                            <p:strVal val="0-ppt_w/2"/>
                                          </p:val>
                                        </p:tav>
                                      </p:tavLst>
                                    </p:anim>
                                    <p:anim calcmode="lin" valueType="num">
                                      <p:cBhvr additive="base">
                                        <p:cTn id="621" dur="4500"/>
                                        <p:tgtEl>
                                          <p:spTgt spid="72"/>
                                        </p:tgtEl>
                                        <p:attrNameLst>
                                          <p:attrName>ppt_y</p:attrName>
                                        </p:attrNameLst>
                                      </p:cBhvr>
                                      <p:tavLst>
                                        <p:tav tm="0">
                                          <p:val>
                                            <p:strVal val="ppt_y"/>
                                          </p:val>
                                        </p:tav>
                                        <p:tav tm="100000">
                                          <p:val>
                                            <p:strVal val="ppt_y"/>
                                          </p:val>
                                        </p:tav>
                                      </p:tavLst>
                                    </p:anim>
                                    <p:set>
                                      <p:cBhvr>
                                        <p:cTn id="622" dur="1" fill="hold">
                                          <p:stCondLst>
                                            <p:cond delay="4499"/>
                                          </p:stCondLst>
                                        </p:cTn>
                                        <p:tgtEl>
                                          <p:spTgt spid="72"/>
                                        </p:tgtEl>
                                        <p:attrNameLst>
                                          <p:attrName>style.visibility</p:attrName>
                                        </p:attrNameLst>
                                      </p:cBhvr>
                                      <p:to>
                                        <p:strVal val="hidden"/>
                                      </p:to>
                                    </p:set>
                                  </p:childTnLst>
                                </p:cTn>
                              </p:par>
                              <p:par>
                                <p:cTn id="623" presetID="8" presetClass="emph" presetSubtype="0" fill="hold" grpId="2" nodeType="withEffect">
                                  <p:stCondLst>
                                    <p:cond delay="0"/>
                                  </p:stCondLst>
                                  <p:childTnLst>
                                    <p:animRot by="-21600000">
                                      <p:cBhvr>
                                        <p:cTn id="624" dur="4500" fill="hold"/>
                                        <p:tgtEl>
                                          <p:spTgt spid="72"/>
                                        </p:tgtEl>
                                        <p:attrNameLst>
                                          <p:attrName>r</p:attrName>
                                        </p:attrNameLst>
                                      </p:cBhvr>
                                    </p:animRot>
                                  </p:childTnLst>
                                </p:cTn>
                              </p:par>
                              <p:par>
                                <p:cTn id="625" presetID="2" presetClass="entr" presetSubtype="8" fill="hold" grpId="0" nodeType="withEffect">
                                  <p:stCondLst>
                                    <p:cond delay="0"/>
                                  </p:stCondLst>
                                  <p:childTnLst>
                                    <p:set>
                                      <p:cBhvr>
                                        <p:cTn id="626" dur="1" fill="hold">
                                          <p:stCondLst>
                                            <p:cond delay="0"/>
                                          </p:stCondLst>
                                        </p:cTn>
                                        <p:tgtEl>
                                          <p:spTgt spid="73"/>
                                        </p:tgtEl>
                                        <p:attrNameLst>
                                          <p:attrName>style.visibility</p:attrName>
                                        </p:attrNameLst>
                                      </p:cBhvr>
                                      <p:to>
                                        <p:strVal val="visible"/>
                                      </p:to>
                                    </p:set>
                                    <p:anim calcmode="lin" valueType="num">
                                      <p:cBhvr additive="base">
                                        <p:cTn id="627" dur="4500" fill="hold"/>
                                        <p:tgtEl>
                                          <p:spTgt spid="73"/>
                                        </p:tgtEl>
                                        <p:attrNameLst>
                                          <p:attrName>ppt_x</p:attrName>
                                        </p:attrNameLst>
                                      </p:cBhvr>
                                      <p:tavLst>
                                        <p:tav tm="0">
                                          <p:val>
                                            <p:strVal val="0-#ppt_w/2"/>
                                          </p:val>
                                        </p:tav>
                                        <p:tav tm="100000">
                                          <p:val>
                                            <p:strVal val="#ppt_x"/>
                                          </p:val>
                                        </p:tav>
                                      </p:tavLst>
                                    </p:anim>
                                    <p:anim calcmode="lin" valueType="num">
                                      <p:cBhvr additive="base">
                                        <p:cTn id="628" dur="4500" fill="hold"/>
                                        <p:tgtEl>
                                          <p:spTgt spid="73"/>
                                        </p:tgtEl>
                                        <p:attrNameLst>
                                          <p:attrName>ppt_y</p:attrName>
                                        </p:attrNameLst>
                                      </p:cBhvr>
                                      <p:tavLst>
                                        <p:tav tm="0">
                                          <p:val>
                                            <p:strVal val="#ppt_y"/>
                                          </p:val>
                                        </p:tav>
                                        <p:tav tm="100000">
                                          <p:val>
                                            <p:strVal val="#ppt_y"/>
                                          </p:val>
                                        </p:tav>
                                      </p:tavLst>
                                    </p:anim>
                                  </p:childTnLst>
                                </p:cTn>
                              </p:par>
                              <p:par>
                                <p:cTn id="629" presetID="2" presetClass="exit" presetSubtype="8" fill="hold" grpId="1" nodeType="withEffect">
                                  <p:stCondLst>
                                    <p:cond delay="0"/>
                                  </p:stCondLst>
                                  <p:childTnLst>
                                    <p:anim calcmode="lin" valueType="num">
                                      <p:cBhvr additive="base">
                                        <p:cTn id="630" dur="4500"/>
                                        <p:tgtEl>
                                          <p:spTgt spid="73"/>
                                        </p:tgtEl>
                                        <p:attrNameLst>
                                          <p:attrName>ppt_x</p:attrName>
                                        </p:attrNameLst>
                                      </p:cBhvr>
                                      <p:tavLst>
                                        <p:tav tm="0">
                                          <p:val>
                                            <p:strVal val="ppt_x"/>
                                          </p:val>
                                        </p:tav>
                                        <p:tav tm="100000">
                                          <p:val>
                                            <p:strVal val="0-ppt_w/2"/>
                                          </p:val>
                                        </p:tav>
                                      </p:tavLst>
                                    </p:anim>
                                    <p:anim calcmode="lin" valueType="num">
                                      <p:cBhvr additive="base">
                                        <p:cTn id="631" dur="4500"/>
                                        <p:tgtEl>
                                          <p:spTgt spid="73"/>
                                        </p:tgtEl>
                                        <p:attrNameLst>
                                          <p:attrName>ppt_y</p:attrName>
                                        </p:attrNameLst>
                                      </p:cBhvr>
                                      <p:tavLst>
                                        <p:tav tm="0">
                                          <p:val>
                                            <p:strVal val="ppt_y"/>
                                          </p:val>
                                        </p:tav>
                                        <p:tav tm="100000">
                                          <p:val>
                                            <p:strVal val="ppt_y"/>
                                          </p:val>
                                        </p:tav>
                                      </p:tavLst>
                                    </p:anim>
                                    <p:set>
                                      <p:cBhvr>
                                        <p:cTn id="632" dur="1" fill="hold">
                                          <p:stCondLst>
                                            <p:cond delay="4499"/>
                                          </p:stCondLst>
                                        </p:cTn>
                                        <p:tgtEl>
                                          <p:spTgt spid="73"/>
                                        </p:tgtEl>
                                        <p:attrNameLst>
                                          <p:attrName>style.visibility</p:attrName>
                                        </p:attrNameLst>
                                      </p:cBhvr>
                                      <p:to>
                                        <p:strVal val="hidden"/>
                                      </p:to>
                                    </p:set>
                                  </p:childTnLst>
                                </p:cTn>
                              </p:par>
                              <p:par>
                                <p:cTn id="633" presetID="8" presetClass="emph" presetSubtype="0" fill="hold" grpId="2" nodeType="withEffect">
                                  <p:stCondLst>
                                    <p:cond delay="0"/>
                                  </p:stCondLst>
                                  <p:childTnLst>
                                    <p:animRot by="-21600000">
                                      <p:cBhvr>
                                        <p:cTn id="634" dur="4500" fill="hold"/>
                                        <p:tgtEl>
                                          <p:spTgt spid="73"/>
                                        </p:tgtEl>
                                        <p:attrNameLst>
                                          <p:attrName>r</p:attrName>
                                        </p:attrNameLst>
                                      </p:cBhvr>
                                    </p:animRot>
                                  </p:childTnLst>
                                </p:cTn>
                              </p:par>
                              <p:par>
                                <p:cTn id="635" presetID="2" presetClass="entr" presetSubtype="8" fill="hold" grpId="0" nodeType="withEffect">
                                  <p:stCondLst>
                                    <p:cond delay="0"/>
                                  </p:stCondLst>
                                  <p:childTnLst>
                                    <p:set>
                                      <p:cBhvr>
                                        <p:cTn id="636" dur="1" fill="hold">
                                          <p:stCondLst>
                                            <p:cond delay="0"/>
                                          </p:stCondLst>
                                        </p:cTn>
                                        <p:tgtEl>
                                          <p:spTgt spid="60"/>
                                        </p:tgtEl>
                                        <p:attrNameLst>
                                          <p:attrName>style.visibility</p:attrName>
                                        </p:attrNameLst>
                                      </p:cBhvr>
                                      <p:to>
                                        <p:strVal val="visible"/>
                                      </p:to>
                                    </p:set>
                                    <p:anim calcmode="lin" valueType="num">
                                      <p:cBhvr additive="base">
                                        <p:cTn id="637" dur="4500" fill="hold"/>
                                        <p:tgtEl>
                                          <p:spTgt spid="60"/>
                                        </p:tgtEl>
                                        <p:attrNameLst>
                                          <p:attrName>ppt_x</p:attrName>
                                        </p:attrNameLst>
                                      </p:cBhvr>
                                      <p:tavLst>
                                        <p:tav tm="0">
                                          <p:val>
                                            <p:strVal val="0-#ppt_w/2"/>
                                          </p:val>
                                        </p:tav>
                                        <p:tav tm="100000">
                                          <p:val>
                                            <p:strVal val="#ppt_x"/>
                                          </p:val>
                                        </p:tav>
                                      </p:tavLst>
                                    </p:anim>
                                    <p:anim calcmode="lin" valueType="num">
                                      <p:cBhvr additive="base">
                                        <p:cTn id="638" dur="4500" fill="hold"/>
                                        <p:tgtEl>
                                          <p:spTgt spid="60"/>
                                        </p:tgtEl>
                                        <p:attrNameLst>
                                          <p:attrName>ppt_y</p:attrName>
                                        </p:attrNameLst>
                                      </p:cBhvr>
                                      <p:tavLst>
                                        <p:tav tm="0">
                                          <p:val>
                                            <p:strVal val="#ppt_y"/>
                                          </p:val>
                                        </p:tav>
                                        <p:tav tm="100000">
                                          <p:val>
                                            <p:strVal val="#ppt_y"/>
                                          </p:val>
                                        </p:tav>
                                      </p:tavLst>
                                    </p:anim>
                                  </p:childTnLst>
                                </p:cTn>
                              </p:par>
                              <p:par>
                                <p:cTn id="639" presetID="2" presetClass="exit" presetSubtype="8" fill="hold" grpId="1" nodeType="withEffect">
                                  <p:stCondLst>
                                    <p:cond delay="0"/>
                                  </p:stCondLst>
                                  <p:childTnLst>
                                    <p:anim calcmode="lin" valueType="num">
                                      <p:cBhvr additive="base">
                                        <p:cTn id="640" dur="4500"/>
                                        <p:tgtEl>
                                          <p:spTgt spid="60"/>
                                        </p:tgtEl>
                                        <p:attrNameLst>
                                          <p:attrName>ppt_x</p:attrName>
                                        </p:attrNameLst>
                                      </p:cBhvr>
                                      <p:tavLst>
                                        <p:tav tm="0">
                                          <p:val>
                                            <p:strVal val="ppt_x"/>
                                          </p:val>
                                        </p:tav>
                                        <p:tav tm="100000">
                                          <p:val>
                                            <p:strVal val="0-ppt_w/2"/>
                                          </p:val>
                                        </p:tav>
                                      </p:tavLst>
                                    </p:anim>
                                    <p:anim calcmode="lin" valueType="num">
                                      <p:cBhvr additive="base">
                                        <p:cTn id="641" dur="4500"/>
                                        <p:tgtEl>
                                          <p:spTgt spid="60"/>
                                        </p:tgtEl>
                                        <p:attrNameLst>
                                          <p:attrName>ppt_y</p:attrName>
                                        </p:attrNameLst>
                                      </p:cBhvr>
                                      <p:tavLst>
                                        <p:tav tm="0">
                                          <p:val>
                                            <p:strVal val="ppt_y"/>
                                          </p:val>
                                        </p:tav>
                                        <p:tav tm="100000">
                                          <p:val>
                                            <p:strVal val="ppt_y"/>
                                          </p:val>
                                        </p:tav>
                                      </p:tavLst>
                                    </p:anim>
                                    <p:set>
                                      <p:cBhvr>
                                        <p:cTn id="642" dur="1" fill="hold">
                                          <p:stCondLst>
                                            <p:cond delay="4499"/>
                                          </p:stCondLst>
                                        </p:cTn>
                                        <p:tgtEl>
                                          <p:spTgt spid="60"/>
                                        </p:tgtEl>
                                        <p:attrNameLst>
                                          <p:attrName>style.visibility</p:attrName>
                                        </p:attrNameLst>
                                      </p:cBhvr>
                                      <p:to>
                                        <p:strVal val="hidden"/>
                                      </p:to>
                                    </p:set>
                                  </p:childTnLst>
                                </p:cTn>
                              </p:par>
                              <p:par>
                                <p:cTn id="643" presetID="8" presetClass="emph" presetSubtype="0" fill="hold" grpId="2" nodeType="withEffect">
                                  <p:stCondLst>
                                    <p:cond delay="0"/>
                                  </p:stCondLst>
                                  <p:childTnLst>
                                    <p:animRot by="-21600000">
                                      <p:cBhvr>
                                        <p:cTn id="644" dur="4500" fill="hold"/>
                                        <p:tgtEl>
                                          <p:spTgt spid="60"/>
                                        </p:tgtEl>
                                        <p:attrNameLst>
                                          <p:attrName>r</p:attrName>
                                        </p:attrNameLst>
                                      </p:cBhvr>
                                    </p:animRot>
                                  </p:childTnLst>
                                </p:cTn>
                              </p:par>
                              <p:par>
                                <p:cTn id="645" presetID="2" presetClass="entr" presetSubtype="8" fill="hold" grpId="0" nodeType="withEffect">
                                  <p:stCondLst>
                                    <p:cond delay="0"/>
                                  </p:stCondLst>
                                  <p:childTnLst>
                                    <p:set>
                                      <p:cBhvr>
                                        <p:cTn id="646" dur="1" fill="hold">
                                          <p:stCondLst>
                                            <p:cond delay="0"/>
                                          </p:stCondLst>
                                        </p:cTn>
                                        <p:tgtEl>
                                          <p:spTgt spid="61"/>
                                        </p:tgtEl>
                                        <p:attrNameLst>
                                          <p:attrName>style.visibility</p:attrName>
                                        </p:attrNameLst>
                                      </p:cBhvr>
                                      <p:to>
                                        <p:strVal val="visible"/>
                                      </p:to>
                                    </p:set>
                                    <p:anim calcmode="lin" valueType="num">
                                      <p:cBhvr additive="base">
                                        <p:cTn id="647" dur="4500" fill="hold"/>
                                        <p:tgtEl>
                                          <p:spTgt spid="61"/>
                                        </p:tgtEl>
                                        <p:attrNameLst>
                                          <p:attrName>ppt_x</p:attrName>
                                        </p:attrNameLst>
                                      </p:cBhvr>
                                      <p:tavLst>
                                        <p:tav tm="0">
                                          <p:val>
                                            <p:strVal val="0-#ppt_w/2"/>
                                          </p:val>
                                        </p:tav>
                                        <p:tav tm="100000">
                                          <p:val>
                                            <p:strVal val="#ppt_x"/>
                                          </p:val>
                                        </p:tav>
                                      </p:tavLst>
                                    </p:anim>
                                    <p:anim calcmode="lin" valueType="num">
                                      <p:cBhvr additive="base">
                                        <p:cTn id="648" dur="4500" fill="hold"/>
                                        <p:tgtEl>
                                          <p:spTgt spid="61"/>
                                        </p:tgtEl>
                                        <p:attrNameLst>
                                          <p:attrName>ppt_y</p:attrName>
                                        </p:attrNameLst>
                                      </p:cBhvr>
                                      <p:tavLst>
                                        <p:tav tm="0">
                                          <p:val>
                                            <p:strVal val="#ppt_y"/>
                                          </p:val>
                                        </p:tav>
                                        <p:tav tm="100000">
                                          <p:val>
                                            <p:strVal val="#ppt_y"/>
                                          </p:val>
                                        </p:tav>
                                      </p:tavLst>
                                    </p:anim>
                                  </p:childTnLst>
                                </p:cTn>
                              </p:par>
                              <p:par>
                                <p:cTn id="649" presetID="2" presetClass="exit" presetSubtype="8" fill="hold" grpId="1" nodeType="withEffect">
                                  <p:stCondLst>
                                    <p:cond delay="0"/>
                                  </p:stCondLst>
                                  <p:childTnLst>
                                    <p:anim calcmode="lin" valueType="num">
                                      <p:cBhvr additive="base">
                                        <p:cTn id="650" dur="4500"/>
                                        <p:tgtEl>
                                          <p:spTgt spid="61"/>
                                        </p:tgtEl>
                                        <p:attrNameLst>
                                          <p:attrName>ppt_x</p:attrName>
                                        </p:attrNameLst>
                                      </p:cBhvr>
                                      <p:tavLst>
                                        <p:tav tm="0">
                                          <p:val>
                                            <p:strVal val="ppt_x"/>
                                          </p:val>
                                        </p:tav>
                                        <p:tav tm="100000">
                                          <p:val>
                                            <p:strVal val="0-ppt_w/2"/>
                                          </p:val>
                                        </p:tav>
                                      </p:tavLst>
                                    </p:anim>
                                    <p:anim calcmode="lin" valueType="num">
                                      <p:cBhvr additive="base">
                                        <p:cTn id="651" dur="4500"/>
                                        <p:tgtEl>
                                          <p:spTgt spid="61"/>
                                        </p:tgtEl>
                                        <p:attrNameLst>
                                          <p:attrName>ppt_y</p:attrName>
                                        </p:attrNameLst>
                                      </p:cBhvr>
                                      <p:tavLst>
                                        <p:tav tm="0">
                                          <p:val>
                                            <p:strVal val="ppt_y"/>
                                          </p:val>
                                        </p:tav>
                                        <p:tav tm="100000">
                                          <p:val>
                                            <p:strVal val="ppt_y"/>
                                          </p:val>
                                        </p:tav>
                                      </p:tavLst>
                                    </p:anim>
                                    <p:set>
                                      <p:cBhvr>
                                        <p:cTn id="652" dur="1" fill="hold">
                                          <p:stCondLst>
                                            <p:cond delay="4499"/>
                                          </p:stCondLst>
                                        </p:cTn>
                                        <p:tgtEl>
                                          <p:spTgt spid="61"/>
                                        </p:tgtEl>
                                        <p:attrNameLst>
                                          <p:attrName>style.visibility</p:attrName>
                                        </p:attrNameLst>
                                      </p:cBhvr>
                                      <p:to>
                                        <p:strVal val="hidden"/>
                                      </p:to>
                                    </p:set>
                                  </p:childTnLst>
                                </p:cTn>
                              </p:par>
                              <p:par>
                                <p:cTn id="653" presetID="8" presetClass="emph" presetSubtype="0" fill="hold" grpId="2" nodeType="withEffect">
                                  <p:stCondLst>
                                    <p:cond delay="0"/>
                                  </p:stCondLst>
                                  <p:childTnLst>
                                    <p:animRot by="-21600000">
                                      <p:cBhvr>
                                        <p:cTn id="654" dur="4500" fill="hold"/>
                                        <p:tgtEl>
                                          <p:spTgt spid="61"/>
                                        </p:tgtEl>
                                        <p:attrNameLst>
                                          <p:attrName>r</p:attrName>
                                        </p:attrNameLst>
                                      </p:cBhvr>
                                    </p:animRot>
                                  </p:childTnLst>
                                </p:cTn>
                              </p:par>
                              <p:par>
                                <p:cTn id="655" presetID="2" presetClass="entr" presetSubtype="8" fill="hold" grpId="0" nodeType="withEffect">
                                  <p:stCondLst>
                                    <p:cond delay="0"/>
                                  </p:stCondLst>
                                  <p:childTnLst>
                                    <p:set>
                                      <p:cBhvr>
                                        <p:cTn id="656" dur="1" fill="hold">
                                          <p:stCondLst>
                                            <p:cond delay="0"/>
                                          </p:stCondLst>
                                        </p:cTn>
                                        <p:tgtEl>
                                          <p:spTgt spid="62"/>
                                        </p:tgtEl>
                                        <p:attrNameLst>
                                          <p:attrName>style.visibility</p:attrName>
                                        </p:attrNameLst>
                                      </p:cBhvr>
                                      <p:to>
                                        <p:strVal val="visible"/>
                                      </p:to>
                                    </p:set>
                                    <p:anim calcmode="lin" valueType="num">
                                      <p:cBhvr additive="base">
                                        <p:cTn id="657" dur="4500" fill="hold"/>
                                        <p:tgtEl>
                                          <p:spTgt spid="62"/>
                                        </p:tgtEl>
                                        <p:attrNameLst>
                                          <p:attrName>ppt_x</p:attrName>
                                        </p:attrNameLst>
                                      </p:cBhvr>
                                      <p:tavLst>
                                        <p:tav tm="0">
                                          <p:val>
                                            <p:strVal val="0-#ppt_w/2"/>
                                          </p:val>
                                        </p:tav>
                                        <p:tav tm="100000">
                                          <p:val>
                                            <p:strVal val="#ppt_x"/>
                                          </p:val>
                                        </p:tav>
                                      </p:tavLst>
                                    </p:anim>
                                    <p:anim calcmode="lin" valueType="num">
                                      <p:cBhvr additive="base">
                                        <p:cTn id="658" dur="4500" fill="hold"/>
                                        <p:tgtEl>
                                          <p:spTgt spid="62"/>
                                        </p:tgtEl>
                                        <p:attrNameLst>
                                          <p:attrName>ppt_y</p:attrName>
                                        </p:attrNameLst>
                                      </p:cBhvr>
                                      <p:tavLst>
                                        <p:tav tm="0">
                                          <p:val>
                                            <p:strVal val="#ppt_y"/>
                                          </p:val>
                                        </p:tav>
                                        <p:tav tm="100000">
                                          <p:val>
                                            <p:strVal val="#ppt_y"/>
                                          </p:val>
                                        </p:tav>
                                      </p:tavLst>
                                    </p:anim>
                                  </p:childTnLst>
                                </p:cTn>
                              </p:par>
                              <p:par>
                                <p:cTn id="659" presetID="2" presetClass="exit" presetSubtype="8" fill="hold" grpId="1" nodeType="withEffect">
                                  <p:stCondLst>
                                    <p:cond delay="0"/>
                                  </p:stCondLst>
                                  <p:childTnLst>
                                    <p:anim calcmode="lin" valueType="num">
                                      <p:cBhvr additive="base">
                                        <p:cTn id="660" dur="4500"/>
                                        <p:tgtEl>
                                          <p:spTgt spid="62"/>
                                        </p:tgtEl>
                                        <p:attrNameLst>
                                          <p:attrName>ppt_x</p:attrName>
                                        </p:attrNameLst>
                                      </p:cBhvr>
                                      <p:tavLst>
                                        <p:tav tm="0">
                                          <p:val>
                                            <p:strVal val="ppt_x"/>
                                          </p:val>
                                        </p:tav>
                                        <p:tav tm="100000">
                                          <p:val>
                                            <p:strVal val="0-ppt_w/2"/>
                                          </p:val>
                                        </p:tav>
                                      </p:tavLst>
                                    </p:anim>
                                    <p:anim calcmode="lin" valueType="num">
                                      <p:cBhvr additive="base">
                                        <p:cTn id="661" dur="4500"/>
                                        <p:tgtEl>
                                          <p:spTgt spid="62"/>
                                        </p:tgtEl>
                                        <p:attrNameLst>
                                          <p:attrName>ppt_y</p:attrName>
                                        </p:attrNameLst>
                                      </p:cBhvr>
                                      <p:tavLst>
                                        <p:tav tm="0">
                                          <p:val>
                                            <p:strVal val="ppt_y"/>
                                          </p:val>
                                        </p:tav>
                                        <p:tav tm="100000">
                                          <p:val>
                                            <p:strVal val="ppt_y"/>
                                          </p:val>
                                        </p:tav>
                                      </p:tavLst>
                                    </p:anim>
                                    <p:set>
                                      <p:cBhvr>
                                        <p:cTn id="662" dur="1" fill="hold">
                                          <p:stCondLst>
                                            <p:cond delay="4499"/>
                                          </p:stCondLst>
                                        </p:cTn>
                                        <p:tgtEl>
                                          <p:spTgt spid="62"/>
                                        </p:tgtEl>
                                        <p:attrNameLst>
                                          <p:attrName>style.visibility</p:attrName>
                                        </p:attrNameLst>
                                      </p:cBhvr>
                                      <p:to>
                                        <p:strVal val="hidden"/>
                                      </p:to>
                                    </p:set>
                                  </p:childTnLst>
                                </p:cTn>
                              </p:par>
                              <p:par>
                                <p:cTn id="663" presetID="8" presetClass="emph" presetSubtype="0" fill="hold" grpId="2" nodeType="withEffect">
                                  <p:stCondLst>
                                    <p:cond delay="0"/>
                                  </p:stCondLst>
                                  <p:childTnLst>
                                    <p:animRot by="-21600000">
                                      <p:cBhvr>
                                        <p:cTn id="664" dur="4500" fill="hold"/>
                                        <p:tgtEl>
                                          <p:spTgt spid="62"/>
                                        </p:tgtEl>
                                        <p:attrNameLst>
                                          <p:attrName>r</p:attrName>
                                        </p:attrNameLst>
                                      </p:cBhvr>
                                    </p:animRot>
                                  </p:childTnLst>
                                </p:cTn>
                              </p:par>
                              <p:par>
                                <p:cTn id="665" presetID="2" presetClass="entr" presetSubtype="8" fill="hold" grpId="0" nodeType="withEffect">
                                  <p:stCondLst>
                                    <p:cond delay="0"/>
                                  </p:stCondLst>
                                  <p:childTnLst>
                                    <p:set>
                                      <p:cBhvr>
                                        <p:cTn id="666" dur="1" fill="hold">
                                          <p:stCondLst>
                                            <p:cond delay="0"/>
                                          </p:stCondLst>
                                        </p:cTn>
                                        <p:tgtEl>
                                          <p:spTgt spid="63"/>
                                        </p:tgtEl>
                                        <p:attrNameLst>
                                          <p:attrName>style.visibility</p:attrName>
                                        </p:attrNameLst>
                                      </p:cBhvr>
                                      <p:to>
                                        <p:strVal val="visible"/>
                                      </p:to>
                                    </p:set>
                                    <p:anim calcmode="lin" valueType="num">
                                      <p:cBhvr additive="base">
                                        <p:cTn id="667" dur="4500" fill="hold"/>
                                        <p:tgtEl>
                                          <p:spTgt spid="63"/>
                                        </p:tgtEl>
                                        <p:attrNameLst>
                                          <p:attrName>ppt_x</p:attrName>
                                        </p:attrNameLst>
                                      </p:cBhvr>
                                      <p:tavLst>
                                        <p:tav tm="0">
                                          <p:val>
                                            <p:strVal val="0-#ppt_w/2"/>
                                          </p:val>
                                        </p:tav>
                                        <p:tav tm="100000">
                                          <p:val>
                                            <p:strVal val="#ppt_x"/>
                                          </p:val>
                                        </p:tav>
                                      </p:tavLst>
                                    </p:anim>
                                    <p:anim calcmode="lin" valueType="num">
                                      <p:cBhvr additive="base">
                                        <p:cTn id="668" dur="4500" fill="hold"/>
                                        <p:tgtEl>
                                          <p:spTgt spid="63"/>
                                        </p:tgtEl>
                                        <p:attrNameLst>
                                          <p:attrName>ppt_y</p:attrName>
                                        </p:attrNameLst>
                                      </p:cBhvr>
                                      <p:tavLst>
                                        <p:tav tm="0">
                                          <p:val>
                                            <p:strVal val="#ppt_y"/>
                                          </p:val>
                                        </p:tav>
                                        <p:tav tm="100000">
                                          <p:val>
                                            <p:strVal val="#ppt_y"/>
                                          </p:val>
                                        </p:tav>
                                      </p:tavLst>
                                    </p:anim>
                                  </p:childTnLst>
                                </p:cTn>
                              </p:par>
                              <p:par>
                                <p:cTn id="669" presetID="2" presetClass="exit" presetSubtype="8" fill="hold" grpId="1" nodeType="withEffect">
                                  <p:stCondLst>
                                    <p:cond delay="0"/>
                                  </p:stCondLst>
                                  <p:childTnLst>
                                    <p:anim calcmode="lin" valueType="num">
                                      <p:cBhvr additive="base">
                                        <p:cTn id="670" dur="4500"/>
                                        <p:tgtEl>
                                          <p:spTgt spid="63"/>
                                        </p:tgtEl>
                                        <p:attrNameLst>
                                          <p:attrName>ppt_x</p:attrName>
                                        </p:attrNameLst>
                                      </p:cBhvr>
                                      <p:tavLst>
                                        <p:tav tm="0">
                                          <p:val>
                                            <p:strVal val="ppt_x"/>
                                          </p:val>
                                        </p:tav>
                                        <p:tav tm="100000">
                                          <p:val>
                                            <p:strVal val="0-ppt_w/2"/>
                                          </p:val>
                                        </p:tav>
                                      </p:tavLst>
                                    </p:anim>
                                    <p:anim calcmode="lin" valueType="num">
                                      <p:cBhvr additive="base">
                                        <p:cTn id="671" dur="4500"/>
                                        <p:tgtEl>
                                          <p:spTgt spid="63"/>
                                        </p:tgtEl>
                                        <p:attrNameLst>
                                          <p:attrName>ppt_y</p:attrName>
                                        </p:attrNameLst>
                                      </p:cBhvr>
                                      <p:tavLst>
                                        <p:tav tm="0">
                                          <p:val>
                                            <p:strVal val="ppt_y"/>
                                          </p:val>
                                        </p:tav>
                                        <p:tav tm="100000">
                                          <p:val>
                                            <p:strVal val="ppt_y"/>
                                          </p:val>
                                        </p:tav>
                                      </p:tavLst>
                                    </p:anim>
                                    <p:set>
                                      <p:cBhvr>
                                        <p:cTn id="672" dur="1" fill="hold">
                                          <p:stCondLst>
                                            <p:cond delay="4499"/>
                                          </p:stCondLst>
                                        </p:cTn>
                                        <p:tgtEl>
                                          <p:spTgt spid="63"/>
                                        </p:tgtEl>
                                        <p:attrNameLst>
                                          <p:attrName>style.visibility</p:attrName>
                                        </p:attrNameLst>
                                      </p:cBhvr>
                                      <p:to>
                                        <p:strVal val="hidden"/>
                                      </p:to>
                                    </p:set>
                                  </p:childTnLst>
                                </p:cTn>
                              </p:par>
                              <p:par>
                                <p:cTn id="673" presetID="8" presetClass="emph" presetSubtype="0" fill="hold" grpId="2" nodeType="withEffect">
                                  <p:stCondLst>
                                    <p:cond delay="0"/>
                                  </p:stCondLst>
                                  <p:childTnLst>
                                    <p:animRot by="-21600000">
                                      <p:cBhvr>
                                        <p:cTn id="674" dur="4500" fill="hold"/>
                                        <p:tgtEl>
                                          <p:spTgt spid="63"/>
                                        </p:tgtEl>
                                        <p:attrNameLst>
                                          <p:attrName>r</p:attrName>
                                        </p:attrNameLst>
                                      </p:cBhvr>
                                    </p:animRot>
                                  </p:childTnLst>
                                </p:cTn>
                              </p:par>
                              <p:par>
                                <p:cTn id="675" presetID="2" presetClass="entr" presetSubtype="8" fill="hold" grpId="0" nodeType="withEffect">
                                  <p:stCondLst>
                                    <p:cond delay="0"/>
                                  </p:stCondLst>
                                  <p:childTnLst>
                                    <p:set>
                                      <p:cBhvr>
                                        <p:cTn id="676" dur="1" fill="hold">
                                          <p:stCondLst>
                                            <p:cond delay="0"/>
                                          </p:stCondLst>
                                        </p:cTn>
                                        <p:tgtEl>
                                          <p:spTgt spid="64"/>
                                        </p:tgtEl>
                                        <p:attrNameLst>
                                          <p:attrName>style.visibility</p:attrName>
                                        </p:attrNameLst>
                                      </p:cBhvr>
                                      <p:to>
                                        <p:strVal val="visible"/>
                                      </p:to>
                                    </p:set>
                                    <p:anim calcmode="lin" valueType="num">
                                      <p:cBhvr additive="base">
                                        <p:cTn id="677" dur="4500" fill="hold"/>
                                        <p:tgtEl>
                                          <p:spTgt spid="64"/>
                                        </p:tgtEl>
                                        <p:attrNameLst>
                                          <p:attrName>ppt_x</p:attrName>
                                        </p:attrNameLst>
                                      </p:cBhvr>
                                      <p:tavLst>
                                        <p:tav tm="0">
                                          <p:val>
                                            <p:strVal val="0-#ppt_w/2"/>
                                          </p:val>
                                        </p:tav>
                                        <p:tav tm="100000">
                                          <p:val>
                                            <p:strVal val="#ppt_x"/>
                                          </p:val>
                                        </p:tav>
                                      </p:tavLst>
                                    </p:anim>
                                    <p:anim calcmode="lin" valueType="num">
                                      <p:cBhvr additive="base">
                                        <p:cTn id="678" dur="4500" fill="hold"/>
                                        <p:tgtEl>
                                          <p:spTgt spid="64"/>
                                        </p:tgtEl>
                                        <p:attrNameLst>
                                          <p:attrName>ppt_y</p:attrName>
                                        </p:attrNameLst>
                                      </p:cBhvr>
                                      <p:tavLst>
                                        <p:tav tm="0">
                                          <p:val>
                                            <p:strVal val="#ppt_y"/>
                                          </p:val>
                                        </p:tav>
                                        <p:tav tm="100000">
                                          <p:val>
                                            <p:strVal val="#ppt_y"/>
                                          </p:val>
                                        </p:tav>
                                      </p:tavLst>
                                    </p:anim>
                                  </p:childTnLst>
                                </p:cTn>
                              </p:par>
                              <p:par>
                                <p:cTn id="679" presetID="2" presetClass="exit" presetSubtype="8" fill="hold" grpId="1" nodeType="withEffect">
                                  <p:stCondLst>
                                    <p:cond delay="0"/>
                                  </p:stCondLst>
                                  <p:childTnLst>
                                    <p:anim calcmode="lin" valueType="num">
                                      <p:cBhvr additive="base">
                                        <p:cTn id="680" dur="4500"/>
                                        <p:tgtEl>
                                          <p:spTgt spid="64"/>
                                        </p:tgtEl>
                                        <p:attrNameLst>
                                          <p:attrName>ppt_x</p:attrName>
                                        </p:attrNameLst>
                                      </p:cBhvr>
                                      <p:tavLst>
                                        <p:tav tm="0">
                                          <p:val>
                                            <p:strVal val="ppt_x"/>
                                          </p:val>
                                        </p:tav>
                                        <p:tav tm="100000">
                                          <p:val>
                                            <p:strVal val="0-ppt_w/2"/>
                                          </p:val>
                                        </p:tav>
                                      </p:tavLst>
                                    </p:anim>
                                    <p:anim calcmode="lin" valueType="num">
                                      <p:cBhvr additive="base">
                                        <p:cTn id="681" dur="4500"/>
                                        <p:tgtEl>
                                          <p:spTgt spid="64"/>
                                        </p:tgtEl>
                                        <p:attrNameLst>
                                          <p:attrName>ppt_y</p:attrName>
                                        </p:attrNameLst>
                                      </p:cBhvr>
                                      <p:tavLst>
                                        <p:tav tm="0">
                                          <p:val>
                                            <p:strVal val="ppt_y"/>
                                          </p:val>
                                        </p:tav>
                                        <p:tav tm="100000">
                                          <p:val>
                                            <p:strVal val="ppt_y"/>
                                          </p:val>
                                        </p:tav>
                                      </p:tavLst>
                                    </p:anim>
                                    <p:set>
                                      <p:cBhvr>
                                        <p:cTn id="682" dur="1" fill="hold">
                                          <p:stCondLst>
                                            <p:cond delay="4499"/>
                                          </p:stCondLst>
                                        </p:cTn>
                                        <p:tgtEl>
                                          <p:spTgt spid="64"/>
                                        </p:tgtEl>
                                        <p:attrNameLst>
                                          <p:attrName>style.visibility</p:attrName>
                                        </p:attrNameLst>
                                      </p:cBhvr>
                                      <p:to>
                                        <p:strVal val="hidden"/>
                                      </p:to>
                                    </p:set>
                                  </p:childTnLst>
                                </p:cTn>
                              </p:par>
                              <p:par>
                                <p:cTn id="683" presetID="8" presetClass="emph" presetSubtype="0" fill="hold" grpId="2" nodeType="withEffect">
                                  <p:stCondLst>
                                    <p:cond delay="0"/>
                                  </p:stCondLst>
                                  <p:childTnLst>
                                    <p:animRot by="-21600000">
                                      <p:cBhvr>
                                        <p:cTn id="684" dur="4500" fill="hold"/>
                                        <p:tgtEl>
                                          <p:spTgt spid="64"/>
                                        </p:tgtEl>
                                        <p:attrNameLst>
                                          <p:attrName>r</p:attrName>
                                        </p:attrNameLst>
                                      </p:cBhvr>
                                    </p:animRot>
                                  </p:childTnLst>
                                </p:cTn>
                              </p:par>
                              <p:par>
                                <p:cTn id="685" presetID="2" presetClass="entr" presetSubtype="8" fill="hold" grpId="0" nodeType="withEffect">
                                  <p:stCondLst>
                                    <p:cond delay="0"/>
                                  </p:stCondLst>
                                  <p:childTnLst>
                                    <p:set>
                                      <p:cBhvr>
                                        <p:cTn id="686" dur="1" fill="hold">
                                          <p:stCondLst>
                                            <p:cond delay="0"/>
                                          </p:stCondLst>
                                        </p:cTn>
                                        <p:tgtEl>
                                          <p:spTgt spid="65"/>
                                        </p:tgtEl>
                                        <p:attrNameLst>
                                          <p:attrName>style.visibility</p:attrName>
                                        </p:attrNameLst>
                                      </p:cBhvr>
                                      <p:to>
                                        <p:strVal val="visible"/>
                                      </p:to>
                                    </p:set>
                                    <p:anim calcmode="lin" valueType="num">
                                      <p:cBhvr additive="base">
                                        <p:cTn id="687" dur="4500" fill="hold"/>
                                        <p:tgtEl>
                                          <p:spTgt spid="65"/>
                                        </p:tgtEl>
                                        <p:attrNameLst>
                                          <p:attrName>ppt_x</p:attrName>
                                        </p:attrNameLst>
                                      </p:cBhvr>
                                      <p:tavLst>
                                        <p:tav tm="0">
                                          <p:val>
                                            <p:strVal val="0-#ppt_w/2"/>
                                          </p:val>
                                        </p:tav>
                                        <p:tav tm="100000">
                                          <p:val>
                                            <p:strVal val="#ppt_x"/>
                                          </p:val>
                                        </p:tav>
                                      </p:tavLst>
                                    </p:anim>
                                    <p:anim calcmode="lin" valueType="num">
                                      <p:cBhvr additive="base">
                                        <p:cTn id="688" dur="4500" fill="hold"/>
                                        <p:tgtEl>
                                          <p:spTgt spid="65"/>
                                        </p:tgtEl>
                                        <p:attrNameLst>
                                          <p:attrName>ppt_y</p:attrName>
                                        </p:attrNameLst>
                                      </p:cBhvr>
                                      <p:tavLst>
                                        <p:tav tm="0">
                                          <p:val>
                                            <p:strVal val="#ppt_y"/>
                                          </p:val>
                                        </p:tav>
                                        <p:tav tm="100000">
                                          <p:val>
                                            <p:strVal val="#ppt_y"/>
                                          </p:val>
                                        </p:tav>
                                      </p:tavLst>
                                    </p:anim>
                                  </p:childTnLst>
                                </p:cTn>
                              </p:par>
                              <p:par>
                                <p:cTn id="689" presetID="2" presetClass="exit" presetSubtype="8" fill="hold" grpId="1" nodeType="withEffect">
                                  <p:stCondLst>
                                    <p:cond delay="0"/>
                                  </p:stCondLst>
                                  <p:childTnLst>
                                    <p:anim calcmode="lin" valueType="num">
                                      <p:cBhvr additive="base">
                                        <p:cTn id="690" dur="4500"/>
                                        <p:tgtEl>
                                          <p:spTgt spid="65"/>
                                        </p:tgtEl>
                                        <p:attrNameLst>
                                          <p:attrName>ppt_x</p:attrName>
                                        </p:attrNameLst>
                                      </p:cBhvr>
                                      <p:tavLst>
                                        <p:tav tm="0">
                                          <p:val>
                                            <p:strVal val="ppt_x"/>
                                          </p:val>
                                        </p:tav>
                                        <p:tav tm="100000">
                                          <p:val>
                                            <p:strVal val="0-ppt_w/2"/>
                                          </p:val>
                                        </p:tav>
                                      </p:tavLst>
                                    </p:anim>
                                    <p:anim calcmode="lin" valueType="num">
                                      <p:cBhvr additive="base">
                                        <p:cTn id="691" dur="4500"/>
                                        <p:tgtEl>
                                          <p:spTgt spid="65"/>
                                        </p:tgtEl>
                                        <p:attrNameLst>
                                          <p:attrName>ppt_y</p:attrName>
                                        </p:attrNameLst>
                                      </p:cBhvr>
                                      <p:tavLst>
                                        <p:tav tm="0">
                                          <p:val>
                                            <p:strVal val="ppt_y"/>
                                          </p:val>
                                        </p:tav>
                                        <p:tav tm="100000">
                                          <p:val>
                                            <p:strVal val="ppt_y"/>
                                          </p:val>
                                        </p:tav>
                                      </p:tavLst>
                                    </p:anim>
                                    <p:set>
                                      <p:cBhvr>
                                        <p:cTn id="692" dur="1" fill="hold">
                                          <p:stCondLst>
                                            <p:cond delay="4499"/>
                                          </p:stCondLst>
                                        </p:cTn>
                                        <p:tgtEl>
                                          <p:spTgt spid="65"/>
                                        </p:tgtEl>
                                        <p:attrNameLst>
                                          <p:attrName>style.visibility</p:attrName>
                                        </p:attrNameLst>
                                      </p:cBhvr>
                                      <p:to>
                                        <p:strVal val="hidden"/>
                                      </p:to>
                                    </p:set>
                                  </p:childTnLst>
                                </p:cTn>
                              </p:par>
                              <p:par>
                                <p:cTn id="693" presetID="8" presetClass="emph" presetSubtype="0" fill="hold" grpId="2" nodeType="withEffect">
                                  <p:stCondLst>
                                    <p:cond delay="0"/>
                                  </p:stCondLst>
                                  <p:childTnLst>
                                    <p:animRot by="-21600000">
                                      <p:cBhvr>
                                        <p:cTn id="694" dur="4500" fill="hold"/>
                                        <p:tgtEl>
                                          <p:spTgt spid="65"/>
                                        </p:tgtEl>
                                        <p:attrNameLst>
                                          <p:attrName>r</p:attrName>
                                        </p:attrNameLst>
                                      </p:cBhvr>
                                    </p:animRot>
                                  </p:childTnLst>
                                </p:cTn>
                              </p:par>
                              <p:par>
                                <p:cTn id="695" presetID="2" presetClass="entr" presetSubtype="8" fill="hold" grpId="0" nodeType="withEffect">
                                  <p:stCondLst>
                                    <p:cond delay="0"/>
                                  </p:stCondLst>
                                  <p:childTnLst>
                                    <p:set>
                                      <p:cBhvr>
                                        <p:cTn id="696" dur="1" fill="hold">
                                          <p:stCondLst>
                                            <p:cond delay="0"/>
                                          </p:stCondLst>
                                        </p:cTn>
                                        <p:tgtEl>
                                          <p:spTgt spid="66"/>
                                        </p:tgtEl>
                                        <p:attrNameLst>
                                          <p:attrName>style.visibility</p:attrName>
                                        </p:attrNameLst>
                                      </p:cBhvr>
                                      <p:to>
                                        <p:strVal val="visible"/>
                                      </p:to>
                                    </p:set>
                                    <p:anim calcmode="lin" valueType="num">
                                      <p:cBhvr additive="base">
                                        <p:cTn id="697" dur="4500" fill="hold"/>
                                        <p:tgtEl>
                                          <p:spTgt spid="66"/>
                                        </p:tgtEl>
                                        <p:attrNameLst>
                                          <p:attrName>ppt_x</p:attrName>
                                        </p:attrNameLst>
                                      </p:cBhvr>
                                      <p:tavLst>
                                        <p:tav tm="0">
                                          <p:val>
                                            <p:strVal val="0-#ppt_w/2"/>
                                          </p:val>
                                        </p:tav>
                                        <p:tav tm="100000">
                                          <p:val>
                                            <p:strVal val="#ppt_x"/>
                                          </p:val>
                                        </p:tav>
                                      </p:tavLst>
                                    </p:anim>
                                    <p:anim calcmode="lin" valueType="num">
                                      <p:cBhvr additive="base">
                                        <p:cTn id="698" dur="4500" fill="hold"/>
                                        <p:tgtEl>
                                          <p:spTgt spid="66"/>
                                        </p:tgtEl>
                                        <p:attrNameLst>
                                          <p:attrName>ppt_y</p:attrName>
                                        </p:attrNameLst>
                                      </p:cBhvr>
                                      <p:tavLst>
                                        <p:tav tm="0">
                                          <p:val>
                                            <p:strVal val="#ppt_y"/>
                                          </p:val>
                                        </p:tav>
                                        <p:tav tm="100000">
                                          <p:val>
                                            <p:strVal val="#ppt_y"/>
                                          </p:val>
                                        </p:tav>
                                      </p:tavLst>
                                    </p:anim>
                                  </p:childTnLst>
                                </p:cTn>
                              </p:par>
                              <p:par>
                                <p:cTn id="699" presetID="2" presetClass="exit" presetSubtype="8" fill="hold" grpId="1" nodeType="withEffect">
                                  <p:stCondLst>
                                    <p:cond delay="0"/>
                                  </p:stCondLst>
                                  <p:childTnLst>
                                    <p:anim calcmode="lin" valueType="num">
                                      <p:cBhvr additive="base">
                                        <p:cTn id="700" dur="4500"/>
                                        <p:tgtEl>
                                          <p:spTgt spid="66"/>
                                        </p:tgtEl>
                                        <p:attrNameLst>
                                          <p:attrName>ppt_x</p:attrName>
                                        </p:attrNameLst>
                                      </p:cBhvr>
                                      <p:tavLst>
                                        <p:tav tm="0">
                                          <p:val>
                                            <p:strVal val="ppt_x"/>
                                          </p:val>
                                        </p:tav>
                                        <p:tav tm="100000">
                                          <p:val>
                                            <p:strVal val="0-ppt_w/2"/>
                                          </p:val>
                                        </p:tav>
                                      </p:tavLst>
                                    </p:anim>
                                    <p:anim calcmode="lin" valueType="num">
                                      <p:cBhvr additive="base">
                                        <p:cTn id="701" dur="4500"/>
                                        <p:tgtEl>
                                          <p:spTgt spid="66"/>
                                        </p:tgtEl>
                                        <p:attrNameLst>
                                          <p:attrName>ppt_y</p:attrName>
                                        </p:attrNameLst>
                                      </p:cBhvr>
                                      <p:tavLst>
                                        <p:tav tm="0">
                                          <p:val>
                                            <p:strVal val="ppt_y"/>
                                          </p:val>
                                        </p:tav>
                                        <p:tav tm="100000">
                                          <p:val>
                                            <p:strVal val="ppt_y"/>
                                          </p:val>
                                        </p:tav>
                                      </p:tavLst>
                                    </p:anim>
                                    <p:set>
                                      <p:cBhvr>
                                        <p:cTn id="702" dur="1" fill="hold">
                                          <p:stCondLst>
                                            <p:cond delay="4499"/>
                                          </p:stCondLst>
                                        </p:cTn>
                                        <p:tgtEl>
                                          <p:spTgt spid="66"/>
                                        </p:tgtEl>
                                        <p:attrNameLst>
                                          <p:attrName>style.visibility</p:attrName>
                                        </p:attrNameLst>
                                      </p:cBhvr>
                                      <p:to>
                                        <p:strVal val="hidden"/>
                                      </p:to>
                                    </p:set>
                                  </p:childTnLst>
                                </p:cTn>
                              </p:par>
                              <p:par>
                                <p:cTn id="703" presetID="8" presetClass="emph" presetSubtype="0" fill="hold" grpId="2" nodeType="withEffect">
                                  <p:stCondLst>
                                    <p:cond delay="0"/>
                                  </p:stCondLst>
                                  <p:childTnLst>
                                    <p:animRot by="-21600000">
                                      <p:cBhvr>
                                        <p:cTn id="704" dur="4500" fill="hold"/>
                                        <p:tgtEl>
                                          <p:spTgt spid="66"/>
                                        </p:tgtEl>
                                        <p:attrNameLst>
                                          <p:attrName>r</p:attrName>
                                        </p:attrNameLst>
                                      </p:cBhvr>
                                    </p:animRot>
                                  </p:childTnLst>
                                </p:cTn>
                              </p:par>
                              <p:par>
                                <p:cTn id="705" presetID="2" presetClass="entr" presetSubtype="8" fill="hold" grpId="0" nodeType="withEffect">
                                  <p:stCondLst>
                                    <p:cond delay="0"/>
                                  </p:stCondLst>
                                  <p:childTnLst>
                                    <p:set>
                                      <p:cBhvr>
                                        <p:cTn id="706" dur="1" fill="hold">
                                          <p:stCondLst>
                                            <p:cond delay="0"/>
                                          </p:stCondLst>
                                        </p:cTn>
                                        <p:tgtEl>
                                          <p:spTgt spid="53"/>
                                        </p:tgtEl>
                                        <p:attrNameLst>
                                          <p:attrName>style.visibility</p:attrName>
                                        </p:attrNameLst>
                                      </p:cBhvr>
                                      <p:to>
                                        <p:strVal val="visible"/>
                                      </p:to>
                                    </p:set>
                                    <p:anim calcmode="lin" valueType="num">
                                      <p:cBhvr additive="base">
                                        <p:cTn id="707" dur="4500" fill="hold"/>
                                        <p:tgtEl>
                                          <p:spTgt spid="53"/>
                                        </p:tgtEl>
                                        <p:attrNameLst>
                                          <p:attrName>ppt_x</p:attrName>
                                        </p:attrNameLst>
                                      </p:cBhvr>
                                      <p:tavLst>
                                        <p:tav tm="0">
                                          <p:val>
                                            <p:strVal val="0-#ppt_w/2"/>
                                          </p:val>
                                        </p:tav>
                                        <p:tav tm="100000">
                                          <p:val>
                                            <p:strVal val="#ppt_x"/>
                                          </p:val>
                                        </p:tav>
                                      </p:tavLst>
                                    </p:anim>
                                    <p:anim calcmode="lin" valueType="num">
                                      <p:cBhvr additive="base">
                                        <p:cTn id="708" dur="4500" fill="hold"/>
                                        <p:tgtEl>
                                          <p:spTgt spid="53"/>
                                        </p:tgtEl>
                                        <p:attrNameLst>
                                          <p:attrName>ppt_y</p:attrName>
                                        </p:attrNameLst>
                                      </p:cBhvr>
                                      <p:tavLst>
                                        <p:tav tm="0">
                                          <p:val>
                                            <p:strVal val="#ppt_y"/>
                                          </p:val>
                                        </p:tav>
                                        <p:tav tm="100000">
                                          <p:val>
                                            <p:strVal val="#ppt_y"/>
                                          </p:val>
                                        </p:tav>
                                      </p:tavLst>
                                    </p:anim>
                                  </p:childTnLst>
                                </p:cTn>
                              </p:par>
                              <p:par>
                                <p:cTn id="709" presetID="2" presetClass="exit" presetSubtype="8" fill="hold" grpId="1" nodeType="withEffect">
                                  <p:stCondLst>
                                    <p:cond delay="0"/>
                                  </p:stCondLst>
                                  <p:childTnLst>
                                    <p:anim calcmode="lin" valueType="num">
                                      <p:cBhvr additive="base">
                                        <p:cTn id="710" dur="4500"/>
                                        <p:tgtEl>
                                          <p:spTgt spid="53"/>
                                        </p:tgtEl>
                                        <p:attrNameLst>
                                          <p:attrName>ppt_x</p:attrName>
                                        </p:attrNameLst>
                                      </p:cBhvr>
                                      <p:tavLst>
                                        <p:tav tm="0">
                                          <p:val>
                                            <p:strVal val="ppt_x"/>
                                          </p:val>
                                        </p:tav>
                                        <p:tav tm="100000">
                                          <p:val>
                                            <p:strVal val="0-ppt_w/2"/>
                                          </p:val>
                                        </p:tav>
                                      </p:tavLst>
                                    </p:anim>
                                    <p:anim calcmode="lin" valueType="num">
                                      <p:cBhvr additive="base">
                                        <p:cTn id="711" dur="4500"/>
                                        <p:tgtEl>
                                          <p:spTgt spid="53"/>
                                        </p:tgtEl>
                                        <p:attrNameLst>
                                          <p:attrName>ppt_y</p:attrName>
                                        </p:attrNameLst>
                                      </p:cBhvr>
                                      <p:tavLst>
                                        <p:tav tm="0">
                                          <p:val>
                                            <p:strVal val="ppt_y"/>
                                          </p:val>
                                        </p:tav>
                                        <p:tav tm="100000">
                                          <p:val>
                                            <p:strVal val="ppt_y"/>
                                          </p:val>
                                        </p:tav>
                                      </p:tavLst>
                                    </p:anim>
                                    <p:set>
                                      <p:cBhvr>
                                        <p:cTn id="712" dur="1" fill="hold">
                                          <p:stCondLst>
                                            <p:cond delay="4499"/>
                                          </p:stCondLst>
                                        </p:cTn>
                                        <p:tgtEl>
                                          <p:spTgt spid="53"/>
                                        </p:tgtEl>
                                        <p:attrNameLst>
                                          <p:attrName>style.visibility</p:attrName>
                                        </p:attrNameLst>
                                      </p:cBhvr>
                                      <p:to>
                                        <p:strVal val="hidden"/>
                                      </p:to>
                                    </p:set>
                                  </p:childTnLst>
                                </p:cTn>
                              </p:par>
                              <p:par>
                                <p:cTn id="713" presetID="8" presetClass="emph" presetSubtype="0" fill="hold" grpId="2" nodeType="withEffect">
                                  <p:stCondLst>
                                    <p:cond delay="0"/>
                                  </p:stCondLst>
                                  <p:childTnLst>
                                    <p:animRot by="-21600000">
                                      <p:cBhvr>
                                        <p:cTn id="714" dur="4500" fill="hold"/>
                                        <p:tgtEl>
                                          <p:spTgt spid="53"/>
                                        </p:tgtEl>
                                        <p:attrNameLst>
                                          <p:attrName>r</p:attrName>
                                        </p:attrNameLst>
                                      </p:cBhvr>
                                    </p:animRot>
                                  </p:childTnLst>
                                </p:cTn>
                              </p:par>
                              <p:par>
                                <p:cTn id="715" presetID="2" presetClass="entr" presetSubtype="8" fill="hold" grpId="0" nodeType="withEffect">
                                  <p:stCondLst>
                                    <p:cond delay="0"/>
                                  </p:stCondLst>
                                  <p:childTnLst>
                                    <p:set>
                                      <p:cBhvr>
                                        <p:cTn id="716" dur="1" fill="hold">
                                          <p:stCondLst>
                                            <p:cond delay="0"/>
                                          </p:stCondLst>
                                        </p:cTn>
                                        <p:tgtEl>
                                          <p:spTgt spid="54"/>
                                        </p:tgtEl>
                                        <p:attrNameLst>
                                          <p:attrName>style.visibility</p:attrName>
                                        </p:attrNameLst>
                                      </p:cBhvr>
                                      <p:to>
                                        <p:strVal val="visible"/>
                                      </p:to>
                                    </p:set>
                                    <p:anim calcmode="lin" valueType="num">
                                      <p:cBhvr additive="base">
                                        <p:cTn id="717" dur="4500" fill="hold"/>
                                        <p:tgtEl>
                                          <p:spTgt spid="54"/>
                                        </p:tgtEl>
                                        <p:attrNameLst>
                                          <p:attrName>ppt_x</p:attrName>
                                        </p:attrNameLst>
                                      </p:cBhvr>
                                      <p:tavLst>
                                        <p:tav tm="0">
                                          <p:val>
                                            <p:strVal val="0-#ppt_w/2"/>
                                          </p:val>
                                        </p:tav>
                                        <p:tav tm="100000">
                                          <p:val>
                                            <p:strVal val="#ppt_x"/>
                                          </p:val>
                                        </p:tav>
                                      </p:tavLst>
                                    </p:anim>
                                    <p:anim calcmode="lin" valueType="num">
                                      <p:cBhvr additive="base">
                                        <p:cTn id="718" dur="4500" fill="hold"/>
                                        <p:tgtEl>
                                          <p:spTgt spid="54"/>
                                        </p:tgtEl>
                                        <p:attrNameLst>
                                          <p:attrName>ppt_y</p:attrName>
                                        </p:attrNameLst>
                                      </p:cBhvr>
                                      <p:tavLst>
                                        <p:tav tm="0">
                                          <p:val>
                                            <p:strVal val="#ppt_y"/>
                                          </p:val>
                                        </p:tav>
                                        <p:tav tm="100000">
                                          <p:val>
                                            <p:strVal val="#ppt_y"/>
                                          </p:val>
                                        </p:tav>
                                      </p:tavLst>
                                    </p:anim>
                                  </p:childTnLst>
                                </p:cTn>
                              </p:par>
                              <p:par>
                                <p:cTn id="719" presetID="2" presetClass="exit" presetSubtype="8" fill="hold" grpId="1" nodeType="withEffect">
                                  <p:stCondLst>
                                    <p:cond delay="0"/>
                                  </p:stCondLst>
                                  <p:childTnLst>
                                    <p:anim calcmode="lin" valueType="num">
                                      <p:cBhvr additive="base">
                                        <p:cTn id="720" dur="4500"/>
                                        <p:tgtEl>
                                          <p:spTgt spid="54"/>
                                        </p:tgtEl>
                                        <p:attrNameLst>
                                          <p:attrName>ppt_x</p:attrName>
                                        </p:attrNameLst>
                                      </p:cBhvr>
                                      <p:tavLst>
                                        <p:tav tm="0">
                                          <p:val>
                                            <p:strVal val="ppt_x"/>
                                          </p:val>
                                        </p:tav>
                                        <p:tav tm="100000">
                                          <p:val>
                                            <p:strVal val="0-ppt_w/2"/>
                                          </p:val>
                                        </p:tav>
                                      </p:tavLst>
                                    </p:anim>
                                    <p:anim calcmode="lin" valueType="num">
                                      <p:cBhvr additive="base">
                                        <p:cTn id="721" dur="4500"/>
                                        <p:tgtEl>
                                          <p:spTgt spid="54"/>
                                        </p:tgtEl>
                                        <p:attrNameLst>
                                          <p:attrName>ppt_y</p:attrName>
                                        </p:attrNameLst>
                                      </p:cBhvr>
                                      <p:tavLst>
                                        <p:tav tm="0">
                                          <p:val>
                                            <p:strVal val="ppt_y"/>
                                          </p:val>
                                        </p:tav>
                                        <p:tav tm="100000">
                                          <p:val>
                                            <p:strVal val="ppt_y"/>
                                          </p:val>
                                        </p:tav>
                                      </p:tavLst>
                                    </p:anim>
                                    <p:set>
                                      <p:cBhvr>
                                        <p:cTn id="722" dur="1" fill="hold">
                                          <p:stCondLst>
                                            <p:cond delay="4499"/>
                                          </p:stCondLst>
                                        </p:cTn>
                                        <p:tgtEl>
                                          <p:spTgt spid="54"/>
                                        </p:tgtEl>
                                        <p:attrNameLst>
                                          <p:attrName>style.visibility</p:attrName>
                                        </p:attrNameLst>
                                      </p:cBhvr>
                                      <p:to>
                                        <p:strVal val="hidden"/>
                                      </p:to>
                                    </p:set>
                                  </p:childTnLst>
                                </p:cTn>
                              </p:par>
                              <p:par>
                                <p:cTn id="723" presetID="8" presetClass="emph" presetSubtype="0" fill="hold" grpId="2" nodeType="withEffect">
                                  <p:stCondLst>
                                    <p:cond delay="0"/>
                                  </p:stCondLst>
                                  <p:childTnLst>
                                    <p:animRot by="-21600000">
                                      <p:cBhvr>
                                        <p:cTn id="724" dur="4500" fill="hold"/>
                                        <p:tgtEl>
                                          <p:spTgt spid="54"/>
                                        </p:tgtEl>
                                        <p:attrNameLst>
                                          <p:attrName>r</p:attrName>
                                        </p:attrNameLst>
                                      </p:cBhvr>
                                    </p:animRot>
                                  </p:childTnLst>
                                </p:cTn>
                              </p:par>
                              <p:par>
                                <p:cTn id="725" presetID="2" presetClass="entr" presetSubtype="8" fill="hold" grpId="0" nodeType="withEffect">
                                  <p:stCondLst>
                                    <p:cond delay="0"/>
                                  </p:stCondLst>
                                  <p:childTnLst>
                                    <p:set>
                                      <p:cBhvr>
                                        <p:cTn id="726" dur="1" fill="hold">
                                          <p:stCondLst>
                                            <p:cond delay="0"/>
                                          </p:stCondLst>
                                        </p:cTn>
                                        <p:tgtEl>
                                          <p:spTgt spid="55"/>
                                        </p:tgtEl>
                                        <p:attrNameLst>
                                          <p:attrName>style.visibility</p:attrName>
                                        </p:attrNameLst>
                                      </p:cBhvr>
                                      <p:to>
                                        <p:strVal val="visible"/>
                                      </p:to>
                                    </p:set>
                                    <p:anim calcmode="lin" valueType="num">
                                      <p:cBhvr additive="base">
                                        <p:cTn id="727" dur="4500" fill="hold"/>
                                        <p:tgtEl>
                                          <p:spTgt spid="55"/>
                                        </p:tgtEl>
                                        <p:attrNameLst>
                                          <p:attrName>ppt_x</p:attrName>
                                        </p:attrNameLst>
                                      </p:cBhvr>
                                      <p:tavLst>
                                        <p:tav tm="0">
                                          <p:val>
                                            <p:strVal val="0-#ppt_w/2"/>
                                          </p:val>
                                        </p:tav>
                                        <p:tav tm="100000">
                                          <p:val>
                                            <p:strVal val="#ppt_x"/>
                                          </p:val>
                                        </p:tav>
                                      </p:tavLst>
                                    </p:anim>
                                    <p:anim calcmode="lin" valueType="num">
                                      <p:cBhvr additive="base">
                                        <p:cTn id="728" dur="4500" fill="hold"/>
                                        <p:tgtEl>
                                          <p:spTgt spid="55"/>
                                        </p:tgtEl>
                                        <p:attrNameLst>
                                          <p:attrName>ppt_y</p:attrName>
                                        </p:attrNameLst>
                                      </p:cBhvr>
                                      <p:tavLst>
                                        <p:tav tm="0">
                                          <p:val>
                                            <p:strVal val="#ppt_y"/>
                                          </p:val>
                                        </p:tav>
                                        <p:tav tm="100000">
                                          <p:val>
                                            <p:strVal val="#ppt_y"/>
                                          </p:val>
                                        </p:tav>
                                      </p:tavLst>
                                    </p:anim>
                                  </p:childTnLst>
                                </p:cTn>
                              </p:par>
                              <p:par>
                                <p:cTn id="729" presetID="2" presetClass="exit" presetSubtype="8" fill="hold" grpId="1" nodeType="withEffect">
                                  <p:stCondLst>
                                    <p:cond delay="0"/>
                                  </p:stCondLst>
                                  <p:childTnLst>
                                    <p:anim calcmode="lin" valueType="num">
                                      <p:cBhvr additive="base">
                                        <p:cTn id="730" dur="4500"/>
                                        <p:tgtEl>
                                          <p:spTgt spid="55"/>
                                        </p:tgtEl>
                                        <p:attrNameLst>
                                          <p:attrName>ppt_x</p:attrName>
                                        </p:attrNameLst>
                                      </p:cBhvr>
                                      <p:tavLst>
                                        <p:tav tm="0">
                                          <p:val>
                                            <p:strVal val="ppt_x"/>
                                          </p:val>
                                        </p:tav>
                                        <p:tav tm="100000">
                                          <p:val>
                                            <p:strVal val="0-ppt_w/2"/>
                                          </p:val>
                                        </p:tav>
                                      </p:tavLst>
                                    </p:anim>
                                    <p:anim calcmode="lin" valueType="num">
                                      <p:cBhvr additive="base">
                                        <p:cTn id="731" dur="4500"/>
                                        <p:tgtEl>
                                          <p:spTgt spid="55"/>
                                        </p:tgtEl>
                                        <p:attrNameLst>
                                          <p:attrName>ppt_y</p:attrName>
                                        </p:attrNameLst>
                                      </p:cBhvr>
                                      <p:tavLst>
                                        <p:tav tm="0">
                                          <p:val>
                                            <p:strVal val="ppt_y"/>
                                          </p:val>
                                        </p:tav>
                                        <p:tav tm="100000">
                                          <p:val>
                                            <p:strVal val="ppt_y"/>
                                          </p:val>
                                        </p:tav>
                                      </p:tavLst>
                                    </p:anim>
                                    <p:set>
                                      <p:cBhvr>
                                        <p:cTn id="732" dur="1" fill="hold">
                                          <p:stCondLst>
                                            <p:cond delay="4499"/>
                                          </p:stCondLst>
                                        </p:cTn>
                                        <p:tgtEl>
                                          <p:spTgt spid="55"/>
                                        </p:tgtEl>
                                        <p:attrNameLst>
                                          <p:attrName>style.visibility</p:attrName>
                                        </p:attrNameLst>
                                      </p:cBhvr>
                                      <p:to>
                                        <p:strVal val="hidden"/>
                                      </p:to>
                                    </p:set>
                                  </p:childTnLst>
                                </p:cTn>
                              </p:par>
                              <p:par>
                                <p:cTn id="733" presetID="8" presetClass="emph" presetSubtype="0" fill="hold" grpId="2" nodeType="withEffect">
                                  <p:stCondLst>
                                    <p:cond delay="0"/>
                                  </p:stCondLst>
                                  <p:childTnLst>
                                    <p:animRot by="-21600000">
                                      <p:cBhvr>
                                        <p:cTn id="734" dur="4500" fill="hold"/>
                                        <p:tgtEl>
                                          <p:spTgt spid="55"/>
                                        </p:tgtEl>
                                        <p:attrNameLst>
                                          <p:attrName>r</p:attrName>
                                        </p:attrNameLst>
                                      </p:cBhvr>
                                    </p:animRot>
                                  </p:childTnLst>
                                </p:cTn>
                              </p:par>
                              <p:par>
                                <p:cTn id="735" presetID="2" presetClass="entr" presetSubtype="8" fill="hold" grpId="0" nodeType="withEffect">
                                  <p:stCondLst>
                                    <p:cond delay="0"/>
                                  </p:stCondLst>
                                  <p:childTnLst>
                                    <p:set>
                                      <p:cBhvr>
                                        <p:cTn id="736" dur="1" fill="hold">
                                          <p:stCondLst>
                                            <p:cond delay="0"/>
                                          </p:stCondLst>
                                        </p:cTn>
                                        <p:tgtEl>
                                          <p:spTgt spid="56"/>
                                        </p:tgtEl>
                                        <p:attrNameLst>
                                          <p:attrName>style.visibility</p:attrName>
                                        </p:attrNameLst>
                                      </p:cBhvr>
                                      <p:to>
                                        <p:strVal val="visible"/>
                                      </p:to>
                                    </p:set>
                                    <p:anim calcmode="lin" valueType="num">
                                      <p:cBhvr additive="base">
                                        <p:cTn id="737" dur="4500" fill="hold"/>
                                        <p:tgtEl>
                                          <p:spTgt spid="56"/>
                                        </p:tgtEl>
                                        <p:attrNameLst>
                                          <p:attrName>ppt_x</p:attrName>
                                        </p:attrNameLst>
                                      </p:cBhvr>
                                      <p:tavLst>
                                        <p:tav tm="0">
                                          <p:val>
                                            <p:strVal val="0-#ppt_w/2"/>
                                          </p:val>
                                        </p:tav>
                                        <p:tav tm="100000">
                                          <p:val>
                                            <p:strVal val="#ppt_x"/>
                                          </p:val>
                                        </p:tav>
                                      </p:tavLst>
                                    </p:anim>
                                    <p:anim calcmode="lin" valueType="num">
                                      <p:cBhvr additive="base">
                                        <p:cTn id="738" dur="4500" fill="hold"/>
                                        <p:tgtEl>
                                          <p:spTgt spid="56"/>
                                        </p:tgtEl>
                                        <p:attrNameLst>
                                          <p:attrName>ppt_y</p:attrName>
                                        </p:attrNameLst>
                                      </p:cBhvr>
                                      <p:tavLst>
                                        <p:tav tm="0">
                                          <p:val>
                                            <p:strVal val="#ppt_y"/>
                                          </p:val>
                                        </p:tav>
                                        <p:tav tm="100000">
                                          <p:val>
                                            <p:strVal val="#ppt_y"/>
                                          </p:val>
                                        </p:tav>
                                      </p:tavLst>
                                    </p:anim>
                                  </p:childTnLst>
                                </p:cTn>
                              </p:par>
                              <p:par>
                                <p:cTn id="739" presetID="2" presetClass="exit" presetSubtype="8" fill="hold" grpId="1" nodeType="withEffect">
                                  <p:stCondLst>
                                    <p:cond delay="0"/>
                                  </p:stCondLst>
                                  <p:childTnLst>
                                    <p:anim calcmode="lin" valueType="num">
                                      <p:cBhvr additive="base">
                                        <p:cTn id="740" dur="4500"/>
                                        <p:tgtEl>
                                          <p:spTgt spid="56"/>
                                        </p:tgtEl>
                                        <p:attrNameLst>
                                          <p:attrName>ppt_x</p:attrName>
                                        </p:attrNameLst>
                                      </p:cBhvr>
                                      <p:tavLst>
                                        <p:tav tm="0">
                                          <p:val>
                                            <p:strVal val="ppt_x"/>
                                          </p:val>
                                        </p:tav>
                                        <p:tav tm="100000">
                                          <p:val>
                                            <p:strVal val="0-ppt_w/2"/>
                                          </p:val>
                                        </p:tav>
                                      </p:tavLst>
                                    </p:anim>
                                    <p:anim calcmode="lin" valueType="num">
                                      <p:cBhvr additive="base">
                                        <p:cTn id="741" dur="4500"/>
                                        <p:tgtEl>
                                          <p:spTgt spid="56"/>
                                        </p:tgtEl>
                                        <p:attrNameLst>
                                          <p:attrName>ppt_y</p:attrName>
                                        </p:attrNameLst>
                                      </p:cBhvr>
                                      <p:tavLst>
                                        <p:tav tm="0">
                                          <p:val>
                                            <p:strVal val="ppt_y"/>
                                          </p:val>
                                        </p:tav>
                                        <p:tav tm="100000">
                                          <p:val>
                                            <p:strVal val="ppt_y"/>
                                          </p:val>
                                        </p:tav>
                                      </p:tavLst>
                                    </p:anim>
                                    <p:set>
                                      <p:cBhvr>
                                        <p:cTn id="742" dur="1" fill="hold">
                                          <p:stCondLst>
                                            <p:cond delay="4499"/>
                                          </p:stCondLst>
                                        </p:cTn>
                                        <p:tgtEl>
                                          <p:spTgt spid="56"/>
                                        </p:tgtEl>
                                        <p:attrNameLst>
                                          <p:attrName>style.visibility</p:attrName>
                                        </p:attrNameLst>
                                      </p:cBhvr>
                                      <p:to>
                                        <p:strVal val="hidden"/>
                                      </p:to>
                                    </p:set>
                                  </p:childTnLst>
                                </p:cTn>
                              </p:par>
                              <p:par>
                                <p:cTn id="743" presetID="8" presetClass="emph" presetSubtype="0" fill="hold" grpId="2" nodeType="withEffect">
                                  <p:stCondLst>
                                    <p:cond delay="0"/>
                                  </p:stCondLst>
                                  <p:childTnLst>
                                    <p:animRot by="-21600000">
                                      <p:cBhvr>
                                        <p:cTn id="744" dur="4500" fill="hold"/>
                                        <p:tgtEl>
                                          <p:spTgt spid="56"/>
                                        </p:tgtEl>
                                        <p:attrNameLst>
                                          <p:attrName>r</p:attrName>
                                        </p:attrNameLst>
                                      </p:cBhvr>
                                    </p:animRot>
                                  </p:childTnLst>
                                </p:cTn>
                              </p:par>
                              <p:par>
                                <p:cTn id="745" presetID="2" presetClass="entr" presetSubtype="8" fill="hold" grpId="0" nodeType="withEffect">
                                  <p:stCondLst>
                                    <p:cond delay="0"/>
                                  </p:stCondLst>
                                  <p:childTnLst>
                                    <p:set>
                                      <p:cBhvr>
                                        <p:cTn id="746" dur="1" fill="hold">
                                          <p:stCondLst>
                                            <p:cond delay="0"/>
                                          </p:stCondLst>
                                        </p:cTn>
                                        <p:tgtEl>
                                          <p:spTgt spid="57"/>
                                        </p:tgtEl>
                                        <p:attrNameLst>
                                          <p:attrName>style.visibility</p:attrName>
                                        </p:attrNameLst>
                                      </p:cBhvr>
                                      <p:to>
                                        <p:strVal val="visible"/>
                                      </p:to>
                                    </p:set>
                                    <p:anim calcmode="lin" valueType="num">
                                      <p:cBhvr additive="base">
                                        <p:cTn id="747" dur="4500" fill="hold"/>
                                        <p:tgtEl>
                                          <p:spTgt spid="57"/>
                                        </p:tgtEl>
                                        <p:attrNameLst>
                                          <p:attrName>ppt_x</p:attrName>
                                        </p:attrNameLst>
                                      </p:cBhvr>
                                      <p:tavLst>
                                        <p:tav tm="0">
                                          <p:val>
                                            <p:strVal val="0-#ppt_w/2"/>
                                          </p:val>
                                        </p:tav>
                                        <p:tav tm="100000">
                                          <p:val>
                                            <p:strVal val="#ppt_x"/>
                                          </p:val>
                                        </p:tav>
                                      </p:tavLst>
                                    </p:anim>
                                    <p:anim calcmode="lin" valueType="num">
                                      <p:cBhvr additive="base">
                                        <p:cTn id="748" dur="4500" fill="hold"/>
                                        <p:tgtEl>
                                          <p:spTgt spid="57"/>
                                        </p:tgtEl>
                                        <p:attrNameLst>
                                          <p:attrName>ppt_y</p:attrName>
                                        </p:attrNameLst>
                                      </p:cBhvr>
                                      <p:tavLst>
                                        <p:tav tm="0">
                                          <p:val>
                                            <p:strVal val="#ppt_y"/>
                                          </p:val>
                                        </p:tav>
                                        <p:tav tm="100000">
                                          <p:val>
                                            <p:strVal val="#ppt_y"/>
                                          </p:val>
                                        </p:tav>
                                      </p:tavLst>
                                    </p:anim>
                                  </p:childTnLst>
                                </p:cTn>
                              </p:par>
                              <p:par>
                                <p:cTn id="749" presetID="2" presetClass="exit" presetSubtype="8" fill="hold" grpId="1" nodeType="withEffect">
                                  <p:stCondLst>
                                    <p:cond delay="0"/>
                                  </p:stCondLst>
                                  <p:childTnLst>
                                    <p:anim calcmode="lin" valueType="num">
                                      <p:cBhvr additive="base">
                                        <p:cTn id="750" dur="4500"/>
                                        <p:tgtEl>
                                          <p:spTgt spid="57"/>
                                        </p:tgtEl>
                                        <p:attrNameLst>
                                          <p:attrName>ppt_x</p:attrName>
                                        </p:attrNameLst>
                                      </p:cBhvr>
                                      <p:tavLst>
                                        <p:tav tm="0">
                                          <p:val>
                                            <p:strVal val="ppt_x"/>
                                          </p:val>
                                        </p:tav>
                                        <p:tav tm="100000">
                                          <p:val>
                                            <p:strVal val="0-ppt_w/2"/>
                                          </p:val>
                                        </p:tav>
                                      </p:tavLst>
                                    </p:anim>
                                    <p:anim calcmode="lin" valueType="num">
                                      <p:cBhvr additive="base">
                                        <p:cTn id="751" dur="4500"/>
                                        <p:tgtEl>
                                          <p:spTgt spid="57"/>
                                        </p:tgtEl>
                                        <p:attrNameLst>
                                          <p:attrName>ppt_y</p:attrName>
                                        </p:attrNameLst>
                                      </p:cBhvr>
                                      <p:tavLst>
                                        <p:tav tm="0">
                                          <p:val>
                                            <p:strVal val="ppt_y"/>
                                          </p:val>
                                        </p:tav>
                                        <p:tav tm="100000">
                                          <p:val>
                                            <p:strVal val="ppt_y"/>
                                          </p:val>
                                        </p:tav>
                                      </p:tavLst>
                                    </p:anim>
                                    <p:set>
                                      <p:cBhvr>
                                        <p:cTn id="752" dur="1" fill="hold">
                                          <p:stCondLst>
                                            <p:cond delay="4499"/>
                                          </p:stCondLst>
                                        </p:cTn>
                                        <p:tgtEl>
                                          <p:spTgt spid="57"/>
                                        </p:tgtEl>
                                        <p:attrNameLst>
                                          <p:attrName>style.visibility</p:attrName>
                                        </p:attrNameLst>
                                      </p:cBhvr>
                                      <p:to>
                                        <p:strVal val="hidden"/>
                                      </p:to>
                                    </p:set>
                                  </p:childTnLst>
                                </p:cTn>
                              </p:par>
                              <p:par>
                                <p:cTn id="753" presetID="8" presetClass="emph" presetSubtype="0" fill="hold" grpId="2" nodeType="withEffect">
                                  <p:stCondLst>
                                    <p:cond delay="0"/>
                                  </p:stCondLst>
                                  <p:childTnLst>
                                    <p:animRot by="-21600000">
                                      <p:cBhvr>
                                        <p:cTn id="754" dur="4500" fill="hold"/>
                                        <p:tgtEl>
                                          <p:spTgt spid="57"/>
                                        </p:tgtEl>
                                        <p:attrNameLst>
                                          <p:attrName>r</p:attrName>
                                        </p:attrNameLst>
                                      </p:cBhvr>
                                    </p:animRot>
                                  </p:childTnLst>
                                </p:cTn>
                              </p:par>
                              <p:par>
                                <p:cTn id="755" presetID="2" presetClass="entr" presetSubtype="8" fill="hold" grpId="0" nodeType="withEffect">
                                  <p:stCondLst>
                                    <p:cond delay="0"/>
                                  </p:stCondLst>
                                  <p:childTnLst>
                                    <p:set>
                                      <p:cBhvr>
                                        <p:cTn id="756" dur="1" fill="hold">
                                          <p:stCondLst>
                                            <p:cond delay="0"/>
                                          </p:stCondLst>
                                        </p:cTn>
                                        <p:tgtEl>
                                          <p:spTgt spid="58"/>
                                        </p:tgtEl>
                                        <p:attrNameLst>
                                          <p:attrName>style.visibility</p:attrName>
                                        </p:attrNameLst>
                                      </p:cBhvr>
                                      <p:to>
                                        <p:strVal val="visible"/>
                                      </p:to>
                                    </p:set>
                                    <p:anim calcmode="lin" valueType="num">
                                      <p:cBhvr additive="base">
                                        <p:cTn id="757" dur="4500" fill="hold"/>
                                        <p:tgtEl>
                                          <p:spTgt spid="58"/>
                                        </p:tgtEl>
                                        <p:attrNameLst>
                                          <p:attrName>ppt_x</p:attrName>
                                        </p:attrNameLst>
                                      </p:cBhvr>
                                      <p:tavLst>
                                        <p:tav tm="0">
                                          <p:val>
                                            <p:strVal val="0-#ppt_w/2"/>
                                          </p:val>
                                        </p:tav>
                                        <p:tav tm="100000">
                                          <p:val>
                                            <p:strVal val="#ppt_x"/>
                                          </p:val>
                                        </p:tav>
                                      </p:tavLst>
                                    </p:anim>
                                    <p:anim calcmode="lin" valueType="num">
                                      <p:cBhvr additive="base">
                                        <p:cTn id="758" dur="4500" fill="hold"/>
                                        <p:tgtEl>
                                          <p:spTgt spid="58"/>
                                        </p:tgtEl>
                                        <p:attrNameLst>
                                          <p:attrName>ppt_y</p:attrName>
                                        </p:attrNameLst>
                                      </p:cBhvr>
                                      <p:tavLst>
                                        <p:tav tm="0">
                                          <p:val>
                                            <p:strVal val="#ppt_y"/>
                                          </p:val>
                                        </p:tav>
                                        <p:tav tm="100000">
                                          <p:val>
                                            <p:strVal val="#ppt_y"/>
                                          </p:val>
                                        </p:tav>
                                      </p:tavLst>
                                    </p:anim>
                                  </p:childTnLst>
                                </p:cTn>
                              </p:par>
                              <p:par>
                                <p:cTn id="759" presetID="2" presetClass="exit" presetSubtype="8" fill="hold" grpId="1" nodeType="withEffect">
                                  <p:stCondLst>
                                    <p:cond delay="0"/>
                                  </p:stCondLst>
                                  <p:childTnLst>
                                    <p:anim calcmode="lin" valueType="num">
                                      <p:cBhvr additive="base">
                                        <p:cTn id="760" dur="4500"/>
                                        <p:tgtEl>
                                          <p:spTgt spid="58"/>
                                        </p:tgtEl>
                                        <p:attrNameLst>
                                          <p:attrName>ppt_x</p:attrName>
                                        </p:attrNameLst>
                                      </p:cBhvr>
                                      <p:tavLst>
                                        <p:tav tm="0">
                                          <p:val>
                                            <p:strVal val="ppt_x"/>
                                          </p:val>
                                        </p:tav>
                                        <p:tav tm="100000">
                                          <p:val>
                                            <p:strVal val="0-ppt_w/2"/>
                                          </p:val>
                                        </p:tav>
                                      </p:tavLst>
                                    </p:anim>
                                    <p:anim calcmode="lin" valueType="num">
                                      <p:cBhvr additive="base">
                                        <p:cTn id="761" dur="4500"/>
                                        <p:tgtEl>
                                          <p:spTgt spid="58"/>
                                        </p:tgtEl>
                                        <p:attrNameLst>
                                          <p:attrName>ppt_y</p:attrName>
                                        </p:attrNameLst>
                                      </p:cBhvr>
                                      <p:tavLst>
                                        <p:tav tm="0">
                                          <p:val>
                                            <p:strVal val="ppt_y"/>
                                          </p:val>
                                        </p:tav>
                                        <p:tav tm="100000">
                                          <p:val>
                                            <p:strVal val="ppt_y"/>
                                          </p:val>
                                        </p:tav>
                                      </p:tavLst>
                                    </p:anim>
                                    <p:set>
                                      <p:cBhvr>
                                        <p:cTn id="762" dur="1" fill="hold">
                                          <p:stCondLst>
                                            <p:cond delay="4499"/>
                                          </p:stCondLst>
                                        </p:cTn>
                                        <p:tgtEl>
                                          <p:spTgt spid="58"/>
                                        </p:tgtEl>
                                        <p:attrNameLst>
                                          <p:attrName>style.visibility</p:attrName>
                                        </p:attrNameLst>
                                      </p:cBhvr>
                                      <p:to>
                                        <p:strVal val="hidden"/>
                                      </p:to>
                                    </p:set>
                                  </p:childTnLst>
                                </p:cTn>
                              </p:par>
                              <p:par>
                                <p:cTn id="763" presetID="8" presetClass="emph" presetSubtype="0" fill="hold" grpId="2" nodeType="withEffect">
                                  <p:stCondLst>
                                    <p:cond delay="0"/>
                                  </p:stCondLst>
                                  <p:childTnLst>
                                    <p:animRot by="-21600000">
                                      <p:cBhvr>
                                        <p:cTn id="764" dur="4500" fill="hold"/>
                                        <p:tgtEl>
                                          <p:spTgt spid="58"/>
                                        </p:tgtEl>
                                        <p:attrNameLst>
                                          <p:attrName>r</p:attrName>
                                        </p:attrNameLst>
                                      </p:cBhvr>
                                    </p:animRot>
                                  </p:childTnLst>
                                </p:cTn>
                              </p:par>
                              <p:par>
                                <p:cTn id="765" presetID="2" presetClass="entr" presetSubtype="8" fill="hold" grpId="0" nodeType="withEffect">
                                  <p:stCondLst>
                                    <p:cond delay="0"/>
                                  </p:stCondLst>
                                  <p:childTnLst>
                                    <p:set>
                                      <p:cBhvr>
                                        <p:cTn id="766" dur="1" fill="hold">
                                          <p:stCondLst>
                                            <p:cond delay="0"/>
                                          </p:stCondLst>
                                        </p:cTn>
                                        <p:tgtEl>
                                          <p:spTgt spid="59"/>
                                        </p:tgtEl>
                                        <p:attrNameLst>
                                          <p:attrName>style.visibility</p:attrName>
                                        </p:attrNameLst>
                                      </p:cBhvr>
                                      <p:to>
                                        <p:strVal val="visible"/>
                                      </p:to>
                                    </p:set>
                                    <p:anim calcmode="lin" valueType="num">
                                      <p:cBhvr additive="base">
                                        <p:cTn id="767" dur="4500" fill="hold"/>
                                        <p:tgtEl>
                                          <p:spTgt spid="59"/>
                                        </p:tgtEl>
                                        <p:attrNameLst>
                                          <p:attrName>ppt_x</p:attrName>
                                        </p:attrNameLst>
                                      </p:cBhvr>
                                      <p:tavLst>
                                        <p:tav tm="0">
                                          <p:val>
                                            <p:strVal val="0-#ppt_w/2"/>
                                          </p:val>
                                        </p:tav>
                                        <p:tav tm="100000">
                                          <p:val>
                                            <p:strVal val="#ppt_x"/>
                                          </p:val>
                                        </p:tav>
                                      </p:tavLst>
                                    </p:anim>
                                    <p:anim calcmode="lin" valueType="num">
                                      <p:cBhvr additive="base">
                                        <p:cTn id="768" dur="4500" fill="hold"/>
                                        <p:tgtEl>
                                          <p:spTgt spid="59"/>
                                        </p:tgtEl>
                                        <p:attrNameLst>
                                          <p:attrName>ppt_y</p:attrName>
                                        </p:attrNameLst>
                                      </p:cBhvr>
                                      <p:tavLst>
                                        <p:tav tm="0">
                                          <p:val>
                                            <p:strVal val="#ppt_y"/>
                                          </p:val>
                                        </p:tav>
                                        <p:tav tm="100000">
                                          <p:val>
                                            <p:strVal val="#ppt_y"/>
                                          </p:val>
                                        </p:tav>
                                      </p:tavLst>
                                    </p:anim>
                                  </p:childTnLst>
                                </p:cTn>
                              </p:par>
                              <p:par>
                                <p:cTn id="769" presetID="2" presetClass="exit" presetSubtype="8" fill="hold" grpId="1" nodeType="withEffect">
                                  <p:stCondLst>
                                    <p:cond delay="0"/>
                                  </p:stCondLst>
                                  <p:childTnLst>
                                    <p:anim calcmode="lin" valueType="num">
                                      <p:cBhvr additive="base">
                                        <p:cTn id="770" dur="4500"/>
                                        <p:tgtEl>
                                          <p:spTgt spid="59"/>
                                        </p:tgtEl>
                                        <p:attrNameLst>
                                          <p:attrName>ppt_x</p:attrName>
                                        </p:attrNameLst>
                                      </p:cBhvr>
                                      <p:tavLst>
                                        <p:tav tm="0">
                                          <p:val>
                                            <p:strVal val="ppt_x"/>
                                          </p:val>
                                        </p:tav>
                                        <p:tav tm="100000">
                                          <p:val>
                                            <p:strVal val="0-ppt_w/2"/>
                                          </p:val>
                                        </p:tav>
                                      </p:tavLst>
                                    </p:anim>
                                    <p:anim calcmode="lin" valueType="num">
                                      <p:cBhvr additive="base">
                                        <p:cTn id="771" dur="4500"/>
                                        <p:tgtEl>
                                          <p:spTgt spid="59"/>
                                        </p:tgtEl>
                                        <p:attrNameLst>
                                          <p:attrName>ppt_y</p:attrName>
                                        </p:attrNameLst>
                                      </p:cBhvr>
                                      <p:tavLst>
                                        <p:tav tm="0">
                                          <p:val>
                                            <p:strVal val="ppt_y"/>
                                          </p:val>
                                        </p:tav>
                                        <p:tav tm="100000">
                                          <p:val>
                                            <p:strVal val="ppt_y"/>
                                          </p:val>
                                        </p:tav>
                                      </p:tavLst>
                                    </p:anim>
                                    <p:set>
                                      <p:cBhvr>
                                        <p:cTn id="772" dur="1" fill="hold">
                                          <p:stCondLst>
                                            <p:cond delay="4499"/>
                                          </p:stCondLst>
                                        </p:cTn>
                                        <p:tgtEl>
                                          <p:spTgt spid="59"/>
                                        </p:tgtEl>
                                        <p:attrNameLst>
                                          <p:attrName>style.visibility</p:attrName>
                                        </p:attrNameLst>
                                      </p:cBhvr>
                                      <p:to>
                                        <p:strVal val="hidden"/>
                                      </p:to>
                                    </p:set>
                                  </p:childTnLst>
                                </p:cTn>
                              </p:par>
                              <p:par>
                                <p:cTn id="773" presetID="8" presetClass="emph" presetSubtype="0" fill="hold" grpId="2" nodeType="withEffect">
                                  <p:stCondLst>
                                    <p:cond delay="0"/>
                                  </p:stCondLst>
                                  <p:childTnLst>
                                    <p:animRot by="-21600000">
                                      <p:cBhvr>
                                        <p:cTn id="774" dur="4500" fill="hold"/>
                                        <p:tgtEl>
                                          <p:spTgt spid="59"/>
                                        </p:tgtEl>
                                        <p:attrNameLst>
                                          <p:attrName>r</p:attrName>
                                        </p:attrNameLst>
                                      </p:cBhvr>
                                    </p:animRot>
                                  </p:childTnLst>
                                </p:cTn>
                              </p:par>
                              <p:par>
                                <p:cTn id="775" presetID="2" presetClass="entr" presetSubtype="8" fill="hold" grpId="0" nodeType="withEffect">
                                  <p:stCondLst>
                                    <p:cond delay="0"/>
                                  </p:stCondLst>
                                  <p:childTnLst>
                                    <p:set>
                                      <p:cBhvr>
                                        <p:cTn id="776" dur="1" fill="hold">
                                          <p:stCondLst>
                                            <p:cond delay="0"/>
                                          </p:stCondLst>
                                        </p:cTn>
                                        <p:tgtEl>
                                          <p:spTgt spid="46"/>
                                        </p:tgtEl>
                                        <p:attrNameLst>
                                          <p:attrName>style.visibility</p:attrName>
                                        </p:attrNameLst>
                                      </p:cBhvr>
                                      <p:to>
                                        <p:strVal val="visible"/>
                                      </p:to>
                                    </p:set>
                                    <p:anim calcmode="lin" valueType="num">
                                      <p:cBhvr additive="base">
                                        <p:cTn id="777" dur="4500" fill="hold"/>
                                        <p:tgtEl>
                                          <p:spTgt spid="46"/>
                                        </p:tgtEl>
                                        <p:attrNameLst>
                                          <p:attrName>ppt_x</p:attrName>
                                        </p:attrNameLst>
                                      </p:cBhvr>
                                      <p:tavLst>
                                        <p:tav tm="0">
                                          <p:val>
                                            <p:strVal val="0-#ppt_w/2"/>
                                          </p:val>
                                        </p:tav>
                                        <p:tav tm="100000">
                                          <p:val>
                                            <p:strVal val="#ppt_x"/>
                                          </p:val>
                                        </p:tav>
                                      </p:tavLst>
                                    </p:anim>
                                    <p:anim calcmode="lin" valueType="num">
                                      <p:cBhvr additive="base">
                                        <p:cTn id="778" dur="4500" fill="hold"/>
                                        <p:tgtEl>
                                          <p:spTgt spid="46"/>
                                        </p:tgtEl>
                                        <p:attrNameLst>
                                          <p:attrName>ppt_y</p:attrName>
                                        </p:attrNameLst>
                                      </p:cBhvr>
                                      <p:tavLst>
                                        <p:tav tm="0">
                                          <p:val>
                                            <p:strVal val="#ppt_y"/>
                                          </p:val>
                                        </p:tav>
                                        <p:tav tm="100000">
                                          <p:val>
                                            <p:strVal val="#ppt_y"/>
                                          </p:val>
                                        </p:tav>
                                      </p:tavLst>
                                    </p:anim>
                                  </p:childTnLst>
                                </p:cTn>
                              </p:par>
                              <p:par>
                                <p:cTn id="779" presetID="2" presetClass="exit" presetSubtype="8" fill="hold" grpId="1" nodeType="withEffect">
                                  <p:stCondLst>
                                    <p:cond delay="0"/>
                                  </p:stCondLst>
                                  <p:childTnLst>
                                    <p:anim calcmode="lin" valueType="num">
                                      <p:cBhvr additive="base">
                                        <p:cTn id="780" dur="4500"/>
                                        <p:tgtEl>
                                          <p:spTgt spid="46"/>
                                        </p:tgtEl>
                                        <p:attrNameLst>
                                          <p:attrName>ppt_x</p:attrName>
                                        </p:attrNameLst>
                                      </p:cBhvr>
                                      <p:tavLst>
                                        <p:tav tm="0">
                                          <p:val>
                                            <p:strVal val="ppt_x"/>
                                          </p:val>
                                        </p:tav>
                                        <p:tav tm="100000">
                                          <p:val>
                                            <p:strVal val="0-ppt_w/2"/>
                                          </p:val>
                                        </p:tav>
                                      </p:tavLst>
                                    </p:anim>
                                    <p:anim calcmode="lin" valueType="num">
                                      <p:cBhvr additive="base">
                                        <p:cTn id="781" dur="4500"/>
                                        <p:tgtEl>
                                          <p:spTgt spid="46"/>
                                        </p:tgtEl>
                                        <p:attrNameLst>
                                          <p:attrName>ppt_y</p:attrName>
                                        </p:attrNameLst>
                                      </p:cBhvr>
                                      <p:tavLst>
                                        <p:tav tm="0">
                                          <p:val>
                                            <p:strVal val="ppt_y"/>
                                          </p:val>
                                        </p:tav>
                                        <p:tav tm="100000">
                                          <p:val>
                                            <p:strVal val="ppt_y"/>
                                          </p:val>
                                        </p:tav>
                                      </p:tavLst>
                                    </p:anim>
                                    <p:set>
                                      <p:cBhvr>
                                        <p:cTn id="782" dur="1" fill="hold">
                                          <p:stCondLst>
                                            <p:cond delay="4499"/>
                                          </p:stCondLst>
                                        </p:cTn>
                                        <p:tgtEl>
                                          <p:spTgt spid="46"/>
                                        </p:tgtEl>
                                        <p:attrNameLst>
                                          <p:attrName>style.visibility</p:attrName>
                                        </p:attrNameLst>
                                      </p:cBhvr>
                                      <p:to>
                                        <p:strVal val="hidden"/>
                                      </p:to>
                                    </p:set>
                                  </p:childTnLst>
                                </p:cTn>
                              </p:par>
                              <p:par>
                                <p:cTn id="783" presetID="8" presetClass="emph" presetSubtype="0" fill="hold" grpId="2" nodeType="withEffect">
                                  <p:stCondLst>
                                    <p:cond delay="0"/>
                                  </p:stCondLst>
                                  <p:childTnLst>
                                    <p:animRot by="-21600000">
                                      <p:cBhvr>
                                        <p:cTn id="784" dur="4500" fill="hold"/>
                                        <p:tgtEl>
                                          <p:spTgt spid="46"/>
                                        </p:tgtEl>
                                        <p:attrNameLst>
                                          <p:attrName>r</p:attrName>
                                        </p:attrNameLst>
                                      </p:cBhvr>
                                    </p:animRot>
                                  </p:childTnLst>
                                </p:cTn>
                              </p:par>
                              <p:par>
                                <p:cTn id="785" presetID="2" presetClass="entr" presetSubtype="8" fill="hold" grpId="0" nodeType="withEffect">
                                  <p:stCondLst>
                                    <p:cond delay="0"/>
                                  </p:stCondLst>
                                  <p:childTnLst>
                                    <p:set>
                                      <p:cBhvr>
                                        <p:cTn id="786" dur="1" fill="hold">
                                          <p:stCondLst>
                                            <p:cond delay="0"/>
                                          </p:stCondLst>
                                        </p:cTn>
                                        <p:tgtEl>
                                          <p:spTgt spid="47"/>
                                        </p:tgtEl>
                                        <p:attrNameLst>
                                          <p:attrName>style.visibility</p:attrName>
                                        </p:attrNameLst>
                                      </p:cBhvr>
                                      <p:to>
                                        <p:strVal val="visible"/>
                                      </p:to>
                                    </p:set>
                                    <p:anim calcmode="lin" valueType="num">
                                      <p:cBhvr additive="base">
                                        <p:cTn id="787" dur="4500" fill="hold"/>
                                        <p:tgtEl>
                                          <p:spTgt spid="47"/>
                                        </p:tgtEl>
                                        <p:attrNameLst>
                                          <p:attrName>ppt_x</p:attrName>
                                        </p:attrNameLst>
                                      </p:cBhvr>
                                      <p:tavLst>
                                        <p:tav tm="0">
                                          <p:val>
                                            <p:strVal val="0-#ppt_w/2"/>
                                          </p:val>
                                        </p:tav>
                                        <p:tav tm="100000">
                                          <p:val>
                                            <p:strVal val="#ppt_x"/>
                                          </p:val>
                                        </p:tav>
                                      </p:tavLst>
                                    </p:anim>
                                    <p:anim calcmode="lin" valueType="num">
                                      <p:cBhvr additive="base">
                                        <p:cTn id="788" dur="4500" fill="hold"/>
                                        <p:tgtEl>
                                          <p:spTgt spid="47"/>
                                        </p:tgtEl>
                                        <p:attrNameLst>
                                          <p:attrName>ppt_y</p:attrName>
                                        </p:attrNameLst>
                                      </p:cBhvr>
                                      <p:tavLst>
                                        <p:tav tm="0">
                                          <p:val>
                                            <p:strVal val="#ppt_y"/>
                                          </p:val>
                                        </p:tav>
                                        <p:tav tm="100000">
                                          <p:val>
                                            <p:strVal val="#ppt_y"/>
                                          </p:val>
                                        </p:tav>
                                      </p:tavLst>
                                    </p:anim>
                                  </p:childTnLst>
                                </p:cTn>
                              </p:par>
                              <p:par>
                                <p:cTn id="789" presetID="2" presetClass="exit" presetSubtype="8" fill="hold" grpId="1" nodeType="withEffect">
                                  <p:stCondLst>
                                    <p:cond delay="0"/>
                                  </p:stCondLst>
                                  <p:childTnLst>
                                    <p:anim calcmode="lin" valueType="num">
                                      <p:cBhvr additive="base">
                                        <p:cTn id="790" dur="4500"/>
                                        <p:tgtEl>
                                          <p:spTgt spid="47"/>
                                        </p:tgtEl>
                                        <p:attrNameLst>
                                          <p:attrName>ppt_x</p:attrName>
                                        </p:attrNameLst>
                                      </p:cBhvr>
                                      <p:tavLst>
                                        <p:tav tm="0">
                                          <p:val>
                                            <p:strVal val="ppt_x"/>
                                          </p:val>
                                        </p:tav>
                                        <p:tav tm="100000">
                                          <p:val>
                                            <p:strVal val="0-ppt_w/2"/>
                                          </p:val>
                                        </p:tav>
                                      </p:tavLst>
                                    </p:anim>
                                    <p:anim calcmode="lin" valueType="num">
                                      <p:cBhvr additive="base">
                                        <p:cTn id="791" dur="4500"/>
                                        <p:tgtEl>
                                          <p:spTgt spid="47"/>
                                        </p:tgtEl>
                                        <p:attrNameLst>
                                          <p:attrName>ppt_y</p:attrName>
                                        </p:attrNameLst>
                                      </p:cBhvr>
                                      <p:tavLst>
                                        <p:tav tm="0">
                                          <p:val>
                                            <p:strVal val="ppt_y"/>
                                          </p:val>
                                        </p:tav>
                                        <p:tav tm="100000">
                                          <p:val>
                                            <p:strVal val="ppt_y"/>
                                          </p:val>
                                        </p:tav>
                                      </p:tavLst>
                                    </p:anim>
                                    <p:set>
                                      <p:cBhvr>
                                        <p:cTn id="792" dur="1" fill="hold">
                                          <p:stCondLst>
                                            <p:cond delay="4499"/>
                                          </p:stCondLst>
                                        </p:cTn>
                                        <p:tgtEl>
                                          <p:spTgt spid="47"/>
                                        </p:tgtEl>
                                        <p:attrNameLst>
                                          <p:attrName>style.visibility</p:attrName>
                                        </p:attrNameLst>
                                      </p:cBhvr>
                                      <p:to>
                                        <p:strVal val="hidden"/>
                                      </p:to>
                                    </p:set>
                                  </p:childTnLst>
                                </p:cTn>
                              </p:par>
                              <p:par>
                                <p:cTn id="793" presetID="8" presetClass="emph" presetSubtype="0" fill="hold" grpId="2" nodeType="withEffect">
                                  <p:stCondLst>
                                    <p:cond delay="0"/>
                                  </p:stCondLst>
                                  <p:childTnLst>
                                    <p:animRot by="-21600000">
                                      <p:cBhvr>
                                        <p:cTn id="794" dur="4500" fill="hold"/>
                                        <p:tgtEl>
                                          <p:spTgt spid="47"/>
                                        </p:tgtEl>
                                        <p:attrNameLst>
                                          <p:attrName>r</p:attrName>
                                        </p:attrNameLst>
                                      </p:cBhvr>
                                    </p:animRot>
                                  </p:childTnLst>
                                </p:cTn>
                              </p:par>
                              <p:par>
                                <p:cTn id="795" presetID="2" presetClass="entr" presetSubtype="8" fill="hold" grpId="0" nodeType="withEffect">
                                  <p:stCondLst>
                                    <p:cond delay="0"/>
                                  </p:stCondLst>
                                  <p:childTnLst>
                                    <p:set>
                                      <p:cBhvr>
                                        <p:cTn id="796" dur="1" fill="hold">
                                          <p:stCondLst>
                                            <p:cond delay="0"/>
                                          </p:stCondLst>
                                        </p:cTn>
                                        <p:tgtEl>
                                          <p:spTgt spid="48"/>
                                        </p:tgtEl>
                                        <p:attrNameLst>
                                          <p:attrName>style.visibility</p:attrName>
                                        </p:attrNameLst>
                                      </p:cBhvr>
                                      <p:to>
                                        <p:strVal val="visible"/>
                                      </p:to>
                                    </p:set>
                                    <p:anim calcmode="lin" valueType="num">
                                      <p:cBhvr additive="base">
                                        <p:cTn id="797" dur="4500" fill="hold"/>
                                        <p:tgtEl>
                                          <p:spTgt spid="48"/>
                                        </p:tgtEl>
                                        <p:attrNameLst>
                                          <p:attrName>ppt_x</p:attrName>
                                        </p:attrNameLst>
                                      </p:cBhvr>
                                      <p:tavLst>
                                        <p:tav tm="0">
                                          <p:val>
                                            <p:strVal val="0-#ppt_w/2"/>
                                          </p:val>
                                        </p:tav>
                                        <p:tav tm="100000">
                                          <p:val>
                                            <p:strVal val="#ppt_x"/>
                                          </p:val>
                                        </p:tav>
                                      </p:tavLst>
                                    </p:anim>
                                    <p:anim calcmode="lin" valueType="num">
                                      <p:cBhvr additive="base">
                                        <p:cTn id="798" dur="4500" fill="hold"/>
                                        <p:tgtEl>
                                          <p:spTgt spid="48"/>
                                        </p:tgtEl>
                                        <p:attrNameLst>
                                          <p:attrName>ppt_y</p:attrName>
                                        </p:attrNameLst>
                                      </p:cBhvr>
                                      <p:tavLst>
                                        <p:tav tm="0">
                                          <p:val>
                                            <p:strVal val="#ppt_y"/>
                                          </p:val>
                                        </p:tav>
                                        <p:tav tm="100000">
                                          <p:val>
                                            <p:strVal val="#ppt_y"/>
                                          </p:val>
                                        </p:tav>
                                      </p:tavLst>
                                    </p:anim>
                                  </p:childTnLst>
                                </p:cTn>
                              </p:par>
                              <p:par>
                                <p:cTn id="799" presetID="2" presetClass="exit" presetSubtype="8" fill="hold" grpId="1" nodeType="withEffect">
                                  <p:stCondLst>
                                    <p:cond delay="0"/>
                                  </p:stCondLst>
                                  <p:childTnLst>
                                    <p:anim calcmode="lin" valueType="num">
                                      <p:cBhvr additive="base">
                                        <p:cTn id="800" dur="4500"/>
                                        <p:tgtEl>
                                          <p:spTgt spid="48"/>
                                        </p:tgtEl>
                                        <p:attrNameLst>
                                          <p:attrName>ppt_x</p:attrName>
                                        </p:attrNameLst>
                                      </p:cBhvr>
                                      <p:tavLst>
                                        <p:tav tm="0">
                                          <p:val>
                                            <p:strVal val="ppt_x"/>
                                          </p:val>
                                        </p:tav>
                                        <p:tav tm="100000">
                                          <p:val>
                                            <p:strVal val="0-ppt_w/2"/>
                                          </p:val>
                                        </p:tav>
                                      </p:tavLst>
                                    </p:anim>
                                    <p:anim calcmode="lin" valueType="num">
                                      <p:cBhvr additive="base">
                                        <p:cTn id="801" dur="4500"/>
                                        <p:tgtEl>
                                          <p:spTgt spid="48"/>
                                        </p:tgtEl>
                                        <p:attrNameLst>
                                          <p:attrName>ppt_y</p:attrName>
                                        </p:attrNameLst>
                                      </p:cBhvr>
                                      <p:tavLst>
                                        <p:tav tm="0">
                                          <p:val>
                                            <p:strVal val="ppt_y"/>
                                          </p:val>
                                        </p:tav>
                                        <p:tav tm="100000">
                                          <p:val>
                                            <p:strVal val="ppt_y"/>
                                          </p:val>
                                        </p:tav>
                                      </p:tavLst>
                                    </p:anim>
                                    <p:set>
                                      <p:cBhvr>
                                        <p:cTn id="802" dur="1" fill="hold">
                                          <p:stCondLst>
                                            <p:cond delay="4499"/>
                                          </p:stCondLst>
                                        </p:cTn>
                                        <p:tgtEl>
                                          <p:spTgt spid="48"/>
                                        </p:tgtEl>
                                        <p:attrNameLst>
                                          <p:attrName>style.visibility</p:attrName>
                                        </p:attrNameLst>
                                      </p:cBhvr>
                                      <p:to>
                                        <p:strVal val="hidden"/>
                                      </p:to>
                                    </p:set>
                                  </p:childTnLst>
                                </p:cTn>
                              </p:par>
                              <p:par>
                                <p:cTn id="803" presetID="8" presetClass="emph" presetSubtype="0" fill="hold" grpId="2" nodeType="withEffect">
                                  <p:stCondLst>
                                    <p:cond delay="0"/>
                                  </p:stCondLst>
                                  <p:childTnLst>
                                    <p:animRot by="-21600000">
                                      <p:cBhvr>
                                        <p:cTn id="804" dur="4500" fill="hold"/>
                                        <p:tgtEl>
                                          <p:spTgt spid="48"/>
                                        </p:tgtEl>
                                        <p:attrNameLst>
                                          <p:attrName>r</p:attrName>
                                        </p:attrNameLst>
                                      </p:cBhvr>
                                    </p:animRot>
                                  </p:childTnLst>
                                </p:cTn>
                              </p:par>
                              <p:par>
                                <p:cTn id="805" presetID="2" presetClass="entr" presetSubtype="8" fill="hold" grpId="0" nodeType="withEffect">
                                  <p:stCondLst>
                                    <p:cond delay="0"/>
                                  </p:stCondLst>
                                  <p:childTnLst>
                                    <p:set>
                                      <p:cBhvr>
                                        <p:cTn id="806" dur="1" fill="hold">
                                          <p:stCondLst>
                                            <p:cond delay="0"/>
                                          </p:stCondLst>
                                        </p:cTn>
                                        <p:tgtEl>
                                          <p:spTgt spid="49"/>
                                        </p:tgtEl>
                                        <p:attrNameLst>
                                          <p:attrName>style.visibility</p:attrName>
                                        </p:attrNameLst>
                                      </p:cBhvr>
                                      <p:to>
                                        <p:strVal val="visible"/>
                                      </p:to>
                                    </p:set>
                                    <p:anim calcmode="lin" valueType="num">
                                      <p:cBhvr additive="base">
                                        <p:cTn id="807" dur="4500" fill="hold"/>
                                        <p:tgtEl>
                                          <p:spTgt spid="49"/>
                                        </p:tgtEl>
                                        <p:attrNameLst>
                                          <p:attrName>ppt_x</p:attrName>
                                        </p:attrNameLst>
                                      </p:cBhvr>
                                      <p:tavLst>
                                        <p:tav tm="0">
                                          <p:val>
                                            <p:strVal val="0-#ppt_w/2"/>
                                          </p:val>
                                        </p:tav>
                                        <p:tav tm="100000">
                                          <p:val>
                                            <p:strVal val="#ppt_x"/>
                                          </p:val>
                                        </p:tav>
                                      </p:tavLst>
                                    </p:anim>
                                    <p:anim calcmode="lin" valueType="num">
                                      <p:cBhvr additive="base">
                                        <p:cTn id="808" dur="4500" fill="hold"/>
                                        <p:tgtEl>
                                          <p:spTgt spid="49"/>
                                        </p:tgtEl>
                                        <p:attrNameLst>
                                          <p:attrName>ppt_y</p:attrName>
                                        </p:attrNameLst>
                                      </p:cBhvr>
                                      <p:tavLst>
                                        <p:tav tm="0">
                                          <p:val>
                                            <p:strVal val="#ppt_y"/>
                                          </p:val>
                                        </p:tav>
                                        <p:tav tm="100000">
                                          <p:val>
                                            <p:strVal val="#ppt_y"/>
                                          </p:val>
                                        </p:tav>
                                      </p:tavLst>
                                    </p:anim>
                                  </p:childTnLst>
                                </p:cTn>
                              </p:par>
                              <p:par>
                                <p:cTn id="809" presetID="2" presetClass="exit" presetSubtype="8" fill="hold" grpId="1" nodeType="withEffect">
                                  <p:stCondLst>
                                    <p:cond delay="0"/>
                                  </p:stCondLst>
                                  <p:childTnLst>
                                    <p:anim calcmode="lin" valueType="num">
                                      <p:cBhvr additive="base">
                                        <p:cTn id="810" dur="4500"/>
                                        <p:tgtEl>
                                          <p:spTgt spid="49"/>
                                        </p:tgtEl>
                                        <p:attrNameLst>
                                          <p:attrName>ppt_x</p:attrName>
                                        </p:attrNameLst>
                                      </p:cBhvr>
                                      <p:tavLst>
                                        <p:tav tm="0">
                                          <p:val>
                                            <p:strVal val="ppt_x"/>
                                          </p:val>
                                        </p:tav>
                                        <p:tav tm="100000">
                                          <p:val>
                                            <p:strVal val="0-ppt_w/2"/>
                                          </p:val>
                                        </p:tav>
                                      </p:tavLst>
                                    </p:anim>
                                    <p:anim calcmode="lin" valueType="num">
                                      <p:cBhvr additive="base">
                                        <p:cTn id="811" dur="4500"/>
                                        <p:tgtEl>
                                          <p:spTgt spid="49"/>
                                        </p:tgtEl>
                                        <p:attrNameLst>
                                          <p:attrName>ppt_y</p:attrName>
                                        </p:attrNameLst>
                                      </p:cBhvr>
                                      <p:tavLst>
                                        <p:tav tm="0">
                                          <p:val>
                                            <p:strVal val="ppt_y"/>
                                          </p:val>
                                        </p:tav>
                                        <p:tav tm="100000">
                                          <p:val>
                                            <p:strVal val="ppt_y"/>
                                          </p:val>
                                        </p:tav>
                                      </p:tavLst>
                                    </p:anim>
                                    <p:set>
                                      <p:cBhvr>
                                        <p:cTn id="812" dur="1" fill="hold">
                                          <p:stCondLst>
                                            <p:cond delay="4499"/>
                                          </p:stCondLst>
                                        </p:cTn>
                                        <p:tgtEl>
                                          <p:spTgt spid="49"/>
                                        </p:tgtEl>
                                        <p:attrNameLst>
                                          <p:attrName>style.visibility</p:attrName>
                                        </p:attrNameLst>
                                      </p:cBhvr>
                                      <p:to>
                                        <p:strVal val="hidden"/>
                                      </p:to>
                                    </p:set>
                                  </p:childTnLst>
                                </p:cTn>
                              </p:par>
                              <p:par>
                                <p:cTn id="813" presetID="8" presetClass="emph" presetSubtype="0" fill="hold" grpId="2" nodeType="withEffect">
                                  <p:stCondLst>
                                    <p:cond delay="0"/>
                                  </p:stCondLst>
                                  <p:childTnLst>
                                    <p:animRot by="-21600000">
                                      <p:cBhvr>
                                        <p:cTn id="814" dur="4500" fill="hold"/>
                                        <p:tgtEl>
                                          <p:spTgt spid="49"/>
                                        </p:tgtEl>
                                        <p:attrNameLst>
                                          <p:attrName>r</p:attrName>
                                        </p:attrNameLst>
                                      </p:cBhvr>
                                    </p:animRot>
                                  </p:childTnLst>
                                </p:cTn>
                              </p:par>
                              <p:par>
                                <p:cTn id="815" presetID="2" presetClass="entr" presetSubtype="8" fill="hold" grpId="0" nodeType="withEffect">
                                  <p:stCondLst>
                                    <p:cond delay="0"/>
                                  </p:stCondLst>
                                  <p:childTnLst>
                                    <p:set>
                                      <p:cBhvr>
                                        <p:cTn id="816" dur="1" fill="hold">
                                          <p:stCondLst>
                                            <p:cond delay="0"/>
                                          </p:stCondLst>
                                        </p:cTn>
                                        <p:tgtEl>
                                          <p:spTgt spid="50"/>
                                        </p:tgtEl>
                                        <p:attrNameLst>
                                          <p:attrName>style.visibility</p:attrName>
                                        </p:attrNameLst>
                                      </p:cBhvr>
                                      <p:to>
                                        <p:strVal val="visible"/>
                                      </p:to>
                                    </p:set>
                                    <p:anim calcmode="lin" valueType="num">
                                      <p:cBhvr additive="base">
                                        <p:cTn id="817" dur="4500" fill="hold"/>
                                        <p:tgtEl>
                                          <p:spTgt spid="50"/>
                                        </p:tgtEl>
                                        <p:attrNameLst>
                                          <p:attrName>ppt_x</p:attrName>
                                        </p:attrNameLst>
                                      </p:cBhvr>
                                      <p:tavLst>
                                        <p:tav tm="0">
                                          <p:val>
                                            <p:strVal val="0-#ppt_w/2"/>
                                          </p:val>
                                        </p:tav>
                                        <p:tav tm="100000">
                                          <p:val>
                                            <p:strVal val="#ppt_x"/>
                                          </p:val>
                                        </p:tav>
                                      </p:tavLst>
                                    </p:anim>
                                    <p:anim calcmode="lin" valueType="num">
                                      <p:cBhvr additive="base">
                                        <p:cTn id="818" dur="4500" fill="hold"/>
                                        <p:tgtEl>
                                          <p:spTgt spid="50"/>
                                        </p:tgtEl>
                                        <p:attrNameLst>
                                          <p:attrName>ppt_y</p:attrName>
                                        </p:attrNameLst>
                                      </p:cBhvr>
                                      <p:tavLst>
                                        <p:tav tm="0">
                                          <p:val>
                                            <p:strVal val="#ppt_y"/>
                                          </p:val>
                                        </p:tav>
                                        <p:tav tm="100000">
                                          <p:val>
                                            <p:strVal val="#ppt_y"/>
                                          </p:val>
                                        </p:tav>
                                      </p:tavLst>
                                    </p:anim>
                                  </p:childTnLst>
                                </p:cTn>
                              </p:par>
                              <p:par>
                                <p:cTn id="819" presetID="2" presetClass="exit" presetSubtype="8" fill="hold" grpId="1" nodeType="withEffect">
                                  <p:stCondLst>
                                    <p:cond delay="0"/>
                                  </p:stCondLst>
                                  <p:childTnLst>
                                    <p:anim calcmode="lin" valueType="num">
                                      <p:cBhvr additive="base">
                                        <p:cTn id="820" dur="4500"/>
                                        <p:tgtEl>
                                          <p:spTgt spid="50"/>
                                        </p:tgtEl>
                                        <p:attrNameLst>
                                          <p:attrName>ppt_x</p:attrName>
                                        </p:attrNameLst>
                                      </p:cBhvr>
                                      <p:tavLst>
                                        <p:tav tm="0">
                                          <p:val>
                                            <p:strVal val="ppt_x"/>
                                          </p:val>
                                        </p:tav>
                                        <p:tav tm="100000">
                                          <p:val>
                                            <p:strVal val="0-ppt_w/2"/>
                                          </p:val>
                                        </p:tav>
                                      </p:tavLst>
                                    </p:anim>
                                    <p:anim calcmode="lin" valueType="num">
                                      <p:cBhvr additive="base">
                                        <p:cTn id="821" dur="4500"/>
                                        <p:tgtEl>
                                          <p:spTgt spid="50"/>
                                        </p:tgtEl>
                                        <p:attrNameLst>
                                          <p:attrName>ppt_y</p:attrName>
                                        </p:attrNameLst>
                                      </p:cBhvr>
                                      <p:tavLst>
                                        <p:tav tm="0">
                                          <p:val>
                                            <p:strVal val="ppt_y"/>
                                          </p:val>
                                        </p:tav>
                                        <p:tav tm="100000">
                                          <p:val>
                                            <p:strVal val="ppt_y"/>
                                          </p:val>
                                        </p:tav>
                                      </p:tavLst>
                                    </p:anim>
                                    <p:set>
                                      <p:cBhvr>
                                        <p:cTn id="822" dur="1" fill="hold">
                                          <p:stCondLst>
                                            <p:cond delay="4499"/>
                                          </p:stCondLst>
                                        </p:cTn>
                                        <p:tgtEl>
                                          <p:spTgt spid="50"/>
                                        </p:tgtEl>
                                        <p:attrNameLst>
                                          <p:attrName>style.visibility</p:attrName>
                                        </p:attrNameLst>
                                      </p:cBhvr>
                                      <p:to>
                                        <p:strVal val="hidden"/>
                                      </p:to>
                                    </p:set>
                                  </p:childTnLst>
                                </p:cTn>
                              </p:par>
                              <p:par>
                                <p:cTn id="823" presetID="8" presetClass="emph" presetSubtype="0" fill="hold" grpId="2" nodeType="withEffect">
                                  <p:stCondLst>
                                    <p:cond delay="0"/>
                                  </p:stCondLst>
                                  <p:childTnLst>
                                    <p:animRot by="-21600000">
                                      <p:cBhvr>
                                        <p:cTn id="824" dur="4500" fill="hold"/>
                                        <p:tgtEl>
                                          <p:spTgt spid="50"/>
                                        </p:tgtEl>
                                        <p:attrNameLst>
                                          <p:attrName>r</p:attrName>
                                        </p:attrNameLst>
                                      </p:cBhvr>
                                    </p:animRot>
                                  </p:childTnLst>
                                </p:cTn>
                              </p:par>
                              <p:par>
                                <p:cTn id="825" presetID="2" presetClass="entr" presetSubtype="8" fill="hold" grpId="0" nodeType="withEffect">
                                  <p:stCondLst>
                                    <p:cond delay="0"/>
                                  </p:stCondLst>
                                  <p:childTnLst>
                                    <p:set>
                                      <p:cBhvr>
                                        <p:cTn id="826" dur="1" fill="hold">
                                          <p:stCondLst>
                                            <p:cond delay="0"/>
                                          </p:stCondLst>
                                        </p:cTn>
                                        <p:tgtEl>
                                          <p:spTgt spid="51"/>
                                        </p:tgtEl>
                                        <p:attrNameLst>
                                          <p:attrName>style.visibility</p:attrName>
                                        </p:attrNameLst>
                                      </p:cBhvr>
                                      <p:to>
                                        <p:strVal val="visible"/>
                                      </p:to>
                                    </p:set>
                                    <p:anim calcmode="lin" valueType="num">
                                      <p:cBhvr additive="base">
                                        <p:cTn id="827" dur="4500" fill="hold"/>
                                        <p:tgtEl>
                                          <p:spTgt spid="51"/>
                                        </p:tgtEl>
                                        <p:attrNameLst>
                                          <p:attrName>ppt_x</p:attrName>
                                        </p:attrNameLst>
                                      </p:cBhvr>
                                      <p:tavLst>
                                        <p:tav tm="0">
                                          <p:val>
                                            <p:strVal val="0-#ppt_w/2"/>
                                          </p:val>
                                        </p:tav>
                                        <p:tav tm="100000">
                                          <p:val>
                                            <p:strVal val="#ppt_x"/>
                                          </p:val>
                                        </p:tav>
                                      </p:tavLst>
                                    </p:anim>
                                    <p:anim calcmode="lin" valueType="num">
                                      <p:cBhvr additive="base">
                                        <p:cTn id="828" dur="4500" fill="hold"/>
                                        <p:tgtEl>
                                          <p:spTgt spid="51"/>
                                        </p:tgtEl>
                                        <p:attrNameLst>
                                          <p:attrName>ppt_y</p:attrName>
                                        </p:attrNameLst>
                                      </p:cBhvr>
                                      <p:tavLst>
                                        <p:tav tm="0">
                                          <p:val>
                                            <p:strVal val="#ppt_y"/>
                                          </p:val>
                                        </p:tav>
                                        <p:tav tm="100000">
                                          <p:val>
                                            <p:strVal val="#ppt_y"/>
                                          </p:val>
                                        </p:tav>
                                      </p:tavLst>
                                    </p:anim>
                                  </p:childTnLst>
                                </p:cTn>
                              </p:par>
                              <p:par>
                                <p:cTn id="829" presetID="2" presetClass="exit" presetSubtype="8" fill="hold" grpId="1" nodeType="withEffect">
                                  <p:stCondLst>
                                    <p:cond delay="0"/>
                                  </p:stCondLst>
                                  <p:childTnLst>
                                    <p:anim calcmode="lin" valueType="num">
                                      <p:cBhvr additive="base">
                                        <p:cTn id="830" dur="4500"/>
                                        <p:tgtEl>
                                          <p:spTgt spid="51"/>
                                        </p:tgtEl>
                                        <p:attrNameLst>
                                          <p:attrName>ppt_x</p:attrName>
                                        </p:attrNameLst>
                                      </p:cBhvr>
                                      <p:tavLst>
                                        <p:tav tm="0">
                                          <p:val>
                                            <p:strVal val="ppt_x"/>
                                          </p:val>
                                        </p:tav>
                                        <p:tav tm="100000">
                                          <p:val>
                                            <p:strVal val="0-ppt_w/2"/>
                                          </p:val>
                                        </p:tav>
                                      </p:tavLst>
                                    </p:anim>
                                    <p:anim calcmode="lin" valueType="num">
                                      <p:cBhvr additive="base">
                                        <p:cTn id="831" dur="4500"/>
                                        <p:tgtEl>
                                          <p:spTgt spid="51"/>
                                        </p:tgtEl>
                                        <p:attrNameLst>
                                          <p:attrName>ppt_y</p:attrName>
                                        </p:attrNameLst>
                                      </p:cBhvr>
                                      <p:tavLst>
                                        <p:tav tm="0">
                                          <p:val>
                                            <p:strVal val="ppt_y"/>
                                          </p:val>
                                        </p:tav>
                                        <p:tav tm="100000">
                                          <p:val>
                                            <p:strVal val="ppt_y"/>
                                          </p:val>
                                        </p:tav>
                                      </p:tavLst>
                                    </p:anim>
                                    <p:set>
                                      <p:cBhvr>
                                        <p:cTn id="832" dur="1" fill="hold">
                                          <p:stCondLst>
                                            <p:cond delay="4499"/>
                                          </p:stCondLst>
                                        </p:cTn>
                                        <p:tgtEl>
                                          <p:spTgt spid="51"/>
                                        </p:tgtEl>
                                        <p:attrNameLst>
                                          <p:attrName>style.visibility</p:attrName>
                                        </p:attrNameLst>
                                      </p:cBhvr>
                                      <p:to>
                                        <p:strVal val="hidden"/>
                                      </p:to>
                                    </p:set>
                                  </p:childTnLst>
                                </p:cTn>
                              </p:par>
                              <p:par>
                                <p:cTn id="833" presetID="8" presetClass="emph" presetSubtype="0" fill="hold" grpId="2" nodeType="withEffect">
                                  <p:stCondLst>
                                    <p:cond delay="0"/>
                                  </p:stCondLst>
                                  <p:childTnLst>
                                    <p:animRot by="-21600000">
                                      <p:cBhvr>
                                        <p:cTn id="834" dur="4500" fill="hold"/>
                                        <p:tgtEl>
                                          <p:spTgt spid="51"/>
                                        </p:tgtEl>
                                        <p:attrNameLst>
                                          <p:attrName>r</p:attrName>
                                        </p:attrNameLst>
                                      </p:cBhvr>
                                    </p:animRot>
                                  </p:childTnLst>
                                </p:cTn>
                              </p:par>
                              <p:par>
                                <p:cTn id="835" presetID="2" presetClass="entr" presetSubtype="8" fill="hold" grpId="0" nodeType="withEffect">
                                  <p:stCondLst>
                                    <p:cond delay="0"/>
                                  </p:stCondLst>
                                  <p:childTnLst>
                                    <p:set>
                                      <p:cBhvr>
                                        <p:cTn id="836" dur="1" fill="hold">
                                          <p:stCondLst>
                                            <p:cond delay="0"/>
                                          </p:stCondLst>
                                        </p:cTn>
                                        <p:tgtEl>
                                          <p:spTgt spid="52"/>
                                        </p:tgtEl>
                                        <p:attrNameLst>
                                          <p:attrName>style.visibility</p:attrName>
                                        </p:attrNameLst>
                                      </p:cBhvr>
                                      <p:to>
                                        <p:strVal val="visible"/>
                                      </p:to>
                                    </p:set>
                                    <p:anim calcmode="lin" valueType="num">
                                      <p:cBhvr additive="base">
                                        <p:cTn id="837" dur="4500" fill="hold"/>
                                        <p:tgtEl>
                                          <p:spTgt spid="52"/>
                                        </p:tgtEl>
                                        <p:attrNameLst>
                                          <p:attrName>ppt_x</p:attrName>
                                        </p:attrNameLst>
                                      </p:cBhvr>
                                      <p:tavLst>
                                        <p:tav tm="0">
                                          <p:val>
                                            <p:strVal val="0-#ppt_w/2"/>
                                          </p:val>
                                        </p:tav>
                                        <p:tav tm="100000">
                                          <p:val>
                                            <p:strVal val="#ppt_x"/>
                                          </p:val>
                                        </p:tav>
                                      </p:tavLst>
                                    </p:anim>
                                    <p:anim calcmode="lin" valueType="num">
                                      <p:cBhvr additive="base">
                                        <p:cTn id="838" dur="4500" fill="hold"/>
                                        <p:tgtEl>
                                          <p:spTgt spid="52"/>
                                        </p:tgtEl>
                                        <p:attrNameLst>
                                          <p:attrName>ppt_y</p:attrName>
                                        </p:attrNameLst>
                                      </p:cBhvr>
                                      <p:tavLst>
                                        <p:tav tm="0">
                                          <p:val>
                                            <p:strVal val="#ppt_y"/>
                                          </p:val>
                                        </p:tav>
                                        <p:tav tm="100000">
                                          <p:val>
                                            <p:strVal val="#ppt_y"/>
                                          </p:val>
                                        </p:tav>
                                      </p:tavLst>
                                    </p:anim>
                                  </p:childTnLst>
                                </p:cTn>
                              </p:par>
                              <p:par>
                                <p:cTn id="839" presetID="2" presetClass="exit" presetSubtype="8" fill="hold" grpId="1" nodeType="withEffect">
                                  <p:stCondLst>
                                    <p:cond delay="0"/>
                                  </p:stCondLst>
                                  <p:childTnLst>
                                    <p:anim calcmode="lin" valueType="num">
                                      <p:cBhvr additive="base">
                                        <p:cTn id="840" dur="4500"/>
                                        <p:tgtEl>
                                          <p:spTgt spid="52"/>
                                        </p:tgtEl>
                                        <p:attrNameLst>
                                          <p:attrName>ppt_x</p:attrName>
                                        </p:attrNameLst>
                                      </p:cBhvr>
                                      <p:tavLst>
                                        <p:tav tm="0">
                                          <p:val>
                                            <p:strVal val="ppt_x"/>
                                          </p:val>
                                        </p:tav>
                                        <p:tav tm="100000">
                                          <p:val>
                                            <p:strVal val="0-ppt_w/2"/>
                                          </p:val>
                                        </p:tav>
                                      </p:tavLst>
                                    </p:anim>
                                    <p:anim calcmode="lin" valueType="num">
                                      <p:cBhvr additive="base">
                                        <p:cTn id="841" dur="4500"/>
                                        <p:tgtEl>
                                          <p:spTgt spid="52"/>
                                        </p:tgtEl>
                                        <p:attrNameLst>
                                          <p:attrName>ppt_y</p:attrName>
                                        </p:attrNameLst>
                                      </p:cBhvr>
                                      <p:tavLst>
                                        <p:tav tm="0">
                                          <p:val>
                                            <p:strVal val="ppt_y"/>
                                          </p:val>
                                        </p:tav>
                                        <p:tav tm="100000">
                                          <p:val>
                                            <p:strVal val="ppt_y"/>
                                          </p:val>
                                        </p:tav>
                                      </p:tavLst>
                                    </p:anim>
                                    <p:set>
                                      <p:cBhvr>
                                        <p:cTn id="842" dur="1" fill="hold">
                                          <p:stCondLst>
                                            <p:cond delay="4499"/>
                                          </p:stCondLst>
                                        </p:cTn>
                                        <p:tgtEl>
                                          <p:spTgt spid="52"/>
                                        </p:tgtEl>
                                        <p:attrNameLst>
                                          <p:attrName>style.visibility</p:attrName>
                                        </p:attrNameLst>
                                      </p:cBhvr>
                                      <p:to>
                                        <p:strVal val="hidden"/>
                                      </p:to>
                                    </p:set>
                                  </p:childTnLst>
                                </p:cTn>
                              </p:par>
                              <p:par>
                                <p:cTn id="843" presetID="8" presetClass="emph" presetSubtype="0" fill="hold" grpId="2" nodeType="withEffect">
                                  <p:stCondLst>
                                    <p:cond delay="0"/>
                                  </p:stCondLst>
                                  <p:childTnLst>
                                    <p:animRot by="-21600000">
                                      <p:cBhvr>
                                        <p:cTn id="844" dur="4500" fill="hold"/>
                                        <p:tgtEl>
                                          <p:spTgt spid="52"/>
                                        </p:tgtEl>
                                        <p:attrNameLst>
                                          <p:attrName>r</p:attrName>
                                        </p:attrNameLst>
                                      </p:cBhvr>
                                    </p:animRot>
                                  </p:childTnLst>
                                </p:cTn>
                              </p:par>
                              <p:par>
                                <p:cTn id="845" presetID="23" presetClass="entr" presetSubtype="288" fill="hold" nodeType="withEffect">
                                  <p:stCondLst>
                                    <p:cond delay="1250"/>
                                  </p:stCondLst>
                                  <p:childTnLst>
                                    <p:set>
                                      <p:cBhvr>
                                        <p:cTn id="846" dur="1" fill="hold">
                                          <p:stCondLst>
                                            <p:cond delay="0"/>
                                          </p:stCondLst>
                                        </p:cTn>
                                        <p:tgtEl>
                                          <p:spTgt spid="88"/>
                                        </p:tgtEl>
                                        <p:attrNameLst>
                                          <p:attrName>style.visibility</p:attrName>
                                        </p:attrNameLst>
                                      </p:cBhvr>
                                      <p:to>
                                        <p:strVal val="visible"/>
                                      </p:to>
                                    </p:set>
                                    <p:anim calcmode="lin" valueType="num">
                                      <p:cBhvr>
                                        <p:cTn id="847" dur="3200" fill="hold"/>
                                        <p:tgtEl>
                                          <p:spTgt spid="88"/>
                                        </p:tgtEl>
                                        <p:attrNameLst>
                                          <p:attrName>ppt_w</p:attrName>
                                        </p:attrNameLst>
                                      </p:cBhvr>
                                      <p:tavLst>
                                        <p:tav tm="0">
                                          <p:val>
                                            <p:strVal val="4/3*#ppt_w"/>
                                          </p:val>
                                        </p:tav>
                                        <p:tav tm="100000">
                                          <p:val>
                                            <p:strVal val="#ppt_w"/>
                                          </p:val>
                                        </p:tav>
                                      </p:tavLst>
                                    </p:anim>
                                    <p:anim calcmode="lin" valueType="num">
                                      <p:cBhvr>
                                        <p:cTn id="848" dur="3200" fill="hold"/>
                                        <p:tgtEl>
                                          <p:spTgt spid="88"/>
                                        </p:tgtEl>
                                        <p:attrNameLst>
                                          <p:attrName>ppt_h</p:attrName>
                                        </p:attrNameLst>
                                      </p:cBhvr>
                                      <p:tavLst>
                                        <p:tav tm="0">
                                          <p:val>
                                            <p:strVal val="4/3*#ppt_h"/>
                                          </p:val>
                                        </p:tav>
                                        <p:tav tm="100000">
                                          <p:val>
                                            <p:strVal val="#ppt_h"/>
                                          </p:val>
                                        </p:tav>
                                      </p:tavLst>
                                    </p:anim>
                                  </p:childTnLst>
                                </p:cTn>
                              </p:par>
                              <p:par>
                                <p:cTn id="849" presetID="20" presetClass="entr" presetSubtype="0" fill="hold" nodeType="withEffect">
                                  <p:stCondLst>
                                    <p:cond delay="1250"/>
                                  </p:stCondLst>
                                  <p:childTnLst>
                                    <p:set>
                                      <p:cBhvr>
                                        <p:cTn id="850" dur="1" fill="hold">
                                          <p:stCondLst>
                                            <p:cond delay="0"/>
                                          </p:stCondLst>
                                        </p:cTn>
                                        <p:tgtEl>
                                          <p:spTgt spid="88"/>
                                        </p:tgtEl>
                                        <p:attrNameLst>
                                          <p:attrName>style.visibility</p:attrName>
                                        </p:attrNameLst>
                                      </p:cBhvr>
                                      <p:to>
                                        <p:strVal val="visible"/>
                                      </p:to>
                                    </p:set>
                                    <p:animEffect transition="in" filter="wedge">
                                      <p:cBhvr>
                                        <p:cTn id="851" dur="5750"/>
                                        <p:tgtEl>
                                          <p:spTgt spid="88"/>
                                        </p:tgtEl>
                                      </p:cBhvr>
                                    </p:animEffect>
                                  </p:childTnLst>
                                </p:cTn>
                              </p:par>
                              <p:par>
                                <p:cTn id="852" presetID="9" presetClass="emph" presetSubtype="0" grpId="0" nodeType="withEffect">
                                  <p:stCondLst>
                                    <p:cond delay="0"/>
                                  </p:stCondLst>
                                  <p:childTnLst>
                                    <p:set>
                                      <p:cBhvr rctx="PPT">
                                        <p:cTn id="853" dur="indefinite"/>
                                        <p:tgtEl>
                                          <p:spTgt spid="89"/>
                                        </p:tgtEl>
                                        <p:attrNameLst>
                                          <p:attrName>style.opacity</p:attrName>
                                        </p:attrNameLst>
                                      </p:cBhvr>
                                      <p:to>
                                        <p:strVal val="0"/>
                                      </p:to>
                                    </p:set>
                                    <p:animEffect filter="image" prLst="opacity: 0">
                                      <p:cBhvr rctx="IE">
                                        <p:cTn id="854" dur="indefinite"/>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P spid="80" grpId="1" animBg="1"/>
      <p:bldP spid="80" grpId="2" animBg="1"/>
      <p:bldP spid="81" grpId="0" animBg="1"/>
      <p:bldP spid="81" grpId="1" animBg="1"/>
      <p:bldP spid="81" grpId="2" animBg="1"/>
      <p:bldP spid="82" grpId="0" animBg="1"/>
      <p:bldP spid="82" grpId="1" animBg="1"/>
      <p:bldP spid="82" grpId="2" animBg="1"/>
      <p:bldP spid="83" grpId="0" animBg="1"/>
      <p:bldP spid="83" grpId="1" animBg="1"/>
      <p:bldP spid="83" grpId="2" animBg="1"/>
      <p:bldP spid="84" grpId="0" animBg="1"/>
      <p:bldP spid="84" grpId="1" animBg="1"/>
      <p:bldP spid="84" grpId="2" animBg="1"/>
      <p:bldP spid="85" grpId="0" animBg="1"/>
      <p:bldP spid="85" grpId="1" animBg="1"/>
      <p:bldP spid="85" grpId="2" animBg="1"/>
      <p:bldP spid="86" grpId="0" animBg="1"/>
      <p:bldP spid="86" grpId="1" animBg="1"/>
      <p:bldP spid="86" grpId="2" animBg="1"/>
      <p:bldP spid="87" grpId="0" animBg="1"/>
      <p:bldP spid="87" grpId="1" animBg="1"/>
      <p:bldP spid="87" grpId="2" animBg="1"/>
      <p:bldP spid="8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2582"/>
            <a:ext cx="9144000" cy="5130918"/>
          </a:xfrm>
          <a:prstGeom prst="rect">
            <a:avLst/>
          </a:prstGeom>
          <a:noFill/>
          <a:ln>
            <a:noFill/>
          </a:ln>
        </p:spPr>
      </p:pic>
      <p:pic>
        <p:nvPicPr>
          <p:cNvPr id="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451121" flipH="1">
            <a:off x="178393" y="2750"/>
            <a:ext cx="3770995" cy="1305892"/>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451121" flipH="1">
            <a:off x="106385" y="1298893"/>
            <a:ext cx="3770995" cy="1305892"/>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451121" flipH="1">
            <a:off x="34378" y="2595037"/>
            <a:ext cx="3770995" cy="1305892"/>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451121" flipH="1">
            <a:off x="106385" y="3819173"/>
            <a:ext cx="3770995" cy="1305892"/>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2148879">
            <a:off x="5326457" y="2751"/>
            <a:ext cx="3770995" cy="1305892"/>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2148879">
            <a:off x="5398465" y="1298894"/>
            <a:ext cx="3770995" cy="1305892"/>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2148879">
            <a:off x="5504850" y="2576603"/>
            <a:ext cx="3770995" cy="1305892"/>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2148879">
            <a:off x="5398465" y="3819174"/>
            <a:ext cx="3770995" cy="1305892"/>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11 Rectángulo"/>
          <p:cNvSpPr/>
          <p:nvPr/>
        </p:nvSpPr>
        <p:spPr>
          <a:xfrm>
            <a:off x="0" y="-308570"/>
            <a:ext cx="9252520" cy="576064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091783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390" fill="hold"/>
                                        <p:tgtEl>
                                          <p:spTgt spid="2"/>
                                        </p:tgtEl>
                                        <p:attrNameLst>
                                          <p:attrName>ppt_x</p:attrName>
                                        </p:attrNameLst>
                                      </p:cBhvr>
                                      <p:tavLst>
                                        <p:tav tm="0">
                                          <p:val>
                                            <p:strVal val="1+#ppt_w/2"/>
                                          </p:val>
                                        </p:tav>
                                        <p:tav tm="100000">
                                          <p:val>
                                            <p:strVal val="#ppt_x"/>
                                          </p:val>
                                        </p:tav>
                                      </p:tavLst>
                                    </p:anim>
                                    <p:anim calcmode="lin" valueType="num">
                                      <p:cBhvr additive="base">
                                        <p:cTn id="8" dur="4390" fill="hold"/>
                                        <p:tgtEl>
                                          <p:spTgt spid="2"/>
                                        </p:tgtEl>
                                        <p:attrNameLst>
                                          <p:attrName>ppt_y</p:attrName>
                                        </p:attrNameLst>
                                      </p:cBhvr>
                                      <p:tavLst>
                                        <p:tav tm="0">
                                          <p:val>
                                            <p:strVal val="#ppt_y"/>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390" fill="hold"/>
                                        <p:tgtEl>
                                          <p:spTgt spid="2"/>
                                        </p:tgtEl>
                                        <p:attrNameLst>
                                          <p:attrName>ppt_w</p:attrName>
                                        </p:attrNameLst>
                                      </p:cBhvr>
                                      <p:tavLst>
                                        <p:tav tm="0">
                                          <p:val>
                                            <p:strVal val="#ppt_w"/>
                                          </p:val>
                                        </p:tav>
                                        <p:tav tm="100000">
                                          <p:val>
                                            <p:strVal val="#ppt_w"/>
                                          </p:val>
                                        </p:tav>
                                      </p:tavLst>
                                    </p:anim>
                                    <p:anim calcmode="lin" valueType="num">
                                      <p:cBhvr>
                                        <p:cTn id="12" dur="4390" fill="hold"/>
                                        <p:tgtEl>
                                          <p:spTgt spid="2"/>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nodeType="withEffect">
                                  <p:stCondLst>
                                    <p:cond delay="0"/>
                                  </p:stCondLst>
                                  <p:childTnLst>
                                    <p:animRot by="21600000">
                                      <p:cBhvr>
                                        <p:cTn id="14" dur="4390" fill="hold"/>
                                        <p:tgtEl>
                                          <p:spTgt spid="2"/>
                                        </p:tgtEl>
                                        <p:attrNameLst>
                                          <p:attrName>r</p:attrName>
                                        </p:attrNameLst>
                                      </p:cBhvr>
                                    </p:animRot>
                                  </p:childTnLst>
                                </p:cTn>
                              </p:par>
                              <p:par>
                                <p:cTn id="15" presetID="2" presetClass="exit" presetSubtype="2" fill="hold" nodeType="withEffect">
                                  <p:stCondLst>
                                    <p:cond delay="0"/>
                                  </p:stCondLst>
                                  <p:childTnLst>
                                    <p:anim calcmode="lin" valueType="num">
                                      <p:cBhvr additive="base">
                                        <p:cTn id="16" dur="4390"/>
                                        <p:tgtEl>
                                          <p:spTgt spid="2"/>
                                        </p:tgtEl>
                                        <p:attrNameLst>
                                          <p:attrName>ppt_x</p:attrName>
                                        </p:attrNameLst>
                                      </p:cBhvr>
                                      <p:tavLst>
                                        <p:tav tm="0">
                                          <p:val>
                                            <p:strVal val="ppt_x"/>
                                          </p:val>
                                        </p:tav>
                                        <p:tav tm="100000">
                                          <p:val>
                                            <p:strVal val="1+ppt_w/2"/>
                                          </p:val>
                                        </p:tav>
                                      </p:tavLst>
                                    </p:anim>
                                    <p:anim calcmode="lin" valueType="num">
                                      <p:cBhvr additive="base">
                                        <p:cTn id="17" dur="4390"/>
                                        <p:tgtEl>
                                          <p:spTgt spid="2"/>
                                        </p:tgtEl>
                                        <p:attrNameLst>
                                          <p:attrName>ppt_y</p:attrName>
                                        </p:attrNameLst>
                                      </p:cBhvr>
                                      <p:tavLst>
                                        <p:tav tm="0">
                                          <p:val>
                                            <p:strVal val="ppt_y"/>
                                          </p:val>
                                        </p:tav>
                                        <p:tav tm="100000">
                                          <p:val>
                                            <p:strVal val="ppt_y"/>
                                          </p:val>
                                        </p:tav>
                                      </p:tavLst>
                                    </p:anim>
                                    <p:set>
                                      <p:cBhvr>
                                        <p:cTn id="18" dur="1" fill="hold">
                                          <p:stCondLst>
                                            <p:cond delay="4389"/>
                                          </p:stCondLst>
                                        </p:cTn>
                                        <p:tgtEl>
                                          <p:spTgt spid="2"/>
                                        </p:tgtEl>
                                        <p:attrNameLst>
                                          <p:attrName>style.visibility</p:attrName>
                                        </p:attrNameLst>
                                      </p:cBhvr>
                                      <p:to>
                                        <p:strVal val="hidden"/>
                                      </p:to>
                                    </p:set>
                                  </p:childTnLst>
                                </p:cTn>
                              </p:par>
                              <p:par>
                                <p:cTn id="19" presetID="2" presetClass="entr" presetSubtype="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4390" fill="hold"/>
                                        <p:tgtEl>
                                          <p:spTgt spid="3"/>
                                        </p:tgtEl>
                                        <p:attrNameLst>
                                          <p:attrName>ppt_x</p:attrName>
                                        </p:attrNameLst>
                                      </p:cBhvr>
                                      <p:tavLst>
                                        <p:tav tm="0">
                                          <p:val>
                                            <p:strVal val="1+#ppt_w/2"/>
                                          </p:val>
                                        </p:tav>
                                        <p:tav tm="100000">
                                          <p:val>
                                            <p:strVal val="#ppt_x"/>
                                          </p:val>
                                        </p:tav>
                                      </p:tavLst>
                                    </p:anim>
                                    <p:anim calcmode="lin" valueType="num">
                                      <p:cBhvr additive="base">
                                        <p:cTn id="22" dur="4390" fill="hold"/>
                                        <p:tgtEl>
                                          <p:spTgt spid="3"/>
                                        </p:tgtEl>
                                        <p:attrNameLst>
                                          <p:attrName>ppt_y</p:attrName>
                                        </p:attrNameLst>
                                      </p:cBhvr>
                                      <p:tavLst>
                                        <p:tav tm="0">
                                          <p:val>
                                            <p:strVal val="#ppt_y"/>
                                          </p:val>
                                        </p:tav>
                                        <p:tav tm="100000">
                                          <p:val>
                                            <p:strVal val="#ppt_y"/>
                                          </p:val>
                                        </p:tav>
                                      </p:tavLst>
                                    </p:anim>
                                  </p:childTnLst>
                                </p:cTn>
                              </p:par>
                              <p:par>
                                <p:cTn id="23" presetID="19" presetClass="entr" presetSubtype="5"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4390" fill="hold"/>
                                        <p:tgtEl>
                                          <p:spTgt spid="3"/>
                                        </p:tgtEl>
                                        <p:attrNameLst>
                                          <p:attrName>ppt_w</p:attrName>
                                        </p:attrNameLst>
                                      </p:cBhvr>
                                      <p:tavLst>
                                        <p:tav tm="0">
                                          <p:val>
                                            <p:strVal val="#ppt_w"/>
                                          </p:val>
                                        </p:tav>
                                        <p:tav tm="100000">
                                          <p:val>
                                            <p:strVal val="#ppt_w"/>
                                          </p:val>
                                        </p:tav>
                                      </p:tavLst>
                                    </p:anim>
                                    <p:anim calcmode="lin" valueType="num">
                                      <p:cBhvr>
                                        <p:cTn id="26" dur="4390" fill="hold"/>
                                        <p:tgtEl>
                                          <p:spTgt spid="3"/>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nodeType="withEffect">
                                  <p:stCondLst>
                                    <p:cond delay="0"/>
                                  </p:stCondLst>
                                  <p:childTnLst>
                                    <p:animRot by="21600000">
                                      <p:cBhvr>
                                        <p:cTn id="28" dur="4390" fill="hold"/>
                                        <p:tgtEl>
                                          <p:spTgt spid="3"/>
                                        </p:tgtEl>
                                        <p:attrNameLst>
                                          <p:attrName>r</p:attrName>
                                        </p:attrNameLst>
                                      </p:cBhvr>
                                    </p:animRot>
                                  </p:childTnLst>
                                </p:cTn>
                              </p:par>
                              <p:par>
                                <p:cTn id="29" presetID="2" presetClass="exit" presetSubtype="2" fill="hold" nodeType="withEffect">
                                  <p:stCondLst>
                                    <p:cond delay="0"/>
                                  </p:stCondLst>
                                  <p:childTnLst>
                                    <p:anim calcmode="lin" valueType="num">
                                      <p:cBhvr additive="base">
                                        <p:cTn id="30" dur="4390"/>
                                        <p:tgtEl>
                                          <p:spTgt spid="3"/>
                                        </p:tgtEl>
                                        <p:attrNameLst>
                                          <p:attrName>ppt_x</p:attrName>
                                        </p:attrNameLst>
                                      </p:cBhvr>
                                      <p:tavLst>
                                        <p:tav tm="0">
                                          <p:val>
                                            <p:strVal val="ppt_x"/>
                                          </p:val>
                                        </p:tav>
                                        <p:tav tm="100000">
                                          <p:val>
                                            <p:strVal val="1+ppt_w/2"/>
                                          </p:val>
                                        </p:tav>
                                      </p:tavLst>
                                    </p:anim>
                                    <p:anim calcmode="lin" valueType="num">
                                      <p:cBhvr additive="base">
                                        <p:cTn id="31" dur="4390"/>
                                        <p:tgtEl>
                                          <p:spTgt spid="3"/>
                                        </p:tgtEl>
                                        <p:attrNameLst>
                                          <p:attrName>ppt_y</p:attrName>
                                        </p:attrNameLst>
                                      </p:cBhvr>
                                      <p:tavLst>
                                        <p:tav tm="0">
                                          <p:val>
                                            <p:strVal val="ppt_y"/>
                                          </p:val>
                                        </p:tav>
                                        <p:tav tm="100000">
                                          <p:val>
                                            <p:strVal val="ppt_y"/>
                                          </p:val>
                                        </p:tav>
                                      </p:tavLst>
                                    </p:anim>
                                    <p:set>
                                      <p:cBhvr>
                                        <p:cTn id="32" dur="1" fill="hold">
                                          <p:stCondLst>
                                            <p:cond delay="4389"/>
                                          </p:stCondLst>
                                        </p:cTn>
                                        <p:tgtEl>
                                          <p:spTgt spid="3"/>
                                        </p:tgtEl>
                                        <p:attrNameLst>
                                          <p:attrName>style.visibility</p:attrName>
                                        </p:attrNameLst>
                                      </p:cBhvr>
                                      <p:to>
                                        <p:strVal val="hidden"/>
                                      </p:to>
                                    </p:set>
                                  </p:childTnLst>
                                </p:cTn>
                              </p:par>
                              <p:par>
                                <p:cTn id="33" presetID="2" presetClass="entr" presetSubtype="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4390" fill="hold"/>
                                        <p:tgtEl>
                                          <p:spTgt spid="4"/>
                                        </p:tgtEl>
                                        <p:attrNameLst>
                                          <p:attrName>ppt_x</p:attrName>
                                        </p:attrNameLst>
                                      </p:cBhvr>
                                      <p:tavLst>
                                        <p:tav tm="0">
                                          <p:val>
                                            <p:strVal val="1+#ppt_w/2"/>
                                          </p:val>
                                        </p:tav>
                                        <p:tav tm="100000">
                                          <p:val>
                                            <p:strVal val="#ppt_x"/>
                                          </p:val>
                                        </p:tav>
                                      </p:tavLst>
                                    </p:anim>
                                    <p:anim calcmode="lin" valueType="num">
                                      <p:cBhvr additive="base">
                                        <p:cTn id="36" dur="4390" fill="hold"/>
                                        <p:tgtEl>
                                          <p:spTgt spid="4"/>
                                        </p:tgtEl>
                                        <p:attrNameLst>
                                          <p:attrName>ppt_y</p:attrName>
                                        </p:attrNameLst>
                                      </p:cBhvr>
                                      <p:tavLst>
                                        <p:tav tm="0">
                                          <p:val>
                                            <p:strVal val="#ppt_y"/>
                                          </p:val>
                                        </p:tav>
                                        <p:tav tm="100000">
                                          <p:val>
                                            <p:strVal val="#ppt_y"/>
                                          </p:val>
                                        </p:tav>
                                      </p:tavLst>
                                    </p:anim>
                                  </p:childTnLst>
                                </p:cTn>
                              </p:par>
                              <p:par>
                                <p:cTn id="37" presetID="19" presetClass="entr" presetSubtype="5"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4390" fill="hold"/>
                                        <p:tgtEl>
                                          <p:spTgt spid="4"/>
                                        </p:tgtEl>
                                        <p:attrNameLst>
                                          <p:attrName>ppt_w</p:attrName>
                                        </p:attrNameLst>
                                      </p:cBhvr>
                                      <p:tavLst>
                                        <p:tav tm="0">
                                          <p:val>
                                            <p:strVal val="#ppt_w"/>
                                          </p:val>
                                        </p:tav>
                                        <p:tav tm="100000">
                                          <p:val>
                                            <p:strVal val="#ppt_w"/>
                                          </p:val>
                                        </p:tav>
                                      </p:tavLst>
                                    </p:anim>
                                    <p:anim calcmode="lin" valueType="num">
                                      <p:cBhvr>
                                        <p:cTn id="40" dur="4390" fill="hold"/>
                                        <p:tgtEl>
                                          <p:spTgt spid="4"/>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nodeType="withEffect">
                                  <p:stCondLst>
                                    <p:cond delay="0"/>
                                  </p:stCondLst>
                                  <p:childTnLst>
                                    <p:animRot by="21600000">
                                      <p:cBhvr>
                                        <p:cTn id="42" dur="4390" fill="hold"/>
                                        <p:tgtEl>
                                          <p:spTgt spid="4"/>
                                        </p:tgtEl>
                                        <p:attrNameLst>
                                          <p:attrName>r</p:attrName>
                                        </p:attrNameLst>
                                      </p:cBhvr>
                                    </p:animRot>
                                  </p:childTnLst>
                                </p:cTn>
                              </p:par>
                              <p:par>
                                <p:cTn id="43" presetID="2" presetClass="exit" presetSubtype="2" fill="hold" nodeType="withEffect">
                                  <p:stCondLst>
                                    <p:cond delay="0"/>
                                  </p:stCondLst>
                                  <p:childTnLst>
                                    <p:anim calcmode="lin" valueType="num">
                                      <p:cBhvr additive="base">
                                        <p:cTn id="44" dur="4390"/>
                                        <p:tgtEl>
                                          <p:spTgt spid="4"/>
                                        </p:tgtEl>
                                        <p:attrNameLst>
                                          <p:attrName>ppt_x</p:attrName>
                                        </p:attrNameLst>
                                      </p:cBhvr>
                                      <p:tavLst>
                                        <p:tav tm="0">
                                          <p:val>
                                            <p:strVal val="ppt_x"/>
                                          </p:val>
                                        </p:tav>
                                        <p:tav tm="100000">
                                          <p:val>
                                            <p:strVal val="1+ppt_w/2"/>
                                          </p:val>
                                        </p:tav>
                                      </p:tavLst>
                                    </p:anim>
                                    <p:anim calcmode="lin" valueType="num">
                                      <p:cBhvr additive="base">
                                        <p:cTn id="45" dur="4390"/>
                                        <p:tgtEl>
                                          <p:spTgt spid="4"/>
                                        </p:tgtEl>
                                        <p:attrNameLst>
                                          <p:attrName>ppt_y</p:attrName>
                                        </p:attrNameLst>
                                      </p:cBhvr>
                                      <p:tavLst>
                                        <p:tav tm="0">
                                          <p:val>
                                            <p:strVal val="ppt_y"/>
                                          </p:val>
                                        </p:tav>
                                        <p:tav tm="100000">
                                          <p:val>
                                            <p:strVal val="ppt_y"/>
                                          </p:val>
                                        </p:tav>
                                      </p:tavLst>
                                    </p:anim>
                                    <p:set>
                                      <p:cBhvr>
                                        <p:cTn id="46" dur="1" fill="hold">
                                          <p:stCondLst>
                                            <p:cond delay="4389"/>
                                          </p:stCondLst>
                                        </p:cTn>
                                        <p:tgtEl>
                                          <p:spTgt spid="4"/>
                                        </p:tgtEl>
                                        <p:attrNameLst>
                                          <p:attrName>style.visibility</p:attrName>
                                        </p:attrNameLst>
                                      </p:cBhvr>
                                      <p:to>
                                        <p:strVal val="hidden"/>
                                      </p:to>
                                    </p:set>
                                  </p:childTnLst>
                                </p:cTn>
                              </p:par>
                              <p:par>
                                <p:cTn id="47" presetID="2" presetClass="entr" presetSubtype="2"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4390" fill="hold"/>
                                        <p:tgtEl>
                                          <p:spTgt spid="5"/>
                                        </p:tgtEl>
                                        <p:attrNameLst>
                                          <p:attrName>ppt_x</p:attrName>
                                        </p:attrNameLst>
                                      </p:cBhvr>
                                      <p:tavLst>
                                        <p:tav tm="0">
                                          <p:val>
                                            <p:strVal val="1+#ppt_w/2"/>
                                          </p:val>
                                        </p:tav>
                                        <p:tav tm="100000">
                                          <p:val>
                                            <p:strVal val="#ppt_x"/>
                                          </p:val>
                                        </p:tav>
                                      </p:tavLst>
                                    </p:anim>
                                    <p:anim calcmode="lin" valueType="num">
                                      <p:cBhvr additive="base">
                                        <p:cTn id="50" dur="4390" fill="hold"/>
                                        <p:tgtEl>
                                          <p:spTgt spid="5"/>
                                        </p:tgtEl>
                                        <p:attrNameLst>
                                          <p:attrName>ppt_y</p:attrName>
                                        </p:attrNameLst>
                                      </p:cBhvr>
                                      <p:tavLst>
                                        <p:tav tm="0">
                                          <p:val>
                                            <p:strVal val="#ppt_y"/>
                                          </p:val>
                                        </p:tav>
                                        <p:tav tm="100000">
                                          <p:val>
                                            <p:strVal val="#ppt_y"/>
                                          </p:val>
                                        </p:tav>
                                      </p:tavLst>
                                    </p:anim>
                                  </p:childTnLst>
                                </p:cTn>
                              </p:par>
                              <p:par>
                                <p:cTn id="51" presetID="19" presetClass="entr" presetSubtype="5"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4390" fill="hold"/>
                                        <p:tgtEl>
                                          <p:spTgt spid="5"/>
                                        </p:tgtEl>
                                        <p:attrNameLst>
                                          <p:attrName>ppt_w</p:attrName>
                                        </p:attrNameLst>
                                      </p:cBhvr>
                                      <p:tavLst>
                                        <p:tav tm="0">
                                          <p:val>
                                            <p:strVal val="#ppt_w"/>
                                          </p:val>
                                        </p:tav>
                                        <p:tav tm="100000">
                                          <p:val>
                                            <p:strVal val="#ppt_w"/>
                                          </p:val>
                                        </p:tav>
                                      </p:tavLst>
                                    </p:anim>
                                    <p:anim calcmode="lin" valueType="num">
                                      <p:cBhvr>
                                        <p:cTn id="54" dur="4390" fill="hold"/>
                                        <p:tgtEl>
                                          <p:spTgt spid="5"/>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nodeType="withEffect">
                                  <p:stCondLst>
                                    <p:cond delay="0"/>
                                  </p:stCondLst>
                                  <p:childTnLst>
                                    <p:animRot by="21600000">
                                      <p:cBhvr>
                                        <p:cTn id="56" dur="4390" fill="hold"/>
                                        <p:tgtEl>
                                          <p:spTgt spid="5"/>
                                        </p:tgtEl>
                                        <p:attrNameLst>
                                          <p:attrName>r</p:attrName>
                                        </p:attrNameLst>
                                      </p:cBhvr>
                                    </p:animRot>
                                  </p:childTnLst>
                                </p:cTn>
                              </p:par>
                              <p:par>
                                <p:cTn id="57" presetID="2" presetClass="exit" presetSubtype="2" fill="hold" nodeType="withEffect">
                                  <p:stCondLst>
                                    <p:cond delay="0"/>
                                  </p:stCondLst>
                                  <p:childTnLst>
                                    <p:anim calcmode="lin" valueType="num">
                                      <p:cBhvr additive="base">
                                        <p:cTn id="58" dur="4390"/>
                                        <p:tgtEl>
                                          <p:spTgt spid="5"/>
                                        </p:tgtEl>
                                        <p:attrNameLst>
                                          <p:attrName>ppt_x</p:attrName>
                                        </p:attrNameLst>
                                      </p:cBhvr>
                                      <p:tavLst>
                                        <p:tav tm="0">
                                          <p:val>
                                            <p:strVal val="ppt_x"/>
                                          </p:val>
                                        </p:tav>
                                        <p:tav tm="100000">
                                          <p:val>
                                            <p:strVal val="1+ppt_w/2"/>
                                          </p:val>
                                        </p:tav>
                                      </p:tavLst>
                                    </p:anim>
                                    <p:anim calcmode="lin" valueType="num">
                                      <p:cBhvr additive="base">
                                        <p:cTn id="59" dur="4390"/>
                                        <p:tgtEl>
                                          <p:spTgt spid="5"/>
                                        </p:tgtEl>
                                        <p:attrNameLst>
                                          <p:attrName>ppt_y</p:attrName>
                                        </p:attrNameLst>
                                      </p:cBhvr>
                                      <p:tavLst>
                                        <p:tav tm="0">
                                          <p:val>
                                            <p:strVal val="ppt_y"/>
                                          </p:val>
                                        </p:tav>
                                        <p:tav tm="100000">
                                          <p:val>
                                            <p:strVal val="ppt_y"/>
                                          </p:val>
                                        </p:tav>
                                      </p:tavLst>
                                    </p:anim>
                                    <p:set>
                                      <p:cBhvr>
                                        <p:cTn id="60" dur="1" fill="hold">
                                          <p:stCondLst>
                                            <p:cond delay="4389"/>
                                          </p:stCondLst>
                                        </p:cTn>
                                        <p:tgtEl>
                                          <p:spTgt spid="5"/>
                                        </p:tgtEl>
                                        <p:attrNameLst>
                                          <p:attrName>style.visibility</p:attrName>
                                        </p:attrNameLst>
                                      </p:cBhvr>
                                      <p:to>
                                        <p:strVal val="hidden"/>
                                      </p:to>
                                    </p:set>
                                  </p:childTnLst>
                                </p:cTn>
                              </p:par>
                              <p:par>
                                <p:cTn id="61" presetID="2" presetClass="entr" presetSubtype="8"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4390" fill="hold"/>
                                        <p:tgtEl>
                                          <p:spTgt spid="6"/>
                                        </p:tgtEl>
                                        <p:attrNameLst>
                                          <p:attrName>ppt_x</p:attrName>
                                        </p:attrNameLst>
                                      </p:cBhvr>
                                      <p:tavLst>
                                        <p:tav tm="0">
                                          <p:val>
                                            <p:strVal val="0-#ppt_w/2"/>
                                          </p:val>
                                        </p:tav>
                                        <p:tav tm="100000">
                                          <p:val>
                                            <p:strVal val="#ppt_x"/>
                                          </p:val>
                                        </p:tav>
                                      </p:tavLst>
                                    </p:anim>
                                    <p:anim calcmode="lin" valueType="num">
                                      <p:cBhvr additive="base">
                                        <p:cTn id="64" dur="4390" fill="hold"/>
                                        <p:tgtEl>
                                          <p:spTgt spid="6"/>
                                        </p:tgtEl>
                                        <p:attrNameLst>
                                          <p:attrName>ppt_y</p:attrName>
                                        </p:attrNameLst>
                                      </p:cBhvr>
                                      <p:tavLst>
                                        <p:tav tm="0">
                                          <p:val>
                                            <p:strVal val="#ppt_y"/>
                                          </p:val>
                                        </p:tav>
                                        <p:tav tm="100000">
                                          <p:val>
                                            <p:strVal val="#ppt_y"/>
                                          </p:val>
                                        </p:tav>
                                      </p:tavLst>
                                    </p:anim>
                                  </p:childTnLst>
                                </p:cTn>
                              </p:par>
                              <p:par>
                                <p:cTn id="65" presetID="19" presetClass="entr" presetSubtype="5"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4390" fill="hold"/>
                                        <p:tgtEl>
                                          <p:spTgt spid="6"/>
                                        </p:tgtEl>
                                        <p:attrNameLst>
                                          <p:attrName>ppt_w</p:attrName>
                                        </p:attrNameLst>
                                      </p:cBhvr>
                                      <p:tavLst>
                                        <p:tav tm="0">
                                          <p:val>
                                            <p:strVal val="#ppt_w"/>
                                          </p:val>
                                        </p:tav>
                                        <p:tav tm="100000">
                                          <p:val>
                                            <p:strVal val="#ppt_w"/>
                                          </p:val>
                                        </p:tav>
                                      </p:tavLst>
                                    </p:anim>
                                    <p:anim calcmode="lin" valueType="num">
                                      <p:cBhvr>
                                        <p:cTn id="68" dur="4390" fill="hold"/>
                                        <p:tgtEl>
                                          <p:spTgt spid="6"/>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nodeType="withEffect">
                                  <p:stCondLst>
                                    <p:cond delay="0"/>
                                  </p:stCondLst>
                                  <p:childTnLst>
                                    <p:animRot by="-21600000">
                                      <p:cBhvr>
                                        <p:cTn id="70" dur="4390" fill="hold"/>
                                        <p:tgtEl>
                                          <p:spTgt spid="6"/>
                                        </p:tgtEl>
                                        <p:attrNameLst>
                                          <p:attrName>r</p:attrName>
                                        </p:attrNameLst>
                                      </p:cBhvr>
                                    </p:animRot>
                                  </p:childTnLst>
                                </p:cTn>
                              </p:par>
                              <p:par>
                                <p:cTn id="71" presetID="2" presetClass="exit" presetSubtype="8" fill="hold" nodeType="withEffect">
                                  <p:stCondLst>
                                    <p:cond delay="0"/>
                                  </p:stCondLst>
                                  <p:childTnLst>
                                    <p:anim calcmode="lin" valueType="num">
                                      <p:cBhvr additive="base">
                                        <p:cTn id="72" dur="4390"/>
                                        <p:tgtEl>
                                          <p:spTgt spid="6"/>
                                        </p:tgtEl>
                                        <p:attrNameLst>
                                          <p:attrName>ppt_x</p:attrName>
                                        </p:attrNameLst>
                                      </p:cBhvr>
                                      <p:tavLst>
                                        <p:tav tm="0">
                                          <p:val>
                                            <p:strVal val="ppt_x"/>
                                          </p:val>
                                        </p:tav>
                                        <p:tav tm="100000">
                                          <p:val>
                                            <p:strVal val="0-ppt_w/2"/>
                                          </p:val>
                                        </p:tav>
                                      </p:tavLst>
                                    </p:anim>
                                    <p:anim calcmode="lin" valueType="num">
                                      <p:cBhvr additive="base">
                                        <p:cTn id="73" dur="4390"/>
                                        <p:tgtEl>
                                          <p:spTgt spid="6"/>
                                        </p:tgtEl>
                                        <p:attrNameLst>
                                          <p:attrName>ppt_y</p:attrName>
                                        </p:attrNameLst>
                                      </p:cBhvr>
                                      <p:tavLst>
                                        <p:tav tm="0">
                                          <p:val>
                                            <p:strVal val="ppt_y"/>
                                          </p:val>
                                        </p:tav>
                                        <p:tav tm="100000">
                                          <p:val>
                                            <p:strVal val="ppt_y"/>
                                          </p:val>
                                        </p:tav>
                                      </p:tavLst>
                                    </p:anim>
                                    <p:set>
                                      <p:cBhvr>
                                        <p:cTn id="74" dur="1" fill="hold">
                                          <p:stCondLst>
                                            <p:cond delay="4389"/>
                                          </p:stCondLst>
                                        </p:cTn>
                                        <p:tgtEl>
                                          <p:spTgt spid="6"/>
                                        </p:tgtEl>
                                        <p:attrNameLst>
                                          <p:attrName>style.visibility</p:attrName>
                                        </p:attrNameLst>
                                      </p:cBhvr>
                                      <p:to>
                                        <p:strVal val="hidden"/>
                                      </p:to>
                                    </p:set>
                                  </p:childTnLst>
                                </p:cTn>
                              </p:par>
                              <p:par>
                                <p:cTn id="75" presetID="2" presetClass="entr" presetSubtype="8"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4390" fill="hold"/>
                                        <p:tgtEl>
                                          <p:spTgt spid="7"/>
                                        </p:tgtEl>
                                        <p:attrNameLst>
                                          <p:attrName>ppt_x</p:attrName>
                                        </p:attrNameLst>
                                      </p:cBhvr>
                                      <p:tavLst>
                                        <p:tav tm="0">
                                          <p:val>
                                            <p:strVal val="0-#ppt_w/2"/>
                                          </p:val>
                                        </p:tav>
                                        <p:tav tm="100000">
                                          <p:val>
                                            <p:strVal val="#ppt_x"/>
                                          </p:val>
                                        </p:tav>
                                      </p:tavLst>
                                    </p:anim>
                                    <p:anim calcmode="lin" valueType="num">
                                      <p:cBhvr additive="base">
                                        <p:cTn id="78" dur="4390" fill="hold"/>
                                        <p:tgtEl>
                                          <p:spTgt spid="7"/>
                                        </p:tgtEl>
                                        <p:attrNameLst>
                                          <p:attrName>ppt_y</p:attrName>
                                        </p:attrNameLst>
                                      </p:cBhvr>
                                      <p:tavLst>
                                        <p:tav tm="0">
                                          <p:val>
                                            <p:strVal val="#ppt_y"/>
                                          </p:val>
                                        </p:tav>
                                        <p:tav tm="100000">
                                          <p:val>
                                            <p:strVal val="#ppt_y"/>
                                          </p:val>
                                        </p:tav>
                                      </p:tavLst>
                                    </p:anim>
                                  </p:childTnLst>
                                </p:cTn>
                              </p:par>
                              <p:par>
                                <p:cTn id="79" presetID="19" presetClass="entr" presetSubtype="5" fill="hold"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4390" fill="hold"/>
                                        <p:tgtEl>
                                          <p:spTgt spid="7"/>
                                        </p:tgtEl>
                                        <p:attrNameLst>
                                          <p:attrName>ppt_w</p:attrName>
                                        </p:attrNameLst>
                                      </p:cBhvr>
                                      <p:tavLst>
                                        <p:tav tm="0">
                                          <p:val>
                                            <p:strVal val="#ppt_w"/>
                                          </p:val>
                                        </p:tav>
                                        <p:tav tm="100000">
                                          <p:val>
                                            <p:strVal val="#ppt_w"/>
                                          </p:val>
                                        </p:tav>
                                      </p:tavLst>
                                    </p:anim>
                                    <p:anim calcmode="lin" valueType="num">
                                      <p:cBhvr>
                                        <p:cTn id="82" dur="4390" fill="hold"/>
                                        <p:tgtEl>
                                          <p:spTgt spid="7"/>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nodeType="withEffect">
                                  <p:stCondLst>
                                    <p:cond delay="0"/>
                                  </p:stCondLst>
                                  <p:childTnLst>
                                    <p:animRot by="-21600000">
                                      <p:cBhvr>
                                        <p:cTn id="84" dur="4390" fill="hold"/>
                                        <p:tgtEl>
                                          <p:spTgt spid="7"/>
                                        </p:tgtEl>
                                        <p:attrNameLst>
                                          <p:attrName>r</p:attrName>
                                        </p:attrNameLst>
                                      </p:cBhvr>
                                    </p:animRot>
                                  </p:childTnLst>
                                </p:cTn>
                              </p:par>
                              <p:par>
                                <p:cTn id="85" presetID="2" presetClass="exit" presetSubtype="8" fill="hold" nodeType="withEffect">
                                  <p:stCondLst>
                                    <p:cond delay="0"/>
                                  </p:stCondLst>
                                  <p:childTnLst>
                                    <p:anim calcmode="lin" valueType="num">
                                      <p:cBhvr additive="base">
                                        <p:cTn id="86" dur="4390"/>
                                        <p:tgtEl>
                                          <p:spTgt spid="7"/>
                                        </p:tgtEl>
                                        <p:attrNameLst>
                                          <p:attrName>ppt_x</p:attrName>
                                        </p:attrNameLst>
                                      </p:cBhvr>
                                      <p:tavLst>
                                        <p:tav tm="0">
                                          <p:val>
                                            <p:strVal val="ppt_x"/>
                                          </p:val>
                                        </p:tav>
                                        <p:tav tm="100000">
                                          <p:val>
                                            <p:strVal val="0-ppt_w/2"/>
                                          </p:val>
                                        </p:tav>
                                      </p:tavLst>
                                    </p:anim>
                                    <p:anim calcmode="lin" valueType="num">
                                      <p:cBhvr additive="base">
                                        <p:cTn id="87" dur="4390"/>
                                        <p:tgtEl>
                                          <p:spTgt spid="7"/>
                                        </p:tgtEl>
                                        <p:attrNameLst>
                                          <p:attrName>ppt_y</p:attrName>
                                        </p:attrNameLst>
                                      </p:cBhvr>
                                      <p:tavLst>
                                        <p:tav tm="0">
                                          <p:val>
                                            <p:strVal val="ppt_y"/>
                                          </p:val>
                                        </p:tav>
                                        <p:tav tm="100000">
                                          <p:val>
                                            <p:strVal val="ppt_y"/>
                                          </p:val>
                                        </p:tav>
                                      </p:tavLst>
                                    </p:anim>
                                    <p:set>
                                      <p:cBhvr>
                                        <p:cTn id="88" dur="1" fill="hold">
                                          <p:stCondLst>
                                            <p:cond delay="4389"/>
                                          </p:stCondLst>
                                        </p:cTn>
                                        <p:tgtEl>
                                          <p:spTgt spid="7"/>
                                        </p:tgtEl>
                                        <p:attrNameLst>
                                          <p:attrName>style.visibility</p:attrName>
                                        </p:attrNameLst>
                                      </p:cBhvr>
                                      <p:to>
                                        <p:strVal val="hidden"/>
                                      </p:to>
                                    </p:set>
                                  </p:childTnLst>
                                </p:cTn>
                              </p:par>
                              <p:par>
                                <p:cTn id="89" presetID="2" presetClass="entr" presetSubtype="8" fill="hold" nodeType="with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additive="base">
                                        <p:cTn id="91" dur="4390" fill="hold"/>
                                        <p:tgtEl>
                                          <p:spTgt spid="8"/>
                                        </p:tgtEl>
                                        <p:attrNameLst>
                                          <p:attrName>ppt_x</p:attrName>
                                        </p:attrNameLst>
                                      </p:cBhvr>
                                      <p:tavLst>
                                        <p:tav tm="0">
                                          <p:val>
                                            <p:strVal val="0-#ppt_w/2"/>
                                          </p:val>
                                        </p:tav>
                                        <p:tav tm="100000">
                                          <p:val>
                                            <p:strVal val="#ppt_x"/>
                                          </p:val>
                                        </p:tav>
                                      </p:tavLst>
                                    </p:anim>
                                    <p:anim calcmode="lin" valueType="num">
                                      <p:cBhvr additive="base">
                                        <p:cTn id="92" dur="4390" fill="hold"/>
                                        <p:tgtEl>
                                          <p:spTgt spid="8"/>
                                        </p:tgtEl>
                                        <p:attrNameLst>
                                          <p:attrName>ppt_y</p:attrName>
                                        </p:attrNameLst>
                                      </p:cBhvr>
                                      <p:tavLst>
                                        <p:tav tm="0">
                                          <p:val>
                                            <p:strVal val="#ppt_y"/>
                                          </p:val>
                                        </p:tav>
                                        <p:tav tm="100000">
                                          <p:val>
                                            <p:strVal val="#ppt_y"/>
                                          </p:val>
                                        </p:tav>
                                      </p:tavLst>
                                    </p:anim>
                                  </p:childTnLst>
                                </p:cTn>
                              </p:par>
                              <p:par>
                                <p:cTn id="93" presetID="19" presetClass="entr" presetSubtype="5" fill="hold" nodeType="with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p:cTn id="95" dur="4390" fill="hold"/>
                                        <p:tgtEl>
                                          <p:spTgt spid="8"/>
                                        </p:tgtEl>
                                        <p:attrNameLst>
                                          <p:attrName>ppt_w</p:attrName>
                                        </p:attrNameLst>
                                      </p:cBhvr>
                                      <p:tavLst>
                                        <p:tav tm="0">
                                          <p:val>
                                            <p:strVal val="#ppt_w"/>
                                          </p:val>
                                        </p:tav>
                                        <p:tav tm="100000">
                                          <p:val>
                                            <p:strVal val="#ppt_w"/>
                                          </p:val>
                                        </p:tav>
                                      </p:tavLst>
                                    </p:anim>
                                    <p:anim calcmode="lin" valueType="num">
                                      <p:cBhvr>
                                        <p:cTn id="96" dur="4390" fill="hold"/>
                                        <p:tgtEl>
                                          <p:spTgt spid="8"/>
                                        </p:tgtEl>
                                        <p:attrNameLst>
                                          <p:attrName>ppt_h</p:attrName>
                                        </p:attrNameLst>
                                      </p:cBhvr>
                                      <p:tavLst>
                                        <p:tav tm="0" fmla="#ppt_h*sin(2.5*pi*$)">
                                          <p:val>
                                            <p:fltVal val="0"/>
                                          </p:val>
                                        </p:tav>
                                        <p:tav tm="100000">
                                          <p:val>
                                            <p:fltVal val="1"/>
                                          </p:val>
                                        </p:tav>
                                      </p:tavLst>
                                    </p:anim>
                                  </p:childTnLst>
                                </p:cTn>
                              </p:par>
                              <p:par>
                                <p:cTn id="97" presetID="8" presetClass="emph" presetSubtype="0" repeatCount="indefinite" fill="hold" nodeType="withEffect">
                                  <p:stCondLst>
                                    <p:cond delay="0"/>
                                  </p:stCondLst>
                                  <p:childTnLst>
                                    <p:animRot by="-21600000">
                                      <p:cBhvr>
                                        <p:cTn id="98" dur="4390" fill="hold"/>
                                        <p:tgtEl>
                                          <p:spTgt spid="8"/>
                                        </p:tgtEl>
                                        <p:attrNameLst>
                                          <p:attrName>r</p:attrName>
                                        </p:attrNameLst>
                                      </p:cBhvr>
                                    </p:animRot>
                                  </p:childTnLst>
                                </p:cTn>
                              </p:par>
                              <p:par>
                                <p:cTn id="99" presetID="2" presetClass="exit" presetSubtype="8" fill="hold" nodeType="withEffect">
                                  <p:stCondLst>
                                    <p:cond delay="0"/>
                                  </p:stCondLst>
                                  <p:childTnLst>
                                    <p:anim calcmode="lin" valueType="num">
                                      <p:cBhvr additive="base">
                                        <p:cTn id="100" dur="4390"/>
                                        <p:tgtEl>
                                          <p:spTgt spid="8"/>
                                        </p:tgtEl>
                                        <p:attrNameLst>
                                          <p:attrName>ppt_x</p:attrName>
                                        </p:attrNameLst>
                                      </p:cBhvr>
                                      <p:tavLst>
                                        <p:tav tm="0">
                                          <p:val>
                                            <p:strVal val="ppt_x"/>
                                          </p:val>
                                        </p:tav>
                                        <p:tav tm="100000">
                                          <p:val>
                                            <p:strVal val="0-ppt_w/2"/>
                                          </p:val>
                                        </p:tav>
                                      </p:tavLst>
                                    </p:anim>
                                    <p:anim calcmode="lin" valueType="num">
                                      <p:cBhvr additive="base">
                                        <p:cTn id="101" dur="4390"/>
                                        <p:tgtEl>
                                          <p:spTgt spid="8"/>
                                        </p:tgtEl>
                                        <p:attrNameLst>
                                          <p:attrName>ppt_y</p:attrName>
                                        </p:attrNameLst>
                                      </p:cBhvr>
                                      <p:tavLst>
                                        <p:tav tm="0">
                                          <p:val>
                                            <p:strVal val="ppt_y"/>
                                          </p:val>
                                        </p:tav>
                                        <p:tav tm="100000">
                                          <p:val>
                                            <p:strVal val="ppt_y"/>
                                          </p:val>
                                        </p:tav>
                                      </p:tavLst>
                                    </p:anim>
                                    <p:set>
                                      <p:cBhvr>
                                        <p:cTn id="102" dur="1" fill="hold">
                                          <p:stCondLst>
                                            <p:cond delay="4389"/>
                                          </p:stCondLst>
                                        </p:cTn>
                                        <p:tgtEl>
                                          <p:spTgt spid="8"/>
                                        </p:tgtEl>
                                        <p:attrNameLst>
                                          <p:attrName>style.visibility</p:attrName>
                                        </p:attrNameLst>
                                      </p:cBhvr>
                                      <p:to>
                                        <p:strVal val="hidden"/>
                                      </p:to>
                                    </p:set>
                                  </p:childTnLst>
                                </p:cTn>
                              </p:par>
                              <p:par>
                                <p:cTn id="103" presetID="2" presetClass="entr" presetSubtype="8" fill="hold"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additive="base">
                                        <p:cTn id="105" dur="4390" fill="hold"/>
                                        <p:tgtEl>
                                          <p:spTgt spid="9"/>
                                        </p:tgtEl>
                                        <p:attrNameLst>
                                          <p:attrName>ppt_x</p:attrName>
                                        </p:attrNameLst>
                                      </p:cBhvr>
                                      <p:tavLst>
                                        <p:tav tm="0">
                                          <p:val>
                                            <p:strVal val="0-#ppt_w/2"/>
                                          </p:val>
                                        </p:tav>
                                        <p:tav tm="100000">
                                          <p:val>
                                            <p:strVal val="#ppt_x"/>
                                          </p:val>
                                        </p:tav>
                                      </p:tavLst>
                                    </p:anim>
                                    <p:anim calcmode="lin" valueType="num">
                                      <p:cBhvr additive="base">
                                        <p:cTn id="106" dur="4390" fill="hold"/>
                                        <p:tgtEl>
                                          <p:spTgt spid="9"/>
                                        </p:tgtEl>
                                        <p:attrNameLst>
                                          <p:attrName>ppt_y</p:attrName>
                                        </p:attrNameLst>
                                      </p:cBhvr>
                                      <p:tavLst>
                                        <p:tav tm="0">
                                          <p:val>
                                            <p:strVal val="#ppt_y"/>
                                          </p:val>
                                        </p:tav>
                                        <p:tav tm="100000">
                                          <p:val>
                                            <p:strVal val="#ppt_y"/>
                                          </p:val>
                                        </p:tav>
                                      </p:tavLst>
                                    </p:anim>
                                  </p:childTnLst>
                                </p:cTn>
                              </p:par>
                              <p:par>
                                <p:cTn id="107" presetID="19" presetClass="entr" presetSubtype="5" fill="hold" nodeType="withEffect">
                                  <p:stCondLst>
                                    <p:cond delay="0"/>
                                  </p:stCondLst>
                                  <p:childTnLst>
                                    <p:set>
                                      <p:cBhvr>
                                        <p:cTn id="108" dur="1" fill="hold">
                                          <p:stCondLst>
                                            <p:cond delay="0"/>
                                          </p:stCondLst>
                                        </p:cTn>
                                        <p:tgtEl>
                                          <p:spTgt spid="9"/>
                                        </p:tgtEl>
                                        <p:attrNameLst>
                                          <p:attrName>style.visibility</p:attrName>
                                        </p:attrNameLst>
                                      </p:cBhvr>
                                      <p:to>
                                        <p:strVal val="visible"/>
                                      </p:to>
                                    </p:set>
                                    <p:anim calcmode="lin" valueType="num">
                                      <p:cBhvr>
                                        <p:cTn id="109" dur="4390" fill="hold"/>
                                        <p:tgtEl>
                                          <p:spTgt spid="9"/>
                                        </p:tgtEl>
                                        <p:attrNameLst>
                                          <p:attrName>ppt_w</p:attrName>
                                        </p:attrNameLst>
                                      </p:cBhvr>
                                      <p:tavLst>
                                        <p:tav tm="0">
                                          <p:val>
                                            <p:strVal val="#ppt_w"/>
                                          </p:val>
                                        </p:tav>
                                        <p:tav tm="100000">
                                          <p:val>
                                            <p:strVal val="#ppt_w"/>
                                          </p:val>
                                        </p:tav>
                                      </p:tavLst>
                                    </p:anim>
                                    <p:anim calcmode="lin" valueType="num">
                                      <p:cBhvr>
                                        <p:cTn id="110" dur="4390" fill="hold"/>
                                        <p:tgtEl>
                                          <p:spTgt spid="9"/>
                                        </p:tgtEl>
                                        <p:attrNameLst>
                                          <p:attrName>ppt_h</p:attrName>
                                        </p:attrNameLst>
                                      </p:cBhvr>
                                      <p:tavLst>
                                        <p:tav tm="0" fmla="#ppt_h*sin(2.5*pi*$)">
                                          <p:val>
                                            <p:fltVal val="0"/>
                                          </p:val>
                                        </p:tav>
                                        <p:tav tm="100000">
                                          <p:val>
                                            <p:fltVal val="1"/>
                                          </p:val>
                                        </p:tav>
                                      </p:tavLst>
                                    </p:anim>
                                  </p:childTnLst>
                                </p:cTn>
                              </p:par>
                              <p:par>
                                <p:cTn id="111" presetID="8" presetClass="emph" presetSubtype="0" repeatCount="indefinite" fill="hold" nodeType="withEffect">
                                  <p:stCondLst>
                                    <p:cond delay="0"/>
                                  </p:stCondLst>
                                  <p:childTnLst>
                                    <p:animRot by="-21600000">
                                      <p:cBhvr>
                                        <p:cTn id="112" dur="4390" fill="hold"/>
                                        <p:tgtEl>
                                          <p:spTgt spid="9"/>
                                        </p:tgtEl>
                                        <p:attrNameLst>
                                          <p:attrName>r</p:attrName>
                                        </p:attrNameLst>
                                      </p:cBhvr>
                                    </p:animRot>
                                  </p:childTnLst>
                                </p:cTn>
                              </p:par>
                              <p:par>
                                <p:cTn id="113" presetID="2" presetClass="exit" presetSubtype="8" fill="hold" nodeType="withEffect">
                                  <p:stCondLst>
                                    <p:cond delay="0"/>
                                  </p:stCondLst>
                                  <p:childTnLst>
                                    <p:anim calcmode="lin" valueType="num">
                                      <p:cBhvr additive="base">
                                        <p:cTn id="114" dur="4390"/>
                                        <p:tgtEl>
                                          <p:spTgt spid="9"/>
                                        </p:tgtEl>
                                        <p:attrNameLst>
                                          <p:attrName>ppt_x</p:attrName>
                                        </p:attrNameLst>
                                      </p:cBhvr>
                                      <p:tavLst>
                                        <p:tav tm="0">
                                          <p:val>
                                            <p:strVal val="ppt_x"/>
                                          </p:val>
                                        </p:tav>
                                        <p:tav tm="100000">
                                          <p:val>
                                            <p:strVal val="0-ppt_w/2"/>
                                          </p:val>
                                        </p:tav>
                                      </p:tavLst>
                                    </p:anim>
                                    <p:anim calcmode="lin" valueType="num">
                                      <p:cBhvr additive="base">
                                        <p:cTn id="115" dur="4390"/>
                                        <p:tgtEl>
                                          <p:spTgt spid="9"/>
                                        </p:tgtEl>
                                        <p:attrNameLst>
                                          <p:attrName>ppt_y</p:attrName>
                                        </p:attrNameLst>
                                      </p:cBhvr>
                                      <p:tavLst>
                                        <p:tav tm="0">
                                          <p:val>
                                            <p:strVal val="ppt_y"/>
                                          </p:val>
                                        </p:tav>
                                        <p:tav tm="100000">
                                          <p:val>
                                            <p:strVal val="ppt_y"/>
                                          </p:val>
                                        </p:tav>
                                      </p:tavLst>
                                    </p:anim>
                                    <p:set>
                                      <p:cBhvr>
                                        <p:cTn id="116" dur="1" fill="hold">
                                          <p:stCondLst>
                                            <p:cond delay="4389"/>
                                          </p:stCondLst>
                                        </p:cTn>
                                        <p:tgtEl>
                                          <p:spTgt spid="9"/>
                                        </p:tgtEl>
                                        <p:attrNameLst>
                                          <p:attrName>style.visibility</p:attrName>
                                        </p:attrNameLst>
                                      </p:cBhvr>
                                      <p:to>
                                        <p:strVal val="hidden"/>
                                      </p:to>
                                    </p:set>
                                  </p:childTnLst>
                                </p:cTn>
                              </p:par>
                              <p:par>
                                <p:cTn id="117" presetID="23" presetClass="entr" presetSubtype="272" fill="hold" nodeType="withEffect">
                                  <p:stCondLst>
                                    <p:cond delay="500"/>
                                  </p:stCondLst>
                                  <p:childTnLst>
                                    <p:set>
                                      <p:cBhvr>
                                        <p:cTn id="118" dur="1" fill="hold">
                                          <p:stCondLst>
                                            <p:cond delay="0"/>
                                          </p:stCondLst>
                                        </p:cTn>
                                        <p:tgtEl>
                                          <p:spTgt spid="11"/>
                                        </p:tgtEl>
                                        <p:attrNameLst>
                                          <p:attrName>style.visibility</p:attrName>
                                        </p:attrNameLst>
                                      </p:cBhvr>
                                      <p:to>
                                        <p:strVal val="visible"/>
                                      </p:to>
                                    </p:set>
                                    <p:anim calcmode="lin" valueType="num">
                                      <p:cBhvr>
                                        <p:cTn id="119" dur="3250" fill="hold"/>
                                        <p:tgtEl>
                                          <p:spTgt spid="11"/>
                                        </p:tgtEl>
                                        <p:attrNameLst>
                                          <p:attrName>ppt_w</p:attrName>
                                        </p:attrNameLst>
                                      </p:cBhvr>
                                      <p:tavLst>
                                        <p:tav tm="0">
                                          <p:val>
                                            <p:strVal val="2/3*#ppt_w"/>
                                          </p:val>
                                        </p:tav>
                                        <p:tav tm="100000">
                                          <p:val>
                                            <p:strVal val="#ppt_w"/>
                                          </p:val>
                                        </p:tav>
                                      </p:tavLst>
                                    </p:anim>
                                    <p:anim calcmode="lin" valueType="num">
                                      <p:cBhvr>
                                        <p:cTn id="120" dur="3250" fill="hold"/>
                                        <p:tgtEl>
                                          <p:spTgt spid="11"/>
                                        </p:tgtEl>
                                        <p:attrNameLst>
                                          <p:attrName>ppt_h</p:attrName>
                                        </p:attrNameLst>
                                      </p:cBhvr>
                                      <p:tavLst>
                                        <p:tav tm="0">
                                          <p:val>
                                            <p:strVal val="2/3*#ppt_h"/>
                                          </p:val>
                                        </p:tav>
                                        <p:tav tm="100000">
                                          <p:val>
                                            <p:strVal val="#ppt_h"/>
                                          </p:val>
                                        </p:tav>
                                      </p:tavLst>
                                    </p:anim>
                                  </p:childTnLst>
                                </p:cTn>
                              </p:par>
                              <p:par>
                                <p:cTn id="121" presetID="16" presetClass="entr" presetSubtype="37" fill="hold" nodeType="withEffect">
                                  <p:stCondLst>
                                    <p:cond delay="500"/>
                                  </p:stCondLst>
                                  <p:childTnLst>
                                    <p:set>
                                      <p:cBhvr>
                                        <p:cTn id="122" dur="1" fill="hold">
                                          <p:stCondLst>
                                            <p:cond delay="0"/>
                                          </p:stCondLst>
                                        </p:cTn>
                                        <p:tgtEl>
                                          <p:spTgt spid="11"/>
                                        </p:tgtEl>
                                        <p:attrNameLst>
                                          <p:attrName>style.visibility</p:attrName>
                                        </p:attrNameLst>
                                      </p:cBhvr>
                                      <p:to>
                                        <p:strVal val="visible"/>
                                      </p:to>
                                    </p:set>
                                    <p:animEffect transition="in" filter="barn(outVertical)">
                                      <p:cBhvr>
                                        <p:cTn id="123" dur="3250"/>
                                        <p:tgtEl>
                                          <p:spTgt spid="11"/>
                                        </p:tgtEl>
                                      </p:cBhvr>
                                    </p:animEffect>
                                  </p:childTnLst>
                                </p:cTn>
                              </p:par>
                              <p:par>
                                <p:cTn id="124" presetID="9" presetClass="emph" presetSubtype="0" grpId="0" nodeType="withEffect">
                                  <p:stCondLst>
                                    <p:cond delay="0"/>
                                  </p:stCondLst>
                                  <p:childTnLst>
                                    <p:set>
                                      <p:cBhvr rctx="PPT">
                                        <p:cTn id="125" dur="indefinite"/>
                                        <p:tgtEl>
                                          <p:spTgt spid="12"/>
                                        </p:tgtEl>
                                        <p:attrNameLst>
                                          <p:attrName>style.opacity</p:attrName>
                                        </p:attrNameLst>
                                      </p:cBhvr>
                                      <p:to>
                                        <p:strVal val="0"/>
                                      </p:to>
                                    </p:set>
                                    <p:animEffect filter="image" prLst="opacity: 0">
                                      <p:cBhvr rctx="IE">
                                        <p:cTn id="126"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4480" y="20244"/>
            <a:ext cx="9144000" cy="5126350"/>
          </a:xfrm>
          <a:prstGeom prst="rect">
            <a:avLst/>
          </a:prstGeom>
          <a:noFill/>
          <a:ln>
            <a:noFill/>
          </a:ln>
        </p:spPr>
      </p:pic>
      <p:sp>
        <p:nvSpPr>
          <p:cNvPr id="2" name="Forma libre 25"/>
          <p:cNvSpPr/>
          <p:nvPr/>
        </p:nvSpPr>
        <p:spPr>
          <a:xfrm rot="14649385">
            <a:off x="2197733" y="2432561"/>
            <a:ext cx="2134417" cy="2622388"/>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97000">
                <a:schemeClr val="tx1">
                  <a:lumMod val="95000"/>
                </a:schemeClr>
              </a:gs>
              <a:gs pos="53000">
                <a:srgbClr val="7030A0">
                  <a:lumMod val="40000"/>
                  <a:alpha val="0"/>
                </a:srgbClr>
              </a:gs>
              <a:gs pos="43000">
                <a:schemeClr val="tx1">
                  <a:lumMod val="95000"/>
                </a:schemeClr>
              </a:gs>
              <a:gs pos="35000">
                <a:srgbClr val="9C9331">
                  <a:alpha val="0"/>
                </a:srgbClr>
              </a:gs>
              <a:gs pos="74000">
                <a:srgbClr val="CAF656">
                  <a:alpha val="0"/>
                </a:srgbClr>
              </a:gs>
              <a:gs pos="20000">
                <a:schemeClr val="tx1">
                  <a:lumMod val="85000"/>
                </a:schemeClr>
              </a:gs>
              <a:gs pos="12000">
                <a:schemeClr val="accent1">
                  <a:tint val="44500"/>
                  <a:satMod val="160000"/>
                  <a:alpha val="0"/>
                </a:schemeClr>
              </a:gs>
              <a:gs pos="65000">
                <a:schemeClr val="tx1">
                  <a:lumMod val="95000"/>
                  <a:alpha val="97000"/>
                </a:schemeClr>
              </a:gs>
              <a:gs pos="30000">
                <a:srgbClr val="835A30">
                  <a:alpha val="0"/>
                </a:srgbClr>
              </a:gs>
            </a:gsLst>
            <a:lin ang="13500000" scaled="1"/>
          </a:gradFill>
          <a:ln w="22225">
            <a:gradFill>
              <a:gsLst>
                <a:gs pos="0">
                  <a:schemeClr val="tx1">
                    <a:lumMod val="75000"/>
                  </a:schemeClr>
                </a:gs>
                <a:gs pos="50000">
                  <a:schemeClr val="tx1">
                    <a:lumMod val="85000"/>
                  </a:schemeClr>
                </a:gs>
                <a:gs pos="100000">
                  <a:schemeClr val="accent1">
                    <a:tint val="23500"/>
                    <a:satMod val="160000"/>
                  </a:schemeClr>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25"/>
          <p:cNvSpPr/>
          <p:nvPr/>
        </p:nvSpPr>
        <p:spPr>
          <a:xfrm rot="14799352" flipH="1" flipV="1">
            <a:off x="4818585" y="97789"/>
            <a:ext cx="2117437" cy="2622388"/>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97000">
                <a:schemeClr val="tx1">
                  <a:lumMod val="95000"/>
                </a:schemeClr>
              </a:gs>
              <a:gs pos="53000">
                <a:srgbClr val="7030A0">
                  <a:lumMod val="40000"/>
                  <a:alpha val="0"/>
                </a:srgbClr>
              </a:gs>
              <a:gs pos="43000">
                <a:schemeClr val="tx1">
                  <a:lumMod val="95000"/>
                </a:schemeClr>
              </a:gs>
              <a:gs pos="35000">
                <a:srgbClr val="9C9331">
                  <a:alpha val="0"/>
                </a:srgbClr>
              </a:gs>
              <a:gs pos="74000">
                <a:srgbClr val="CAF656">
                  <a:alpha val="0"/>
                </a:srgbClr>
              </a:gs>
              <a:gs pos="20000">
                <a:schemeClr val="tx1">
                  <a:lumMod val="85000"/>
                </a:schemeClr>
              </a:gs>
              <a:gs pos="12000">
                <a:schemeClr val="accent1">
                  <a:tint val="44500"/>
                  <a:satMod val="160000"/>
                  <a:alpha val="0"/>
                </a:schemeClr>
              </a:gs>
              <a:gs pos="65000">
                <a:schemeClr val="tx1">
                  <a:lumMod val="95000"/>
                  <a:alpha val="97000"/>
                </a:schemeClr>
              </a:gs>
              <a:gs pos="30000">
                <a:srgbClr val="835A30">
                  <a:alpha val="0"/>
                </a:srgbClr>
              </a:gs>
            </a:gsLst>
            <a:lin ang="13500000" scaled="1"/>
          </a:gradFill>
          <a:ln w="22225" cmpd="sng">
            <a:gradFill>
              <a:gsLst>
                <a:gs pos="0">
                  <a:schemeClr val="tx1">
                    <a:lumMod val="75000"/>
                  </a:schemeClr>
                </a:gs>
                <a:gs pos="50000">
                  <a:schemeClr val="tx1">
                    <a:lumMod val="85000"/>
                  </a:schemeClr>
                </a:gs>
                <a:gs pos="100000">
                  <a:schemeClr val="accent1">
                    <a:tint val="23500"/>
                    <a:satMod val="160000"/>
                  </a:schemeClr>
                </a:gs>
              </a:gsLst>
              <a:lin ang="5400000" scaled="0"/>
            </a:gra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25"/>
          <p:cNvSpPr/>
          <p:nvPr/>
        </p:nvSpPr>
        <p:spPr>
          <a:xfrm rot="6849370" flipV="1">
            <a:off x="2211412" y="75742"/>
            <a:ext cx="2081144" cy="2644542"/>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97000">
                <a:schemeClr val="tx1">
                  <a:lumMod val="95000"/>
                </a:schemeClr>
              </a:gs>
              <a:gs pos="53000">
                <a:srgbClr val="7030A0">
                  <a:lumMod val="40000"/>
                  <a:alpha val="0"/>
                </a:srgbClr>
              </a:gs>
              <a:gs pos="43000">
                <a:schemeClr val="tx1">
                  <a:lumMod val="95000"/>
                </a:schemeClr>
              </a:gs>
              <a:gs pos="35000">
                <a:srgbClr val="9C9331">
                  <a:alpha val="0"/>
                </a:srgbClr>
              </a:gs>
              <a:gs pos="74000">
                <a:srgbClr val="CAF656">
                  <a:alpha val="0"/>
                </a:srgbClr>
              </a:gs>
              <a:gs pos="20000">
                <a:schemeClr val="tx1">
                  <a:lumMod val="85000"/>
                </a:schemeClr>
              </a:gs>
              <a:gs pos="12000">
                <a:schemeClr val="accent1">
                  <a:tint val="44500"/>
                  <a:satMod val="160000"/>
                  <a:alpha val="0"/>
                </a:schemeClr>
              </a:gs>
              <a:gs pos="65000">
                <a:schemeClr val="tx1">
                  <a:lumMod val="95000"/>
                  <a:alpha val="97000"/>
                </a:schemeClr>
              </a:gs>
              <a:gs pos="30000">
                <a:srgbClr val="835A30">
                  <a:alpha val="0"/>
                </a:srgbClr>
              </a:gs>
            </a:gsLst>
            <a:lin ang="13500000" scaled="1"/>
          </a:gradFill>
          <a:ln w="22225">
            <a:gradFill>
              <a:gsLst>
                <a:gs pos="0">
                  <a:schemeClr val="tx1">
                    <a:lumMod val="75000"/>
                  </a:schemeClr>
                </a:gs>
                <a:gs pos="50000">
                  <a:schemeClr val="tx1">
                    <a:lumMod val="85000"/>
                  </a:schemeClr>
                </a:gs>
                <a:gs pos="100000">
                  <a:schemeClr val="accent1">
                    <a:tint val="23500"/>
                    <a:satMod val="160000"/>
                  </a:schemeClr>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5"/>
          <p:cNvSpPr/>
          <p:nvPr/>
        </p:nvSpPr>
        <p:spPr>
          <a:xfrm rot="6847948" flipH="1">
            <a:off x="4805913" y="2389005"/>
            <a:ext cx="2158302" cy="2644542"/>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97000">
                <a:schemeClr val="tx1">
                  <a:lumMod val="95000"/>
                </a:schemeClr>
              </a:gs>
              <a:gs pos="53000">
                <a:srgbClr val="7030A0">
                  <a:lumMod val="40000"/>
                  <a:alpha val="0"/>
                </a:srgbClr>
              </a:gs>
              <a:gs pos="43000">
                <a:schemeClr val="tx1">
                  <a:lumMod val="95000"/>
                </a:schemeClr>
              </a:gs>
              <a:gs pos="35000">
                <a:srgbClr val="9C9331">
                  <a:alpha val="0"/>
                </a:srgbClr>
              </a:gs>
              <a:gs pos="74000">
                <a:srgbClr val="CAF656">
                  <a:alpha val="0"/>
                </a:srgbClr>
              </a:gs>
              <a:gs pos="20000">
                <a:schemeClr val="tx1">
                  <a:lumMod val="85000"/>
                </a:schemeClr>
              </a:gs>
              <a:gs pos="12000">
                <a:schemeClr val="accent1">
                  <a:tint val="44500"/>
                  <a:satMod val="160000"/>
                  <a:alpha val="0"/>
                </a:schemeClr>
              </a:gs>
              <a:gs pos="65000">
                <a:schemeClr val="tx1">
                  <a:lumMod val="95000"/>
                  <a:alpha val="97000"/>
                </a:schemeClr>
              </a:gs>
              <a:gs pos="30000">
                <a:srgbClr val="835A30">
                  <a:alpha val="0"/>
                </a:srgbClr>
              </a:gs>
            </a:gsLst>
            <a:lin ang="13500000" scaled="1"/>
          </a:gradFill>
          <a:ln w="22225">
            <a:gradFill>
              <a:gsLst>
                <a:gs pos="0">
                  <a:schemeClr val="tx1">
                    <a:lumMod val="75000"/>
                  </a:schemeClr>
                </a:gs>
                <a:gs pos="50000">
                  <a:schemeClr val="tx1">
                    <a:lumMod val="85000"/>
                  </a:schemeClr>
                </a:gs>
                <a:gs pos="100000">
                  <a:schemeClr val="accent1">
                    <a:tint val="23500"/>
                    <a:satMod val="160000"/>
                  </a:schemeClr>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6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572134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4000" fill="hold"/>
                                        <p:tgtEl>
                                          <p:spTgt spid="4"/>
                                        </p:tgtEl>
                                        <p:attrNameLst>
                                          <p:attrName>ppt_w</p:attrName>
                                        </p:attrNameLst>
                                      </p:cBhvr>
                                      <p:tavLst>
                                        <p:tav tm="0">
                                          <p:val>
                                            <p:strVal val="#ppt_w"/>
                                          </p:val>
                                        </p:tav>
                                        <p:tav tm="100000">
                                          <p:val>
                                            <p:strVal val="#ppt_w"/>
                                          </p:val>
                                        </p:tav>
                                      </p:tavLst>
                                    </p:anim>
                                    <p:anim calcmode="lin" valueType="num">
                                      <p:cBhvr>
                                        <p:cTn id="12" dur="4000" fill="hold"/>
                                        <p:tgtEl>
                                          <p:spTgt spid="4"/>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21600000">
                                      <p:cBhvr>
                                        <p:cTn id="14" dur="5000" fill="hold"/>
                                        <p:tgtEl>
                                          <p:spTgt spid="4"/>
                                        </p:tgtEl>
                                        <p:attrNameLst>
                                          <p:attrName>r</p:attrName>
                                        </p:attrNameLst>
                                      </p:cBhvr>
                                    </p:animRot>
                                  </p:childTnLst>
                                </p:cTn>
                              </p:par>
                              <p:par>
                                <p:cTn id="15" presetID="2" presetClass="exit" presetSubtype="6" fill="hold" grpId="3" nodeType="withEffect">
                                  <p:stCondLst>
                                    <p:cond delay="0"/>
                                  </p:stCondLst>
                                  <p:childTnLst>
                                    <p:anim calcmode="lin" valueType="num">
                                      <p:cBhvr additive="base">
                                        <p:cTn id="16" dur="5000"/>
                                        <p:tgtEl>
                                          <p:spTgt spid="4"/>
                                        </p:tgtEl>
                                        <p:attrNameLst>
                                          <p:attrName>ppt_x</p:attrName>
                                        </p:attrNameLst>
                                      </p:cBhvr>
                                      <p:tavLst>
                                        <p:tav tm="0">
                                          <p:val>
                                            <p:strVal val="ppt_x"/>
                                          </p:val>
                                        </p:tav>
                                        <p:tav tm="100000">
                                          <p:val>
                                            <p:strVal val="1+ppt_w/2"/>
                                          </p:val>
                                        </p:tav>
                                      </p:tavLst>
                                    </p:anim>
                                    <p:anim calcmode="lin" valueType="num">
                                      <p:cBhvr additive="base">
                                        <p:cTn id="17" dur="5000"/>
                                        <p:tgtEl>
                                          <p:spTgt spid="4"/>
                                        </p:tgtEl>
                                        <p:attrNameLst>
                                          <p:attrName>ppt_y</p:attrName>
                                        </p:attrNameLst>
                                      </p:cBhvr>
                                      <p:tavLst>
                                        <p:tav tm="0">
                                          <p:val>
                                            <p:strVal val="ppt_y"/>
                                          </p:val>
                                        </p:tav>
                                        <p:tav tm="100000">
                                          <p:val>
                                            <p:strVal val="1+ppt_h/2"/>
                                          </p:val>
                                        </p:tav>
                                      </p:tavLst>
                                    </p:anim>
                                    <p:set>
                                      <p:cBhvr>
                                        <p:cTn id="18" dur="1" fill="hold">
                                          <p:stCondLst>
                                            <p:cond delay="4999"/>
                                          </p:stCondLst>
                                        </p:cTn>
                                        <p:tgtEl>
                                          <p:spTgt spid="4"/>
                                        </p:tgtEl>
                                        <p:attrNameLst>
                                          <p:attrName>style.visibility</p:attrName>
                                        </p:attrNameLst>
                                      </p:cBhvr>
                                      <p:to>
                                        <p:strVal val="hidden"/>
                                      </p:to>
                                    </p:set>
                                  </p:childTnLst>
                                </p:cTn>
                              </p:par>
                              <p:par>
                                <p:cTn id="19" presetID="2" presetClass="entr" presetSubtype="12"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0-#ppt_w/2"/>
                                          </p:val>
                                        </p:tav>
                                        <p:tav tm="100000">
                                          <p:val>
                                            <p:strVal val="#ppt_x"/>
                                          </p:val>
                                        </p:tav>
                                      </p:tavLst>
                                    </p:anim>
                                    <p:anim calcmode="lin" valueType="num">
                                      <p:cBhvr additive="base">
                                        <p:cTn id="22" dur="3000" fill="hold"/>
                                        <p:tgtEl>
                                          <p:spTgt spid="3"/>
                                        </p:tgtEl>
                                        <p:attrNameLst>
                                          <p:attrName>ppt_y</p:attrName>
                                        </p:attrNameLst>
                                      </p:cBhvr>
                                      <p:tavLst>
                                        <p:tav tm="0">
                                          <p:val>
                                            <p:strVal val="1+#ppt_h/2"/>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4000" fill="hold"/>
                                        <p:tgtEl>
                                          <p:spTgt spid="3"/>
                                        </p:tgtEl>
                                        <p:attrNameLst>
                                          <p:attrName>ppt_w</p:attrName>
                                        </p:attrNameLst>
                                      </p:cBhvr>
                                      <p:tavLst>
                                        <p:tav tm="0">
                                          <p:val>
                                            <p:strVal val="#ppt_w"/>
                                          </p:val>
                                        </p:tav>
                                        <p:tav tm="100000">
                                          <p:val>
                                            <p:strVal val="#ppt_w"/>
                                          </p:val>
                                        </p:tav>
                                      </p:tavLst>
                                    </p:anim>
                                    <p:anim calcmode="lin" valueType="num">
                                      <p:cBhvr>
                                        <p:cTn id="26" dur="4000" fill="hold"/>
                                        <p:tgtEl>
                                          <p:spTgt spid="3"/>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21600000">
                                      <p:cBhvr>
                                        <p:cTn id="28" dur="5000" fill="hold"/>
                                        <p:tgtEl>
                                          <p:spTgt spid="3"/>
                                        </p:tgtEl>
                                        <p:attrNameLst>
                                          <p:attrName>r</p:attrName>
                                        </p:attrNameLst>
                                      </p:cBhvr>
                                    </p:animRot>
                                  </p:childTnLst>
                                </p:cTn>
                              </p:par>
                              <p:par>
                                <p:cTn id="29" presetID="2" presetClass="exit" presetSubtype="12" fill="hold" grpId="3" nodeType="withEffect">
                                  <p:stCondLst>
                                    <p:cond delay="0"/>
                                  </p:stCondLst>
                                  <p:childTnLst>
                                    <p:anim calcmode="lin" valueType="num">
                                      <p:cBhvr additive="base">
                                        <p:cTn id="30" dur="5000"/>
                                        <p:tgtEl>
                                          <p:spTgt spid="3"/>
                                        </p:tgtEl>
                                        <p:attrNameLst>
                                          <p:attrName>ppt_x</p:attrName>
                                        </p:attrNameLst>
                                      </p:cBhvr>
                                      <p:tavLst>
                                        <p:tav tm="0">
                                          <p:val>
                                            <p:strVal val="ppt_x"/>
                                          </p:val>
                                        </p:tav>
                                        <p:tav tm="100000">
                                          <p:val>
                                            <p:strVal val="0-ppt_w/2"/>
                                          </p:val>
                                        </p:tav>
                                      </p:tavLst>
                                    </p:anim>
                                    <p:anim calcmode="lin" valueType="num">
                                      <p:cBhvr additive="base">
                                        <p:cTn id="31" dur="5000"/>
                                        <p:tgtEl>
                                          <p:spTgt spid="3"/>
                                        </p:tgtEl>
                                        <p:attrNameLst>
                                          <p:attrName>ppt_y</p:attrName>
                                        </p:attrNameLst>
                                      </p:cBhvr>
                                      <p:tavLst>
                                        <p:tav tm="0">
                                          <p:val>
                                            <p:strVal val="ppt_y"/>
                                          </p:val>
                                        </p:tav>
                                        <p:tav tm="100000">
                                          <p:val>
                                            <p:strVal val="1+ppt_h/2"/>
                                          </p:val>
                                        </p:tav>
                                      </p:tavLst>
                                    </p:anim>
                                    <p:set>
                                      <p:cBhvr>
                                        <p:cTn id="32" dur="1" fill="hold">
                                          <p:stCondLst>
                                            <p:cond delay="4999"/>
                                          </p:stCondLst>
                                        </p:cTn>
                                        <p:tgtEl>
                                          <p:spTgt spid="3"/>
                                        </p:tgtEl>
                                        <p:attrNameLst>
                                          <p:attrName>style.visibility</p:attrName>
                                        </p:attrNameLst>
                                      </p:cBhvr>
                                      <p:to>
                                        <p:strVal val="hidden"/>
                                      </p:to>
                                    </p:set>
                                  </p:childTnLst>
                                </p:cTn>
                              </p:par>
                              <p:par>
                                <p:cTn id="33" presetID="2" presetClass="entr" presetSubtype="3" fill="hold" grpId="0"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3000" fill="hold"/>
                                        <p:tgtEl>
                                          <p:spTgt spid="2"/>
                                        </p:tgtEl>
                                        <p:attrNameLst>
                                          <p:attrName>ppt_x</p:attrName>
                                        </p:attrNameLst>
                                      </p:cBhvr>
                                      <p:tavLst>
                                        <p:tav tm="0">
                                          <p:val>
                                            <p:strVal val="1+#ppt_w/2"/>
                                          </p:val>
                                        </p:tav>
                                        <p:tav tm="100000">
                                          <p:val>
                                            <p:strVal val="#ppt_x"/>
                                          </p:val>
                                        </p:tav>
                                      </p:tavLst>
                                    </p:anim>
                                    <p:anim calcmode="lin" valueType="num">
                                      <p:cBhvr additive="base">
                                        <p:cTn id="36" dur="3000" fill="hold"/>
                                        <p:tgtEl>
                                          <p:spTgt spid="2"/>
                                        </p:tgtEl>
                                        <p:attrNameLst>
                                          <p:attrName>ppt_y</p:attrName>
                                        </p:attrNameLst>
                                      </p:cBhvr>
                                      <p:tavLst>
                                        <p:tav tm="0">
                                          <p:val>
                                            <p:strVal val="0-#ppt_h/2"/>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p:cTn id="39" dur="4000" fill="hold"/>
                                        <p:tgtEl>
                                          <p:spTgt spid="2"/>
                                        </p:tgtEl>
                                        <p:attrNameLst>
                                          <p:attrName>ppt_w</p:attrName>
                                        </p:attrNameLst>
                                      </p:cBhvr>
                                      <p:tavLst>
                                        <p:tav tm="0">
                                          <p:val>
                                            <p:strVal val="#ppt_w"/>
                                          </p:val>
                                        </p:tav>
                                        <p:tav tm="100000">
                                          <p:val>
                                            <p:strVal val="#ppt_w"/>
                                          </p:val>
                                        </p:tav>
                                      </p:tavLst>
                                    </p:anim>
                                    <p:anim calcmode="lin" valueType="num">
                                      <p:cBhvr>
                                        <p:cTn id="40" dur="4000" fill="hold"/>
                                        <p:tgtEl>
                                          <p:spTgt spid="2"/>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21600000">
                                      <p:cBhvr>
                                        <p:cTn id="42" dur="5000" fill="hold"/>
                                        <p:tgtEl>
                                          <p:spTgt spid="2"/>
                                        </p:tgtEl>
                                        <p:attrNameLst>
                                          <p:attrName>r</p:attrName>
                                        </p:attrNameLst>
                                      </p:cBhvr>
                                    </p:animRot>
                                  </p:childTnLst>
                                </p:cTn>
                              </p:par>
                              <p:par>
                                <p:cTn id="43" presetID="2" presetClass="exit" presetSubtype="3" fill="hold" grpId="3" nodeType="withEffect">
                                  <p:stCondLst>
                                    <p:cond delay="0"/>
                                  </p:stCondLst>
                                  <p:childTnLst>
                                    <p:anim calcmode="lin" valueType="num">
                                      <p:cBhvr additive="base">
                                        <p:cTn id="44" dur="5000"/>
                                        <p:tgtEl>
                                          <p:spTgt spid="2"/>
                                        </p:tgtEl>
                                        <p:attrNameLst>
                                          <p:attrName>ppt_x</p:attrName>
                                        </p:attrNameLst>
                                      </p:cBhvr>
                                      <p:tavLst>
                                        <p:tav tm="0">
                                          <p:val>
                                            <p:strVal val="ppt_x"/>
                                          </p:val>
                                        </p:tav>
                                        <p:tav tm="100000">
                                          <p:val>
                                            <p:strVal val="1+ppt_w/2"/>
                                          </p:val>
                                        </p:tav>
                                      </p:tavLst>
                                    </p:anim>
                                    <p:anim calcmode="lin" valueType="num">
                                      <p:cBhvr additive="base">
                                        <p:cTn id="45" dur="5000"/>
                                        <p:tgtEl>
                                          <p:spTgt spid="2"/>
                                        </p:tgtEl>
                                        <p:attrNameLst>
                                          <p:attrName>ppt_y</p:attrName>
                                        </p:attrNameLst>
                                      </p:cBhvr>
                                      <p:tavLst>
                                        <p:tav tm="0">
                                          <p:val>
                                            <p:strVal val="ppt_y"/>
                                          </p:val>
                                        </p:tav>
                                        <p:tav tm="100000">
                                          <p:val>
                                            <p:strVal val="0-ppt_h/2"/>
                                          </p:val>
                                        </p:tav>
                                      </p:tavLst>
                                    </p:anim>
                                    <p:set>
                                      <p:cBhvr>
                                        <p:cTn id="46" dur="1" fill="hold">
                                          <p:stCondLst>
                                            <p:cond delay="4999"/>
                                          </p:stCondLst>
                                        </p:cTn>
                                        <p:tgtEl>
                                          <p:spTgt spid="2"/>
                                        </p:tgtEl>
                                        <p:attrNameLst>
                                          <p:attrName>style.visibility</p:attrName>
                                        </p:attrNameLst>
                                      </p:cBhvr>
                                      <p:to>
                                        <p:strVal val="hidden"/>
                                      </p:to>
                                    </p:set>
                                  </p:childTnLst>
                                </p:cTn>
                              </p:par>
                              <p:par>
                                <p:cTn id="47" presetID="2" presetClass="entr" presetSubtype="9"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0-#ppt_w/2"/>
                                          </p:val>
                                        </p:tav>
                                        <p:tav tm="100000">
                                          <p:val>
                                            <p:strVal val="#ppt_x"/>
                                          </p:val>
                                        </p:tav>
                                      </p:tavLst>
                                    </p:anim>
                                    <p:anim calcmode="lin" valueType="num">
                                      <p:cBhvr additive="base">
                                        <p:cTn id="50" dur="3000" fill="hold"/>
                                        <p:tgtEl>
                                          <p:spTgt spid="5"/>
                                        </p:tgtEl>
                                        <p:attrNameLst>
                                          <p:attrName>ppt_y</p:attrName>
                                        </p:attrNameLst>
                                      </p:cBhvr>
                                      <p:tavLst>
                                        <p:tav tm="0">
                                          <p:val>
                                            <p:strVal val="0-#ppt_h/2"/>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4000" fill="hold"/>
                                        <p:tgtEl>
                                          <p:spTgt spid="5"/>
                                        </p:tgtEl>
                                        <p:attrNameLst>
                                          <p:attrName>ppt_w</p:attrName>
                                        </p:attrNameLst>
                                      </p:cBhvr>
                                      <p:tavLst>
                                        <p:tav tm="0">
                                          <p:val>
                                            <p:strVal val="#ppt_w"/>
                                          </p:val>
                                        </p:tav>
                                        <p:tav tm="100000">
                                          <p:val>
                                            <p:strVal val="#ppt_w"/>
                                          </p:val>
                                        </p:tav>
                                      </p:tavLst>
                                    </p:anim>
                                    <p:anim calcmode="lin" valueType="num">
                                      <p:cBhvr>
                                        <p:cTn id="54" dur="4000" fill="hold"/>
                                        <p:tgtEl>
                                          <p:spTgt spid="5"/>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21600000">
                                      <p:cBhvr>
                                        <p:cTn id="56" dur="5000" fill="hold"/>
                                        <p:tgtEl>
                                          <p:spTgt spid="5"/>
                                        </p:tgtEl>
                                        <p:attrNameLst>
                                          <p:attrName>r</p:attrName>
                                        </p:attrNameLst>
                                      </p:cBhvr>
                                    </p:animRot>
                                  </p:childTnLst>
                                </p:cTn>
                              </p:par>
                              <p:par>
                                <p:cTn id="57" presetID="2" presetClass="exit" presetSubtype="9" fill="hold" grpId="3" nodeType="withEffect">
                                  <p:stCondLst>
                                    <p:cond delay="0"/>
                                  </p:stCondLst>
                                  <p:childTnLst>
                                    <p:anim calcmode="lin" valueType="num">
                                      <p:cBhvr additive="base">
                                        <p:cTn id="58" dur="5000"/>
                                        <p:tgtEl>
                                          <p:spTgt spid="5"/>
                                        </p:tgtEl>
                                        <p:attrNameLst>
                                          <p:attrName>ppt_x</p:attrName>
                                        </p:attrNameLst>
                                      </p:cBhvr>
                                      <p:tavLst>
                                        <p:tav tm="0">
                                          <p:val>
                                            <p:strVal val="ppt_x"/>
                                          </p:val>
                                        </p:tav>
                                        <p:tav tm="100000">
                                          <p:val>
                                            <p:strVal val="0-ppt_w/2"/>
                                          </p:val>
                                        </p:tav>
                                      </p:tavLst>
                                    </p:anim>
                                    <p:anim calcmode="lin" valueType="num">
                                      <p:cBhvr additive="base">
                                        <p:cTn id="59" dur="5000"/>
                                        <p:tgtEl>
                                          <p:spTgt spid="5"/>
                                        </p:tgtEl>
                                        <p:attrNameLst>
                                          <p:attrName>ppt_y</p:attrName>
                                        </p:attrNameLst>
                                      </p:cBhvr>
                                      <p:tavLst>
                                        <p:tav tm="0">
                                          <p:val>
                                            <p:strVal val="ppt_y"/>
                                          </p:val>
                                        </p:tav>
                                        <p:tav tm="100000">
                                          <p:val>
                                            <p:strVal val="0-ppt_h/2"/>
                                          </p:val>
                                        </p:tav>
                                      </p:tavLst>
                                    </p:anim>
                                    <p:set>
                                      <p:cBhvr>
                                        <p:cTn id="60" dur="1" fill="hold">
                                          <p:stCondLst>
                                            <p:cond delay="4999"/>
                                          </p:stCondLst>
                                        </p:cTn>
                                        <p:tgtEl>
                                          <p:spTgt spid="5"/>
                                        </p:tgtEl>
                                        <p:attrNameLst>
                                          <p:attrName>style.visibility</p:attrName>
                                        </p:attrNameLst>
                                      </p:cBhvr>
                                      <p:to>
                                        <p:strVal val="hidden"/>
                                      </p:to>
                                    </p:set>
                                  </p:childTnLst>
                                </p:cTn>
                              </p:par>
                              <p:par>
                                <p:cTn id="61" presetID="23" presetClass="entr" presetSubtype="272" fill="hold" nodeType="withEffect">
                                  <p:stCondLst>
                                    <p:cond delay="500"/>
                                  </p:stCondLst>
                                  <p:childTnLst>
                                    <p:set>
                                      <p:cBhvr>
                                        <p:cTn id="62" dur="1" fill="hold">
                                          <p:stCondLst>
                                            <p:cond delay="0"/>
                                          </p:stCondLst>
                                        </p:cTn>
                                        <p:tgtEl>
                                          <p:spTgt spid="8"/>
                                        </p:tgtEl>
                                        <p:attrNameLst>
                                          <p:attrName>style.visibility</p:attrName>
                                        </p:attrNameLst>
                                      </p:cBhvr>
                                      <p:to>
                                        <p:strVal val="visible"/>
                                      </p:to>
                                    </p:set>
                                    <p:anim calcmode="lin" valueType="num">
                                      <p:cBhvr>
                                        <p:cTn id="63" dur="3250" fill="hold"/>
                                        <p:tgtEl>
                                          <p:spTgt spid="8"/>
                                        </p:tgtEl>
                                        <p:attrNameLst>
                                          <p:attrName>ppt_w</p:attrName>
                                        </p:attrNameLst>
                                      </p:cBhvr>
                                      <p:tavLst>
                                        <p:tav tm="0">
                                          <p:val>
                                            <p:strVal val="2/3*#ppt_w"/>
                                          </p:val>
                                        </p:tav>
                                        <p:tav tm="100000">
                                          <p:val>
                                            <p:strVal val="#ppt_w"/>
                                          </p:val>
                                        </p:tav>
                                      </p:tavLst>
                                    </p:anim>
                                    <p:anim calcmode="lin" valueType="num">
                                      <p:cBhvr>
                                        <p:cTn id="64" dur="3250" fill="hold"/>
                                        <p:tgtEl>
                                          <p:spTgt spid="8"/>
                                        </p:tgtEl>
                                        <p:attrNameLst>
                                          <p:attrName>ppt_h</p:attrName>
                                        </p:attrNameLst>
                                      </p:cBhvr>
                                      <p:tavLst>
                                        <p:tav tm="0">
                                          <p:val>
                                            <p:strVal val="2/3*#ppt_h"/>
                                          </p:val>
                                        </p:tav>
                                        <p:tav tm="100000">
                                          <p:val>
                                            <p:strVal val="#ppt_h"/>
                                          </p:val>
                                        </p:tav>
                                      </p:tavLst>
                                    </p:anim>
                                  </p:childTnLst>
                                </p:cTn>
                              </p:par>
                              <p:par>
                                <p:cTn id="65" presetID="8" presetClass="entr" presetSubtype="32" fill="hold" nodeType="withEffect">
                                  <p:stCondLst>
                                    <p:cond delay="500"/>
                                  </p:stCondLst>
                                  <p:childTnLst>
                                    <p:set>
                                      <p:cBhvr>
                                        <p:cTn id="66" dur="1" fill="hold">
                                          <p:stCondLst>
                                            <p:cond delay="0"/>
                                          </p:stCondLst>
                                        </p:cTn>
                                        <p:tgtEl>
                                          <p:spTgt spid="8"/>
                                        </p:tgtEl>
                                        <p:attrNameLst>
                                          <p:attrName>style.visibility</p:attrName>
                                        </p:attrNameLst>
                                      </p:cBhvr>
                                      <p:to>
                                        <p:strVal val="visible"/>
                                      </p:to>
                                    </p:set>
                                    <p:animEffect transition="in" filter="diamond(out)">
                                      <p:cBhvr>
                                        <p:cTn id="67" dur="3250"/>
                                        <p:tgtEl>
                                          <p:spTgt spid="8"/>
                                        </p:tgtEl>
                                      </p:cBhvr>
                                    </p:animEffect>
                                  </p:childTnLst>
                                </p:cTn>
                              </p:par>
                              <p:par>
                                <p:cTn id="68" presetID="9" presetClass="emph" presetSubtype="0" grpId="0" nodeType="withEffect">
                                  <p:stCondLst>
                                    <p:cond delay="0"/>
                                  </p:stCondLst>
                                  <p:childTnLst>
                                    <p:set>
                                      <p:cBhvr rctx="PPT">
                                        <p:cTn id="69" dur="indefinite"/>
                                        <p:tgtEl>
                                          <p:spTgt spid="7"/>
                                        </p:tgtEl>
                                        <p:attrNameLst>
                                          <p:attrName>style.opacity</p:attrName>
                                        </p:attrNameLst>
                                      </p:cBhvr>
                                      <p:to>
                                        <p:strVal val="0"/>
                                      </p:to>
                                    </p:set>
                                    <p:animEffect filter="image" prLst="opacity: 0">
                                      <p:cBhvr rctx="IE">
                                        <p:cTn id="70"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 name="117 Imagen" descr="LECHE"/>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4593" y="-29792"/>
            <a:ext cx="9178593" cy="5173291"/>
          </a:xfrm>
          <a:prstGeom prst="rect">
            <a:avLst/>
          </a:prstGeom>
          <a:noFill/>
          <a:ln>
            <a:noFill/>
          </a:ln>
        </p:spPr>
      </p:pic>
      <p:sp>
        <p:nvSpPr>
          <p:cNvPr id="10" name="1 Rectángulo"/>
          <p:cNvSpPr/>
          <p:nvPr/>
        </p:nvSpPr>
        <p:spPr>
          <a:xfrm rot="16200000" flipH="1">
            <a:off x="2283889"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 Rectángulo"/>
          <p:cNvSpPr/>
          <p:nvPr/>
        </p:nvSpPr>
        <p:spPr>
          <a:xfrm rot="16200000" flipH="1">
            <a:off x="3090675"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 Rectángulo"/>
          <p:cNvSpPr/>
          <p:nvPr/>
        </p:nvSpPr>
        <p:spPr>
          <a:xfrm rot="16200000" flipH="1">
            <a:off x="3885100" y="453031"/>
            <a:ext cx="615405" cy="532370"/>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 Rectángulo"/>
          <p:cNvSpPr/>
          <p:nvPr/>
        </p:nvSpPr>
        <p:spPr>
          <a:xfrm rot="16200000" flipH="1">
            <a:off x="2681145"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 Rectángulo"/>
          <p:cNvSpPr/>
          <p:nvPr/>
        </p:nvSpPr>
        <p:spPr>
          <a:xfrm rot="16200000" flipH="1">
            <a:off x="3527609"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 Rectángulo"/>
          <p:cNvSpPr/>
          <p:nvPr/>
        </p:nvSpPr>
        <p:spPr>
          <a:xfrm rot="16200000" flipH="1">
            <a:off x="3090677" y="191548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 Rectángulo"/>
          <p:cNvSpPr/>
          <p:nvPr/>
        </p:nvSpPr>
        <p:spPr>
          <a:xfrm rot="16200000" flipH="1">
            <a:off x="-41518"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 Rectángulo"/>
          <p:cNvSpPr/>
          <p:nvPr/>
        </p:nvSpPr>
        <p:spPr>
          <a:xfrm rot="16200000" flipH="1">
            <a:off x="765268"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 Rectángulo"/>
          <p:cNvSpPr/>
          <p:nvPr/>
        </p:nvSpPr>
        <p:spPr>
          <a:xfrm rot="16200000" flipH="1">
            <a:off x="1559692"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 Rectángulo"/>
          <p:cNvSpPr/>
          <p:nvPr/>
        </p:nvSpPr>
        <p:spPr>
          <a:xfrm rot="16200000" flipH="1">
            <a:off x="355739" y="1184259"/>
            <a:ext cx="615405" cy="532370"/>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1 Rectángulo"/>
          <p:cNvSpPr/>
          <p:nvPr/>
        </p:nvSpPr>
        <p:spPr>
          <a:xfrm rot="16200000" flipH="1">
            <a:off x="1202202"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1 Rectángulo"/>
          <p:cNvSpPr/>
          <p:nvPr/>
        </p:nvSpPr>
        <p:spPr>
          <a:xfrm rot="16200000" flipH="1">
            <a:off x="765270" y="191548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1 Rectángulo"/>
          <p:cNvSpPr/>
          <p:nvPr/>
        </p:nvSpPr>
        <p:spPr>
          <a:xfrm rot="16200000" flipH="1">
            <a:off x="6968906"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1 Rectángulo"/>
          <p:cNvSpPr/>
          <p:nvPr/>
        </p:nvSpPr>
        <p:spPr>
          <a:xfrm rot="16200000" flipH="1">
            <a:off x="7775692"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1 Rectángulo"/>
          <p:cNvSpPr/>
          <p:nvPr/>
        </p:nvSpPr>
        <p:spPr>
          <a:xfrm rot="16200000" flipH="1">
            <a:off x="8570116"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1 Rectángulo"/>
          <p:cNvSpPr/>
          <p:nvPr/>
        </p:nvSpPr>
        <p:spPr>
          <a:xfrm rot="16200000" flipH="1">
            <a:off x="7366162"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1 Rectángulo"/>
          <p:cNvSpPr/>
          <p:nvPr/>
        </p:nvSpPr>
        <p:spPr>
          <a:xfrm rot="16200000" flipH="1">
            <a:off x="8212626"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1 Rectángulo"/>
          <p:cNvSpPr/>
          <p:nvPr/>
        </p:nvSpPr>
        <p:spPr>
          <a:xfrm rot="16200000" flipH="1">
            <a:off x="7775690" y="191548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1 Rectángulo"/>
          <p:cNvSpPr/>
          <p:nvPr/>
        </p:nvSpPr>
        <p:spPr>
          <a:xfrm rot="16200000" flipH="1">
            <a:off x="4643499"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1 Rectángulo"/>
          <p:cNvSpPr/>
          <p:nvPr/>
        </p:nvSpPr>
        <p:spPr>
          <a:xfrm rot="16200000" flipH="1">
            <a:off x="5450285"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1 Rectángulo"/>
          <p:cNvSpPr/>
          <p:nvPr/>
        </p:nvSpPr>
        <p:spPr>
          <a:xfrm rot="16200000" flipH="1">
            <a:off x="6244709"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1 Rectángulo"/>
          <p:cNvSpPr/>
          <p:nvPr/>
        </p:nvSpPr>
        <p:spPr>
          <a:xfrm rot="16200000" flipH="1">
            <a:off x="5040755"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1 Rectángulo"/>
          <p:cNvSpPr/>
          <p:nvPr/>
        </p:nvSpPr>
        <p:spPr>
          <a:xfrm rot="16200000" flipH="1">
            <a:off x="5887219"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1 Rectángulo"/>
          <p:cNvSpPr/>
          <p:nvPr/>
        </p:nvSpPr>
        <p:spPr>
          <a:xfrm rot="16200000" flipH="1">
            <a:off x="5450283" y="191548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1 Rectángulo"/>
          <p:cNvSpPr/>
          <p:nvPr/>
        </p:nvSpPr>
        <p:spPr>
          <a:xfrm rot="5400000" flipH="1" flipV="1">
            <a:off x="2271682"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1 Rectángulo"/>
          <p:cNvSpPr/>
          <p:nvPr/>
        </p:nvSpPr>
        <p:spPr>
          <a:xfrm rot="5400000" flipH="1" flipV="1">
            <a:off x="3078468"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1 Rectángulo"/>
          <p:cNvSpPr/>
          <p:nvPr/>
        </p:nvSpPr>
        <p:spPr>
          <a:xfrm rot="5400000" flipH="1" flipV="1">
            <a:off x="3872892"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1 Rectángulo"/>
          <p:cNvSpPr/>
          <p:nvPr/>
        </p:nvSpPr>
        <p:spPr>
          <a:xfrm rot="5400000" flipH="1" flipV="1">
            <a:off x="2668938"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1 Rectángulo"/>
          <p:cNvSpPr/>
          <p:nvPr/>
        </p:nvSpPr>
        <p:spPr>
          <a:xfrm rot="5400000" flipH="1" flipV="1">
            <a:off x="3515402"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1 Rectángulo"/>
          <p:cNvSpPr/>
          <p:nvPr/>
        </p:nvSpPr>
        <p:spPr>
          <a:xfrm rot="5400000" flipH="1" flipV="1">
            <a:off x="3078468" y="268503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1 Rectángulo"/>
          <p:cNvSpPr/>
          <p:nvPr/>
        </p:nvSpPr>
        <p:spPr>
          <a:xfrm rot="5400000" flipH="1" flipV="1">
            <a:off x="-53726" y="4147483"/>
            <a:ext cx="615405" cy="532370"/>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1 Rectángulo"/>
          <p:cNvSpPr/>
          <p:nvPr/>
        </p:nvSpPr>
        <p:spPr>
          <a:xfrm rot="5400000" flipH="1" flipV="1">
            <a:off x="753061"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1 Rectángulo"/>
          <p:cNvSpPr/>
          <p:nvPr/>
        </p:nvSpPr>
        <p:spPr>
          <a:xfrm rot="5400000" flipH="1" flipV="1">
            <a:off x="1547485"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1 Rectángulo"/>
          <p:cNvSpPr/>
          <p:nvPr/>
        </p:nvSpPr>
        <p:spPr>
          <a:xfrm rot="5400000" flipH="1" flipV="1">
            <a:off x="343530" y="3416256"/>
            <a:ext cx="615405" cy="532370"/>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1 Rectángulo"/>
          <p:cNvSpPr/>
          <p:nvPr/>
        </p:nvSpPr>
        <p:spPr>
          <a:xfrm rot="5400000" flipH="1" flipV="1">
            <a:off x="1189995"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1 Rectángulo"/>
          <p:cNvSpPr/>
          <p:nvPr/>
        </p:nvSpPr>
        <p:spPr>
          <a:xfrm rot="5400000" flipH="1" flipV="1">
            <a:off x="753061" y="268503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1 Rectángulo"/>
          <p:cNvSpPr/>
          <p:nvPr/>
        </p:nvSpPr>
        <p:spPr>
          <a:xfrm rot="5400000" flipH="1" flipV="1">
            <a:off x="6956697"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1 Rectángulo"/>
          <p:cNvSpPr/>
          <p:nvPr/>
        </p:nvSpPr>
        <p:spPr>
          <a:xfrm rot="5400000" flipH="1" flipV="1">
            <a:off x="7763483"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1 Rectángulo"/>
          <p:cNvSpPr/>
          <p:nvPr/>
        </p:nvSpPr>
        <p:spPr>
          <a:xfrm rot="5400000" flipH="1" flipV="1">
            <a:off x="8557907"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1 Rectángulo"/>
          <p:cNvSpPr/>
          <p:nvPr/>
        </p:nvSpPr>
        <p:spPr>
          <a:xfrm rot="5400000" flipH="1" flipV="1">
            <a:off x="7353953"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1 Rectángulo"/>
          <p:cNvSpPr/>
          <p:nvPr/>
        </p:nvSpPr>
        <p:spPr>
          <a:xfrm rot="5400000" flipH="1" flipV="1">
            <a:off x="8200417"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1 Rectángulo"/>
          <p:cNvSpPr/>
          <p:nvPr/>
        </p:nvSpPr>
        <p:spPr>
          <a:xfrm rot="5400000" flipH="1" flipV="1">
            <a:off x="7763483" y="268503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1 Rectángulo"/>
          <p:cNvSpPr/>
          <p:nvPr/>
        </p:nvSpPr>
        <p:spPr>
          <a:xfrm rot="5400000" flipH="1" flipV="1">
            <a:off x="4631290"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1 Rectángulo"/>
          <p:cNvSpPr/>
          <p:nvPr/>
        </p:nvSpPr>
        <p:spPr>
          <a:xfrm rot="5400000" flipH="1" flipV="1">
            <a:off x="5438076"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1 Rectángulo"/>
          <p:cNvSpPr/>
          <p:nvPr/>
        </p:nvSpPr>
        <p:spPr>
          <a:xfrm rot="5400000" flipH="1" flipV="1">
            <a:off x="6232500"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1 Rectángulo"/>
          <p:cNvSpPr/>
          <p:nvPr/>
        </p:nvSpPr>
        <p:spPr>
          <a:xfrm rot="5400000" flipH="1" flipV="1">
            <a:off x="5028546"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1 Rectángulo"/>
          <p:cNvSpPr/>
          <p:nvPr/>
        </p:nvSpPr>
        <p:spPr>
          <a:xfrm rot="5400000" flipH="1" flipV="1">
            <a:off x="5875010"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1 Rectángulo"/>
          <p:cNvSpPr/>
          <p:nvPr/>
        </p:nvSpPr>
        <p:spPr>
          <a:xfrm rot="5400000" flipH="1" flipV="1">
            <a:off x="5438076" y="268503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1 Rectángulo"/>
          <p:cNvSpPr/>
          <p:nvPr/>
        </p:nvSpPr>
        <p:spPr>
          <a:xfrm rot="16200000" flipH="1">
            <a:off x="2283889"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1 Rectángulo"/>
          <p:cNvSpPr/>
          <p:nvPr/>
        </p:nvSpPr>
        <p:spPr>
          <a:xfrm rot="16200000" flipH="1">
            <a:off x="3090675"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1 Rectángulo"/>
          <p:cNvSpPr/>
          <p:nvPr/>
        </p:nvSpPr>
        <p:spPr>
          <a:xfrm rot="16200000" flipH="1">
            <a:off x="3885100" y="453031"/>
            <a:ext cx="615405" cy="532370"/>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1 Rectángulo"/>
          <p:cNvSpPr/>
          <p:nvPr/>
        </p:nvSpPr>
        <p:spPr>
          <a:xfrm rot="16200000" flipH="1">
            <a:off x="2681145"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1 Rectángulo"/>
          <p:cNvSpPr/>
          <p:nvPr/>
        </p:nvSpPr>
        <p:spPr>
          <a:xfrm rot="16200000" flipH="1">
            <a:off x="3527609"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1 Rectángulo"/>
          <p:cNvSpPr/>
          <p:nvPr/>
        </p:nvSpPr>
        <p:spPr>
          <a:xfrm rot="16200000" flipH="1">
            <a:off x="3090677" y="191548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1 Rectángulo"/>
          <p:cNvSpPr/>
          <p:nvPr/>
        </p:nvSpPr>
        <p:spPr>
          <a:xfrm rot="16200000" flipH="1">
            <a:off x="-41518" y="453031"/>
            <a:ext cx="615405" cy="532367"/>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1 Rectángulo"/>
          <p:cNvSpPr/>
          <p:nvPr/>
        </p:nvSpPr>
        <p:spPr>
          <a:xfrm rot="16200000" flipH="1">
            <a:off x="765268"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1 Rectángulo"/>
          <p:cNvSpPr/>
          <p:nvPr/>
        </p:nvSpPr>
        <p:spPr>
          <a:xfrm rot="16200000" flipH="1">
            <a:off x="1559692"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1 Rectángulo"/>
          <p:cNvSpPr/>
          <p:nvPr/>
        </p:nvSpPr>
        <p:spPr>
          <a:xfrm rot="16200000" flipH="1">
            <a:off x="355739" y="1184259"/>
            <a:ext cx="615405" cy="532370"/>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1 Rectángulo"/>
          <p:cNvSpPr/>
          <p:nvPr/>
        </p:nvSpPr>
        <p:spPr>
          <a:xfrm rot="16200000" flipH="1">
            <a:off x="1202202"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1 Rectángulo"/>
          <p:cNvSpPr/>
          <p:nvPr/>
        </p:nvSpPr>
        <p:spPr>
          <a:xfrm rot="16200000" flipH="1">
            <a:off x="765270" y="191548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1 Rectángulo"/>
          <p:cNvSpPr/>
          <p:nvPr/>
        </p:nvSpPr>
        <p:spPr>
          <a:xfrm rot="16200000" flipH="1">
            <a:off x="6968906"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1 Rectángulo"/>
          <p:cNvSpPr/>
          <p:nvPr/>
        </p:nvSpPr>
        <p:spPr>
          <a:xfrm rot="16200000" flipH="1">
            <a:off x="7775692"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1 Rectángulo"/>
          <p:cNvSpPr/>
          <p:nvPr/>
        </p:nvSpPr>
        <p:spPr>
          <a:xfrm rot="16200000" flipH="1">
            <a:off x="8570116" y="453032"/>
            <a:ext cx="615405" cy="532367"/>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1 Rectángulo"/>
          <p:cNvSpPr/>
          <p:nvPr/>
        </p:nvSpPr>
        <p:spPr>
          <a:xfrm rot="16200000" flipH="1">
            <a:off x="7366162"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1 Rectángulo"/>
          <p:cNvSpPr/>
          <p:nvPr/>
        </p:nvSpPr>
        <p:spPr>
          <a:xfrm rot="16200000" flipH="1">
            <a:off x="8212626"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1 Rectángulo"/>
          <p:cNvSpPr/>
          <p:nvPr/>
        </p:nvSpPr>
        <p:spPr>
          <a:xfrm rot="16200000" flipH="1">
            <a:off x="7775690" y="191548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1 Rectángulo"/>
          <p:cNvSpPr/>
          <p:nvPr/>
        </p:nvSpPr>
        <p:spPr>
          <a:xfrm rot="16200000" flipH="1">
            <a:off x="4643499"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1 Rectángulo"/>
          <p:cNvSpPr/>
          <p:nvPr/>
        </p:nvSpPr>
        <p:spPr>
          <a:xfrm rot="16200000" flipH="1">
            <a:off x="5450285"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1 Rectángulo"/>
          <p:cNvSpPr/>
          <p:nvPr/>
        </p:nvSpPr>
        <p:spPr>
          <a:xfrm rot="16200000" flipH="1">
            <a:off x="6244709"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1 Rectángulo"/>
          <p:cNvSpPr/>
          <p:nvPr/>
        </p:nvSpPr>
        <p:spPr>
          <a:xfrm rot="16200000" flipH="1">
            <a:off x="5040755"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1 Rectángulo"/>
          <p:cNvSpPr/>
          <p:nvPr/>
        </p:nvSpPr>
        <p:spPr>
          <a:xfrm rot="16200000" flipH="1">
            <a:off x="5887219"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1 Rectángulo"/>
          <p:cNvSpPr/>
          <p:nvPr/>
        </p:nvSpPr>
        <p:spPr>
          <a:xfrm rot="16200000" flipH="1">
            <a:off x="5450283" y="191548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1 Rectángulo"/>
          <p:cNvSpPr/>
          <p:nvPr/>
        </p:nvSpPr>
        <p:spPr>
          <a:xfrm rot="5400000" flipH="1" flipV="1">
            <a:off x="2271682"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1 Rectángulo"/>
          <p:cNvSpPr/>
          <p:nvPr/>
        </p:nvSpPr>
        <p:spPr>
          <a:xfrm rot="5400000" flipH="1" flipV="1">
            <a:off x="3078468"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1 Rectángulo"/>
          <p:cNvSpPr/>
          <p:nvPr/>
        </p:nvSpPr>
        <p:spPr>
          <a:xfrm rot="5400000" flipH="1" flipV="1">
            <a:off x="3872892"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1 Rectángulo"/>
          <p:cNvSpPr/>
          <p:nvPr/>
        </p:nvSpPr>
        <p:spPr>
          <a:xfrm rot="5400000" flipH="1" flipV="1">
            <a:off x="2668938"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1 Rectángulo"/>
          <p:cNvSpPr/>
          <p:nvPr/>
        </p:nvSpPr>
        <p:spPr>
          <a:xfrm rot="5400000" flipH="1" flipV="1">
            <a:off x="3515402"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1 Rectángulo"/>
          <p:cNvSpPr/>
          <p:nvPr/>
        </p:nvSpPr>
        <p:spPr>
          <a:xfrm rot="5400000" flipH="1" flipV="1">
            <a:off x="3078468" y="268503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1 Rectángulo"/>
          <p:cNvSpPr/>
          <p:nvPr/>
        </p:nvSpPr>
        <p:spPr>
          <a:xfrm rot="5400000" flipH="1" flipV="1">
            <a:off x="-53726" y="4147483"/>
            <a:ext cx="615405" cy="532370"/>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 Rectángulo"/>
          <p:cNvSpPr/>
          <p:nvPr/>
        </p:nvSpPr>
        <p:spPr>
          <a:xfrm rot="5400000" flipH="1" flipV="1">
            <a:off x="753061"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 Rectángulo"/>
          <p:cNvSpPr/>
          <p:nvPr/>
        </p:nvSpPr>
        <p:spPr>
          <a:xfrm rot="5400000" flipH="1" flipV="1">
            <a:off x="1547485"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 Rectángulo"/>
          <p:cNvSpPr/>
          <p:nvPr/>
        </p:nvSpPr>
        <p:spPr>
          <a:xfrm rot="5400000" flipH="1" flipV="1">
            <a:off x="343530" y="3416256"/>
            <a:ext cx="615405" cy="532370"/>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 Rectángulo"/>
          <p:cNvSpPr/>
          <p:nvPr/>
        </p:nvSpPr>
        <p:spPr>
          <a:xfrm rot="5400000" flipH="1" flipV="1">
            <a:off x="1189995"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 Rectángulo"/>
          <p:cNvSpPr/>
          <p:nvPr/>
        </p:nvSpPr>
        <p:spPr>
          <a:xfrm rot="5400000" flipH="1" flipV="1">
            <a:off x="753061" y="268503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 Rectángulo"/>
          <p:cNvSpPr/>
          <p:nvPr/>
        </p:nvSpPr>
        <p:spPr>
          <a:xfrm rot="5400000" flipH="1" flipV="1">
            <a:off x="6956697"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 Rectángulo"/>
          <p:cNvSpPr/>
          <p:nvPr/>
        </p:nvSpPr>
        <p:spPr>
          <a:xfrm rot="5400000" flipH="1" flipV="1">
            <a:off x="7763483"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 Rectángulo"/>
          <p:cNvSpPr/>
          <p:nvPr/>
        </p:nvSpPr>
        <p:spPr>
          <a:xfrm rot="5400000" flipH="1" flipV="1">
            <a:off x="8557907"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 Rectángulo"/>
          <p:cNvSpPr/>
          <p:nvPr/>
        </p:nvSpPr>
        <p:spPr>
          <a:xfrm rot="5400000" flipH="1" flipV="1">
            <a:off x="7353953"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 Rectángulo"/>
          <p:cNvSpPr/>
          <p:nvPr/>
        </p:nvSpPr>
        <p:spPr>
          <a:xfrm rot="5400000" flipH="1" flipV="1">
            <a:off x="8200417"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 Rectángulo"/>
          <p:cNvSpPr/>
          <p:nvPr/>
        </p:nvSpPr>
        <p:spPr>
          <a:xfrm rot="5400000" flipH="1" flipV="1">
            <a:off x="7763483" y="268503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 Rectángulo"/>
          <p:cNvSpPr/>
          <p:nvPr/>
        </p:nvSpPr>
        <p:spPr>
          <a:xfrm rot="5400000" flipH="1" flipV="1">
            <a:off x="4631290"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 Rectángulo"/>
          <p:cNvSpPr/>
          <p:nvPr/>
        </p:nvSpPr>
        <p:spPr>
          <a:xfrm rot="5400000" flipH="1" flipV="1">
            <a:off x="5438076"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 Rectángulo"/>
          <p:cNvSpPr/>
          <p:nvPr/>
        </p:nvSpPr>
        <p:spPr>
          <a:xfrm rot="5400000" flipH="1" flipV="1">
            <a:off x="6232500"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 Rectángulo"/>
          <p:cNvSpPr/>
          <p:nvPr/>
        </p:nvSpPr>
        <p:spPr>
          <a:xfrm rot="5400000" flipH="1" flipV="1">
            <a:off x="5028546"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 Rectángulo"/>
          <p:cNvSpPr/>
          <p:nvPr/>
        </p:nvSpPr>
        <p:spPr>
          <a:xfrm rot="5400000" flipH="1" flipV="1">
            <a:off x="5875010"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 Rectángulo"/>
          <p:cNvSpPr/>
          <p:nvPr/>
        </p:nvSpPr>
        <p:spPr>
          <a:xfrm rot="5400000" flipH="1" flipV="1">
            <a:off x="5438076" y="268503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a:gsLst>
              <a:gs pos="27500">
                <a:srgbClr val="663300"/>
              </a:gs>
              <a:gs pos="33000">
                <a:schemeClr val="tx1">
                  <a:alpha val="34000"/>
                </a:schemeClr>
              </a:gs>
              <a:gs pos="22000">
                <a:srgbClr val="FF0000">
                  <a:alpha val="84000"/>
                </a:srgbClr>
              </a:gs>
            </a:gsLst>
            <a:path path="circle">
              <a:fillToRect l="50000" t="50000" r="50000" b="50000"/>
            </a:path>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90079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4000" fill="hold"/>
                                        <p:tgtEl>
                                          <p:spTgt spid="17"/>
                                        </p:tgtEl>
                                        <p:attrNameLst>
                                          <p:attrName>ppt_x</p:attrName>
                                        </p:attrNameLst>
                                      </p:cBhvr>
                                      <p:tavLst>
                                        <p:tav tm="0">
                                          <p:val>
                                            <p:strVal val="#ppt_x"/>
                                          </p:val>
                                        </p:tav>
                                        <p:tav tm="100000">
                                          <p:val>
                                            <p:strVal val="#ppt_x"/>
                                          </p:val>
                                        </p:tav>
                                      </p:tavLst>
                                    </p:anim>
                                    <p:anim calcmode="lin" valueType="num">
                                      <p:cBhvr additive="base">
                                        <p:cTn id="8" dur="4000" fill="hold"/>
                                        <p:tgtEl>
                                          <p:spTgt spid="17"/>
                                        </p:tgtEl>
                                        <p:attrNameLst>
                                          <p:attrName>ppt_y</p:attrName>
                                        </p:attrNameLst>
                                      </p:cBhvr>
                                      <p:tavLst>
                                        <p:tav tm="0">
                                          <p:val>
                                            <p:strVal val="0-#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4000" fill="hold"/>
                                        <p:tgtEl>
                                          <p:spTgt spid="17"/>
                                        </p:tgtEl>
                                        <p:attrNameLst>
                                          <p:attrName>ppt_w</p:attrName>
                                        </p:attrNameLst>
                                      </p:cBhvr>
                                      <p:tavLst>
                                        <p:tav tm="0" fmla="#ppt_w*sin(2.5*pi*$)">
                                          <p:val>
                                            <p:fltVal val="0"/>
                                          </p:val>
                                        </p:tav>
                                        <p:tav tm="100000">
                                          <p:val>
                                            <p:fltVal val="1"/>
                                          </p:val>
                                        </p:tav>
                                      </p:tavLst>
                                    </p:anim>
                                    <p:anim calcmode="lin" valueType="num">
                                      <p:cBhvr>
                                        <p:cTn id="12" dur="4000" fill="hold"/>
                                        <p:tgtEl>
                                          <p:spTgt spid="17"/>
                                        </p:tgtEl>
                                        <p:attrNameLst>
                                          <p:attrName>ppt_h</p:attrName>
                                        </p:attrNameLst>
                                      </p:cBhvr>
                                      <p:tavLst>
                                        <p:tav tm="0">
                                          <p:val>
                                            <p:strVal val="#ppt_h"/>
                                          </p:val>
                                        </p:tav>
                                        <p:tav tm="100000">
                                          <p:val>
                                            <p:strVal val="#ppt_h"/>
                                          </p:val>
                                        </p:tav>
                                      </p:tavLst>
                                    </p:anim>
                                  </p:childTnLst>
                                </p:cTn>
                              </p:par>
                              <p:par>
                                <p:cTn id="13" presetID="2" presetClass="exit" presetSubtype="4" fill="hold" grpId="2" nodeType="withEffect">
                                  <p:stCondLst>
                                    <p:cond delay="0"/>
                                  </p:stCondLst>
                                  <p:childTnLst>
                                    <p:anim calcmode="lin" valueType="num">
                                      <p:cBhvr additive="base">
                                        <p:cTn id="14" dur="4500"/>
                                        <p:tgtEl>
                                          <p:spTgt spid="17"/>
                                        </p:tgtEl>
                                        <p:attrNameLst>
                                          <p:attrName>ppt_x</p:attrName>
                                        </p:attrNameLst>
                                      </p:cBhvr>
                                      <p:tavLst>
                                        <p:tav tm="0">
                                          <p:val>
                                            <p:strVal val="ppt_x"/>
                                          </p:val>
                                        </p:tav>
                                        <p:tav tm="100000">
                                          <p:val>
                                            <p:strVal val="ppt_x"/>
                                          </p:val>
                                        </p:tav>
                                      </p:tavLst>
                                    </p:anim>
                                    <p:anim calcmode="lin" valueType="num">
                                      <p:cBhvr additive="base">
                                        <p:cTn id="15" dur="4500"/>
                                        <p:tgtEl>
                                          <p:spTgt spid="17"/>
                                        </p:tgtEl>
                                        <p:attrNameLst>
                                          <p:attrName>ppt_y</p:attrName>
                                        </p:attrNameLst>
                                      </p:cBhvr>
                                      <p:tavLst>
                                        <p:tav tm="0">
                                          <p:val>
                                            <p:strVal val="ppt_y"/>
                                          </p:val>
                                        </p:tav>
                                        <p:tav tm="100000">
                                          <p:val>
                                            <p:strVal val="1+ppt_h/2"/>
                                          </p:val>
                                        </p:tav>
                                      </p:tavLst>
                                    </p:anim>
                                    <p:set>
                                      <p:cBhvr>
                                        <p:cTn id="16" dur="1" fill="hold">
                                          <p:stCondLst>
                                            <p:cond delay="4499"/>
                                          </p:stCondLst>
                                        </p:cTn>
                                        <p:tgtEl>
                                          <p:spTgt spid="17"/>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17"/>
                                        </p:tgtEl>
                                      </p:cBhvr>
                                    </p:animEffect>
                                    <p:set>
                                      <p:cBhvr>
                                        <p:cTn id="19" dur="1" fill="hold">
                                          <p:stCondLst>
                                            <p:cond delay="5999"/>
                                          </p:stCondLst>
                                        </p:cTn>
                                        <p:tgtEl>
                                          <p:spTgt spid="17"/>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4000" fill="hold"/>
                                        <p:tgtEl>
                                          <p:spTgt spid="18"/>
                                        </p:tgtEl>
                                        <p:attrNameLst>
                                          <p:attrName>ppt_x</p:attrName>
                                        </p:attrNameLst>
                                      </p:cBhvr>
                                      <p:tavLst>
                                        <p:tav tm="0">
                                          <p:val>
                                            <p:strVal val="#ppt_x"/>
                                          </p:val>
                                        </p:tav>
                                        <p:tav tm="100000">
                                          <p:val>
                                            <p:strVal val="#ppt_x"/>
                                          </p:val>
                                        </p:tav>
                                      </p:tavLst>
                                    </p:anim>
                                    <p:anim calcmode="lin" valueType="num">
                                      <p:cBhvr additive="base">
                                        <p:cTn id="23" dur="4000" fill="hold"/>
                                        <p:tgtEl>
                                          <p:spTgt spid="18"/>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p:cTn id="26" dur="4000" fill="hold"/>
                                        <p:tgtEl>
                                          <p:spTgt spid="18"/>
                                        </p:tgtEl>
                                        <p:attrNameLst>
                                          <p:attrName>ppt_w</p:attrName>
                                        </p:attrNameLst>
                                      </p:cBhvr>
                                      <p:tavLst>
                                        <p:tav tm="0" fmla="#ppt_w*sin(2.5*pi*$)">
                                          <p:val>
                                            <p:fltVal val="0"/>
                                          </p:val>
                                        </p:tav>
                                        <p:tav tm="100000">
                                          <p:val>
                                            <p:fltVal val="1"/>
                                          </p:val>
                                        </p:tav>
                                      </p:tavLst>
                                    </p:anim>
                                    <p:anim calcmode="lin" valueType="num">
                                      <p:cBhvr>
                                        <p:cTn id="27" dur="4000" fill="hold"/>
                                        <p:tgtEl>
                                          <p:spTgt spid="18"/>
                                        </p:tgtEl>
                                        <p:attrNameLst>
                                          <p:attrName>ppt_h</p:attrName>
                                        </p:attrNameLst>
                                      </p:cBhvr>
                                      <p:tavLst>
                                        <p:tav tm="0">
                                          <p:val>
                                            <p:strVal val="#ppt_h"/>
                                          </p:val>
                                        </p:tav>
                                        <p:tav tm="100000">
                                          <p:val>
                                            <p:strVal val="#ppt_h"/>
                                          </p:val>
                                        </p:tav>
                                      </p:tavLst>
                                    </p:anim>
                                  </p:childTnLst>
                                </p:cTn>
                              </p:par>
                              <p:par>
                                <p:cTn id="28" presetID="2" presetClass="exit" presetSubtype="4" fill="hold" grpId="2" nodeType="withEffect">
                                  <p:stCondLst>
                                    <p:cond delay="0"/>
                                  </p:stCondLst>
                                  <p:childTnLst>
                                    <p:anim calcmode="lin" valueType="num">
                                      <p:cBhvr additive="base">
                                        <p:cTn id="29" dur="4500"/>
                                        <p:tgtEl>
                                          <p:spTgt spid="18"/>
                                        </p:tgtEl>
                                        <p:attrNameLst>
                                          <p:attrName>ppt_x</p:attrName>
                                        </p:attrNameLst>
                                      </p:cBhvr>
                                      <p:tavLst>
                                        <p:tav tm="0">
                                          <p:val>
                                            <p:strVal val="ppt_x"/>
                                          </p:val>
                                        </p:tav>
                                        <p:tav tm="100000">
                                          <p:val>
                                            <p:strVal val="ppt_x"/>
                                          </p:val>
                                        </p:tav>
                                      </p:tavLst>
                                    </p:anim>
                                    <p:anim calcmode="lin" valueType="num">
                                      <p:cBhvr additive="base">
                                        <p:cTn id="30" dur="4500"/>
                                        <p:tgtEl>
                                          <p:spTgt spid="18"/>
                                        </p:tgtEl>
                                        <p:attrNameLst>
                                          <p:attrName>ppt_y</p:attrName>
                                        </p:attrNameLst>
                                      </p:cBhvr>
                                      <p:tavLst>
                                        <p:tav tm="0">
                                          <p:val>
                                            <p:strVal val="ppt_y"/>
                                          </p:val>
                                        </p:tav>
                                        <p:tav tm="100000">
                                          <p:val>
                                            <p:strVal val="1+ppt_h/2"/>
                                          </p:val>
                                        </p:tav>
                                      </p:tavLst>
                                    </p:anim>
                                    <p:set>
                                      <p:cBhvr>
                                        <p:cTn id="31" dur="1" fill="hold">
                                          <p:stCondLst>
                                            <p:cond delay="4499"/>
                                          </p:stCondLst>
                                        </p:cTn>
                                        <p:tgtEl>
                                          <p:spTgt spid="18"/>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18"/>
                                        </p:tgtEl>
                                      </p:cBhvr>
                                    </p:animEffect>
                                    <p:set>
                                      <p:cBhvr>
                                        <p:cTn id="34" dur="1" fill="hold">
                                          <p:stCondLst>
                                            <p:cond delay="5999"/>
                                          </p:stCondLst>
                                        </p:cTn>
                                        <p:tgtEl>
                                          <p:spTgt spid="18"/>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4000" fill="hold"/>
                                        <p:tgtEl>
                                          <p:spTgt spid="19"/>
                                        </p:tgtEl>
                                        <p:attrNameLst>
                                          <p:attrName>ppt_x</p:attrName>
                                        </p:attrNameLst>
                                      </p:cBhvr>
                                      <p:tavLst>
                                        <p:tav tm="0">
                                          <p:val>
                                            <p:strVal val="#ppt_x"/>
                                          </p:val>
                                        </p:tav>
                                        <p:tav tm="100000">
                                          <p:val>
                                            <p:strVal val="#ppt_x"/>
                                          </p:val>
                                        </p:tav>
                                      </p:tavLst>
                                    </p:anim>
                                    <p:anim calcmode="lin" valueType="num">
                                      <p:cBhvr additive="base">
                                        <p:cTn id="38" dur="4000" fill="hold"/>
                                        <p:tgtEl>
                                          <p:spTgt spid="19"/>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4000" fill="hold"/>
                                        <p:tgtEl>
                                          <p:spTgt spid="19"/>
                                        </p:tgtEl>
                                        <p:attrNameLst>
                                          <p:attrName>ppt_w</p:attrName>
                                        </p:attrNameLst>
                                      </p:cBhvr>
                                      <p:tavLst>
                                        <p:tav tm="0" fmla="#ppt_w*sin(2.5*pi*$)">
                                          <p:val>
                                            <p:fltVal val="0"/>
                                          </p:val>
                                        </p:tav>
                                        <p:tav tm="100000">
                                          <p:val>
                                            <p:fltVal val="1"/>
                                          </p:val>
                                        </p:tav>
                                      </p:tavLst>
                                    </p:anim>
                                    <p:anim calcmode="lin" valueType="num">
                                      <p:cBhvr>
                                        <p:cTn id="42" dur="4000" fill="hold"/>
                                        <p:tgtEl>
                                          <p:spTgt spid="19"/>
                                        </p:tgtEl>
                                        <p:attrNameLst>
                                          <p:attrName>ppt_h</p:attrName>
                                        </p:attrNameLst>
                                      </p:cBhvr>
                                      <p:tavLst>
                                        <p:tav tm="0">
                                          <p:val>
                                            <p:strVal val="#ppt_h"/>
                                          </p:val>
                                        </p:tav>
                                        <p:tav tm="100000">
                                          <p:val>
                                            <p:strVal val="#ppt_h"/>
                                          </p:val>
                                        </p:tav>
                                      </p:tavLst>
                                    </p:anim>
                                  </p:childTnLst>
                                </p:cTn>
                              </p:par>
                              <p:par>
                                <p:cTn id="43" presetID="2" presetClass="exit" presetSubtype="4" fill="hold" grpId="2" nodeType="withEffect">
                                  <p:stCondLst>
                                    <p:cond delay="0"/>
                                  </p:stCondLst>
                                  <p:childTnLst>
                                    <p:anim calcmode="lin" valueType="num">
                                      <p:cBhvr additive="base">
                                        <p:cTn id="44" dur="4500"/>
                                        <p:tgtEl>
                                          <p:spTgt spid="19"/>
                                        </p:tgtEl>
                                        <p:attrNameLst>
                                          <p:attrName>ppt_x</p:attrName>
                                        </p:attrNameLst>
                                      </p:cBhvr>
                                      <p:tavLst>
                                        <p:tav tm="0">
                                          <p:val>
                                            <p:strVal val="ppt_x"/>
                                          </p:val>
                                        </p:tav>
                                        <p:tav tm="100000">
                                          <p:val>
                                            <p:strVal val="ppt_x"/>
                                          </p:val>
                                        </p:tav>
                                      </p:tavLst>
                                    </p:anim>
                                    <p:anim calcmode="lin" valueType="num">
                                      <p:cBhvr additive="base">
                                        <p:cTn id="45" dur="4500"/>
                                        <p:tgtEl>
                                          <p:spTgt spid="19"/>
                                        </p:tgtEl>
                                        <p:attrNameLst>
                                          <p:attrName>ppt_y</p:attrName>
                                        </p:attrNameLst>
                                      </p:cBhvr>
                                      <p:tavLst>
                                        <p:tav tm="0">
                                          <p:val>
                                            <p:strVal val="ppt_y"/>
                                          </p:val>
                                        </p:tav>
                                        <p:tav tm="100000">
                                          <p:val>
                                            <p:strVal val="1+ppt_h/2"/>
                                          </p:val>
                                        </p:tav>
                                      </p:tavLst>
                                    </p:anim>
                                    <p:set>
                                      <p:cBhvr>
                                        <p:cTn id="46" dur="1" fill="hold">
                                          <p:stCondLst>
                                            <p:cond delay="4499"/>
                                          </p:stCondLst>
                                        </p:cTn>
                                        <p:tgtEl>
                                          <p:spTgt spid="19"/>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19"/>
                                        </p:tgtEl>
                                      </p:cBhvr>
                                    </p:animEffect>
                                    <p:set>
                                      <p:cBhvr>
                                        <p:cTn id="49" dur="1" fill="hold">
                                          <p:stCondLst>
                                            <p:cond delay="5999"/>
                                          </p:stCondLst>
                                        </p:cTn>
                                        <p:tgtEl>
                                          <p:spTgt spid="19"/>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4000" fill="hold"/>
                                        <p:tgtEl>
                                          <p:spTgt spid="10"/>
                                        </p:tgtEl>
                                        <p:attrNameLst>
                                          <p:attrName>ppt_x</p:attrName>
                                        </p:attrNameLst>
                                      </p:cBhvr>
                                      <p:tavLst>
                                        <p:tav tm="0">
                                          <p:val>
                                            <p:strVal val="#ppt_x"/>
                                          </p:val>
                                        </p:tav>
                                        <p:tav tm="100000">
                                          <p:val>
                                            <p:strVal val="#ppt_x"/>
                                          </p:val>
                                        </p:tav>
                                      </p:tavLst>
                                    </p:anim>
                                    <p:anim calcmode="lin" valueType="num">
                                      <p:cBhvr additive="base">
                                        <p:cTn id="53" dur="4000" fill="hold"/>
                                        <p:tgtEl>
                                          <p:spTgt spid="10"/>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000" fill="hold"/>
                                        <p:tgtEl>
                                          <p:spTgt spid="10"/>
                                        </p:tgtEl>
                                        <p:attrNameLst>
                                          <p:attrName>ppt_w</p:attrName>
                                        </p:attrNameLst>
                                      </p:cBhvr>
                                      <p:tavLst>
                                        <p:tav tm="0" fmla="#ppt_w*sin(2.5*pi*$)">
                                          <p:val>
                                            <p:fltVal val="0"/>
                                          </p:val>
                                        </p:tav>
                                        <p:tav tm="100000">
                                          <p:val>
                                            <p:fltVal val="1"/>
                                          </p:val>
                                        </p:tav>
                                      </p:tavLst>
                                    </p:anim>
                                    <p:anim calcmode="lin" valueType="num">
                                      <p:cBhvr>
                                        <p:cTn id="57" dur="4000" fill="hold"/>
                                        <p:tgtEl>
                                          <p:spTgt spid="10"/>
                                        </p:tgtEl>
                                        <p:attrNameLst>
                                          <p:attrName>ppt_h</p:attrName>
                                        </p:attrNameLst>
                                      </p:cBhvr>
                                      <p:tavLst>
                                        <p:tav tm="0">
                                          <p:val>
                                            <p:strVal val="#ppt_h"/>
                                          </p:val>
                                        </p:tav>
                                        <p:tav tm="100000">
                                          <p:val>
                                            <p:strVal val="#ppt_h"/>
                                          </p:val>
                                        </p:tav>
                                      </p:tavLst>
                                    </p:anim>
                                  </p:childTnLst>
                                </p:cTn>
                              </p:par>
                              <p:par>
                                <p:cTn id="58" presetID="2" presetClass="exit" presetSubtype="4" fill="hold" grpId="2" nodeType="withEffect">
                                  <p:stCondLst>
                                    <p:cond delay="0"/>
                                  </p:stCondLst>
                                  <p:childTnLst>
                                    <p:anim calcmode="lin" valueType="num">
                                      <p:cBhvr additive="base">
                                        <p:cTn id="59" dur="4500"/>
                                        <p:tgtEl>
                                          <p:spTgt spid="10"/>
                                        </p:tgtEl>
                                        <p:attrNameLst>
                                          <p:attrName>ppt_x</p:attrName>
                                        </p:attrNameLst>
                                      </p:cBhvr>
                                      <p:tavLst>
                                        <p:tav tm="0">
                                          <p:val>
                                            <p:strVal val="ppt_x"/>
                                          </p:val>
                                        </p:tav>
                                        <p:tav tm="100000">
                                          <p:val>
                                            <p:strVal val="ppt_x"/>
                                          </p:val>
                                        </p:tav>
                                      </p:tavLst>
                                    </p:anim>
                                    <p:anim calcmode="lin" valueType="num">
                                      <p:cBhvr additive="base">
                                        <p:cTn id="60" dur="4500"/>
                                        <p:tgtEl>
                                          <p:spTgt spid="10"/>
                                        </p:tgtEl>
                                        <p:attrNameLst>
                                          <p:attrName>ppt_y</p:attrName>
                                        </p:attrNameLst>
                                      </p:cBhvr>
                                      <p:tavLst>
                                        <p:tav tm="0">
                                          <p:val>
                                            <p:strVal val="ppt_y"/>
                                          </p:val>
                                        </p:tav>
                                        <p:tav tm="100000">
                                          <p:val>
                                            <p:strVal val="1+ppt_h/2"/>
                                          </p:val>
                                        </p:tav>
                                      </p:tavLst>
                                    </p:anim>
                                    <p:set>
                                      <p:cBhvr>
                                        <p:cTn id="61" dur="1" fill="hold">
                                          <p:stCondLst>
                                            <p:cond delay="4499"/>
                                          </p:stCondLst>
                                        </p:cTn>
                                        <p:tgtEl>
                                          <p:spTgt spid="10"/>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10"/>
                                        </p:tgtEl>
                                      </p:cBhvr>
                                    </p:animEffect>
                                    <p:set>
                                      <p:cBhvr>
                                        <p:cTn id="64" dur="1" fill="hold">
                                          <p:stCondLst>
                                            <p:cond delay="5999"/>
                                          </p:stCondLst>
                                        </p:cTn>
                                        <p:tgtEl>
                                          <p:spTgt spid="10"/>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4000" fill="hold"/>
                                        <p:tgtEl>
                                          <p:spTgt spid="11"/>
                                        </p:tgtEl>
                                        <p:attrNameLst>
                                          <p:attrName>ppt_x</p:attrName>
                                        </p:attrNameLst>
                                      </p:cBhvr>
                                      <p:tavLst>
                                        <p:tav tm="0">
                                          <p:val>
                                            <p:strVal val="#ppt_x"/>
                                          </p:val>
                                        </p:tav>
                                        <p:tav tm="100000">
                                          <p:val>
                                            <p:strVal val="#ppt_x"/>
                                          </p:val>
                                        </p:tav>
                                      </p:tavLst>
                                    </p:anim>
                                    <p:anim calcmode="lin" valueType="num">
                                      <p:cBhvr additive="base">
                                        <p:cTn id="68" dur="4000" fill="hold"/>
                                        <p:tgtEl>
                                          <p:spTgt spid="11"/>
                                        </p:tgtEl>
                                        <p:attrNameLst>
                                          <p:attrName>ppt_y</p:attrName>
                                        </p:attrNameLst>
                                      </p:cBhvr>
                                      <p:tavLst>
                                        <p:tav tm="0">
                                          <p:val>
                                            <p:strVal val="0-#ppt_h/2"/>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p:cTn id="71" dur="4000" fill="hold"/>
                                        <p:tgtEl>
                                          <p:spTgt spid="11"/>
                                        </p:tgtEl>
                                        <p:attrNameLst>
                                          <p:attrName>ppt_w</p:attrName>
                                        </p:attrNameLst>
                                      </p:cBhvr>
                                      <p:tavLst>
                                        <p:tav tm="0" fmla="#ppt_w*sin(2.5*pi*$)">
                                          <p:val>
                                            <p:fltVal val="0"/>
                                          </p:val>
                                        </p:tav>
                                        <p:tav tm="100000">
                                          <p:val>
                                            <p:fltVal val="1"/>
                                          </p:val>
                                        </p:tav>
                                      </p:tavLst>
                                    </p:anim>
                                    <p:anim calcmode="lin" valueType="num">
                                      <p:cBhvr>
                                        <p:cTn id="72" dur="4000" fill="hold"/>
                                        <p:tgtEl>
                                          <p:spTgt spid="11"/>
                                        </p:tgtEl>
                                        <p:attrNameLst>
                                          <p:attrName>ppt_h</p:attrName>
                                        </p:attrNameLst>
                                      </p:cBhvr>
                                      <p:tavLst>
                                        <p:tav tm="0">
                                          <p:val>
                                            <p:strVal val="#ppt_h"/>
                                          </p:val>
                                        </p:tav>
                                        <p:tav tm="100000">
                                          <p:val>
                                            <p:strVal val="#ppt_h"/>
                                          </p:val>
                                        </p:tav>
                                      </p:tavLst>
                                    </p:anim>
                                  </p:childTnLst>
                                </p:cTn>
                              </p:par>
                              <p:par>
                                <p:cTn id="73" presetID="2" presetClass="exit" presetSubtype="4" fill="hold" grpId="2" nodeType="withEffect">
                                  <p:stCondLst>
                                    <p:cond delay="0"/>
                                  </p:stCondLst>
                                  <p:childTnLst>
                                    <p:anim calcmode="lin" valueType="num">
                                      <p:cBhvr additive="base">
                                        <p:cTn id="74" dur="4500"/>
                                        <p:tgtEl>
                                          <p:spTgt spid="11"/>
                                        </p:tgtEl>
                                        <p:attrNameLst>
                                          <p:attrName>ppt_x</p:attrName>
                                        </p:attrNameLst>
                                      </p:cBhvr>
                                      <p:tavLst>
                                        <p:tav tm="0">
                                          <p:val>
                                            <p:strVal val="ppt_x"/>
                                          </p:val>
                                        </p:tav>
                                        <p:tav tm="100000">
                                          <p:val>
                                            <p:strVal val="ppt_x"/>
                                          </p:val>
                                        </p:tav>
                                      </p:tavLst>
                                    </p:anim>
                                    <p:anim calcmode="lin" valueType="num">
                                      <p:cBhvr additive="base">
                                        <p:cTn id="75" dur="4500"/>
                                        <p:tgtEl>
                                          <p:spTgt spid="11"/>
                                        </p:tgtEl>
                                        <p:attrNameLst>
                                          <p:attrName>ppt_y</p:attrName>
                                        </p:attrNameLst>
                                      </p:cBhvr>
                                      <p:tavLst>
                                        <p:tav tm="0">
                                          <p:val>
                                            <p:strVal val="ppt_y"/>
                                          </p:val>
                                        </p:tav>
                                        <p:tav tm="100000">
                                          <p:val>
                                            <p:strVal val="1+ppt_h/2"/>
                                          </p:val>
                                        </p:tav>
                                      </p:tavLst>
                                    </p:anim>
                                    <p:set>
                                      <p:cBhvr>
                                        <p:cTn id="76" dur="1" fill="hold">
                                          <p:stCondLst>
                                            <p:cond delay="4499"/>
                                          </p:stCondLst>
                                        </p:cTn>
                                        <p:tgtEl>
                                          <p:spTgt spid="11"/>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11"/>
                                        </p:tgtEl>
                                      </p:cBhvr>
                                    </p:animEffect>
                                    <p:set>
                                      <p:cBhvr>
                                        <p:cTn id="79" dur="1" fill="hold">
                                          <p:stCondLst>
                                            <p:cond delay="5999"/>
                                          </p:stCondLst>
                                        </p:cTn>
                                        <p:tgtEl>
                                          <p:spTgt spid="11"/>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4000" fill="hold"/>
                                        <p:tgtEl>
                                          <p:spTgt spid="12"/>
                                        </p:tgtEl>
                                        <p:attrNameLst>
                                          <p:attrName>ppt_x</p:attrName>
                                        </p:attrNameLst>
                                      </p:cBhvr>
                                      <p:tavLst>
                                        <p:tav tm="0">
                                          <p:val>
                                            <p:strVal val="#ppt_x"/>
                                          </p:val>
                                        </p:tav>
                                        <p:tav tm="100000">
                                          <p:val>
                                            <p:strVal val="#ppt_x"/>
                                          </p:val>
                                        </p:tav>
                                      </p:tavLst>
                                    </p:anim>
                                    <p:anim calcmode="lin" valueType="num">
                                      <p:cBhvr additive="base">
                                        <p:cTn id="83" dur="4000" fill="hold"/>
                                        <p:tgtEl>
                                          <p:spTgt spid="12"/>
                                        </p:tgtEl>
                                        <p:attrNameLst>
                                          <p:attrName>ppt_y</p:attrName>
                                        </p:attrNameLst>
                                      </p:cBhvr>
                                      <p:tavLst>
                                        <p:tav tm="0">
                                          <p:val>
                                            <p:strVal val="0-#ppt_h/2"/>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4000" fill="hold"/>
                                        <p:tgtEl>
                                          <p:spTgt spid="12"/>
                                        </p:tgtEl>
                                        <p:attrNameLst>
                                          <p:attrName>ppt_w</p:attrName>
                                        </p:attrNameLst>
                                      </p:cBhvr>
                                      <p:tavLst>
                                        <p:tav tm="0" fmla="#ppt_w*sin(2.5*pi*$)">
                                          <p:val>
                                            <p:fltVal val="0"/>
                                          </p:val>
                                        </p:tav>
                                        <p:tav tm="100000">
                                          <p:val>
                                            <p:fltVal val="1"/>
                                          </p:val>
                                        </p:tav>
                                      </p:tavLst>
                                    </p:anim>
                                    <p:anim calcmode="lin" valueType="num">
                                      <p:cBhvr>
                                        <p:cTn id="87" dur="4000" fill="hold"/>
                                        <p:tgtEl>
                                          <p:spTgt spid="12"/>
                                        </p:tgtEl>
                                        <p:attrNameLst>
                                          <p:attrName>ppt_h</p:attrName>
                                        </p:attrNameLst>
                                      </p:cBhvr>
                                      <p:tavLst>
                                        <p:tav tm="0">
                                          <p:val>
                                            <p:strVal val="#ppt_h"/>
                                          </p:val>
                                        </p:tav>
                                        <p:tav tm="100000">
                                          <p:val>
                                            <p:strVal val="#ppt_h"/>
                                          </p:val>
                                        </p:tav>
                                      </p:tavLst>
                                    </p:anim>
                                  </p:childTnLst>
                                </p:cTn>
                              </p:par>
                              <p:par>
                                <p:cTn id="88" presetID="2" presetClass="exit" presetSubtype="4" fill="hold" grpId="2" nodeType="withEffect">
                                  <p:stCondLst>
                                    <p:cond delay="0"/>
                                  </p:stCondLst>
                                  <p:childTnLst>
                                    <p:anim calcmode="lin" valueType="num">
                                      <p:cBhvr additive="base">
                                        <p:cTn id="89" dur="4500"/>
                                        <p:tgtEl>
                                          <p:spTgt spid="12"/>
                                        </p:tgtEl>
                                        <p:attrNameLst>
                                          <p:attrName>ppt_x</p:attrName>
                                        </p:attrNameLst>
                                      </p:cBhvr>
                                      <p:tavLst>
                                        <p:tav tm="0">
                                          <p:val>
                                            <p:strVal val="ppt_x"/>
                                          </p:val>
                                        </p:tav>
                                        <p:tav tm="100000">
                                          <p:val>
                                            <p:strVal val="ppt_x"/>
                                          </p:val>
                                        </p:tav>
                                      </p:tavLst>
                                    </p:anim>
                                    <p:anim calcmode="lin" valueType="num">
                                      <p:cBhvr additive="base">
                                        <p:cTn id="90" dur="4500"/>
                                        <p:tgtEl>
                                          <p:spTgt spid="12"/>
                                        </p:tgtEl>
                                        <p:attrNameLst>
                                          <p:attrName>ppt_y</p:attrName>
                                        </p:attrNameLst>
                                      </p:cBhvr>
                                      <p:tavLst>
                                        <p:tav tm="0">
                                          <p:val>
                                            <p:strVal val="ppt_y"/>
                                          </p:val>
                                        </p:tav>
                                        <p:tav tm="100000">
                                          <p:val>
                                            <p:strVal val="1+ppt_h/2"/>
                                          </p:val>
                                        </p:tav>
                                      </p:tavLst>
                                    </p:anim>
                                    <p:set>
                                      <p:cBhvr>
                                        <p:cTn id="91" dur="1" fill="hold">
                                          <p:stCondLst>
                                            <p:cond delay="4499"/>
                                          </p:stCondLst>
                                        </p:cTn>
                                        <p:tgtEl>
                                          <p:spTgt spid="12"/>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12"/>
                                        </p:tgtEl>
                                      </p:cBhvr>
                                    </p:animEffect>
                                    <p:set>
                                      <p:cBhvr>
                                        <p:cTn id="94" dur="1" fill="hold">
                                          <p:stCondLst>
                                            <p:cond delay="5999"/>
                                          </p:stCondLst>
                                        </p:cTn>
                                        <p:tgtEl>
                                          <p:spTgt spid="12"/>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4000" fill="hold"/>
                                        <p:tgtEl>
                                          <p:spTgt spid="27"/>
                                        </p:tgtEl>
                                        <p:attrNameLst>
                                          <p:attrName>ppt_x</p:attrName>
                                        </p:attrNameLst>
                                      </p:cBhvr>
                                      <p:tavLst>
                                        <p:tav tm="0">
                                          <p:val>
                                            <p:strVal val="#ppt_x"/>
                                          </p:val>
                                        </p:tav>
                                        <p:tav tm="100000">
                                          <p:val>
                                            <p:strVal val="#ppt_x"/>
                                          </p:val>
                                        </p:tav>
                                      </p:tavLst>
                                    </p:anim>
                                    <p:anim calcmode="lin" valueType="num">
                                      <p:cBhvr additive="base">
                                        <p:cTn id="98" dur="4000" fill="hold"/>
                                        <p:tgtEl>
                                          <p:spTgt spid="27"/>
                                        </p:tgtEl>
                                        <p:attrNameLst>
                                          <p:attrName>ppt_y</p:attrName>
                                        </p:attrNameLst>
                                      </p:cBhvr>
                                      <p:tavLst>
                                        <p:tav tm="0">
                                          <p:val>
                                            <p:strVal val="0-#ppt_h/2"/>
                                          </p:val>
                                        </p:tav>
                                        <p:tav tm="100000">
                                          <p:val>
                                            <p:strVal val="#ppt_y"/>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p:cTn id="101" dur="4000" fill="hold"/>
                                        <p:tgtEl>
                                          <p:spTgt spid="27"/>
                                        </p:tgtEl>
                                        <p:attrNameLst>
                                          <p:attrName>ppt_w</p:attrName>
                                        </p:attrNameLst>
                                      </p:cBhvr>
                                      <p:tavLst>
                                        <p:tav tm="0" fmla="#ppt_w*sin(2.5*pi*$)">
                                          <p:val>
                                            <p:fltVal val="0"/>
                                          </p:val>
                                        </p:tav>
                                        <p:tav tm="100000">
                                          <p:val>
                                            <p:fltVal val="1"/>
                                          </p:val>
                                        </p:tav>
                                      </p:tavLst>
                                    </p:anim>
                                    <p:anim calcmode="lin" valueType="num">
                                      <p:cBhvr>
                                        <p:cTn id="102" dur="4000" fill="hold"/>
                                        <p:tgtEl>
                                          <p:spTgt spid="27"/>
                                        </p:tgtEl>
                                        <p:attrNameLst>
                                          <p:attrName>ppt_h</p:attrName>
                                        </p:attrNameLst>
                                      </p:cBhvr>
                                      <p:tavLst>
                                        <p:tav tm="0">
                                          <p:val>
                                            <p:strVal val="#ppt_h"/>
                                          </p:val>
                                        </p:tav>
                                        <p:tav tm="100000">
                                          <p:val>
                                            <p:strVal val="#ppt_h"/>
                                          </p:val>
                                        </p:tav>
                                      </p:tavLst>
                                    </p:anim>
                                  </p:childTnLst>
                                </p:cTn>
                              </p:par>
                              <p:par>
                                <p:cTn id="103" presetID="2" presetClass="exit" presetSubtype="4" fill="hold" grpId="2" nodeType="withEffect">
                                  <p:stCondLst>
                                    <p:cond delay="0"/>
                                  </p:stCondLst>
                                  <p:childTnLst>
                                    <p:anim calcmode="lin" valueType="num">
                                      <p:cBhvr additive="base">
                                        <p:cTn id="104" dur="4500"/>
                                        <p:tgtEl>
                                          <p:spTgt spid="27"/>
                                        </p:tgtEl>
                                        <p:attrNameLst>
                                          <p:attrName>ppt_x</p:attrName>
                                        </p:attrNameLst>
                                      </p:cBhvr>
                                      <p:tavLst>
                                        <p:tav tm="0">
                                          <p:val>
                                            <p:strVal val="ppt_x"/>
                                          </p:val>
                                        </p:tav>
                                        <p:tav tm="100000">
                                          <p:val>
                                            <p:strVal val="ppt_x"/>
                                          </p:val>
                                        </p:tav>
                                      </p:tavLst>
                                    </p:anim>
                                    <p:anim calcmode="lin" valueType="num">
                                      <p:cBhvr additive="base">
                                        <p:cTn id="105" dur="4500"/>
                                        <p:tgtEl>
                                          <p:spTgt spid="27"/>
                                        </p:tgtEl>
                                        <p:attrNameLst>
                                          <p:attrName>ppt_y</p:attrName>
                                        </p:attrNameLst>
                                      </p:cBhvr>
                                      <p:tavLst>
                                        <p:tav tm="0">
                                          <p:val>
                                            <p:strVal val="ppt_y"/>
                                          </p:val>
                                        </p:tav>
                                        <p:tav tm="100000">
                                          <p:val>
                                            <p:strVal val="1+ppt_h/2"/>
                                          </p:val>
                                        </p:tav>
                                      </p:tavLst>
                                    </p:anim>
                                    <p:set>
                                      <p:cBhvr>
                                        <p:cTn id="106" dur="1" fill="hold">
                                          <p:stCondLst>
                                            <p:cond delay="4499"/>
                                          </p:stCondLst>
                                        </p:cTn>
                                        <p:tgtEl>
                                          <p:spTgt spid="27"/>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27"/>
                                        </p:tgtEl>
                                      </p:cBhvr>
                                    </p:animEffect>
                                    <p:set>
                                      <p:cBhvr>
                                        <p:cTn id="109" dur="1" fill="hold">
                                          <p:stCondLst>
                                            <p:cond delay="5999"/>
                                          </p:stCondLst>
                                        </p:cTn>
                                        <p:tgtEl>
                                          <p:spTgt spid="27"/>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28"/>
                                        </p:tgtEl>
                                        <p:attrNameLst>
                                          <p:attrName>style.visibility</p:attrName>
                                        </p:attrNameLst>
                                      </p:cBhvr>
                                      <p:to>
                                        <p:strVal val="visible"/>
                                      </p:to>
                                    </p:set>
                                    <p:anim calcmode="lin" valueType="num">
                                      <p:cBhvr additive="base">
                                        <p:cTn id="112" dur="4000" fill="hold"/>
                                        <p:tgtEl>
                                          <p:spTgt spid="28"/>
                                        </p:tgtEl>
                                        <p:attrNameLst>
                                          <p:attrName>ppt_x</p:attrName>
                                        </p:attrNameLst>
                                      </p:cBhvr>
                                      <p:tavLst>
                                        <p:tav tm="0">
                                          <p:val>
                                            <p:strVal val="#ppt_x"/>
                                          </p:val>
                                        </p:tav>
                                        <p:tav tm="100000">
                                          <p:val>
                                            <p:strVal val="#ppt_x"/>
                                          </p:val>
                                        </p:tav>
                                      </p:tavLst>
                                    </p:anim>
                                    <p:anim calcmode="lin" valueType="num">
                                      <p:cBhvr additive="base">
                                        <p:cTn id="113" dur="4000" fill="hold"/>
                                        <p:tgtEl>
                                          <p:spTgt spid="28"/>
                                        </p:tgtEl>
                                        <p:attrNameLst>
                                          <p:attrName>ppt_y</p:attrName>
                                        </p:attrNameLst>
                                      </p:cBhvr>
                                      <p:tavLst>
                                        <p:tav tm="0">
                                          <p:val>
                                            <p:strVal val="0-#ppt_h/2"/>
                                          </p:val>
                                        </p:tav>
                                        <p:tav tm="100000">
                                          <p:val>
                                            <p:strVal val="#ppt_y"/>
                                          </p:val>
                                        </p:tav>
                                      </p:tavLst>
                                    </p:anim>
                                  </p:childTnLst>
                                </p:cTn>
                              </p:par>
                              <p:par>
                                <p:cTn id="114" presetID="19" presetClass="entr" presetSubtype="10" fill="hold" grpId="1" nodeType="withEffect">
                                  <p:stCondLst>
                                    <p:cond delay="0"/>
                                  </p:stCondLst>
                                  <p:childTnLst>
                                    <p:set>
                                      <p:cBhvr>
                                        <p:cTn id="115" dur="1" fill="hold">
                                          <p:stCondLst>
                                            <p:cond delay="0"/>
                                          </p:stCondLst>
                                        </p:cTn>
                                        <p:tgtEl>
                                          <p:spTgt spid="28"/>
                                        </p:tgtEl>
                                        <p:attrNameLst>
                                          <p:attrName>style.visibility</p:attrName>
                                        </p:attrNameLst>
                                      </p:cBhvr>
                                      <p:to>
                                        <p:strVal val="visible"/>
                                      </p:to>
                                    </p:set>
                                    <p:anim calcmode="lin" valueType="num">
                                      <p:cBhvr>
                                        <p:cTn id="116" dur="4000" fill="hold"/>
                                        <p:tgtEl>
                                          <p:spTgt spid="28"/>
                                        </p:tgtEl>
                                        <p:attrNameLst>
                                          <p:attrName>ppt_w</p:attrName>
                                        </p:attrNameLst>
                                      </p:cBhvr>
                                      <p:tavLst>
                                        <p:tav tm="0" fmla="#ppt_w*sin(2.5*pi*$)">
                                          <p:val>
                                            <p:fltVal val="0"/>
                                          </p:val>
                                        </p:tav>
                                        <p:tav tm="100000">
                                          <p:val>
                                            <p:fltVal val="1"/>
                                          </p:val>
                                        </p:tav>
                                      </p:tavLst>
                                    </p:anim>
                                    <p:anim calcmode="lin" valueType="num">
                                      <p:cBhvr>
                                        <p:cTn id="117" dur="4000" fill="hold"/>
                                        <p:tgtEl>
                                          <p:spTgt spid="28"/>
                                        </p:tgtEl>
                                        <p:attrNameLst>
                                          <p:attrName>ppt_h</p:attrName>
                                        </p:attrNameLst>
                                      </p:cBhvr>
                                      <p:tavLst>
                                        <p:tav tm="0">
                                          <p:val>
                                            <p:strVal val="#ppt_h"/>
                                          </p:val>
                                        </p:tav>
                                        <p:tav tm="100000">
                                          <p:val>
                                            <p:strVal val="#ppt_h"/>
                                          </p:val>
                                        </p:tav>
                                      </p:tavLst>
                                    </p:anim>
                                  </p:childTnLst>
                                </p:cTn>
                              </p:par>
                              <p:par>
                                <p:cTn id="118" presetID="2" presetClass="exit" presetSubtype="4" fill="hold" grpId="2" nodeType="withEffect">
                                  <p:stCondLst>
                                    <p:cond delay="0"/>
                                  </p:stCondLst>
                                  <p:childTnLst>
                                    <p:anim calcmode="lin" valueType="num">
                                      <p:cBhvr additive="base">
                                        <p:cTn id="119" dur="4500"/>
                                        <p:tgtEl>
                                          <p:spTgt spid="28"/>
                                        </p:tgtEl>
                                        <p:attrNameLst>
                                          <p:attrName>ppt_x</p:attrName>
                                        </p:attrNameLst>
                                      </p:cBhvr>
                                      <p:tavLst>
                                        <p:tav tm="0">
                                          <p:val>
                                            <p:strVal val="ppt_x"/>
                                          </p:val>
                                        </p:tav>
                                        <p:tav tm="100000">
                                          <p:val>
                                            <p:strVal val="ppt_x"/>
                                          </p:val>
                                        </p:tav>
                                      </p:tavLst>
                                    </p:anim>
                                    <p:anim calcmode="lin" valueType="num">
                                      <p:cBhvr additive="base">
                                        <p:cTn id="120" dur="4500"/>
                                        <p:tgtEl>
                                          <p:spTgt spid="28"/>
                                        </p:tgtEl>
                                        <p:attrNameLst>
                                          <p:attrName>ppt_y</p:attrName>
                                        </p:attrNameLst>
                                      </p:cBhvr>
                                      <p:tavLst>
                                        <p:tav tm="0">
                                          <p:val>
                                            <p:strVal val="ppt_y"/>
                                          </p:val>
                                        </p:tav>
                                        <p:tav tm="100000">
                                          <p:val>
                                            <p:strVal val="1+ppt_h/2"/>
                                          </p:val>
                                        </p:tav>
                                      </p:tavLst>
                                    </p:anim>
                                    <p:set>
                                      <p:cBhvr>
                                        <p:cTn id="121" dur="1" fill="hold">
                                          <p:stCondLst>
                                            <p:cond delay="4499"/>
                                          </p:stCondLst>
                                        </p:cTn>
                                        <p:tgtEl>
                                          <p:spTgt spid="28"/>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28"/>
                                        </p:tgtEl>
                                      </p:cBhvr>
                                    </p:animEffect>
                                    <p:set>
                                      <p:cBhvr>
                                        <p:cTn id="124" dur="1" fill="hold">
                                          <p:stCondLst>
                                            <p:cond delay="5999"/>
                                          </p:stCondLst>
                                        </p:cTn>
                                        <p:tgtEl>
                                          <p:spTgt spid="28"/>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29"/>
                                        </p:tgtEl>
                                        <p:attrNameLst>
                                          <p:attrName>style.visibility</p:attrName>
                                        </p:attrNameLst>
                                      </p:cBhvr>
                                      <p:to>
                                        <p:strVal val="visible"/>
                                      </p:to>
                                    </p:set>
                                    <p:anim calcmode="lin" valueType="num">
                                      <p:cBhvr additive="base">
                                        <p:cTn id="127" dur="4000" fill="hold"/>
                                        <p:tgtEl>
                                          <p:spTgt spid="29"/>
                                        </p:tgtEl>
                                        <p:attrNameLst>
                                          <p:attrName>ppt_x</p:attrName>
                                        </p:attrNameLst>
                                      </p:cBhvr>
                                      <p:tavLst>
                                        <p:tav tm="0">
                                          <p:val>
                                            <p:strVal val="#ppt_x"/>
                                          </p:val>
                                        </p:tav>
                                        <p:tav tm="100000">
                                          <p:val>
                                            <p:strVal val="#ppt_x"/>
                                          </p:val>
                                        </p:tav>
                                      </p:tavLst>
                                    </p:anim>
                                    <p:anim calcmode="lin" valueType="num">
                                      <p:cBhvr additive="base">
                                        <p:cTn id="128" dur="4000" fill="hold"/>
                                        <p:tgtEl>
                                          <p:spTgt spid="29"/>
                                        </p:tgtEl>
                                        <p:attrNameLst>
                                          <p:attrName>ppt_y</p:attrName>
                                        </p:attrNameLst>
                                      </p:cBhvr>
                                      <p:tavLst>
                                        <p:tav tm="0">
                                          <p:val>
                                            <p:strVal val="0-#ppt_h/2"/>
                                          </p:val>
                                        </p:tav>
                                        <p:tav tm="100000">
                                          <p:val>
                                            <p:strVal val="#ppt_y"/>
                                          </p:val>
                                        </p:tav>
                                      </p:tavLst>
                                    </p:anim>
                                  </p:childTnLst>
                                </p:cTn>
                              </p:par>
                              <p:par>
                                <p:cTn id="129" presetID="19" presetClass="entr" presetSubtype="10" fill="hold" grpId="1" nodeType="withEffect">
                                  <p:stCondLst>
                                    <p:cond delay="0"/>
                                  </p:stCondLst>
                                  <p:childTnLst>
                                    <p:set>
                                      <p:cBhvr>
                                        <p:cTn id="130" dur="1" fill="hold">
                                          <p:stCondLst>
                                            <p:cond delay="0"/>
                                          </p:stCondLst>
                                        </p:cTn>
                                        <p:tgtEl>
                                          <p:spTgt spid="29"/>
                                        </p:tgtEl>
                                        <p:attrNameLst>
                                          <p:attrName>style.visibility</p:attrName>
                                        </p:attrNameLst>
                                      </p:cBhvr>
                                      <p:to>
                                        <p:strVal val="visible"/>
                                      </p:to>
                                    </p:set>
                                    <p:anim calcmode="lin" valueType="num">
                                      <p:cBhvr>
                                        <p:cTn id="131" dur="4000" fill="hold"/>
                                        <p:tgtEl>
                                          <p:spTgt spid="29"/>
                                        </p:tgtEl>
                                        <p:attrNameLst>
                                          <p:attrName>ppt_w</p:attrName>
                                        </p:attrNameLst>
                                      </p:cBhvr>
                                      <p:tavLst>
                                        <p:tav tm="0" fmla="#ppt_w*sin(2.5*pi*$)">
                                          <p:val>
                                            <p:fltVal val="0"/>
                                          </p:val>
                                        </p:tav>
                                        <p:tav tm="100000">
                                          <p:val>
                                            <p:fltVal val="1"/>
                                          </p:val>
                                        </p:tav>
                                      </p:tavLst>
                                    </p:anim>
                                    <p:anim calcmode="lin" valueType="num">
                                      <p:cBhvr>
                                        <p:cTn id="132" dur="4000" fill="hold"/>
                                        <p:tgtEl>
                                          <p:spTgt spid="29"/>
                                        </p:tgtEl>
                                        <p:attrNameLst>
                                          <p:attrName>ppt_h</p:attrName>
                                        </p:attrNameLst>
                                      </p:cBhvr>
                                      <p:tavLst>
                                        <p:tav tm="0">
                                          <p:val>
                                            <p:strVal val="#ppt_h"/>
                                          </p:val>
                                        </p:tav>
                                        <p:tav tm="100000">
                                          <p:val>
                                            <p:strVal val="#ppt_h"/>
                                          </p:val>
                                        </p:tav>
                                      </p:tavLst>
                                    </p:anim>
                                  </p:childTnLst>
                                </p:cTn>
                              </p:par>
                              <p:par>
                                <p:cTn id="133" presetID="2" presetClass="exit" presetSubtype="4" fill="hold" grpId="2" nodeType="withEffect">
                                  <p:stCondLst>
                                    <p:cond delay="0"/>
                                  </p:stCondLst>
                                  <p:childTnLst>
                                    <p:anim calcmode="lin" valueType="num">
                                      <p:cBhvr additive="base">
                                        <p:cTn id="134" dur="4500"/>
                                        <p:tgtEl>
                                          <p:spTgt spid="29"/>
                                        </p:tgtEl>
                                        <p:attrNameLst>
                                          <p:attrName>ppt_x</p:attrName>
                                        </p:attrNameLst>
                                      </p:cBhvr>
                                      <p:tavLst>
                                        <p:tav tm="0">
                                          <p:val>
                                            <p:strVal val="ppt_x"/>
                                          </p:val>
                                        </p:tav>
                                        <p:tav tm="100000">
                                          <p:val>
                                            <p:strVal val="ppt_x"/>
                                          </p:val>
                                        </p:tav>
                                      </p:tavLst>
                                    </p:anim>
                                    <p:anim calcmode="lin" valueType="num">
                                      <p:cBhvr additive="base">
                                        <p:cTn id="135" dur="4500"/>
                                        <p:tgtEl>
                                          <p:spTgt spid="29"/>
                                        </p:tgtEl>
                                        <p:attrNameLst>
                                          <p:attrName>ppt_y</p:attrName>
                                        </p:attrNameLst>
                                      </p:cBhvr>
                                      <p:tavLst>
                                        <p:tav tm="0">
                                          <p:val>
                                            <p:strVal val="ppt_y"/>
                                          </p:val>
                                        </p:tav>
                                        <p:tav tm="100000">
                                          <p:val>
                                            <p:strVal val="1+ppt_h/2"/>
                                          </p:val>
                                        </p:tav>
                                      </p:tavLst>
                                    </p:anim>
                                    <p:set>
                                      <p:cBhvr>
                                        <p:cTn id="136" dur="1" fill="hold">
                                          <p:stCondLst>
                                            <p:cond delay="4499"/>
                                          </p:stCondLst>
                                        </p:cTn>
                                        <p:tgtEl>
                                          <p:spTgt spid="29"/>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29"/>
                                        </p:tgtEl>
                                      </p:cBhvr>
                                    </p:animEffect>
                                    <p:set>
                                      <p:cBhvr>
                                        <p:cTn id="139" dur="1" fill="hold">
                                          <p:stCondLst>
                                            <p:cond delay="5999"/>
                                          </p:stCondLst>
                                        </p:cTn>
                                        <p:tgtEl>
                                          <p:spTgt spid="29"/>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33"/>
                                        </p:tgtEl>
                                        <p:attrNameLst>
                                          <p:attrName>style.visibility</p:attrName>
                                        </p:attrNameLst>
                                      </p:cBhvr>
                                      <p:to>
                                        <p:strVal val="visible"/>
                                      </p:to>
                                    </p:set>
                                    <p:anim calcmode="lin" valueType="num">
                                      <p:cBhvr additive="base">
                                        <p:cTn id="142" dur="4000" fill="hold"/>
                                        <p:tgtEl>
                                          <p:spTgt spid="33"/>
                                        </p:tgtEl>
                                        <p:attrNameLst>
                                          <p:attrName>ppt_x</p:attrName>
                                        </p:attrNameLst>
                                      </p:cBhvr>
                                      <p:tavLst>
                                        <p:tav tm="0">
                                          <p:val>
                                            <p:strVal val="#ppt_x"/>
                                          </p:val>
                                        </p:tav>
                                        <p:tav tm="100000">
                                          <p:val>
                                            <p:strVal val="#ppt_x"/>
                                          </p:val>
                                        </p:tav>
                                      </p:tavLst>
                                    </p:anim>
                                    <p:anim calcmode="lin" valueType="num">
                                      <p:cBhvr additive="base">
                                        <p:cTn id="143" dur="4000" fill="hold"/>
                                        <p:tgtEl>
                                          <p:spTgt spid="33"/>
                                        </p:tgtEl>
                                        <p:attrNameLst>
                                          <p:attrName>ppt_y</p:attrName>
                                        </p:attrNameLst>
                                      </p:cBhvr>
                                      <p:tavLst>
                                        <p:tav tm="0">
                                          <p:val>
                                            <p:strVal val="0-#ppt_h/2"/>
                                          </p:val>
                                        </p:tav>
                                        <p:tav tm="100000">
                                          <p:val>
                                            <p:strVal val="#ppt_y"/>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33"/>
                                        </p:tgtEl>
                                        <p:attrNameLst>
                                          <p:attrName>style.visibility</p:attrName>
                                        </p:attrNameLst>
                                      </p:cBhvr>
                                      <p:to>
                                        <p:strVal val="visible"/>
                                      </p:to>
                                    </p:set>
                                    <p:anim calcmode="lin" valueType="num">
                                      <p:cBhvr>
                                        <p:cTn id="146" dur="4000" fill="hold"/>
                                        <p:tgtEl>
                                          <p:spTgt spid="33"/>
                                        </p:tgtEl>
                                        <p:attrNameLst>
                                          <p:attrName>ppt_w</p:attrName>
                                        </p:attrNameLst>
                                      </p:cBhvr>
                                      <p:tavLst>
                                        <p:tav tm="0" fmla="#ppt_w*sin(2.5*pi*$)">
                                          <p:val>
                                            <p:fltVal val="0"/>
                                          </p:val>
                                        </p:tav>
                                        <p:tav tm="100000">
                                          <p:val>
                                            <p:fltVal val="1"/>
                                          </p:val>
                                        </p:tav>
                                      </p:tavLst>
                                    </p:anim>
                                    <p:anim calcmode="lin" valueType="num">
                                      <p:cBhvr>
                                        <p:cTn id="147" dur="4000" fill="hold"/>
                                        <p:tgtEl>
                                          <p:spTgt spid="33"/>
                                        </p:tgtEl>
                                        <p:attrNameLst>
                                          <p:attrName>ppt_h</p:attrName>
                                        </p:attrNameLst>
                                      </p:cBhvr>
                                      <p:tavLst>
                                        <p:tav tm="0">
                                          <p:val>
                                            <p:strVal val="#ppt_h"/>
                                          </p:val>
                                        </p:tav>
                                        <p:tav tm="100000">
                                          <p:val>
                                            <p:strVal val="#ppt_h"/>
                                          </p:val>
                                        </p:tav>
                                      </p:tavLst>
                                    </p:anim>
                                  </p:childTnLst>
                                </p:cTn>
                              </p:par>
                              <p:par>
                                <p:cTn id="148" presetID="2" presetClass="exit" presetSubtype="4" fill="hold" grpId="2" nodeType="withEffect">
                                  <p:stCondLst>
                                    <p:cond delay="0"/>
                                  </p:stCondLst>
                                  <p:childTnLst>
                                    <p:anim calcmode="lin" valueType="num">
                                      <p:cBhvr additive="base">
                                        <p:cTn id="149" dur="4500"/>
                                        <p:tgtEl>
                                          <p:spTgt spid="33"/>
                                        </p:tgtEl>
                                        <p:attrNameLst>
                                          <p:attrName>ppt_x</p:attrName>
                                        </p:attrNameLst>
                                      </p:cBhvr>
                                      <p:tavLst>
                                        <p:tav tm="0">
                                          <p:val>
                                            <p:strVal val="ppt_x"/>
                                          </p:val>
                                        </p:tav>
                                        <p:tav tm="100000">
                                          <p:val>
                                            <p:strVal val="ppt_x"/>
                                          </p:val>
                                        </p:tav>
                                      </p:tavLst>
                                    </p:anim>
                                    <p:anim calcmode="lin" valueType="num">
                                      <p:cBhvr additive="base">
                                        <p:cTn id="150" dur="4500"/>
                                        <p:tgtEl>
                                          <p:spTgt spid="33"/>
                                        </p:tgtEl>
                                        <p:attrNameLst>
                                          <p:attrName>ppt_y</p:attrName>
                                        </p:attrNameLst>
                                      </p:cBhvr>
                                      <p:tavLst>
                                        <p:tav tm="0">
                                          <p:val>
                                            <p:strVal val="ppt_y"/>
                                          </p:val>
                                        </p:tav>
                                        <p:tav tm="100000">
                                          <p:val>
                                            <p:strVal val="1+ppt_h/2"/>
                                          </p:val>
                                        </p:tav>
                                      </p:tavLst>
                                    </p:anim>
                                    <p:set>
                                      <p:cBhvr>
                                        <p:cTn id="151" dur="1" fill="hold">
                                          <p:stCondLst>
                                            <p:cond delay="4499"/>
                                          </p:stCondLst>
                                        </p:cTn>
                                        <p:tgtEl>
                                          <p:spTgt spid="33"/>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33"/>
                                        </p:tgtEl>
                                      </p:cBhvr>
                                    </p:animEffect>
                                    <p:set>
                                      <p:cBhvr>
                                        <p:cTn id="154" dur="1" fill="hold">
                                          <p:stCondLst>
                                            <p:cond delay="5999"/>
                                          </p:stCondLst>
                                        </p:cTn>
                                        <p:tgtEl>
                                          <p:spTgt spid="33"/>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4000" fill="hold"/>
                                        <p:tgtEl>
                                          <p:spTgt spid="34"/>
                                        </p:tgtEl>
                                        <p:attrNameLst>
                                          <p:attrName>ppt_x</p:attrName>
                                        </p:attrNameLst>
                                      </p:cBhvr>
                                      <p:tavLst>
                                        <p:tav tm="0">
                                          <p:val>
                                            <p:strVal val="#ppt_x"/>
                                          </p:val>
                                        </p:tav>
                                        <p:tav tm="100000">
                                          <p:val>
                                            <p:strVal val="#ppt_x"/>
                                          </p:val>
                                        </p:tav>
                                      </p:tavLst>
                                    </p:anim>
                                    <p:anim calcmode="lin" valueType="num">
                                      <p:cBhvr additive="base">
                                        <p:cTn id="158" dur="4000" fill="hold"/>
                                        <p:tgtEl>
                                          <p:spTgt spid="34"/>
                                        </p:tgtEl>
                                        <p:attrNameLst>
                                          <p:attrName>ppt_y</p:attrName>
                                        </p:attrNameLst>
                                      </p:cBhvr>
                                      <p:tavLst>
                                        <p:tav tm="0">
                                          <p:val>
                                            <p:strVal val="0-#ppt_h/2"/>
                                          </p:val>
                                        </p:tav>
                                        <p:tav tm="100000">
                                          <p:val>
                                            <p:strVal val="#ppt_y"/>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p:cTn id="161" dur="4000" fill="hold"/>
                                        <p:tgtEl>
                                          <p:spTgt spid="34"/>
                                        </p:tgtEl>
                                        <p:attrNameLst>
                                          <p:attrName>ppt_w</p:attrName>
                                        </p:attrNameLst>
                                      </p:cBhvr>
                                      <p:tavLst>
                                        <p:tav tm="0" fmla="#ppt_w*sin(2.5*pi*$)">
                                          <p:val>
                                            <p:fltVal val="0"/>
                                          </p:val>
                                        </p:tav>
                                        <p:tav tm="100000">
                                          <p:val>
                                            <p:fltVal val="1"/>
                                          </p:val>
                                        </p:tav>
                                      </p:tavLst>
                                    </p:anim>
                                    <p:anim calcmode="lin" valueType="num">
                                      <p:cBhvr>
                                        <p:cTn id="162" dur="4000" fill="hold"/>
                                        <p:tgtEl>
                                          <p:spTgt spid="34"/>
                                        </p:tgtEl>
                                        <p:attrNameLst>
                                          <p:attrName>ppt_h</p:attrName>
                                        </p:attrNameLst>
                                      </p:cBhvr>
                                      <p:tavLst>
                                        <p:tav tm="0">
                                          <p:val>
                                            <p:strVal val="#ppt_h"/>
                                          </p:val>
                                        </p:tav>
                                        <p:tav tm="100000">
                                          <p:val>
                                            <p:strVal val="#ppt_h"/>
                                          </p:val>
                                        </p:tav>
                                      </p:tavLst>
                                    </p:anim>
                                  </p:childTnLst>
                                </p:cTn>
                              </p:par>
                              <p:par>
                                <p:cTn id="163" presetID="2" presetClass="exit" presetSubtype="4" fill="hold" grpId="2" nodeType="withEffect">
                                  <p:stCondLst>
                                    <p:cond delay="0"/>
                                  </p:stCondLst>
                                  <p:childTnLst>
                                    <p:anim calcmode="lin" valueType="num">
                                      <p:cBhvr additive="base">
                                        <p:cTn id="164" dur="4500"/>
                                        <p:tgtEl>
                                          <p:spTgt spid="34"/>
                                        </p:tgtEl>
                                        <p:attrNameLst>
                                          <p:attrName>ppt_x</p:attrName>
                                        </p:attrNameLst>
                                      </p:cBhvr>
                                      <p:tavLst>
                                        <p:tav tm="0">
                                          <p:val>
                                            <p:strVal val="ppt_x"/>
                                          </p:val>
                                        </p:tav>
                                        <p:tav tm="100000">
                                          <p:val>
                                            <p:strVal val="ppt_x"/>
                                          </p:val>
                                        </p:tav>
                                      </p:tavLst>
                                    </p:anim>
                                    <p:anim calcmode="lin" valueType="num">
                                      <p:cBhvr additive="base">
                                        <p:cTn id="165" dur="4500"/>
                                        <p:tgtEl>
                                          <p:spTgt spid="34"/>
                                        </p:tgtEl>
                                        <p:attrNameLst>
                                          <p:attrName>ppt_y</p:attrName>
                                        </p:attrNameLst>
                                      </p:cBhvr>
                                      <p:tavLst>
                                        <p:tav tm="0">
                                          <p:val>
                                            <p:strVal val="ppt_y"/>
                                          </p:val>
                                        </p:tav>
                                        <p:tav tm="100000">
                                          <p:val>
                                            <p:strVal val="1+ppt_h/2"/>
                                          </p:val>
                                        </p:tav>
                                      </p:tavLst>
                                    </p:anim>
                                    <p:set>
                                      <p:cBhvr>
                                        <p:cTn id="166" dur="1" fill="hold">
                                          <p:stCondLst>
                                            <p:cond delay="4499"/>
                                          </p:stCondLst>
                                        </p:cTn>
                                        <p:tgtEl>
                                          <p:spTgt spid="34"/>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34"/>
                                        </p:tgtEl>
                                      </p:cBhvr>
                                    </p:animEffect>
                                    <p:set>
                                      <p:cBhvr>
                                        <p:cTn id="169" dur="1" fill="hold">
                                          <p:stCondLst>
                                            <p:cond delay="5999"/>
                                          </p:stCondLst>
                                        </p:cTn>
                                        <p:tgtEl>
                                          <p:spTgt spid="34"/>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35"/>
                                        </p:tgtEl>
                                        <p:attrNameLst>
                                          <p:attrName>style.visibility</p:attrName>
                                        </p:attrNameLst>
                                      </p:cBhvr>
                                      <p:to>
                                        <p:strVal val="visible"/>
                                      </p:to>
                                    </p:set>
                                    <p:anim calcmode="lin" valueType="num">
                                      <p:cBhvr additive="base">
                                        <p:cTn id="172" dur="4000" fill="hold"/>
                                        <p:tgtEl>
                                          <p:spTgt spid="35"/>
                                        </p:tgtEl>
                                        <p:attrNameLst>
                                          <p:attrName>ppt_x</p:attrName>
                                        </p:attrNameLst>
                                      </p:cBhvr>
                                      <p:tavLst>
                                        <p:tav tm="0">
                                          <p:val>
                                            <p:strVal val="#ppt_x"/>
                                          </p:val>
                                        </p:tav>
                                        <p:tav tm="100000">
                                          <p:val>
                                            <p:strVal val="#ppt_x"/>
                                          </p:val>
                                        </p:tav>
                                      </p:tavLst>
                                    </p:anim>
                                    <p:anim calcmode="lin" valueType="num">
                                      <p:cBhvr additive="base">
                                        <p:cTn id="173" dur="4000" fill="hold"/>
                                        <p:tgtEl>
                                          <p:spTgt spid="35"/>
                                        </p:tgtEl>
                                        <p:attrNameLst>
                                          <p:attrName>ppt_y</p:attrName>
                                        </p:attrNameLst>
                                      </p:cBhvr>
                                      <p:tavLst>
                                        <p:tav tm="0">
                                          <p:val>
                                            <p:strVal val="0-#ppt_h/2"/>
                                          </p:val>
                                        </p:tav>
                                        <p:tav tm="100000">
                                          <p:val>
                                            <p:strVal val="#ppt_y"/>
                                          </p:val>
                                        </p:tav>
                                      </p:tavLst>
                                    </p:anim>
                                  </p:childTnLst>
                                </p:cTn>
                              </p:par>
                              <p:par>
                                <p:cTn id="174" presetID="19" presetClass="entr" presetSubtype="10" fill="hold" grpId="1" nodeType="withEffect">
                                  <p:stCondLst>
                                    <p:cond delay="0"/>
                                  </p:stCondLst>
                                  <p:childTnLst>
                                    <p:set>
                                      <p:cBhvr>
                                        <p:cTn id="175" dur="1" fill="hold">
                                          <p:stCondLst>
                                            <p:cond delay="0"/>
                                          </p:stCondLst>
                                        </p:cTn>
                                        <p:tgtEl>
                                          <p:spTgt spid="35"/>
                                        </p:tgtEl>
                                        <p:attrNameLst>
                                          <p:attrName>style.visibility</p:attrName>
                                        </p:attrNameLst>
                                      </p:cBhvr>
                                      <p:to>
                                        <p:strVal val="visible"/>
                                      </p:to>
                                    </p:set>
                                    <p:anim calcmode="lin" valueType="num">
                                      <p:cBhvr>
                                        <p:cTn id="176" dur="4000" fill="hold"/>
                                        <p:tgtEl>
                                          <p:spTgt spid="35"/>
                                        </p:tgtEl>
                                        <p:attrNameLst>
                                          <p:attrName>ppt_w</p:attrName>
                                        </p:attrNameLst>
                                      </p:cBhvr>
                                      <p:tavLst>
                                        <p:tav tm="0" fmla="#ppt_w*sin(2.5*pi*$)">
                                          <p:val>
                                            <p:fltVal val="0"/>
                                          </p:val>
                                        </p:tav>
                                        <p:tav tm="100000">
                                          <p:val>
                                            <p:fltVal val="1"/>
                                          </p:val>
                                        </p:tav>
                                      </p:tavLst>
                                    </p:anim>
                                    <p:anim calcmode="lin" valueType="num">
                                      <p:cBhvr>
                                        <p:cTn id="177" dur="4000" fill="hold"/>
                                        <p:tgtEl>
                                          <p:spTgt spid="35"/>
                                        </p:tgtEl>
                                        <p:attrNameLst>
                                          <p:attrName>ppt_h</p:attrName>
                                        </p:attrNameLst>
                                      </p:cBhvr>
                                      <p:tavLst>
                                        <p:tav tm="0">
                                          <p:val>
                                            <p:strVal val="#ppt_h"/>
                                          </p:val>
                                        </p:tav>
                                        <p:tav tm="100000">
                                          <p:val>
                                            <p:strVal val="#ppt_h"/>
                                          </p:val>
                                        </p:tav>
                                      </p:tavLst>
                                    </p:anim>
                                  </p:childTnLst>
                                </p:cTn>
                              </p:par>
                              <p:par>
                                <p:cTn id="178" presetID="2" presetClass="exit" presetSubtype="4" fill="hold" grpId="2" nodeType="withEffect">
                                  <p:stCondLst>
                                    <p:cond delay="0"/>
                                  </p:stCondLst>
                                  <p:childTnLst>
                                    <p:anim calcmode="lin" valueType="num">
                                      <p:cBhvr additive="base">
                                        <p:cTn id="179" dur="4500"/>
                                        <p:tgtEl>
                                          <p:spTgt spid="35"/>
                                        </p:tgtEl>
                                        <p:attrNameLst>
                                          <p:attrName>ppt_x</p:attrName>
                                        </p:attrNameLst>
                                      </p:cBhvr>
                                      <p:tavLst>
                                        <p:tav tm="0">
                                          <p:val>
                                            <p:strVal val="ppt_x"/>
                                          </p:val>
                                        </p:tav>
                                        <p:tav tm="100000">
                                          <p:val>
                                            <p:strVal val="ppt_x"/>
                                          </p:val>
                                        </p:tav>
                                      </p:tavLst>
                                    </p:anim>
                                    <p:anim calcmode="lin" valueType="num">
                                      <p:cBhvr additive="base">
                                        <p:cTn id="180" dur="4500"/>
                                        <p:tgtEl>
                                          <p:spTgt spid="35"/>
                                        </p:tgtEl>
                                        <p:attrNameLst>
                                          <p:attrName>ppt_y</p:attrName>
                                        </p:attrNameLst>
                                      </p:cBhvr>
                                      <p:tavLst>
                                        <p:tav tm="0">
                                          <p:val>
                                            <p:strVal val="ppt_y"/>
                                          </p:val>
                                        </p:tav>
                                        <p:tav tm="100000">
                                          <p:val>
                                            <p:strVal val="1+ppt_h/2"/>
                                          </p:val>
                                        </p:tav>
                                      </p:tavLst>
                                    </p:anim>
                                    <p:set>
                                      <p:cBhvr>
                                        <p:cTn id="181" dur="1" fill="hold">
                                          <p:stCondLst>
                                            <p:cond delay="4499"/>
                                          </p:stCondLst>
                                        </p:cTn>
                                        <p:tgtEl>
                                          <p:spTgt spid="35"/>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35"/>
                                        </p:tgtEl>
                                      </p:cBhvr>
                                    </p:animEffect>
                                    <p:set>
                                      <p:cBhvr>
                                        <p:cTn id="184" dur="1" fill="hold">
                                          <p:stCondLst>
                                            <p:cond delay="5999"/>
                                          </p:stCondLst>
                                        </p:cTn>
                                        <p:tgtEl>
                                          <p:spTgt spid="35"/>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20"/>
                                        </p:tgtEl>
                                        <p:attrNameLst>
                                          <p:attrName>style.visibility</p:attrName>
                                        </p:attrNameLst>
                                      </p:cBhvr>
                                      <p:to>
                                        <p:strVal val="visible"/>
                                      </p:to>
                                    </p:set>
                                    <p:anim calcmode="lin" valueType="num">
                                      <p:cBhvr additive="base">
                                        <p:cTn id="187" dur="4000" fill="hold"/>
                                        <p:tgtEl>
                                          <p:spTgt spid="20"/>
                                        </p:tgtEl>
                                        <p:attrNameLst>
                                          <p:attrName>ppt_x</p:attrName>
                                        </p:attrNameLst>
                                      </p:cBhvr>
                                      <p:tavLst>
                                        <p:tav tm="0">
                                          <p:val>
                                            <p:strVal val="#ppt_x"/>
                                          </p:val>
                                        </p:tav>
                                        <p:tav tm="100000">
                                          <p:val>
                                            <p:strVal val="#ppt_x"/>
                                          </p:val>
                                        </p:tav>
                                      </p:tavLst>
                                    </p:anim>
                                    <p:anim calcmode="lin" valueType="num">
                                      <p:cBhvr additive="base">
                                        <p:cTn id="188" dur="4000" fill="hold"/>
                                        <p:tgtEl>
                                          <p:spTgt spid="20"/>
                                        </p:tgtEl>
                                        <p:attrNameLst>
                                          <p:attrName>ppt_y</p:attrName>
                                        </p:attrNameLst>
                                      </p:cBhvr>
                                      <p:tavLst>
                                        <p:tav tm="0">
                                          <p:val>
                                            <p:strVal val="0-#ppt_h/2"/>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20"/>
                                        </p:tgtEl>
                                        <p:attrNameLst>
                                          <p:attrName>style.visibility</p:attrName>
                                        </p:attrNameLst>
                                      </p:cBhvr>
                                      <p:to>
                                        <p:strVal val="visible"/>
                                      </p:to>
                                    </p:set>
                                    <p:anim calcmode="lin" valueType="num">
                                      <p:cBhvr>
                                        <p:cTn id="191" dur="4000" fill="hold"/>
                                        <p:tgtEl>
                                          <p:spTgt spid="20"/>
                                        </p:tgtEl>
                                        <p:attrNameLst>
                                          <p:attrName>ppt_w</p:attrName>
                                        </p:attrNameLst>
                                      </p:cBhvr>
                                      <p:tavLst>
                                        <p:tav tm="0" fmla="#ppt_w*sin(2.5*pi*$)">
                                          <p:val>
                                            <p:fltVal val="0"/>
                                          </p:val>
                                        </p:tav>
                                        <p:tav tm="100000">
                                          <p:val>
                                            <p:fltVal val="1"/>
                                          </p:val>
                                        </p:tav>
                                      </p:tavLst>
                                    </p:anim>
                                    <p:anim calcmode="lin" valueType="num">
                                      <p:cBhvr>
                                        <p:cTn id="192" dur="4000" fill="hold"/>
                                        <p:tgtEl>
                                          <p:spTgt spid="20"/>
                                        </p:tgtEl>
                                        <p:attrNameLst>
                                          <p:attrName>ppt_h</p:attrName>
                                        </p:attrNameLst>
                                      </p:cBhvr>
                                      <p:tavLst>
                                        <p:tav tm="0">
                                          <p:val>
                                            <p:strVal val="#ppt_h"/>
                                          </p:val>
                                        </p:tav>
                                        <p:tav tm="100000">
                                          <p:val>
                                            <p:strVal val="#ppt_h"/>
                                          </p:val>
                                        </p:tav>
                                      </p:tavLst>
                                    </p:anim>
                                  </p:childTnLst>
                                </p:cTn>
                              </p:par>
                              <p:par>
                                <p:cTn id="193" presetID="2" presetClass="exit" presetSubtype="4" fill="hold" grpId="2" nodeType="withEffect">
                                  <p:stCondLst>
                                    <p:cond delay="0"/>
                                  </p:stCondLst>
                                  <p:childTnLst>
                                    <p:anim calcmode="lin" valueType="num">
                                      <p:cBhvr additive="base">
                                        <p:cTn id="194" dur="4500"/>
                                        <p:tgtEl>
                                          <p:spTgt spid="20"/>
                                        </p:tgtEl>
                                        <p:attrNameLst>
                                          <p:attrName>ppt_x</p:attrName>
                                        </p:attrNameLst>
                                      </p:cBhvr>
                                      <p:tavLst>
                                        <p:tav tm="0">
                                          <p:val>
                                            <p:strVal val="ppt_x"/>
                                          </p:val>
                                        </p:tav>
                                        <p:tav tm="100000">
                                          <p:val>
                                            <p:strVal val="ppt_x"/>
                                          </p:val>
                                        </p:tav>
                                      </p:tavLst>
                                    </p:anim>
                                    <p:anim calcmode="lin" valueType="num">
                                      <p:cBhvr additive="base">
                                        <p:cTn id="195" dur="4500"/>
                                        <p:tgtEl>
                                          <p:spTgt spid="20"/>
                                        </p:tgtEl>
                                        <p:attrNameLst>
                                          <p:attrName>ppt_y</p:attrName>
                                        </p:attrNameLst>
                                      </p:cBhvr>
                                      <p:tavLst>
                                        <p:tav tm="0">
                                          <p:val>
                                            <p:strVal val="ppt_y"/>
                                          </p:val>
                                        </p:tav>
                                        <p:tav tm="100000">
                                          <p:val>
                                            <p:strVal val="1+ppt_h/2"/>
                                          </p:val>
                                        </p:tav>
                                      </p:tavLst>
                                    </p:anim>
                                    <p:set>
                                      <p:cBhvr>
                                        <p:cTn id="196" dur="1" fill="hold">
                                          <p:stCondLst>
                                            <p:cond delay="4499"/>
                                          </p:stCondLst>
                                        </p:cTn>
                                        <p:tgtEl>
                                          <p:spTgt spid="20"/>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20"/>
                                        </p:tgtEl>
                                      </p:cBhvr>
                                    </p:animEffect>
                                    <p:set>
                                      <p:cBhvr>
                                        <p:cTn id="199" dur="1" fill="hold">
                                          <p:stCondLst>
                                            <p:cond delay="5999"/>
                                          </p:stCondLst>
                                        </p:cTn>
                                        <p:tgtEl>
                                          <p:spTgt spid="20"/>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21"/>
                                        </p:tgtEl>
                                        <p:attrNameLst>
                                          <p:attrName>style.visibility</p:attrName>
                                        </p:attrNameLst>
                                      </p:cBhvr>
                                      <p:to>
                                        <p:strVal val="visible"/>
                                      </p:to>
                                    </p:set>
                                    <p:anim calcmode="lin" valueType="num">
                                      <p:cBhvr additive="base">
                                        <p:cTn id="202" dur="4000" fill="hold"/>
                                        <p:tgtEl>
                                          <p:spTgt spid="21"/>
                                        </p:tgtEl>
                                        <p:attrNameLst>
                                          <p:attrName>ppt_x</p:attrName>
                                        </p:attrNameLst>
                                      </p:cBhvr>
                                      <p:tavLst>
                                        <p:tav tm="0">
                                          <p:val>
                                            <p:strVal val="#ppt_x"/>
                                          </p:val>
                                        </p:tav>
                                        <p:tav tm="100000">
                                          <p:val>
                                            <p:strVal val="#ppt_x"/>
                                          </p:val>
                                        </p:tav>
                                      </p:tavLst>
                                    </p:anim>
                                    <p:anim calcmode="lin" valueType="num">
                                      <p:cBhvr additive="base">
                                        <p:cTn id="203" dur="4000" fill="hold"/>
                                        <p:tgtEl>
                                          <p:spTgt spid="21"/>
                                        </p:tgtEl>
                                        <p:attrNameLst>
                                          <p:attrName>ppt_y</p:attrName>
                                        </p:attrNameLst>
                                      </p:cBhvr>
                                      <p:tavLst>
                                        <p:tav tm="0">
                                          <p:val>
                                            <p:strVal val="0-#ppt_h/2"/>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21"/>
                                        </p:tgtEl>
                                        <p:attrNameLst>
                                          <p:attrName>style.visibility</p:attrName>
                                        </p:attrNameLst>
                                      </p:cBhvr>
                                      <p:to>
                                        <p:strVal val="visible"/>
                                      </p:to>
                                    </p:set>
                                    <p:anim calcmode="lin" valueType="num">
                                      <p:cBhvr>
                                        <p:cTn id="206" dur="4000" fill="hold"/>
                                        <p:tgtEl>
                                          <p:spTgt spid="21"/>
                                        </p:tgtEl>
                                        <p:attrNameLst>
                                          <p:attrName>ppt_w</p:attrName>
                                        </p:attrNameLst>
                                      </p:cBhvr>
                                      <p:tavLst>
                                        <p:tav tm="0" fmla="#ppt_w*sin(2.5*pi*$)">
                                          <p:val>
                                            <p:fltVal val="0"/>
                                          </p:val>
                                        </p:tav>
                                        <p:tav tm="100000">
                                          <p:val>
                                            <p:fltVal val="1"/>
                                          </p:val>
                                        </p:tav>
                                      </p:tavLst>
                                    </p:anim>
                                    <p:anim calcmode="lin" valueType="num">
                                      <p:cBhvr>
                                        <p:cTn id="207" dur="4000" fill="hold"/>
                                        <p:tgtEl>
                                          <p:spTgt spid="21"/>
                                        </p:tgtEl>
                                        <p:attrNameLst>
                                          <p:attrName>ppt_h</p:attrName>
                                        </p:attrNameLst>
                                      </p:cBhvr>
                                      <p:tavLst>
                                        <p:tav tm="0">
                                          <p:val>
                                            <p:strVal val="#ppt_h"/>
                                          </p:val>
                                        </p:tav>
                                        <p:tav tm="100000">
                                          <p:val>
                                            <p:strVal val="#ppt_h"/>
                                          </p:val>
                                        </p:tav>
                                      </p:tavLst>
                                    </p:anim>
                                  </p:childTnLst>
                                </p:cTn>
                              </p:par>
                              <p:par>
                                <p:cTn id="208" presetID="2" presetClass="exit" presetSubtype="4" fill="hold" grpId="2" nodeType="withEffect">
                                  <p:stCondLst>
                                    <p:cond delay="0"/>
                                  </p:stCondLst>
                                  <p:childTnLst>
                                    <p:anim calcmode="lin" valueType="num">
                                      <p:cBhvr additive="base">
                                        <p:cTn id="209" dur="4500"/>
                                        <p:tgtEl>
                                          <p:spTgt spid="21"/>
                                        </p:tgtEl>
                                        <p:attrNameLst>
                                          <p:attrName>ppt_x</p:attrName>
                                        </p:attrNameLst>
                                      </p:cBhvr>
                                      <p:tavLst>
                                        <p:tav tm="0">
                                          <p:val>
                                            <p:strVal val="ppt_x"/>
                                          </p:val>
                                        </p:tav>
                                        <p:tav tm="100000">
                                          <p:val>
                                            <p:strVal val="ppt_x"/>
                                          </p:val>
                                        </p:tav>
                                      </p:tavLst>
                                    </p:anim>
                                    <p:anim calcmode="lin" valueType="num">
                                      <p:cBhvr additive="base">
                                        <p:cTn id="210" dur="4500"/>
                                        <p:tgtEl>
                                          <p:spTgt spid="21"/>
                                        </p:tgtEl>
                                        <p:attrNameLst>
                                          <p:attrName>ppt_y</p:attrName>
                                        </p:attrNameLst>
                                      </p:cBhvr>
                                      <p:tavLst>
                                        <p:tav tm="0">
                                          <p:val>
                                            <p:strVal val="ppt_y"/>
                                          </p:val>
                                        </p:tav>
                                        <p:tav tm="100000">
                                          <p:val>
                                            <p:strVal val="1+ppt_h/2"/>
                                          </p:val>
                                        </p:tav>
                                      </p:tavLst>
                                    </p:anim>
                                    <p:set>
                                      <p:cBhvr>
                                        <p:cTn id="211" dur="1" fill="hold">
                                          <p:stCondLst>
                                            <p:cond delay="4499"/>
                                          </p:stCondLst>
                                        </p:cTn>
                                        <p:tgtEl>
                                          <p:spTgt spid="21"/>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21"/>
                                        </p:tgtEl>
                                      </p:cBhvr>
                                    </p:animEffect>
                                    <p:set>
                                      <p:cBhvr>
                                        <p:cTn id="214" dur="1" fill="hold">
                                          <p:stCondLst>
                                            <p:cond delay="5999"/>
                                          </p:stCondLst>
                                        </p:cTn>
                                        <p:tgtEl>
                                          <p:spTgt spid="21"/>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13"/>
                                        </p:tgtEl>
                                        <p:attrNameLst>
                                          <p:attrName>style.visibility</p:attrName>
                                        </p:attrNameLst>
                                      </p:cBhvr>
                                      <p:to>
                                        <p:strVal val="visible"/>
                                      </p:to>
                                    </p:set>
                                    <p:anim calcmode="lin" valueType="num">
                                      <p:cBhvr additive="base">
                                        <p:cTn id="217" dur="4000" fill="hold"/>
                                        <p:tgtEl>
                                          <p:spTgt spid="13"/>
                                        </p:tgtEl>
                                        <p:attrNameLst>
                                          <p:attrName>ppt_x</p:attrName>
                                        </p:attrNameLst>
                                      </p:cBhvr>
                                      <p:tavLst>
                                        <p:tav tm="0">
                                          <p:val>
                                            <p:strVal val="#ppt_x"/>
                                          </p:val>
                                        </p:tav>
                                        <p:tav tm="100000">
                                          <p:val>
                                            <p:strVal val="#ppt_x"/>
                                          </p:val>
                                        </p:tav>
                                      </p:tavLst>
                                    </p:anim>
                                    <p:anim calcmode="lin" valueType="num">
                                      <p:cBhvr additive="base">
                                        <p:cTn id="218" dur="4000" fill="hold"/>
                                        <p:tgtEl>
                                          <p:spTgt spid="13"/>
                                        </p:tgtEl>
                                        <p:attrNameLst>
                                          <p:attrName>ppt_y</p:attrName>
                                        </p:attrNameLst>
                                      </p:cBhvr>
                                      <p:tavLst>
                                        <p:tav tm="0">
                                          <p:val>
                                            <p:strVal val="0-#ppt_h/2"/>
                                          </p:val>
                                        </p:tav>
                                        <p:tav tm="100000">
                                          <p:val>
                                            <p:strVal val="#ppt_y"/>
                                          </p:val>
                                        </p:tav>
                                      </p:tavLst>
                                    </p:anim>
                                  </p:childTnLst>
                                </p:cTn>
                              </p:par>
                              <p:par>
                                <p:cTn id="219" presetID="19" presetClass="entr" presetSubtype="10" fill="hold" grpId="1" nodeType="withEffect">
                                  <p:stCondLst>
                                    <p:cond delay="0"/>
                                  </p:stCondLst>
                                  <p:childTnLst>
                                    <p:set>
                                      <p:cBhvr>
                                        <p:cTn id="220" dur="1" fill="hold">
                                          <p:stCondLst>
                                            <p:cond delay="0"/>
                                          </p:stCondLst>
                                        </p:cTn>
                                        <p:tgtEl>
                                          <p:spTgt spid="13"/>
                                        </p:tgtEl>
                                        <p:attrNameLst>
                                          <p:attrName>style.visibility</p:attrName>
                                        </p:attrNameLst>
                                      </p:cBhvr>
                                      <p:to>
                                        <p:strVal val="visible"/>
                                      </p:to>
                                    </p:set>
                                    <p:anim calcmode="lin" valueType="num">
                                      <p:cBhvr>
                                        <p:cTn id="221" dur="4000" fill="hold"/>
                                        <p:tgtEl>
                                          <p:spTgt spid="13"/>
                                        </p:tgtEl>
                                        <p:attrNameLst>
                                          <p:attrName>ppt_w</p:attrName>
                                        </p:attrNameLst>
                                      </p:cBhvr>
                                      <p:tavLst>
                                        <p:tav tm="0" fmla="#ppt_w*sin(2.5*pi*$)">
                                          <p:val>
                                            <p:fltVal val="0"/>
                                          </p:val>
                                        </p:tav>
                                        <p:tav tm="100000">
                                          <p:val>
                                            <p:fltVal val="1"/>
                                          </p:val>
                                        </p:tav>
                                      </p:tavLst>
                                    </p:anim>
                                    <p:anim calcmode="lin" valueType="num">
                                      <p:cBhvr>
                                        <p:cTn id="222" dur="4000" fill="hold"/>
                                        <p:tgtEl>
                                          <p:spTgt spid="13"/>
                                        </p:tgtEl>
                                        <p:attrNameLst>
                                          <p:attrName>ppt_h</p:attrName>
                                        </p:attrNameLst>
                                      </p:cBhvr>
                                      <p:tavLst>
                                        <p:tav tm="0">
                                          <p:val>
                                            <p:strVal val="#ppt_h"/>
                                          </p:val>
                                        </p:tav>
                                        <p:tav tm="100000">
                                          <p:val>
                                            <p:strVal val="#ppt_h"/>
                                          </p:val>
                                        </p:tav>
                                      </p:tavLst>
                                    </p:anim>
                                  </p:childTnLst>
                                </p:cTn>
                              </p:par>
                              <p:par>
                                <p:cTn id="223" presetID="2" presetClass="exit" presetSubtype="4" fill="hold" grpId="2" nodeType="withEffect">
                                  <p:stCondLst>
                                    <p:cond delay="0"/>
                                  </p:stCondLst>
                                  <p:childTnLst>
                                    <p:anim calcmode="lin" valueType="num">
                                      <p:cBhvr additive="base">
                                        <p:cTn id="224" dur="4500"/>
                                        <p:tgtEl>
                                          <p:spTgt spid="13"/>
                                        </p:tgtEl>
                                        <p:attrNameLst>
                                          <p:attrName>ppt_x</p:attrName>
                                        </p:attrNameLst>
                                      </p:cBhvr>
                                      <p:tavLst>
                                        <p:tav tm="0">
                                          <p:val>
                                            <p:strVal val="ppt_x"/>
                                          </p:val>
                                        </p:tav>
                                        <p:tav tm="100000">
                                          <p:val>
                                            <p:strVal val="ppt_x"/>
                                          </p:val>
                                        </p:tav>
                                      </p:tavLst>
                                    </p:anim>
                                    <p:anim calcmode="lin" valueType="num">
                                      <p:cBhvr additive="base">
                                        <p:cTn id="225" dur="4500"/>
                                        <p:tgtEl>
                                          <p:spTgt spid="13"/>
                                        </p:tgtEl>
                                        <p:attrNameLst>
                                          <p:attrName>ppt_y</p:attrName>
                                        </p:attrNameLst>
                                      </p:cBhvr>
                                      <p:tavLst>
                                        <p:tav tm="0">
                                          <p:val>
                                            <p:strVal val="ppt_y"/>
                                          </p:val>
                                        </p:tav>
                                        <p:tav tm="100000">
                                          <p:val>
                                            <p:strVal val="1+ppt_h/2"/>
                                          </p:val>
                                        </p:tav>
                                      </p:tavLst>
                                    </p:anim>
                                    <p:set>
                                      <p:cBhvr>
                                        <p:cTn id="226" dur="1" fill="hold">
                                          <p:stCondLst>
                                            <p:cond delay="4499"/>
                                          </p:stCondLst>
                                        </p:cTn>
                                        <p:tgtEl>
                                          <p:spTgt spid="13"/>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13"/>
                                        </p:tgtEl>
                                      </p:cBhvr>
                                    </p:animEffect>
                                    <p:set>
                                      <p:cBhvr>
                                        <p:cTn id="229" dur="1" fill="hold">
                                          <p:stCondLst>
                                            <p:cond delay="5999"/>
                                          </p:stCondLst>
                                        </p:cTn>
                                        <p:tgtEl>
                                          <p:spTgt spid="13"/>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14"/>
                                        </p:tgtEl>
                                        <p:attrNameLst>
                                          <p:attrName>style.visibility</p:attrName>
                                        </p:attrNameLst>
                                      </p:cBhvr>
                                      <p:to>
                                        <p:strVal val="visible"/>
                                      </p:to>
                                    </p:set>
                                    <p:anim calcmode="lin" valueType="num">
                                      <p:cBhvr additive="base">
                                        <p:cTn id="232" dur="4000" fill="hold"/>
                                        <p:tgtEl>
                                          <p:spTgt spid="14"/>
                                        </p:tgtEl>
                                        <p:attrNameLst>
                                          <p:attrName>ppt_x</p:attrName>
                                        </p:attrNameLst>
                                      </p:cBhvr>
                                      <p:tavLst>
                                        <p:tav tm="0">
                                          <p:val>
                                            <p:strVal val="#ppt_x"/>
                                          </p:val>
                                        </p:tav>
                                        <p:tav tm="100000">
                                          <p:val>
                                            <p:strVal val="#ppt_x"/>
                                          </p:val>
                                        </p:tav>
                                      </p:tavLst>
                                    </p:anim>
                                    <p:anim calcmode="lin" valueType="num">
                                      <p:cBhvr additive="base">
                                        <p:cTn id="233" dur="4000" fill="hold"/>
                                        <p:tgtEl>
                                          <p:spTgt spid="14"/>
                                        </p:tgtEl>
                                        <p:attrNameLst>
                                          <p:attrName>ppt_y</p:attrName>
                                        </p:attrNameLst>
                                      </p:cBhvr>
                                      <p:tavLst>
                                        <p:tav tm="0">
                                          <p:val>
                                            <p:strVal val="0-#ppt_h/2"/>
                                          </p:val>
                                        </p:tav>
                                        <p:tav tm="100000">
                                          <p:val>
                                            <p:strVal val="#ppt_y"/>
                                          </p:val>
                                        </p:tav>
                                      </p:tavLst>
                                    </p:anim>
                                  </p:childTnLst>
                                </p:cTn>
                              </p:par>
                              <p:par>
                                <p:cTn id="234" presetID="19" presetClass="entr" presetSubtype="10" fill="hold" grpId="1" nodeType="withEffect">
                                  <p:stCondLst>
                                    <p:cond delay="0"/>
                                  </p:stCondLst>
                                  <p:childTnLst>
                                    <p:set>
                                      <p:cBhvr>
                                        <p:cTn id="235" dur="1" fill="hold">
                                          <p:stCondLst>
                                            <p:cond delay="0"/>
                                          </p:stCondLst>
                                        </p:cTn>
                                        <p:tgtEl>
                                          <p:spTgt spid="14"/>
                                        </p:tgtEl>
                                        <p:attrNameLst>
                                          <p:attrName>style.visibility</p:attrName>
                                        </p:attrNameLst>
                                      </p:cBhvr>
                                      <p:to>
                                        <p:strVal val="visible"/>
                                      </p:to>
                                    </p:set>
                                    <p:anim calcmode="lin" valueType="num">
                                      <p:cBhvr>
                                        <p:cTn id="236" dur="4000" fill="hold"/>
                                        <p:tgtEl>
                                          <p:spTgt spid="14"/>
                                        </p:tgtEl>
                                        <p:attrNameLst>
                                          <p:attrName>ppt_w</p:attrName>
                                        </p:attrNameLst>
                                      </p:cBhvr>
                                      <p:tavLst>
                                        <p:tav tm="0" fmla="#ppt_w*sin(2.5*pi*$)">
                                          <p:val>
                                            <p:fltVal val="0"/>
                                          </p:val>
                                        </p:tav>
                                        <p:tav tm="100000">
                                          <p:val>
                                            <p:fltVal val="1"/>
                                          </p:val>
                                        </p:tav>
                                      </p:tavLst>
                                    </p:anim>
                                    <p:anim calcmode="lin" valueType="num">
                                      <p:cBhvr>
                                        <p:cTn id="237" dur="4000" fill="hold"/>
                                        <p:tgtEl>
                                          <p:spTgt spid="14"/>
                                        </p:tgtEl>
                                        <p:attrNameLst>
                                          <p:attrName>ppt_h</p:attrName>
                                        </p:attrNameLst>
                                      </p:cBhvr>
                                      <p:tavLst>
                                        <p:tav tm="0">
                                          <p:val>
                                            <p:strVal val="#ppt_h"/>
                                          </p:val>
                                        </p:tav>
                                        <p:tav tm="100000">
                                          <p:val>
                                            <p:strVal val="#ppt_h"/>
                                          </p:val>
                                        </p:tav>
                                      </p:tavLst>
                                    </p:anim>
                                  </p:childTnLst>
                                </p:cTn>
                              </p:par>
                              <p:par>
                                <p:cTn id="238" presetID="2" presetClass="exit" presetSubtype="4" fill="hold" grpId="2" nodeType="withEffect">
                                  <p:stCondLst>
                                    <p:cond delay="0"/>
                                  </p:stCondLst>
                                  <p:childTnLst>
                                    <p:anim calcmode="lin" valueType="num">
                                      <p:cBhvr additive="base">
                                        <p:cTn id="239" dur="4500"/>
                                        <p:tgtEl>
                                          <p:spTgt spid="14"/>
                                        </p:tgtEl>
                                        <p:attrNameLst>
                                          <p:attrName>ppt_x</p:attrName>
                                        </p:attrNameLst>
                                      </p:cBhvr>
                                      <p:tavLst>
                                        <p:tav tm="0">
                                          <p:val>
                                            <p:strVal val="ppt_x"/>
                                          </p:val>
                                        </p:tav>
                                        <p:tav tm="100000">
                                          <p:val>
                                            <p:strVal val="ppt_x"/>
                                          </p:val>
                                        </p:tav>
                                      </p:tavLst>
                                    </p:anim>
                                    <p:anim calcmode="lin" valueType="num">
                                      <p:cBhvr additive="base">
                                        <p:cTn id="240" dur="4500"/>
                                        <p:tgtEl>
                                          <p:spTgt spid="14"/>
                                        </p:tgtEl>
                                        <p:attrNameLst>
                                          <p:attrName>ppt_y</p:attrName>
                                        </p:attrNameLst>
                                      </p:cBhvr>
                                      <p:tavLst>
                                        <p:tav tm="0">
                                          <p:val>
                                            <p:strVal val="ppt_y"/>
                                          </p:val>
                                        </p:tav>
                                        <p:tav tm="100000">
                                          <p:val>
                                            <p:strVal val="1+ppt_h/2"/>
                                          </p:val>
                                        </p:tav>
                                      </p:tavLst>
                                    </p:anim>
                                    <p:set>
                                      <p:cBhvr>
                                        <p:cTn id="241" dur="1" fill="hold">
                                          <p:stCondLst>
                                            <p:cond delay="4499"/>
                                          </p:stCondLst>
                                        </p:cTn>
                                        <p:tgtEl>
                                          <p:spTgt spid="14"/>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14"/>
                                        </p:tgtEl>
                                      </p:cBhvr>
                                    </p:animEffect>
                                    <p:set>
                                      <p:cBhvr>
                                        <p:cTn id="244" dur="1" fill="hold">
                                          <p:stCondLst>
                                            <p:cond delay="5999"/>
                                          </p:stCondLst>
                                        </p:cTn>
                                        <p:tgtEl>
                                          <p:spTgt spid="14"/>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30"/>
                                        </p:tgtEl>
                                        <p:attrNameLst>
                                          <p:attrName>style.visibility</p:attrName>
                                        </p:attrNameLst>
                                      </p:cBhvr>
                                      <p:to>
                                        <p:strVal val="visible"/>
                                      </p:to>
                                    </p:set>
                                    <p:anim calcmode="lin" valueType="num">
                                      <p:cBhvr additive="base">
                                        <p:cTn id="247" dur="4000" fill="hold"/>
                                        <p:tgtEl>
                                          <p:spTgt spid="30"/>
                                        </p:tgtEl>
                                        <p:attrNameLst>
                                          <p:attrName>ppt_x</p:attrName>
                                        </p:attrNameLst>
                                      </p:cBhvr>
                                      <p:tavLst>
                                        <p:tav tm="0">
                                          <p:val>
                                            <p:strVal val="#ppt_x"/>
                                          </p:val>
                                        </p:tav>
                                        <p:tav tm="100000">
                                          <p:val>
                                            <p:strVal val="#ppt_x"/>
                                          </p:val>
                                        </p:tav>
                                      </p:tavLst>
                                    </p:anim>
                                    <p:anim calcmode="lin" valueType="num">
                                      <p:cBhvr additive="base">
                                        <p:cTn id="248" dur="4000" fill="hold"/>
                                        <p:tgtEl>
                                          <p:spTgt spid="30"/>
                                        </p:tgtEl>
                                        <p:attrNameLst>
                                          <p:attrName>ppt_y</p:attrName>
                                        </p:attrNameLst>
                                      </p:cBhvr>
                                      <p:tavLst>
                                        <p:tav tm="0">
                                          <p:val>
                                            <p:strVal val="0-#ppt_h/2"/>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30"/>
                                        </p:tgtEl>
                                        <p:attrNameLst>
                                          <p:attrName>style.visibility</p:attrName>
                                        </p:attrNameLst>
                                      </p:cBhvr>
                                      <p:to>
                                        <p:strVal val="visible"/>
                                      </p:to>
                                    </p:set>
                                    <p:anim calcmode="lin" valueType="num">
                                      <p:cBhvr>
                                        <p:cTn id="251" dur="4000" fill="hold"/>
                                        <p:tgtEl>
                                          <p:spTgt spid="30"/>
                                        </p:tgtEl>
                                        <p:attrNameLst>
                                          <p:attrName>ppt_w</p:attrName>
                                        </p:attrNameLst>
                                      </p:cBhvr>
                                      <p:tavLst>
                                        <p:tav tm="0" fmla="#ppt_w*sin(2.5*pi*$)">
                                          <p:val>
                                            <p:fltVal val="0"/>
                                          </p:val>
                                        </p:tav>
                                        <p:tav tm="100000">
                                          <p:val>
                                            <p:fltVal val="1"/>
                                          </p:val>
                                        </p:tav>
                                      </p:tavLst>
                                    </p:anim>
                                    <p:anim calcmode="lin" valueType="num">
                                      <p:cBhvr>
                                        <p:cTn id="252" dur="4000" fill="hold"/>
                                        <p:tgtEl>
                                          <p:spTgt spid="30"/>
                                        </p:tgtEl>
                                        <p:attrNameLst>
                                          <p:attrName>ppt_h</p:attrName>
                                        </p:attrNameLst>
                                      </p:cBhvr>
                                      <p:tavLst>
                                        <p:tav tm="0">
                                          <p:val>
                                            <p:strVal val="#ppt_h"/>
                                          </p:val>
                                        </p:tav>
                                        <p:tav tm="100000">
                                          <p:val>
                                            <p:strVal val="#ppt_h"/>
                                          </p:val>
                                        </p:tav>
                                      </p:tavLst>
                                    </p:anim>
                                  </p:childTnLst>
                                </p:cTn>
                              </p:par>
                              <p:par>
                                <p:cTn id="253" presetID="2" presetClass="exit" presetSubtype="4" fill="hold" grpId="2" nodeType="withEffect">
                                  <p:stCondLst>
                                    <p:cond delay="0"/>
                                  </p:stCondLst>
                                  <p:childTnLst>
                                    <p:anim calcmode="lin" valueType="num">
                                      <p:cBhvr additive="base">
                                        <p:cTn id="254" dur="4500"/>
                                        <p:tgtEl>
                                          <p:spTgt spid="30"/>
                                        </p:tgtEl>
                                        <p:attrNameLst>
                                          <p:attrName>ppt_x</p:attrName>
                                        </p:attrNameLst>
                                      </p:cBhvr>
                                      <p:tavLst>
                                        <p:tav tm="0">
                                          <p:val>
                                            <p:strVal val="ppt_x"/>
                                          </p:val>
                                        </p:tav>
                                        <p:tav tm="100000">
                                          <p:val>
                                            <p:strVal val="ppt_x"/>
                                          </p:val>
                                        </p:tav>
                                      </p:tavLst>
                                    </p:anim>
                                    <p:anim calcmode="lin" valueType="num">
                                      <p:cBhvr additive="base">
                                        <p:cTn id="255" dur="4500"/>
                                        <p:tgtEl>
                                          <p:spTgt spid="30"/>
                                        </p:tgtEl>
                                        <p:attrNameLst>
                                          <p:attrName>ppt_y</p:attrName>
                                        </p:attrNameLst>
                                      </p:cBhvr>
                                      <p:tavLst>
                                        <p:tav tm="0">
                                          <p:val>
                                            <p:strVal val="ppt_y"/>
                                          </p:val>
                                        </p:tav>
                                        <p:tav tm="100000">
                                          <p:val>
                                            <p:strVal val="1+ppt_h/2"/>
                                          </p:val>
                                        </p:tav>
                                      </p:tavLst>
                                    </p:anim>
                                    <p:set>
                                      <p:cBhvr>
                                        <p:cTn id="256" dur="1" fill="hold">
                                          <p:stCondLst>
                                            <p:cond delay="4499"/>
                                          </p:stCondLst>
                                        </p:cTn>
                                        <p:tgtEl>
                                          <p:spTgt spid="30"/>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30"/>
                                        </p:tgtEl>
                                      </p:cBhvr>
                                    </p:animEffect>
                                    <p:set>
                                      <p:cBhvr>
                                        <p:cTn id="259" dur="1" fill="hold">
                                          <p:stCondLst>
                                            <p:cond delay="5999"/>
                                          </p:stCondLst>
                                        </p:cTn>
                                        <p:tgtEl>
                                          <p:spTgt spid="30"/>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31"/>
                                        </p:tgtEl>
                                        <p:attrNameLst>
                                          <p:attrName>style.visibility</p:attrName>
                                        </p:attrNameLst>
                                      </p:cBhvr>
                                      <p:to>
                                        <p:strVal val="visible"/>
                                      </p:to>
                                    </p:set>
                                    <p:anim calcmode="lin" valueType="num">
                                      <p:cBhvr additive="base">
                                        <p:cTn id="262" dur="4000" fill="hold"/>
                                        <p:tgtEl>
                                          <p:spTgt spid="31"/>
                                        </p:tgtEl>
                                        <p:attrNameLst>
                                          <p:attrName>ppt_x</p:attrName>
                                        </p:attrNameLst>
                                      </p:cBhvr>
                                      <p:tavLst>
                                        <p:tav tm="0">
                                          <p:val>
                                            <p:strVal val="#ppt_x"/>
                                          </p:val>
                                        </p:tav>
                                        <p:tav tm="100000">
                                          <p:val>
                                            <p:strVal val="#ppt_x"/>
                                          </p:val>
                                        </p:tav>
                                      </p:tavLst>
                                    </p:anim>
                                    <p:anim calcmode="lin" valueType="num">
                                      <p:cBhvr additive="base">
                                        <p:cTn id="263" dur="4000" fill="hold"/>
                                        <p:tgtEl>
                                          <p:spTgt spid="31"/>
                                        </p:tgtEl>
                                        <p:attrNameLst>
                                          <p:attrName>ppt_y</p:attrName>
                                        </p:attrNameLst>
                                      </p:cBhvr>
                                      <p:tavLst>
                                        <p:tav tm="0">
                                          <p:val>
                                            <p:strVal val="0-#ppt_h/2"/>
                                          </p:val>
                                        </p:tav>
                                        <p:tav tm="100000">
                                          <p:val>
                                            <p:strVal val="#ppt_y"/>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31"/>
                                        </p:tgtEl>
                                        <p:attrNameLst>
                                          <p:attrName>style.visibility</p:attrName>
                                        </p:attrNameLst>
                                      </p:cBhvr>
                                      <p:to>
                                        <p:strVal val="visible"/>
                                      </p:to>
                                    </p:set>
                                    <p:anim calcmode="lin" valueType="num">
                                      <p:cBhvr>
                                        <p:cTn id="266" dur="4000" fill="hold"/>
                                        <p:tgtEl>
                                          <p:spTgt spid="31"/>
                                        </p:tgtEl>
                                        <p:attrNameLst>
                                          <p:attrName>ppt_w</p:attrName>
                                        </p:attrNameLst>
                                      </p:cBhvr>
                                      <p:tavLst>
                                        <p:tav tm="0" fmla="#ppt_w*sin(2.5*pi*$)">
                                          <p:val>
                                            <p:fltVal val="0"/>
                                          </p:val>
                                        </p:tav>
                                        <p:tav tm="100000">
                                          <p:val>
                                            <p:fltVal val="1"/>
                                          </p:val>
                                        </p:tav>
                                      </p:tavLst>
                                    </p:anim>
                                    <p:anim calcmode="lin" valueType="num">
                                      <p:cBhvr>
                                        <p:cTn id="267" dur="4000" fill="hold"/>
                                        <p:tgtEl>
                                          <p:spTgt spid="31"/>
                                        </p:tgtEl>
                                        <p:attrNameLst>
                                          <p:attrName>ppt_h</p:attrName>
                                        </p:attrNameLst>
                                      </p:cBhvr>
                                      <p:tavLst>
                                        <p:tav tm="0">
                                          <p:val>
                                            <p:strVal val="#ppt_h"/>
                                          </p:val>
                                        </p:tav>
                                        <p:tav tm="100000">
                                          <p:val>
                                            <p:strVal val="#ppt_h"/>
                                          </p:val>
                                        </p:tav>
                                      </p:tavLst>
                                    </p:anim>
                                  </p:childTnLst>
                                </p:cTn>
                              </p:par>
                              <p:par>
                                <p:cTn id="268" presetID="2" presetClass="exit" presetSubtype="4" fill="hold" grpId="2" nodeType="withEffect">
                                  <p:stCondLst>
                                    <p:cond delay="0"/>
                                  </p:stCondLst>
                                  <p:childTnLst>
                                    <p:anim calcmode="lin" valueType="num">
                                      <p:cBhvr additive="base">
                                        <p:cTn id="269" dur="4500"/>
                                        <p:tgtEl>
                                          <p:spTgt spid="31"/>
                                        </p:tgtEl>
                                        <p:attrNameLst>
                                          <p:attrName>ppt_x</p:attrName>
                                        </p:attrNameLst>
                                      </p:cBhvr>
                                      <p:tavLst>
                                        <p:tav tm="0">
                                          <p:val>
                                            <p:strVal val="ppt_x"/>
                                          </p:val>
                                        </p:tav>
                                        <p:tav tm="100000">
                                          <p:val>
                                            <p:strVal val="ppt_x"/>
                                          </p:val>
                                        </p:tav>
                                      </p:tavLst>
                                    </p:anim>
                                    <p:anim calcmode="lin" valueType="num">
                                      <p:cBhvr additive="base">
                                        <p:cTn id="270" dur="4500"/>
                                        <p:tgtEl>
                                          <p:spTgt spid="31"/>
                                        </p:tgtEl>
                                        <p:attrNameLst>
                                          <p:attrName>ppt_y</p:attrName>
                                        </p:attrNameLst>
                                      </p:cBhvr>
                                      <p:tavLst>
                                        <p:tav tm="0">
                                          <p:val>
                                            <p:strVal val="ppt_y"/>
                                          </p:val>
                                        </p:tav>
                                        <p:tav tm="100000">
                                          <p:val>
                                            <p:strVal val="1+ppt_h/2"/>
                                          </p:val>
                                        </p:tav>
                                      </p:tavLst>
                                    </p:anim>
                                    <p:set>
                                      <p:cBhvr>
                                        <p:cTn id="271" dur="1" fill="hold">
                                          <p:stCondLst>
                                            <p:cond delay="4499"/>
                                          </p:stCondLst>
                                        </p:cTn>
                                        <p:tgtEl>
                                          <p:spTgt spid="31"/>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31"/>
                                        </p:tgtEl>
                                      </p:cBhvr>
                                    </p:animEffect>
                                    <p:set>
                                      <p:cBhvr>
                                        <p:cTn id="274" dur="1" fill="hold">
                                          <p:stCondLst>
                                            <p:cond delay="5999"/>
                                          </p:stCondLst>
                                        </p:cTn>
                                        <p:tgtEl>
                                          <p:spTgt spid="31"/>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36"/>
                                        </p:tgtEl>
                                        <p:attrNameLst>
                                          <p:attrName>style.visibility</p:attrName>
                                        </p:attrNameLst>
                                      </p:cBhvr>
                                      <p:to>
                                        <p:strVal val="visible"/>
                                      </p:to>
                                    </p:set>
                                    <p:anim calcmode="lin" valueType="num">
                                      <p:cBhvr additive="base">
                                        <p:cTn id="277" dur="4000" fill="hold"/>
                                        <p:tgtEl>
                                          <p:spTgt spid="36"/>
                                        </p:tgtEl>
                                        <p:attrNameLst>
                                          <p:attrName>ppt_x</p:attrName>
                                        </p:attrNameLst>
                                      </p:cBhvr>
                                      <p:tavLst>
                                        <p:tav tm="0">
                                          <p:val>
                                            <p:strVal val="#ppt_x"/>
                                          </p:val>
                                        </p:tav>
                                        <p:tav tm="100000">
                                          <p:val>
                                            <p:strVal val="#ppt_x"/>
                                          </p:val>
                                        </p:tav>
                                      </p:tavLst>
                                    </p:anim>
                                    <p:anim calcmode="lin" valueType="num">
                                      <p:cBhvr additive="base">
                                        <p:cTn id="278" dur="4000" fill="hold"/>
                                        <p:tgtEl>
                                          <p:spTgt spid="36"/>
                                        </p:tgtEl>
                                        <p:attrNameLst>
                                          <p:attrName>ppt_y</p:attrName>
                                        </p:attrNameLst>
                                      </p:cBhvr>
                                      <p:tavLst>
                                        <p:tav tm="0">
                                          <p:val>
                                            <p:strVal val="0-#ppt_h/2"/>
                                          </p:val>
                                        </p:tav>
                                        <p:tav tm="100000">
                                          <p:val>
                                            <p:strVal val="#ppt_y"/>
                                          </p:val>
                                        </p:tav>
                                      </p:tavLst>
                                    </p:anim>
                                  </p:childTnLst>
                                </p:cTn>
                              </p:par>
                              <p:par>
                                <p:cTn id="279" presetID="19" presetClass="entr" presetSubtype="10" fill="hold" grpId="1" nodeType="withEffect">
                                  <p:stCondLst>
                                    <p:cond delay="0"/>
                                  </p:stCondLst>
                                  <p:childTnLst>
                                    <p:set>
                                      <p:cBhvr>
                                        <p:cTn id="280" dur="1" fill="hold">
                                          <p:stCondLst>
                                            <p:cond delay="0"/>
                                          </p:stCondLst>
                                        </p:cTn>
                                        <p:tgtEl>
                                          <p:spTgt spid="36"/>
                                        </p:tgtEl>
                                        <p:attrNameLst>
                                          <p:attrName>style.visibility</p:attrName>
                                        </p:attrNameLst>
                                      </p:cBhvr>
                                      <p:to>
                                        <p:strVal val="visible"/>
                                      </p:to>
                                    </p:set>
                                    <p:anim calcmode="lin" valueType="num">
                                      <p:cBhvr>
                                        <p:cTn id="281" dur="4000" fill="hold"/>
                                        <p:tgtEl>
                                          <p:spTgt spid="36"/>
                                        </p:tgtEl>
                                        <p:attrNameLst>
                                          <p:attrName>ppt_w</p:attrName>
                                        </p:attrNameLst>
                                      </p:cBhvr>
                                      <p:tavLst>
                                        <p:tav tm="0" fmla="#ppt_w*sin(2.5*pi*$)">
                                          <p:val>
                                            <p:fltVal val="0"/>
                                          </p:val>
                                        </p:tav>
                                        <p:tav tm="100000">
                                          <p:val>
                                            <p:fltVal val="1"/>
                                          </p:val>
                                        </p:tav>
                                      </p:tavLst>
                                    </p:anim>
                                    <p:anim calcmode="lin" valueType="num">
                                      <p:cBhvr>
                                        <p:cTn id="282" dur="4000" fill="hold"/>
                                        <p:tgtEl>
                                          <p:spTgt spid="36"/>
                                        </p:tgtEl>
                                        <p:attrNameLst>
                                          <p:attrName>ppt_h</p:attrName>
                                        </p:attrNameLst>
                                      </p:cBhvr>
                                      <p:tavLst>
                                        <p:tav tm="0">
                                          <p:val>
                                            <p:strVal val="#ppt_h"/>
                                          </p:val>
                                        </p:tav>
                                        <p:tav tm="100000">
                                          <p:val>
                                            <p:strVal val="#ppt_h"/>
                                          </p:val>
                                        </p:tav>
                                      </p:tavLst>
                                    </p:anim>
                                  </p:childTnLst>
                                </p:cTn>
                              </p:par>
                              <p:par>
                                <p:cTn id="283" presetID="2" presetClass="exit" presetSubtype="4" fill="hold" grpId="2" nodeType="withEffect">
                                  <p:stCondLst>
                                    <p:cond delay="0"/>
                                  </p:stCondLst>
                                  <p:childTnLst>
                                    <p:anim calcmode="lin" valueType="num">
                                      <p:cBhvr additive="base">
                                        <p:cTn id="284" dur="4500"/>
                                        <p:tgtEl>
                                          <p:spTgt spid="36"/>
                                        </p:tgtEl>
                                        <p:attrNameLst>
                                          <p:attrName>ppt_x</p:attrName>
                                        </p:attrNameLst>
                                      </p:cBhvr>
                                      <p:tavLst>
                                        <p:tav tm="0">
                                          <p:val>
                                            <p:strVal val="ppt_x"/>
                                          </p:val>
                                        </p:tav>
                                        <p:tav tm="100000">
                                          <p:val>
                                            <p:strVal val="ppt_x"/>
                                          </p:val>
                                        </p:tav>
                                      </p:tavLst>
                                    </p:anim>
                                    <p:anim calcmode="lin" valueType="num">
                                      <p:cBhvr additive="base">
                                        <p:cTn id="285" dur="4500"/>
                                        <p:tgtEl>
                                          <p:spTgt spid="36"/>
                                        </p:tgtEl>
                                        <p:attrNameLst>
                                          <p:attrName>ppt_y</p:attrName>
                                        </p:attrNameLst>
                                      </p:cBhvr>
                                      <p:tavLst>
                                        <p:tav tm="0">
                                          <p:val>
                                            <p:strVal val="ppt_y"/>
                                          </p:val>
                                        </p:tav>
                                        <p:tav tm="100000">
                                          <p:val>
                                            <p:strVal val="1+ppt_h/2"/>
                                          </p:val>
                                        </p:tav>
                                      </p:tavLst>
                                    </p:anim>
                                    <p:set>
                                      <p:cBhvr>
                                        <p:cTn id="286" dur="1" fill="hold">
                                          <p:stCondLst>
                                            <p:cond delay="4499"/>
                                          </p:stCondLst>
                                        </p:cTn>
                                        <p:tgtEl>
                                          <p:spTgt spid="36"/>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36"/>
                                        </p:tgtEl>
                                      </p:cBhvr>
                                    </p:animEffect>
                                    <p:set>
                                      <p:cBhvr>
                                        <p:cTn id="289" dur="1" fill="hold">
                                          <p:stCondLst>
                                            <p:cond delay="5999"/>
                                          </p:stCondLst>
                                        </p:cTn>
                                        <p:tgtEl>
                                          <p:spTgt spid="36"/>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37"/>
                                        </p:tgtEl>
                                        <p:attrNameLst>
                                          <p:attrName>style.visibility</p:attrName>
                                        </p:attrNameLst>
                                      </p:cBhvr>
                                      <p:to>
                                        <p:strVal val="visible"/>
                                      </p:to>
                                    </p:set>
                                    <p:anim calcmode="lin" valueType="num">
                                      <p:cBhvr additive="base">
                                        <p:cTn id="292" dur="4000" fill="hold"/>
                                        <p:tgtEl>
                                          <p:spTgt spid="37"/>
                                        </p:tgtEl>
                                        <p:attrNameLst>
                                          <p:attrName>ppt_x</p:attrName>
                                        </p:attrNameLst>
                                      </p:cBhvr>
                                      <p:tavLst>
                                        <p:tav tm="0">
                                          <p:val>
                                            <p:strVal val="#ppt_x"/>
                                          </p:val>
                                        </p:tav>
                                        <p:tav tm="100000">
                                          <p:val>
                                            <p:strVal val="#ppt_x"/>
                                          </p:val>
                                        </p:tav>
                                      </p:tavLst>
                                    </p:anim>
                                    <p:anim calcmode="lin" valueType="num">
                                      <p:cBhvr additive="base">
                                        <p:cTn id="293" dur="4000" fill="hold"/>
                                        <p:tgtEl>
                                          <p:spTgt spid="37"/>
                                        </p:tgtEl>
                                        <p:attrNameLst>
                                          <p:attrName>ppt_y</p:attrName>
                                        </p:attrNameLst>
                                      </p:cBhvr>
                                      <p:tavLst>
                                        <p:tav tm="0">
                                          <p:val>
                                            <p:strVal val="0-#ppt_h/2"/>
                                          </p:val>
                                        </p:tav>
                                        <p:tav tm="100000">
                                          <p:val>
                                            <p:strVal val="#ppt_y"/>
                                          </p:val>
                                        </p:tav>
                                      </p:tavLst>
                                    </p:anim>
                                  </p:childTnLst>
                                </p:cTn>
                              </p:par>
                              <p:par>
                                <p:cTn id="294" presetID="19" presetClass="entr" presetSubtype="10" fill="hold" grpId="1" nodeType="withEffect">
                                  <p:stCondLst>
                                    <p:cond delay="0"/>
                                  </p:stCondLst>
                                  <p:childTnLst>
                                    <p:set>
                                      <p:cBhvr>
                                        <p:cTn id="295" dur="1" fill="hold">
                                          <p:stCondLst>
                                            <p:cond delay="0"/>
                                          </p:stCondLst>
                                        </p:cTn>
                                        <p:tgtEl>
                                          <p:spTgt spid="37"/>
                                        </p:tgtEl>
                                        <p:attrNameLst>
                                          <p:attrName>style.visibility</p:attrName>
                                        </p:attrNameLst>
                                      </p:cBhvr>
                                      <p:to>
                                        <p:strVal val="visible"/>
                                      </p:to>
                                    </p:set>
                                    <p:anim calcmode="lin" valueType="num">
                                      <p:cBhvr>
                                        <p:cTn id="296" dur="4000" fill="hold"/>
                                        <p:tgtEl>
                                          <p:spTgt spid="37"/>
                                        </p:tgtEl>
                                        <p:attrNameLst>
                                          <p:attrName>ppt_w</p:attrName>
                                        </p:attrNameLst>
                                      </p:cBhvr>
                                      <p:tavLst>
                                        <p:tav tm="0" fmla="#ppt_w*sin(2.5*pi*$)">
                                          <p:val>
                                            <p:fltVal val="0"/>
                                          </p:val>
                                        </p:tav>
                                        <p:tav tm="100000">
                                          <p:val>
                                            <p:fltVal val="1"/>
                                          </p:val>
                                        </p:tav>
                                      </p:tavLst>
                                    </p:anim>
                                    <p:anim calcmode="lin" valueType="num">
                                      <p:cBhvr>
                                        <p:cTn id="297" dur="4000" fill="hold"/>
                                        <p:tgtEl>
                                          <p:spTgt spid="37"/>
                                        </p:tgtEl>
                                        <p:attrNameLst>
                                          <p:attrName>ppt_h</p:attrName>
                                        </p:attrNameLst>
                                      </p:cBhvr>
                                      <p:tavLst>
                                        <p:tav tm="0">
                                          <p:val>
                                            <p:strVal val="#ppt_h"/>
                                          </p:val>
                                        </p:tav>
                                        <p:tav tm="100000">
                                          <p:val>
                                            <p:strVal val="#ppt_h"/>
                                          </p:val>
                                        </p:tav>
                                      </p:tavLst>
                                    </p:anim>
                                  </p:childTnLst>
                                </p:cTn>
                              </p:par>
                              <p:par>
                                <p:cTn id="298" presetID="2" presetClass="exit" presetSubtype="4" fill="hold" grpId="2" nodeType="withEffect">
                                  <p:stCondLst>
                                    <p:cond delay="0"/>
                                  </p:stCondLst>
                                  <p:childTnLst>
                                    <p:anim calcmode="lin" valueType="num">
                                      <p:cBhvr additive="base">
                                        <p:cTn id="299" dur="4500"/>
                                        <p:tgtEl>
                                          <p:spTgt spid="37"/>
                                        </p:tgtEl>
                                        <p:attrNameLst>
                                          <p:attrName>ppt_x</p:attrName>
                                        </p:attrNameLst>
                                      </p:cBhvr>
                                      <p:tavLst>
                                        <p:tav tm="0">
                                          <p:val>
                                            <p:strVal val="ppt_x"/>
                                          </p:val>
                                        </p:tav>
                                        <p:tav tm="100000">
                                          <p:val>
                                            <p:strVal val="ppt_x"/>
                                          </p:val>
                                        </p:tav>
                                      </p:tavLst>
                                    </p:anim>
                                    <p:anim calcmode="lin" valueType="num">
                                      <p:cBhvr additive="base">
                                        <p:cTn id="300" dur="4500"/>
                                        <p:tgtEl>
                                          <p:spTgt spid="37"/>
                                        </p:tgtEl>
                                        <p:attrNameLst>
                                          <p:attrName>ppt_y</p:attrName>
                                        </p:attrNameLst>
                                      </p:cBhvr>
                                      <p:tavLst>
                                        <p:tav tm="0">
                                          <p:val>
                                            <p:strVal val="ppt_y"/>
                                          </p:val>
                                        </p:tav>
                                        <p:tav tm="100000">
                                          <p:val>
                                            <p:strVal val="1+ppt_h/2"/>
                                          </p:val>
                                        </p:tav>
                                      </p:tavLst>
                                    </p:anim>
                                    <p:set>
                                      <p:cBhvr>
                                        <p:cTn id="301" dur="1" fill="hold">
                                          <p:stCondLst>
                                            <p:cond delay="4499"/>
                                          </p:stCondLst>
                                        </p:cTn>
                                        <p:tgtEl>
                                          <p:spTgt spid="37"/>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37"/>
                                        </p:tgtEl>
                                      </p:cBhvr>
                                    </p:animEffect>
                                    <p:set>
                                      <p:cBhvr>
                                        <p:cTn id="304" dur="1" fill="hold">
                                          <p:stCondLst>
                                            <p:cond delay="5999"/>
                                          </p:stCondLst>
                                        </p:cTn>
                                        <p:tgtEl>
                                          <p:spTgt spid="37"/>
                                        </p:tgtEl>
                                        <p:attrNameLst>
                                          <p:attrName>style.visibility</p:attrName>
                                        </p:attrNameLst>
                                      </p:cBhvr>
                                      <p:to>
                                        <p:strVal val="hidden"/>
                                      </p:to>
                                    </p:set>
                                  </p:childTnLst>
                                </p:cTn>
                              </p:par>
                              <p:par>
                                <p:cTn id="305" presetID="2" presetClass="entr" presetSubtype="1" fill="hold" grpId="0" nodeType="withEffect">
                                  <p:stCondLst>
                                    <p:cond delay="0"/>
                                  </p:stCondLst>
                                  <p:childTnLst>
                                    <p:set>
                                      <p:cBhvr>
                                        <p:cTn id="306" dur="1" fill="hold">
                                          <p:stCondLst>
                                            <p:cond delay="0"/>
                                          </p:stCondLst>
                                        </p:cTn>
                                        <p:tgtEl>
                                          <p:spTgt spid="22"/>
                                        </p:tgtEl>
                                        <p:attrNameLst>
                                          <p:attrName>style.visibility</p:attrName>
                                        </p:attrNameLst>
                                      </p:cBhvr>
                                      <p:to>
                                        <p:strVal val="visible"/>
                                      </p:to>
                                    </p:set>
                                    <p:anim calcmode="lin" valueType="num">
                                      <p:cBhvr additive="base">
                                        <p:cTn id="307" dur="4000" fill="hold"/>
                                        <p:tgtEl>
                                          <p:spTgt spid="22"/>
                                        </p:tgtEl>
                                        <p:attrNameLst>
                                          <p:attrName>ppt_x</p:attrName>
                                        </p:attrNameLst>
                                      </p:cBhvr>
                                      <p:tavLst>
                                        <p:tav tm="0">
                                          <p:val>
                                            <p:strVal val="#ppt_x"/>
                                          </p:val>
                                        </p:tav>
                                        <p:tav tm="100000">
                                          <p:val>
                                            <p:strVal val="#ppt_x"/>
                                          </p:val>
                                        </p:tav>
                                      </p:tavLst>
                                    </p:anim>
                                    <p:anim calcmode="lin" valueType="num">
                                      <p:cBhvr additive="base">
                                        <p:cTn id="308" dur="4000" fill="hold"/>
                                        <p:tgtEl>
                                          <p:spTgt spid="22"/>
                                        </p:tgtEl>
                                        <p:attrNameLst>
                                          <p:attrName>ppt_y</p:attrName>
                                        </p:attrNameLst>
                                      </p:cBhvr>
                                      <p:tavLst>
                                        <p:tav tm="0">
                                          <p:val>
                                            <p:strVal val="0-#ppt_h/2"/>
                                          </p:val>
                                        </p:tav>
                                        <p:tav tm="100000">
                                          <p:val>
                                            <p:strVal val="#ppt_y"/>
                                          </p:val>
                                        </p:tav>
                                      </p:tavLst>
                                    </p:anim>
                                  </p:childTnLst>
                                </p:cTn>
                              </p:par>
                              <p:par>
                                <p:cTn id="309" presetID="19" presetClass="entr" presetSubtype="10" fill="hold" grpId="1" nodeType="withEffect">
                                  <p:stCondLst>
                                    <p:cond delay="0"/>
                                  </p:stCondLst>
                                  <p:childTnLst>
                                    <p:set>
                                      <p:cBhvr>
                                        <p:cTn id="310" dur="1" fill="hold">
                                          <p:stCondLst>
                                            <p:cond delay="0"/>
                                          </p:stCondLst>
                                        </p:cTn>
                                        <p:tgtEl>
                                          <p:spTgt spid="22"/>
                                        </p:tgtEl>
                                        <p:attrNameLst>
                                          <p:attrName>style.visibility</p:attrName>
                                        </p:attrNameLst>
                                      </p:cBhvr>
                                      <p:to>
                                        <p:strVal val="visible"/>
                                      </p:to>
                                    </p:set>
                                    <p:anim calcmode="lin" valueType="num">
                                      <p:cBhvr>
                                        <p:cTn id="311" dur="4000" fill="hold"/>
                                        <p:tgtEl>
                                          <p:spTgt spid="22"/>
                                        </p:tgtEl>
                                        <p:attrNameLst>
                                          <p:attrName>ppt_w</p:attrName>
                                        </p:attrNameLst>
                                      </p:cBhvr>
                                      <p:tavLst>
                                        <p:tav tm="0" fmla="#ppt_w*sin(2.5*pi*$)">
                                          <p:val>
                                            <p:fltVal val="0"/>
                                          </p:val>
                                        </p:tav>
                                        <p:tav tm="100000">
                                          <p:val>
                                            <p:fltVal val="1"/>
                                          </p:val>
                                        </p:tav>
                                      </p:tavLst>
                                    </p:anim>
                                    <p:anim calcmode="lin" valueType="num">
                                      <p:cBhvr>
                                        <p:cTn id="312" dur="4000" fill="hold"/>
                                        <p:tgtEl>
                                          <p:spTgt spid="22"/>
                                        </p:tgtEl>
                                        <p:attrNameLst>
                                          <p:attrName>ppt_h</p:attrName>
                                        </p:attrNameLst>
                                      </p:cBhvr>
                                      <p:tavLst>
                                        <p:tav tm="0">
                                          <p:val>
                                            <p:strVal val="#ppt_h"/>
                                          </p:val>
                                        </p:tav>
                                        <p:tav tm="100000">
                                          <p:val>
                                            <p:strVal val="#ppt_h"/>
                                          </p:val>
                                        </p:tav>
                                      </p:tavLst>
                                    </p:anim>
                                  </p:childTnLst>
                                </p:cTn>
                              </p:par>
                              <p:par>
                                <p:cTn id="313" presetID="2" presetClass="exit" presetSubtype="4" fill="hold" grpId="2" nodeType="withEffect">
                                  <p:stCondLst>
                                    <p:cond delay="0"/>
                                  </p:stCondLst>
                                  <p:childTnLst>
                                    <p:anim calcmode="lin" valueType="num">
                                      <p:cBhvr additive="base">
                                        <p:cTn id="314" dur="4500"/>
                                        <p:tgtEl>
                                          <p:spTgt spid="22"/>
                                        </p:tgtEl>
                                        <p:attrNameLst>
                                          <p:attrName>ppt_x</p:attrName>
                                        </p:attrNameLst>
                                      </p:cBhvr>
                                      <p:tavLst>
                                        <p:tav tm="0">
                                          <p:val>
                                            <p:strVal val="ppt_x"/>
                                          </p:val>
                                        </p:tav>
                                        <p:tav tm="100000">
                                          <p:val>
                                            <p:strVal val="ppt_x"/>
                                          </p:val>
                                        </p:tav>
                                      </p:tavLst>
                                    </p:anim>
                                    <p:anim calcmode="lin" valueType="num">
                                      <p:cBhvr additive="base">
                                        <p:cTn id="315" dur="4500"/>
                                        <p:tgtEl>
                                          <p:spTgt spid="22"/>
                                        </p:tgtEl>
                                        <p:attrNameLst>
                                          <p:attrName>ppt_y</p:attrName>
                                        </p:attrNameLst>
                                      </p:cBhvr>
                                      <p:tavLst>
                                        <p:tav tm="0">
                                          <p:val>
                                            <p:strVal val="ppt_y"/>
                                          </p:val>
                                        </p:tav>
                                        <p:tav tm="100000">
                                          <p:val>
                                            <p:strVal val="1+ppt_h/2"/>
                                          </p:val>
                                        </p:tav>
                                      </p:tavLst>
                                    </p:anim>
                                    <p:set>
                                      <p:cBhvr>
                                        <p:cTn id="316" dur="1" fill="hold">
                                          <p:stCondLst>
                                            <p:cond delay="4499"/>
                                          </p:stCondLst>
                                        </p:cTn>
                                        <p:tgtEl>
                                          <p:spTgt spid="22"/>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22"/>
                                        </p:tgtEl>
                                      </p:cBhvr>
                                    </p:animEffect>
                                    <p:set>
                                      <p:cBhvr>
                                        <p:cTn id="319" dur="1" fill="hold">
                                          <p:stCondLst>
                                            <p:cond delay="5999"/>
                                          </p:stCondLst>
                                        </p:cTn>
                                        <p:tgtEl>
                                          <p:spTgt spid="22"/>
                                        </p:tgtEl>
                                        <p:attrNameLst>
                                          <p:attrName>style.visibility</p:attrName>
                                        </p:attrNameLst>
                                      </p:cBhvr>
                                      <p:to>
                                        <p:strVal val="hidden"/>
                                      </p:to>
                                    </p:set>
                                  </p:childTnLst>
                                </p:cTn>
                              </p:par>
                              <p:par>
                                <p:cTn id="320" presetID="2" presetClass="entr" presetSubtype="1" fill="hold" grpId="0" nodeType="withEffect">
                                  <p:stCondLst>
                                    <p:cond delay="0"/>
                                  </p:stCondLst>
                                  <p:childTnLst>
                                    <p:set>
                                      <p:cBhvr>
                                        <p:cTn id="321" dur="1" fill="hold">
                                          <p:stCondLst>
                                            <p:cond delay="0"/>
                                          </p:stCondLst>
                                        </p:cTn>
                                        <p:tgtEl>
                                          <p:spTgt spid="15"/>
                                        </p:tgtEl>
                                        <p:attrNameLst>
                                          <p:attrName>style.visibility</p:attrName>
                                        </p:attrNameLst>
                                      </p:cBhvr>
                                      <p:to>
                                        <p:strVal val="visible"/>
                                      </p:to>
                                    </p:set>
                                    <p:anim calcmode="lin" valueType="num">
                                      <p:cBhvr additive="base">
                                        <p:cTn id="322" dur="4000" fill="hold"/>
                                        <p:tgtEl>
                                          <p:spTgt spid="15"/>
                                        </p:tgtEl>
                                        <p:attrNameLst>
                                          <p:attrName>ppt_x</p:attrName>
                                        </p:attrNameLst>
                                      </p:cBhvr>
                                      <p:tavLst>
                                        <p:tav tm="0">
                                          <p:val>
                                            <p:strVal val="#ppt_x"/>
                                          </p:val>
                                        </p:tav>
                                        <p:tav tm="100000">
                                          <p:val>
                                            <p:strVal val="#ppt_x"/>
                                          </p:val>
                                        </p:tav>
                                      </p:tavLst>
                                    </p:anim>
                                    <p:anim calcmode="lin" valueType="num">
                                      <p:cBhvr additive="base">
                                        <p:cTn id="323" dur="4000" fill="hold"/>
                                        <p:tgtEl>
                                          <p:spTgt spid="15"/>
                                        </p:tgtEl>
                                        <p:attrNameLst>
                                          <p:attrName>ppt_y</p:attrName>
                                        </p:attrNameLst>
                                      </p:cBhvr>
                                      <p:tavLst>
                                        <p:tav tm="0">
                                          <p:val>
                                            <p:strVal val="0-#ppt_h/2"/>
                                          </p:val>
                                        </p:tav>
                                        <p:tav tm="100000">
                                          <p:val>
                                            <p:strVal val="#ppt_y"/>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15"/>
                                        </p:tgtEl>
                                        <p:attrNameLst>
                                          <p:attrName>style.visibility</p:attrName>
                                        </p:attrNameLst>
                                      </p:cBhvr>
                                      <p:to>
                                        <p:strVal val="visible"/>
                                      </p:to>
                                    </p:set>
                                    <p:anim calcmode="lin" valueType="num">
                                      <p:cBhvr>
                                        <p:cTn id="326" dur="4000" fill="hold"/>
                                        <p:tgtEl>
                                          <p:spTgt spid="15"/>
                                        </p:tgtEl>
                                        <p:attrNameLst>
                                          <p:attrName>ppt_w</p:attrName>
                                        </p:attrNameLst>
                                      </p:cBhvr>
                                      <p:tavLst>
                                        <p:tav tm="0" fmla="#ppt_w*sin(2.5*pi*$)">
                                          <p:val>
                                            <p:fltVal val="0"/>
                                          </p:val>
                                        </p:tav>
                                        <p:tav tm="100000">
                                          <p:val>
                                            <p:fltVal val="1"/>
                                          </p:val>
                                        </p:tav>
                                      </p:tavLst>
                                    </p:anim>
                                    <p:anim calcmode="lin" valueType="num">
                                      <p:cBhvr>
                                        <p:cTn id="327" dur="4000" fill="hold"/>
                                        <p:tgtEl>
                                          <p:spTgt spid="15"/>
                                        </p:tgtEl>
                                        <p:attrNameLst>
                                          <p:attrName>ppt_h</p:attrName>
                                        </p:attrNameLst>
                                      </p:cBhvr>
                                      <p:tavLst>
                                        <p:tav tm="0">
                                          <p:val>
                                            <p:strVal val="#ppt_h"/>
                                          </p:val>
                                        </p:tav>
                                        <p:tav tm="100000">
                                          <p:val>
                                            <p:strVal val="#ppt_h"/>
                                          </p:val>
                                        </p:tav>
                                      </p:tavLst>
                                    </p:anim>
                                  </p:childTnLst>
                                </p:cTn>
                              </p:par>
                              <p:par>
                                <p:cTn id="328" presetID="2" presetClass="exit" presetSubtype="4" fill="hold" grpId="2" nodeType="withEffect">
                                  <p:stCondLst>
                                    <p:cond delay="0"/>
                                  </p:stCondLst>
                                  <p:childTnLst>
                                    <p:anim calcmode="lin" valueType="num">
                                      <p:cBhvr additive="base">
                                        <p:cTn id="329" dur="4500"/>
                                        <p:tgtEl>
                                          <p:spTgt spid="15"/>
                                        </p:tgtEl>
                                        <p:attrNameLst>
                                          <p:attrName>ppt_x</p:attrName>
                                        </p:attrNameLst>
                                      </p:cBhvr>
                                      <p:tavLst>
                                        <p:tav tm="0">
                                          <p:val>
                                            <p:strVal val="ppt_x"/>
                                          </p:val>
                                        </p:tav>
                                        <p:tav tm="100000">
                                          <p:val>
                                            <p:strVal val="ppt_x"/>
                                          </p:val>
                                        </p:tav>
                                      </p:tavLst>
                                    </p:anim>
                                    <p:anim calcmode="lin" valueType="num">
                                      <p:cBhvr additive="base">
                                        <p:cTn id="330" dur="4500"/>
                                        <p:tgtEl>
                                          <p:spTgt spid="15"/>
                                        </p:tgtEl>
                                        <p:attrNameLst>
                                          <p:attrName>ppt_y</p:attrName>
                                        </p:attrNameLst>
                                      </p:cBhvr>
                                      <p:tavLst>
                                        <p:tav tm="0">
                                          <p:val>
                                            <p:strVal val="ppt_y"/>
                                          </p:val>
                                        </p:tav>
                                        <p:tav tm="100000">
                                          <p:val>
                                            <p:strVal val="1+ppt_h/2"/>
                                          </p:val>
                                        </p:tav>
                                      </p:tavLst>
                                    </p:anim>
                                    <p:set>
                                      <p:cBhvr>
                                        <p:cTn id="331" dur="1" fill="hold">
                                          <p:stCondLst>
                                            <p:cond delay="4499"/>
                                          </p:stCondLst>
                                        </p:cTn>
                                        <p:tgtEl>
                                          <p:spTgt spid="15"/>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15"/>
                                        </p:tgtEl>
                                      </p:cBhvr>
                                    </p:animEffect>
                                    <p:set>
                                      <p:cBhvr>
                                        <p:cTn id="334" dur="1" fill="hold">
                                          <p:stCondLst>
                                            <p:cond delay="5999"/>
                                          </p:stCondLst>
                                        </p:cTn>
                                        <p:tgtEl>
                                          <p:spTgt spid="15"/>
                                        </p:tgtEl>
                                        <p:attrNameLst>
                                          <p:attrName>style.visibility</p:attrName>
                                        </p:attrNameLst>
                                      </p:cBhvr>
                                      <p:to>
                                        <p:strVal val="hidden"/>
                                      </p:to>
                                    </p:set>
                                  </p:childTnLst>
                                </p:cTn>
                              </p:par>
                              <p:par>
                                <p:cTn id="335" presetID="2" presetClass="entr" presetSubtype="1" fill="hold" grpId="0" nodeType="withEffect">
                                  <p:stCondLst>
                                    <p:cond delay="0"/>
                                  </p:stCondLst>
                                  <p:childTnLst>
                                    <p:set>
                                      <p:cBhvr>
                                        <p:cTn id="336" dur="1" fill="hold">
                                          <p:stCondLst>
                                            <p:cond delay="0"/>
                                          </p:stCondLst>
                                        </p:cTn>
                                        <p:tgtEl>
                                          <p:spTgt spid="32"/>
                                        </p:tgtEl>
                                        <p:attrNameLst>
                                          <p:attrName>style.visibility</p:attrName>
                                        </p:attrNameLst>
                                      </p:cBhvr>
                                      <p:to>
                                        <p:strVal val="visible"/>
                                      </p:to>
                                    </p:set>
                                    <p:anim calcmode="lin" valueType="num">
                                      <p:cBhvr additive="base">
                                        <p:cTn id="337" dur="4000" fill="hold"/>
                                        <p:tgtEl>
                                          <p:spTgt spid="32"/>
                                        </p:tgtEl>
                                        <p:attrNameLst>
                                          <p:attrName>ppt_x</p:attrName>
                                        </p:attrNameLst>
                                      </p:cBhvr>
                                      <p:tavLst>
                                        <p:tav tm="0">
                                          <p:val>
                                            <p:strVal val="#ppt_x"/>
                                          </p:val>
                                        </p:tav>
                                        <p:tav tm="100000">
                                          <p:val>
                                            <p:strVal val="#ppt_x"/>
                                          </p:val>
                                        </p:tav>
                                      </p:tavLst>
                                    </p:anim>
                                    <p:anim calcmode="lin" valueType="num">
                                      <p:cBhvr additive="base">
                                        <p:cTn id="338" dur="4000" fill="hold"/>
                                        <p:tgtEl>
                                          <p:spTgt spid="32"/>
                                        </p:tgtEl>
                                        <p:attrNameLst>
                                          <p:attrName>ppt_y</p:attrName>
                                        </p:attrNameLst>
                                      </p:cBhvr>
                                      <p:tavLst>
                                        <p:tav tm="0">
                                          <p:val>
                                            <p:strVal val="0-#ppt_h/2"/>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32"/>
                                        </p:tgtEl>
                                        <p:attrNameLst>
                                          <p:attrName>style.visibility</p:attrName>
                                        </p:attrNameLst>
                                      </p:cBhvr>
                                      <p:to>
                                        <p:strVal val="visible"/>
                                      </p:to>
                                    </p:set>
                                    <p:anim calcmode="lin" valueType="num">
                                      <p:cBhvr>
                                        <p:cTn id="341" dur="4000" fill="hold"/>
                                        <p:tgtEl>
                                          <p:spTgt spid="32"/>
                                        </p:tgtEl>
                                        <p:attrNameLst>
                                          <p:attrName>ppt_w</p:attrName>
                                        </p:attrNameLst>
                                      </p:cBhvr>
                                      <p:tavLst>
                                        <p:tav tm="0" fmla="#ppt_w*sin(2.5*pi*$)">
                                          <p:val>
                                            <p:fltVal val="0"/>
                                          </p:val>
                                        </p:tav>
                                        <p:tav tm="100000">
                                          <p:val>
                                            <p:fltVal val="1"/>
                                          </p:val>
                                        </p:tav>
                                      </p:tavLst>
                                    </p:anim>
                                    <p:anim calcmode="lin" valueType="num">
                                      <p:cBhvr>
                                        <p:cTn id="342" dur="4000" fill="hold"/>
                                        <p:tgtEl>
                                          <p:spTgt spid="32"/>
                                        </p:tgtEl>
                                        <p:attrNameLst>
                                          <p:attrName>ppt_h</p:attrName>
                                        </p:attrNameLst>
                                      </p:cBhvr>
                                      <p:tavLst>
                                        <p:tav tm="0">
                                          <p:val>
                                            <p:strVal val="#ppt_h"/>
                                          </p:val>
                                        </p:tav>
                                        <p:tav tm="100000">
                                          <p:val>
                                            <p:strVal val="#ppt_h"/>
                                          </p:val>
                                        </p:tav>
                                      </p:tavLst>
                                    </p:anim>
                                  </p:childTnLst>
                                </p:cTn>
                              </p:par>
                              <p:par>
                                <p:cTn id="343" presetID="2" presetClass="exit" presetSubtype="4" fill="hold" grpId="2" nodeType="withEffect">
                                  <p:stCondLst>
                                    <p:cond delay="0"/>
                                  </p:stCondLst>
                                  <p:childTnLst>
                                    <p:anim calcmode="lin" valueType="num">
                                      <p:cBhvr additive="base">
                                        <p:cTn id="344" dur="4500"/>
                                        <p:tgtEl>
                                          <p:spTgt spid="32"/>
                                        </p:tgtEl>
                                        <p:attrNameLst>
                                          <p:attrName>ppt_x</p:attrName>
                                        </p:attrNameLst>
                                      </p:cBhvr>
                                      <p:tavLst>
                                        <p:tav tm="0">
                                          <p:val>
                                            <p:strVal val="ppt_x"/>
                                          </p:val>
                                        </p:tav>
                                        <p:tav tm="100000">
                                          <p:val>
                                            <p:strVal val="ppt_x"/>
                                          </p:val>
                                        </p:tav>
                                      </p:tavLst>
                                    </p:anim>
                                    <p:anim calcmode="lin" valueType="num">
                                      <p:cBhvr additive="base">
                                        <p:cTn id="345" dur="4500"/>
                                        <p:tgtEl>
                                          <p:spTgt spid="32"/>
                                        </p:tgtEl>
                                        <p:attrNameLst>
                                          <p:attrName>ppt_y</p:attrName>
                                        </p:attrNameLst>
                                      </p:cBhvr>
                                      <p:tavLst>
                                        <p:tav tm="0">
                                          <p:val>
                                            <p:strVal val="ppt_y"/>
                                          </p:val>
                                        </p:tav>
                                        <p:tav tm="100000">
                                          <p:val>
                                            <p:strVal val="1+ppt_h/2"/>
                                          </p:val>
                                        </p:tav>
                                      </p:tavLst>
                                    </p:anim>
                                    <p:set>
                                      <p:cBhvr>
                                        <p:cTn id="346" dur="1" fill="hold">
                                          <p:stCondLst>
                                            <p:cond delay="4499"/>
                                          </p:stCondLst>
                                        </p:cTn>
                                        <p:tgtEl>
                                          <p:spTgt spid="32"/>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32"/>
                                        </p:tgtEl>
                                      </p:cBhvr>
                                    </p:animEffect>
                                    <p:set>
                                      <p:cBhvr>
                                        <p:cTn id="349" dur="1" fill="hold">
                                          <p:stCondLst>
                                            <p:cond delay="5999"/>
                                          </p:stCondLst>
                                        </p:cTn>
                                        <p:tgtEl>
                                          <p:spTgt spid="32"/>
                                        </p:tgtEl>
                                        <p:attrNameLst>
                                          <p:attrName>style.visibility</p:attrName>
                                        </p:attrNameLst>
                                      </p:cBhvr>
                                      <p:to>
                                        <p:strVal val="hidden"/>
                                      </p:to>
                                    </p:set>
                                  </p:childTnLst>
                                </p:cTn>
                              </p:par>
                              <p:par>
                                <p:cTn id="350" presetID="2" presetClass="entr" presetSubtype="1" fill="hold" grpId="0" nodeType="withEffect">
                                  <p:stCondLst>
                                    <p:cond delay="0"/>
                                  </p:stCondLst>
                                  <p:childTnLst>
                                    <p:set>
                                      <p:cBhvr>
                                        <p:cTn id="351" dur="1" fill="hold">
                                          <p:stCondLst>
                                            <p:cond delay="0"/>
                                          </p:stCondLst>
                                        </p:cTn>
                                        <p:tgtEl>
                                          <p:spTgt spid="38"/>
                                        </p:tgtEl>
                                        <p:attrNameLst>
                                          <p:attrName>style.visibility</p:attrName>
                                        </p:attrNameLst>
                                      </p:cBhvr>
                                      <p:to>
                                        <p:strVal val="visible"/>
                                      </p:to>
                                    </p:set>
                                    <p:anim calcmode="lin" valueType="num">
                                      <p:cBhvr additive="base">
                                        <p:cTn id="352" dur="4000" fill="hold"/>
                                        <p:tgtEl>
                                          <p:spTgt spid="38"/>
                                        </p:tgtEl>
                                        <p:attrNameLst>
                                          <p:attrName>ppt_x</p:attrName>
                                        </p:attrNameLst>
                                      </p:cBhvr>
                                      <p:tavLst>
                                        <p:tav tm="0">
                                          <p:val>
                                            <p:strVal val="#ppt_x"/>
                                          </p:val>
                                        </p:tav>
                                        <p:tav tm="100000">
                                          <p:val>
                                            <p:strVal val="#ppt_x"/>
                                          </p:val>
                                        </p:tav>
                                      </p:tavLst>
                                    </p:anim>
                                    <p:anim calcmode="lin" valueType="num">
                                      <p:cBhvr additive="base">
                                        <p:cTn id="353" dur="4000" fill="hold"/>
                                        <p:tgtEl>
                                          <p:spTgt spid="38"/>
                                        </p:tgtEl>
                                        <p:attrNameLst>
                                          <p:attrName>ppt_y</p:attrName>
                                        </p:attrNameLst>
                                      </p:cBhvr>
                                      <p:tavLst>
                                        <p:tav tm="0">
                                          <p:val>
                                            <p:strVal val="0-#ppt_h/2"/>
                                          </p:val>
                                        </p:tav>
                                        <p:tav tm="100000">
                                          <p:val>
                                            <p:strVal val="#ppt_y"/>
                                          </p:val>
                                        </p:tav>
                                      </p:tavLst>
                                    </p:anim>
                                  </p:childTnLst>
                                </p:cTn>
                              </p:par>
                              <p:par>
                                <p:cTn id="354" presetID="19" presetClass="entr" presetSubtype="10" fill="hold" grpId="1" nodeType="withEffect">
                                  <p:stCondLst>
                                    <p:cond delay="0"/>
                                  </p:stCondLst>
                                  <p:childTnLst>
                                    <p:set>
                                      <p:cBhvr>
                                        <p:cTn id="355" dur="1" fill="hold">
                                          <p:stCondLst>
                                            <p:cond delay="0"/>
                                          </p:stCondLst>
                                        </p:cTn>
                                        <p:tgtEl>
                                          <p:spTgt spid="38"/>
                                        </p:tgtEl>
                                        <p:attrNameLst>
                                          <p:attrName>style.visibility</p:attrName>
                                        </p:attrNameLst>
                                      </p:cBhvr>
                                      <p:to>
                                        <p:strVal val="visible"/>
                                      </p:to>
                                    </p:set>
                                    <p:anim calcmode="lin" valueType="num">
                                      <p:cBhvr>
                                        <p:cTn id="356" dur="4000" fill="hold"/>
                                        <p:tgtEl>
                                          <p:spTgt spid="38"/>
                                        </p:tgtEl>
                                        <p:attrNameLst>
                                          <p:attrName>ppt_w</p:attrName>
                                        </p:attrNameLst>
                                      </p:cBhvr>
                                      <p:tavLst>
                                        <p:tav tm="0" fmla="#ppt_w*sin(2.5*pi*$)">
                                          <p:val>
                                            <p:fltVal val="0"/>
                                          </p:val>
                                        </p:tav>
                                        <p:tav tm="100000">
                                          <p:val>
                                            <p:fltVal val="1"/>
                                          </p:val>
                                        </p:tav>
                                      </p:tavLst>
                                    </p:anim>
                                    <p:anim calcmode="lin" valueType="num">
                                      <p:cBhvr>
                                        <p:cTn id="357" dur="4000" fill="hold"/>
                                        <p:tgtEl>
                                          <p:spTgt spid="38"/>
                                        </p:tgtEl>
                                        <p:attrNameLst>
                                          <p:attrName>ppt_h</p:attrName>
                                        </p:attrNameLst>
                                      </p:cBhvr>
                                      <p:tavLst>
                                        <p:tav tm="0">
                                          <p:val>
                                            <p:strVal val="#ppt_h"/>
                                          </p:val>
                                        </p:tav>
                                        <p:tav tm="100000">
                                          <p:val>
                                            <p:strVal val="#ppt_h"/>
                                          </p:val>
                                        </p:tav>
                                      </p:tavLst>
                                    </p:anim>
                                  </p:childTnLst>
                                </p:cTn>
                              </p:par>
                              <p:par>
                                <p:cTn id="358" presetID="2" presetClass="exit" presetSubtype="4" fill="hold" grpId="2" nodeType="withEffect">
                                  <p:stCondLst>
                                    <p:cond delay="0"/>
                                  </p:stCondLst>
                                  <p:childTnLst>
                                    <p:anim calcmode="lin" valueType="num">
                                      <p:cBhvr additive="base">
                                        <p:cTn id="359" dur="4500"/>
                                        <p:tgtEl>
                                          <p:spTgt spid="38"/>
                                        </p:tgtEl>
                                        <p:attrNameLst>
                                          <p:attrName>ppt_x</p:attrName>
                                        </p:attrNameLst>
                                      </p:cBhvr>
                                      <p:tavLst>
                                        <p:tav tm="0">
                                          <p:val>
                                            <p:strVal val="ppt_x"/>
                                          </p:val>
                                        </p:tav>
                                        <p:tav tm="100000">
                                          <p:val>
                                            <p:strVal val="ppt_x"/>
                                          </p:val>
                                        </p:tav>
                                      </p:tavLst>
                                    </p:anim>
                                    <p:anim calcmode="lin" valueType="num">
                                      <p:cBhvr additive="base">
                                        <p:cTn id="360" dur="4500"/>
                                        <p:tgtEl>
                                          <p:spTgt spid="38"/>
                                        </p:tgtEl>
                                        <p:attrNameLst>
                                          <p:attrName>ppt_y</p:attrName>
                                        </p:attrNameLst>
                                      </p:cBhvr>
                                      <p:tavLst>
                                        <p:tav tm="0">
                                          <p:val>
                                            <p:strVal val="ppt_y"/>
                                          </p:val>
                                        </p:tav>
                                        <p:tav tm="100000">
                                          <p:val>
                                            <p:strVal val="1+ppt_h/2"/>
                                          </p:val>
                                        </p:tav>
                                      </p:tavLst>
                                    </p:anim>
                                    <p:set>
                                      <p:cBhvr>
                                        <p:cTn id="361" dur="1" fill="hold">
                                          <p:stCondLst>
                                            <p:cond delay="4499"/>
                                          </p:stCondLst>
                                        </p:cTn>
                                        <p:tgtEl>
                                          <p:spTgt spid="38"/>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38"/>
                                        </p:tgtEl>
                                      </p:cBhvr>
                                    </p:animEffect>
                                    <p:set>
                                      <p:cBhvr>
                                        <p:cTn id="364" dur="1" fill="hold">
                                          <p:stCondLst>
                                            <p:cond delay="5999"/>
                                          </p:stCondLst>
                                        </p:cTn>
                                        <p:tgtEl>
                                          <p:spTgt spid="38"/>
                                        </p:tgtEl>
                                        <p:attrNameLst>
                                          <p:attrName>style.visibility</p:attrName>
                                        </p:attrNameLst>
                                      </p:cBhvr>
                                      <p:to>
                                        <p:strVal val="hidden"/>
                                      </p:to>
                                    </p:set>
                                  </p:childTnLst>
                                </p:cTn>
                              </p:par>
                              <p:par>
                                <p:cTn id="365" presetID="2" presetClass="entr" presetSubtype="4" fill="hold" grpId="0" nodeType="withEffect">
                                  <p:stCondLst>
                                    <p:cond delay="0"/>
                                  </p:stCondLst>
                                  <p:childTnLst>
                                    <p:set>
                                      <p:cBhvr>
                                        <p:cTn id="366" dur="1" fill="hold">
                                          <p:stCondLst>
                                            <p:cond delay="0"/>
                                          </p:stCondLst>
                                        </p:cTn>
                                        <p:tgtEl>
                                          <p:spTgt spid="64"/>
                                        </p:tgtEl>
                                        <p:attrNameLst>
                                          <p:attrName>style.visibility</p:attrName>
                                        </p:attrNameLst>
                                      </p:cBhvr>
                                      <p:to>
                                        <p:strVal val="visible"/>
                                      </p:to>
                                    </p:set>
                                    <p:anim calcmode="lin" valueType="num">
                                      <p:cBhvr additive="base">
                                        <p:cTn id="367" dur="4000" fill="hold"/>
                                        <p:tgtEl>
                                          <p:spTgt spid="64"/>
                                        </p:tgtEl>
                                        <p:attrNameLst>
                                          <p:attrName>ppt_x</p:attrName>
                                        </p:attrNameLst>
                                      </p:cBhvr>
                                      <p:tavLst>
                                        <p:tav tm="0">
                                          <p:val>
                                            <p:strVal val="#ppt_x"/>
                                          </p:val>
                                        </p:tav>
                                        <p:tav tm="100000">
                                          <p:val>
                                            <p:strVal val="#ppt_x"/>
                                          </p:val>
                                        </p:tav>
                                      </p:tavLst>
                                    </p:anim>
                                    <p:anim calcmode="lin" valueType="num">
                                      <p:cBhvr additive="base">
                                        <p:cTn id="368" dur="4000" fill="hold"/>
                                        <p:tgtEl>
                                          <p:spTgt spid="64"/>
                                        </p:tgtEl>
                                        <p:attrNameLst>
                                          <p:attrName>ppt_y</p:attrName>
                                        </p:attrNameLst>
                                      </p:cBhvr>
                                      <p:tavLst>
                                        <p:tav tm="0">
                                          <p:val>
                                            <p:strVal val="1+#ppt_h/2"/>
                                          </p:val>
                                        </p:tav>
                                        <p:tav tm="100000">
                                          <p:val>
                                            <p:strVal val="#ppt_y"/>
                                          </p:val>
                                        </p:tav>
                                      </p:tavLst>
                                    </p:anim>
                                  </p:childTnLst>
                                </p:cTn>
                              </p:par>
                              <p:par>
                                <p:cTn id="369" presetID="19" presetClass="entr" presetSubtype="10" fill="hold" grpId="1" nodeType="withEffect">
                                  <p:stCondLst>
                                    <p:cond delay="0"/>
                                  </p:stCondLst>
                                  <p:childTnLst>
                                    <p:set>
                                      <p:cBhvr>
                                        <p:cTn id="370" dur="1" fill="hold">
                                          <p:stCondLst>
                                            <p:cond delay="0"/>
                                          </p:stCondLst>
                                        </p:cTn>
                                        <p:tgtEl>
                                          <p:spTgt spid="64"/>
                                        </p:tgtEl>
                                        <p:attrNameLst>
                                          <p:attrName>style.visibility</p:attrName>
                                        </p:attrNameLst>
                                      </p:cBhvr>
                                      <p:to>
                                        <p:strVal val="visible"/>
                                      </p:to>
                                    </p:set>
                                    <p:anim calcmode="lin" valueType="num">
                                      <p:cBhvr>
                                        <p:cTn id="371" dur="4000" fill="hold"/>
                                        <p:tgtEl>
                                          <p:spTgt spid="64"/>
                                        </p:tgtEl>
                                        <p:attrNameLst>
                                          <p:attrName>ppt_w</p:attrName>
                                        </p:attrNameLst>
                                      </p:cBhvr>
                                      <p:tavLst>
                                        <p:tav tm="0" fmla="#ppt_w*sin(2.5*pi*$)">
                                          <p:val>
                                            <p:fltVal val="0"/>
                                          </p:val>
                                        </p:tav>
                                        <p:tav tm="100000">
                                          <p:val>
                                            <p:fltVal val="1"/>
                                          </p:val>
                                        </p:tav>
                                      </p:tavLst>
                                    </p:anim>
                                    <p:anim calcmode="lin" valueType="num">
                                      <p:cBhvr>
                                        <p:cTn id="372" dur="4000" fill="hold"/>
                                        <p:tgtEl>
                                          <p:spTgt spid="64"/>
                                        </p:tgtEl>
                                        <p:attrNameLst>
                                          <p:attrName>ppt_h</p:attrName>
                                        </p:attrNameLst>
                                      </p:cBhvr>
                                      <p:tavLst>
                                        <p:tav tm="0">
                                          <p:val>
                                            <p:strVal val="#ppt_h"/>
                                          </p:val>
                                        </p:tav>
                                        <p:tav tm="100000">
                                          <p:val>
                                            <p:strVal val="#ppt_h"/>
                                          </p:val>
                                        </p:tav>
                                      </p:tavLst>
                                    </p:anim>
                                  </p:childTnLst>
                                </p:cTn>
                              </p:par>
                              <p:par>
                                <p:cTn id="373" presetID="2" presetClass="exit" presetSubtype="1" fill="hold" grpId="2" nodeType="withEffect">
                                  <p:stCondLst>
                                    <p:cond delay="0"/>
                                  </p:stCondLst>
                                  <p:childTnLst>
                                    <p:anim calcmode="lin" valueType="num">
                                      <p:cBhvr additive="base">
                                        <p:cTn id="374" dur="4500"/>
                                        <p:tgtEl>
                                          <p:spTgt spid="64"/>
                                        </p:tgtEl>
                                        <p:attrNameLst>
                                          <p:attrName>ppt_x</p:attrName>
                                        </p:attrNameLst>
                                      </p:cBhvr>
                                      <p:tavLst>
                                        <p:tav tm="0">
                                          <p:val>
                                            <p:strVal val="ppt_x"/>
                                          </p:val>
                                        </p:tav>
                                        <p:tav tm="100000">
                                          <p:val>
                                            <p:strVal val="ppt_x"/>
                                          </p:val>
                                        </p:tav>
                                      </p:tavLst>
                                    </p:anim>
                                    <p:anim calcmode="lin" valueType="num">
                                      <p:cBhvr additive="base">
                                        <p:cTn id="375" dur="4500"/>
                                        <p:tgtEl>
                                          <p:spTgt spid="64"/>
                                        </p:tgtEl>
                                        <p:attrNameLst>
                                          <p:attrName>ppt_y</p:attrName>
                                        </p:attrNameLst>
                                      </p:cBhvr>
                                      <p:tavLst>
                                        <p:tav tm="0">
                                          <p:val>
                                            <p:strVal val="ppt_y"/>
                                          </p:val>
                                        </p:tav>
                                        <p:tav tm="100000">
                                          <p:val>
                                            <p:strVal val="0-ppt_h/2"/>
                                          </p:val>
                                        </p:tav>
                                      </p:tavLst>
                                    </p:anim>
                                    <p:set>
                                      <p:cBhvr>
                                        <p:cTn id="376" dur="1" fill="hold">
                                          <p:stCondLst>
                                            <p:cond delay="4499"/>
                                          </p:stCondLst>
                                        </p:cTn>
                                        <p:tgtEl>
                                          <p:spTgt spid="64"/>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64"/>
                                        </p:tgtEl>
                                      </p:cBhvr>
                                    </p:animEffect>
                                    <p:set>
                                      <p:cBhvr>
                                        <p:cTn id="379" dur="1" fill="hold">
                                          <p:stCondLst>
                                            <p:cond delay="5999"/>
                                          </p:stCondLst>
                                        </p:cTn>
                                        <p:tgtEl>
                                          <p:spTgt spid="64"/>
                                        </p:tgtEl>
                                        <p:attrNameLst>
                                          <p:attrName>style.visibility</p:attrName>
                                        </p:attrNameLst>
                                      </p:cBhvr>
                                      <p:to>
                                        <p:strVal val="hidden"/>
                                      </p:to>
                                    </p:set>
                                  </p:childTnLst>
                                </p:cTn>
                              </p:par>
                              <p:par>
                                <p:cTn id="380" presetID="2" presetClass="entr" presetSubtype="4" fill="hold" grpId="0" nodeType="withEffect">
                                  <p:stCondLst>
                                    <p:cond delay="0"/>
                                  </p:stCondLst>
                                  <p:childTnLst>
                                    <p:set>
                                      <p:cBhvr>
                                        <p:cTn id="381" dur="1" fill="hold">
                                          <p:stCondLst>
                                            <p:cond delay="0"/>
                                          </p:stCondLst>
                                        </p:cTn>
                                        <p:tgtEl>
                                          <p:spTgt spid="70"/>
                                        </p:tgtEl>
                                        <p:attrNameLst>
                                          <p:attrName>style.visibility</p:attrName>
                                        </p:attrNameLst>
                                      </p:cBhvr>
                                      <p:to>
                                        <p:strVal val="visible"/>
                                      </p:to>
                                    </p:set>
                                    <p:anim calcmode="lin" valueType="num">
                                      <p:cBhvr additive="base">
                                        <p:cTn id="382" dur="4000" fill="hold"/>
                                        <p:tgtEl>
                                          <p:spTgt spid="70"/>
                                        </p:tgtEl>
                                        <p:attrNameLst>
                                          <p:attrName>ppt_x</p:attrName>
                                        </p:attrNameLst>
                                      </p:cBhvr>
                                      <p:tavLst>
                                        <p:tav tm="0">
                                          <p:val>
                                            <p:strVal val="#ppt_x"/>
                                          </p:val>
                                        </p:tav>
                                        <p:tav tm="100000">
                                          <p:val>
                                            <p:strVal val="#ppt_x"/>
                                          </p:val>
                                        </p:tav>
                                      </p:tavLst>
                                    </p:anim>
                                    <p:anim calcmode="lin" valueType="num">
                                      <p:cBhvr additive="base">
                                        <p:cTn id="383" dur="4000" fill="hold"/>
                                        <p:tgtEl>
                                          <p:spTgt spid="70"/>
                                        </p:tgtEl>
                                        <p:attrNameLst>
                                          <p:attrName>ppt_y</p:attrName>
                                        </p:attrNameLst>
                                      </p:cBhvr>
                                      <p:tavLst>
                                        <p:tav tm="0">
                                          <p:val>
                                            <p:strVal val="1+#ppt_h/2"/>
                                          </p:val>
                                        </p:tav>
                                        <p:tav tm="100000">
                                          <p:val>
                                            <p:strVal val="#ppt_y"/>
                                          </p:val>
                                        </p:tav>
                                      </p:tavLst>
                                    </p:anim>
                                  </p:childTnLst>
                                </p:cTn>
                              </p:par>
                              <p:par>
                                <p:cTn id="384" presetID="19" presetClass="entr" presetSubtype="10" fill="hold" grpId="1" nodeType="withEffect">
                                  <p:stCondLst>
                                    <p:cond delay="0"/>
                                  </p:stCondLst>
                                  <p:childTnLst>
                                    <p:set>
                                      <p:cBhvr>
                                        <p:cTn id="385" dur="1" fill="hold">
                                          <p:stCondLst>
                                            <p:cond delay="0"/>
                                          </p:stCondLst>
                                        </p:cTn>
                                        <p:tgtEl>
                                          <p:spTgt spid="70"/>
                                        </p:tgtEl>
                                        <p:attrNameLst>
                                          <p:attrName>style.visibility</p:attrName>
                                        </p:attrNameLst>
                                      </p:cBhvr>
                                      <p:to>
                                        <p:strVal val="visible"/>
                                      </p:to>
                                    </p:set>
                                    <p:anim calcmode="lin" valueType="num">
                                      <p:cBhvr>
                                        <p:cTn id="386" dur="4000" fill="hold"/>
                                        <p:tgtEl>
                                          <p:spTgt spid="70"/>
                                        </p:tgtEl>
                                        <p:attrNameLst>
                                          <p:attrName>ppt_w</p:attrName>
                                        </p:attrNameLst>
                                      </p:cBhvr>
                                      <p:tavLst>
                                        <p:tav tm="0" fmla="#ppt_w*sin(2.5*pi*$)">
                                          <p:val>
                                            <p:fltVal val="0"/>
                                          </p:val>
                                        </p:tav>
                                        <p:tav tm="100000">
                                          <p:val>
                                            <p:fltVal val="1"/>
                                          </p:val>
                                        </p:tav>
                                      </p:tavLst>
                                    </p:anim>
                                    <p:anim calcmode="lin" valueType="num">
                                      <p:cBhvr>
                                        <p:cTn id="387" dur="4000" fill="hold"/>
                                        <p:tgtEl>
                                          <p:spTgt spid="70"/>
                                        </p:tgtEl>
                                        <p:attrNameLst>
                                          <p:attrName>ppt_h</p:attrName>
                                        </p:attrNameLst>
                                      </p:cBhvr>
                                      <p:tavLst>
                                        <p:tav tm="0">
                                          <p:val>
                                            <p:strVal val="#ppt_h"/>
                                          </p:val>
                                        </p:tav>
                                        <p:tav tm="100000">
                                          <p:val>
                                            <p:strVal val="#ppt_h"/>
                                          </p:val>
                                        </p:tav>
                                      </p:tavLst>
                                    </p:anim>
                                  </p:childTnLst>
                                </p:cTn>
                              </p:par>
                              <p:par>
                                <p:cTn id="388" presetID="2" presetClass="exit" presetSubtype="1" fill="hold" grpId="2" nodeType="withEffect">
                                  <p:stCondLst>
                                    <p:cond delay="0"/>
                                  </p:stCondLst>
                                  <p:childTnLst>
                                    <p:anim calcmode="lin" valueType="num">
                                      <p:cBhvr additive="base">
                                        <p:cTn id="389" dur="4500"/>
                                        <p:tgtEl>
                                          <p:spTgt spid="70"/>
                                        </p:tgtEl>
                                        <p:attrNameLst>
                                          <p:attrName>ppt_x</p:attrName>
                                        </p:attrNameLst>
                                      </p:cBhvr>
                                      <p:tavLst>
                                        <p:tav tm="0">
                                          <p:val>
                                            <p:strVal val="ppt_x"/>
                                          </p:val>
                                        </p:tav>
                                        <p:tav tm="100000">
                                          <p:val>
                                            <p:strVal val="ppt_x"/>
                                          </p:val>
                                        </p:tav>
                                      </p:tavLst>
                                    </p:anim>
                                    <p:anim calcmode="lin" valueType="num">
                                      <p:cBhvr additive="base">
                                        <p:cTn id="390" dur="4500"/>
                                        <p:tgtEl>
                                          <p:spTgt spid="70"/>
                                        </p:tgtEl>
                                        <p:attrNameLst>
                                          <p:attrName>ppt_y</p:attrName>
                                        </p:attrNameLst>
                                      </p:cBhvr>
                                      <p:tavLst>
                                        <p:tav tm="0">
                                          <p:val>
                                            <p:strVal val="ppt_y"/>
                                          </p:val>
                                        </p:tav>
                                        <p:tav tm="100000">
                                          <p:val>
                                            <p:strVal val="0-ppt_h/2"/>
                                          </p:val>
                                        </p:tav>
                                      </p:tavLst>
                                    </p:anim>
                                    <p:set>
                                      <p:cBhvr>
                                        <p:cTn id="391" dur="1" fill="hold">
                                          <p:stCondLst>
                                            <p:cond delay="4499"/>
                                          </p:stCondLst>
                                        </p:cTn>
                                        <p:tgtEl>
                                          <p:spTgt spid="70"/>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70"/>
                                        </p:tgtEl>
                                      </p:cBhvr>
                                    </p:animEffect>
                                    <p:set>
                                      <p:cBhvr>
                                        <p:cTn id="394" dur="1" fill="hold">
                                          <p:stCondLst>
                                            <p:cond delay="5999"/>
                                          </p:stCondLst>
                                        </p:cTn>
                                        <p:tgtEl>
                                          <p:spTgt spid="70"/>
                                        </p:tgtEl>
                                        <p:attrNameLst>
                                          <p:attrName>style.visibility</p:attrName>
                                        </p:attrNameLst>
                                      </p:cBhvr>
                                      <p:to>
                                        <p:strVal val="hidden"/>
                                      </p:to>
                                    </p:set>
                                  </p:childTnLst>
                                </p:cTn>
                              </p:par>
                              <p:par>
                                <p:cTn id="395" presetID="2" presetClass="entr" presetSubtype="4" fill="hold" grpId="0" nodeType="withEffect">
                                  <p:stCondLst>
                                    <p:cond delay="0"/>
                                  </p:stCondLst>
                                  <p:childTnLst>
                                    <p:set>
                                      <p:cBhvr>
                                        <p:cTn id="396" dur="1" fill="hold">
                                          <p:stCondLst>
                                            <p:cond delay="0"/>
                                          </p:stCondLst>
                                        </p:cTn>
                                        <p:tgtEl>
                                          <p:spTgt spid="50"/>
                                        </p:tgtEl>
                                        <p:attrNameLst>
                                          <p:attrName>style.visibility</p:attrName>
                                        </p:attrNameLst>
                                      </p:cBhvr>
                                      <p:to>
                                        <p:strVal val="visible"/>
                                      </p:to>
                                    </p:set>
                                    <p:anim calcmode="lin" valueType="num">
                                      <p:cBhvr additive="base">
                                        <p:cTn id="397" dur="4000" fill="hold"/>
                                        <p:tgtEl>
                                          <p:spTgt spid="50"/>
                                        </p:tgtEl>
                                        <p:attrNameLst>
                                          <p:attrName>ppt_x</p:attrName>
                                        </p:attrNameLst>
                                      </p:cBhvr>
                                      <p:tavLst>
                                        <p:tav tm="0">
                                          <p:val>
                                            <p:strVal val="#ppt_x"/>
                                          </p:val>
                                        </p:tav>
                                        <p:tav tm="100000">
                                          <p:val>
                                            <p:strVal val="#ppt_x"/>
                                          </p:val>
                                        </p:tav>
                                      </p:tavLst>
                                    </p:anim>
                                    <p:anim calcmode="lin" valueType="num">
                                      <p:cBhvr additive="base">
                                        <p:cTn id="398" dur="4000" fill="hold"/>
                                        <p:tgtEl>
                                          <p:spTgt spid="50"/>
                                        </p:tgtEl>
                                        <p:attrNameLst>
                                          <p:attrName>ppt_y</p:attrName>
                                        </p:attrNameLst>
                                      </p:cBhvr>
                                      <p:tavLst>
                                        <p:tav tm="0">
                                          <p:val>
                                            <p:strVal val="1+#ppt_h/2"/>
                                          </p:val>
                                        </p:tav>
                                        <p:tav tm="100000">
                                          <p:val>
                                            <p:strVal val="#ppt_y"/>
                                          </p:val>
                                        </p:tav>
                                      </p:tavLst>
                                    </p:anim>
                                  </p:childTnLst>
                                </p:cTn>
                              </p:par>
                              <p:par>
                                <p:cTn id="399" presetID="19" presetClass="entr" presetSubtype="10" fill="hold" grpId="1" nodeType="withEffect">
                                  <p:stCondLst>
                                    <p:cond delay="0"/>
                                  </p:stCondLst>
                                  <p:childTnLst>
                                    <p:set>
                                      <p:cBhvr>
                                        <p:cTn id="400" dur="1" fill="hold">
                                          <p:stCondLst>
                                            <p:cond delay="0"/>
                                          </p:stCondLst>
                                        </p:cTn>
                                        <p:tgtEl>
                                          <p:spTgt spid="50"/>
                                        </p:tgtEl>
                                        <p:attrNameLst>
                                          <p:attrName>style.visibility</p:attrName>
                                        </p:attrNameLst>
                                      </p:cBhvr>
                                      <p:to>
                                        <p:strVal val="visible"/>
                                      </p:to>
                                    </p:set>
                                    <p:anim calcmode="lin" valueType="num">
                                      <p:cBhvr>
                                        <p:cTn id="401" dur="4000" fill="hold"/>
                                        <p:tgtEl>
                                          <p:spTgt spid="50"/>
                                        </p:tgtEl>
                                        <p:attrNameLst>
                                          <p:attrName>ppt_w</p:attrName>
                                        </p:attrNameLst>
                                      </p:cBhvr>
                                      <p:tavLst>
                                        <p:tav tm="0" fmla="#ppt_w*sin(2.5*pi*$)">
                                          <p:val>
                                            <p:fltVal val="0"/>
                                          </p:val>
                                        </p:tav>
                                        <p:tav tm="100000">
                                          <p:val>
                                            <p:fltVal val="1"/>
                                          </p:val>
                                        </p:tav>
                                      </p:tavLst>
                                    </p:anim>
                                    <p:anim calcmode="lin" valueType="num">
                                      <p:cBhvr>
                                        <p:cTn id="402" dur="4000" fill="hold"/>
                                        <p:tgtEl>
                                          <p:spTgt spid="50"/>
                                        </p:tgtEl>
                                        <p:attrNameLst>
                                          <p:attrName>ppt_h</p:attrName>
                                        </p:attrNameLst>
                                      </p:cBhvr>
                                      <p:tavLst>
                                        <p:tav tm="0">
                                          <p:val>
                                            <p:strVal val="#ppt_h"/>
                                          </p:val>
                                        </p:tav>
                                        <p:tav tm="100000">
                                          <p:val>
                                            <p:strVal val="#ppt_h"/>
                                          </p:val>
                                        </p:tav>
                                      </p:tavLst>
                                    </p:anim>
                                  </p:childTnLst>
                                </p:cTn>
                              </p:par>
                              <p:par>
                                <p:cTn id="403" presetID="2" presetClass="exit" presetSubtype="1" fill="hold" grpId="2" nodeType="withEffect">
                                  <p:stCondLst>
                                    <p:cond delay="0"/>
                                  </p:stCondLst>
                                  <p:childTnLst>
                                    <p:anim calcmode="lin" valueType="num">
                                      <p:cBhvr additive="base">
                                        <p:cTn id="404" dur="4500"/>
                                        <p:tgtEl>
                                          <p:spTgt spid="50"/>
                                        </p:tgtEl>
                                        <p:attrNameLst>
                                          <p:attrName>ppt_x</p:attrName>
                                        </p:attrNameLst>
                                      </p:cBhvr>
                                      <p:tavLst>
                                        <p:tav tm="0">
                                          <p:val>
                                            <p:strVal val="ppt_x"/>
                                          </p:val>
                                        </p:tav>
                                        <p:tav tm="100000">
                                          <p:val>
                                            <p:strVal val="ppt_x"/>
                                          </p:val>
                                        </p:tav>
                                      </p:tavLst>
                                    </p:anim>
                                    <p:anim calcmode="lin" valueType="num">
                                      <p:cBhvr additive="base">
                                        <p:cTn id="405" dur="4500"/>
                                        <p:tgtEl>
                                          <p:spTgt spid="50"/>
                                        </p:tgtEl>
                                        <p:attrNameLst>
                                          <p:attrName>ppt_y</p:attrName>
                                        </p:attrNameLst>
                                      </p:cBhvr>
                                      <p:tavLst>
                                        <p:tav tm="0">
                                          <p:val>
                                            <p:strVal val="ppt_y"/>
                                          </p:val>
                                        </p:tav>
                                        <p:tav tm="100000">
                                          <p:val>
                                            <p:strVal val="0-ppt_h/2"/>
                                          </p:val>
                                        </p:tav>
                                      </p:tavLst>
                                    </p:anim>
                                    <p:set>
                                      <p:cBhvr>
                                        <p:cTn id="406" dur="1" fill="hold">
                                          <p:stCondLst>
                                            <p:cond delay="4499"/>
                                          </p:stCondLst>
                                        </p:cTn>
                                        <p:tgtEl>
                                          <p:spTgt spid="50"/>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50"/>
                                        </p:tgtEl>
                                      </p:cBhvr>
                                    </p:animEffect>
                                    <p:set>
                                      <p:cBhvr>
                                        <p:cTn id="409" dur="1" fill="hold">
                                          <p:stCondLst>
                                            <p:cond delay="5999"/>
                                          </p:stCondLst>
                                        </p:cTn>
                                        <p:tgtEl>
                                          <p:spTgt spid="50"/>
                                        </p:tgtEl>
                                        <p:attrNameLst>
                                          <p:attrName>style.visibility</p:attrName>
                                        </p:attrNameLst>
                                      </p:cBhvr>
                                      <p:to>
                                        <p:strVal val="hidden"/>
                                      </p:to>
                                    </p:set>
                                  </p:childTnLst>
                                </p:cTn>
                              </p:par>
                              <p:par>
                                <p:cTn id="410" presetID="2" presetClass="entr" presetSubtype="4" fill="hold" grpId="0" nodeType="withEffect">
                                  <p:stCondLst>
                                    <p:cond delay="0"/>
                                  </p:stCondLst>
                                  <p:childTnLst>
                                    <p:set>
                                      <p:cBhvr>
                                        <p:cTn id="411" dur="1" fill="hold">
                                          <p:stCondLst>
                                            <p:cond delay="0"/>
                                          </p:stCondLst>
                                        </p:cTn>
                                        <p:tgtEl>
                                          <p:spTgt spid="56"/>
                                        </p:tgtEl>
                                        <p:attrNameLst>
                                          <p:attrName>style.visibility</p:attrName>
                                        </p:attrNameLst>
                                      </p:cBhvr>
                                      <p:to>
                                        <p:strVal val="visible"/>
                                      </p:to>
                                    </p:set>
                                    <p:anim calcmode="lin" valueType="num">
                                      <p:cBhvr additive="base">
                                        <p:cTn id="412" dur="4000" fill="hold"/>
                                        <p:tgtEl>
                                          <p:spTgt spid="56"/>
                                        </p:tgtEl>
                                        <p:attrNameLst>
                                          <p:attrName>ppt_x</p:attrName>
                                        </p:attrNameLst>
                                      </p:cBhvr>
                                      <p:tavLst>
                                        <p:tav tm="0">
                                          <p:val>
                                            <p:strVal val="#ppt_x"/>
                                          </p:val>
                                        </p:tav>
                                        <p:tav tm="100000">
                                          <p:val>
                                            <p:strVal val="#ppt_x"/>
                                          </p:val>
                                        </p:tav>
                                      </p:tavLst>
                                    </p:anim>
                                    <p:anim calcmode="lin" valueType="num">
                                      <p:cBhvr additive="base">
                                        <p:cTn id="413" dur="4000" fill="hold"/>
                                        <p:tgtEl>
                                          <p:spTgt spid="56"/>
                                        </p:tgtEl>
                                        <p:attrNameLst>
                                          <p:attrName>ppt_y</p:attrName>
                                        </p:attrNameLst>
                                      </p:cBhvr>
                                      <p:tavLst>
                                        <p:tav tm="0">
                                          <p:val>
                                            <p:strVal val="1+#ppt_h/2"/>
                                          </p:val>
                                        </p:tav>
                                        <p:tav tm="100000">
                                          <p:val>
                                            <p:strVal val="#ppt_y"/>
                                          </p:val>
                                        </p:tav>
                                      </p:tavLst>
                                    </p:anim>
                                  </p:childTnLst>
                                </p:cTn>
                              </p:par>
                              <p:par>
                                <p:cTn id="414" presetID="19" presetClass="entr" presetSubtype="10" fill="hold" grpId="1" nodeType="withEffect">
                                  <p:stCondLst>
                                    <p:cond delay="0"/>
                                  </p:stCondLst>
                                  <p:childTnLst>
                                    <p:set>
                                      <p:cBhvr>
                                        <p:cTn id="415" dur="1" fill="hold">
                                          <p:stCondLst>
                                            <p:cond delay="0"/>
                                          </p:stCondLst>
                                        </p:cTn>
                                        <p:tgtEl>
                                          <p:spTgt spid="56"/>
                                        </p:tgtEl>
                                        <p:attrNameLst>
                                          <p:attrName>style.visibility</p:attrName>
                                        </p:attrNameLst>
                                      </p:cBhvr>
                                      <p:to>
                                        <p:strVal val="visible"/>
                                      </p:to>
                                    </p:set>
                                    <p:anim calcmode="lin" valueType="num">
                                      <p:cBhvr>
                                        <p:cTn id="416" dur="4000" fill="hold"/>
                                        <p:tgtEl>
                                          <p:spTgt spid="56"/>
                                        </p:tgtEl>
                                        <p:attrNameLst>
                                          <p:attrName>ppt_w</p:attrName>
                                        </p:attrNameLst>
                                      </p:cBhvr>
                                      <p:tavLst>
                                        <p:tav tm="0" fmla="#ppt_w*sin(2.5*pi*$)">
                                          <p:val>
                                            <p:fltVal val="0"/>
                                          </p:val>
                                        </p:tav>
                                        <p:tav tm="100000">
                                          <p:val>
                                            <p:fltVal val="1"/>
                                          </p:val>
                                        </p:tav>
                                      </p:tavLst>
                                    </p:anim>
                                    <p:anim calcmode="lin" valueType="num">
                                      <p:cBhvr>
                                        <p:cTn id="417" dur="4000" fill="hold"/>
                                        <p:tgtEl>
                                          <p:spTgt spid="56"/>
                                        </p:tgtEl>
                                        <p:attrNameLst>
                                          <p:attrName>ppt_h</p:attrName>
                                        </p:attrNameLst>
                                      </p:cBhvr>
                                      <p:tavLst>
                                        <p:tav tm="0">
                                          <p:val>
                                            <p:strVal val="#ppt_h"/>
                                          </p:val>
                                        </p:tav>
                                        <p:tav tm="100000">
                                          <p:val>
                                            <p:strVal val="#ppt_h"/>
                                          </p:val>
                                        </p:tav>
                                      </p:tavLst>
                                    </p:anim>
                                  </p:childTnLst>
                                </p:cTn>
                              </p:par>
                              <p:par>
                                <p:cTn id="418" presetID="2" presetClass="exit" presetSubtype="1" fill="hold" grpId="2" nodeType="withEffect">
                                  <p:stCondLst>
                                    <p:cond delay="0"/>
                                  </p:stCondLst>
                                  <p:childTnLst>
                                    <p:anim calcmode="lin" valueType="num">
                                      <p:cBhvr additive="base">
                                        <p:cTn id="419" dur="4500"/>
                                        <p:tgtEl>
                                          <p:spTgt spid="56"/>
                                        </p:tgtEl>
                                        <p:attrNameLst>
                                          <p:attrName>ppt_x</p:attrName>
                                        </p:attrNameLst>
                                      </p:cBhvr>
                                      <p:tavLst>
                                        <p:tav tm="0">
                                          <p:val>
                                            <p:strVal val="ppt_x"/>
                                          </p:val>
                                        </p:tav>
                                        <p:tav tm="100000">
                                          <p:val>
                                            <p:strVal val="ppt_x"/>
                                          </p:val>
                                        </p:tav>
                                      </p:tavLst>
                                    </p:anim>
                                    <p:anim calcmode="lin" valueType="num">
                                      <p:cBhvr additive="base">
                                        <p:cTn id="420" dur="4500"/>
                                        <p:tgtEl>
                                          <p:spTgt spid="56"/>
                                        </p:tgtEl>
                                        <p:attrNameLst>
                                          <p:attrName>ppt_y</p:attrName>
                                        </p:attrNameLst>
                                      </p:cBhvr>
                                      <p:tavLst>
                                        <p:tav tm="0">
                                          <p:val>
                                            <p:strVal val="ppt_y"/>
                                          </p:val>
                                        </p:tav>
                                        <p:tav tm="100000">
                                          <p:val>
                                            <p:strVal val="0-ppt_h/2"/>
                                          </p:val>
                                        </p:tav>
                                      </p:tavLst>
                                    </p:anim>
                                    <p:set>
                                      <p:cBhvr>
                                        <p:cTn id="421" dur="1" fill="hold">
                                          <p:stCondLst>
                                            <p:cond delay="4499"/>
                                          </p:stCondLst>
                                        </p:cTn>
                                        <p:tgtEl>
                                          <p:spTgt spid="56"/>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56"/>
                                        </p:tgtEl>
                                      </p:cBhvr>
                                    </p:animEffect>
                                    <p:set>
                                      <p:cBhvr>
                                        <p:cTn id="424" dur="1" fill="hold">
                                          <p:stCondLst>
                                            <p:cond delay="5999"/>
                                          </p:stCondLst>
                                        </p:cTn>
                                        <p:tgtEl>
                                          <p:spTgt spid="56"/>
                                        </p:tgtEl>
                                        <p:attrNameLst>
                                          <p:attrName>style.visibility</p:attrName>
                                        </p:attrNameLst>
                                      </p:cBhvr>
                                      <p:to>
                                        <p:strVal val="hidden"/>
                                      </p:to>
                                    </p:set>
                                  </p:childTnLst>
                                </p:cTn>
                              </p:par>
                              <p:par>
                                <p:cTn id="425" presetID="2" presetClass="entr" presetSubtype="4" fill="hold" grpId="0" nodeType="withEffect">
                                  <p:stCondLst>
                                    <p:cond delay="0"/>
                                  </p:stCondLst>
                                  <p:childTnLst>
                                    <p:set>
                                      <p:cBhvr>
                                        <p:cTn id="426" dur="1" fill="hold">
                                          <p:stCondLst>
                                            <p:cond delay="0"/>
                                          </p:stCondLst>
                                        </p:cTn>
                                        <p:tgtEl>
                                          <p:spTgt spid="62"/>
                                        </p:tgtEl>
                                        <p:attrNameLst>
                                          <p:attrName>style.visibility</p:attrName>
                                        </p:attrNameLst>
                                      </p:cBhvr>
                                      <p:to>
                                        <p:strVal val="visible"/>
                                      </p:to>
                                    </p:set>
                                    <p:anim calcmode="lin" valueType="num">
                                      <p:cBhvr additive="base">
                                        <p:cTn id="427" dur="4000" fill="hold"/>
                                        <p:tgtEl>
                                          <p:spTgt spid="62"/>
                                        </p:tgtEl>
                                        <p:attrNameLst>
                                          <p:attrName>ppt_x</p:attrName>
                                        </p:attrNameLst>
                                      </p:cBhvr>
                                      <p:tavLst>
                                        <p:tav tm="0">
                                          <p:val>
                                            <p:strVal val="#ppt_x"/>
                                          </p:val>
                                        </p:tav>
                                        <p:tav tm="100000">
                                          <p:val>
                                            <p:strVal val="#ppt_x"/>
                                          </p:val>
                                        </p:tav>
                                      </p:tavLst>
                                    </p:anim>
                                    <p:anim calcmode="lin" valueType="num">
                                      <p:cBhvr additive="base">
                                        <p:cTn id="428" dur="4000" fill="hold"/>
                                        <p:tgtEl>
                                          <p:spTgt spid="62"/>
                                        </p:tgtEl>
                                        <p:attrNameLst>
                                          <p:attrName>ppt_y</p:attrName>
                                        </p:attrNameLst>
                                      </p:cBhvr>
                                      <p:tavLst>
                                        <p:tav tm="0">
                                          <p:val>
                                            <p:strVal val="1+#ppt_h/2"/>
                                          </p:val>
                                        </p:tav>
                                        <p:tav tm="100000">
                                          <p:val>
                                            <p:strVal val="#ppt_y"/>
                                          </p:val>
                                        </p:tav>
                                      </p:tavLst>
                                    </p:anim>
                                  </p:childTnLst>
                                </p:cTn>
                              </p:par>
                              <p:par>
                                <p:cTn id="429" presetID="19" presetClass="entr" presetSubtype="10" fill="hold" grpId="1" nodeType="withEffect">
                                  <p:stCondLst>
                                    <p:cond delay="0"/>
                                  </p:stCondLst>
                                  <p:childTnLst>
                                    <p:set>
                                      <p:cBhvr>
                                        <p:cTn id="430" dur="1" fill="hold">
                                          <p:stCondLst>
                                            <p:cond delay="0"/>
                                          </p:stCondLst>
                                        </p:cTn>
                                        <p:tgtEl>
                                          <p:spTgt spid="62"/>
                                        </p:tgtEl>
                                        <p:attrNameLst>
                                          <p:attrName>style.visibility</p:attrName>
                                        </p:attrNameLst>
                                      </p:cBhvr>
                                      <p:to>
                                        <p:strVal val="visible"/>
                                      </p:to>
                                    </p:set>
                                    <p:anim calcmode="lin" valueType="num">
                                      <p:cBhvr>
                                        <p:cTn id="431" dur="4000" fill="hold"/>
                                        <p:tgtEl>
                                          <p:spTgt spid="62"/>
                                        </p:tgtEl>
                                        <p:attrNameLst>
                                          <p:attrName>ppt_w</p:attrName>
                                        </p:attrNameLst>
                                      </p:cBhvr>
                                      <p:tavLst>
                                        <p:tav tm="0" fmla="#ppt_w*sin(2.5*pi*$)">
                                          <p:val>
                                            <p:fltVal val="0"/>
                                          </p:val>
                                        </p:tav>
                                        <p:tav tm="100000">
                                          <p:val>
                                            <p:fltVal val="1"/>
                                          </p:val>
                                        </p:tav>
                                      </p:tavLst>
                                    </p:anim>
                                    <p:anim calcmode="lin" valueType="num">
                                      <p:cBhvr>
                                        <p:cTn id="432" dur="4000" fill="hold"/>
                                        <p:tgtEl>
                                          <p:spTgt spid="62"/>
                                        </p:tgtEl>
                                        <p:attrNameLst>
                                          <p:attrName>ppt_h</p:attrName>
                                        </p:attrNameLst>
                                      </p:cBhvr>
                                      <p:tavLst>
                                        <p:tav tm="0">
                                          <p:val>
                                            <p:strVal val="#ppt_h"/>
                                          </p:val>
                                        </p:tav>
                                        <p:tav tm="100000">
                                          <p:val>
                                            <p:strVal val="#ppt_h"/>
                                          </p:val>
                                        </p:tav>
                                      </p:tavLst>
                                    </p:anim>
                                  </p:childTnLst>
                                </p:cTn>
                              </p:par>
                              <p:par>
                                <p:cTn id="433" presetID="2" presetClass="exit" presetSubtype="1" fill="hold" grpId="2" nodeType="withEffect">
                                  <p:stCondLst>
                                    <p:cond delay="0"/>
                                  </p:stCondLst>
                                  <p:childTnLst>
                                    <p:anim calcmode="lin" valueType="num">
                                      <p:cBhvr additive="base">
                                        <p:cTn id="434" dur="4500"/>
                                        <p:tgtEl>
                                          <p:spTgt spid="62"/>
                                        </p:tgtEl>
                                        <p:attrNameLst>
                                          <p:attrName>ppt_x</p:attrName>
                                        </p:attrNameLst>
                                      </p:cBhvr>
                                      <p:tavLst>
                                        <p:tav tm="0">
                                          <p:val>
                                            <p:strVal val="ppt_x"/>
                                          </p:val>
                                        </p:tav>
                                        <p:tav tm="100000">
                                          <p:val>
                                            <p:strVal val="ppt_x"/>
                                          </p:val>
                                        </p:tav>
                                      </p:tavLst>
                                    </p:anim>
                                    <p:anim calcmode="lin" valueType="num">
                                      <p:cBhvr additive="base">
                                        <p:cTn id="435" dur="4500"/>
                                        <p:tgtEl>
                                          <p:spTgt spid="62"/>
                                        </p:tgtEl>
                                        <p:attrNameLst>
                                          <p:attrName>ppt_y</p:attrName>
                                        </p:attrNameLst>
                                      </p:cBhvr>
                                      <p:tavLst>
                                        <p:tav tm="0">
                                          <p:val>
                                            <p:strVal val="ppt_y"/>
                                          </p:val>
                                        </p:tav>
                                        <p:tav tm="100000">
                                          <p:val>
                                            <p:strVal val="0-ppt_h/2"/>
                                          </p:val>
                                        </p:tav>
                                      </p:tavLst>
                                    </p:anim>
                                    <p:set>
                                      <p:cBhvr>
                                        <p:cTn id="436" dur="1" fill="hold">
                                          <p:stCondLst>
                                            <p:cond delay="4499"/>
                                          </p:stCondLst>
                                        </p:cTn>
                                        <p:tgtEl>
                                          <p:spTgt spid="62"/>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62"/>
                                        </p:tgtEl>
                                      </p:cBhvr>
                                    </p:animEffect>
                                    <p:set>
                                      <p:cBhvr>
                                        <p:cTn id="439" dur="1" fill="hold">
                                          <p:stCondLst>
                                            <p:cond delay="5999"/>
                                          </p:stCondLst>
                                        </p:cTn>
                                        <p:tgtEl>
                                          <p:spTgt spid="62"/>
                                        </p:tgtEl>
                                        <p:attrNameLst>
                                          <p:attrName>style.visibility</p:attrName>
                                        </p:attrNameLst>
                                      </p:cBhvr>
                                      <p:to>
                                        <p:strVal val="hidden"/>
                                      </p:to>
                                    </p:set>
                                  </p:childTnLst>
                                </p:cTn>
                              </p:par>
                              <p:par>
                                <p:cTn id="440" presetID="2" presetClass="entr" presetSubtype="4" fill="hold" grpId="0" nodeType="withEffect">
                                  <p:stCondLst>
                                    <p:cond delay="0"/>
                                  </p:stCondLst>
                                  <p:childTnLst>
                                    <p:set>
                                      <p:cBhvr>
                                        <p:cTn id="441" dur="1" fill="hold">
                                          <p:stCondLst>
                                            <p:cond delay="0"/>
                                          </p:stCondLst>
                                        </p:cTn>
                                        <p:tgtEl>
                                          <p:spTgt spid="63"/>
                                        </p:tgtEl>
                                        <p:attrNameLst>
                                          <p:attrName>style.visibility</p:attrName>
                                        </p:attrNameLst>
                                      </p:cBhvr>
                                      <p:to>
                                        <p:strVal val="visible"/>
                                      </p:to>
                                    </p:set>
                                    <p:anim calcmode="lin" valueType="num">
                                      <p:cBhvr additive="base">
                                        <p:cTn id="442" dur="4000" fill="hold"/>
                                        <p:tgtEl>
                                          <p:spTgt spid="63"/>
                                        </p:tgtEl>
                                        <p:attrNameLst>
                                          <p:attrName>ppt_x</p:attrName>
                                        </p:attrNameLst>
                                      </p:cBhvr>
                                      <p:tavLst>
                                        <p:tav tm="0">
                                          <p:val>
                                            <p:strVal val="#ppt_x"/>
                                          </p:val>
                                        </p:tav>
                                        <p:tav tm="100000">
                                          <p:val>
                                            <p:strVal val="#ppt_x"/>
                                          </p:val>
                                        </p:tav>
                                      </p:tavLst>
                                    </p:anim>
                                    <p:anim calcmode="lin" valueType="num">
                                      <p:cBhvr additive="base">
                                        <p:cTn id="443" dur="4000" fill="hold"/>
                                        <p:tgtEl>
                                          <p:spTgt spid="63"/>
                                        </p:tgtEl>
                                        <p:attrNameLst>
                                          <p:attrName>ppt_y</p:attrName>
                                        </p:attrNameLst>
                                      </p:cBhvr>
                                      <p:tavLst>
                                        <p:tav tm="0">
                                          <p:val>
                                            <p:strVal val="1+#ppt_h/2"/>
                                          </p:val>
                                        </p:tav>
                                        <p:tav tm="100000">
                                          <p:val>
                                            <p:strVal val="#ppt_y"/>
                                          </p:val>
                                        </p:tav>
                                      </p:tavLst>
                                    </p:anim>
                                  </p:childTnLst>
                                </p:cTn>
                              </p:par>
                              <p:par>
                                <p:cTn id="444" presetID="19" presetClass="entr" presetSubtype="10" fill="hold" grpId="1" nodeType="withEffect">
                                  <p:stCondLst>
                                    <p:cond delay="0"/>
                                  </p:stCondLst>
                                  <p:childTnLst>
                                    <p:set>
                                      <p:cBhvr>
                                        <p:cTn id="445" dur="1" fill="hold">
                                          <p:stCondLst>
                                            <p:cond delay="0"/>
                                          </p:stCondLst>
                                        </p:cTn>
                                        <p:tgtEl>
                                          <p:spTgt spid="63"/>
                                        </p:tgtEl>
                                        <p:attrNameLst>
                                          <p:attrName>style.visibility</p:attrName>
                                        </p:attrNameLst>
                                      </p:cBhvr>
                                      <p:to>
                                        <p:strVal val="visible"/>
                                      </p:to>
                                    </p:set>
                                    <p:anim calcmode="lin" valueType="num">
                                      <p:cBhvr>
                                        <p:cTn id="446" dur="4000" fill="hold"/>
                                        <p:tgtEl>
                                          <p:spTgt spid="63"/>
                                        </p:tgtEl>
                                        <p:attrNameLst>
                                          <p:attrName>ppt_w</p:attrName>
                                        </p:attrNameLst>
                                      </p:cBhvr>
                                      <p:tavLst>
                                        <p:tav tm="0" fmla="#ppt_w*sin(2.5*pi*$)">
                                          <p:val>
                                            <p:fltVal val="0"/>
                                          </p:val>
                                        </p:tav>
                                        <p:tav tm="100000">
                                          <p:val>
                                            <p:fltVal val="1"/>
                                          </p:val>
                                        </p:tav>
                                      </p:tavLst>
                                    </p:anim>
                                    <p:anim calcmode="lin" valueType="num">
                                      <p:cBhvr>
                                        <p:cTn id="447" dur="4000" fill="hold"/>
                                        <p:tgtEl>
                                          <p:spTgt spid="63"/>
                                        </p:tgtEl>
                                        <p:attrNameLst>
                                          <p:attrName>ppt_h</p:attrName>
                                        </p:attrNameLst>
                                      </p:cBhvr>
                                      <p:tavLst>
                                        <p:tav tm="0">
                                          <p:val>
                                            <p:strVal val="#ppt_h"/>
                                          </p:val>
                                        </p:tav>
                                        <p:tav tm="100000">
                                          <p:val>
                                            <p:strVal val="#ppt_h"/>
                                          </p:val>
                                        </p:tav>
                                      </p:tavLst>
                                    </p:anim>
                                  </p:childTnLst>
                                </p:cTn>
                              </p:par>
                              <p:par>
                                <p:cTn id="448" presetID="2" presetClass="exit" presetSubtype="1" fill="hold" grpId="2" nodeType="withEffect">
                                  <p:stCondLst>
                                    <p:cond delay="0"/>
                                  </p:stCondLst>
                                  <p:childTnLst>
                                    <p:anim calcmode="lin" valueType="num">
                                      <p:cBhvr additive="base">
                                        <p:cTn id="449" dur="4500"/>
                                        <p:tgtEl>
                                          <p:spTgt spid="63"/>
                                        </p:tgtEl>
                                        <p:attrNameLst>
                                          <p:attrName>ppt_x</p:attrName>
                                        </p:attrNameLst>
                                      </p:cBhvr>
                                      <p:tavLst>
                                        <p:tav tm="0">
                                          <p:val>
                                            <p:strVal val="ppt_x"/>
                                          </p:val>
                                        </p:tav>
                                        <p:tav tm="100000">
                                          <p:val>
                                            <p:strVal val="ppt_x"/>
                                          </p:val>
                                        </p:tav>
                                      </p:tavLst>
                                    </p:anim>
                                    <p:anim calcmode="lin" valueType="num">
                                      <p:cBhvr additive="base">
                                        <p:cTn id="450" dur="4500"/>
                                        <p:tgtEl>
                                          <p:spTgt spid="63"/>
                                        </p:tgtEl>
                                        <p:attrNameLst>
                                          <p:attrName>ppt_y</p:attrName>
                                        </p:attrNameLst>
                                      </p:cBhvr>
                                      <p:tavLst>
                                        <p:tav tm="0">
                                          <p:val>
                                            <p:strVal val="ppt_y"/>
                                          </p:val>
                                        </p:tav>
                                        <p:tav tm="100000">
                                          <p:val>
                                            <p:strVal val="0-ppt_h/2"/>
                                          </p:val>
                                        </p:tav>
                                      </p:tavLst>
                                    </p:anim>
                                    <p:set>
                                      <p:cBhvr>
                                        <p:cTn id="451" dur="1" fill="hold">
                                          <p:stCondLst>
                                            <p:cond delay="4499"/>
                                          </p:stCondLst>
                                        </p:cTn>
                                        <p:tgtEl>
                                          <p:spTgt spid="63"/>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63"/>
                                        </p:tgtEl>
                                      </p:cBhvr>
                                    </p:animEffect>
                                    <p:set>
                                      <p:cBhvr>
                                        <p:cTn id="454" dur="1" fill="hold">
                                          <p:stCondLst>
                                            <p:cond delay="5999"/>
                                          </p:stCondLst>
                                        </p:cTn>
                                        <p:tgtEl>
                                          <p:spTgt spid="63"/>
                                        </p:tgtEl>
                                        <p:attrNameLst>
                                          <p:attrName>style.visibility</p:attrName>
                                        </p:attrNameLst>
                                      </p:cBhvr>
                                      <p:to>
                                        <p:strVal val="hidden"/>
                                      </p:to>
                                    </p:set>
                                  </p:childTnLst>
                                </p:cTn>
                              </p:par>
                              <p:par>
                                <p:cTn id="455" presetID="2" presetClass="entr" presetSubtype="4" fill="hold" grpId="0" nodeType="withEffect">
                                  <p:stCondLst>
                                    <p:cond delay="0"/>
                                  </p:stCondLst>
                                  <p:childTnLst>
                                    <p:set>
                                      <p:cBhvr>
                                        <p:cTn id="456" dur="1" fill="hold">
                                          <p:stCondLst>
                                            <p:cond delay="0"/>
                                          </p:stCondLst>
                                        </p:cTn>
                                        <p:tgtEl>
                                          <p:spTgt spid="68"/>
                                        </p:tgtEl>
                                        <p:attrNameLst>
                                          <p:attrName>style.visibility</p:attrName>
                                        </p:attrNameLst>
                                      </p:cBhvr>
                                      <p:to>
                                        <p:strVal val="visible"/>
                                      </p:to>
                                    </p:set>
                                    <p:anim calcmode="lin" valueType="num">
                                      <p:cBhvr additive="base">
                                        <p:cTn id="457" dur="4000" fill="hold"/>
                                        <p:tgtEl>
                                          <p:spTgt spid="68"/>
                                        </p:tgtEl>
                                        <p:attrNameLst>
                                          <p:attrName>ppt_x</p:attrName>
                                        </p:attrNameLst>
                                      </p:cBhvr>
                                      <p:tavLst>
                                        <p:tav tm="0">
                                          <p:val>
                                            <p:strVal val="#ppt_x"/>
                                          </p:val>
                                        </p:tav>
                                        <p:tav tm="100000">
                                          <p:val>
                                            <p:strVal val="#ppt_x"/>
                                          </p:val>
                                        </p:tav>
                                      </p:tavLst>
                                    </p:anim>
                                    <p:anim calcmode="lin" valueType="num">
                                      <p:cBhvr additive="base">
                                        <p:cTn id="458" dur="4000" fill="hold"/>
                                        <p:tgtEl>
                                          <p:spTgt spid="68"/>
                                        </p:tgtEl>
                                        <p:attrNameLst>
                                          <p:attrName>ppt_y</p:attrName>
                                        </p:attrNameLst>
                                      </p:cBhvr>
                                      <p:tavLst>
                                        <p:tav tm="0">
                                          <p:val>
                                            <p:strVal val="1+#ppt_h/2"/>
                                          </p:val>
                                        </p:tav>
                                        <p:tav tm="100000">
                                          <p:val>
                                            <p:strVal val="#ppt_y"/>
                                          </p:val>
                                        </p:tav>
                                      </p:tavLst>
                                    </p:anim>
                                  </p:childTnLst>
                                </p:cTn>
                              </p:par>
                              <p:par>
                                <p:cTn id="459" presetID="19" presetClass="entr" presetSubtype="10" fill="hold" grpId="1" nodeType="withEffect">
                                  <p:stCondLst>
                                    <p:cond delay="0"/>
                                  </p:stCondLst>
                                  <p:childTnLst>
                                    <p:set>
                                      <p:cBhvr>
                                        <p:cTn id="460" dur="1" fill="hold">
                                          <p:stCondLst>
                                            <p:cond delay="0"/>
                                          </p:stCondLst>
                                        </p:cTn>
                                        <p:tgtEl>
                                          <p:spTgt spid="68"/>
                                        </p:tgtEl>
                                        <p:attrNameLst>
                                          <p:attrName>style.visibility</p:attrName>
                                        </p:attrNameLst>
                                      </p:cBhvr>
                                      <p:to>
                                        <p:strVal val="visible"/>
                                      </p:to>
                                    </p:set>
                                    <p:anim calcmode="lin" valueType="num">
                                      <p:cBhvr>
                                        <p:cTn id="461" dur="4000" fill="hold"/>
                                        <p:tgtEl>
                                          <p:spTgt spid="68"/>
                                        </p:tgtEl>
                                        <p:attrNameLst>
                                          <p:attrName>ppt_w</p:attrName>
                                        </p:attrNameLst>
                                      </p:cBhvr>
                                      <p:tavLst>
                                        <p:tav tm="0" fmla="#ppt_w*sin(2.5*pi*$)">
                                          <p:val>
                                            <p:fltVal val="0"/>
                                          </p:val>
                                        </p:tav>
                                        <p:tav tm="100000">
                                          <p:val>
                                            <p:fltVal val="1"/>
                                          </p:val>
                                        </p:tav>
                                      </p:tavLst>
                                    </p:anim>
                                    <p:anim calcmode="lin" valueType="num">
                                      <p:cBhvr>
                                        <p:cTn id="462" dur="4000" fill="hold"/>
                                        <p:tgtEl>
                                          <p:spTgt spid="68"/>
                                        </p:tgtEl>
                                        <p:attrNameLst>
                                          <p:attrName>ppt_h</p:attrName>
                                        </p:attrNameLst>
                                      </p:cBhvr>
                                      <p:tavLst>
                                        <p:tav tm="0">
                                          <p:val>
                                            <p:strVal val="#ppt_h"/>
                                          </p:val>
                                        </p:tav>
                                        <p:tav tm="100000">
                                          <p:val>
                                            <p:strVal val="#ppt_h"/>
                                          </p:val>
                                        </p:tav>
                                      </p:tavLst>
                                    </p:anim>
                                  </p:childTnLst>
                                </p:cTn>
                              </p:par>
                              <p:par>
                                <p:cTn id="463" presetID="2" presetClass="exit" presetSubtype="1" fill="hold" grpId="2" nodeType="withEffect">
                                  <p:stCondLst>
                                    <p:cond delay="0"/>
                                  </p:stCondLst>
                                  <p:childTnLst>
                                    <p:anim calcmode="lin" valueType="num">
                                      <p:cBhvr additive="base">
                                        <p:cTn id="464" dur="4500"/>
                                        <p:tgtEl>
                                          <p:spTgt spid="68"/>
                                        </p:tgtEl>
                                        <p:attrNameLst>
                                          <p:attrName>ppt_x</p:attrName>
                                        </p:attrNameLst>
                                      </p:cBhvr>
                                      <p:tavLst>
                                        <p:tav tm="0">
                                          <p:val>
                                            <p:strVal val="ppt_x"/>
                                          </p:val>
                                        </p:tav>
                                        <p:tav tm="100000">
                                          <p:val>
                                            <p:strVal val="ppt_x"/>
                                          </p:val>
                                        </p:tav>
                                      </p:tavLst>
                                    </p:anim>
                                    <p:anim calcmode="lin" valueType="num">
                                      <p:cBhvr additive="base">
                                        <p:cTn id="465" dur="4500"/>
                                        <p:tgtEl>
                                          <p:spTgt spid="68"/>
                                        </p:tgtEl>
                                        <p:attrNameLst>
                                          <p:attrName>ppt_y</p:attrName>
                                        </p:attrNameLst>
                                      </p:cBhvr>
                                      <p:tavLst>
                                        <p:tav tm="0">
                                          <p:val>
                                            <p:strVal val="ppt_y"/>
                                          </p:val>
                                        </p:tav>
                                        <p:tav tm="100000">
                                          <p:val>
                                            <p:strVal val="0-ppt_h/2"/>
                                          </p:val>
                                        </p:tav>
                                      </p:tavLst>
                                    </p:anim>
                                    <p:set>
                                      <p:cBhvr>
                                        <p:cTn id="466" dur="1" fill="hold">
                                          <p:stCondLst>
                                            <p:cond delay="4499"/>
                                          </p:stCondLst>
                                        </p:cTn>
                                        <p:tgtEl>
                                          <p:spTgt spid="68"/>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68"/>
                                        </p:tgtEl>
                                      </p:cBhvr>
                                    </p:animEffect>
                                    <p:set>
                                      <p:cBhvr>
                                        <p:cTn id="469" dur="1" fill="hold">
                                          <p:stCondLst>
                                            <p:cond delay="5999"/>
                                          </p:stCondLst>
                                        </p:cTn>
                                        <p:tgtEl>
                                          <p:spTgt spid="68"/>
                                        </p:tgtEl>
                                        <p:attrNameLst>
                                          <p:attrName>style.visibility</p:attrName>
                                        </p:attrNameLst>
                                      </p:cBhvr>
                                      <p:to>
                                        <p:strVal val="hidden"/>
                                      </p:to>
                                    </p:set>
                                  </p:childTnLst>
                                </p:cTn>
                              </p:par>
                              <p:par>
                                <p:cTn id="470" presetID="2" presetClass="entr" presetSubtype="4" fill="hold" grpId="0" nodeType="withEffect">
                                  <p:stCondLst>
                                    <p:cond delay="0"/>
                                  </p:stCondLst>
                                  <p:childTnLst>
                                    <p:set>
                                      <p:cBhvr>
                                        <p:cTn id="471" dur="1" fill="hold">
                                          <p:stCondLst>
                                            <p:cond delay="0"/>
                                          </p:stCondLst>
                                        </p:cTn>
                                        <p:tgtEl>
                                          <p:spTgt spid="69"/>
                                        </p:tgtEl>
                                        <p:attrNameLst>
                                          <p:attrName>style.visibility</p:attrName>
                                        </p:attrNameLst>
                                      </p:cBhvr>
                                      <p:to>
                                        <p:strVal val="visible"/>
                                      </p:to>
                                    </p:set>
                                    <p:anim calcmode="lin" valueType="num">
                                      <p:cBhvr additive="base">
                                        <p:cTn id="472" dur="4000" fill="hold"/>
                                        <p:tgtEl>
                                          <p:spTgt spid="69"/>
                                        </p:tgtEl>
                                        <p:attrNameLst>
                                          <p:attrName>ppt_x</p:attrName>
                                        </p:attrNameLst>
                                      </p:cBhvr>
                                      <p:tavLst>
                                        <p:tav tm="0">
                                          <p:val>
                                            <p:strVal val="#ppt_x"/>
                                          </p:val>
                                        </p:tav>
                                        <p:tav tm="100000">
                                          <p:val>
                                            <p:strVal val="#ppt_x"/>
                                          </p:val>
                                        </p:tav>
                                      </p:tavLst>
                                    </p:anim>
                                    <p:anim calcmode="lin" valueType="num">
                                      <p:cBhvr additive="base">
                                        <p:cTn id="473" dur="4000" fill="hold"/>
                                        <p:tgtEl>
                                          <p:spTgt spid="69"/>
                                        </p:tgtEl>
                                        <p:attrNameLst>
                                          <p:attrName>ppt_y</p:attrName>
                                        </p:attrNameLst>
                                      </p:cBhvr>
                                      <p:tavLst>
                                        <p:tav tm="0">
                                          <p:val>
                                            <p:strVal val="1+#ppt_h/2"/>
                                          </p:val>
                                        </p:tav>
                                        <p:tav tm="100000">
                                          <p:val>
                                            <p:strVal val="#ppt_y"/>
                                          </p:val>
                                        </p:tav>
                                      </p:tavLst>
                                    </p:anim>
                                  </p:childTnLst>
                                </p:cTn>
                              </p:par>
                              <p:par>
                                <p:cTn id="474" presetID="19" presetClass="entr" presetSubtype="10" fill="hold" grpId="1" nodeType="withEffect">
                                  <p:stCondLst>
                                    <p:cond delay="0"/>
                                  </p:stCondLst>
                                  <p:childTnLst>
                                    <p:set>
                                      <p:cBhvr>
                                        <p:cTn id="475" dur="1" fill="hold">
                                          <p:stCondLst>
                                            <p:cond delay="0"/>
                                          </p:stCondLst>
                                        </p:cTn>
                                        <p:tgtEl>
                                          <p:spTgt spid="69"/>
                                        </p:tgtEl>
                                        <p:attrNameLst>
                                          <p:attrName>style.visibility</p:attrName>
                                        </p:attrNameLst>
                                      </p:cBhvr>
                                      <p:to>
                                        <p:strVal val="visible"/>
                                      </p:to>
                                    </p:set>
                                    <p:anim calcmode="lin" valueType="num">
                                      <p:cBhvr>
                                        <p:cTn id="476" dur="4000" fill="hold"/>
                                        <p:tgtEl>
                                          <p:spTgt spid="69"/>
                                        </p:tgtEl>
                                        <p:attrNameLst>
                                          <p:attrName>ppt_w</p:attrName>
                                        </p:attrNameLst>
                                      </p:cBhvr>
                                      <p:tavLst>
                                        <p:tav tm="0" fmla="#ppt_w*sin(2.5*pi*$)">
                                          <p:val>
                                            <p:fltVal val="0"/>
                                          </p:val>
                                        </p:tav>
                                        <p:tav tm="100000">
                                          <p:val>
                                            <p:fltVal val="1"/>
                                          </p:val>
                                        </p:tav>
                                      </p:tavLst>
                                    </p:anim>
                                    <p:anim calcmode="lin" valueType="num">
                                      <p:cBhvr>
                                        <p:cTn id="477" dur="4000" fill="hold"/>
                                        <p:tgtEl>
                                          <p:spTgt spid="69"/>
                                        </p:tgtEl>
                                        <p:attrNameLst>
                                          <p:attrName>ppt_h</p:attrName>
                                        </p:attrNameLst>
                                      </p:cBhvr>
                                      <p:tavLst>
                                        <p:tav tm="0">
                                          <p:val>
                                            <p:strVal val="#ppt_h"/>
                                          </p:val>
                                        </p:tav>
                                        <p:tav tm="100000">
                                          <p:val>
                                            <p:strVal val="#ppt_h"/>
                                          </p:val>
                                        </p:tav>
                                      </p:tavLst>
                                    </p:anim>
                                  </p:childTnLst>
                                </p:cTn>
                              </p:par>
                              <p:par>
                                <p:cTn id="478" presetID="2" presetClass="exit" presetSubtype="1" fill="hold" grpId="2" nodeType="withEffect">
                                  <p:stCondLst>
                                    <p:cond delay="0"/>
                                  </p:stCondLst>
                                  <p:childTnLst>
                                    <p:anim calcmode="lin" valueType="num">
                                      <p:cBhvr additive="base">
                                        <p:cTn id="479" dur="4500"/>
                                        <p:tgtEl>
                                          <p:spTgt spid="69"/>
                                        </p:tgtEl>
                                        <p:attrNameLst>
                                          <p:attrName>ppt_x</p:attrName>
                                        </p:attrNameLst>
                                      </p:cBhvr>
                                      <p:tavLst>
                                        <p:tav tm="0">
                                          <p:val>
                                            <p:strVal val="ppt_x"/>
                                          </p:val>
                                        </p:tav>
                                        <p:tav tm="100000">
                                          <p:val>
                                            <p:strVal val="ppt_x"/>
                                          </p:val>
                                        </p:tav>
                                      </p:tavLst>
                                    </p:anim>
                                    <p:anim calcmode="lin" valueType="num">
                                      <p:cBhvr additive="base">
                                        <p:cTn id="480" dur="4500"/>
                                        <p:tgtEl>
                                          <p:spTgt spid="69"/>
                                        </p:tgtEl>
                                        <p:attrNameLst>
                                          <p:attrName>ppt_y</p:attrName>
                                        </p:attrNameLst>
                                      </p:cBhvr>
                                      <p:tavLst>
                                        <p:tav tm="0">
                                          <p:val>
                                            <p:strVal val="ppt_y"/>
                                          </p:val>
                                        </p:tav>
                                        <p:tav tm="100000">
                                          <p:val>
                                            <p:strVal val="0-ppt_h/2"/>
                                          </p:val>
                                        </p:tav>
                                      </p:tavLst>
                                    </p:anim>
                                    <p:set>
                                      <p:cBhvr>
                                        <p:cTn id="481" dur="1" fill="hold">
                                          <p:stCondLst>
                                            <p:cond delay="4499"/>
                                          </p:stCondLst>
                                        </p:cTn>
                                        <p:tgtEl>
                                          <p:spTgt spid="69"/>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69"/>
                                        </p:tgtEl>
                                      </p:cBhvr>
                                    </p:animEffect>
                                    <p:set>
                                      <p:cBhvr>
                                        <p:cTn id="484" dur="1" fill="hold">
                                          <p:stCondLst>
                                            <p:cond delay="5999"/>
                                          </p:stCondLst>
                                        </p:cTn>
                                        <p:tgtEl>
                                          <p:spTgt spid="69"/>
                                        </p:tgtEl>
                                        <p:attrNameLst>
                                          <p:attrName>style.visibility</p:attrName>
                                        </p:attrNameLst>
                                      </p:cBhvr>
                                      <p:to>
                                        <p:strVal val="hidden"/>
                                      </p:to>
                                    </p:set>
                                  </p:childTnLst>
                                </p:cTn>
                              </p:par>
                              <p:par>
                                <p:cTn id="485" presetID="2" presetClass="entr" presetSubtype="4" fill="hold" grpId="0" nodeType="withEffect">
                                  <p:stCondLst>
                                    <p:cond delay="0"/>
                                  </p:stCondLst>
                                  <p:childTnLst>
                                    <p:set>
                                      <p:cBhvr>
                                        <p:cTn id="486" dur="1" fill="hold">
                                          <p:stCondLst>
                                            <p:cond delay="0"/>
                                          </p:stCondLst>
                                        </p:cTn>
                                        <p:tgtEl>
                                          <p:spTgt spid="48"/>
                                        </p:tgtEl>
                                        <p:attrNameLst>
                                          <p:attrName>style.visibility</p:attrName>
                                        </p:attrNameLst>
                                      </p:cBhvr>
                                      <p:to>
                                        <p:strVal val="visible"/>
                                      </p:to>
                                    </p:set>
                                    <p:anim calcmode="lin" valueType="num">
                                      <p:cBhvr additive="base">
                                        <p:cTn id="487" dur="4000" fill="hold"/>
                                        <p:tgtEl>
                                          <p:spTgt spid="48"/>
                                        </p:tgtEl>
                                        <p:attrNameLst>
                                          <p:attrName>ppt_x</p:attrName>
                                        </p:attrNameLst>
                                      </p:cBhvr>
                                      <p:tavLst>
                                        <p:tav tm="0">
                                          <p:val>
                                            <p:strVal val="#ppt_x"/>
                                          </p:val>
                                        </p:tav>
                                        <p:tav tm="100000">
                                          <p:val>
                                            <p:strVal val="#ppt_x"/>
                                          </p:val>
                                        </p:tav>
                                      </p:tavLst>
                                    </p:anim>
                                    <p:anim calcmode="lin" valueType="num">
                                      <p:cBhvr additive="base">
                                        <p:cTn id="488" dur="4000" fill="hold"/>
                                        <p:tgtEl>
                                          <p:spTgt spid="48"/>
                                        </p:tgtEl>
                                        <p:attrNameLst>
                                          <p:attrName>ppt_y</p:attrName>
                                        </p:attrNameLst>
                                      </p:cBhvr>
                                      <p:tavLst>
                                        <p:tav tm="0">
                                          <p:val>
                                            <p:strVal val="1+#ppt_h/2"/>
                                          </p:val>
                                        </p:tav>
                                        <p:tav tm="100000">
                                          <p:val>
                                            <p:strVal val="#ppt_y"/>
                                          </p:val>
                                        </p:tav>
                                      </p:tavLst>
                                    </p:anim>
                                  </p:childTnLst>
                                </p:cTn>
                              </p:par>
                              <p:par>
                                <p:cTn id="489" presetID="19" presetClass="entr" presetSubtype="10" fill="hold" grpId="1" nodeType="withEffect">
                                  <p:stCondLst>
                                    <p:cond delay="0"/>
                                  </p:stCondLst>
                                  <p:childTnLst>
                                    <p:set>
                                      <p:cBhvr>
                                        <p:cTn id="490" dur="1" fill="hold">
                                          <p:stCondLst>
                                            <p:cond delay="0"/>
                                          </p:stCondLst>
                                        </p:cTn>
                                        <p:tgtEl>
                                          <p:spTgt spid="48"/>
                                        </p:tgtEl>
                                        <p:attrNameLst>
                                          <p:attrName>style.visibility</p:attrName>
                                        </p:attrNameLst>
                                      </p:cBhvr>
                                      <p:to>
                                        <p:strVal val="visible"/>
                                      </p:to>
                                    </p:set>
                                    <p:anim calcmode="lin" valueType="num">
                                      <p:cBhvr>
                                        <p:cTn id="491" dur="4000" fill="hold"/>
                                        <p:tgtEl>
                                          <p:spTgt spid="48"/>
                                        </p:tgtEl>
                                        <p:attrNameLst>
                                          <p:attrName>ppt_w</p:attrName>
                                        </p:attrNameLst>
                                      </p:cBhvr>
                                      <p:tavLst>
                                        <p:tav tm="0" fmla="#ppt_w*sin(2.5*pi*$)">
                                          <p:val>
                                            <p:fltVal val="0"/>
                                          </p:val>
                                        </p:tav>
                                        <p:tav tm="100000">
                                          <p:val>
                                            <p:fltVal val="1"/>
                                          </p:val>
                                        </p:tav>
                                      </p:tavLst>
                                    </p:anim>
                                    <p:anim calcmode="lin" valueType="num">
                                      <p:cBhvr>
                                        <p:cTn id="492" dur="4000" fill="hold"/>
                                        <p:tgtEl>
                                          <p:spTgt spid="48"/>
                                        </p:tgtEl>
                                        <p:attrNameLst>
                                          <p:attrName>ppt_h</p:attrName>
                                        </p:attrNameLst>
                                      </p:cBhvr>
                                      <p:tavLst>
                                        <p:tav tm="0">
                                          <p:val>
                                            <p:strVal val="#ppt_h"/>
                                          </p:val>
                                        </p:tav>
                                        <p:tav tm="100000">
                                          <p:val>
                                            <p:strVal val="#ppt_h"/>
                                          </p:val>
                                        </p:tav>
                                      </p:tavLst>
                                    </p:anim>
                                  </p:childTnLst>
                                </p:cTn>
                              </p:par>
                              <p:par>
                                <p:cTn id="493" presetID="2" presetClass="exit" presetSubtype="1" fill="hold" grpId="2" nodeType="withEffect">
                                  <p:stCondLst>
                                    <p:cond delay="0"/>
                                  </p:stCondLst>
                                  <p:childTnLst>
                                    <p:anim calcmode="lin" valueType="num">
                                      <p:cBhvr additive="base">
                                        <p:cTn id="494" dur="4500"/>
                                        <p:tgtEl>
                                          <p:spTgt spid="48"/>
                                        </p:tgtEl>
                                        <p:attrNameLst>
                                          <p:attrName>ppt_x</p:attrName>
                                        </p:attrNameLst>
                                      </p:cBhvr>
                                      <p:tavLst>
                                        <p:tav tm="0">
                                          <p:val>
                                            <p:strVal val="ppt_x"/>
                                          </p:val>
                                        </p:tav>
                                        <p:tav tm="100000">
                                          <p:val>
                                            <p:strVal val="ppt_x"/>
                                          </p:val>
                                        </p:tav>
                                      </p:tavLst>
                                    </p:anim>
                                    <p:anim calcmode="lin" valueType="num">
                                      <p:cBhvr additive="base">
                                        <p:cTn id="495" dur="4500"/>
                                        <p:tgtEl>
                                          <p:spTgt spid="48"/>
                                        </p:tgtEl>
                                        <p:attrNameLst>
                                          <p:attrName>ppt_y</p:attrName>
                                        </p:attrNameLst>
                                      </p:cBhvr>
                                      <p:tavLst>
                                        <p:tav tm="0">
                                          <p:val>
                                            <p:strVal val="ppt_y"/>
                                          </p:val>
                                        </p:tav>
                                        <p:tav tm="100000">
                                          <p:val>
                                            <p:strVal val="0-ppt_h/2"/>
                                          </p:val>
                                        </p:tav>
                                      </p:tavLst>
                                    </p:anim>
                                    <p:set>
                                      <p:cBhvr>
                                        <p:cTn id="496" dur="1" fill="hold">
                                          <p:stCondLst>
                                            <p:cond delay="4499"/>
                                          </p:stCondLst>
                                        </p:cTn>
                                        <p:tgtEl>
                                          <p:spTgt spid="48"/>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48"/>
                                        </p:tgtEl>
                                      </p:cBhvr>
                                    </p:animEffect>
                                    <p:set>
                                      <p:cBhvr>
                                        <p:cTn id="499" dur="1" fill="hold">
                                          <p:stCondLst>
                                            <p:cond delay="5999"/>
                                          </p:stCondLst>
                                        </p:cTn>
                                        <p:tgtEl>
                                          <p:spTgt spid="48"/>
                                        </p:tgtEl>
                                        <p:attrNameLst>
                                          <p:attrName>style.visibility</p:attrName>
                                        </p:attrNameLst>
                                      </p:cBhvr>
                                      <p:to>
                                        <p:strVal val="hidden"/>
                                      </p:to>
                                    </p:set>
                                  </p:childTnLst>
                                </p:cTn>
                              </p:par>
                              <p:par>
                                <p:cTn id="500" presetID="2" presetClass="entr" presetSubtype="4" fill="hold" grpId="0" nodeType="withEffect">
                                  <p:stCondLst>
                                    <p:cond delay="0"/>
                                  </p:stCondLst>
                                  <p:childTnLst>
                                    <p:set>
                                      <p:cBhvr>
                                        <p:cTn id="501" dur="1" fill="hold">
                                          <p:stCondLst>
                                            <p:cond delay="0"/>
                                          </p:stCondLst>
                                        </p:cTn>
                                        <p:tgtEl>
                                          <p:spTgt spid="49"/>
                                        </p:tgtEl>
                                        <p:attrNameLst>
                                          <p:attrName>style.visibility</p:attrName>
                                        </p:attrNameLst>
                                      </p:cBhvr>
                                      <p:to>
                                        <p:strVal val="visible"/>
                                      </p:to>
                                    </p:set>
                                    <p:anim calcmode="lin" valueType="num">
                                      <p:cBhvr additive="base">
                                        <p:cTn id="502" dur="4000" fill="hold"/>
                                        <p:tgtEl>
                                          <p:spTgt spid="49"/>
                                        </p:tgtEl>
                                        <p:attrNameLst>
                                          <p:attrName>ppt_x</p:attrName>
                                        </p:attrNameLst>
                                      </p:cBhvr>
                                      <p:tavLst>
                                        <p:tav tm="0">
                                          <p:val>
                                            <p:strVal val="#ppt_x"/>
                                          </p:val>
                                        </p:tav>
                                        <p:tav tm="100000">
                                          <p:val>
                                            <p:strVal val="#ppt_x"/>
                                          </p:val>
                                        </p:tav>
                                      </p:tavLst>
                                    </p:anim>
                                    <p:anim calcmode="lin" valueType="num">
                                      <p:cBhvr additive="base">
                                        <p:cTn id="503" dur="4000" fill="hold"/>
                                        <p:tgtEl>
                                          <p:spTgt spid="49"/>
                                        </p:tgtEl>
                                        <p:attrNameLst>
                                          <p:attrName>ppt_y</p:attrName>
                                        </p:attrNameLst>
                                      </p:cBhvr>
                                      <p:tavLst>
                                        <p:tav tm="0">
                                          <p:val>
                                            <p:strVal val="1+#ppt_h/2"/>
                                          </p:val>
                                        </p:tav>
                                        <p:tav tm="100000">
                                          <p:val>
                                            <p:strVal val="#ppt_y"/>
                                          </p:val>
                                        </p:tav>
                                      </p:tavLst>
                                    </p:anim>
                                  </p:childTnLst>
                                </p:cTn>
                              </p:par>
                              <p:par>
                                <p:cTn id="504" presetID="19" presetClass="entr" presetSubtype="10" fill="hold" grpId="1" nodeType="withEffect">
                                  <p:stCondLst>
                                    <p:cond delay="0"/>
                                  </p:stCondLst>
                                  <p:childTnLst>
                                    <p:set>
                                      <p:cBhvr>
                                        <p:cTn id="505" dur="1" fill="hold">
                                          <p:stCondLst>
                                            <p:cond delay="0"/>
                                          </p:stCondLst>
                                        </p:cTn>
                                        <p:tgtEl>
                                          <p:spTgt spid="49"/>
                                        </p:tgtEl>
                                        <p:attrNameLst>
                                          <p:attrName>style.visibility</p:attrName>
                                        </p:attrNameLst>
                                      </p:cBhvr>
                                      <p:to>
                                        <p:strVal val="visible"/>
                                      </p:to>
                                    </p:set>
                                    <p:anim calcmode="lin" valueType="num">
                                      <p:cBhvr>
                                        <p:cTn id="506" dur="4000" fill="hold"/>
                                        <p:tgtEl>
                                          <p:spTgt spid="49"/>
                                        </p:tgtEl>
                                        <p:attrNameLst>
                                          <p:attrName>ppt_w</p:attrName>
                                        </p:attrNameLst>
                                      </p:cBhvr>
                                      <p:tavLst>
                                        <p:tav tm="0" fmla="#ppt_w*sin(2.5*pi*$)">
                                          <p:val>
                                            <p:fltVal val="0"/>
                                          </p:val>
                                        </p:tav>
                                        <p:tav tm="100000">
                                          <p:val>
                                            <p:fltVal val="1"/>
                                          </p:val>
                                        </p:tav>
                                      </p:tavLst>
                                    </p:anim>
                                    <p:anim calcmode="lin" valueType="num">
                                      <p:cBhvr>
                                        <p:cTn id="507" dur="4000" fill="hold"/>
                                        <p:tgtEl>
                                          <p:spTgt spid="49"/>
                                        </p:tgtEl>
                                        <p:attrNameLst>
                                          <p:attrName>ppt_h</p:attrName>
                                        </p:attrNameLst>
                                      </p:cBhvr>
                                      <p:tavLst>
                                        <p:tav tm="0">
                                          <p:val>
                                            <p:strVal val="#ppt_h"/>
                                          </p:val>
                                        </p:tav>
                                        <p:tav tm="100000">
                                          <p:val>
                                            <p:strVal val="#ppt_h"/>
                                          </p:val>
                                        </p:tav>
                                      </p:tavLst>
                                    </p:anim>
                                  </p:childTnLst>
                                </p:cTn>
                              </p:par>
                              <p:par>
                                <p:cTn id="508" presetID="2" presetClass="exit" presetSubtype="1" fill="hold" grpId="2" nodeType="withEffect">
                                  <p:stCondLst>
                                    <p:cond delay="0"/>
                                  </p:stCondLst>
                                  <p:childTnLst>
                                    <p:anim calcmode="lin" valueType="num">
                                      <p:cBhvr additive="base">
                                        <p:cTn id="509" dur="4500"/>
                                        <p:tgtEl>
                                          <p:spTgt spid="49"/>
                                        </p:tgtEl>
                                        <p:attrNameLst>
                                          <p:attrName>ppt_x</p:attrName>
                                        </p:attrNameLst>
                                      </p:cBhvr>
                                      <p:tavLst>
                                        <p:tav tm="0">
                                          <p:val>
                                            <p:strVal val="ppt_x"/>
                                          </p:val>
                                        </p:tav>
                                        <p:tav tm="100000">
                                          <p:val>
                                            <p:strVal val="ppt_x"/>
                                          </p:val>
                                        </p:tav>
                                      </p:tavLst>
                                    </p:anim>
                                    <p:anim calcmode="lin" valueType="num">
                                      <p:cBhvr additive="base">
                                        <p:cTn id="510" dur="4500"/>
                                        <p:tgtEl>
                                          <p:spTgt spid="49"/>
                                        </p:tgtEl>
                                        <p:attrNameLst>
                                          <p:attrName>ppt_y</p:attrName>
                                        </p:attrNameLst>
                                      </p:cBhvr>
                                      <p:tavLst>
                                        <p:tav tm="0">
                                          <p:val>
                                            <p:strVal val="ppt_y"/>
                                          </p:val>
                                        </p:tav>
                                        <p:tav tm="100000">
                                          <p:val>
                                            <p:strVal val="0-ppt_h/2"/>
                                          </p:val>
                                        </p:tav>
                                      </p:tavLst>
                                    </p:anim>
                                    <p:set>
                                      <p:cBhvr>
                                        <p:cTn id="511" dur="1" fill="hold">
                                          <p:stCondLst>
                                            <p:cond delay="4499"/>
                                          </p:stCondLst>
                                        </p:cTn>
                                        <p:tgtEl>
                                          <p:spTgt spid="49"/>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49"/>
                                        </p:tgtEl>
                                      </p:cBhvr>
                                    </p:animEffect>
                                    <p:set>
                                      <p:cBhvr>
                                        <p:cTn id="514" dur="1" fill="hold">
                                          <p:stCondLst>
                                            <p:cond delay="5999"/>
                                          </p:stCondLst>
                                        </p:cTn>
                                        <p:tgtEl>
                                          <p:spTgt spid="49"/>
                                        </p:tgtEl>
                                        <p:attrNameLst>
                                          <p:attrName>style.visibility</p:attrName>
                                        </p:attrNameLst>
                                      </p:cBhvr>
                                      <p:to>
                                        <p:strVal val="hidden"/>
                                      </p:to>
                                    </p:set>
                                  </p:childTnLst>
                                </p:cTn>
                              </p:par>
                              <p:par>
                                <p:cTn id="515" presetID="2" presetClass="entr" presetSubtype="4" fill="hold" grpId="0" nodeType="withEffect">
                                  <p:stCondLst>
                                    <p:cond delay="0"/>
                                  </p:stCondLst>
                                  <p:childTnLst>
                                    <p:set>
                                      <p:cBhvr>
                                        <p:cTn id="516" dur="1" fill="hold">
                                          <p:stCondLst>
                                            <p:cond delay="0"/>
                                          </p:stCondLst>
                                        </p:cTn>
                                        <p:tgtEl>
                                          <p:spTgt spid="54"/>
                                        </p:tgtEl>
                                        <p:attrNameLst>
                                          <p:attrName>style.visibility</p:attrName>
                                        </p:attrNameLst>
                                      </p:cBhvr>
                                      <p:to>
                                        <p:strVal val="visible"/>
                                      </p:to>
                                    </p:set>
                                    <p:anim calcmode="lin" valueType="num">
                                      <p:cBhvr additive="base">
                                        <p:cTn id="517" dur="4000" fill="hold"/>
                                        <p:tgtEl>
                                          <p:spTgt spid="54"/>
                                        </p:tgtEl>
                                        <p:attrNameLst>
                                          <p:attrName>ppt_x</p:attrName>
                                        </p:attrNameLst>
                                      </p:cBhvr>
                                      <p:tavLst>
                                        <p:tav tm="0">
                                          <p:val>
                                            <p:strVal val="#ppt_x"/>
                                          </p:val>
                                        </p:tav>
                                        <p:tav tm="100000">
                                          <p:val>
                                            <p:strVal val="#ppt_x"/>
                                          </p:val>
                                        </p:tav>
                                      </p:tavLst>
                                    </p:anim>
                                    <p:anim calcmode="lin" valueType="num">
                                      <p:cBhvr additive="base">
                                        <p:cTn id="518" dur="4000" fill="hold"/>
                                        <p:tgtEl>
                                          <p:spTgt spid="54"/>
                                        </p:tgtEl>
                                        <p:attrNameLst>
                                          <p:attrName>ppt_y</p:attrName>
                                        </p:attrNameLst>
                                      </p:cBhvr>
                                      <p:tavLst>
                                        <p:tav tm="0">
                                          <p:val>
                                            <p:strVal val="1+#ppt_h/2"/>
                                          </p:val>
                                        </p:tav>
                                        <p:tav tm="100000">
                                          <p:val>
                                            <p:strVal val="#ppt_y"/>
                                          </p:val>
                                        </p:tav>
                                      </p:tavLst>
                                    </p:anim>
                                  </p:childTnLst>
                                </p:cTn>
                              </p:par>
                              <p:par>
                                <p:cTn id="519" presetID="19" presetClass="entr" presetSubtype="10" fill="hold" grpId="1" nodeType="withEffect">
                                  <p:stCondLst>
                                    <p:cond delay="0"/>
                                  </p:stCondLst>
                                  <p:childTnLst>
                                    <p:set>
                                      <p:cBhvr>
                                        <p:cTn id="520" dur="1" fill="hold">
                                          <p:stCondLst>
                                            <p:cond delay="0"/>
                                          </p:stCondLst>
                                        </p:cTn>
                                        <p:tgtEl>
                                          <p:spTgt spid="54"/>
                                        </p:tgtEl>
                                        <p:attrNameLst>
                                          <p:attrName>style.visibility</p:attrName>
                                        </p:attrNameLst>
                                      </p:cBhvr>
                                      <p:to>
                                        <p:strVal val="visible"/>
                                      </p:to>
                                    </p:set>
                                    <p:anim calcmode="lin" valueType="num">
                                      <p:cBhvr>
                                        <p:cTn id="521" dur="4000" fill="hold"/>
                                        <p:tgtEl>
                                          <p:spTgt spid="54"/>
                                        </p:tgtEl>
                                        <p:attrNameLst>
                                          <p:attrName>ppt_w</p:attrName>
                                        </p:attrNameLst>
                                      </p:cBhvr>
                                      <p:tavLst>
                                        <p:tav tm="0" fmla="#ppt_w*sin(2.5*pi*$)">
                                          <p:val>
                                            <p:fltVal val="0"/>
                                          </p:val>
                                        </p:tav>
                                        <p:tav tm="100000">
                                          <p:val>
                                            <p:fltVal val="1"/>
                                          </p:val>
                                        </p:tav>
                                      </p:tavLst>
                                    </p:anim>
                                    <p:anim calcmode="lin" valueType="num">
                                      <p:cBhvr>
                                        <p:cTn id="522" dur="4000" fill="hold"/>
                                        <p:tgtEl>
                                          <p:spTgt spid="54"/>
                                        </p:tgtEl>
                                        <p:attrNameLst>
                                          <p:attrName>ppt_h</p:attrName>
                                        </p:attrNameLst>
                                      </p:cBhvr>
                                      <p:tavLst>
                                        <p:tav tm="0">
                                          <p:val>
                                            <p:strVal val="#ppt_h"/>
                                          </p:val>
                                        </p:tav>
                                        <p:tav tm="100000">
                                          <p:val>
                                            <p:strVal val="#ppt_h"/>
                                          </p:val>
                                        </p:tav>
                                      </p:tavLst>
                                    </p:anim>
                                  </p:childTnLst>
                                </p:cTn>
                              </p:par>
                              <p:par>
                                <p:cTn id="523" presetID="2" presetClass="exit" presetSubtype="1" fill="hold" grpId="2" nodeType="withEffect">
                                  <p:stCondLst>
                                    <p:cond delay="0"/>
                                  </p:stCondLst>
                                  <p:childTnLst>
                                    <p:anim calcmode="lin" valueType="num">
                                      <p:cBhvr additive="base">
                                        <p:cTn id="524" dur="4500"/>
                                        <p:tgtEl>
                                          <p:spTgt spid="54"/>
                                        </p:tgtEl>
                                        <p:attrNameLst>
                                          <p:attrName>ppt_x</p:attrName>
                                        </p:attrNameLst>
                                      </p:cBhvr>
                                      <p:tavLst>
                                        <p:tav tm="0">
                                          <p:val>
                                            <p:strVal val="ppt_x"/>
                                          </p:val>
                                        </p:tav>
                                        <p:tav tm="100000">
                                          <p:val>
                                            <p:strVal val="ppt_x"/>
                                          </p:val>
                                        </p:tav>
                                      </p:tavLst>
                                    </p:anim>
                                    <p:anim calcmode="lin" valueType="num">
                                      <p:cBhvr additive="base">
                                        <p:cTn id="525" dur="4500"/>
                                        <p:tgtEl>
                                          <p:spTgt spid="54"/>
                                        </p:tgtEl>
                                        <p:attrNameLst>
                                          <p:attrName>ppt_y</p:attrName>
                                        </p:attrNameLst>
                                      </p:cBhvr>
                                      <p:tavLst>
                                        <p:tav tm="0">
                                          <p:val>
                                            <p:strVal val="ppt_y"/>
                                          </p:val>
                                        </p:tav>
                                        <p:tav tm="100000">
                                          <p:val>
                                            <p:strVal val="0-ppt_h/2"/>
                                          </p:val>
                                        </p:tav>
                                      </p:tavLst>
                                    </p:anim>
                                    <p:set>
                                      <p:cBhvr>
                                        <p:cTn id="526" dur="1" fill="hold">
                                          <p:stCondLst>
                                            <p:cond delay="4499"/>
                                          </p:stCondLst>
                                        </p:cTn>
                                        <p:tgtEl>
                                          <p:spTgt spid="54"/>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54"/>
                                        </p:tgtEl>
                                      </p:cBhvr>
                                    </p:animEffect>
                                    <p:set>
                                      <p:cBhvr>
                                        <p:cTn id="529" dur="1" fill="hold">
                                          <p:stCondLst>
                                            <p:cond delay="5999"/>
                                          </p:stCondLst>
                                        </p:cTn>
                                        <p:tgtEl>
                                          <p:spTgt spid="54"/>
                                        </p:tgtEl>
                                        <p:attrNameLst>
                                          <p:attrName>style.visibility</p:attrName>
                                        </p:attrNameLst>
                                      </p:cBhvr>
                                      <p:to>
                                        <p:strVal val="hidden"/>
                                      </p:to>
                                    </p:set>
                                  </p:childTnLst>
                                </p:cTn>
                              </p:par>
                              <p:par>
                                <p:cTn id="530" presetID="2" presetClass="entr" presetSubtype="4" fill="hold" grpId="0" nodeType="withEffect">
                                  <p:stCondLst>
                                    <p:cond delay="0"/>
                                  </p:stCondLst>
                                  <p:childTnLst>
                                    <p:set>
                                      <p:cBhvr>
                                        <p:cTn id="531" dur="1" fill="hold">
                                          <p:stCondLst>
                                            <p:cond delay="0"/>
                                          </p:stCondLst>
                                        </p:cTn>
                                        <p:tgtEl>
                                          <p:spTgt spid="55"/>
                                        </p:tgtEl>
                                        <p:attrNameLst>
                                          <p:attrName>style.visibility</p:attrName>
                                        </p:attrNameLst>
                                      </p:cBhvr>
                                      <p:to>
                                        <p:strVal val="visible"/>
                                      </p:to>
                                    </p:set>
                                    <p:anim calcmode="lin" valueType="num">
                                      <p:cBhvr additive="base">
                                        <p:cTn id="532" dur="4000" fill="hold"/>
                                        <p:tgtEl>
                                          <p:spTgt spid="55"/>
                                        </p:tgtEl>
                                        <p:attrNameLst>
                                          <p:attrName>ppt_x</p:attrName>
                                        </p:attrNameLst>
                                      </p:cBhvr>
                                      <p:tavLst>
                                        <p:tav tm="0">
                                          <p:val>
                                            <p:strVal val="#ppt_x"/>
                                          </p:val>
                                        </p:tav>
                                        <p:tav tm="100000">
                                          <p:val>
                                            <p:strVal val="#ppt_x"/>
                                          </p:val>
                                        </p:tav>
                                      </p:tavLst>
                                    </p:anim>
                                    <p:anim calcmode="lin" valueType="num">
                                      <p:cBhvr additive="base">
                                        <p:cTn id="533" dur="4000" fill="hold"/>
                                        <p:tgtEl>
                                          <p:spTgt spid="55"/>
                                        </p:tgtEl>
                                        <p:attrNameLst>
                                          <p:attrName>ppt_y</p:attrName>
                                        </p:attrNameLst>
                                      </p:cBhvr>
                                      <p:tavLst>
                                        <p:tav tm="0">
                                          <p:val>
                                            <p:strVal val="1+#ppt_h/2"/>
                                          </p:val>
                                        </p:tav>
                                        <p:tav tm="100000">
                                          <p:val>
                                            <p:strVal val="#ppt_y"/>
                                          </p:val>
                                        </p:tav>
                                      </p:tavLst>
                                    </p:anim>
                                  </p:childTnLst>
                                </p:cTn>
                              </p:par>
                              <p:par>
                                <p:cTn id="534" presetID="19" presetClass="entr" presetSubtype="10" fill="hold" grpId="1" nodeType="withEffect">
                                  <p:stCondLst>
                                    <p:cond delay="0"/>
                                  </p:stCondLst>
                                  <p:childTnLst>
                                    <p:set>
                                      <p:cBhvr>
                                        <p:cTn id="535" dur="1" fill="hold">
                                          <p:stCondLst>
                                            <p:cond delay="0"/>
                                          </p:stCondLst>
                                        </p:cTn>
                                        <p:tgtEl>
                                          <p:spTgt spid="55"/>
                                        </p:tgtEl>
                                        <p:attrNameLst>
                                          <p:attrName>style.visibility</p:attrName>
                                        </p:attrNameLst>
                                      </p:cBhvr>
                                      <p:to>
                                        <p:strVal val="visible"/>
                                      </p:to>
                                    </p:set>
                                    <p:anim calcmode="lin" valueType="num">
                                      <p:cBhvr>
                                        <p:cTn id="536" dur="4000" fill="hold"/>
                                        <p:tgtEl>
                                          <p:spTgt spid="55"/>
                                        </p:tgtEl>
                                        <p:attrNameLst>
                                          <p:attrName>ppt_w</p:attrName>
                                        </p:attrNameLst>
                                      </p:cBhvr>
                                      <p:tavLst>
                                        <p:tav tm="0" fmla="#ppt_w*sin(2.5*pi*$)">
                                          <p:val>
                                            <p:fltVal val="0"/>
                                          </p:val>
                                        </p:tav>
                                        <p:tav tm="100000">
                                          <p:val>
                                            <p:fltVal val="1"/>
                                          </p:val>
                                        </p:tav>
                                      </p:tavLst>
                                    </p:anim>
                                    <p:anim calcmode="lin" valueType="num">
                                      <p:cBhvr>
                                        <p:cTn id="537" dur="4000" fill="hold"/>
                                        <p:tgtEl>
                                          <p:spTgt spid="55"/>
                                        </p:tgtEl>
                                        <p:attrNameLst>
                                          <p:attrName>ppt_h</p:attrName>
                                        </p:attrNameLst>
                                      </p:cBhvr>
                                      <p:tavLst>
                                        <p:tav tm="0">
                                          <p:val>
                                            <p:strVal val="#ppt_h"/>
                                          </p:val>
                                        </p:tav>
                                        <p:tav tm="100000">
                                          <p:val>
                                            <p:strVal val="#ppt_h"/>
                                          </p:val>
                                        </p:tav>
                                      </p:tavLst>
                                    </p:anim>
                                  </p:childTnLst>
                                </p:cTn>
                              </p:par>
                              <p:par>
                                <p:cTn id="538" presetID="2" presetClass="exit" presetSubtype="1" fill="hold" grpId="2" nodeType="withEffect">
                                  <p:stCondLst>
                                    <p:cond delay="0"/>
                                  </p:stCondLst>
                                  <p:childTnLst>
                                    <p:anim calcmode="lin" valueType="num">
                                      <p:cBhvr additive="base">
                                        <p:cTn id="539" dur="4500"/>
                                        <p:tgtEl>
                                          <p:spTgt spid="55"/>
                                        </p:tgtEl>
                                        <p:attrNameLst>
                                          <p:attrName>ppt_x</p:attrName>
                                        </p:attrNameLst>
                                      </p:cBhvr>
                                      <p:tavLst>
                                        <p:tav tm="0">
                                          <p:val>
                                            <p:strVal val="ppt_x"/>
                                          </p:val>
                                        </p:tav>
                                        <p:tav tm="100000">
                                          <p:val>
                                            <p:strVal val="ppt_x"/>
                                          </p:val>
                                        </p:tav>
                                      </p:tavLst>
                                    </p:anim>
                                    <p:anim calcmode="lin" valueType="num">
                                      <p:cBhvr additive="base">
                                        <p:cTn id="540" dur="4500"/>
                                        <p:tgtEl>
                                          <p:spTgt spid="55"/>
                                        </p:tgtEl>
                                        <p:attrNameLst>
                                          <p:attrName>ppt_y</p:attrName>
                                        </p:attrNameLst>
                                      </p:cBhvr>
                                      <p:tavLst>
                                        <p:tav tm="0">
                                          <p:val>
                                            <p:strVal val="ppt_y"/>
                                          </p:val>
                                        </p:tav>
                                        <p:tav tm="100000">
                                          <p:val>
                                            <p:strVal val="0-ppt_h/2"/>
                                          </p:val>
                                        </p:tav>
                                      </p:tavLst>
                                    </p:anim>
                                    <p:set>
                                      <p:cBhvr>
                                        <p:cTn id="541" dur="1" fill="hold">
                                          <p:stCondLst>
                                            <p:cond delay="4499"/>
                                          </p:stCondLst>
                                        </p:cTn>
                                        <p:tgtEl>
                                          <p:spTgt spid="55"/>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55"/>
                                        </p:tgtEl>
                                      </p:cBhvr>
                                    </p:animEffect>
                                    <p:set>
                                      <p:cBhvr>
                                        <p:cTn id="544" dur="1" fill="hold">
                                          <p:stCondLst>
                                            <p:cond delay="5999"/>
                                          </p:stCondLst>
                                        </p:cTn>
                                        <p:tgtEl>
                                          <p:spTgt spid="55"/>
                                        </p:tgtEl>
                                        <p:attrNameLst>
                                          <p:attrName>style.visibility</p:attrName>
                                        </p:attrNameLst>
                                      </p:cBhvr>
                                      <p:to>
                                        <p:strVal val="hidden"/>
                                      </p:to>
                                    </p:set>
                                  </p:childTnLst>
                                </p:cTn>
                              </p:par>
                              <p:par>
                                <p:cTn id="545" presetID="2" presetClass="entr" presetSubtype="4" fill="hold" grpId="0" nodeType="withEffect">
                                  <p:stCondLst>
                                    <p:cond delay="0"/>
                                  </p:stCondLst>
                                  <p:childTnLst>
                                    <p:set>
                                      <p:cBhvr>
                                        <p:cTn id="546" dur="1" fill="hold">
                                          <p:stCondLst>
                                            <p:cond delay="0"/>
                                          </p:stCondLst>
                                        </p:cTn>
                                        <p:tgtEl>
                                          <p:spTgt spid="59"/>
                                        </p:tgtEl>
                                        <p:attrNameLst>
                                          <p:attrName>style.visibility</p:attrName>
                                        </p:attrNameLst>
                                      </p:cBhvr>
                                      <p:to>
                                        <p:strVal val="visible"/>
                                      </p:to>
                                    </p:set>
                                    <p:anim calcmode="lin" valueType="num">
                                      <p:cBhvr additive="base">
                                        <p:cTn id="547" dur="4000" fill="hold"/>
                                        <p:tgtEl>
                                          <p:spTgt spid="59"/>
                                        </p:tgtEl>
                                        <p:attrNameLst>
                                          <p:attrName>ppt_x</p:attrName>
                                        </p:attrNameLst>
                                      </p:cBhvr>
                                      <p:tavLst>
                                        <p:tav tm="0">
                                          <p:val>
                                            <p:strVal val="#ppt_x"/>
                                          </p:val>
                                        </p:tav>
                                        <p:tav tm="100000">
                                          <p:val>
                                            <p:strVal val="#ppt_x"/>
                                          </p:val>
                                        </p:tav>
                                      </p:tavLst>
                                    </p:anim>
                                    <p:anim calcmode="lin" valueType="num">
                                      <p:cBhvr additive="base">
                                        <p:cTn id="548" dur="4000" fill="hold"/>
                                        <p:tgtEl>
                                          <p:spTgt spid="59"/>
                                        </p:tgtEl>
                                        <p:attrNameLst>
                                          <p:attrName>ppt_y</p:attrName>
                                        </p:attrNameLst>
                                      </p:cBhvr>
                                      <p:tavLst>
                                        <p:tav tm="0">
                                          <p:val>
                                            <p:strVal val="1+#ppt_h/2"/>
                                          </p:val>
                                        </p:tav>
                                        <p:tav tm="100000">
                                          <p:val>
                                            <p:strVal val="#ppt_y"/>
                                          </p:val>
                                        </p:tav>
                                      </p:tavLst>
                                    </p:anim>
                                  </p:childTnLst>
                                </p:cTn>
                              </p:par>
                              <p:par>
                                <p:cTn id="549" presetID="19" presetClass="entr" presetSubtype="10" fill="hold" grpId="1" nodeType="withEffect">
                                  <p:stCondLst>
                                    <p:cond delay="0"/>
                                  </p:stCondLst>
                                  <p:childTnLst>
                                    <p:set>
                                      <p:cBhvr>
                                        <p:cTn id="550" dur="1" fill="hold">
                                          <p:stCondLst>
                                            <p:cond delay="0"/>
                                          </p:stCondLst>
                                        </p:cTn>
                                        <p:tgtEl>
                                          <p:spTgt spid="59"/>
                                        </p:tgtEl>
                                        <p:attrNameLst>
                                          <p:attrName>style.visibility</p:attrName>
                                        </p:attrNameLst>
                                      </p:cBhvr>
                                      <p:to>
                                        <p:strVal val="visible"/>
                                      </p:to>
                                    </p:set>
                                    <p:anim calcmode="lin" valueType="num">
                                      <p:cBhvr>
                                        <p:cTn id="551" dur="4000" fill="hold"/>
                                        <p:tgtEl>
                                          <p:spTgt spid="59"/>
                                        </p:tgtEl>
                                        <p:attrNameLst>
                                          <p:attrName>ppt_w</p:attrName>
                                        </p:attrNameLst>
                                      </p:cBhvr>
                                      <p:tavLst>
                                        <p:tav tm="0" fmla="#ppt_w*sin(2.5*pi*$)">
                                          <p:val>
                                            <p:fltVal val="0"/>
                                          </p:val>
                                        </p:tav>
                                        <p:tav tm="100000">
                                          <p:val>
                                            <p:fltVal val="1"/>
                                          </p:val>
                                        </p:tav>
                                      </p:tavLst>
                                    </p:anim>
                                    <p:anim calcmode="lin" valueType="num">
                                      <p:cBhvr>
                                        <p:cTn id="552" dur="4000" fill="hold"/>
                                        <p:tgtEl>
                                          <p:spTgt spid="59"/>
                                        </p:tgtEl>
                                        <p:attrNameLst>
                                          <p:attrName>ppt_h</p:attrName>
                                        </p:attrNameLst>
                                      </p:cBhvr>
                                      <p:tavLst>
                                        <p:tav tm="0">
                                          <p:val>
                                            <p:strVal val="#ppt_h"/>
                                          </p:val>
                                        </p:tav>
                                        <p:tav tm="100000">
                                          <p:val>
                                            <p:strVal val="#ppt_h"/>
                                          </p:val>
                                        </p:tav>
                                      </p:tavLst>
                                    </p:anim>
                                  </p:childTnLst>
                                </p:cTn>
                              </p:par>
                              <p:par>
                                <p:cTn id="553" presetID="2" presetClass="exit" presetSubtype="1" fill="hold" grpId="2" nodeType="withEffect">
                                  <p:stCondLst>
                                    <p:cond delay="0"/>
                                  </p:stCondLst>
                                  <p:childTnLst>
                                    <p:anim calcmode="lin" valueType="num">
                                      <p:cBhvr additive="base">
                                        <p:cTn id="554" dur="4500"/>
                                        <p:tgtEl>
                                          <p:spTgt spid="59"/>
                                        </p:tgtEl>
                                        <p:attrNameLst>
                                          <p:attrName>ppt_x</p:attrName>
                                        </p:attrNameLst>
                                      </p:cBhvr>
                                      <p:tavLst>
                                        <p:tav tm="0">
                                          <p:val>
                                            <p:strVal val="ppt_x"/>
                                          </p:val>
                                        </p:tav>
                                        <p:tav tm="100000">
                                          <p:val>
                                            <p:strVal val="ppt_x"/>
                                          </p:val>
                                        </p:tav>
                                      </p:tavLst>
                                    </p:anim>
                                    <p:anim calcmode="lin" valueType="num">
                                      <p:cBhvr additive="base">
                                        <p:cTn id="555" dur="4500"/>
                                        <p:tgtEl>
                                          <p:spTgt spid="59"/>
                                        </p:tgtEl>
                                        <p:attrNameLst>
                                          <p:attrName>ppt_y</p:attrName>
                                        </p:attrNameLst>
                                      </p:cBhvr>
                                      <p:tavLst>
                                        <p:tav tm="0">
                                          <p:val>
                                            <p:strVal val="ppt_y"/>
                                          </p:val>
                                        </p:tav>
                                        <p:tav tm="100000">
                                          <p:val>
                                            <p:strVal val="0-ppt_h/2"/>
                                          </p:val>
                                        </p:tav>
                                      </p:tavLst>
                                    </p:anim>
                                    <p:set>
                                      <p:cBhvr>
                                        <p:cTn id="556" dur="1" fill="hold">
                                          <p:stCondLst>
                                            <p:cond delay="4499"/>
                                          </p:stCondLst>
                                        </p:cTn>
                                        <p:tgtEl>
                                          <p:spTgt spid="59"/>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59"/>
                                        </p:tgtEl>
                                      </p:cBhvr>
                                    </p:animEffect>
                                    <p:set>
                                      <p:cBhvr>
                                        <p:cTn id="559" dur="1" fill="hold">
                                          <p:stCondLst>
                                            <p:cond delay="5999"/>
                                          </p:stCondLst>
                                        </p:cTn>
                                        <p:tgtEl>
                                          <p:spTgt spid="59"/>
                                        </p:tgtEl>
                                        <p:attrNameLst>
                                          <p:attrName>style.visibility</p:attrName>
                                        </p:attrNameLst>
                                      </p:cBhvr>
                                      <p:to>
                                        <p:strVal val="hidden"/>
                                      </p:to>
                                    </p:set>
                                  </p:childTnLst>
                                </p:cTn>
                              </p:par>
                              <p:par>
                                <p:cTn id="560" presetID="2" presetClass="entr" presetSubtype="4" fill="hold" grpId="0" nodeType="withEffect">
                                  <p:stCondLst>
                                    <p:cond delay="0"/>
                                  </p:stCondLst>
                                  <p:childTnLst>
                                    <p:set>
                                      <p:cBhvr>
                                        <p:cTn id="561" dur="1" fill="hold">
                                          <p:stCondLst>
                                            <p:cond delay="0"/>
                                          </p:stCondLst>
                                        </p:cTn>
                                        <p:tgtEl>
                                          <p:spTgt spid="60"/>
                                        </p:tgtEl>
                                        <p:attrNameLst>
                                          <p:attrName>style.visibility</p:attrName>
                                        </p:attrNameLst>
                                      </p:cBhvr>
                                      <p:to>
                                        <p:strVal val="visible"/>
                                      </p:to>
                                    </p:set>
                                    <p:anim calcmode="lin" valueType="num">
                                      <p:cBhvr additive="base">
                                        <p:cTn id="562" dur="4000" fill="hold"/>
                                        <p:tgtEl>
                                          <p:spTgt spid="60"/>
                                        </p:tgtEl>
                                        <p:attrNameLst>
                                          <p:attrName>ppt_x</p:attrName>
                                        </p:attrNameLst>
                                      </p:cBhvr>
                                      <p:tavLst>
                                        <p:tav tm="0">
                                          <p:val>
                                            <p:strVal val="#ppt_x"/>
                                          </p:val>
                                        </p:tav>
                                        <p:tav tm="100000">
                                          <p:val>
                                            <p:strVal val="#ppt_x"/>
                                          </p:val>
                                        </p:tav>
                                      </p:tavLst>
                                    </p:anim>
                                    <p:anim calcmode="lin" valueType="num">
                                      <p:cBhvr additive="base">
                                        <p:cTn id="563" dur="4000" fill="hold"/>
                                        <p:tgtEl>
                                          <p:spTgt spid="60"/>
                                        </p:tgtEl>
                                        <p:attrNameLst>
                                          <p:attrName>ppt_y</p:attrName>
                                        </p:attrNameLst>
                                      </p:cBhvr>
                                      <p:tavLst>
                                        <p:tav tm="0">
                                          <p:val>
                                            <p:strVal val="1+#ppt_h/2"/>
                                          </p:val>
                                        </p:tav>
                                        <p:tav tm="100000">
                                          <p:val>
                                            <p:strVal val="#ppt_y"/>
                                          </p:val>
                                        </p:tav>
                                      </p:tavLst>
                                    </p:anim>
                                  </p:childTnLst>
                                </p:cTn>
                              </p:par>
                              <p:par>
                                <p:cTn id="564" presetID="19" presetClass="entr" presetSubtype="10" fill="hold" grpId="1" nodeType="withEffect">
                                  <p:stCondLst>
                                    <p:cond delay="0"/>
                                  </p:stCondLst>
                                  <p:childTnLst>
                                    <p:set>
                                      <p:cBhvr>
                                        <p:cTn id="565" dur="1" fill="hold">
                                          <p:stCondLst>
                                            <p:cond delay="0"/>
                                          </p:stCondLst>
                                        </p:cTn>
                                        <p:tgtEl>
                                          <p:spTgt spid="60"/>
                                        </p:tgtEl>
                                        <p:attrNameLst>
                                          <p:attrName>style.visibility</p:attrName>
                                        </p:attrNameLst>
                                      </p:cBhvr>
                                      <p:to>
                                        <p:strVal val="visible"/>
                                      </p:to>
                                    </p:set>
                                    <p:anim calcmode="lin" valueType="num">
                                      <p:cBhvr>
                                        <p:cTn id="566" dur="4000" fill="hold"/>
                                        <p:tgtEl>
                                          <p:spTgt spid="60"/>
                                        </p:tgtEl>
                                        <p:attrNameLst>
                                          <p:attrName>ppt_w</p:attrName>
                                        </p:attrNameLst>
                                      </p:cBhvr>
                                      <p:tavLst>
                                        <p:tav tm="0" fmla="#ppt_w*sin(2.5*pi*$)">
                                          <p:val>
                                            <p:fltVal val="0"/>
                                          </p:val>
                                        </p:tav>
                                        <p:tav tm="100000">
                                          <p:val>
                                            <p:fltVal val="1"/>
                                          </p:val>
                                        </p:tav>
                                      </p:tavLst>
                                    </p:anim>
                                    <p:anim calcmode="lin" valueType="num">
                                      <p:cBhvr>
                                        <p:cTn id="567" dur="4000" fill="hold"/>
                                        <p:tgtEl>
                                          <p:spTgt spid="60"/>
                                        </p:tgtEl>
                                        <p:attrNameLst>
                                          <p:attrName>ppt_h</p:attrName>
                                        </p:attrNameLst>
                                      </p:cBhvr>
                                      <p:tavLst>
                                        <p:tav tm="0">
                                          <p:val>
                                            <p:strVal val="#ppt_h"/>
                                          </p:val>
                                        </p:tav>
                                        <p:tav tm="100000">
                                          <p:val>
                                            <p:strVal val="#ppt_h"/>
                                          </p:val>
                                        </p:tav>
                                      </p:tavLst>
                                    </p:anim>
                                  </p:childTnLst>
                                </p:cTn>
                              </p:par>
                              <p:par>
                                <p:cTn id="568" presetID="2" presetClass="exit" presetSubtype="1" fill="hold" grpId="2" nodeType="withEffect">
                                  <p:stCondLst>
                                    <p:cond delay="0"/>
                                  </p:stCondLst>
                                  <p:childTnLst>
                                    <p:anim calcmode="lin" valueType="num">
                                      <p:cBhvr additive="base">
                                        <p:cTn id="569" dur="4500"/>
                                        <p:tgtEl>
                                          <p:spTgt spid="60"/>
                                        </p:tgtEl>
                                        <p:attrNameLst>
                                          <p:attrName>ppt_x</p:attrName>
                                        </p:attrNameLst>
                                      </p:cBhvr>
                                      <p:tavLst>
                                        <p:tav tm="0">
                                          <p:val>
                                            <p:strVal val="ppt_x"/>
                                          </p:val>
                                        </p:tav>
                                        <p:tav tm="100000">
                                          <p:val>
                                            <p:strVal val="ppt_x"/>
                                          </p:val>
                                        </p:tav>
                                      </p:tavLst>
                                    </p:anim>
                                    <p:anim calcmode="lin" valueType="num">
                                      <p:cBhvr additive="base">
                                        <p:cTn id="570" dur="4500"/>
                                        <p:tgtEl>
                                          <p:spTgt spid="60"/>
                                        </p:tgtEl>
                                        <p:attrNameLst>
                                          <p:attrName>ppt_y</p:attrName>
                                        </p:attrNameLst>
                                      </p:cBhvr>
                                      <p:tavLst>
                                        <p:tav tm="0">
                                          <p:val>
                                            <p:strVal val="ppt_y"/>
                                          </p:val>
                                        </p:tav>
                                        <p:tav tm="100000">
                                          <p:val>
                                            <p:strVal val="0-ppt_h/2"/>
                                          </p:val>
                                        </p:tav>
                                      </p:tavLst>
                                    </p:anim>
                                    <p:set>
                                      <p:cBhvr>
                                        <p:cTn id="571" dur="1" fill="hold">
                                          <p:stCondLst>
                                            <p:cond delay="4499"/>
                                          </p:stCondLst>
                                        </p:cTn>
                                        <p:tgtEl>
                                          <p:spTgt spid="60"/>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60"/>
                                        </p:tgtEl>
                                      </p:cBhvr>
                                    </p:animEffect>
                                    <p:set>
                                      <p:cBhvr>
                                        <p:cTn id="574" dur="1" fill="hold">
                                          <p:stCondLst>
                                            <p:cond delay="5999"/>
                                          </p:stCondLst>
                                        </p:cTn>
                                        <p:tgtEl>
                                          <p:spTgt spid="60"/>
                                        </p:tgtEl>
                                        <p:attrNameLst>
                                          <p:attrName>style.visibility</p:attrName>
                                        </p:attrNameLst>
                                      </p:cBhvr>
                                      <p:to>
                                        <p:strVal val="hidden"/>
                                      </p:to>
                                    </p:set>
                                  </p:childTnLst>
                                </p:cTn>
                              </p:par>
                              <p:par>
                                <p:cTn id="575" presetID="2" presetClass="entr" presetSubtype="4" fill="hold" grpId="0" nodeType="withEffect">
                                  <p:stCondLst>
                                    <p:cond delay="0"/>
                                  </p:stCondLst>
                                  <p:childTnLst>
                                    <p:set>
                                      <p:cBhvr>
                                        <p:cTn id="576" dur="1" fill="hold">
                                          <p:stCondLst>
                                            <p:cond delay="0"/>
                                          </p:stCondLst>
                                        </p:cTn>
                                        <p:tgtEl>
                                          <p:spTgt spid="61"/>
                                        </p:tgtEl>
                                        <p:attrNameLst>
                                          <p:attrName>style.visibility</p:attrName>
                                        </p:attrNameLst>
                                      </p:cBhvr>
                                      <p:to>
                                        <p:strVal val="visible"/>
                                      </p:to>
                                    </p:set>
                                    <p:anim calcmode="lin" valueType="num">
                                      <p:cBhvr additive="base">
                                        <p:cTn id="577" dur="4000" fill="hold"/>
                                        <p:tgtEl>
                                          <p:spTgt spid="61"/>
                                        </p:tgtEl>
                                        <p:attrNameLst>
                                          <p:attrName>ppt_x</p:attrName>
                                        </p:attrNameLst>
                                      </p:cBhvr>
                                      <p:tavLst>
                                        <p:tav tm="0">
                                          <p:val>
                                            <p:strVal val="#ppt_x"/>
                                          </p:val>
                                        </p:tav>
                                        <p:tav tm="100000">
                                          <p:val>
                                            <p:strVal val="#ppt_x"/>
                                          </p:val>
                                        </p:tav>
                                      </p:tavLst>
                                    </p:anim>
                                    <p:anim calcmode="lin" valueType="num">
                                      <p:cBhvr additive="base">
                                        <p:cTn id="578" dur="4000" fill="hold"/>
                                        <p:tgtEl>
                                          <p:spTgt spid="61"/>
                                        </p:tgtEl>
                                        <p:attrNameLst>
                                          <p:attrName>ppt_y</p:attrName>
                                        </p:attrNameLst>
                                      </p:cBhvr>
                                      <p:tavLst>
                                        <p:tav tm="0">
                                          <p:val>
                                            <p:strVal val="1+#ppt_h/2"/>
                                          </p:val>
                                        </p:tav>
                                        <p:tav tm="100000">
                                          <p:val>
                                            <p:strVal val="#ppt_y"/>
                                          </p:val>
                                        </p:tav>
                                      </p:tavLst>
                                    </p:anim>
                                  </p:childTnLst>
                                </p:cTn>
                              </p:par>
                              <p:par>
                                <p:cTn id="579" presetID="19" presetClass="entr" presetSubtype="10" fill="hold" grpId="1" nodeType="withEffect">
                                  <p:stCondLst>
                                    <p:cond delay="0"/>
                                  </p:stCondLst>
                                  <p:childTnLst>
                                    <p:set>
                                      <p:cBhvr>
                                        <p:cTn id="580" dur="1" fill="hold">
                                          <p:stCondLst>
                                            <p:cond delay="0"/>
                                          </p:stCondLst>
                                        </p:cTn>
                                        <p:tgtEl>
                                          <p:spTgt spid="61"/>
                                        </p:tgtEl>
                                        <p:attrNameLst>
                                          <p:attrName>style.visibility</p:attrName>
                                        </p:attrNameLst>
                                      </p:cBhvr>
                                      <p:to>
                                        <p:strVal val="visible"/>
                                      </p:to>
                                    </p:set>
                                    <p:anim calcmode="lin" valueType="num">
                                      <p:cBhvr>
                                        <p:cTn id="581" dur="4000" fill="hold"/>
                                        <p:tgtEl>
                                          <p:spTgt spid="61"/>
                                        </p:tgtEl>
                                        <p:attrNameLst>
                                          <p:attrName>ppt_w</p:attrName>
                                        </p:attrNameLst>
                                      </p:cBhvr>
                                      <p:tavLst>
                                        <p:tav tm="0" fmla="#ppt_w*sin(2.5*pi*$)">
                                          <p:val>
                                            <p:fltVal val="0"/>
                                          </p:val>
                                        </p:tav>
                                        <p:tav tm="100000">
                                          <p:val>
                                            <p:fltVal val="1"/>
                                          </p:val>
                                        </p:tav>
                                      </p:tavLst>
                                    </p:anim>
                                    <p:anim calcmode="lin" valueType="num">
                                      <p:cBhvr>
                                        <p:cTn id="582" dur="4000" fill="hold"/>
                                        <p:tgtEl>
                                          <p:spTgt spid="61"/>
                                        </p:tgtEl>
                                        <p:attrNameLst>
                                          <p:attrName>ppt_h</p:attrName>
                                        </p:attrNameLst>
                                      </p:cBhvr>
                                      <p:tavLst>
                                        <p:tav tm="0">
                                          <p:val>
                                            <p:strVal val="#ppt_h"/>
                                          </p:val>
                                        </p:tav>
                                        <p:tav tm="100000">
                                          <p:val>
                                            <p:strVal val="#ppt_h"/>
                                          </p:val>
                                        </p:tav>
                                      </p:tavLst>
                                    </p:anim>
                                  </p:childTnLst>
                                </p:cTn>
                              </p:par>
                              <p:par>
                                <p:cTn id="583" presetID="2" presetClass="exit" presetSubtype="1" fill="hold" grpId="2" nodeType="withEffect">
                                  <p:stCondLst>
                                    <p:cond delay="0"/>
                                  </p:stCondLst>
                                  <p:childTnLst>
                                    <p:anim calcmode="lin" valueType="num">
                                      <p:cBhvr additive="base">
                                        <p:cTn id="584" dur="4500"/>
                                        <p:tgtEl>
                                          <p:spTgt spid="61"/>
                                        </p:tgtEl>
                                        <p:attrNameLst>
                                          <p:attrName>ppt_x</p:attrName>
                                        </p:attrNameLst>
                                      </p:cBhvr>
                                      <p:tavLst>
                                        <p:tav tm="0">
                                          <p:val>
                                            <p:strVal val="ppt_x"/>
                                          </p:val>
                                        </p:tav>
                                        <p:tav tm="100000">
                                          <p:val>
                                            <p:strVal val="ppt_x"/>
                                          </p:val>
                                        </p:tav>
                                      </p:tavLst>
                                    </p:anim>
                                    <p:anim calcmode="lin" valueType="num">
                                      <p:cBhvr additive="base">
                                        <p:cTn id="585" dur="4500"/>
                                        <p:tgtEl>
                                          <p:spTgt spid="61"/>
                                        </p:tgtEl>
                                        <p:attrNameLst>
                                          <p:attrName>ppt_y</p:attrName>
                                        </p:attrNameLst>
                                      </p:cBhvr>
                                      <p:tavLst>
                                        <p:tav tm="0">
                                          <p:val>
                                            <p:strVal val="ppt_y"/>
                                          </p:val>
                                        </p:tav>
                                        <p:tav tm="100000">
                                          <p:val>
                                            <p:strVal val="0-ppt_h/2"/>
                                          </p:val>
                                        </p:tav>
                                      </p:tavLst>
                                    </p:anim>
                                    <p:set>
                                      <p:cBhvr>
                                        <p:cTn id="586" dur="1" fill="hold">
                                          <p:stCondLst>
                                            <p:cond delay="4499"/>
                                          </p:stCondLst>
                                        </p:cTn>
                                        <p:tgtEl>
                                          <p:spTgt spid="61"/>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61"/>
                                        </p:tgtEl>
                                      </p:cBhvr>
                                    </p:animEffect>
                                    <p:set>
                                      <p:cBhvr>
                                        <p:cTn id="589" dur="1" fill="hold">
                                          <p:stCondLst>
                                            <p:cond delay="5999"/>
                                          </p:stCondLst>
                                        </p:cTn>
                                        <p:tgtEl>
                                          <p:spTgt spid="61"/>
                                        </p:tgtEl>
                                        <p:attrNameLst>
                                          <p:attrName>style.visibility</p:attrName>
                                        </p:attrNameLst>
                                      </p:cBhvr>
                                      <p:to>
                                        <p:strVal val="hidden"/>
                                      </p:to>
                                    </p:set>
                                  </p:childTnLst>
                                </p:cTn>
                              </p:par>
                              <p:par>
                                <p:cTn id="590" presetID="2" presetClass="entr" presetSubtype="4" fill="hold" grpId="0" nodeType="withEffect">
                                  <p:stCondLst>
                                    <p:cond delay="0"/>
                                  </p:stCondLst>
                                  <p:childTnLst>
                                    <p:set>
                                      <p:cBhvr>
                                        <p:cTn id="591" dur="1" fill="hold">
                                          <p:stCondLst>
                                            <p:cond delay="0"/>
                                          </p:stCondLst>
                                        </p:cTn>
                                        <p:tgtEl>
                                          <p:spTgt spid="65"/>
                                        </p:tgtEl>
                                        <p:attrNameLst>
                                          <p:attrName>style.visibility</p:attrName>
                                        </p:attrNameLst>
                                      </p:cBhvr>
                                      <p:to>
                                        <p:strVal val="visible"/>
                                      </p:to>
                                    </p:set>
                                    <p:anim calcmode="lin" valueType="num">
                                      <p:cBhvr additive="base">
                                        <p:cTn id="592" dur="4000" fill="hold"/>
                                        <p:tgtEl>
                                          <p:spTgt spid="65"/>
                                        </p:tgtEl>
                                        <p:attrNameLst>
                                          <p:attrName>ppt_x</p:attrName>
                                        </p:attrNameLst>
                                      </p:cBhvr>
                                      <p:tavLst>
                                        <p:tav tm="0">
                                          <p:val>
                                            <p:strVal val="#ppt_x"/>
                                          </p:val>
                                        </p:tav>
                                        <p:tav tm="100000">
                                          <p:val>
                                            <p:strVal val="#ppt_x"/>
                                          </p:val>
                                        </p:tav>
                                      </p:tavLst>
                                    </p:anim>
                                    <p:anim calcmode="lin" valueType="num">
                                      <p:cBhvr additive="base">
                                        <p:cTn id="593" dur="4000" fill="hold"/>
                                        <p:tgtEl>
                                          <p:spTgt spid="65"/>
                                        </p:tgtEl>
                                        <p:attrNameLst>
                                          <p:attrName>ppt_y</p:attrName>
                                        </p:attrNameLst>
                                      </p:cBhvr>
                                      <p:tavLst>
                                        <p:tav tm="0">
                                          <p:val>
                                            <p:strVal val="1+#ppt_h/2"/>
                                          </p:val>
                                        </p:tav>
                                        <p:tav tm="100000">
                                          <p:val>
                                            <p:strVal val="#ppt_y"/>
                                          </p:val>
                                        </p:tav>
                                      </p:tavLst>
                                    </p:anim>
                                  </p:childTnLst>
                                </p:cTn>
                              </p:par>
                              <p:par>
                                <p:cTn id="594" presetID="19" presetClass="entr" presetSubtype="10" fill="hold" grpId="1" nodeType="withEffect">
                                  <p:stCondLst>
                                    <p:cond delay="0"/>
                                  </p:stCondLst>
                                  <p:childTnLst>
                                    <p:set>
                                      <p:cBhvr>
                                        <p:cTn id="595" dur="1" fill="hold">
                                          <p:stCondLst>
                                            <p:cond delay="0"/>
                                          </p:stCondLst>
                                        </p:cTn>
                                        <p:tgtEl>
                                          <p:spTgt spid="65"/>
                                        </p:tgtEl>
                                        <p:attrNameLst>
                                          <p:attrName>style.visibility</p:attrName>
                                        </p:attrNameLst>
                                      </p:cBhvr>
                                      <p:to>
                                        <p:strVal val="visible"/>
                                      </p:to>
                                    </p:set>
                                    <p:anim calcmode="lin" valueType="num">
                                      <p:cBhvr>
                                        <p:cTn id="596" dur="4000" fill="hold"/>
                                        <p:tgtEl>
                                          <p:spTgt spid="65"/>
                                        </p:tgtEl>
                                        <p:attrNameLst>
                                          <p:attrName>ppt_w</p:attrName>
                                        </p:attrNameLst>
                                      </p:cBhvr>
                                      <p:tavLst>
                                        <p:tav tm="0" fmla="#ppt_w*sin(2.5*pi*$)">
                                          <p:val>
                                            <p:fltVal val="0"/>
                                          </p:val>
                                        </p:tav>
                                        <p:tav tm="100000">
                                          <p:val>
                                            <p:fltVal val="1"/>
                                          </p:val>
                                        </p:tav>
                                      </p:tavLst>
                                    </p:anim>
                                    <p:anim calcmode="lin" valueType="num">
                                      <p:cBhvr>
                                        <p:cTn id="597" dur="4000" fill="hold"/>
                                        <p:tgtEl>
                                          <p:spTgt spid="65"/>
                                        </p:tgtEl>
                                        <p:attrNameLst>
                                          <p:attrName>ppt_h</p:attrName>
                                        </p:attrNameLst>
                                      </p:cBhvr>
                                      <p:tavLst>
                                        <p:tav tm="0">
                                          <p:val>
                                            <p:strVal val="#ppt_h"/>
                                          </p:val>
                                        </p:tav>
                                        <p:tav tm="100000">
                                          <p:val>
                                            <p:strVal val="#ppt_h"/>
                                          </p:val>
                                        </p:tav>
                                      </p:tavLst>
                                    </p:anim>
                                  </p:childTnLst>
                                </p:cTn>
                              </p:par>
                              <p:par>
                                <p:cTn id="598" presetID="2" presetClass="exit" presetSubtype="1" fill="hold" grpId="2" nodeType="withEffect">
                                  <p:stCondLst>
                                    <p:cond delay="0"/>
                                  </p:stCondLst>
                                  <p:childTnLst>
                                    <p:anim calcmode="lin" valueType="num">
                                      <p:cBhvr additive="base">
                                        <p:cTn id="599" dur="4500"/>
                                        <p:tgtEl>
                                          <p:spTgt spid="65"/>
                                        </p:tgtEl>
                                        <p:attrNameLst>
                                          <p:attrName>ppt_x</p:attrName>
                                        </p:attrNameLst>
                                      </p:cBhvr>
                                      <p:tavLst>
                                        <p:tav tm="0">
                                          <p:val>
                                            <p:strVal val="ppt_x"/>
                                          </p:val>
                                        </p:tav>
                                        <p:tav tm="100000">
                                          <p:val>
                                            <p:strVal val="ppt_x"/>
                                          </p:val>
                                        </p:tav>
                                      </p:tavLst>
                                    </p:anim>
                                    <p:anim calcmode="lin" valueType="num">
                                      <p:cBhvr additive="base">
                                        <p:cTn id="600" dur="4500"/>
                                        <p:tgtEl>
                                          <p:spTgt spid="65"/>
                                        </p:tgtEl>
                                        <p:attrNameLst>
                                          <p:attrName>ppt_y</p:attrName>
                                        </p:attrNameLst>
                                      </p:cBhvr>
                                      <p:tavLst>
                                        <p:tav tm="0">
                                          <p:val>
                                            <p:strVal val="ppt_y"/>
                                          </p:val>
                                        </p:tav>
                                        <p:tav tm="100000">
                                          <p:val>
                                            <p:strVal val="0-ppt_h/2"/>
                                          </p:val>
                                        </p:tav>
                                      </p:tavLst>
                                    </p:anim>
                                    <p:set>
                                      <p:cBhvr>
                                        <p:cTn id="601" dur="1" fill="hold">
                                          <p:stCondLst>
                                            <p:cond delay="4499"/>
                                          </p:stCondLst>
                                        </p:cTn>
                                        <p:tgtEl>
                                          <p:spTgt spid="65"/>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65"/>
                                        </p:tgtEl>
                                      </p:cBhvr>
                                    </p:animEffect>
                                    <p:set>
                                      <p:cBhvr>
                                        <p:cTn id="604" dur="1" fill="hold">
                                          <p:stCondLst>
                                            <p:cond delay="5999"/>
                                          </p:stCondLst>
                                        </p:cTn>
                                        <p:tgtEl>
                                          <p:spTgt spid="65"/>
                                        </p:tgtEl>
                                        <p:attrNameLst>
                                          <p:attrName>style.visibility</p:attrName>
                                        </p:attrNameLst>
                                      </p:cBhvr>
                                      <p:to>
                                        <p:strVal val="hidden"/>
                                      </p:to>
                                    </p:set>
                                  </p:childTnLst>
                                </p:cTn>
                              </p:par>
                              <p:par>
                                <p:cTn id="605" presetID="2" presetClass="entr" presetSubtype="4" fill="hold" grpId="0" nodeType="withEffect">
                                  <p:stCondLst>
                                    <p:cond delay="0"/>
                                  </p:stCondLst>
                                  <p:childTnLst>
                                    <p:set>
                                      <p:cBhvr>
                                        <p:cTn id="606" dur="1" fill="hold">
                                          <p:stCondLst>
                                            <p:cond delay="0"/>
                                          </p:stCondLst>
                                        </p:cTn>
                                        <p:tgtEl>
                                          <p:spTgt spid="66"/>
                                        </p:tgtEl>
                                        <p:attrNameLst>
                                          <p:attrName>style.visibility</p:attrName>
                                        </p:attrNameLst>
                                      </p:cBhvr>
                                      <p:to>
                                        <p:strVal val="visible"/>
                                      </p:to>
                                    </p:set>
                                    <p:anim calcmode="lin" valueType="num">
                                      <p:cBhvr additive="base">
                                        <p:cTn id="607" dur="4000" fill="hold"/>
                                        <p:tgtEl>
                                          <p:spTgt spid="66"/>
                                        </p:tgtEl>
                                        <p:attrNameLst>
                                          <p:attrName>ppt_x</p:attrName>
                                        </p:attrNameLst>
                                      </p:cBhvr>
                                      <p:tavLst>
                                        <p:tav tm="0">
                                          <p:val>
                                            <p:strVal val="#ppt_x"/>
                                          </p:val>
                                        </p:tav>
                                        <p:tav tm="100000">
                                          <p:val>
                                            <p:strVal val="#ppt_x"/>
                                          </p:val>
                                        </p:tav>
                                      </p:tavLst>
                                    </p:anim>
                                    <p:anim calcmode="lin" valueType="num">
                                      <p:cBhvr additive="base">
                                        <p:cTn id="608" dur="4000" fill="hold"/>
                                        <p:tgtEl>
                                          <p:spTgt spid="66"/>
                                        </p:tgtEl>
                                        <p:attrNameLst>
                                          <p:attrName>ppt_y</p:attrName>
                                        </p:attrNameLst>
                                      </p:cBhvr>
                                      <p:tavLst>
                                        <p:tav tm="0">
                                          <p:val>
                                            <p:strVal val="1+#ppt_h/2"/>
                                          </p:val>
                                        </p:tav>
                                        <p:tav tm="100000">
                                          <p:val>
                                            <p:strVal val="#ppt_y"/>
                                          </p:val>
                                        </p:tav>
                                      </p:tavLst>
                                    </p:anim>
                                  </p:childTnLst>
                                </p:cTn>
                              </p:par>
                              <p:par>
                                <p:cTn id="609" presetID="19" presetClass="entr" presetSubtype="10" fill="hold" grpId="1" nodeType="withEffect">
                                  <p:stCondLst>
                                    <p:cond delay="0"/>
                                  </p:stCondLst>
                                  <p:childTnLst>
                                    <p:set>
                                      <p:cBhvr>
                                        <p:cTn id="610" dur="1" fill="hold">
                                          <p:stCondLst>
                                            <p:cond delay="0"/>
                                          </p:stCondLst>
                                        </p:cTn>
                                        <p:tgtEl>
                                          <p:spTgt spid="66"/>
                                        </p:tgtEl>
                                        <p:attrNameLst>
                                          <p:attrName>style.visibility</p:attrName>
                                        </p:attrNameLst>
                                      </p:cBhvr>
                                      <p:to>
                                        <p:strVal val="visible"/>
                                      </p:to>
                                    </p:set>
                                    <p:anim calcmode="lin" valueType="num">
                                      <p:cBhvr>
                                        <p:cTn id="611" dur="4000" fill="hold"/>
                                        <p:tgtEl>
                                          <p:spTgt spid="66"/>
                                        </p:tgtEl>
                                        <p:attrNameLst>
                                          <p:attrName>ppt_w</p:attrName>
                                        </p:attrNameLst>
                                      </p:cBhvr>
                                      <p:tavLst>
                                        <p:tav tm="0" fmla="#ppt_w*sin(2.5*pi*$)">
                                          <p:val>
                                            <p:fltVal val="0"/>
                                          </p:val>
                                        </p:tav>
                                        <p:tav tm="100000">
                                          <p:val>
                                            <p:fltVal val="1"/>
                                          </p:val>
                                        </p:tav>
                                      </p:tavLst>
                                    </p:anim>
                                    <p:anim calcmode="lin" valueType="num">
                                      <p:cBhvr>
                                        <p:cTn id="612" dur="4000" fill="hold"/>
                                        <p:tgtEl>
                                          <p:spTgt spid="66"/>
                                        </p:tgtEl>
                                        <p:attrNameLst>
                                          <p:attrName>ppt_h</p:attrName>
                                        </p:attrNameLst>
                                      </p:cBhvr>
                                      <p:tavLst>
                                        <p:tav tm="0">
                                          <p:val>
                                            <p:strVal val="#ppt_h"/>
                                          </p:val>
                                        </p:tav>
                                        <p:tav tm="100000">
                                          <p:val>
                                            <p:strVal val="#ppt_h"/>
                                          </p:val>
                                        </p:tav>
                                      </p:tavLst>
                                    </p:anim>
                                  </p:childTnLst>
                                </p:cTn>
                              </p:par>
                              <p:par>
                                <p:cTn id="613" presetID="2" presetClass="exit" presetSubtype="1" fill="hold" grpId="2" nodeType="withEffect">
                                  <p:stCondLst>
                                    <p:cond delay="0"/>
                                  </p:stCondLst>
                                  <p:childTnLst>
                                    <p:anim calcmode="lin" valueType="num">
                                      <p:cBhvr additive="base">
                                        <p:cTn id="614" dur="4500"/>
                                        <p:tgtEl>
                                          <p:spTgt spid="66"/>
                                        </p:tgtEl>
                                        <p:attrNameLst>
                                          <p:attrName>ppt_x</p:attrName>
                                        </p:attrNameLst>
                                      </p:cBhvr>
                                      <p:tavLst>
                                        <p:tav tm="0">
                                          <p:val>
                                            <p:strVal val="ppt_x"/>
                                          </p:val>
                                        </p:tav>
                                        <p:tav tm="100000">
                                          <p:val>
                                            <p:strVal val="ppt_x"/>
                                          </p:val>
                                        </p:tav>
                                      </p:tavLst>
                                    </p:anim>
                                    <p:anim calcmode="lin" valueType="num">
                                      <p:cBhvr additive="base">
                                        <p:cTn id="615" dur="4500"/>
                                        <p:tgtEl>
                                          <p:spTgt spid="66"/>
                                        </p:tgtEl>
                                        <p:attrNameLst>
                                          <p:attrName>ppt_y</p:attrName>
                                        </p:attrNameLst>
                                      </p:cBhvr>
                                      <p:tavLst>
                                        <p:tav tm="0">
                                          <p:val>
                                            <p:strVal val="ppt_y"/>
                                          </p:val>
                                        </p:tav>
                                        <p:tav tm="100000">
                                          <p:val>
                                            <p:strVal val="0-ppt_h/2"/>
                                          </p:val>
                                        </p:tav>
                                      </p:tavLst>
                                    </p:anim>
                                    <p:set>
                                      <p:cBhvr>
                                        <p:cTn id="616" dur="1" fill="hold">
                                          <p:stCondLst>
                                            <p:cond delay="4499"/>
                                          </p:stCondLst>
                                        </p:cTn>
                                        <p:tgtEl>
                                          <p:spTgt spid="66"/>
                                        </p:tgtEl>
                                        <p:attrNameLst>
                                          <p:attrName>style.visibility</p:attrName>
                                        </p:attrNameLst>
                                      </p:cBhvr>
                                      <p:to>
                                        <p:strVal val="hidden"/>
                                      </p:to>
                                    </p:set>
                                  </p:childTnLst>
                                </p:cTn>
                              </p:par>
                              <p:par>
                                <p:cTn id="617" presetID="3" presetClass="exit" presetSubtype="10" fill="hold" grpId="3" nodeType="withEffect">
                                  <p:stCondLst>
                                    <p:cond delay="0"/>
                                  </p:stCondLst>
                                  <p:childTnLst>
                                    <p:animEffect transition="out" filter="blinds(horizontal)">
                                      <p:cBhvr>
                                        <p:cTn id="618" dur="6000"/>
                                        <p:tgtEl>
                                          <p:spTgt spid="66"/>
                                        </p:tgtEl>
                                      </p:cBhvr>
                                    </p:animEffect>
                                    <p:set>
                                      <p:cBhvr>
                                        <p:cTn id="619" dur="1" fill="hold">
                                          <p:stCondLst>
                                            <p:cond delay="5999"/>
                                          </p:stCondLst>
                                        </p:cTn>
                                        <p:tgtEl>
                                          <p:spTgt spid="66"/>
                                        </p:tgtEl>
                                        <p:attrNameLst>
                                          <p:attrName>style.visibility</p:attrName>
                                        </p:attrNameLst>
                                      </p:cBhvr>
                                      <p:to>
                                        <p:strVal val="hidden"/>
                                      </p:to>
                                    </p:set>
                                  </p:childTnLst>
                                </p:cTn>
                              </p:par>
                              <p:par>
                                <p:cTn id="620" presetID="2" presetClass="entr" presetSubtype="4" fill="hold" grpId="0" nodeType="withEffect">
                                  <p:stCondLst>
                                    <p:cond delay="0"/>
                                  </p:stCondLst>
                                  <p:childTnLst>
                                    <p:set>
                                      <p:cBhvr>
                                        <p:cTn id="621" dur="1" fill="hold">
                                          <p:stCondLst>
                                            <p:cond delay="0"/>
                                          </p:stCondLst>
                                        </p:cTn>
                                        <p:tgtEl>
                                          <p:spTgt spid="67"/>
                                        </p:tgtEl>
                                        <p:attrNameLst>
                                          <p:attrName>style.visibility</p:attrName>
                                        </p:attrNameLst>
                                      </p:cBhvr>
                                      <p:to>
                                        <p:strVal val="visible"/>
                                      </p:to>
                                    </p:set>
                                    <p:anim calcmode="lin" valueType="num">
                                      <p:cBhvr additive="base">
                                        <p:cTn id="622" dur="4000" fill="hold"/>
                                        <p:tgtEl>
                                          <p:spTgt spid="67"/>
                                        </p:tgtEl>
                                        <p:attrNameLst>
                                          <p:attrName>ppt_x</p:attrName>
                                        </p:attrNameLst>
                                      </p:cBhvr>
                                      <p:tavLst>
                                        <p:tav tm="0">
                                          <p:val>
                                            <p:strVal val="#ppt_x"/>
                                          </p:val>
                                        </p:tav>
                                        <p:tav tm="100000">
                                          <p:val>
                                            <p:strVal val="#ppt_x"/>
                                          </p:val>
                                        </p:tav>
                                      </p:tavLst>
                                    </p:anim>
                                    <p:anim calcmode="lin" valueType="num">
                                      <p:cBhvr additive="base">
                                        <p:cTn id="623" dur="4000" fill="hold"/>
                                        <p:tgtEl>
                                          <p:spTgt spid="67"/>
                                        </p:tgtEl>
                                        <p:attrNameLst>
                                          <p:attrName>ppt_y</p:attrName>
                                        </p:attrNameLst>
                                      </p:cBhvr>
                                      <p:tavLst>
                                        <p:tav tm="0">
                                          <p:val>
                                            <p:strVal val="1+#ppt_h/2"/>
                                          </p:val>
                                        </p:tav>
                                        <p:tav tm="100000">
                                          <p:val>
                                            <p:strVal val="#ppt_y"/>
                                          </p:val>
                                        </p:tav>
                                      </p:tavLst>
                                    </p:anim>
                                  </p:childTnLst>
                                </p:cTn>
                              </p:par>
                              <p:par>
                                <p:cTn id="624" presetID="19" presetClass="entr" presetSubtype="10" fill="hold" grpId="1" nodeType="withEffect">
                                  <p:stCondLst>
                                    <p:cond delay="0"/>
                                  </p:stCondLst>
                                  <p:childTnLst>
                                    <p:set>
                                      <p:cBhvr>
                                        <p:cTn id="625" dur="1" fill="hold">
                                          <p:stCondLst>
                                            <p:cond delay="0"/>
                                          </p:stCondLst>
                                        </p:cTn>
                                        <p:tgtEl>
                                          <p:spTgt spid="67"/>
                                        </p:tgtEl>
                                        <p:attrNameLst>
                                          <p:attrName>style.visibility</p:attrName>
                                        </p:attrNameLst>
                                      </p:cBhvr>
                                      <p:to>
                                        <p:strVal val="visible"/>
                                      </p:to>
                                    </p:set>
                                    <p:anim calcmode="lin" valueType="num">
                                      <p:cBhvr>
                                        <p:cTn id="626" dur="4000" fill="hold"/>
                                        <p:tgtEl>
                                          <p:spTgt spid="67"/>
                                        </p:tgtEl>
                                        <p:attrNameLst>
                                          <p:attrName>ppt_w</p:attrName>
                                        </p:attrNameLst>
                                      </p:cBhvr>
                                      <p:tavLst>
                                        <p:tav tm="0" fmla="#ppt_w*sin(2.5*pi*$)">
                                          <p:val>
                                            <p:fltVal val="0"/>
                                          </p:val>
                                        </p:tav>
                                        <p:tav tm="100000">
                                          <p:val>
                                            <p:fltVal val="1"/>
                                          </p:val>
                                        </p:tav>
                                      </p:tavLst>
                                    </p:anim>
                                    <p:anim calcmode="lin" valueType="num">
                                      <p:cBhvr>
                                        <p:cTn id="627" dur="4000" fill="hold"/>
                                        <p:tgtEl>
                                          <p:spTgt spid="67"/>
                                        </p:tgtEl>
                                        <p:attrNameLst>
                                          <p:attrName>ppt_h</p:attrName>
                                        </p:attrNameLst>
                                      </p:cBhvr>
                                      <p:tavLst>
                                        <p:tav tm="0">
                                          <p:val>
                                            <p:strVal val="#ppt_h"/>
                                          </p:val>
                                        </p:tav>
                                        <p:tav tm="100000">
                                          <p:val>
                                            <p:strVal val="#ppt_h"/>
                                          </p:val>
                                        </p:tav>
                                      </p:tavLst>
                                    </p:anim>
                                  </p:childTnLst>
                                </p:cTn>
                              </p:par>
                              <p:par>
                                <p:cTn id="628" presetID="2" presetClass="exit" presetSubtype="1" fill="hold" grpId="2" nodeType="withEffect">
                                  <p:stCondLst>
                                    <p:cond delay="0"/>
                                  </p:stCondLst>
                                  <p:childTnLst>
                                    <p:anim calcmode="lin" valueType="num">
                                      <p:cBhvr additive="base">
                                        <p:cTn id="629" dur="4500"/>
                                        <p:tgtEl>
                                          <p:spTgt spid="67"/>
                                        </p:tgtEl>
                                        <p:attrNameLst>
                                          <p:attrName>ppt_x</p:attrName>
                                        </p:attrNameLst>
                                      </p:cBhvr>
                                      <p:tavLst>
                                        <p:tav tm="0">
                                          <p:val>
                                            <p:strVal val="ppt_x"/>
                                          </p:val>
                                        </p:tav>
                                        <p:tav tm="100000">
                                          <p:val>
                                            <p:strVal val="ppt_x"/>
                                          </p:val>
                                        </p:tav>
                                      </p:tavLst>
                                    </p:anim>
                                    <p:anim calcmode="lin" valueType="num">
                                      <p:cBhvr additive="base">
                                        <p:cTn id="630" dur="4500"/>
                                        <p:tgtEl>
                                          <p:spTgt spid="67"/>
                                        </p:tgtEl>
                                        <p:attrNameLst>
                                          <p:attrName>ppt_y</p:attrName>
                                        </p:attrNameLst>
                                      </p:cBhvr>
                                      <p:tavLst>
                                        <p:tav tm="0">
                                          <p:val>
                                            <p:strVal val="ppt_y"/>
                                          </p:val>
                                        </p:tav>
                                        <p:tav tm="100000">
                                          <p:val>
                                            <p:strVal val="0-ppt_h/2"/>
                                          </p:val>
                                        </p:tav>
                                      </p:tavLst>
                                    </p:anim>
                                    <p:set>
                                      <p:cBhvr>
                                        <p:cTn id="631" dur="1" fill="hold">
                                          <p:stCondLst>
                                            <p:cond delay="4499"/>
                                          </p:stCondLst>
                                        </p:cTn>
                                        <p:tgtEl>
                                          <p:spTgt spid="67"/>
                                        </p:tgtEl>
                                        <p:attrNameLst>
                                          <p:attrName>style.visibility</p:attrName>
                                        </p:attrNameLst>
                                      </p:cBhvr>
                                      <p:to>
                                        <p:strVal val="hidden"/>
                                      </p:to>
                                    </p:set>
                                  </p:childTnLst>
                                </p:cTn>
                              </p:par>
                              <p:par>
                                <p:cTn id="632" presetID="3" presetClass="exit" presetSubtype="10" fill="hold" grpId="3" nodeType="withEffect">
                                  <p:stCondLst>
                                    <p:cond delay="0"/>
                                  </p:stCondLst>
                                  <p:childTnLst>
                                    <p:animEffect transition="out" filter="blinds(horizontal)">
                                      <p:cBhvr>
                                        <p:cTn id="633" dur="6000"/>
                                        <p:tgtEl>
                                          <p:spTgt spid="67"/>
                                        </p:tgtEl>
                                      </p:cBhvr>
                                    </p:animEffect>
                                    <p:set>
                                      <p:cBhvr>
                                        <p:cTn id="634" dur="1" fill="hold">
                                          <p:stCondLst>
                                            <p:cond delay="5999"/>
                                          </p:stCondLst>
                                        </p:cTn>
                                        <p:tgtEl>
                                          <p:spTgt spid="67"/>
                                        </p:tgtEl>
                                        <p:attrNameLst>
                                          <p:attrName>style.visibility</p:attrName>
                                        </p:attrNameLst>
                                      </p:cBhvr>
                                      <p:to>
                                        <p:strVal val="hidden"/>
                                      </p:to>
                                    </p:set>
                                  </p:childTnLst>
                                </p:cTn>
                              </p:par>
                              <p:par>
                                <p:cTn id="635" presetID="2" presetClass="entr" presetSubtype="4" fill="hold" grpId="0" nodeType="withEffect">
                                  <p:stCondLst>
                                    <p:cond delay="0"/>
                                  </p:stCondLst>
                                  <p:childTnLst>
                                    <p:set>
                                      <p:cBhvr>
                                        <p:cTn id="636" dur="1" fill="hold">
                                          <p:stCondLst>
                                            <p:cond delay="0"/>
                                          </p:stCondLst>
                                        </p:cTn>
                                        <p:tgtEl>
                                          <p:spTgt spid="45"/>
                                        </p:tgtEl>
                                        <p:attrNameLst>
                                          <p:attrName>style.visibility</p:attrName>
                                        </p:attrNameLst>
                                      </p:cBhvr>
                                      <p:to>
                                        <p:strVal val="visible"/>
                                      </p:to>
                                    </p:set>
                                    <p:anim calcmode="lin" valueType="num">
                                      <p:cBhvr additive="base">
                                        <p:cTn id="637" dur="4000" fill="hold"/>
                                        <p:tgtEl>
                                          <p:spTgt spid="45"/>
                                        </p:tgtEl>
                                        <p:attrNameLst>
                                          <p:attrName>ppt_x</p:attrName>
                                        </p:attrNameLst>
                                      </p:cBhvr>
                                      <p:tavLst>
                                        <p:tav tm="0">
                                          <p:val>
                                            <p:strVal val="#ppt_x"/>
                                          </p:val>
                                        </p:tav>
                                        <p:tav tm="100000">
                                          <p:val>
                                            <p:strVal val="#ppt_x"/>
                                          </p:val>
                                        </p:tav>
                                      </p:tavLst>
                                    </p:anim>
                                    <p:anim calcmode="lin" valueType="num">
                                      <p:cBhvr additive="base">
                                        <p:cTn id="638" dur="4000" fill="hold"/>
                                        <p:tgtEl>
                                          <p:spTgt spid="45"/>
                                        </p:tgtEl>
                                        <p:attrNameLst>
                                          <p:attrName>ppt_y</p:attrName>
                                        </p:attrNameLst>
                                      </p:cBhvr>
                                      <p:tavLst>
                                        <p:tav tm="0">
                                          <p:val>
                                            <p:strVal val="1+#ppt_h/2"/>
                                          </p:val>
                                        </p:tav>
                                        <p:tav tm="100000">
                                          <p:val>
                                            <p:strVal val="#ppt_y"/>
                                          </p:val>
                                        </p:tav>
                                      </p:tavLst>
                                    </p:anim>
                                  </p:childTnLst>
                                </p:cTn>
                              </p:par>
                              <p:par>
                                <p:cTn id="639" presetID="19" presetClass="entr" presetSubtype="10" fill="hold" grpId="1" nodeType="withEffect">
                                  <p:stCondLst>
                                    <p:cond delay="0"/>
                                  </p:stCondLst>
                                  <p:childTnLst>
                                    <p:set>
                                      <p:cBhvr>
                                        <p:cTn id="640" dur="1" fill="hold">
                                          <p:stCondLst>
                                            <p:cond delay="0"/>
                                          </p:stCondLst>
                                        </p:cTn>
                                        <p:tgtEl>
                                          <p:spTgt spid="45"/>
                                        </p:tgtEl>
                                        <p:attrNameLst>
                                          <p:attrName>style.visibility</p:attrName>
                                        </p:attrNameLst>
                                      </p:cBhvr>
                                      <p:to>
                                        <p:strVal val="visible"/>
                                      </p:to>
                                    </p:set>
                                    <p:anim calcmode="lin" valueType="num">
                                      <p:cBhvr>
                                        <p:cTn id="641" dur="4000" fill="hold"/>
                                        <p:tgtEl>
                                          <p:spTgt spid="45"/>
                                        </p:tgtEl>
                                        <p:attrNameLst>
                                          <p:attrName>ppt_w</p:attrName>
                                        </p:attrNameLst>
                                      </p:cBhvr>
                                      <p:tavLst>
                                        <p:tav tm="0" fmla="#ppt_w*sin(2.5*pi*$)">
                                          <p:val>
                                            <p:fltVal val="0"/>
                                          </p:val>
                                        </p:tav>
                                        <p:tav tm="100000">
                                          <p:val>
                                            <p:fltVal val="1"/>
                                          </p:val>
                                        </p:tav>
                                      </p:tavLst>
                                    </p:anim>
                                    <p:anim calcmode="lin" valueType="num">
                                      <p:cBhvr>
                                        <p:cTn id="642" dur="4000" fill="hold"/>
                                        <p:tgtEl>
                                          <p:spTgt spid="45"/>
                                        </p:tgtEl>
                                        <p:attrNameLst>
                                          <p:attrName>ppt_h</p:attrName>
                                        </p:attrNameLst>
                                      </p:cBhvr>
                                      <p:tavLst>
                                        <p:tav tm="0">
                                          <p:val>
                                            <p:strVal val="#ppt_h"/>
                                          </p:val>
                                        </p:tav>
                                        <p:tav tm="100000">
                                          <p:val>
                                            <p:strVal val="#ppt_h"/>
                                          </p:val>
                                        </p:tav>
                                      </p:tavLst>
                                    </p:anim>
                                  </p:childTnLst>
                                </p:cTn>
                              </p:par>
                              <p:par>
                                <p:cTn id="643" presetID="2" presetClass="exit" presetSubtype="1" fill="hold" grpId="2" nodeType="withEffect">
                                  <p:stCondLst>
                                    <p:cond delay="0"/>
                                  </p:stCondLst>
                                  <p:childTnLst>
                                    <p:anim calcmode="lin" valueType="num">
                                      <p:cBhvr additive="base">
                                        <p:cTn id="644" dur="4500"/>
                                        <p:tgtEl>
                                          <p:spTgt spid="45"/>
                                        </p:tgtEl>
                                        <p:attrNameLst>
                                          <p:attrName>ppt_x</p:attrName>
                                        </p:attrNameLst>
                                      </p:cBhvr>
                                      <p:tavLst>
                                        <p:tav tm="0">
                                          <p:val>
                                            <p:strVal val="ppt_x"/>
                                          </p:val>
                                        </p:tav>
                                        <p:tav tm="100000">
                                          <p:val>
                                            <p:strVal val="ppt_x"/>
                                          </p:val>
                                        </p:tav>
                                      </p:tavLst>
                                    </p:anim>
                                    <p:anim calcmode="lin" valueType="num">
                                      <p:cBhvr additive="base">
                                        <p:cTn id="645" dur="4500"/>
                                        <p:tgtEl>
                                          <p:spTgt spid="45"/>
                                        </p:tgtEl>
                                        <p:attrNameLst>
                                          <p:attrName>ppt_y</p:attrName>
                                        </p:attrNameLst>
                                      </p:cBhvr>
                                      <p:tavLst>
                                        <p:tav tm="0">
                                          <p:val>
                                            <p:strVal val="ppt_y"/>
                                          </p:val>
                                        </p:tav>
                                        <p:tav tm="100000">
                                          <p:val>
                                            <p:strVal val="0-ppt_h/2"/>
                                          </p:val>
                                        </p:tav>
                                      </p:tavLst>
                                    </p:anim>
                                    <p:set>
                                      <p:cBhvr>
                                        <p:cTn id="646" dur="1" fill="hold">
                                          <p:stCondLst>
                                            <p:cond delay="4499"/>
                                          </p:stCondLst>
                                        </p:cTn>
                                        <p:tgtEl>
                                          <p:spTgt spid="45"/>
                                        </p:tgtEl>
                                        <p:attrNameLst>
                                          <p:attrName>style.visibility</p:attrName>
                                        </p:attrNameLst>
                                      </p:cBhvr>
                                      <p:to>
                                        <p:strVal val="hidden"/>
                                      </p:to>
                                    </p:set>
                                  </p:childTnLst>
                                </p:cTn>
                              </p:par>
                              <p:par>
                                <p:cTn id="647" presetID="3" presetClass="exit" presetSubtype="10" fill="hold" grpId="3" nodeType="withEffect">
                                  <p:stCondLst>
                                    <p:cond delay="0"/>
                                  </p:stCondLst>
                                  <p:childTnLst>
                                    <p:animEffect transition="out" filter="blinds(horizontal)">
                                      <p:cBhvr>
                                        <p:cTn id="648" dur="6000"/>
                                        <p:tgtEl>
                                          <p:spTgt spid="45"/>
                                        </p:tgtEl>
                                      </p:cBhvr>
                                    </p:animEffect>
                                    <p:set>
                                      <p:cBhvr>
                                        <p:cTn id="649" dur="1" fill="hold">
                                          <p:stCondLst>
                                            <p:cond delay="5999"/>
                                          </p:stCondLst>
                                        </p:cTn>
                                        <p:tgtEl>
                                          <p:spTgt spid="45"/>
                                        </p:tgtEl>
                                        <p:attrNameLst>
                                          <p:attrName>style.visibility</p:attrName>
                                        </p:attrNameLst>
                                      </p:cBhvr>
                                      <p:to>
                                        <p:strVal val="hidden"/>
                                      </p:to>
                                    </p:set>
                                  </p:childTnLst>
                                </p:cTn>
                              </p:par>
                              <p:par>
                                <p:cTn id="650" presetID="2" presetClass="entr" presetSubtype="4" fill="hold" grpId="0" nodeType="withEffect">
                                  <p:stCondLst>
                                    <p:cond delay="0"/>
                                  </p:stCondLst>
                                  <p:childTnLst>
                                    <p:set>
                                      <p:cBhvr>
                                        <p:cTn id="651" dur="1" fill="hold">
                                          <p:stCondLst>
                                            <p:cond delay="0"/>
                                          </p:stCondLst>
                                        </p:cTn>
                                        <p:tgtEl>
                                          <p:spTgt spid="46"/>
                                        </p:tgtEl>
                                        <p:attrNameLst>
                                          <p:attrName>style.visibility</p:attrName>
                                        </p:attrNameLst>
                                      </p:cBhvr>
                                      <p:to>
                                        <p:strVal val="visible"/>
                                      </p:to>
                                    </p:set>
                                    <p:anim calcmode="lin" valueType="num">
                                      <p:cBhvr additive="base">
                                        <p:cTn id="652" dur="4000" fill="hold"/>
                                        <p:tgtEl>
                                          <p:spTgt spid="46"/>
                                        </p:tgtEl>
                                        <p:attrNameLst>
                                          <p:attrName>ppt_x</p:attrName>
                                        </p:attrNameLst>
                                      </p:cBhvr>
                                      <p:tavLst>
                                        <p:tav tm="0">
                                          <p:val>
                                            <p:strVal val="#ppt_x"/>
                                          </p:val>
                                        </p:tav>
                                        <p:tav tm="100000">
                                          <p:val>
                                            <p:strVal val="#ppt_x"/>
                                          </p:val>
                                        </p:tav>
                                      </p:tavLst>
                                    </p:anim>
                                    <p:anim calcmode="lin" valueType="num">
                                      <p:cBhvr additive="base">
                                        <p:cTn id="653" dur="4000" fill="hold"/>
                                        <p:tgtEl>
                                          <p:spTgt spid="46"/>
                                        </p:tgtEl>
                                        <p:attrNameLst>
                                          <p:attrName>ppt_y</p:attrName>
                                        </p:attrNameLst>
                                      </p:cBhvr>
                                      <p:tavLst>
                                        <p:tav tm="0">
                                          <p:val>
                                            <p:strVal val="1+#ppt_h/2"/>
                                          </p:val>
                                        </p:tav>
                                        <p:tav tm="100000">
                                          <p:val>
                                            <p:strVal val="#ppt_y"/>
                                          </p:val>
                                        </p:tav>
                                      </p:tavLst>
                                    </p:anim>
                                  </p:childTnLst>
                                </p:cTn>
                              </p:par>
                              <p:par>
                                <p:cTn id="654" presetID="19" presetClass="entr" presetSubtype="10" fill="hold" grpId="1" nodeType="withEffect">
                                  <p:stCondLst>
                                    <p:cond delay="0"/>
                                  </p:stCondLst>
                                  <p:childTnLst>
                                    <p:set>
                                      <p:cBhvr>
                                        <p:cTn id="655" dur="1" fill="hold">
                                          <p:stCondLst>
                                            <p:cond delay="0"/>
                                          </p:stCondLst>
                                        </p:cTn>
                                        <p:tgtEl>
                                          <p:spTgt spid="46"/>
                                        </p:tgtEl>
                                        <p:attrNameLst>
                                          <p:attrName>style.visibility</p:attrName>
                                        </p:attrNameLst>
                                      </p:cBhvr>
                                      <p:to>
                                        <p:strVal val="visible"/>
                                      </p:to>
                                    </p:set>
                                    <p:anim calcmode="lin" valueType="num">
                                      <p:cBhvr>
                                        <p:cTn id="656" dur="4000" fill="hold"/>
                                        <p:tgtEl>
                                          <p:spTgt spid="46"/>
                                        </p:tgtEl>
                                        <p:attrNameLst>
                                          <p:attrName>ppt_w</p:attrName>
                                        </p:attrNameLst>
                                      </p:cBhvr>
                                      <p:tavLst>
                                        <p:tav tm="0" fmla="#ppt_w*sin(2.5*pi*$)">
                                          <p:val>
                                            <p:fltVal val="0"/>
                                          </p:val>
                                        </p:tav>
                                        <p:tav tm="100000">
                                          <p:val>
                                            <p:fltVal val="1"/>
                                          </p:val>
                                        </p:tav>
                                      </p:tavLst>
                                    </p:anim>
                                    <p:anim calcmode="lin" valueType="num">
                                      <p:cBhvr>
                                        <p:cTn id="657" dur="4000" fill="hold"/>
                                        <p:tgtEl>
                                          <p:spTgt spid="46"/>
                                        </p:tgtEl>
                                        <p:attrNameLst>
                                          <p:attrName>ppt_h</p:attrName>
                                        </p:attrNameLst>
                                      </p:cBhvr>
                                      <p:tavLst>
                                        <p:tav tm="0">
                                          <p:val>
                                            <p:strVal val="#ppt_h"/>
                                          </p:val>
                                        </p:tav>
                                        <p:tav tm="100000">
                                          <p:val>
                                            <p:strVal val="#ppt_h"/>
                                          </p:val>
                                        </p:tav>
                                      </p:tavLst>
                                    </p:anim>
                                  </p:childTnLst>
                                </p:cTn>
                              </p:par>
                              <p:par>
                                <p:cTn id="658" presetID="2" presetClass="exit" presetSubtype="1" fill="hold" grpId="2" nodeType="withEffect">
                                  <p:stCondLst>
                                    <p:cond delay="0"/>
                                  </p:stCondLst>
                                  <p:childTnLst>
                                    <p:anim calcmode="lin" valueType="num">
                                      <p:cBhvr additive="base">
                                        <p:cTn id="659" dur="4500"/>
                                        <p:tgtEl>
                                          <p:spTgt spid="46"/>
                                        </p:tgtEl>
                                        <p:attrNameLst>
                                          <p:attrName>ppt_x</p:attrName>
                                        </p:attrNameLst>
                                      </p:cBhvr>
                                      <p:tavLst>
                                        <p:tav tm="0">
                                          <p:val>
                                            <p:strVal val="ppt_x"/>
                                          </p:val>
                                        </p:tav>
                                        <p:tav tm="100000">
                                          <p:val>
                                            <p:strVal val="ppt_x"/>
                                          </p:val>
                                        </p:tav>
                                      </p:tavLst>
                                    </p:anim>
                                    <p:anim calcmode="lin" valueType="num">
                                      <p:cBhvr additive="base">
                                        <p:cTn id="660" dur="4500"/>
                                        <p:tgtEl>
                                          <p:spTgt spid="46"/>
                                        </p:tgtEl>
                                        <p:attrNameLst>
                                          <p:attrName>ppt_y</p:attrName>
                                        </p:attrNameLst>
                                      </p:cBhvr>
                                      <p:tavLst>
                                        <p:tav tm="0">
                                          <p:val>
                                            <p:strVal val="ppt_y"/>
                                          </p:val>
                                        </p:tav>
                                        <p:tav tm="100000">
                                          <p:val>
                                            <p:strVal val="0-ppt_h/2"/>
                                          </p:val>
                                        </p:tav>
                                      </p:tavLst>
                                    </p:anim>
                                    <p:set>
                                      <p:cBhvr>
                                        <p:cTn id="661" dur="1" fill="hold">
                                          <p:stCondLst>
                                            <p:cond delay="4499"/>
                                          </p:stCondLst>
                                        </p:cTn>
                                        <p:tgtEl>
                                          <p:spTgt spid="46"/>
                                        </p:tgtEl>
                                        <p:attrNameLst>
                                          <p:attrName>style.visibility</p:attrName>
                                        </p:attrNameLst>
                                      </p:cBhvr>
                                      <p:to>
                                        <p:strVal val="hidden"/>
                                      </p:to>
                                    </p:set>
                                  </p:childTnLst>
                                </p:cTn>
                              </p:par>
                              <p:par>
                                <p:cTn id="662" presetID="3" presetClass="exit" presetSubtype="10" fill="hold" grpId="3" nodeType="withEffect">
                                  <p:stCondLst>
                                    <p:cond delay="0"/>
                                  </p:stCondLst>
                                  <p:childTnLst>
                                    <p:animEffect transition="out" filter="blinds(horizontal)">
                                      <p:cBhvr>
                                        <p:cTn id="663" dur="6000"/>
                                        <p:tgtEl>
                                          <p:spTgt spid="46"/>
                                        </p:tgtEl>
                                      </p:cBhvr>
                                    </p:animEffect>
                                    <p:set>
                                      <p:cBhvr>
                                        <p:cTn id="664" dur="1" fill="hold">
                                          <p:stCondLst>
                                            <p:cond delay="5999"/>
                                          </p:stCondLst>
                                        </p:cTn>
                                        <p:tgtEl>
                                          <p:spTgt spid="46"/>
                                        </p:tgtEl>
                                        <p:attrNameLst>
                                          <p:attrName>style.visibility</p:attrName>
                                        </p:attrNameLst>
                                      </p:cBhvr>
                                      <p:to>
                                        <p:strVal val="hidden"/>
                                      </p:to>
                                    </p:set>
                                  </p:childTnLst>
                                </p:cTn>
                              </p:par>
                              <p:par>
                                <p:cTn id="665" presetID="2" presetClass="entr" presetSubtype="4" fill="hold" grpId="0" nodeType="withEffect">
                                  <p:stCondLst>
                                    <p:cond delay="0"/>
                                  </p:stCondLst>
                                  <p:childTnLst>
                                    <p:set>
                                      <p:cBhvr>
                                        <p:cTn id="666" dur="1" fill="hold">
                                          <p:stCondLst>
                                            <p:cond delay="0"/>
                                          </p:stCondLst>
                                        </p:cTn>
                                        <p:tgtEl>
                                          <p:spTgt spid="47"/>
                                        </p:tgtEl>
                                        <p:attrNameLst>
                                          <p:attrName>style.visibility</p:attrName>
                                        </p:attrNameLst>
                                      </p:cBhvr>
                                      <p:to>
                                        <p:strVal val="visible"/>
                                      </p:to>
                                    </p:set>
                                    <p:anim calcmode="lin" valueType="num">
                                      <p:cBhvr additive="base">
                                        <p:cTn id="667" dur="4000" fill="hold"/>
                                        <p:tgtEl>
                                          <p:spTgt spid="47"/>
                                        </p:tgtEl>
                                        <p:attrNameLst>
                                          <p:attrName>ppt_x</p:attrName>
                                        </p:attrNameLst>
                                      </p:cBhvr>
                                      <p:tavLst>
                                        <p:tav tm="0">
                                          <p:val>
                                            <p:strVal val="#ppt_x"/>
                                          </p:val>
                                        </p:tav>
                                        <p:tav tm="100000">
                                          <p:val>
                                            <p:strVal val="#ppt_x"/>
                                          </p:val>
                                        </p:tav>
                                      </p:tavLst>
                                    </p:anim>
                                    <p:anim calcmode="lin" valueType="num">
                                      <p:cBhvr additive="base">
                                        <p:cTn id="668" dur="4000" fill="hold"/>
                                        <p:tgtEl>
                                          <p:spTgt spid="47"/>
                                        </p:tgtEl>
                                        <p:attrNameLst>
                                          <p:attrName>ppt_y</p:attrName>
                                        </p:attrNameLst>
                                      </p:cBhvr>
                                      <p:tavLst>
                                        <p:tav tm="0">
                                          <p:val>
                                            <p:strVal val="1+#ppt_h/2"/>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47"/>
                                        </p:tgtEl>
                                        <p:attrNameLst>
                                          <p:attrName>style.visibility</p:attrName>
                                        </p:attrNameLst>
                                      </p:cBhvr>
                                      <p:to>
                                        <p:strVal val="visible"/>
                                      </p:to>
                                    </p:set>
                                    <p:anim calcmode="lin" valueType="num">
                                      <p:cBhvr>
                                        <p:cTn id="671" dur="4000" fill="hold"/>
                                        <p:tgtEl>
                                          <p:spTgt spid="47"/>
                                        </p:tgtEl>
                                        <p:attrNameLst>
                                          <p:attrName>ppt_w</p:attrName>
                                        </p:attrNameLst>
                                      </p:cBhvr>
                                      <p:tavLst>
                                        <p:tav tm="0" fmla="#ppt_w*sin(2.5*pi*$)">
                                          <p:val>
                                            <p:fltVal val="0"/>
                                          </p:val>
                                        </p:tav>
                                        <p:tav tm="100000">
                                          <p:val>
                                            <p:fltVal val="1"/>
                                          </p:val>
                                        </p:tav>
                                      </p:tavLst>
                                    </p:anim>
                                    <p:anim calcmode="lin" valueType="num">
                                      <p:cBhvr>
                                        <p:cTn id="672" dur="4000" fill="hold"/>
                                        <p:tgtEl>
                                          <p:spTgt spid="47"/>
                                        </p:tgtEl>
                                        <p:attrNameLst>
                                          <p:attrName>ppt_h</p:attrName>
                                        </p:attrNameLst>
                                      </p:cBhvr>
                                      <p:tavLst>
                                        <p:tav tm="0">
                                          <p:val>
                                            <p:strVal val="#ppt_h"/>
                                          </p:val>
                                        </p:tav>
                                        <p:tav tm="100000">
                                          <p:val>
                                            <p:strVal val="#ppt_h"/>
                                          </p:val>
                                        </p:tav>
                                      </p:tavLst>
                                    </p:anim>
                                  </p:childTnLst>
                                </p:cTn>
                              </p:par>
                              <p:par>
                                <p:cTn id="673" presetID="2" presetClass="exit" presetSubtype="1" fill="hold" grpId="2" nodeType="withEffect">
                                  <p:stCondLst>
                                    <p:cond delay="0"/>
                                  </p:stCondLst>
                                  <p:childTnLst>
                                    <p:anim calcmode="lin" valueType="num">
                                      <p:cBhvr additive="base">
                                        <p:cTn id="674" dur="4500"/>
                                        <p:tgtEl>
                                          <p:spTgt spid="47"/>
                                        </p:tgtEl>
                                        <p:attrNameLst>
                                          <p:attrName>ppt_x</p:attrName>
                                        </p:attrNameLst>
                                      </p:cBhvr>
                                      <p:tavLst>
                                        <p:tav tm="0">
                                          <p:val>
                                            <p:strVal val="ppt_x"/>
                                          </p:val>
                                        </p:tav>
                                        <p:tav tm="100000">
                                          <p:val>
                                            <p:strVal val="ppt_x"/>
                                          </p:val>
                                        </p:tav>
                                      </p:tavLst>
                                    </p:anim>
                                    <p:anim calcmode="lin" valueType="num">
                                      <p:cBhvr additive="base">
                                        <p:cTn id="675" dur="4500"/>
                                        <p:tgtEl>
                                          <p:spTgt spid="47"/>
                                        </p:tgtEl>
                                        <p:attrNameLst>
                                          <p:attrName>ppt_y</p:attrName>
                                        </p:attrNameLst>
                                      </p:cBhvr>
                                      <p:tavLst>
                                        <p:tav tm="0">
                                          <p:val>
                                            <p:strVal val="ppt_y"/>
                                          </p:val>
                                        </p:tav>
                                        <p:tav tm="100000">
                                          <p:val>
                                            <p:strVal val="0-ppt_h/2"/>
                                          </p:val>
                                        </p:tav>
                                      </p:tavLst>
                                    </p:anim>
                                    <p:set>
                                      <p:cBhvr>
                                        <p:cTn id="676" dur="1" fill="hold">
                                          <p:stCondLst>
                                            <p:cond delay="4499"/>
                                          </p:stCondLst>
                                        </p:cTn>
                                        <p:tgtEl>
                                          <p:spTgt spid="47"/>
                                        </p:tgtEl>
                                        <p:attrNameLst>
                                          <p:attrName>style.visibility</p:attrName>
                                        </p:attrNameLst>
                                      </p:cBhvr>
                                      <p:to>
                                        <p:strVal val="hidden"/>
                                      </p:to>
                                    </p:set>
                                  </p:childTnLst>
                                </p:cTn>
                              </p:par>
                              <p:par>
                                <p:cTn id="677" presetID="3" presetClass="exit" presetSubtype="10" fill="hold" grpId="3" nodeType="withEffect">
                                  <p:stCondLst>
                                    <p:cond delay="0"/>
                                  </p:stCondLst>
                                  <p:childTnLst>
                                    <p:animEffect transition="out" filter="blinds(horizontal)">
                                      <p:cBhvr>
                                        <p:cTn id="678" dur="6000"/>
                                        <p:tgtEl>
                                          <p:spTgt spid="47"/>
                                        </p:tgtEl>
                                      </p:cBhvr>
                                    </p:animEffect>
                                    <p:set>
                                      <p:cBhvr>
                                        <p:cTn id="679" dur="1" fill="hold">
                                          <p:stCondLst>
                                            <p:cond delay="5999"/>
                                          </p:stCondLst>
                                        </p:cTn>
                                        <p:tgtEl>
                                          <p:spTgt spid="47"/>
                                        </p:tgtEl>
                                        <p:attrNameLst>
                                          <p:attrName>style.visibility</p:attrName>
                                        </p:attrNameLst>
                                      </p:cBhvr>
                                      <p:to>
                                        <p:strVal val="hidden"/>
                                      </p:to>
                                    </p:set>
                                  </p:childTnLst>
                                </p:cTn>
                              </p:par>
                              <p:par>
                                <p:cTn id="680" presetID="2" presetClass="entr" presetSubtype="4" fill="hold" grpId="0" nodeType="withEffect">
                                  <p:stCondLst>
                                    <p:cond delay="0"/>
                                  </p:stCondLst>
                                  <p:childTnLst>
                                    <p:set>
                                      <p:cBhvr>
                                        <p:cTn id="681" dur="1" fill="hold">
                                          <p:stCondLst>
                                            <p:cond delay="0"/>
                                          </p:stCondLst>
                                        </p:cTn>
                                        <p:tgtEl>
                                          <p:spTgt spid="51"/>
                                        </p:tgtEl>
                                        <p:attrNameLst>
                                          <p:attrName>style.visibility</p:attrName>
                                        </p:attrNameLst>
                                      </p:cBhvr>
                                      <p:to>
                                        <p:strVal val="visible"/>
                                      </p:to>
                                    </p:set>
                                    <p:anim calcmode="lin" valueType="num">
                                      <p:cBhvr additive="base">
                                        <p:cTn id="682" dur="4000" fill="hold"/>
                                        <p:tgtEl>
                                          <p:spTgt spid="51"/>
                                        </p:tgtEl>
                                        <p:attrNameLst>
                                          <p:attrName>ppt_x</p:attrName>
                                        </p:attrNameLst>
                                      </p:cBhvr>
                                      <p:tavLst>
                                        <p:tav tm="0">
                                          <p:val>
                                            <p:strVal val="#ppt_x"/>
                                          </p:val>
                                        </p:tav>
                                        <p:tav tm="100000">
                                          <p:val>
                                            <p:strVal val="#ppt_x"/>
                                          </p:val>
                                        </p:tav>
                                      </p:tavLst>
                                    </p:anim>
                                    <p:anim calcmode="lin" valueType="num">
                                      <p:cBhvr additive="base">
                                        <p:cTn id="683" dur="4000" fill="hold"/>
                                        <p:tgtEl>
                                          <p:spTgt spid="51"/>
                                        </p:tgtEl>
                                        <p:attrNameLst>
                                          <p:attrName>ppt_y</p:attrName>
                                        </p:attrNameLst>
                                      </p:cBhvr>
                                      <p:tavLst>
                                        <p:tav tm="0">
                                          <p:val>
                                            <p:strVal val="1+#ppt_h/2"/>
                                          </p:val>
                                        </p:tav>
                                        <p:tav tm="100000">
                                          <p:val>
                                            <p:strVal val="#ppt_y"/>
                                          </p:val>
                                        </p:tav>
                                      </p:tavLst>
                                    </p:anim>
                                  </p:childTnLst>
                                </p:cTn>
                              </p:par>
                              <p:par>
                                <p:cTn id="684" presetID="19" presetClass="entr" presetSubtype="10" fill="hold" grpId="1" nodeType="withEffect">
                                  <p:stCondLst>
                                    <p:cond delay="0"/>
                                  </p:stCondLst>
                                  <p:childTnLst>
                                    <p:set>
                                      <p:cBhvr>
                                        <p:cTn id="685" dur="1" fill="hold">
                                          <p:stCondLst>
                                            <p:cond delay="0"/>
                                          </p:stCondLst>
                                        </p:cTn>
                                        <p:tgtEl>
                                          <p:spTgt spid="51"/>
                                        </p:tgtEl>
                                        <p:attrNameLst>
                                          <p:attrName>style.visibility</p:attrName>
                                        </p:attrNameLst>
                                      </p:cBhvr>
                                      <p:to>
                                        <p:strVal val="visible"/>
                                      </p:to>
                                    </p:set>
                                    <p:anim calcmode="lin" valueType="num">
                                      <p:cBhvr>
                                        <p:cTn id="686" dur="4000" fill="hold"/>
                                        <p:tgtEl>
                                          <p:spTgt spid="51"/>
                                        </p:tgtEl>
                                        <p:attrNameLst>
                                          <p:attrName>ppt_w</p:attrName>
                                        </p:attrNameLst>
                                      </p:cBhvr>
                                      <p:tavLst>
                                        <p:tav tm="0" fmla="#ppt_w*sin(2.5*pi*$)">
                                          <p:val>
                                            <p:fltVal val="0"/>
                                          </p:val>
                                        </p:tav>
                                        <p:tav tm="100000">
                                          <p:val>
                                            <p:fltVal val="1"/>
                                          </p:val>
                                        </p:tav>
                                      </p:tavLst>
                                    </p:anim>
                                    <p:anim calcmode="lin" valueType="num">
                                      <p:cBhvr>
                                        <p:cTn id="687" dur="4000" fill="hold"/>
                                        <p:tgtEl>
                                          <p:spTgt spid="51"/>
                                        </p:tgtEl>
                                        <p:attrNameLst>
                                          <p:attrName>ppt_h</p:attrName>
                                        </p:attrNameLst>
                                      </p:cBhvr>
                                      <p:tavLst>
                                        <p:tav tm="0">
                                          <p:val>
                                            <p:strVal val="#ppt_h"/>
                                          </p:val>
                                        </p:tav>
                                        <p:tav tm="100000">
                                          <p:val>
                                            <p:strVal val="#ppt_h"/>
                                          </p:val>
                                        </p:tav>
                                      </p:tavLst>
                                    </p:anim>
                                  </p:childTnLst>
                                </p:cTn>
                              </p:par>
                              <p:par>
                                <p:cTn id="688" presetID="2" presetClass="exit" presetSubtype="1" fill="hold" grpId="2" nodeType="withEffect">
                                  <p:stCondLst>
                                    <p:cond delay="0"/>
                                  </p:stCondLst>
                                  <p:childTnLst>
                                    <p:anim calcmode="lin" valueType="num">
                                      <p:cBhvr additive="base">
                                        <p:cTn id="689" dur="4500"/>
                                        <p:tgtEl>
                                          <p:spTgt spid="51"/>
                                        </p:tgtEl>
                                        <p:attrNameLst>
                                          <p:attrName>ppt_x</p:attrName>
                                        </p:attrNameLst>
                                      </p:cBhvr>
                                      <p:tavLst>
                                        <p:tav tm="0">
                                          <p:val>
                                            <p:strVal val="ppt_x"/>
                                          </p:val>
                                        </p:tav>
                                        <p:tav tm="100000">
                                          <p:val>
                                            <p:strVal val="ppt_x"/>
                                          </p:val>
                                        </p:tav>
                                      </p:tavLst>
                                    </p:anim>
                                    <p:anim calcmode="lin" valueType="num">
                                      <p:cBhvr additive="base">
                                        <p:cTn id="690" dur="4500"/>
                                        <p:tgtEl>
                                          <p:spTgt spid="51"/>
                                        </p:tgtEl>
                                        <p:attrNameLst>
                                          <p:attrName>ppt_y</p:attrName>
                                        </p:attrNameLst>
                                      </p:cBhvr>
                                      <p:tavLst>
                                        <p:tav tm="0">
                                          <p:val>
                                            <p:strVal val="ppt_y"/>
                                          </p:val>
                                        </p:tav>
                                        <p:tav tm="100000">
                                          <p:val>
                                            <p:strVal val="0-ppt_h/2"/>
                                          </p:val>
                                        </p:tav>
                                      </p:tavLst>
                                    </p:anim>
                                    <p:set>
                                      <p:cBhvr>
                                        <p:cTn id="691" dur="1" fill="hold">
                                          <p:stCondLst>
                                            <p:cond delay="4499"/>
                                          </p:stCondLst>
                                        </p:cTn>
                                        <p:tgtEl>
                                          <p:spTgt spid="51"/>
                                        </p:tgtEl>
                                        <p:attrNameLst>
                                          <p:attrName>style.visibility</p:attrName>
                                        </p:attrNameLst>
                                      </p:cBhvr>
                                      <p:to>
                                        <p:strVal val="hidden"/>
                                      </p:to>
                                    </p:set>
                                  </p:childTnLst>
                                </p:cTn>
                              </p:par>
                              <p:par>
                                <p:cTn id="692" presetID="3" presetClass="exit" presetSubtype="10" fill="hold" grpId="3" nodeType="withEffect">
                                  <p:stCondLst>
                                    <p:cond delay="0"/>
                                  </p:stCondLst>
                                  <p:childTnLst>
                                    <p:animEffect transition="out" filter="blinds(horizontal)">
                                      <p:cBhvr>
                                        <p:cTn id="693" dur="6000"/>
                                        <p:tgtEl>
                                          <p:spTgt spid="51"/>
                                        </p:tgtEl>
                                      </p:cBhvr>
                                    </p:animEffect>
                                    <p:set>
                                      <p:cBhvr>
                                        <p:cTn id="694" dur="1" fill="hold">
                                          <p:stCondLst>
                                            <p:cond delay="5999"/>
                                          </p:stCondLst>
                                        </p:cTn>
                                        <p:tgtEl>
                                          <p:spTgt spid="51"/>
                                        </p:tgtEl>
                                        <p:attrNameLst>
                                          <p:attrName>style.visibility</p:attrName>
                                        </p:attrNameLst>
                                      </p:cBhvr>
                                      <p:to>
                                        <p:strVal val="hidden"/>
                                      </p:to>
                                    </p:set>
                                  </p:childTnLst>
                                </p:cTn>
                              </p:par>
                              <p:par>
                                <p:cTn id="695" presetID="2" presetClass="entr" presetSubtype="4" fill="hold" grpId="0" nodeType="withEffect">
                                  <p:stCondLst>
                                    <p:cond delay="0"/>
                                  </p:stCondLst>
                                  <p:childTnLst>
                                    <p:set>
                                      <p:cBhvr>
                                        <p:cTn id="696" dur="1" fill="hold">
                                          <p:stCondLst>
                                            <p:cond delay="0"/>
                                          </p:stCondLst>
                                        </p:cTn>
                                        <p:tgtEl>
                                          <p:spTgt spid="52"/>
                                        </p:tgtEl>
                                        <p:attrNameLst>
                                          <p:attrName>style.visibility</p:attrName>
                                        </p:attrNameLst>
                                      </p:cBhvr>
                                      <p:to>
                                        <p:strVal val="visible"/>
                                      </p:to>
                                    </p:set>
                                    <p:anim calcmode="lin" valueType="num">
                                      <p:cBhvr additive="base">
                                        <p:cTn id="697" dur="4000" fill="hold"/>
                                        <p:tgtEl>
                                          <p:spTgt spid="52"/>
                                        </p:tgtEl>
                                        <p:attrNameLst>
                                          <p:attrName>ppt_x</p:attrName>
                                        </p:attrNameLst>
                                      </p:cBhvr>
                                      <p:tavLst>
                                        <p:tav tm="0">
                                          <p:val>
                                            <p:strVal val="#ppt_x"/>
                                          </p:val>
                                        </p:tav>
                                        <p:tav tm="100000">
                                          <p:val>
                                            <p:strVal val="#ppt_x"/>
                                          </p:val>
                                        </p:tav>
                                      </p:tavLst>
                                    </p:anim>
                                    <p:anim calcmode="lin" valueType="num">
                                      <p:cBhvr additive="base">
                                        <p:cTn id="698" dur="4000" fill="hold"/>
                                        <p:tgtEl>
                                          <p:spTgt spid="52"/>
                                        </p:tgtEl>
                                        <p:attrNameLst>
                                          <p:attrName>ppt_y</p:attrName>
                                        </p:attrNameLst>
                                      </p:cBhvr>
                                      <p:tavLst>
                                        <p:tav tm="0">
                                          <p:val>
                                            <p:strVal val="1+#ppt_h/2"/>
                                          </p:val>
                                        </p:tav>
                                        <p:tav tm="100000">
                                          <p:val>
                                            <p:strVal val="#ppt_y"/>
                                          </p:val>
                                        </p:tav>
                                      </p:tavLst>
                                    </p:anim>
                                  </p:childTnLst>
                                </p:cTn>
                              </p:par>
                              <p:par>
                                <p:cTn id="699" presetID="19" presetClass="entr" presetSubtype="10" fill="hold" grpId="1" nodeType="withEffect">
                                  <p:stCondLst>
                                    <p:cond delay="0"/>
                                  </p:stCondLst>
                                  <p:childTnLst>
                                    <p:set>
                                      <p:cBhvr>
                                        <p:cTn id="700" dur="1" fill="hold">
                                          <p:stCondLst>
                                            <p:cond delay="0"/>
                                          </p:stCondLst>
                                        </p:cTn>
                                        <p:tgtEl>
                                          <p:spTgt spid="52"/>
                                        </p:tgtEl>
                                        <p:attrNameLst>
                                          <p:attrName>style.visibility</p:attrName>
                                        </p:attrNameLst>
                                      </p:cBhvr>
                                      <p:to>
                                        <p:strVal val="visible"/>
                                      </p:to>
                                    </p:set>
                                    <p:anim calcmode="lin" valueType="num">
                                      <p:cBhvr>
                                        <p:cTn id="701" dur="4000" fill="hold"/>
                                        <p:tgtEl>
                                          <p:spTgt spid="52"/>
                                        </p:tgtEl>
                                        <p:attrNameLst>
                                          <p:attrName>ppt_w</p:attrName>
                                        </p:attrNameLst>
                                      </p:cBhvr>
                                      <p:tavLst>
                                        <p:tav tm="0" fmla="#ppt_w*sin(2.5*pi*$)">
                                          <p:val>
                                            <p:fltVal val="0"/>
                                          </p:val>
                                        </p:tav>
                                        <p:tav tm="100000">
                                          <p:val>
                                            <p:fltVal val="1"/>
                                          </p:val>
                                        </p:tav>
                                      </p:tavLst>
                                    </p:anim>
                                    <p:anim calcmode="lin" valueType="num">
                                      <p:cBhvr>
                                        <p:cTn id="702" dur="4000" fill="hold"/>
                                        <p:tgtEl>
                                          <p:spTgt spid="52"/>
                                        </p:tgtEl>
                                        <p:attrNameLst>
                                          <p:attrName>ppt_h</p:attrName>
                                        </p:attrNameLst>
                                      </p:cBhvr>
                                      <p:tavLst>
                                        <p:tav tm="0">
                                          <p:val>
                                            <p:strVal val="#ppt_h"/>
                                          </p:val>
                                        </p:tav>
                                        <p:tav tm="100000">
                                          <p:val>
                                            <p:strVal val="#ppt_h"/>
                                          </p:val>
                                        </p:tav>
                                      </p:tavLst>
                                    </p:anim>
                                  </p:childTnLst>
                                </p:cTn>
                              </p:par>
                              <p:par>
                                <p:cTn id="703" presetID="2" presetClass="exit" presetSubtype="1" fill="hold" grpId="2" nodeType="withEffect">
                                  <p:stCondLst>
                                    <p:cond delay="0"/>
                                  </p:stCondLst>
                                  <p:childTnLst>
                                    <p:anim calcmode="lin" valueType="num">
                                      <p:cBhvr additive="base">
                                        <p:cTn id="704" dur="4500"/>
                                        <p:tgtEl>
                                          <p:spTgt spid="52"/>
                                        </p:tgtEl>
                                        <p:attrNameLst>
                                          <p:attrName>ppt_x</p:attrName>
                                        </p:attrNameLst>
                                      </p:cBhvr>
                                      <p:tavLst>
                                        <p:tav tm="0">
                                          <p:val>
                                            <p:strVal val="ppt_x"/>
                                          </p:val>
                                        </p:tav>
                                        <p:tav tm="100000">
                                          <p:val>
                                            <p:strVal val="ppt_x"/>
                                          </p:val>
                                        </p:tav>
                                      </p:tavLst>
                                    </p:anim>
                                    <p:anim calcmode="lin" valueType="num">
                                      <p:cBhvr additive="base">
                                        <p:cTn id="705" dur="4500"/>
                                        <p:tgtEl>
                                          <p:spTgt spid="52"/>
                                        </p:tgtEl>
                                        <p:attrNameLst>
                                          <p:attrName>ppt_y</p:attrName>
                                        </p:attrNameLst>
                                      </p:cBhvr>
                                      <p:tavLst>
                                        <p:tav tm="0">
                                          <p:val>
                                            <p:strVal val="ppt_y"/>
                                          </p:val>
                                        </p:tav>
                                        <p:tav tm="100000">
                                          <p:val>
                                            <p:strVal val="0-ppt_h/2"/>
                                          </p:val>
                                        </p:tav>
                                      </p:tavLst>
                                    </p:anim>
                                    <p:set>
                                      <p:cBhvr>
                                        <p:cTn id="706" dur="1" fill="hold">
                                          <p:stCondLst>
                                            <p:cond delay="4499"/>
                                          </p:stCondLst>
                                        </p:cTn>
                                        <p:tgtEl>
                                          <p:spTgt spid="52"/>
                                        </p:tgtEl>
                                        <p:attrNameLst>
                                          <p:attrName>style.visibility</p:attrName>
                                        </p:attrNameLst>
                                      </p:cBhvr>
                                      <p:to>
                                        <p:strVal val="hidden"/>
                                      </p:to>
                                    </p:set>
                                  </p:childTnLst>
                                </p:cTn>
                              </p:par>
                              <p:par>
                                <p:cTn id="707" presetID="3" presetClass="exit" presetSubtype="10" fill="hold" grpId="3" nodeType="withEffect">
                                  <p:stCondLst>
                                    <p:cond delay="0"/>
                                  </p:stCondLst>
                                  <p:childTnLst>
                                    <p:animEffect transition="out" filter="blinds(horizontal)">
                                      <p:cBhvr>
                                        <p:cTn id="708" dur="6000"/>
                                        <p:tgtEl>
                                          <p:spTgt spid="52"/>
                                        </p:tgtEl>
                                      </p:cBhvr>
                                    </p:animEffect>
                                    <p:set>
                                      <p:cBhvr>
                                        <p:cTn id="709" dur="1" fill="hold">
                                          <p:stCondLst>
                                            <p:cond delay="5999"/>
                                          </p:stCondLst>
                                        </p:cTn>
                                        <p:tgtEl>
                                          <p:spTgt spid="52"/>
                                        </p:tgtEl>
                                        <p:attrNameLst>
                                          <p:attrName>style.visibility</p:attrName>
                                        </p:attrNameLst>
                                      </p:cBhvr>
                                      <p:to>
                                        <p:strVal val="hidden"/>
                                      </p:to>
                                    </p:set>
                                  </p:childTnLst>
                                </p:cTn>
                              </p:par>
                              <p:par>
                                <p:cTn id="710" presetID="2" presetClass="entr" presetSubtype="4" fill="hold" grpId="0" nodeType="withEffect">
                                  <p:stCondLst>
                                    <p:cond delay="0"/>
                                  </p:stCondLst>
                                  <p:childTnLst>
                                    <p:set>
                                      <p:cBhvr>
                                        <p:cTn id="711" dur="1" fill="hold">
                                          <p:stCondLst>
                                            <p:cond delay="0"/>
                                          </p:stCondLst>
                                        </p:cTn>
                                        <p:tgtEl>
                                          <p:spTgt spid="53"/>
                                        </p:tgtEl>
                                        <p:attrNameLst>
                                          <p:attrName>style.visibility</p:attrName>
                                        </p:attrNameLst>
                                      </p:cBhvr>
                                      <p:to>
                                        <p:strVal val="visible"/>
                                      </p:to>
                                    </p:set>
                                    <p:anim calcmode="lin" valueType="num">
                                      <p:cBhvr additive="base">
                                        <p:cTn id="712" dur="4000" fill="hold"/>
                                        <p:tgtEl>
                                          <p:spTgt spid="53"/>
                                        </p:tgtEl>
                                        <p:attrNameLst>
                                          <p:attrName>ppt_x</p:attrName>
                                        </p:attrNameLst>
                                      </p:cBhvr>
                                      <p:tavLst>
                                        <p:tav tm="0">
                                          <p:val>
                                            <p:strVal val="#ppt_x"/>
                                          </p:val>
                                        </p:tav>
                                        <p:tav tm="100000">
                                          <p:val>
                                            <p:strVal val="#ppt_x"/>
                                          </p:val>
                                        </p:tav>
                                      </p:tavLst>
                                    </p:anim>
                                    <p:anim calcmode="lin" valueType="num">
                                      <p:cBhvr additive="base">
                                        <p:cTn id="713" dur="4000" fill="hold"/>
                                        <p:tgtEl>
                                          <p:spTgt spid="53"/>
                                        </p:tgtEl>
                                        <p:attrNameLst>
                                          <p:attrName>ppt_y</p:attrName>
                                        </p:attrNameLst>
                                      </p:cBhvr>
                                      <p:tavLst>
                                        <p:tav tm="0">
                                          <p:val>
                                            <p:strVal val="1+#ppt_h/2"/>
                                          </p:val>
                                        </p:tav>
                                        <p:tav tm="100000">
                                          <p:val>
                                            <p:strVal val="#ppt_y"/>
                                          </p:val>
                                        </p:tav>
                                      </p:tavLst>
                                    </p:anim>
                                  </p:childTnLst>
                                </p:cTn>
                              </p:par>
                              <p:par>
                                <p:cTn id="714" presetID="19" presetClass="entr" presetSubtype="10" fill="hold" grpId="1" nodeType="withEffect">
                                  <p:stCondLst>
                                    <p:cond delay="0"/>
                                  </p:stCondLst>
                                  <p:childTnLst>
                                    <p:set>
                                      <p:cBhvr>
                                        <p:cTn id="715" dur="1" fill="hold">
                                          <p:stCondLst>
                                            <p:cond delay="0"/>
                                          </p:stCondLst>
                                        </p:cTn>
                                        <p:tgtEl>
                                          <p:spTgt spid="53"/>
                                        </p:tgtEl>
                                        <p:attrNameLst>
                                          <p:attrName>style.visibility</p:attrName>
                                        </p:attrNameLst>
                                      </p:cBhvr>
                                      <p:to>
                                        <p:strVal val="visible"/>
                                      </p:to>
                                    </p:set>
                                    <p:anim calcmode="lin" valueType="num">
                                      <p:cBhvr>
                                        <p:cTn id="716" dur="4000" fill="hold"/>
                                        <p:tgtEl>
                                          <p:spTgt spid="53"/>
                                        </p:tgtEl>
                                        <p:attrNameLst>
                                          <p:attrName>ppt_w</p:attrName>
                                        </p:attrNameLst>
                                      </p:cBhvr>
                                      <p:tavLst>
                                        <p:tav tm="0" fmla="#ppt_w*sin(2.5*pi*$)">
                                          <p:val>
                                            <p:fltVal val="0"/>
                                          </p:val>
                                        </p:tav>
                                        <p:tav tm="100000">
                                          <p:val>
                                            <p:fltVal val="1"/>
                                          </p:val>
                                        </p:tav>
                                      </p:tavLst>
                                    </p:anim>
                                    <p:anim calcmode="lin" valueType="num">
                                      <p:cBhvr>
                                        <p:cTn id="717" dur="4000" fill="hold"/>
                                        <p:tgtEl>
                                          <p:spTgt spid="53"/>
                                        </p:tgtEl>
                                        <p:attrNameLst>
                                          <p:attrName>ppt_h</p:attrName>
                                        </p:attrNameLst>
                                      </p:cBhvr>
                                      <p:tavLst>
                                        <p:tav tm="0">
                                          <p:val>
                                            <p:strVal val="#ppt_h"/>
                                          </p:val>
                                        </p:tav>
                                        <p:tav tm="100000">
                                          <p:val>
                                            <p:strVal val="#ppt_h"/>
                                          </p:val>
                                        </p:tav>
                                      </p:tavLst>
                                    </p:anim>
                                  </p:childTnLst>
                                </p:cTn>
                              </p:par>
                              <p:par>
                                <p:cTn id="718" presetID="2" presetClass="exit" presetSubtype="1" fill="hold" grpId="2" nodeType="withEffect">
                                  <p:stCondLst>
                                    <p:cond delay="0"/>
                                  </p:stCondLst>
                                  <p:childTnLst>
                                    <p:anim calcmode="lin" valueType="num">
                                      <p:cBhvr additive="base">
                                        <p:cTn id="719" dur="4500"/>
                                        <p:tgtEl>
                                          <p:spTgt spid="53"/>
                                        </p:tgtEl>
                                        <p:attrNameLst>
                                          <p:attrName>ppt_x</p:attrName>
                                        </p:attrNameLst>
                                      </p:cBhvr>
                                      <p:tavLst>
                                        <p:tav tm="0">
                                          <p:val>
                                            <p:strVal val="ppt_x"/>
                                          </p:val>
                                        </p:tav>
                                        <p:tav tm="100000">
                                          <p:val>
                                            <p:strVal val="ppt_x"/>
                                          </p:val>
                                        </p:tav>
                                      </p:tavLst>
                                    </p:anim>
                                    <p:anim calcmode="lin" valueType="num">
                                      <p:cBhvr additive="base">
                                        <p:cTn id="720" dur="4500"/>
                                        <p:tgtEl>
                                          <p:spTgt spid="53"/>
                                        </p:tgtEl>
                                        <p:attrNameLst>
                                          <p:attrName>ppt_y</p:attrName>
                                        </p:attrNameLst>
                                      </p:cBhvr>
                                      <p:tavLst>
                                        <p:tav tm="0">
                                          <p:val>
                                            <p:strVal val="ppt_y"/>
                                          </p:val>
                                        </p:tav>
                                        <p:tav tm="100000">
                                          <p:val>
                                            <p:strVal val="0-ppt_h/2"/>
                                          </p:val>
                                        </p:tav>
                                      </p:tavLst>
                                    </p:anim>
                                    <p:set>
                                      <p:cBhvr>
                                        <p:cTn id="721" dur="1" fill="hold">
                                          <p:stCondLst>
                                            <p:cond delay="4499"/>
                                          </p:stCondLst>
                                        </p:cTn>
                                        <p:tgtEl>
                                          <p:spTgt spid="53"/>
                                        </p:tgtEl>
                                        <p:attrNameLst>
                                          <p:attrName>style.visibility</p:attrName>
                                        </p:attrNameLst>
                                      </p:cBhvr>
                                      <p:to>
                                        <p:strVal val="hidden"/>
                                      </p:to>
                                    </p:set>
                                  </p:childTnLst>
                                </p:cTn>
                              </p:par>
                              <p:par>
                                <p:cTn id="722" presetID="3" presetClass="exit" presetSubtype="10" fill="hold" grpId="3" nodeType="withEffect">
                                  <p:stCondLst>
                                    <p:cond delay="0"/>
                                  </p:stCondLst>
                                  <p:childTnLst>
                                    <p:animEffect transition="out" filter="blinds(horizontal)">
                                      <p:cBhvr>
                                        <p:cTn id="723" dur="6000"/>
                                        <p:tgtEl>
                                          <p:spTgt spid="53"/>
                                        </p:tgtEl>
                                      </p:cBhvr>
                                    </p:animEffect>
                                    <p:set>
                                      <p:cBhvr>
                                        <p:cTn id="724" dur="1" fill="hold">
                                          <p:stCondLst>
                                            <p:cond delay="5999"/>
                                          </p:stCondLst>
                                        </p:cTn>
                                        <p:tgtEl>
                                          <p:spTgt spid="53"/>
                                        </p:tgtEl>
                                        <p:attrNameLst>
                                          <p:attrName>style.visibility</p:attrName>
                                        </p:attrNameLst>
                                      </p:cBhvr>
                                      <p:to>
                                        <p:strVal val="hidden"/>
                                      </p:to>
                                    </p:set>
                                  </p:childTnLst>
                                </p:cTn>
                              </p:par>
                              <p:par>
                                <p:cTn id="725" presetID="2" presetClass="entr" presetSubtype="1" fill="hold" grpId="0" nodeType="withEffect">
                                  <p:stCondLst>
                                    <p:cond delay="0"/>
                                  </p:stCondLst>
                                  <p:childTnLst>
                                    <p:set>
                                      <p:cBhvr>
                                        <p:cTn id="726" dur="1" fill="hold">
                                          <p:stCondLst>
                                            <p:cond delay="0"/>
                                          </p:stCondLst>
                                        </p:cTn>
                                        <p:tgtEl>
                                          <p:spTgt spid="76"/>
                                        </p:tgtEl>
                                        <p:attrNameLst>
                                          <p:attrName>style.visibility</p:attrName>
                                        </p:attrNameLst>
                                      </p:cBhvr>
                                      <p:to>
                                        <p:strVal val="visible"/>
                                      </p:to>
                                    </p:set>
                                    <p:anim calcmode="lin" valueType="num">
                                      <p:cBhvr additive="base">
                                        <p:cTn id="727" dur="4000" fill="hold"/>
                                        <p:tgtEl>
                                          <p:spTgt spid="76"/>
                                        </p:tgtEl>
                                        <p:attrNameLst>
                                          <p:attrName>ppt_x</p:attrName>
                                        </p:attrNameLst>
                                      </p:cBhvr>
                                      <p:tavLst>
                                        <p:tav tm="0">
                                          <p:val>
                                            <p:strVal val="#ppt_x"/>
                                          </p:val>
                                        </p:tav>
                                        <p:tav tm="100000">
                                          <p:val>
                                            <p:strVal val="#ppt_x"/>
                                          </p:val>
                                        </p:tav>
                                      </p:tavLst>
                                    </p:anim>
                                    <p:anim calcmode="lin" valueType="num">
                                      <p:cBhvr additive="base">
                                        <p:cTn id="728" dur="4000" fill="hold"/>
                                        <p:tgtEl>
                                          <p:spTgt spid="76"/>
                                        </p:tgtEl>
                                        <p:attrNameLst>
                                          <p:attrName>ppt_y</p:attrName>
                                        </p:attrNameLst>
                                      </p:cBhvr>
                                      <p:tavLst>
                                        <p:tav tm="0">
                                          <p:val>
                                            <p:strVal val="0-#ppt_h/2"/>
                                          </p:val>
                                        </p:tav>
                                        <p:tav tm="100000">
                                          <p:val>
                                            <p:strVal val="#ppt_y"/>
                                          </p:val>
                                        </p:tav>
                                      </p:tavLst>
                                    </p:anim>
                                  </p:childTnLst>
                                </p:cTn>
                              </p:par>
                              <p:par>
                                <p:cTn id="729" presetID="19" presetClass="entr" presetSubtype="5" fill="hold" grpId="1" nodeType="withEffect">
                                  <p:stCondLst>
                                    <p:cond delay="0"/>
                                  </p:stCondLst>
                                  <p:childTnLst>
                                    <p:set>
                                      <p:cBhvr>
                                        <p:cTn id="730" dur="1" fill="hold">
                                          <p:stCondLst>
                                            <p:cond delay="0"/>
                                          </p:stCondLst>
                                        </p:cTn>
                                        <p:tgtEl>
                                          <p:spTgt spid="76"/>
                                        </p:tgtEl>
                                        <p:attrNameLst>
                                          <p:attrName>style.visibility</p:attrName>
                                        </p:attrNameLst>
                                      </p:cBhvr>
                                      <p:to>
                                        <p:strVal val="visible"/>
                                      </p:to>
                                    </p:set>
                                    <p:anim calcmode="lin" valueType="num">
                                      <p:cBhvr>
                                        <p:cTn id="731" dur="4000" fill="hold"/>
                                        <p:tgtEl>
                                          <p:spTgt spid="76"/>
                                        </p:tgtEl>
                                        <p:attrNameLst>
                                          <p:attrName>ppt_w</p:attrName>
                                        </p:attrNameLst>
                                      </p:cBhvr>
                                      <p:tavLst>
                                        <p:tav tm="0">
                                          <p:val>
                                            <p:strVal val="#ppt_w"/>
                                          </p:val>
                                        </p:tav>
                                        <p:tav tm="100000">
                                          <p:val>
                                            <p:strVal val="#ppt_w"/>
                                          </p:val>
                                        </p:tav>
                                      </p:tavLst>
                                    </p:anim>
                                    <p:anim calcmode="lin" valueType="num">
                                      <p:cBhvr>
                                        <p:cTn id="732" dur="4000" fill="hold"/>
                                        <p:tgtEl>
                                          <p:spTgt spid="76"/>
                                        </p:tgtEl>
                                        <p:attrNameLst>
                                          <p:attrName>ppt_h</p:attrName>
                                        </p:attrNameLst>
                                      </p:cBhvr>
                                      <p:tavLst>
                                        <p:tav tm="0" fmla="#ppt_h*sin(2.5*pi*$)">
                                          <p:val>
                                            <p:fltVal val="0"/>
                                          </p:val>
                                        </p:tav>
                                        <p:tav tm="100000">
                                          <p:val>
                                            <p:fltVal val="1"/>
                                          </p:val>
                                        </p:tav>
                                      </p:tavLst>
                                    </p:anim>
                                  </p:childTnLst>
                                </p:cTn>
                              </p:par>
                              <p:par>
                                <p:cTn id="733" presetID="2" presetClass="exit" presetSubtype="4" fill="hold" grpId="2" nodeType="withEffect">
                                  <p:stCondLst>
                                    <p:cond delay="0"/>
                                  </p:stCondLst>
                                  <p:childTnLst>
                                    <p:anim calcmode="lin" valueType="num">
                                      <p:cBhvr additive="base">
                                        <p:cTn id="734" dur="4500"/>
                                        <p:tgtEl>
                                          <p:spTgt spid="76"/>
                                        </p:tgtEl>
                                        <p:attrNameLst>
                                          <p:attrName>ppt_x</p:attrName>
                                        </p:attrNameLst>
                                      </p:cBhvr>
                                      <p:tavLst>
                                        <p:tav tm="0">
                                          <p:val>
                                            <p:strVal val="ppt_x"/>
                                          </p:val>
                                        </p:tav>
                                        <p:tav tm="100000">
                                          <p:val>
                                            <p:strVal val="ppt_x"/>
                                          </p:val>
                                        </p:tav>
                                      </p:tavLst>
                                    </p:anim>
                                    <p:anim calcmode="lin" valueType="num">
                                      <p:cBhvr additive="base">
                                        <p:cTn id="735" dur="4500"/>
                                        <p:tgtEl>
                                          <p:spTgt spid="76"/>
                                        </p:tgtEl>
                                        <p:attrNameLst>
                                          <p:attrName>ppt_y</p:attrName>
                                        </p:attrNameLst>
                                      </p:cBhvr>
                                      <p:tavLst>
                                        <p:tav tm="0">
                                          <p:val>
                                            <p:strVal val="ppt_y"/>
                                          </p:val>
                                        </p:tav>
                                        <p:tav tm="100000">
                                          <p:val>
                                            <p:strVal val="1+ppt_h/2"/>
                                          </p:val>
                                        </p:tav>
                                      </p:tavLst>
                                    </p:anim>
                                    <p:set>
                                      <p:cBhvr>
                                        <p:cTn id="736" dur="1" fill="hold">
                                          <p:stCondLst>
                                            <p:cond delay="4499"/>
                                          </p:stCondLst>
                                        </p:cTn>
                                        <p:tgtEl>
                                          <p:spTgt spid="76"/>
                                        </p:tgtEl>
                                        <p:attrNameLst>
                                          <p:attrName>style.visibility</p:attrName>
                                        </p:attrNameLst>
                                      </p:cBhvr>
                                      <p:to>
                                        <p:strVal val="hidden"/>
                                      </p:to>
                                    </p:set>
                                  </p:childTnLst>
                                </p:cTn>
                              </p:par>
                              <p:par>
                                <p:cTn id="737" presetID="3" presetClass="exit" presetSubtype="10" fill="hold" grpId="3" nodeType="withEffect">
                                  <p:stCondLst>
                                    <p:cond delay="0"/>
                                  </p:stCondLst>
                                  <p:childTnLst>
                                    <p:animEffect transition="out" filter="blinds(horizontal)">
                                      <p:cBhvr>
                                        <p:cTn id="738" dur="6000"/>
                                        <p:tgtEl>
                                          <p:spTgt spid="76"/>
                                        </p:tgtEl>
                                      </p:cBhvr>
                                    </p:animEffect>
                                    <p:set>
                                      <p:cBhvr>
                                        <p:cTn id="739" dur="1" fill="hold">
                                          <p:stCondLst>
                                            <p:cond delay="5999"/>
                                          </p:stCondLst>
                                        </p:cTn>
                                        <p:tgtEl>
                                          <p:spTgt spid="76"/>
                                        </p:tgtEl>
                                        <p:attrNameLst>
                                          <p:attrName>style.visibility</p:attrName>
                                        </p:attrNameLst>
                                      </p:cBhvr>
                                      <p:to>
                                        <p:strVal val="hidden"/>
                                      </p:to>
                                    </p:set>
                                  </p:childTnLst>
                                </p:cTn>
                              </p:par>
                              <p:par>
                                <p:cTn id="740" presetID="2" presetClass="entr" presetSubtype="1" fill="hold" grpId="0" nodeType="withEffect">
                                  <p:stCondLst>
                                    <p:cond delay="0"/>
                                  </p:stCondLst>
                                  <p:childTnLst>
                                    <p:set>
                                      <p:cBhvr>
                                        <p:cTn id="741" dur="1" fill="hold">
                                          <p:stCondLst>
                                            <p:cond delay="0"/>
                                          </p:stCondLst>
                                        </p:cTn>
                                        <p:tgtEl>
                                          <p:spTgt spid="77"/>
                                        </p:tgtEl>
                                        <p:attrNameLst>
                                          <p:attrName>style.visibility</p:attrName>
                                        </p:attrNameLst>
                                      </p:cBhvr>
                                      <p:to>
                                        <p:strVal val="visible"/>
                                      </p:to>
                                    </p:set>
                                    <p:anim calcmode="lin" valueType="num">
                                      <p:cBhvr additive="base">
                                        <p:cTn id="742" dur="4000" fill="hold"/>
                                        <p:tgtEl>
                                          <p:spTgt spid="77"/>
                                        </p:tgtEl>
                                        <p:attrNameLst>
                                          <p:attrName>ppt_x</p:attrName>
                                        </p:attrNameLst>
                                      </p:cBhvr>
                                      <p:tavLst>
                                        <p:tav tm="0">
                                          <p:val>
                                            <p:strVal val="#ppt_x"/>
                                          </p:val>
                                        </p:tav>
                                        <p:tav tm="100000">
                                          <p:val>
                                            <p:strVal val="#ppt_x"/>
                                          </p:val>
                                        </p:tav>
                                      </p:tavLst>
                                    </p:anim>
                                    <p:anim calcmode="lin" valueType="num">
                                      <p:cBhvr additive="base">
                                        <p:cTn id="743" dur="4000" fill="hold"/>
                                        <p:tgtEl>
                                          <p:spTgt spid="77"/>
                                        </p:tgtEl>
                                        <p:attrNameLst>
                                          <p:attrName>ppt_y</p:attrName>
                                        </p:attrNameLst>
                                      </p:cBhvr>
                                      <p:tavLst>
                                        <p:tav tm="0">
                                          <p:val>
                                            <p:strVal val="0-#ppt_h/2"/>
                                          </p:val>
                                        </p:tav>
                                        <p:tav tm="100000">
                                          <p:val>
                                            <p:strVal val="#ppt_y"/>
                                          </p:val>
                                        </p:tav>
                                      </p:tavLst>
                                    </p:anim>
                                  </p:childTnLst>
                                </p:cTn>
                              </p:par>
                              <p:par>
                                <p:cTn id="744" presetID="19" presetClass="entr" presetSubtype="5" fill="hold" grpId="1" nodeType="withEffect">
                                  <p:stCondLst>
                                    <p:cond delay="0"/>
                                  </p:stCondLst>
                                  <p:childTnLst>
                                    <p:set>
                                      <p:cBhvr>
                                        <p:cTn id="745" dur="1" fill="hold">
                                          <p:stCondLst>
                                            <p:cond delay="0"/>
                                          </p:stCondLst>
                                        </p:cTn>
                                        <p:tgtEl>
                                          <p:spTgt spid="77"/>
                                        </p:tgtEl>
                                        <p:attrNameLst>
                                          <p:attrName>style.visibility</p:attrName>
                                        </p:attrNameLst>
                                      </p:cBhvr>
                                      <p:to>
                                        <p:strVal val="visible"/>
                                      </p:to>
                                    </p:set>
                                    <p:anim calcmode="lin" valueType="num">
                                      <p:cBhvr>
                                        <p:cTn id="746" dur="4000" fill="hold"/>
                                        <p:tgtEl>
                                          <p:spTgt spid="77"/>
                                        </p:tgtEl>
                                        <p:attrNameLst>
                                          <p:attrName>ppt_w</p:attrName>
                                        </p:attrNameLst>
                                      </p:cBhvr>
                                      <p:tavLst>
                                        <p:tav tm="0">
                                          <p:val>
                                            <p:strVal val="#ppt_w"/>
                                          </p:val>
                                        </p:tav>
                                        <p:tav tm="100000">
                                          <p:val>
                                            <p:strVal val="#ppt_w"/>
                                          </p:val>
                                        </p:tav>
                                      </p:tavLst>
                                    </p:anim>
                                    <p:anim calcmode="lin" valueType="num">
                                      <p:cBhvr>
                                        <p:cTn id="747" dur="4000" fill="hold"/>
                                        <p:tgtEl>
                                          <p:spTgt spid="77"/>
                                        </p:tgtEl>
                                        <p:attrNameLst>
                                          <p:attrName>ppt_h</p:attrName>
                                        </p:attrNameLst>
                                      </p:cBhvr>
                                      <p:tavLst>
                                        <p:tav tm="0" fmla="#ppt_h*sin(2.5*pi*$)">
                                          <p:val>
                                            <p:fltVal val="0"/>
                                          </p:val>
                                        </p:tav>
                                        <p:tav tm="100000">
                                          <p:val>
                                            <p:fltVal val="1"/>
                                          </p:val>
                                        </p:tav>
                                      </p:tavLst>
                                    </p:anim>
                                  </p:childTnLst>
                                </p:cTn>
                              </p:par>
                              <p:par>
                                <p:cTn id="748" presetID="2" presetClass="exit" presetSubtype="4" fill="hold" grpId="2" nodeType="withEffect">
                                  <p:stCondLst>
                                    <p:cond delay="0"/>
                                  </p:stCondLst>
                                  <p:childTnLst>
                                    <p:anim calcmode="lin" valueType="num">
                                      <p:cBhvr additive="base">
                                        <p:cTn id="749" dur="4500"/>
                                        <p:tgtEl>
                                          <p:spTgt spid="77"/>
                                        </p:tgtEl>
                                        <p:attrNameLst>
                                          <p:attrName>ppt_x</p:attrName>
                                        </p:attrNameLst>
                                      </p:cBhvr>
                                      <p:tavLst>
                                        <p:tav tm="0">
                                          <p:val>
                                            <p:strVal val="ppt_x"/>
                                          </p:val>
                                        </p:tav>
                                        <p:tav tm="100000">
                                          <p:val>
                                            <p:strVal val="ppt_x"/>
                                          </p:val>
                                        </p:tav>
                                      </p:tavLst>
                                    </p:anim>
                                    <p:anim calcmode="lin" valueType="num">
                                      <p:cBhvr additive="base">
                                        <p:cTn id="750" dur="4500"/>
                                        <p:tgtEl>
                                          <p:spTgt spid="77"/>
                                        </p:tgtEl>
                                        <p:attrNameLst>
                                          <p:attrName>ppt_y</p:attrName>
                                        </p:attrNameLst>
                                      </p:cBhvr>
                                      <p:tavLst>
                                        <p:tav tm="0">
                                          <p:val>
                                            <p:strVal val="ppt_y"/>
                                          </p:val>
                                        </p:tav>
                                        <p:tav tm="100000">
                                          <p:val>
                                            <p:strVal val="1+ppt_h/2"/>
                                          </p:val>
                                        </p:tav>
                                      </p:tavLst>
                                    </p:anim>
                                    <p:set>
                                      <p:cBhvr>
                                        <p:cTn id="751" dur="1" fill="hold">
                                          <p:stCondLst>
                                            <p:cond delay="4499"/>
                                          </p:stCondLst>
                                        </p:cTn>
                                        <p:tgtEl>
                                          <p:spTgt spid="77"/>
                                        </p:tgtEl>
                                        <p:attrNameLst>
                                          <p:attrName>style.visibility</p:attrName>
                                        </p:attrNameLst>
                                      </p:cBhvr>
                                      <p:to>
                                        <p:strVal val="hidden"/>
                                      </p:to>
                                    </p:set>
                                  </p:childTnLst>
                                </p:cTn>
                              </p:par>
                              <p:par>
                                <p:cTn id="752" presetID="3" presetClass="exit" presetSubtype="10" fill="hold" grpId="3" nodeType="withEffect">
                                  <p:stCondLst>
                                    <p:cond delay="0"/>
                                  </p:stCondLst>
                                  <p:childTnLst>
                                    <p:animEffect transition="out" filter="blinds(horizontal)">
                                      <p:cBhvr>
                                        <p:cTn id="753" dur="6000"/>
                                        <p:tgtEl>
                                          <p:spTgt spid="77"/>
                                        </p:tgtEl>
                                      </p:cBhvr>
                                    </p:animEffect>
                                    <p:set>
                                      <p:cBhvr>
                                        <p:cTn id="754" dur="1" fill="hold">
                                          <p:stCondLst>
                                            <p:cond delay="5999"/>
                                          </p:stCondLst>
                                        </p:cTn>
                                        <p:tgtEl>
                                          <p:spTgt spid="77"/>
                                        </p:tgtEl>
                                        <p:attrNameLst>
                                          <p:attrName>style.visibility</p:attrName>
                                        </p:attrNameLst>
                                      </p:cBhvr>
                                      <p:to>
                                        <p:strVal val="hidden"/>
                                      </p:to>
                                    </p:set>
                                  </p:childTnLst>
                                </p:cTn>
                              </p:par>
                              <p:par>
                                <p:cTn id="755" presetID="2" presetClass="entr" presetSubtype="1" fill="hold" grpId="0" nodeType="withEffect">
                                  <p:stCondLst>
                                    <p:cond delay="0"/>
                                  </p:stCondLst>
                                  <p:childTnLst>
                                    <p:set>
                                      <p:cBhvr>
                                        <p:cTn id="756" dur="1" fill="hold">
                                          <p:stCondLst>
                                            <p:cond delay="0"/>
                                          </p:stCondLst>
                                        </p:cTn>
                                        <p:tgtEl>
                                          <p:spTgt spid="78"/>
                                        </p:tgtEl>
                                        <p:attrNameLst>
                                          <p:attrName>style.visibility</p:attrName>
                                        </p:attrNameLst>
                                      </p:cBhvr>
                                      <p:to>
                                        <p:strVal val="visible"/>
                                      </p:to>
                                    </p:set>
                                    <p:anim calcmode="lin" valueType="num">
                                      <p:cBhvr additive="base">
                                        <p:cTn id="757" dur="4000" fill="hold"/>
                                        <p:tgtEl>
                                          <p:spTgt spid="78"/>
                                        </p:tgtEl>
                                        <p:attrNameLst>
                                          <p:attrName>ppt_x</p:attrName>
                                        </p:attrNameLst>
                                      </p:cBhvr>
                                      <p:tavLst>
                                        <p:tav tm="0">
                                          <p:val>
                                            <p:strVal val="#ppt_x"/>
                                          </p:val>
                                        </p:tav>
                                        <p:tav tm="100000">
                                          <p:val>
                                            <p:strVal val="#ppt_x"/>
                                          </p:val>
                                        </p:tav>
                                      </p:tavLst>
                                    </p:anim>
                                    <p:anim calcmode="lin" valueType="num">
                                      <p:cBhvr additive="base">
                                        <p:cTn id="758" dur="4000" fill="hold"/>
                                        <p:tgtEl>
                                          <p:spTgt spid="78"/>
                                        </p:tgtEl>
                                        <p:attrNameLst>
                                          <p:attrName>ppt_y</p:attrName>
                                        </p:attrNameLst>
                                      </p:cBhvr>
                                      <p:tavLst>
                                        <p:tav tm="0">
                                          <p:val>
                                            <p:strVal val="0-#ppt_h/2"/>
                                          </p:val>
                                        </p:tav>
                                        <p:tav tm="100000">
                                          <p:val>
                                            <p:strVal val="#ppt_y"/>
                                          </p:val>
                                        </p:tav>
                                      </p:tavLst>
                                    </p:anim>
                                  </p:childTnLst>
                                </p:cTn>
                              </p:par>
                              <p:par>
                                <p:cTn id="759" presetID="19" presetClass="entr" presetSubtype="5" fill="hold" grpId="1" nodeType="withEffect">
                                  <p:stCondLst>
                                    <p:cond delay="0"/>
                                  </p:stCondLst>
                                  <p:childTnLst>
                                    <p:set>
                                      <p:cBhvr>
                                        <p:cTn id="760" dur="1" fill="hold">
                                          <p:stCondLst>
                                            <p:cond delay="0"/>
                                          </p:stCondLst>
                                        </p:cTn>
                                        <p:tgtEl>
                                          <p:spTgt spid="78"/>
                                        </p:tgtEl>
                                        <p:attrNameLst>
                                          <p:attrName>style.visibility</p:attrName>
                                        </p:attrNameLst>
                                      </p:cBhvr>
                                      <p:to>
                                        <p:strVal val="visible"/>
                                      </p:to>
                                    </p:set>
                                    <p:anim calcmode="lin" valueType="num">
                                      <p:cBhvr>
                                        <p:cTn id="761" dur="4000" fill="hold"/>
                                        <p:tgtEl>
                                          <p:spTgt spid="78"/>
                                        </p:tgtEl>
                                        <p:attrNameLst>
                                          <p:attrName>ppt_w</p:attrName>
                                        </p:attrNameLst>
                                      </p:cBhvr>
                                      <p:tavLst>
                                        <p:tav tm="0">
                                          <p:val>
                                            <p:strVal val="#ppt_w"/>
                                          </p:val>
                                        </p:tav>
                                        <p:tav tm="100000">
                                          <p:val>
                                            <p:strVal val="#ppt_w"/>
                                          </p:val>
                                        </p:tav>
                                      </p:tavLst>
                                    </p:anim>
                                    <p:anim calcmode="lin" valueType="num">
                                      <p:cBhvr>
                                        <p:cTn id="762" dur="4000" fill="hold"/>
                                        <p:tgtEl>
                                          <p:spTgt spid="78"/>
                                        </p:tgtEl>
                                        <p:attrNameLst>
                                          <p:attrName>ppt_h</p:attrName>
                                        </p:attrNameLst>
                                      </p:cBhvr>
                                      <p:tavLst>
                                        <p:tav tm="0" fmla="#ppt_h*sin(2.5*pi*$)">
                                          <p:val>
                                            <p:fltVal val="0"/>
                                          </p:val>
                                        </p:tav>
                                        <p:tav tm="100000">
                                          <p:val>
                                            <p:fltVal val="1"/>
                                          </p:val>
                                        </p:tav>
                                      </p:tavLst>
                                    </p:anim>
                                  </p:childTnLst>
                                </p:cTn>
                              </p:par>
                              <p:par>
                                <p:cTn id="763" presetID="2" presetClass="exit" presetSubtype="4" fill="hold" grpId="2" nodeType="withEffect">
                                  <p:stCondLst>
                                    <p:cond delay="0"/>
                                  </p:stCondLst>
                                  <p:childTnLst>
                                    <p:anim calcmode="lin" valueType="num">
                                      <p:cBhvr additive="base">
                                        <p:cTn id="764" dur="4500"/>
                                        <p:tgtEl>
                                          <p:spTgt spid="78"/>
                                        </p:tgtEl>
                                        <p:attrNameLst>
                                          <p:attrName>ppt_x</p:attrName>
                                        </p:attrNameLst>
                                      </p:cBhvr>
                                      <p:tavLst>
                                        <p:tav tm="0">
                                          <p:val>
                                            <p:strVal val="ppt_x"/>
                                          </p:val>
                                        </p:tav>
                                        <p:tav tm="100000">
                                          <p:val>
                                            <p:strVal val="ppt_x"/>
                                          </p:val>
                                        </p:tav>
                                      </p:tavLst>
                                    </p:anim>
                                    <p:anim calcmode="lin" valueType="num">
                                      <p:cBhvr additive="base">
                                        <p:cTn id="765" dur="4500"/>
                                        <p:tgtEl>
                                          <p:spTgt spid="78"/>
                                        </p:tgtEl>
                                        <p:attrNameLst>
                                          <p:attrName>ppt_y</p:attrName>
                                        </p:attrNameLst>
                                      </p:cBhvr>
                                      <p:tavLst>
                                        <p:tav tm="0">
                                          <p:val>
                                            <p:strVal val="ppt_y"/>
                                          </p:val>
                                        </p:tav>
                                        <p:tav tm="100000">
                                          <p:val>
                                            <p:strVal val="1+ppt_h/2"/>
                                          </p:val>
                                        </p:tav>
                                      </p:tavLst>
                                    </p:anim>
                                    <p:set>
                                      <p:cBhvr>
                                        <p:cTn id="766" dur="1" fill="hold">
                                          <p:stCondLst>
                                            <p:cond delay="4499"/>
                                          </p:stCondLst>
                                        </p:cTn>
                                        <p:tgtEl>
                                          <p:spTgt spid="78"/>
                                        </p:tgtEl>
                                        <p:attrNameLst>
                                          <p:attrName>style.visibility</p:attrName>
                                        </p:attrNameLst>
                                      </p:cBhvr>
                                      <p:to>
                                        <p:strVal val="hidden"/>
                                      </p:to>
                                    </p:set>
                                  </p:childTnLst>
                                </p:cTn>
                              </p:par>
                              <p:par>
                                <p:cTn id="767" presetID="3" presetClass="exit" presetSubtype="10" fill="hold" grpId="3" nodeType="withEffect">
                                  <p:stCondLst>
                                    <p:cond delay="0"/>
                                  </p:stCondLst>
                                  <p:childTnLst>
                                    <p:animEffect transition="out" filter="blinds(horizontal)">
                                      <p:cBhvr>
                                        <p:cTn id="768" dur="6000"/>
                                        <p:tgtEl>
                                          <p:spTgt spid="78"/>
                                        </p:tgtEl>
                                      </p:cBhvr>
                                    </p:animEffect>
                                    <p:set>
                                      <p:cBhvr>
                                        <p:cTn id="769" dur="1" fill="hold">
                                          <p:stCondLst>
                                            <p:cond delay="5999"/>
                                          </p:stCondLst>
                                        </p:cTn>
                                        <p:tgtEl>
                                          <p:spTgt spid="78"/>
                                        </p:tgtEl>
                                        <p:attrNameLst>
                                          <p:attrName>style.visibility</p:attrName>
                                        </p:attrNameLst>
                                      </p:cBhvr>
                                      <p:to>
                                        <p:strVal val="hidden"/>
                                      </p:to>
                                    </p:set>
                                  </p:childTnLst>
                                </p:cTn>
                              </p:par>
                              <p:par>
                                <p:cTn id="770" presetID="2" presetClass="entr" presetSubtype="1" fill="hold" grpId="0" nodeType="withEffect">
                                  <p:stCondLst>
                                    <p:cond delay="0"/>
                                  </p:stCondLst>
                                  <p:childTnLst>
                                    <p:set>
                                      <p:cBhvr>
                                        <p:cTn id="771" dur="1" fill="hold">
                                          <p:stCondLst>
                                            <p:cond delay="0"/>
                                          </p:stCondLst>
                                        </p:cTn>
                                        <p:tgtEl>
                                          <p:spTgt spid="58"/>
                                        </p:tgtEl>
                                        <p:attrNameLst>
                                          <p:attrName>style.visibility</p:attrName>
                                        </p:attrNameLst>
                                      </p:cBhvr>
                                      <p:to>
                                        <p:strVal val="visible"/>
                                      </p:to>
                                    </p:set>
                                    <p:anim calcmode="lin" valueType="num">
                                      <p:cBhvr additive="base">
                                        <p:cTn id="772" dur="4000" fill="hold"/>
                                        <p:tgtEl>
                                          <p:spTgt spid="58"/>
                                        </p:tgtEl>
                                        <p:attrNameLst>
                                          <p:attrName>ppt_x</p:attrName>
                                        </p:attrNameLst>
                                      </p:cBhvr>
                                      <p:tavLst>
                                        <p:tav tm="0">
                                          <p:val>
                                            <p:strVal val="#ppt_x"/>
                                          </p:val>
                                        </p:tav>
                                        <p:tav tm="100000">
                                          <p:val>
                                            <p:strVal val="#ppt_x"/>
                                          </p:val>
                                        </p:tav>
                                      </p:tavLst>
                                    </p:anim>
                                    <p:anim calcmode="lin" valueType="num">
                                      <p:cBhvr additive="base">
                                        <p:cTn id="773" dur="4000" fill="hold"/>
                                        <p:tgtEl>
                                          <p:spTgt spid="58"/>
                                        </p:tgtEl>
                                        <p:attrNameLst>
                                          <p:attrName>ppt_y</p:attrName>
                                        </p:attrNameLst>
                                      </p:cBhvr>
                                      <p:tavLst>
                                        <p:tav tm="0">
                                          <p:val>
                                            <p:strVal val="0-#ppt_h/2"/>
                                          </p:val>
                                        </p:tav>
                                        <p:tav tm="100000">
                                          <p:val>
                                            <p:strVal val="#ppt_y"/>
                                          </p:val>
                                        </p:tav>
                                      </p:tavLst>
                                    </p:anim>
                                  </p:childTnLst>
                                </p:cTn>
                              </p:par>
                              <p:par>
                                <p:cTn id="774" presetID="19" presetClass="entr" presetSubtype="5" fill="hold" grpId="1" nodeType="withEffect">
                                  <p:stCondLst>
                                    <p:cond delay="0"/>
                                  </p:stCondLst>
                                  <p:childTnLst>
                                    <p:set>
                                      <p:cBhvr>
                                        <p:cTn id="775" dur="1" fill="hold">
                                          <p:stCondLst>
                                            <p:cond delay="0"/>
                                          </p:stCondLst>
                                        </p:cTn>
                                        <p:tgtEl>
                                          <p:spTgt spid="58"/>
                                        </p:tgtEl>
                                        <p:attrNameLst>
                                          <p:attrName>style.visibility</p:attrName>
                                        </p:attrNameLst>
                                      </p:cBhvr>
                                      <p:to>
                                        <p:strVal val="visible"/>
                                      </p:to>
                                    </p:set>
                                    <p:anim calcmode="lin" valueType="num">
                                      <p:cBhvr>
                                        <p:cTn id="776" dur="4000" fill="hold"/>
                                        <p:tgtEl>
                                          <p:spTgt spid="58"/>
                                        </p:tgtEl>
                                        <p:attrNameLst>
                                          <p:attrName>ppt_w</p:attrName>
                                        </p:attrNameLst>
                                      </p:cBhvr>
                                      <p:tavLst>
                                        <p:tav tm="0">
                                          <p:val>
                                            <p:strVal val="#ppt_w"/>
                                          </p:val>
                                        </p:tav>
                                        <p:tav tm="100000">
                                          <p:val>
                                            <p:strVal val="#ppt_w"/>
                                          </p:val>
                                        </p:tav>
                                      </p:tavLst>
                                    </p:anim>
                                    <p:anim calcmode="lin" valueType="num">
                                      <p:cBhvr>
                                        <p:cTn id="777" dur="4000" fill="hold"/>
                                        <p:tgtEl>
                                          <p:spTgt spid="58"/>
                                        </p:tgtEl>
                                        <p:attrNameLst>
                                          <p:attrName>ppt_h</p:attrName>
                                        </p:attrNameLst>
                                      </p:cBhvr>
                                      <p:tavLst>
                                        <p:tav tm="0" fmla="#ppt_h*sin(2.5*pi*$)">
                                          <p:val>
                                            <p:fltVal val="0"/>
                                          </p:val>
                                        </p:tav>
                                        <p:tav tm="100000">
                                          <p:val>
                                            <p:fltVal val="1"/>
                                          </p:val>
                                        </p:tav>
                                      </p:tavLst>
                                    </p:anim>
                                  </p:childTnLst>
                                </p:cTn>
                              </p:par>
                              <p:par>
                                <p:cTn id="778" presetID="2" presetClass="exit" presetSubtype="4" fill="hold" grpId="2" nodeType="withEffect">
                                  <p:stCondLst>
                                    <p:cond delay="0"/>
                                  </p:stCondLst>
                                  <p:childTnLst>
                                    <p:anim calcmode="lin" valueType="num">
                                      <p:cBhvr additive="base">
                                        <p:cTn id="779" dur="4500"/>
                                        <p:tgtEl>
                                          <p:spTgt spid="58"/>
                                        </p:tgtEl>
                                        <p:attrNameLst>
                                          <p:attrName>ppt_x</p:attrName>
                                        </p:attrNameLst>
                                      </p:cBhvr>
                                      <p:tavLst>
                                        <p:tav tm="0">
                                          <p:val>
                                            <p:strVal val="ppt_x"/>
                                          </p:val>
                                        </p:tav>
                                        <p:tav tm="100000">
                                          <p:val>
                                            <p:strVal val="ppt_x"/>
                                          </p:val>
                                        </p:tav>
                                      </p:tavLst>
                                    </p:anim>
                                    <p:anim calcmode="lin" valueType="num">
                                      <p:cBhvr additive="base">
                                        <p:cTn id="780" dur="4500"/>
                                        <p:tgtEl>
                                          <p:spTgt spid="58"/>
                                        </p:tgtEl>
                                        <p:attrNameLst>
                                          <p:attrName>ppt_y</p:attrName>
                                        </p:attrNameLst>
                                      </p:cBhvr>
                                      <p:tavLst>
                                        <p:tav tm="0">
                                          <p:val>
                                            <p:strVal val="ppt_y"/>
                                          </p:val>
                                        </p:tav>
                                        <p:tav tm="100000">
                                          <p:val>
                                            <p:strVal val="1+ppt_h/2"/>
                                          </p:val>
                                        </p:tav>
                                      </p:tavLst>
                                    </p:anim>
                                    <p:set>
                                      <p:cBhvr>
                                        <p:cTn id="781" dur="1" fill="hold">
                                          <p:stCondLst>
                                            <p:cond delay="4499"/>
                                          </p:stCondLst>
                                        </p:cTn>
                                        <p:tgtEl>
                                          <p:spTgt spid="58"/>
                                        </p:tgtEl>
                                        <p:attrNameLst>
                                          <p:attrName>style.visibility</p:attrName>
                                        </p:attrNameLst>
                                      </p:cBhvr>
                                      <p:to>
                                        <p:strVal val="hidden"/>
                                      </p:to>
                                    </p:set>
                                  </p:childTnLst>
                                </p:cTn>
                              </p:par>
                              <p:par>
                                <p:cTn id="782" presetID="3" presetClass="exit" presetSubtype="10" fill="hold" grpId="3" nodeType="withEffect">
                                  <p:stCondLst>
                                    <p:cond delay="0"/>
                                  </p:stCondLst>
                                  <p:childTnLst>
                                    <p:animEffect transition="out" filter="blinds(horizontal)">
                                      <p:cBhvr>
                                        <p:cTn id="783" dur="6000"/>
                                        <p:tgtEl>
                                          <p:spTgt spid="58"/>
                                        </p:tgtEl>
                                      </p:cBhvr>
                                    </p:animEffect>
                                    <p:set>
                                      <p:cBhvr>
                                        <p:cTn id="784" dur="1" fill="hold">
                                          <p:stCondLst>
                                            <p:cond delay="5999"/>
                                          </p:stCondLst>
                                        </p:cTn>
                                        <p:tgtEl>
                                          <p:spTgt spid="58"/>
                                        </p:tgtEl>
                                        <p:attrNameLst>
                                          <p:attrName>style.visibility</p:attrName>
                                        </p:attrNameLst>
                                      </p:cBhvr>
                                      <p:to>
                                        <p:strVal val="hidden"/>
                                      </p:to>
                                    </p:set>
                                  </p:childTnLst>
                                </p:cTn>
                              </p:par>
                              <p:par>
                                <p:cTn id="785" presetID="2" presetClass="entr" presetSubtype="1" fill="hold" grpId="0" nodeType="withEffect">
                                  <p:stCondLst>
                                    <p:cond delay="0"/>
                                  </p:stCondLst>
                                  <p:childTnLst>
                                    <p:set>
                                      <p:cBhvr>
                                        <p:cTn id="786" dur="1" fill="hold">
                                          <p:stCondLst>
                                            <p:cond delay="0"/>
                                          </p:stCondLst>
                                        </p:cTn>
                                        <p:tgtEl>
                                          <p:spTgt spid="71"/>
                                        </p:tgtEl>
                                        <p:attrNameLst>
                                          <p:attrName>style.visibility</p:attrName>
                                        </p:attrNameLst>
                                      </p:cBhvr>
                                      <p:to>
                                        <p:strVal val="visible"/>
                                      </p:to>
                                    </p:set>
                                    <p:anim calcmode="lin" valueType="num">
                                      <p:cBhvr additive="base">
                                        <p:cTn id="787" dur="4000" fill="hold"/>
                                        <p:tgtEl>
                                          <p:spTgt spid="71"/>
                                        </p:tgtEl>
                                        <p:attrNameLst>
                                          <p:attrName>ppt_x</p:attrName>
                                        </p:attrNameLst>
                                      </p:cBhvr>
                                      <p:tavLst>
                                        <p:tav tm="0">
                                          <p:val>
                                            <p:strVal val="#ppt_x"/>
                                          </p:val>
                                        </p:tav>
                                        <p:tav tm="100000">
                                          <p:val>
                                            <p:strVal val="#ppt_x"/>
                                          </p:val>
                                        </p:tav>
                                      </p:tavLst>
                                    </p:anim>
                                    <p:anim calcmode="lin" valueType="num">
                                      <p:cBhvr additive="base">
                                        <p:cTn id="788" dur="4000" fill="hold"/>
                                        <p:tgtEl>
                                          <p:spTgt spid="71"/>
                                        </p:tgtEl>
                                        <p:attrNameLst>
                                          <p:attrName>ppt_y</p:attrName>
                                        </p:attrNameLst>
                                      </p:cBhvr>
                                      <p:tavLst>
                                        <p:tav tm="0">
                                          <p:val>
                                            <p:strVal val="0-#ppt_h/2"/>
                                          </p:val>
                                        </p:tav>
                                        <p:tav tm="100000">
                                          <p:val>
                                            <p:strVal val="#ppt_y"/>
                                          </p:val>
                                        </p:tav>
                                      </p:tavLst>
                                    </p:anim>
                                  </p:childTnLst>
                                </p:cTn>
                              </p:par>
                              <p:par>
                                <p:cTn id="789" presetID="19" presetClass="entr" presetSubtype="5" fill="hold" grpId="1" nodeType="withEffect">
                                  <p:stCondLst>
                                    <p:cond delay="0"/>
                                  </p:stCondLst>
                                  <p:childTnLst>
                                    <p:set>
                                      <p:cBhvr>
                                        <p:cTn id="790" dur="1" fill="hold">
                                          <p:stCondLst>
                                            <p:cond delay="0"/>
                                          </p:stCondLst>
                                        </p:cTn>
                                        <p:tgtEl>
                                          <p:spTgt spid="71"/>
                                        </p:tgtEl>
                                        <p:attrNameLst>
                                          <p:attrName>style.visibility</p:attrName>
                                        </p:attrNameLst>
                                      </p:cBhvr>
                                      <p:to>
                                        <p:strVal val="visible"/>
                                      </p:to>
                                    </p:set>
                                    <p:anim calcmode="lin" valueType="num">
                                      <p:cBhvr>
                                        <p:cTn id="791" dur="4000" fill="hold"/>
                                        <p:tgtEl>
                                          <p:spTgt spid="71"/>
                                        </p:tgtEl>
                                        <p:attrNameLst>
                                          <p:attrName>ppt_w</p:attrName>
                                        </p:attrNameLst>
                                      </p:cBhvr>
                                      <p:tavLst>
                                        <p:tav tm="0">
                                          <p:val>
                                            <p:strVal val="#ppt_w"/>
                                          </p:val>
                                        </p:tav>
                                        <p:tav tm="100000">
                                          <p:val>
                                            <p:strVal val="#ppt_w"/>
                                          </p:val>
                                        </p:tav>
                                      </p:tavLst>
                                    </p:anim>
                                    <p:anim calcmode="lin" valueType="num">
                                      <p:cBhvr>
                                        <p:cTn id="792" dur="4000" fill="hold"/>
                                        <p:tgtEl>
                                          <p:spTgt spid="71"/>
                                        </p:tgtEl>
                                        <p:attrNameLst>
                                          <p:attrName>ppt_h</p:attrName>
                                        </p:attrNameLst>
                                      </p:cBhvr>
                                      <p:tavLst>
                                        <p:tav tm="0" fmla="#ppt_h*sin(2.5*pi*$)">
                                          <p:val>
                                            <p:fltVal val="0"/>
                                          </p:val>
                                        </p:tav>
                                        <p:tav tm="100000">
                                          <p:val>
                                            <p:fltVal val="1"/>
                                          </p:val>
                                        </p:tav>
                                      </p:tavLst>
                                    </p:anim>
                                  </p:childTnLst>
                                </p:cTn>
                              </p:par>
                              <p:par>
                                <p:cTn id="793" presetID="2" presetClass="exit" presetSubtype="4" fill="hold" grpId="2" nodeType="withEffect">
                                  <p:stCondLst>
                                    <p:cond delay="0"/>
                                  </p:stCondLst>
                                  <p:childTnLst>
                                    <p:anim calcmode="lin" valueType="num">
                                      <p:cBhvr additive="base">
                                        <p:cTn id="794" dur="4500"/>
                                        <p:tgtEl>
                                          <p:spTgt spid="71"/>
                                        </p:tgtEl>
                                        <p:attrNameLst>
                                          <p:attrName>ppt_x</p:attrName>
                                        </p:attrNameLst>
                                      </p:cBhvr>
                                      <p:tavLst>
                                        <p:tav tm="0">
                                          <p:val>
                                            <p:strVal val="ppt_x"/>
                                          </p:val>
                                        </p:tav>
                                        <p:tav tm="100000">
                                          <p:val>
                                            <p:strVal val="ppt_x"/>
                                          </p:val>
                                        </p:tav>
                                      </p:tavLst>
                                    </p:anim>
                                    <p:anim calcmode="lin" valueType="num">
                                      <p:cBhvr additive="base">
                                        <p:cTn id="795" dur="4500"/>
                                        <p:tgtEl>
                                          <p:spTgt spid="71"/>
                                        </p:tgtEl>
                                        <p:attrNameLst>
                                          <p:attrName>ppt_y</p:attrName>
                                        </p:attrNameLst>
                                      </p:cBhvr>
                                      <p:tavLst>
                                        <p:tav tm="0">
                                          <p:val>
                                            <p:strVal val="ppt_y"/>
                                          </p:val>
                                        </p:tav>
                                        <p:tav tm="100000">
                                          <p:val>
                                            <p:strVal val="1+ppt_h/2"/>
                                          </p:val>
                                        </p:tav>
                                      </p:tavLst>
                                    </p:anim>
                                    <p:set>
                                      <p:cBhvr>
                                        <p:cTn id="796" dur="1" fill="hold">
                                          <p:stCondLst>
                                            <p:cond delay="4499"/>
                                          </p:stCondLst>
                                        </p:cTn>
                                        <p:tgtEl>
                                          <p:spTgt spid="71"/>
                                        </p:tgtEl>
                                        <p:attrNameLst>
                                          <p:attrName>style.visibility</p:attrName>
                                        </p:attrNameLst>
                                      </p:cBhvr>
                                      <p:to>
                                        <p:strVal val="hidden"/>
                                      </p:to>
                                    </p:set>
                                  </p:childTnLst>
                                </p:cTn>
                              </p:par>
                              <p:par>
                                <p:cTn id="797" presetID="3" presetClass="exit" presetSubtype="10" fill="hold" grpId="3" nodeType="withEffect">
                                  <p:stCondLst>
                                    <p:cond delay="0"/>
                                  </p:stCondLst>
                                  <p:childTnLst>
                                    <p:animEffect transition="out" filter="blinds(horizontal)">
                                      <p:cBhvr>
                                        <p:cTn id="798" dur="6000"/>
                                        <p:tgtEl>
                                          <p:spTgt spid="71"/>
                                        </p:tgtEl>
                                      </p:cBhvr>
                                    </p:animEffect>
                                    <p:set>
                                      <p:cBhvr>
                                        <p:cTn id="799" dur="1" fill="hold">
                                          <p:stCondLst>
                                            <p:cond delay="5999"/>
                                          </p:stCondLst>
                                        </p:cTn>
                                        <p:tgtEl>
                                          <p:spTgt spid="71"/>
                                        </p:tgtEl>
                                        <p:attrNameLst>
                                          <p:attrName>style.visibility</p:attrName>
                                        </p:attrNameLst>
                                      </p:cBhvr>
                                      <p:to>
                                        <p:strVal val="hidden"/>
                                      </p:to>
                                    </p:set>
                                  </p:childTnLst>
                                </p:cTn>
                              </p:par>
                              <p:par>
                                <p:cTn id="800" presetID="2" presetClass="entr" presetSubtype="1" fill="hold" grpId="0" nodeType="withEffect">
                                  <p:stCondLst>
                                    <p:cond delay="0"/>
                                  </p:stCondLst>
                                  <p:childTnLst>
                                    <p:set>
                                      <p:cBhvr>
                                        <p:cTn id="801" dur="1" fill="hold">
                                          <p:stCondLst>
                                            <p:cond delay="0"/>
                                          </p:stCondLst>
                                        </p:cTn>
                                        <p:tgtEl>
                                          <p:spTgt spid="72"/>
                                        </p:tgtEl>
                                        <p:attrNameLst>
                                          <p:attrName>style.visibility</p:attrName>
                                        </p:attrNameLst>
                                      </p:cBhvr>
                                      <p:to>
                                        <p:strVal val="visible"/>
                                      </p:to>
                                    </p:set>
                                    <p:anim calcmode="lin" valueType="num">
                                      <p:cBhvr additive="base">
                                        <p:cTn id="802" dur="4000" fill="hold"/>
                                        <p:tgtEl>
                                          <p:spTgt spid="72"/>
                                        </p:tgtEl>
                                        <p:attrNameLst>
                                          <p:attrName>ppt_x</p:attrName>
                                        </p:attrNameLst>
                                      </p:cBhvr>
                                      <p:tavLst>
                                        <p:tav tm="0">
                                          <p:val>
                                            <p:strVal val="#ppt_x"/>
                                          </p:val>
                                        </p:tav>
                                        <p:tav tm="100000">
                                          <p:val>
                                            <p:strVal val="#ppt_x"/>
                                          </p:val>
                                        </p:tav>
                                      </p:tavLst>
                                    </p:anim>
                                    <p:anim calcmode="lin" valueType="num">
                                      <p:cBhvr additive="base">
                                        <p:cTn id="803" dur="4000" fill="hold"/>
                                        <p:tgtEl>
                                          <p:spTgt spid="72"/>
                                        </p:tgtEl>
                                        <p:attrNameLst>
                                          <p:attrName>ppt_y</p:attrName>
                                        </p:attrNameLst>
                                      </p:cBhvr>
                                      <p:tavLst>
                                        <p:tav tm="0">
                                          <p:val>
                                            <p:strVal val="0-#ppt_h/2"/>
                                          </p:val>
                                        </p:tav>
                                        <p:tav tm="100000">
                                          <p:val>
                                            <p:strVal val="#ppt_y"/>
                                          </p:val>
                                        </p:tav>
                                      </p:tavLst>
                                    </p:anim>
                                  </p:childTnLst>
                                </p:cTn>
                              </p:par>
                              <p:par>
                                <p:cTn id="804" presetID="19" presetClass="entr" presetSubtype="5" fill="hold" grpId="1" nodeType="withEffect">
                                  <p:stCondLst>
                                    <p:cond delay="0"/>
                                  </p:stCondLst>
                                  <p:childTnLst>
                                    <p:set>
                                      <p:cBhvr>
                                        <p:cTn id="805" dur="1" fill="hold">
                                          <p:stCondLst>
                                            <p:cond delay="0"/>
                                          </p:stCondLst>
                                        </p:cTn>
                                        <p:tgtEl>
                                          <p:spTgt spid="72"/>
                                        </p:tgtEl>
                                        <p:attrNameLst>
                                          <p:attrName>style.visibility</p:attrName>
                                        </p:attrNameLst>
                                      </p:cBhvr>
                                      <p:to>
                                        <p:strVal val="visible"/>
                                      </p:to>
                                    </p:set>
                                    <p:anim calcmode="lin" valueType="num">
                                      <p:cBhvr>
                                        <p:cTn id="806" dur="4000" fill="hold"/>
                                        <p:tgtEl>
                                          <p:spTgt spid="72"/>
                                        </p:tgtEl>
                                        <p:attrNameLst>
                                          <p:attrName>ppt_w</p:attrName>
                                        </p:attrNameLst>
                                      </p:cBhvr>
                                      <p:tavLst>
                                        <p:tav tm="0">
                                          <p:val>
                                            <p:strVal val="#ppt_w"/>
                                          </p:val>
                                        </p:tav>
                                        <p:tav tm="100000">
                                          <p:val>
                                            <p:strVal val="#ppt_w"/>
                                          </p:val>
                                        </p:tav>
                                      </p:tavLst>
                                    </p:anim>
                                    <p:anim calcmode="lin" valueType="num">
                                      <p:cBhvr>
                                        <p:cTn id="807" dur="4000" fill="hold"/>
                                        <p:tgtEl>
                                          <p:spTgt spid="72"/>
                                        </p:tgtEl>
                                        <p:attrNameLst>
                                          <p:attrName>ppt_h</p:attrName>
                                        </p:attrNameLst>
                                      </p:cBhvr>
                                      <p:tavLst>
                                        <p:tav tm="0" fmla="#ppt_h*sin(2.5*pi*$)">
                                          <p:val>
                                            <p:fltVal val="0"/>
                                          </p:val>
                                        </p:tav>
                                        <p:tav tm="100000">
                                          <p:val>
                                            <p:fltVal val="1"/>
                                          </p:val>
                                        </p:tav>
                                      </p:tavLst>
                                    </p:anim>
                                  </p:childTnLst>
                                </p:cTn>
                              </p:par>
                              <p:par>
                                <p:cTn id="808" presetID="2" presetClass="exit" presetSubtype="4" fill="hold" grpId="2" nodeType="withEffect">
                                  <p:stCondLst>
                                    <p:cond delay="0"/>
                                  </p:stCondLst>
                                  <p:childTnLst>
                                    <p:anim calcmode="lin" valueType="num">
                                      <p:cBhvr additive="base">
                                        <p:cTn id="809" dur="4500"/>
                                        <p:tgtEl>
                                          <p:spTgt spid="72"/>
                                        </p:tgtEl>
                                        <p:attrNameLst>
                                          <p:attrName>ppt_x</p:attrName>
                                        </p:attrNameLst>
                                      </p:cBhvr>
                                      <p:tavLst>
                                        <p:tav tm="0">
                                          <p:val>
                                            <p:strVal val="ppt_x"/>
                                          </p:val>
                                        </p:tav>
                                        <p:tav tm="100000">
                                          <p:val>
                                            <p:strVal val="ppt_x"/>
                                          </p:val>
                                        </p:tav>
                                      </p:tavLst>
                                    </p:anim>
                                    <p:anim calcmode="lin" valueType="num">
                                      <p:cBhvr additive="base">
                                        <p:cTn id="810" dur="4500"/>
                                        <p:tgtEl>
                                          <p:spTgt spid="72"/>
                                        </p:tgtEl>
                                        <p:attrNameLst>
                                          <p:attrName>ppt_y</p:attrName>
                                        </p:attrNameLst>
                                      </p:cBhvr>
                                      <p:tavLst>
                                        <p:tav tm="0">
                                          <p:val>
                                            <p:strVal val="ppt_y"/>
                                          </p:val>
                                        </p:tav>
                                        <p:tav tm="100000">
                                          <p:val>
                                            <p:strVal val="1+ppt_h/2"/>
                                          </p:val>
                                        </p:tav>
                                      </p:tavLst>
                                    </p:anim>
                                    <p:set>
                                      <p:cBhvr>
                                        <p:cTn id="811" dur="1" fill="hold">
                                          <p:stCondLst>
                                            <p:cond delay="4499"/>
                                          </p:stCondLst>
                                        </p:cTn>
                                        <p:tgtEl>
                                          <p:spTgt spid="72"/>
                                        </p:tgtEl>
                                        <p:attrNameLst>
                                          <p:attrName>style.visibility</p:attrName>
                                        </p:attrNameLst>
                                      </p:cBhvr>
                                      <p:to>
                                        <p:strVal val="hidden"/>
                                      </p:to>
                                    </p:set>
                                  </p:childTnLst>
                                </p:cTn>
                              </p:par>
                              <p:par>
                                <p:cTn id="812" presetID="3" presetClass="exit" presetSubtype="10" fill="hold" grpId="3" nodeType="withEffect">
                                  <p:stCondLst>
                                    <p:cond delay="0"/>
                                  </p:stCondLst>
                                  <p:childTnLst>
                                    <p:animEffect transition="out" filter="blinds(horizontal)">
                                      <p:cBhvr>
                                        <p:cTn id="813" dur="6000"/>
                                        <p:tgtEl>
                                          <p:spTgt spid="72"/>
                                        </p:tgtEl>
                                      </p:cBhvr>
                                    </p:animEffect>
                                    <p:set>
                                      <p:cBhvr>
                                        <p:cTn id="814" dur="1" fill="hold">
                                          <p:stCondLst>
                                            <p:cond delay="5999"/>
                                          </p:stCondLst>
                                        </p:cTn>
                                        <p:tgtEl>
                                          <p:spTgt spid="72"/>
                                        </p:tgtEl>
                                        <p:attrNameLst>
                                          <p:attrName>style.visibility</p:attrName>
                                        </p:attrNameLst>
                                      </p:cBhvr>
                                      <p:to>
                                        <p:strVal val="hidden"/>
                                      </p:to>
                                    </p:set>
                                  </p:childTnLst>
                                </p:cTn>
                              </p:par>
                              <p:par>
                                <p:cTn id="815" presetID="2" presetClass="entr" presetSubtype="1" fill="hold" grpId="0" nodeType="withEffect">
                                  <p:stCondLst>
                                    <p:cond delay="0"/>
                                  </p:stCondLst>
                                  <p:childTnLst>
                                    <p:set>
                                      <p:cBhvr>
                                        <p:cTn id="816" dur="1" fill="hold">
                                          <p:stCondLst>
                                            <p:cond delay="0"/>
                                          </p:stCondLst>
                                        </p:cTn>
                                        <p:tgtEl>
                                          <p:spTgt spid="88"/>
                                        </p:tgtEl>
                                        <p:attrNameLst>
                                          <p:attrName>style.visibility</p:attrName>
                                        </p:attrNameLst>
                                      </p:cBhvr>
                                      <p:to>
                                        <p:strVal val="visible"/>
                                      </p:to>
                                    </p:set>
                                    <p:anim calcmode="lin" valueType="num">
                                      <p:cBhvr additive="base">
                                        <p:cTn id="817" dur="4000" fill="hold"/>
                                        <p:tgtEl>
                                          <p:spTgt spid="88"/>
                                        </p:tgtEl>
                                        <p:attrNameLst>
                                          <p:attrName>ppt_x</p:attrName>
                                        </p:attrNameLst>
                                      </p:cBhvr>
                                      <p:tavLst>
                                        <p:tav tm="0">
                                          <p:val>
                                            <p:strVal val="#ppt_x"/>
                                          </p:val>
                                        </p:tav>
                                        <p:tav tm="100000">
                                          <p:val>
                                            <p:strVal val="#ppt_x"/>
                                          </p:val>
                                        </p:tav>
                                      </p:tavLst>
                                    </p:anim>
                                    <p:anim calcmode="lin" valueType="num">
                                      <p:cBhvr additive="base">
                                        <p:cTn id="818" dur="4000" fill="hold"/>
                                        <p:tgtEl>
                                          <p:spTgt spid="88"/>
                                        </p:tgtEl>
                                        <p:attrNameLst>
                                          <p:attrName>ppt_y</p:attrName>
                                        </p:attrNameLst>
                                      </p:cBhvr>
                                      <p:tavLst>
                                        <p:tav tm="0">
                                          <p:val>
                                            <p:strVal val="0-#ppt_h/2"/>
                                          </p:val>
                                        </p:tav>
                                        <p:tav tm="100000">
                                          <p:val>
                                            <p:strVal val="#ppt_y"/>
                                          </p:val>
                                        </p:tav>
                                      </p:tavLst>
                                    </p:anim>
                                  </p:childTnLst>
                                </p:cTn>
                              </p:par>
                              <p:par>
                                <p:cTn id="819" presetID="19" presetClass="entr" presetSubtype="5" fill="hold" grpId="1" nodeType="withEffect">
                                  <p:stCondLst>
                                    <p:cond delay="0"/>
                                  </p:stCondLst>
                                  <p:childTnLst>
                                    <p:set>
                                      <p:cBhvr>
                                        <p:cTn id="820" dur="1" fill="hold">
                                          <p:stCondLst>
                                            <p:cond delay="0"/>
                                          </p:stCondLst>
                                        </p:cTn>
                                        <p:tgtEl>
                                          <p:spTgt spid="88"/>
                                        </p:tgtEl>
                                        <p:attrNameLst>
                                          <p:attrName>style.visibility</p:attrName>
                                        </p:attrNameLst>
                                      </p:cBhvr>
                                      <p:to>
                                        <p:strVal val="visible"/>
                                      </p:to>
                                    </p:set>
                                    <p:anim calcmode="lin" valueType="num">
                                      <p:cBhvr>
                                        <p:cTn id="821" dur="4000" fill="hold"/>
                                        <p:tgtEl>
                                          <p:spTgt spid="88"/>
                                        </p:tgtEl>
                                        <p:attrNameLst>
                                          <p:attrName>ppt_w</p:attrName>
                                        </p:attrNameLst>
                                      </p:cBhvr>
                                      <p:tavLst>
                                        <p:tav tm="0">
                                          <p:val>
                                            <p:strVal val="#ppt_w"/>
                                          </p:val>
                                        </p:tav>
                                        <p:tav tm="100000">
                                          <p:val>
                                            <p:strVal val="#ppt_w"/>
                                          </p:val>
                                        </p:tav>
                                      </p:tavLst>
                                    </p:anim>
                                    <p:anim calcmode="lin" valueType="num">
                                      <p:cBhvr>
                                        <p:cTn id="822" dur="4000" fill="hold"/>
                                        <p:tgtEl>
                                          <p:spTgt spid="88"/>
                                        </p:tgtEl>
                                        <p:attrNameLst>
                                          <p:attrName>ppt_h</p:attrName>
                                        </p:attrNameLst>
                                      </p:cBhvr>
                                      <p:tavLst>
                                        <p:tav tm="0" fmla="#ppt_h*sin(2.5*pi*$)">
                                          <p:val>
                                            <p:fltVal val="0"/>
                                          </p:val>
                                        </p:tav>
                                        <p:tav tm="100000">
                                          <p:val>
                                            <p:fltVal val="1"/>
                                          </p:val>
                                        </p:tav>
                                      </p:tavLst>
                                    </p:anim>
                                  </p:childTnLst>
                                </p:cTn>
                              </p:par>
                              <p:par>
                                <p:cTn id="823" presetID="2" presetClass="exit" presetSubtype="4" fill="hold" grpId="2" nodeType="withEffect">
                                  <p:stCondLst>
                                    <p:cond delay="0"/>
                                  </p:stCondLst>
                                  <p:childTnLst>
                                    <p:anim calcmode="lin" valueType="num">
                                      <p:cBhvr additive="base">
                                        <p:cTn id="824" dur="4500"/>
                                        <p:tgtEl>
                                          <p:spTgt spid="88"/>
                                        </p:tgtEl>
                                        <p:attrNameLst>
                                          <p:attrName>ppt_x</p:attrName>
                                        </p:attrNameLst>
                                      </p:cBhvr>
                                      <p:tavLst>
                                        <p:tav tm="0">
                                          <p:val>
                                            <p:strVal val="ppt_x"/>
                                          </p:val>
                                        </p:tav>
                                        <p:tav tm="100000">
                                          <p:val>
                                            <p:strVal val="ppt_x"/>
                                          </p:val>
                                        </p:tav>
                                      </p:tavLst>
                                    </p:anim>
                                    <p:anim calcmode="lin" valueType="num">
                                      <p:cBhvr additive="base">
                                        <p:cTn id="825" dur="4500"/>
                                        <p:tgtEl>
                                          <p:spTgt spid="88"/>
                                        </p:tgtEl>
                                        <p:attrNameLst>
                                          <p:attrName>ppt_y</p:attrName>
                                        </p:attrNameLst>
                                      </p:cBhvr>
                                      <p:tavLst>
                                        <p:tav tm="0">
                                          <p:val>
                                            <p:strVal val="ppt_y"/>
                                          </p:val>
                                        </p:tav>
                                        <p:tav tm="100000">
                                          <p:val>
                                            <p:strVal val="1+ppt_h/2"/>
                                          </p:val>
                                        </p:tav>
                                      </p:tavLst>
                                    </p:anim>
                                    <p:set>
                                      <p:cBhvr>
                                        <p:cTn id="826" dur="1" fill="hold">
                                          <p:stCondLst>
                                            <p:cond delay="4499"/>
                                          </p:stCondLst>
                                        </p:cTn>
                                        <p:tgtEl>
                                          <p:spTgt spid="88"/>
                                        </p:tgtEl>
                                        <p:attrNameLst>
                                          <p:attrName>style.visibility</p:attrName>
                                        </p:attrNameLst>
                                      </p:cBhvr>
                                      <p:to>
                                        <p:strVal val="hidden"/>
                                      </p:to>
                                    </p:set>
                                  </p:childTnLst>
                                </p:cTn>
                              </p:par>
                              <p:par>
                                <p:cTn id="827" presetID="3" presetClass="exit" presetSubtype="10" fill="hold" grpId="3" nodeType="withEffect">
                                  <p:stCondLst>
                                    <p:cond delay="0"/>
                                  </p:stCondLst>
                                  <p:childTnLst>
                                    <p:animEffect transition="out" filter="blinds(horizontal)">
                                      <p:cBhvr>
                                        <p:cTn id="828" dur="6000"/>
                                        <p:tgtEl>
                                          <p:spTgt spid="88"/>
                                        </p:tgtEl>
                                      </p:cBhvr>
                                    </p:animEffect>
                                    <p:set>
                                      <p:cBhvr>
                                        <p:cTn id="829" dur="1" fill="hold">
                                          <p:stCondLst>
                                            <p:cond delay="5999"/>
                                          </p:stCondLst>
                                        </p:cTn>
                                        <p:tgtEl>
                                          <p:spTgt spid="88"/>
                                        </p:tgtEl>
                                        <p:attrNameLst>
                                          <p:attrName>style.visibility</p:attrName>
                                        </p:attrNameLst>
                                      </p:cBhvr>
                                      <p:to>
                                        <p:strVal val="hidden"/>
                                      </p:to>
                                    </p:set>
                                  </p:childTnLst>
                                </p:cTn>
                              </p:par>
                              <p:par>
                                <p:cTn id="830" presetID="2" presetClass="entr" presetSubtype="1" fill="hold" grpId="0" nodeType="withEffect">
                                  <p:stCondLst>
                                    <p:cond delay="0"/>
                                  </p:stCondLst>
                                  <p:childTnLst>
                                    <p:set>
                                      <p:cBhvr>
                                        <p:cTn id="831" dur="1" fill="hold">
                                          <p:stCondLst>
                                            <p:cond delay="0"/>
                                          </p:stCondLst>
                                        </p:cTn>
                                        <p:tgtEl>
                                          <p:spTgt spid="89"/>
                                        </p:tgtEl>
                                        <p:attrNameLst>
                                          <p:attrName>style.visibility</p:attrName>
                                        </p:attrNameLst>
                                      </p:cBhvr>
                                      <p:to>
                                        <p:strVal val="visible"/>
                                      </p:to>
                                    </p:set>
                                    <p:anim calcmode="lin" valueType="num">
                                      <p:cBhvr additive="base">
                                        <p:cTn id="832" dur="4000" fill="hold"/>
                                        <p:tgtEl>
                                          <p:spTgt spid="89"/>
                                        </p:tgtEl>
                                        <p:attrNameLst>
                                          <p:attrName>ppt_x</p:attrName>
                                        </p:attrNameLst>
                                      </p:cBhvr>
                                      <p:tavLst>
                                        <p:tav tm="0">
                                          <p:val>
                                            <p:strVal val="#ppt_x"/>
                                          </p:val>
                                        </p:tav>
                                        <p:tav tm="100000">
                                          <p:val>
                                            <p:strVal val="#ppt_x"/>
                                          </p:val>
                                        </p:tav>
                                      </p:tavLst>
                                    </p:anim>
                                    <p:anim calcmode="lin" valueType="num">
                                      <p:cBhvr additive="base">
                                        <p:cTn id="833" dur="4000" fill="hold"/>
                                        <p:tgtEl>
                                          <p:spTgt spid="89"/>
                                        </p:tgtEl>
                                        <p:attrNameLst>
                                          <p:attrName>ppt_y</p:attrName>
                                        </p:attrNameLst>
                                      </p:cBhvr>
                                      <p:tavLst>
                                        <p:tav tm="0">
                                          <p:val>
                                            <p:strVal val="0-#ppt_h/2"/>
                                          </p:val>
                                        </p:tav>
                                        <p:tav tm="100000">
                                          <p:val>
                                            <p:strVal val="#ppt_y"/>
                                          </p:val>
                                        </p:tav>
                                      </p:tavLst>
                                    </p:anim>
                                  </p:childTnLst>
                                </p:cTn>
                              </p:par>
                              <p:par>
                                <p:cTn id="834" presetID="19" presetClass="entr" presetSubtype="5" fill="hold" grpId="1" nodeType="withEffect">
                                  <p:stCondLst>
                                    <p:cond delay="0"/>
                                  </p:stCondLst>
                                  <p:childTnLst>
                                    <p:set>
                                      <p:cBhvr>
                                        <p:cTn id="835" dur="1" fill="hold">
                                          <p:stCondLst>
                                            <p:cond delay="0"/>
                                          </p:stCondLst>
                                        </p:cTn>
                                        <p:tgtEl>
                                          <p:spTgt spid="89"/>
                                        </p:tgtEl>
                                        <p:attrNameLst>
                                          <p:attrName>style.visibility</p:attrName>
                                        </p:attrNameLst>
                                      </p:cBhvr>
                                      <p:to>
                                        <p:strVal val="visible"/>
                                      </p:to>
                                    </p:set>
                                    <p:anim calcmode="lin" valueType="num">
                                      <p:cBhvr>
                                        <p:cTn id="836" dur="4000" fill="hold"/>
                                        <p:tgtEl>
                                          <p:spTgt spid="89"/>
                                        </p:tgtEl>
                                        <p:attrNameLst>
                                          <p:attrName>ppt_w</p:attrName>
                                        </p:attrNameLst>
                                      </p:cBhvr>
                                      <p:tavLst>
                                        <p:tav tm="0">
                                          <p:val>
                                            <p:strVal val="#ppt_w"/>
                                          </p:val>
                                        </p:tav>
                                        <p:tav tm="100000">
                                          <p:val>
                                            <p:strVal val="#ppt_w"/>
                                          </p:val>
                                        </p:tav>
                                      </p:tavLst>
                                    </p:anim>
                                    <p:anim calcmode="lin" valueType="num">
                                      <p:cBhvr>
                                        <p:cTn id="837" dur="4000" fill="hold"/>
                                        <p:tgtEl>
                                          <p:spTgt spid="89"/>
                                        </p:tgtEl>
                                        <p:attrNameLst>
                                          <p:attrName>ppt_h</p:attrName>
                                        </p:attrNameLst>
                                      </p:cBhvr>
                                      <p:tavLst>
                                        <p:tav tm="0" fmla="#ppt_h*sin(2.5*pi*$)">
                                          <p:val>
                                            <p:fltVal val="0"/>
                                          </p:val>
                                        </p:tav>
                                        <p:tav tm="100000">
                                          <p:val>
                                            <p:fltVal val="1"/>
                                          </p:val>
                                        </p:tav>
                                      </p:tavLst>
                                    </p:anim>
                                  </p:childTnLst>
                                </p:cTn>
                              </p:par>
                              <p:par>
                                <p:cTn id="838" presetID="2" presetClass="exit" presetSubtype="4" fill="hold" grpId="2" nodeType="withEffect">
                                  <p:stCondLst>
                                    <p:cond delay="0"/>
                                  </p:stCondLst>
                                  <p:childTnLst>
                                    <p:anim calcmode="lin" valueType="num">
                                      <p:cBhvr additive="base">
                                        <p:cTn id="839" dur="4500"/>
                                        <p:tgtEl>
                                          <p:spTgt spid="89"/>
                                        </p:tgtEl>
                                        <p:attrNameLst>
                                          <p:attrName>ppt_x</p:attrName>
                                        </p:attrNameLst>
                                      </p:cBhvr>
                                      <p:tavLst>
                                        <p:tav tm="0">
                                          <p:val>
                                            <p:strVal val="ppt_x"/>
                                          </p:val>
                                        </p:tav>
                                        <p:tav tm="100000">
                                          <p:val>
                                            <p:strVal val="ppt_x"/>
                                          </p:val>
                                        </p:tav>
                                      </p:tavLst>
                                    </p:anim>
                                    <p:anim calcmode="lin" valueType="num">
                                      <p:cBhvr additive="base">
                                        <p:cTn id="840" dur="4500"/>
                                        <p:tgtEl>
                                          <p:spTgt spid="89"/>
                                        </p:tgtEl>
                                        <p:attrNameLst>
                                          <p:attrName>ppt_y</p:attrName>
                                        </p:attrNameLst>
                                      </p:cBhvr>
                                      <p:tavLst>
                                        <p:tav tm="0">
                                          <p:val>
                                            <p:strVal val="ppt_y"/>
                                          </p:val>
                                        </p:tav>
                                        <p:tav tm="100000">
                                          <p:val>
                                            <p:strVal val="1+ppt_h/2"/>
                                          </p:val>
                                        </p:tav>
                                      </p:tavLst>
                                    </p:anim>
                                    <p:set>
                                      <p:cBhvr>
                                        <p:cTn id="841" dur="1" fill="hold">
                                          <p:stCondLst>
                                            <p:cond delay="4499"/>
                                          </p:stCondLst>
                                        </p:cTn>
                                        <p:tgtEl>
                                          <p:spTgt spid="89"/>
                                        </p:tgtEl>
                                        <p:attrNameLst>
                                          <p:attrName>style.visibility</p:attrName>
                                        </p:attrNameLst>
                                      </p:cBhvr>
                                      <p:to>
                                        <p:strVal val="hidden"/>
                                      </p:to>
                                    </p:set>
                                  </p:childTnLst>
                                </p:cTn>
                              </p:par>
                              <p:par>
                                <p:cTn id="842" presetID="3" presetClass="exit" presetSubtype="10" fill="hold" grpId="3" nodeType="withEffect">
                                  <p:stCondLst>
                                    <p:cond delay="0"/>
                                  </p:stCondLst>
                                  <p:childTnLst>
                                    <p:animEffect transition="out" filter="blinds(horizontal)">
                                      <p:cBhvr>
                                        <p:cTn id="843" dur="6000"/>
                                        <p:tgtEl>
                                          <p:spTgt spid="89"/>
                                        </p:tgtEl>
                                      </p:cBhvr>
                                    </p:animEffect>
                                    <p:set>
                                      <p:cBhvr>
                                        <p:cTn id="844" dur="1" fill="hold">
                                          <p:stCondLst>
                                            <p:cond delay="5999"/>
                                          </p:stCondLst>
                                        </p:cTn>
                                        <p:tgtEl>
                                          <p:spTgt spid="89"/>
                                        </p:tgtEl>
                                        <p:attrNameLst>
                                          <p:attrName>style.visibility</p:attrName>
                                        </p:attrNameLst>
                                      </p:cBhvr>
                                      <p:to>
                                        <p:strVal val="hidden"/>
                                      </p:to>
                                    </p:set>
                                  </p:childTnLst>
                                </p:cTn>
                              </p:par>
                              <p:par>
                                <p:cTn id="845" presetID="2" presetClass="entr" presetSubtype="1" fill="hold" grpId="0" nodeType="withEffect">
                                  <p:stCondLst>
                                    <p:cond delay="0"/>
                                  </p:stCondLst>
                                  <p:childTnLst>
                                    <p:set>
                                      <p:cBhvr>
                                        <p:cTn id="846" dur="1" fill="hold">
                                          <p:stCondLst>
                                            <p:cond delay="0"/>
                                          </p:stCondLst>
                                        </p:cTn>
                                        <p:tgtEl>
                                          <p:spTgt spid="90"/>
                                        </p:tgtEl>
                                        <p:attrNameLst>
                                          <p:attrName>style.visibility</p:attrName>
                                        </p:attrNameLst>
                                      </p:cBhvr>
                                      <p:to>
                                        <p:strVal val="visible"/>
                                      </p:to>
                                    </p:set>
                                    <p:anim calcmode="lin" valueType="num">
                                      <p:cBhvr additive="base">
                                        <p:cTn id="847" dur="4000" fill="hold"/>
                                        <p:tgtEl>
                                          <p:spTgt spid="90"/>
                                        </p:tgtEl>
                                        <p:attrNameLst>
                                          <p:attrName>ppt_x</p:attrName>
                                        </p:attrNameLst>
                                      </p:cBhvr>
                                      <p:tavLst>
                                        <p:tav tm="0">
                                          <p:val>
                                            <p:strVal val="#ppt_x"/>
                                          </p:val>
                                        </p:tav>
                                        <p:tav tm="100000">
                                          <p:val>
                                            <p:strVal val="#ppt_x"/>
                                          </p:val>
                                        </p:tav>
                                      </p:tavLst>
                                    </p:anim>
                                    <p:anim calcmode="lin" valueType="num">
                                      <p:cBhvr additive="base">
                                        <p:cTn id="848" dur="4000" fill="hold"/>
                                        <p:tgtEl>
                                          <p:spTgt spid="90"/>
                                        </p:tgtEl>
                                        <p:attrNameLst>
                                          <p:attrName>ppt_y</p:attrName>
                                        </p:attrNameLst>
                                      </p:cBhvr>
                                      <p:tavLst>
                                        <p:tav tm="0">
                                          <p:val>
                                            <p:strVal val="0-#ppt_h/2"/>
                                          </p:val>
                                        </p:tav>
                                        <p:tav tm="100000">
                                          <p:val>
                                            <p:strVal val="#ppt_y"/>
                                          </p:val>
                                        </p:tav>
                                      </p:tavLst>
                                    </p:anim>
                                  </p:childTnLst>
                                </p:cTn>
                              </p:par>
                              <p:par>
                                <p:cTn id="849" presetID="19" presetClass="entr" presetSubtype="5" fill="hold" grpId="1" nodeType="withEffect">
                                  <p:stCondLst>
                                    <p:cond delay="0"/>
                                  </p:stCondLst>
                                  <p:childTnLst>
                                    <p:set>
                                      <p:cBhvr>
                                        <p:cTn id="850" dur="1" fill="hold">
                                          <p:stCondLst>
                                            <p:cond delay="0"/>
                                          </p:stCondLst>
                                        </p:cTn>
                                        <p:tgtEl>
                                          <p:spTgt spid="90"/>
                                        </p:tgtEl>
                                        <p:attrNameLst>
                                          <p:attrName>style.visibility</p:attrName>
                                        </p:attrNameLst>
                                      </p:cBhvr>
                                      <p:to>
                                        <p:strVal val="visible"/>
                                      </p:to>
                                    </p:set>
                                    <p:anim calcmode="lin" valueType="num">
                                      <p:cBhvr>
                                        <p:cTn id="851" dur="4000" fill="hold"/>
                                        <p:tgtEl>
                                          <p:spTgt spid="90"/>
                                        </p:tgtEl>
                                        <p:attrNameLst>
                                          <p:attrName>ppt_w</p:attrName>
                                        </p:attrNameLst>
                                      </p:cBhvr>
                                      <p:tavLst>
                                        <p:tav tm="0">
                                          <p:val>
                                            <p:strVal val="#ppt_w"/>
                                          </p:val>
                                        </p:tav>
                                        <p:tav tm="100000">
                                          <p:val>
                                            <p:strVal val="#ppt_w"/>
                                          </p:val>
                                        </p:tav>
                                      </p:tavLst>
                                    </p:anim>
                                    <p:anim calcmode="lin" valueType="num">
                                      <p:cBhvr>
                                        <p:cTn id="852" dur="4000" fill="hold"/>
                                        <p:tgtEl>
                                          <p:spTgt spid="90"/>
                                        </p:tgtEl>
                                        <p:attrNameLst>
                                          <p:attrName>ppt_h</p:attrName>
                                        </p:attrNameLst>
                                      </p:cBhvr>
                                      <p:tavLst>
                                        <p:tav tm="0" fmla="#ppt_h*sin(2.5*pi*$)">
                                          <p:val>
                                            <p:fltVal val="0"/>
                                          </p:val>
                                        </p:tav>
                                        <p:tav tm="100000">
                                          <p:val>
                                            <p:fltVal val="1"/>
                                          </p:val>
                                        </p:tav>
                                      </p:tavLst>
                                    </p:anim>
                                  </p:childTnLst>
                                </p:cTn>
                              </p:par>
                              <p:par>
                                <p:cTn id="853" presetID="2" presetClass="exit" presetSubtype="4" fill="hold" grpId="2" nodeType="withEffect">
                                  <p:stCondLst>
                                    <p:cond delay="0"/>
                                  </p:stCondLst>
                                  <p:childTnLst>
                                    <p:anim calcmode="lin" valueType="num">
                                      <p:cBhvr additive="base">
                                        <p:cTn id="854" dur="4500"/>
                                        <p:tgtEl>
                                          <p:spTgt spid="90"/>
                                        </p:tgtEl>
                                        <p:attrNameLst>
                                          <p:attrName>ppt_x</p:attrName>
                                        </p:attrNameLst>
                                      </p:cBhvr>
                                      <p:tavLst>
                                        <p:tav tm="0">
                                          <p:val>
                                            <p:strVal val="ppt_x"/>
                                          </p:val>
                                        </p:tav>
                                        <p:tav tm="100000">
                                          <p:val>
                                            <p:strVal val="ppt_x"/>
                                          </p:val>
                                        </p:tav>
                                      </p:tavLst>
                                    </p:anim>
                                    <p:anim calcmode="lin" valueType="num">
                                      <p:cBhvr additive="base">
                                        <p:cTn id="855" dur="4500"/>
                                        <p:tgtEl>
                                          <p:spTgt spid="90"/>
                                        </p:tgtEl>
                                        <p:attrNameLst>
                                          <p:attrName>ppt_y</p:attrName>
                                        </p:attrNameLst>
                                      </p:cBhvr>
                                      <p:tavLst>
                                        <p:tav tm="0">
                                          <p:val>
                                            <p:strVal val="ppt_y"/>
                                          </p:val>
                                        </p:tav>
                                        <p:tav tm="100000">
                                          <p:val>
                                            <p:strVal val="1+ppt_h/2"/>
                                          </p:val>
                                        </p:tav>
                                      </p:tavLst>
                                    </p:anim>
                                    <p:set>
                                      <p:cBhvr>
                                        <p:cTn id="856" dur="1" fill="hold">
                                          <p:stCondLst>
                                            <p:cond delay="4499"/>
                                          </p:stCondLst>
                                        </p:cTn>
                                        <p:tgtEl>
                                          <p:spTgt spid="90"/>
                                        </p:tgtEl>
                                        <p:attrNameLst>
                                          <p:attrName>style.visibility</p:attrName>
                                        </p:attrNameLst>
                                      </p:cBhvr>
                                      <p:to>
                                        <p:strVal val="hidden"/>
                                      </p:to>
                                    </p:set>
                                  </p:childTnLst>
                                </p:cTn>
                              </p:par>
                              <p:par>
                                <p:cTn id="857" presetID="3" presetClass="exit" presetSubtype="10" fill="hold" grpId="3" nodeType="withEffect">
                                  <p:stCondLst>
                                    <p:cond delay="0"/>
                                  </p:stCondLst>
                                  <p:childTnLst>
                                    <p:animEffect transition="out" filter="blinds(horizontal)">
                                      <p:cBhvr>
                                        <p:cTn id="858" dur="6000"/>
                                        <p:tgtEl>
                                          <p:spTgt spid="90"/>
                                        </p:tgtEl>
                                      </p:cBhvr>
                                    </p:animEffect>
                                    <p:set>
                                      <p:cBhvr>
                                        <p:cTn id="859" dur="1" fill="hold">
                                          <p:stCondLst>
                                            <p:cond delay="5999"/>
                                          </p:stCondLst>
                                        </p:cTn>
                                        <p:tgtEl>
                                          <p:spTgt spid="90"/>
                                        </p:tgtEl>
                                        <p:attrNameLst>
                                          <p:attrName>style.visibility</p:attrName>
                                        </p:attrNameLst>
                                      </p:cBhvr>
                                      <p:to>
                                        <p:strVal val="hidden"/>
                                      </p:to>
                                    </p:set>
                                  </p:childTnLst>
                                </p:cTn>
                              </p:par>
                              <p:par>
                                <p:cTn id="860" presetID="2" presetClass="entr" presetSubtype="1" fill="hold" grpId="0" nodeType="withEffect">
                                  <p:stCondLst>
                                    <p:cond delay="0"/>
                                  </p:stCondLst>
                                  <p:childTnLst>
                                    <p:set>
                                      <p:cBhvr>
                                        <p:cTn id="861" dur="1" fill="hold">
                                          <p:stCondLst>
                                            <p:cond delay="0"/>
                                          </p:stCondLst>
                                        </p:cTn>
                                        <p:tgtEl>
                                          <p:spTgt spid="82"/>
                                        </p:tgtEl>
                                        <p:attrNameLst>
                                          <p:attrName>style.visibility</p:attrName>
                                        </p:attrNameLst>
                                      </p:cBhvr>
                                      <p:to>
                                        <p:strVal val="visible"/>
                                      </p:to>
                                    </p:set>
                                    <p:anim calcmode="lin" valueType="num">
                                      <p:cBhvr additive="base">
                                        <p:cTn id="862" dur="4000" fill="hold"/>
                                        <p:tgtEl>
                                          <p:spTgt spid="82"/>
                                        </p:tgtEl>
                                        <p:attrNameLst>
                                          <p:attrName>ppt_x</p:attrName>
                                        </p:attrNameLst>
                                      </p:cBhvr>
                                      <p:tavLst>
                                        <p:tav tm="0">
                                          <p:val>
                                            <p:strVal val="#ppt_x"/>
                                          </p:val>
                                        </p:tav>
                                        <p:tav tm="100000">
                                          <p:val>
                                            <p:strVal val="#ppt_x"/>
                                          </p:val>
                                        </p:tav>
                                      </p:tavLst>
                                    </p:anim>
                                    <p:anim calcmode="lin" valueType="num">
                                      <p:cBhvr additive="base">
                                        <p:cTn id="863" dur="4000" fill="hold"/>
                                        <p:tgtEl>
                                          <p:spTgt spid="82"/>
                                        </p:tgtEl>
                                        <p:attrNameLst>
                                          <p:attrName>ppt_y</p:attrName>
                                        </p:attrNameLst>
                                      </p:cBhvr>
                                      <p:tavLst>
                                        <p:tav tm="0">
                                          <p:val>
                                            <p:strVal val="0-#ppt_h/2"/>
                                          </p:val>
                                        </p:tav>
                                        <p:tav tm="100000">
                                          <p:val>
                                            <p:strVal val="#ppt_y"/>
                                          </p:val>
                                        </p:tav>
                                      </p:tavLst>
                                    </p:anim>
                                  </p:childTnLst>
                                </p:cTn>
                              </p:par>
                              <p:par>
                                <p:cTn id="864" presetID="19" presetClass="entr" presetSubtype="5" fill="hold" grpId="1" nodeType="withEffect">
                                  <p:stCondLst>
                                    <p:cond delay="0"/>
                                  </p:stCondLst>
                                  <p:childTnLst>
                                    <p:set>
                                      <p:cBhvr>
                                        <p:cTn id="865" dur="1" fill="hold">
                                          <p:stCondLst>
                                            <p:cond delay="0"/>
                                          </p:stCondLst>
                                        </p:cTn>
                                        <p:tgtEl>
                                          <p:spTgt spid="82"/>
                                        </p:tgtEl>
                                        <p:attrNameLst>
                                          <p:attrName>style.visibility</p:attrName>
                                        </p:attrNameLst>
                                      </p:cBhvr>
                                      <p:to>
                                        <p:strVal val="visible"/>
                                      </p:to>
                                    </p:set>
                                    <p:anim calcmode="lin" valueType="num">
                                      <p:cBhvr>
                                        <p:cTn id="866" dur="4000" fill="hold"/>
                                        <p:tgtEl>
                                          <p:spTgt spid="82"/>
                                        </p:tgtEl>
                                        <p:attrNameLst>
                                          <p:attrName>ppt_w</p:attrName>
                                        </p:attrNameLst>
                                      </p:cBhvr>
                                      <p:tavLst>
                                        <p:tav tm="0">
                                          <p:val>
                                            <p:strVal val="#ppt_w"/>
                                          </p:val>
                                        </p:tav>
                                        <p:tav tm="100000">
                                          <p:val>
                                            <p:strVal val="#ppt_w"/>
                                          </p:val>
                                        </p:tav>
                                      </p:tavLst>
                                    </p:anim>
                                    <p:anim calcmode="lin" valueType="num">
                                      <p:cBhvr>
                                        <p:cTn id="867" dur="4000" fill="hold"/>
                                        <p:tgtEl>
                                          <p:spTgt spid="82"/>
                                        </p:tgtEl>
                                        <p:attrNameLst>
                                          <p:attrName>ppt_h</p:attrName>
                                        </p:attrNameLst>
                                      </p:cBhvr>
                                      <p:tavLst>
                                        <p:tav tm="0" fmla="#ppt_h*sin(2.5*pi*$)">
                                          <p:val>
                                            <p:fltVal val="0"/>
                                          </p:val>
                                        </p:tav>
                                        <p:tav tm="100000">
                                          <p:val>
                                            <p:fltVal val="1"/>
                                          </p:val>
                                        </p:tav>
                                      </p:tavLst>
                                    </p:anim>
                                  </p:childTnLst>
                                </p:cTn>
                              </p:par>
                              <p:par>
                                <p:cTn id="868" presetID="2" presetClass="exit" presetSubtype="4" fill="hold" grpId="2" nodeType="withEffect">
                                  <p:stCondLst>
                                    <p:cond delay="0"/>
                                  </p:stCondLst>
                                  <p:childTnLst>
                                    <p:anim calcmode="lin" valueType="num">
                                      <p:cBhvr additive="base">
                                        <p:cTn id="869" dur="4500"/>
                                        <p:tgtEl>
                                          <p:spTgt spid="82"/>
                                        </p:tgtEl>
                                        <p:attrNameLst>
                                          <p:attrName>ppt_x</p:attrName>
                                        </p:attrNameLst>
                                      </p:cBhvr>
                                      <p:tavLst>
                                        <p:tav tm="0">
                                          <p:val>
                                            <p:strVal val="ppt_x"/>
                                          </p:val>
                                        </p:tav>
                                        <p:tav tm="100000">
                                          <p:val>
                                            <p:strVal val="ppt_x"/>
                                          </p:val>
                                        </p:tav>
                                      </p:tavLst>
                                    </p:anim>
                                    <p:anim calcmode="lin" valueType="num">
                                      <p:cBhvr additive="base">
                                        <p:cTn id="870" dur="4500"/>
                                        <p:tgtEl>
                                          <p:spTgt spid="82"/>
                                        </p:tgtEl>
                                        <p:attrNameLst>
                                          <p:attrName>ppt_y</p:attrName>
                                        </p:attrNameLst>
                                      </p:cBhvr>
                                      <p:tavLst>
                                        <p:tav tm="0">
                                          <p:val>
                                            <p:strVal val="ppt_y"/>
                                          </p:val>
                                        </p:tav>
                                        <p:tav tm="100000">
                                          <p:val>
                                            <p:strVal val="1+ppt_h/2"/>
                                          </p:val>
                                        </p:tav>
                                      </p:tavLst>
                                    </p:anim>
                                    <p:set>
                                      <p:cBhvr>
                                        <p:cTn id="871" dur="1" fill="hold">
                                          <p:stCondLst>
                                            <p:cond delay="4499"/>
                                          </p:stCondLst>
                                        </p:cTn>
                                        <p:tgtEl>
                                          <p:spTgt spid="82"/>
                                        </p:tgtEl>
                                        <p:attrNameLst>
                                          <p:attrName>style.visibility</p:attrName>
                                        </p:attrNameLst>
                                      </p:cBhvr>
                                      <p:to>
                                        <p:strVal val="hidden"/>
                                      </p:to>
                                    </p:set>
                                  </p:childTnLst>
                                </p:cTn>
                              </p:par>
                              <p:par>
                                <p:cTn id="872" presetID="3" presetClass="exit" presetSubtype="10" fill="hold" grpId="3" nodeType="withEffect">
                                  <p:stCondLst>
                                    <p:cond delay="0"/>
                                  </p:stCondLst>
                                  <p:childTnLst>
                                    <p:animEffect transition="out" filter="blinds(horizontal)">
                                      <p:cBhvr>
                                        <p:cTn id="873" dur="6000"/>
                                        <p:tgtEl>
                                          <p:spTgt spid="82"/>
                                        </p:tgtEl>
                                      </p:cBhvr>
                                    </p:animEffect>
                                    <p:set>
                                      <p:cBhvr>
                                        <p:cTn id="874" dur="1" fill="hold">
                                          <p:stCondLst>
                                            <p:cond delay="5999"/>
                                          </p:stCondLst>
                                        </p:cTn>
                                        <p:tgtEl>
                                          <p:spTgt spid="82"/>
                                        </p:tgtEl>
                                        <p:attrNameLst>
                                          <p:attrName>style.visibility</p:attrName>
                                        </p:attrNameLst>
                                      </p:cBhvr>
                                      <p:to>
                                        <p:strVal val="hidden"/>
                                      </p:to>
                                    </p:set>
                                  </p:childTnLst>
                                </p:cTn>
                              </p:par>
                              <p:par>
                                <p:cTn id="875" presetID="2" presetClass="entr" presetSubtype="1" fill="hold" grpId="0" nodeType="withEffect">
                                  <p:stCondLst>
                                    <p:cond delay="0"/>
                                  </p:stCondLst>
                                  <p:childTnLst>
                                    <p:set>
                                      <p:cBhvr>
                                        <p:cTn id="876" dur="1" fill="hold">
                                          <p:stCondLst>
                                            <p:cond delay="0"/>
                                          </p:stCondLst>
                                        </p:cTn>
                                        <p:tgtEl>
                                          <p:spTgt spid="83"/>
                                        </p:tgtEl>
                                        <p:attrNameLst>
                                          <p:attrName>style.visibility</p:attrName>
                                        </p:attrNameLst>
                                      </p:cBhvr>
                                      <p:to>
                                        <p:strVal val="visible"/>
                                      </p:to>
                                    </p:set>
                                    <p:anim calcmode="lin" valueType="num">
                                      <p:cBhvr additive="base">
                                        <p:cTn id="877" dur="4000" fill="hold"/>
                                        <p:tgtEl>
                                          <p:spTgt spid="83"/>
                                        </p:tgtEl>
                                        <p:attrNameLst>
                                          <p:attrName>ppt_x</p:attrName>
                                        </p:attrNameLst>
                                      </p:cBhvr>
                                      <p:tavLst>
                                        <p:tav tm="0">
                                          <p:val>
                                            <p:strVal val="#ppt_x"/>
                                          </p:val>
                                        </p:tav>
                                        <p:tav tm="100000">
                                          <p:val>
                                            <p:strVal val="#ppt_x"/>
                                          </p:val>
                                        </p:tav>
                                      </p:tavLst>
                                    </p:anim>
                                    <p:anim calcmode="lin" valueType="num">
                                      <p:cBhvr additive="base">
                                        <p:cTn id="878" dur="4000" fill="hold"/>
                                        <p:tgtEl>
                                          <p:spTgt spid="83"/>
                                        </p:tgtEl>
                                        <p:attrNameLst>
                                          <p:attrName>ppt_y</p:attrName>
                                        </p:attrNameLst>
                                      </p:cBhvr>
                                      <p:tavLst>
                                        <p:tav tm="0">
                                          <p:val>
                                            <p:strVal val="0-#ppt_h/2"/>
                                          </p:val>
                                        </p:tav>
                                        <p:tav tm="100000">
                                          <p:val>
                                            <p:strVal val="#ppt_y"/>
                                          </p:val>
                                        </p:tav>
                                      </p:tavLst>
                                    </p:anim>
                                  </p:childTnLst>
                                </p:cTn>
                              </p:par>
                              <p:par>
                                <p:cTn id="879" presetID="19" presetClass="entr" presetSubtype="5" fill="hold" grpId="1" nodeType="withEffect">
                                  <p:stCondLst>
                                    <p:cond delay="0"/>
                                  </p:stCondLst>
                                  <p:childTnLst>
                                    <p:set>
                                      <p:cBhvr>
                                        <p:cTn id="880" dur="1" fill="hold">
                                          <p:stCondLst>
                                            <p:cond delay="0"/>
                                          </p:stCondLst>
                                        </p:cTn>
                                        <p:tgtEl>
                                          <p:spTgt spid="83"/>
                                        </p:tgtEl>
                                        <p:attrNameLst>
                                          <p:attrName>style.visibility</p:attrName>
                                        </p:attrNameLst>
                                      </p:cBhvr>
                                      <p:to>
                                        <p:strVal val="visible"/>
                                      </p:to>
                                    </p:set>
                                    <p:anim calcmode="lin" valueType="num">
                                      <p:cBhvr>
                                        <p:cTn id="881" dur="4000" fill="hold"/>
                                        <p:tgtEl>
                                          <p:spTgt spid="83"/>
                                        </p:tgtEl>
                                        <p:attrNameLst>
                                          <p:attrName>ppt_w</p:attrName>
                                        </p:attrNameLst>
                                      </p:cBhvr>
                                      <p:tavLst>
                                        <p:tav tm="0">
                                          <p:val>
                                            <p:strVal val="#ppt_w"/>
                                          </p:val>
                                        </p:tav>
                                        <p:tav tm="100000">
                                          <p:val>
                                            <p:strVal val="#ppt_w"/>
                                          </p:val>
                                        </p:tav>
                                      </p:tavLst>
                                    </p:anim>
                                    <p:anim calcmode="lin" valueType="num">
                                      <p:cBhvr>
                                        <p:cTn id="882" dur="4000" fill="hold"/>
                                        <p:tgtEl>
                                          <p:spTgt spid="83"/>
                                        </p:tgtEl>
                                        <p:attrNameLst>
                                          <p:attrName>ppt_h</p:attrName>
                                        </p:attrNameLst>
                                      </p:cBhvr>
                                      <p:tavLst>
                                        <p:tav tm="0" fmla="#ppt_h*sin(2.5*pi*$)">
                                          <p:val>
                                            <p:fltVal val="0"/>
                                          </p:val>
                                        </p:tav>
                                        <p:tav tm="100000">
                                          <p:val>
                                            <p:fltVal val="1"/>
                                          </p:val>
                                        </p:tav>
                                      </p:tavLst>
                                    </p:anim>
                                  </p:childTnLst>
                                </p:cTn>
                              </p:par>
                              <p:par>
                                <p:cTn id="883" presetID="2" presetClass="exit" presetSubtype="4" fill="hold" grpId="2" nodeType="withEffect">
                                  <p:stCondLst>
                                    <p:cond delay="0"/>
                                  </p:stCondLst>
                                  <p:childTnLst>
                                    <p:anim calcmode="lin" valueType="num">
                                      <p:cBhvr additive="base">
                                        <p:cTn id="884" dur="4500"/>
                                        <p:tgtEl>
                                          <p:spTgt spid="83"/>
                                        </p:tgtEl>
                                        <p:attrNameLst>
                                          <p:attrName>ppt_x</p:attrName>
                                        </p:attrNameLst>
                                      </p:cBhvr>
                                      <p:tavLst>
                                        <p:tav tm="0">
                                          <p:val>
                                            <p:strVal val="ppt_x"/>
                                          </p:val>
                                        </p:tav>
                                        <p:tav tm="100000">
                                          <p:val>
                                            <p:strVal val="ppt_x"/>
                                          </p:val>
                                        </p:tav>
                                      </p:tavLst>
                                    </p:anim>
                                    <p:anim calcmode="lin" valueType="num">
                                      <p:cBhvr additive="base">
                                        <p:cTn id="885" dur="4500"/>
                                        <p:tgtEl>
                                          <p:spTgt spid="83"/>
                                        </p:tgtEl>
                                        <p:attrNameLst>
                                          <p:attrName>ppt_y</p:attrName>
                                        </p:attrNameLst>
                                      </p:cBhvr>
                                      <p:tavLst>
                                        <p:tav tm="0">
                                          <p:val>
                                            <p:strVal val="ppt_y"/>
                                          </p:val>
                                        </p:tav>
                                        <p:tav tm="100000">
                                          <p:val>
                                            <p:strVal val="1+ppt_h/2"/>
                                          </p:val>
                                        </p:tav>
                                      </p:tavLst>
                                    </p:anim>
                                    <p:set>
                                      <p:cBhvr>
                                        <p:cTn id="886" dur="1" fill="hold">
                                          <p:stCondLst>
                                            <p:cond delay="4499"/>
                                          </p:stCondLst>
                                        </p:cTn>
                                        <p:tgtEl>
                                          <p:spTgt spid="83"/>
                                        </p:tgtEl>
                                        <p:attrNameLst>
                                          <p:attrName>style.visibility</p:attrName>
                                        </p:attrNameLst>
                                      </p:cBhvr>
                                      <p:to>
                                        <p:strVal val="hidden"/>
                                      </p:to>
                                    </p:set>
                                  </p:childTnLst>
                                </p:cTn>
                              </p:par>
                              <p:par>
                                <p:cTn id="887" presetID="3" presetClass="exit" presetSubtype="10" fill="hold" grpId="3" nodeType="withEffect">
                                  <p:stCondLst>
                                    <p:cond delay="0"/>
                                  </p:stCondLst>
                                  <p:childTnLst>
                                    <p:animEffect transition="out" filter="blinds(horizontal)">
                                      <p:cBhvr>
                                        <p:cTn id="888" dur="6000"/>
                                        <p:tgtEl>
                                          <p:spTgt spid="83"/>
                                        </p:tgtEl>
                                      </p:cBhvr>
                                    </p:animEffect>
                                    <p:set>
                                      <p:cBhvr>
                                        <p:cTn id="889" dur="1" fill="hold">
                                          <p:stCondLst>
                                            <p:cond delay="5999"/>
                                          </p:stCondLst>
                                        </p:cTn>
                                        <p:tgtEl>
                                          <p:spTgt spid="83"/>
                                        </p:tgtEl>
                                        <p:attrNameLst>
                                          <p:attrName>style.visibility</p:attrName>
                                        </p:attrNameLst>
                                      </p:cBhvr>
                                      <p:to>
                                        <p:strVal val="hidden"/>
                                      </p:to>
                                    </p:set>
                                  </p:childTnLst>
                                </p:cTn>
                              </p:par>
                              <p:par>
                                <p:cTn id="890" presetID="2" presetClass="entr" presetSubtype="1" fill="hold" grpId="0" nodeType="withEffect">
                                  <p:stCondLst>
                                    <p:cond delay="0"/>
                                  </p:stCondLst>
                                  <p:childTnLst>
                                    <p:set>
                                      <p:cBhvr>
                                        <p:cTn id="891" dur="1" fill="hold">
                                          <p:stCondLst>
                                            <p:cond delay="0"/>
                                          </p:stCondLst>
                                        </p:cTn>
                                        <p:tgtEl>
                                          <p:spTgt spid="84"/>
                                        </p:tgtEl>
                                        <p:attrNameLst>
                                          <p:attrName>style.visibility</p:attrName>
                                        </p:attrNameLst>
                                      </p:cBhvr>
                                      <p:to>
                                        <p:strVal val="visible"/>
                                      </p:to>
                                    </p:set>
                                    <p:anim calcmode="lin" valueType="num">
                                      <p:cBhvr additive="base">
                                        <p:cTn id="892" dur="4000" fill="hold"/>
                                        <p:tgtEl>
                                          <p:spTgt spid="84"/>
                                        </p:tgtEl>
                                        <p:attrNameLst>
                                          <p:attrName>ppt_x</p:attrName>
                                        </p:attrNameLst>
                                      </p:cBhvr>
                                      <p:tavLst>
                                        <p:tav tm="0">
                                          <p:val>
                                            <p:strVal val="#ppt_x"/>
                                          </p:val>
                                        </p:tav>
                                        <p:tav tm="100000">
                                          <p:val>
                                            <p:strVal val="#ppt_x"/>
                                          </p:val>
                                        </p:tav>
                                      </p:tavLst>
                                    </p:anim>
                                    <p:anim calcmode="lin" valueType="num">
                                      <p:cBhvr additive="base">
                                        <p:cTn id="893" dur="4000" fill="hold"/>
                                        <p:tgtEl>
                                          <p:spTgt spid="84"/>
                                        </p:tgtEl>
                                        <p:attrNameLst>
                                          <p:attrName>ppt_y</p:attrName>
                                        </p:attrNameLst>
                                      </p:cBhvr>
                                      <p:tavLst>
                                        <p:tav tm="0">
                                          <p:val>
                                            <p:strVal val="0-#ppt_h/2"/>
                                          </p:val>
                                        </p:tav>
                                        <p:tav tm="100000">
                                          <p:val>
                                            <p:strVal val="#ppt_y"/>
                                          </p:val>
                                        </p:tav>
                                      </p:tavLst>
                                    </p:anim>
                                  </p:childTnLst>
                                </p:cTn>
                              </p:par>
                              <p:par>
                                <p:cTn id="894" presetID="19" presetClass="entr" presetSubtype="5" fill="hold" grpId="1" nodeType="withEffect">
                                  <p:stCondLst>
                                    <p:cond delay="0"/>
                                  </p:stCondLst>
                                  <p:childTnLst>
                                    <p:set>
                                      <p:cBhvr>
                                        <p:cTn id="895" dur="1" fill="hold">
                                          <p:stCondLst>
                                            <p:cond delay="0"/>
                                          </p:stCondLst>
                                        </p:cTn>
                                        <p:tgtEl>
                                          <p:spTgt spid="84"/>
                                        </p:tgtEl>
                                        <p:attrNameLst>
                                          <p:attrName>style.visibility</p:attrName>
                                        </p:attrNameLst>
                                      </p:cBhvr>
                                      <p:to>
                                        <p:strVal val="visible"/>
                                      </p:to>
                                    </p:set>
                                    <p:anim calcmode="lin" valueType="num">
                                      <p:cBhvr>
                                        <p:cTn id="896" dur="4000" fill="hold"/>
                                        <p:tgtEl>
                                          <p:spTgt spid="84"/>
                                        </p:tgtEl>
                                        <p:attrNameLst>
                                          <p:attrName>ppt_w</p:attrName>
                                        </p:attrNameLst>
                                      </p:cBhvr>
                                      <p:tavLst>
                                        <p:tav tm="0">
                                          <p:val>
                                            <p:strVal val="#ppt_w"/>
                                          </p:val>
                                        </p:tav>
                                        <p:tav tm="100000">
                                          <p:val>
                                            <p:strVal val="#ppt_w"/>
                                          </p:val>
                                        </p:tav>
                                      </p:tavLst>
                                    </p:anim>
                                    <p:anim calcmode="lin" valueType="num">
                                      <p:cBhvr>
                                        <p:cTn id="897" dur="4000" fill="hold"/>
                                        <p:tgtEl>
                                          <p:spTgt spid="84"/>
                                        </p:tgtEl>
                                        <p:attrNameLst>
                                          <p:attrName>ppt_h</p:attrName>
                                        </p:attrNameLst>
                                      </p:cBhvr>
                                      <p:tavLst>
                                        <p:tav tm="0" fmla="#ppt_h*sin(2.5*pi*$)">
                                          <p:val>
                                            <p:fltVal val="0"/>
                                          </p:val>
                                        </p:tav>
                                        <p:tav tm="100000">
                                          <p:val>
                                            <p:fltVal val="1"/>
                                          </p:val>
                                        </p:tav>
                                      </p:tavLst>
                                    </p:anim>
                                  </p:childTnLst>
                                </p:cTn>
                              </p:par>
                              <p:par>
                                <p:cTn id="898" presetID="2" presetClass="exit" presetSubtype="4" fill="hold" grpId="2" nodeType="withEffect">
                                  <p:stCondLst>
                                    <p:cond delay="0"/>
                                  </p:stCondLst>
                                  <p:childTnLst>
                                    <p:anim calcmode="lin" valueType="num">
                                      <p:cBhvr additive="base">
                                        <p:cTn id="899" dur="4500"/>
                                        <p:tgtEl>
                                          <p:spTgt spid="84"/>
                                        </p:tgtEl>
                                        <p:attrNameLst>
                                          <p:attrName>ppt_x</p:attrName>
                                        </p:attrNameLst>
                                      </p:cBhvr>
                                      <p:tavLst>
                                        <p:tav tm="0">
                                          <p:val>
                                            <p:strVal val="ppt_x"/>
                                          </p:val>
                                        </p:tav>
                                        <p:tav tm="100000">
                                          <p:val>
                                            <p:strVal val="ppt_x"/>
                                          </p:val>
                                        </p:tav>
                                      </p:tavLst>
                                    </p:anim>
                                    <p:anim calcmode="lin" valueType="num">
                                      <p:cBhvr additive="base">
                                        <p:cTn id="900" dur="4500"/>
                                        <p:tgtEl>
                                          <p:spTgt spid="84"/>
                                        </p:tgtEl>
                                        <p:attrNameLst>
                                          <p:attrName>ppt_y</p:attrName>
                                        </p:attrNameLst>
                                      </p:cBhvr>
                                      <p:tavLst>
                                        <p:tav tm="0">
                                          <p:val>
                                            <p:strVal val="ppt_y"/>
                                          </p:val>
                                        </p:tav>
                                        <p:tav tm="100000">
                                          <p:val>
                                            <p:strVal val="1+ppt_h/2"/>
                                          </p:val>
                                        </p:tav>
                                      </p:tavLst>
                                    </p:anim>
                                    <p:set>
                                      <p:cBhvr>
                                        <p:cTn id="901" dur="1" fill="hold">
                                          <p:stCondLst>
                                            <p:cond delay="4499"/>
                                          </p:stCondLst>
                                        </p:cTn>
                                        <p:tgtEl>
                                          <p:spTgt spid="84"/>
                                        </p:tgtEl>
                                        <p:attrNameLst>
                                          <p:attrName>style.visibility</p:attrName>
                                        </p:attrNameLst>
                                      </p:cBhvr>
                                      <p:to>
                                        <p:strVal val="hidden"/>
                                      </p:to>
                                    </p:set>
                                  </p:childTnLst>
                                </p:cTn>
                              </p:par>
                              <p:par>
                                <p:cTn id="902" presetID="3" presetClass="exit" presetSubtype="10" fill="hold" grpId="3" nodeType="withEffect">
                                  <p:stCondLst>
                                    <p:cond delay="0"/>
                                  </p:stCondLst>
                                  <p:childTnLst>
                                    <p:animEffect transition="out" filter="blinds(horizontal)">
                                      <p:cBhvr>
                                        <p:cTn id="903" dur="6000"/>
                                        <p:tgtEl>
                                          <p:spTgt spid="84"/>
                                        </p:tgtEl>
                                      </p:cBhvr>
                                    </p:animEffect>
                                    <p:set>
                                      <p:cBhvr>
                                        <p:cTn id="904" dur="1" fill="hold">
                                          <p:stCondLst>
                                            <p:cond delay="5999"/>
                                          </p:stCondLst>
                                        </p:cTn>
                                        <p:tgtEl>
                                          <p:spTgt spid="84"/>
                                        </p:tgtEl>
                                        <p:attrNameLst>
                                          <p:attrName>style.visibility</p:attrName>
                                        </p:attrNameLst>
                                      </p:cBhvr>
                                      <p:to>
                                        <p:strVal val="hidden"/>
                                      </p:to>
                                    </p:set>
                                  </p:childTnLst>
                                </p:cTn>
                              </p:par>
                              <p:par>
                                <p:cTn id="905" presetID="2" presetClass="entr" presetSubtype="1" fill="hold" grpId="0" nodeType="withEffect">
                                  <p:stCondLst>
                                    <p:cond delay="0"/>
                                  </p:stCondLst>
                                  <p:childTnLst>
                                    <p:set>
                                      <p:cBhvr>
                                        <p:cTn id="906" dur="1" fill="hold">
                                          <p:stCondLst>
                                            <p:cond delay="0"/>
                                          </p:stCondLst>
                                        </p:cTn>
                                        <p:tgtEl>
                                          <p:spTgt spid="79"/>
                                        </p:tgtEl>
                                        <p:attrNameLst>
                                          <p:attrName>style.visibility</p:attrName>
                                        </p:attrNameLst>
                                      </p:cBhvr>
                                      <p:to>
                                        <p:strVal val="visible"/>
                                      </p:to>
                                    </p:set>
                                    <p:anim calcmode="lin" valueType="num">
                                      <p:cBhvr additive="base">
                                        <p:cTn id="907" dur="4000" fill="hold"/>
                                        <p:tgtEl>
                                          <p:spTgt spid="79"/>
                                        </p:tgtEl>
                                        <p:attrNameLst>
                                          <p:attrName>ppt_x</p:attrName>
                                        </p:attrNameLst>
                                      </p:cBhvr>
                                      <p:tavLst>
                                        <p:tav tm="0">
                                          <p:val>
                                            <p:strVal val="#ppt_x"/>
                                          </p:val>
                                        </p:tav>
                                        <p:tav tm="100000">
                                          <p:val>
                                            <p:strVal val="#ppt_x"/>
                                          </p:val>
                                        </p:tav>
                                      </p:tavLst>
                                    </p:anim>
                                    <p:anim calcmode="lin" valueType="num">
                                      <p:cBhvr additive="base">
                                        <p:cTn id="908" dur="4000" fill="hold"/>
                                        <p:tgtEl>
                                          <p:spTgt spid="79"/>
                                        </p:tgtEl>
                                        <p:attrNameLst>
                                          <p:attrName>ppt_y</p:attrName>
                                        </p:attrNameLst>
                                      </p:cBhvr>
                                      <p:tavLst>
                                        <p:tav tm="0">
                                          <p:val>
                                            <p:strVal val="0-#ppt_h/2"/>
                                          </p:val>
                                        </p:tav>
                                        <p:tav tm="100000">
                                          <p:val>
                                            <p:strVal val="#ppt_y"/>
                                          </p:val>
                                        </p:tav>
                                      </p:tavLst>
                                    </p:anim>
                                  </p:childTnLst>
                                </p:cTn>
                              </p:par>
                              <p:par>
                                <p:cTn id="909" presetID="19" presetClass="entr" presetSubtype="5" fill="hold" grpId="1" nodeType="withEffect">
                                  <p:stCondLst>
                                    <p:cond delay="0"/>
                                  </p:stCondLst>
                                  <p:childTnLst>
                                    <p:set>
                                      <p:cBhvr>
                                        <p:cTn id="910" dur="1" fill="hold">
                                          <p:stCondLst>
                                            <p:cond delay="0"/>
                                          </p:stCondLst>
                                        </p:cTn>
                                        <p:tgtEl>
                                          <p:spTgt spid="79"/>
                                        </p:tgtEl>
                                        <p:attrNameLst>
                                          <p:attrName>style.visibility</p:attrName>
                                        </p:attrNameLst>
                                      </p:cBhvr>
                                      <p:to>
                                        <p:strVal val="visible"/>
                                      </p:to>
                                    </p:set>
                                    <p:anim calcmode="lin" valueType="num">
                                      <p:cBhvr>
                                        <p:cTn id="911" dur="4000" fill="hold"/>
                                        <p:tgtEl>
                                          <p:spTgt spid="79"/>
                                        </p:tgtEl>
                                        <p:attrNameLst>
                                          <p:attrName>ppt_w</p:attrName>
                                        </p:attrNameLst>
                                      </p:cBhvr>
                                      <p:tavLst>
                                        <p:tav tm="0">
                                          <p:val>
                                            <p:strVal val="#ppt_w"/>
                                          </p:val>
                                        </p:tav>
                                        <p:tav tm="100000">
                                          <p:val>
                                            <p:strVal val="#ppt_w"/>
                                          </p:val>
                                        </p:tav>
                                      </p:tavLst>
                                    </p:anim>
                                    <p:anim calcmode="lin" valueType="num">
                                      <p:cBhvr>
                                        <p:cTn id="912" dur="4000" fill="hold"/>
                                        <p:tgtEl>
                                          <p:spTgt spid="79"/>
                                        </p:tgtEl>
                                        <p:attrNameLst>
                                          <p:attrName>ppt_h</p:attrName>
                                        </p:attrNameLst>
                                      </p:cBhvr>
                                      <p:tavLst>
                                        <p:tav tm="0" fmla="#ppt_h*sin(2.5*pi*$)">
                                          <p:val>
                                            <p:fltVal val="0"/>
                                          </p:val>
                                        </p:tav>
                                        <p:tav tm="100000">
                                          <p:val>
                                            <p:fltVal val="1"/>
                                          </p:val>
                                        </p:tav>
                                      </p:tavLst>
                                    </p:anim>
                                  </p:childTnLst>
                                </p:cTn>
                              </p:par>
                              <p:par>
                                <p:cTn id="913" presetID="2" presetClass="exit" presetSubtype="4" fill="hold" grpId="2" nodeType="withEffect">
                                  <p:stCondLst>
                                    <p:cond delay="0"/>
                                  </p:stCondLst>
                                  <p:childTnLst>
                                    <p:anim calcmode="lin" valueType="num">
                                      <p:cBhvr additive="base">
                                        <p:cTn id="914" dur="4500"/>
                                        <p:tgtEl>
                                          <p:spTgt spid="79"/>
                                        </p:tgtEl>
                                        <p:attrNameLst>
                                          <p:attrName>ppt_x</p:attrName>
                                        </p:attrNameLst>
                                      </p:cBhvr>
                                      <p:tavLst>
                                        <p:tav tm="0">
                                          <p:val>
                                            <p:strVal val="ppt_x"/>
                                          </p:val>
                                        </p:tav>
                                        <p:tav tm="100000">
                                          <p:val>
                                            <p:strVal val="ppt_x"/>
                                          </p:val>
                                        </p:tav>
                                      </p:tavLst>
                                    </p:anim>
                                    <p:anim calcmode="lin" valueType="num">
                                      <p:cBhvr additive="base">
                                        <p:cTn id="915" dur="4500"/>
                                        <p:tgtEl>
                                          <p:spTgt spid="79"/>
                                        </p:tgtEl>
                                        <p:attrNameLst>
                                          <p:attrName>ppt_y</p:attrName>
                                        </p:attrNameLst>
                                      </p:cBhvr>
                                      <p:tavLst>
                                        <p:tav tm="0">
                                          <p:val>
                                            <p:strVal val="ppt_y"/>
                                          </p:val>
                                        </p:tav>
                                        <p:tav tm="100000">
                                          <p:val>
                                            <p:strVal val="1+ppt_h/2"/>
                                          </p:val>
                                        </p:tav>
                                      </p:tavLst>
                                    </p:anim>
                                    <p:set>
                                      <p:cBhvr>
                                        <p:cTn id="916" dur="1" fill="hold">
                                          <p:stCondLst>
                                            <p:cond delay="4499"/>
                                          </p:stCondLst>
                                        </p:cTn>
                                        <p:tgtEl>
                                          <p:spTgt spid="79"/>
                                        </p:tgtEl>
                                        <p:attrNameLst>
                                          <p:attrName>style.visibility</p:attrName>
                                        </p:attrNameLst>
                                      </p:cBhvr>
                                      <p:to>
                                        <p:strVal val="hidden"/>
                                      </p:to>
                                    </p:set>
                                  </p:childTnLst>
                                </p:cTn>
                              </p:par>
                              <p:par>
                                <p:cTn id="917" presetID="3" presetClass="exit" presetSubtype="10" fill="hold" grpId="3" nodeType="withEffect">
                                  <p:stCondLst>
                                    <p:cond delay="0"/>
                                  </p:stCondLst>
                                  <p:childTnLst>
                                    <p:animEffect transition="out" filter="blinds(horizontal)">
                                      <p:cBhvr>
                                        <p:cTn id="918" dur="6000"/>
                                        <p:tgtEl>
                                          <p:spTgt spid="79"/>
                                        </p:tgtEl>
                                      </p:cBhvr>
                                    </p:animEffect>
                                    <p:set>
                                      <p:cBhvr>
                                        <p:cTn id="919" dur="1" fill="hold">
                                          <p:stCondLst>
                                            <p:cond delay="5999"/>
                                          </p:stCondLst>
                                        </p:cTn>
                                        <p:tgtEl>
                                          <p:spTgt spid="79"/>
                                        </p:tgtEl>
                                        <p:attrNameLst>
                                          <p:attrName>style.visibility</p:attrName>
                                        </p:attrNameLst>
                                      </p:cBhvr>
                                      <p:to>
                                        <p:strVal val="hidden"/>
                                      </p:to>
                                    </p:set>
                                  </p:childTnLst>
                                </p:cTn>
                              </p:par>
                              <p:par>
                                <p:cTn id="920" presetID="2" presetClass="entr" presetSubtype="1" fill="hold" grpId="0" nodeType="withEffect">
                                  <p:stCondLst>
                                    <p:cond delay="0"/>
                                  </p:stCondLst>
                                  <p:childTnLst>
                                    <p:set>
                                      <p:cBhvr>
                                        <p:cTn id="921" dur="1" fill="hold">
                                          <p:stCondLst>
                                            <p:cond delay="0"/>
                                          </p:stCondLst>
                                        </p:cTn>
                                        <p:tgtEl>
                                          <p:spTgt spid="80"/>
                                        </p:tgtEl>
                                        <p:attrNameLst>
                                          <p:attrName>style.visibility</p:attrName>
                                        </p:attrNameLst>
                                      </p:cBhvr>
                                      <p:to>
                                        <p:strVal val="visible"/>
                                      </p:to>
                                    </p:set>
                                    <p:anim calcmode="lin" valueType="num">
                                      <p:cBhvr additive="base">
                                        <p:cTn id="922" dur="4000" fill="hold"/>
                                        <p:tgtEl>
                                          <p:spTgt spid="80"/>
                                        </p:tgtEl>
                                        <p:attrNameLst>
                                          <p:attrName>ppt_x</p:attrName>
                                        </p:attrNameLst>
                                      </p:cBhvr>
                                      <p:tavLst>
                                        <p:tav tm="0">
                                          <p:val>
                                            <p:strVal val="#ppt_x"/>
                                          </p:val>
                                        </p:tav>
                                        <p:tav tm="100000">
                                          <p:val>
                                            <p:strVal val="#ppt_x"/>
                                          </p:val>
                                        </p:tav>
                                      </p:tavLst>
                                    </p:anim>
                                    <p:anim calcmode="lin" valueType="num">
                                      <p:cBhvr additive="base">
                                        <p:cTn id="923" dur="4000" fill="hold"/>
                                        <p:tgtEl>
                                          <p:spTgt spid="80"/>
                                        </p:tgtEl>
                                        <p:attrNameLst>
                                          <p:attrName>ppt_y</p:attrName>
                                        </p:attrNameLst>
                                      </p:cBhvr>
                                      <p:tavLst>
                                        <p:tav tm="0">
                                          <p:val>
                                            <p:strVal val="0-#ppt_h/2"/>
                                          </p:val>
                                        </p:tav>
                                        <p:tav tm="100000">
                                          <p:val>
                                            <p:strVal val="#ppt_y"/>
                                          </p:val>
                                        </p:tav>
                                      </p:tavLst>
                                    </p:anim>
                                  </p:childTnLst>
                                </p:cTn>
                              </p:par>
                              <p:par>
                                <p:cTn id="924" presetID="19" presetClass="entr" presetSubtype="5" fill="hold" grpId="1" nodeType="withEffect">
                                  <p:stCondLst>
                                    <p:cond delay="0"/>
                                  </p:stCondLst>
                                  <p:childTnLst>
                                    <p:set>
                                      <p:cBhvr>
                                        <p:cTn id="925" dur="1" fill="hold">
                                          <p:stCondLst>
                                            <p:cond delay="0"/>
                                          </p:stCondLst>
                                        </p:cTn>
                                        <p:tgtEl>
                                          <p:spTgt spid="80"/>
                                        </p:tgtEl>
                                        <p:attrNameLst>
                                          <p:attrName>style.visibility</p:attrName>
                                        </p:attrNameLst>
                                      </p:cBhvr>
                                      <p:to>
                                        <p:strVal val="visible"/>
                                      </p:to>
                                    </p:set>
                                    <p:anim calcmode="lin" valueType="num">
                                      <p:cBhvr>
                                        <p:cTn id="926" dur="4000" fill="hold"/>
                                        <p:tgtEl>
                                          <p:spTgt spid="80"/>
                                        </p:tgtEl>
                                        <p:attrNameLst>
                                          <p:attrName>ppt_w</p:attrName>
                                        </p:attrNameLst>
                                      </p:cBhvr>
                                      <p:tavLst>
                                        <p:tav tm="0">
                                          <p:val>
                                            <p:strVal val="#ppt_w"/>
                                          </p:val>
                                        </p:tav>
                                        <p:tav tm="100000">
                                          <p:val>
                                            <p:strVal val="#ppt_w"/>
                                          </p:val>
                                        </p:tav>
                                      </p:tavLst>
                                    </p:anim>
                                    <p:anim calcmode="lin" valueType="num">
                                      <p:cBhvr>
                                        <p:cTn id="927" dur="4000" fill="hold"/>
                                        <p:tgtEl>
                                          <p:spTgt spid="80"/>
                                        </p:tgtEl>
                                        <p:attrNameLst>
                                          <p:attrName>ppt_h</p:attrName>
                                        </p:attrNameLst>
                                      </p:cBhvr>
                                      <p:tavLst>
                                        <p:tav tm="0" fmla="#ppt_h*sin(2.5*pi*$)">
                                          <p:val>
                                            <p:fltVal val="0"/>
                                          </p:val>
                                        </p:tav>
                                        <p:tav tm="100000">
                                          <p:val>
                                            <p:fltVal val="1"/>
                                          </p:val>
                                        </p:tav>
                                      </p:tavLst>
                                    </p:anim>
                                  </p:childTnLst>
                                </p:cTn>
                              </p:par>
                              <p:par>
                                <p:cTn id="928" presetID="2" presetClass="exit" presetSubtype="4" fill="hold" grpId="2" nodeType="withEffect">
                                  <p:stCondLst>
                                    <p:cond delay="0"/>
                                  </p:stCondLst>
                                  <p:childTnLst>
                                    <p:anim calcmode="lin" valueType="num">
                                      <p:cBhvr additive="base">
                                        <p:cTn id="929" dur="4500"/>
                                        <p:tgtEl>
                                          <p:spTgt spid="80"/>
                                        </p:tgtEl>
                                        <p:attrNameLst>
                                          <p:attrName>ppt_x</p:attrName>
                                        </p:attrNameLst>
                                      </p:cBhvr>
                                      <p:tavLst>
                                        <p:tav tm="0">
                                          <p:val>
                                            <p:strVal val="ppt_x"/>
                                          </p:val>
                                        </p:tav>
                                        <p:tav tm="100000">
                                          <p:val>
                                            <p:strVal val="ppt_x"/>
                                          </p:val>
                                        </p:tav>
                                      </p:tavLst>
                                    </p:anim>
                                    <p:anim calcmode="lin" valueType="num">
                                      <p:cBhvr additive="base">
                                        <p:cTn id="930" dur="4500"/>
                                        <p:tgtEl>
                                          <p:spTgt spid="80"/>
                                        </p:tgtEl>
                                        <p:attrNameLst>
                                          <p:attrName>ppt_y</p:attrName>
                                        </p:attrNameLst>
                                      </p:cBhvr>
                                      <p:tavLst>
                                        <p:tav tm="0">
                                          <p:val>
                                            <p:strVal val="ppt_y"/>
                                          </p:val>
                                        </p:tav>
                                        <p:tav tm="100000">
                                          <p:val>
                                            <p:strVal val="1+ppt_h/2"/>
                                          </p:val>
                                        </p:tav>
                                      </p:tavLst>
                                    </p:anim>
                                    <p:set>
                                      <p:cBhvr>
                                        <p:cTn id="931" dur="1" fill="hold">
                                          <p:stCondLst>
                                            <p:cond delay="4499"/>
                                          </p:stCondLst>
                                        </p:cTn>
                                        <p:tgtEl>
                                          <p:spTgt spid="80"/>
                                        </p:tgtEl>
                                        <p:attrNameLst>
                                          <p:attrName>style.visibility</p:attrName>
                                        </p:attrNameLst>
                                      </p:cBhvr>
                                      <p:to>
                                        <p:strVal val="hidden"/>
                                      </p:to>
                                    </p:set>
                                  </p:childTnLst>
                                </p:cTn>
                              </p:par>
                              <p:par>
                                <p:cTn id="932" presetID="3" presetClass="exit" presetSubtype="10" fill="hold" grpId="3" nodeType="withEffect">
                                  <p:stCondLst>
                                    <p:cond delay="0"/>
                                  </p:stCondLst>
                                  <p:childTnLst>
                                    <p:animEffect transition="out" filter="blinds(horizontal)">
                                      <p:cBhvr>
                                        <p:cTn id="933" dur="6000"/>
                                        <p:tgtEl>
                                          <p:spTgt spid="80"/>
                                        </p:tgtEl>
                                      </p:cBhvr>
                                    </p:animEffect>
                                    <p:set>
                                      <p:cBhvr>
                                        <p:cTn id="934" dur="1" fill="hold">
                                          <p:stCondLst>
                                            <p:cond delay="5999"/>
                                          </p:stCondLst>
                                        </p:cTn>
                                        <p:tgtEl>
                                          <p:spTgt spid="80"/>
                                        </p:tgtEl>
                                        <p:attrNameLst>
                                          <p:attrName>style.visibility</p:attrName>
                                        </p:attrNameLst>
                                      </p:cBhvr>
                                      <p:to>
                                        <p:strVal val="hidden"/>
                                      </p:to>
                                    </p:set>
                                  </p:childTnLst>
                                </p:cTn>
                              </p:par>
                              <p:par>
                                <p:cTn id="935" presetID="2" presetClass="entr" presetSubtype="1" fill="hold" grpId="0" nodeType="withEffect">
                                  <p:stCondLst>
                                    <p:cond delay="0"/>
                                  </p:stCondLst>
                                  <p:childTnLst>
                                    <p:set>
                                      <p:cBhvr>
                                        <p:cTn id="936" dur="1" fill="hold">
                                          <p:stCondLst>
                                            <p:cond delay="0"/>
                                          </p:stCondLst>
                                        </p:cTn>
                                        <p:tgtEl>
                                          <p:spTgt spid="73"/>
                                        </p:tgtEl>
                                        <p:attrNameLst>
                                          <p:attrName>style.visibility</p:attrName>
                                        </p:attrNameLst>
                                      </p:cBhvr>
                                      <p:to>
                                        <p:strVal val="visible"/>
                                      </p:to>
                                    </p:set>
                                    <p:anim calcmode="lin" valueType="num">
                                      <p:cBhvr additive="base">
                                        <p:cTn id="937" dur="4000" fill="hold"/>
                                        <p:tgtEl>
                                          <p:spTgt spid="73"/>
                                        </p:tgtEl>
                                        <p:attrNameLst>
                                          <p:attrName>ppt_x</p:attrName>
                                        </p:attrNameLst>
                                      </p:cBhvr>
                                      <p:tavLst>
                                        <p:tav tm="0">
                                          <p:val>
                                            <p:strVal val="#ppt_x"/>
                                          </p:val>
                                        </p:tav>
                                        <p:tav tm="100000">
                                          <p:val>
                                            <p:strVal val="#ppt_x"/>
                                          </p:val>
                                        </p:tav>
                                      </p:tavLst>
                                    </p:anim>
                                    <p:anim calcmode="lin" valueType="num">
                                      <p:cBhvr additive="base">
                                        <p:cTn id="938" dur="4000" fill="hold"/>
                                        <p:tgtEl>
                                          <p:spTgt spid="73"/>
                                        </p:tgtEl>
                                        <p:attrNameLst>
                                          <p:attrName>ppt_y</p:attrName>
                                        </p:attrNameLst>
                                      </p:cBhvr>
                                      <p:tavLst>
                                        <p:tav tm="0">
                                          <p:val>
                                            <p:strVal val="0-#ppt_h/2"/>
                                          </p:val>
                                        </p:tav>
                                        <p:tav tm="100000">
                                          <p:val>
                                            <p:strVal val="#ppt_y"/>
                                          </p:val>
                                        </p:tav>
                                      </p:tavLst>
                                    </p:anim>
                                  </p:childTnLst>
                                </p:cTn>
                              </p:par>
                              <p:par>
                                <p:cTn id="939" presetID="19" presetClass="entr" presetSubtype="5" fill="hold" grpId="1" nodeType="withEffect">
                                  <p:stCondLst>
                                    <p:cond delay="0"/>
                                  </p:stCondLst>
                                  <p:childTnLst>
                                    <p:set>
                                      <p:cBhvr>
                                        <p:cTn id="940" dur="1" fill="hold">
                                          <p:stCondLst>
                                            <p:cond delay="0"/>
                                          </p:stCondLst>
                                        </p:cTn>
                                        <p:tgtEl>
                                          <p:spTgt spid="73"/>
                                        </p:tgtEl>
                                        <p:attrNameLst>
                                          <p:attrName>style.visibility</p:attrName>
                                        </p:attrNameLst>
                                      </p:cBhvr>
                                      <p:to>
                                        <p:strVal val="visible"/>
                                      </p:to>
                                    </p:set>
                                    <p:anim calcmode="lin" valueType="num">
                                      <p:cBhvr>
                                        <p:cTn id="941" dur="4000" fill="hold"/>
                                        <p:tgtEl>
                                          <p:spTgt spid="73"/>
                                        </p:tgtEl>
                                        <p:attrNameLst>
                                          <p:attrName>ppt_w</p:attrName>
                                        </p:attrNameLst>
                                      </p:cBhvr>
                                      <p:tavLst>
                                        <p:tav tm="0">
                                          <p:val>
                                            <p:strVal val="#ppt_w"/>
                                          </p:val>
                                        </p:tav>
                                        <p:tav tm="100000">
                                          <p:val>
                                            <p:strVal val="#ppt_w"/>
                                          </p:val>
                                        </p:tav>
                                      </p:tavLst>
                                    </p:anim>
                                    <p:anim calcmode="lin" valueType="num">
                                      <p:cBhvr>
                                        <p:cTn id="942" dur="4000" fill="hold"/>
                                        <p:tgtEl>
                                          <p:spTgt spid="73"/>
                                        </p:tgtEl>
                                        <p:attrNameLst>
                                          <p:attrName>ppt_h</p:attrName>
                                        </p:attrNameLst>
                                      </p:cBhvr>
                                      <p:tavLst>
                                        <p:tav tm="0" fmla="#ppt_h*sin(2.5*pi*$)">
                                          <p:val>
                                            <p:fltVal val="0"/>
                                          </p:val>
                                        </p:tav>
                                        <p:tav tm="100000">
                                          <p:val>
                                            <p:fltVal val="1"/>
                                          </p:val>
                                        </p:tav>
                                      </p:tavLst>
                                    </p:anim>
                                  </p:childTnLst>
                                </p:cTn>
                              </p:par>
                              <p:par>
                                <p:cTn id="943" presetID="2" presetClass="exit" presetSubtype="4" fill="hold" grpId="2" nodeType="withEffect">
                                  <p:stCondLst>
                                    <p:cond delay="0"/>
                                  </p:stCondLst>
                                  <p:childTnLst>
                                    <p:anim calcmode="lin" valueType="num">
                                      <p:cBhvr additive="base">
                                        <p:cTn id="944" dur="4500"/>
                                        <p:tgtEl>
                                          <p:spTgt spid="73"/>
                                        </p:tgtEl>
                                        <p:attrNameLst>
                                          <p:attrName>ppt_x</p:attrName>
                                        </p:attrNameLst>
                                      </p:cBhvr>
                                      <p:tavLst>
                                        <p:tav tm="0">
                                          <p:val>
                                            <p:strVal val="ppt_x"/>
                                          </p:val>
                                        </p:tav>
                                        <p:tav tm="100000">
                                          <p:val>
                                            <p:strVal val="ppt_x"/>
                                          </p:val>
                                        </p:tav>
                                      </p:tavLst>
                                    </p:anim>
                                    <p:anim calcmode="lin" valueType="num">
                                      <p:cBhvr additive="base">
                                        <p:cTn id="945" dur="4500"/>
                                        <p:tgtEl>
                                          <p:spTgt spid="73"/>
                                        </p:tgtEl>
                                        <p:attrNameLst>
                                          <p:attrName>ppt_y</p:attrName>
                                        </p:attrNameLst>
                                      </p:cBhvr>
                                      <p:tavLst>
                                        <p:tav tm="0">
                                          <p:val>
                                            <p:strVal val="ppt_y"/>
                                          </p:val>
                                        </p:tav>
                                        <p:tav tm="100000">
                                          <p:val>
                                            <p:strVal val="1+ppt_h/2"/>
                                          </p:val>
                                        </p:tav>
                                      </p:tavLst>
                                    </p:anim>
                                    <p:set>
                                      <p:cBhvr>
                                        <p:cTn id="946" dur="1" fill="hold">
                                          <p:stCondLst>
                                            <p:cond delay="4499"/>
                                          </p:stCondLst>
                                        </p:cTn>
                                        <p:tgtEl>
                                          <p:spTgt spid="73"/>
                                        </p:tgtEl>
                                        <p:attrNameLst>
                                          <p:attrName>style.visibility</p:attrName>
                                        </p:attrNameLst>
                                      </p:cBhvr>
                                      <p:to>
                                        <p:strVal val="hidden"/>
                                      </p:to>
                                    </p:set>
                                  </p:childTnLst>
                                </p:cTn>
                              </p:par>
                              <p:par>
                                <p:cTn id="947" presetID="3" presetClass="exit" presetSubtype="10" fill="hold" grpId="3" nodeType="withEffect">
                                  <p:stCondLst>
                                    <p:cond delay="0"/>
                                  </p:stCondLst>
                                  <p:childTnLst>
                                    <p:animEffect transition="out" filter="blinds(horizontal)">
                                      <p:cBhvr>
                                        <p:cTn id="948" dur="6000"/>
                                        <p:tgtEl>
                                          <p:spTgt spid="73"/>
                                        </p:tgtEl>
                                      </p:cBhvr>
                                    </p:animEffect>
                                    <p:set>
                                      <p:cBhvr>
                                        <p:cTn id="949" dur="1" fill="hold">
                                          <p:stCondLst>
                                            <p:cond delay="5999"/>
                                          </p:stCondLst>
                                        </p:cTn>
                                        <p:tgtEl>
                                          <p:spTgt spid="73"/>
                                        </p:tgtEl>
                                        <p:attrNameLst>
                                          <p:attrName>style.visibility</p:attrName>
                                        </p:attrNameLst>
                                      </p:cBhvr>
                                      <p:to>
                                        <p:strVal val="hidden"/>
                                      </p:to>
                                    </p:set>
                                  </p:childTnLst>
                                </p:cTn>
                              </p:par>
                              <p:par>
                                <p:cTn id="950" presetID="2" presetClass="entr" presetSubtype="1" fill="hold" grpId="0" nodeType="withEffect">
                                  <p:stCondLst>
                                    <p:cond delay="0"/>
                                  </p:stCondLst>
                                  <p:childTnLst>
                                    <p:set>
                                      <p:cBhvr>
                                        <p:cTn id="951" dur="1" fill="hold">
                                          <p:stCondLst>
                                            <p:cond delay="0"/>
                                          </p:stCondLst>
                                        </p:cTn>
                                        <p:tgtEl>
                                          <p:spTgt spid="74"/>
                                        </p:tgtEl>
                                        <p:attrNameLst>
                                          <p:attrName>style.visibility</p:attrName>
                                        </p:attrNameLst>
                                      </p:cBhvr>
                                      <p:to>
                                        <p:strVal val="visible"/>
                                      </p:to>
                                    </p:set>
                                    <p:anim calcmode="lin" valueType="num">
                                      <p:cBhvr additive="base">
                                        <p:cTn id="952" dur="4000" fill="hold"/>
                                        <p:tgtEl>
                                          <p:spTgt spid="74"/>
                                        </p:tgtEl>
                                        <p:attrNameLst>
                                          <p:attrName>ppt_x</p:attrName>
                                        </p:attrNameLst>
                                      </p:cBhvr>
                                      <p:tavLst>
                                        <p:tav tm="0">
                                          <p:val>
                                            <p:strVal val="#ppt_x"/>
                                          </p:val>
                                        </p:tav>
                                        <p:tav tm="100000">
                                          <p:val>
                                            <p:strVal val="#ppt_x"/>
                                          </p:val>
                                        </p:tav>
                                      </p:tavLst>
                                    </p:anim>
                                    <p:anim calcmode="lin" valueType="num">
                                      <p:cBhvr additive="base">
                                        <p:cTn id="953" dur="4000" fill="hold"/>
                                        <p:tgtEl>
                                          <p:spTgt spid="74"/>
                                        </p:tgtEl>
                                        <p:attrNameLst>
                                          <p:attrName>ppt_y</p:attrName>
                                        </p:attrNameLst>
                                      </p:cBhvr>
                                      <p:tavLst>
                                        <p:tav tm="0">
                                          <p:val>
                                            <p:strVal val="0-#ppt_h/2"/>
                                          </p:val>
                                        </p:tav>
                                        <p:tav tm="100000">
                                          <p:val>
                                            <p:strVal val="#ppt_y"/>
                                          </p:val>
                                        </p:tav>
                                      </p:tavLst>
                                    </p:anim>
                                  </p:childTnLst>
                                </p:cTn>
                              </p:par>
                              <p:par>
                                <p:cTn id="954" presetID="19" presetClass="entr" presetSubtype="5" fill="hold" grpId="1" nodeType="withEffect">
                                  <p:stCondLst>
                                    <p:cond delay="0"/>
                                  </p:stCondLst>
                                  <p:childTnLst>
                                    <p:set>
                                      <p:cBhvr>
                                        <p:cTn id="955" dur="1" fill="hold">
                                          <p:stCondLst>
                                            <p:cond delay="0"/>
                                          </p:stCondLst>
                                        </p:cTn>
                                        <p:tgtEl>
                                          <p:spTgt spid="74"/>
                                        </p:tgtEl>
                                        <p:attrNameLst>
                                          <p:attrName>style.visibility</p:attrName>
                                        </p:attrNameLst>
                                      </p:cBhvr>
                                      <p:to>
                                        <p:strVal val="visible"/>
                                      </p:to>
                                    </p:set>
                                    <p:anim calcmode="lin" valueType="num">
                                      <p:cBhvr>
                                        <p:cTn id="956" dur="4000" fill="hold"/>
                                        <p:tgtEl>
                                          <p:spTgt spid="74"/>
                                        </p:tgtEl>
                                        <p:attrNameLst>
                                          <p:attrName>ppt_w</p:attrName>
                                        </p:attrNameLst>
                                      </p:cBhvr>
                                      <p:tavLst>
                                        <p:tav tm="0">
                                          <p:val>
                                            <p:strVal val="#ppt_w"/>
                                          </p:val>
                                        </p:tav>
                                        <p:tav tm="100000">
                                          <p:val>
                                            <p:strVal val="#ppt_w"/>
                                          </p:val>
                                        </p:tav>
                                      </p:tavLst>
                                    </p:anim>
                                    <p:anim calcmode="lin" valueType="num">
                                      <p:cBhvr>
                                        <p:cTn id="957" dur="4000" fill="hold"/>
                                        <p:tgtEl>
                                          <p:spTgt spid="74"/>
                                        </p:tgtEl>
                                        <p:attrNameLst>
                                          <p:attrName>ppt_h</p:attrName>
                                        </p:attrNameLst>
                                      </p:cBhvr>
                                      <p:tavLst>
                                        <p:tav tm="0" fmla="#ppt_h*sin(2.5*pi*$)">
                                          <p:val>
                                            <p:fltVal val="0"/>
                                          </p:val>
                                        </p:tav>
                                        <p:tav tm="100000">
                                          <p:val>
                                            <p:fltVal val="1"/>
                                          </p:val>
                                        </p:tav>
                                      </p:tavLst>
                                    </p:anim>
                                  </p:childTnLst>
                                </p:cTn>
                              </p:par>
                              <p:par>
                                <p:cTn id="958" presetID="2" presetClass="exit" presetSubtype="4" fill="hold" grpId="2" nodeType="withEffect">
                                  <p:stCondLst>
                                    <p:cond delay="0"/>
                                  </p:stCondLst>
                                  <p:childTnLst>
                                    <p:anim calcmode="lin" valueType="num">
                                      <p:cBhvr additive="base">
                                        <p:cTn id="959" dur="4500"/>
                                        <p:tgtEl>
                                          <p:spTgt spid="74"/>
                                        </p:tgtEl>
                                        <p:attrNameLst>
                                          <p:attrName>ppt_x</p:attrName>
                                        </p:attrNameLst>
                                      </p:cBhvr>
                                      <p:tavLst>
                                        <p:tav tm="0">
                                          <p:val>
                                            <p:strVal val="ppt_x"/>
                                          </p:val>
                                        </p:tav>
                                        <p:tav tm="100000">
                                          <p:val>
                                            <p:strVal val="ppt_x"/>
                                          </p:val>
                                        </p:tav>
                                      </p:tavLst>
                                    </p:anim>
                                    <p:anim calcmode="lin" valueType="num">
                                      <p:cBhvr additive="base">
                                        <p:cTn id="960" dur="4500"/>
                                        <p:tgtEl>
                                          <p:spTgt spid="74"/>
                                        </p:tgtEl>
                                        <p:attrNameLst>
                                          <p:attrName>ppt_y</p:attrName>
                                        </p:attrNameLst>
                                      </p:cBhvr>
                                      <p:tavLst>
                                        <p:tav tm="0">
                                          <p:val>
                                            <p:strVal val="ppt_y"/>
                                          </p:val>
                                        </p:tav>
                                        <p:tav tm="100000">
                                          <p:val>
                                            <p:strVal val="1+ppt_h/2"/>
                                          </p:val>
                                        </p:tav>
                                      </p:tavLst>
                                    </p:anim>
                                    <p:set>
                                      <p:cBhvr>
                                        <p:cTn id="961" dur="1" fill="hold">
                                          <p:stCondLst>
                                            <p:cond delay="4499"/>
                                          </p:stCondLst>
                                        </p:cTn>
                                        <p:tgtEl>
                                          <p:spTgt spid="74"/>
                                        </p:tgtEl>
                                        <p:attrNameLst>
                                          <p:attrName>style.visibility</p:attrName>
                                        </p:attrNameLst>
                                      </p:cBhvr>
                                      <p:to>
                                        <p:strVal val="hidden"/>
                                      </p:to>
                                    </p:set>
                                  </p:childTnLst>
                                </p:cTn>
                              </p:par>
                              <p:par>
                                <p:cTn id="962" presetID="3" presetClass="exit" presetSubtype="10" fill="hold" grpId="3" nodeType="withEffect">
                                  <p:stCondLst>
                                    <p:cond delay="0"/>
                                  </p:stCondLst>
                                  <p:childTnLst>
                                    <p:animEffect transition="out" filter="blinds(horizontal)">
                                      <p:cBhvr>
                                        <p:cTn id="963" dur="6000"/>
                                        <p:tgtEl>
                                          <p:spTgt spid="74"/>
                                        </p:tgtEl>
                                      </p:cBhvr>
                                    </p:animEffect>
                                    <p:set>
                                      <p:cBhvr>
                                        <p:cTn id="964" dur="1" fill="hold">
                                          <p:stCondLst>
                                            <p:cond delay="5999"/>
                                          </p:stCondLst>
                                        </p:cTn>
                                        <p:tgtEl>
                                          <p:spTgt spid="74"/>
                                        </p:tgtEl>
                                        <p:attrNameLst>
                                          <p:attrName>style.visibility</p:attrName>
                                        </p:attrNameLst>
                                      </p:cBhvr>
                                      <p:to>
                                        <p:strVal val="hidden"/>
                                      </p:to>
                                    </p:set>
                                  </p:childTnLst>
                                </p:cTn>
                              </p:par>
                              <p:par>
                                <p:cTn id="965" presetID="2" presetClass="entr" presetSubtype="1" fill="hold" grpId="0" nodeType="withEffect">
                                  <p:stCondLst>
                                    <p:cond delay="0"/>
                                  </p:stCondLst>
                                  <p:childTnLst>
                                    <p:set>
                                      <p:cBhvr>
                                        <p:cTn id="966" dur="1" fill="hold">
                                          <p:stCondLst>
                                            <p:cond delay="0"/>
                                          </p:stCondLst>
                                        </p:cTn>
                                        <p:tgtEl>
                                          <p:spTgt spid="91"/>
                                        </p:tgtEl>
                                        <p:attrNameLst>
                                          <p:attrName>style.visibility</p:attrName>
                                        </p:attrNameLst>
                                      </p:cBhvr>
                                      <p:to>
                                        <p:strVal val="visible"/>
                                      </p:to>
                                    </p:set>
                                    <p:anim calcmode="lin" valueType="num">
                                      <p:cBhvr additive="base">
                                        <p:cTn id="967" dur="4000" fill="hold"/>
                                        <p:tgtEl>
                                          <p:spTgt spid="91"/>
                                        </p:tgtEl>
                                        <p:attrNameLst>
                                          <p:attrName>ppt_x</p:attrName>
                                        </p:attrNameLst>
                                      </p:cBhvr>
                                      <p:tavLst>
                                        <p:tav tm="0">
                                          <p:val>
                                            <p:strVal val="#ppt_x"/>
                                          </p:val>
                                        </p:tav>
                                        <p:tav tm="100000">
                                          <p:val>
                                            <p:strVal val="#ppt_x"/>
                                          </p:val>
                                        </p:tav>
                                      </p:tavLst>
                                    </p:anim>
                                    <p:anim calcmode="lin" valueType="num">
                                      <p:cBhvr additive="base">
                                        <p:cTn id="968" dur="4000" fill="hold"/>
                                        <p:tgtEl>
                                          <p:spTgt spid="91"/>
                                        </p:tgtEl>
                                        <p:attrNameLst>
                                          <p:attrName>ppt_y</p:attrName>
                                        </p:attrNameLst>
                                      </p:cBhvr>
                                      <p:tavLst>
                                        <p:tav tm="0">
                                          <p:val>
                                            <p:strVal val="0-#ppt_h/2"/>
                                          </p:val>
                                        </p:tav>
                                        <p:tav tm="100000">
                                          <p:val>
                                            <p:strVal val="#ppt_y"/>
                                          </p:val>
                                        </p:tav>
                                      </p:tavLst>
                                    </p:anim>
                                  </p:childTnLst>
                                </p:cTn>
                              </p:par>
                              <p:par>
                                <p:cTn id="969" presetID="19" presetClass="entr" presetSubtype="5" fill="hold" grpId="1" nodeType="withEffect">
                                  <p:stCondLst>
                                    <p:cond delay="0"/>
                                  </p:stCondLst>
                                  <p:childTnLst>
                                    <p:set>
                                      <p:cBhvr>
                                        <p:cTn id="970" dur="1" fill="hold">
                                          <p:stCondLst>
                                            <p:cond delay="0"/>
                                          </p:stCondLst>
                                        </p:cTn>
                                        <p:tgtEl>
                                          <p:spTgt spid="91"/>
                                        </p:tgtEl>
                                        <p:attrNameLst>
                                          <p:attrName>style.visibility</p:attrName>
                                        </p:attrNameLst>
                                      </p:cBhvr>
                                      <p:to>
                                        <p:strVal val="visible"/>
                                      </p:to>
                                    </p:set>
                                    <p:anim calcmode="lin" valueType="num">
                                      <p:cBhvr>
                                        <p:cTn id="971" dur="4000" fill="hold"/>
                                        <p:tgtEl>
                                          <p:spTgt spid="91"/>
                                        </p:tgtEl>
                                        <p:attrNameLst>
                                          <p:attrName>ppt_w</p:attrName>
                                        </p:attrNameLst>
                                      </p:cBhvr>
                                      <p:tavLst>
                                        <p:tav tm="0">
                                          <p:val>
                                            <p:strVal val="#ppt_w"/>
                                          </p:val>
                                        </p:tav>
                                        <p:tav tm="100000">
                                          <p:val>
                                            <p:strVal val="#ppt_w"/>
                                          </p:val>
                                        </p:tav>
                                      </p:tavLst>
                                    </p:anim>
                                    <p:anim calcmode="lin" valueType="num">
                                      <p:cBhvr>
                                        <p:cTn id="972" dur="4000" fill="hold"/>
                                        <p:tgtEl>
                                          <p:spTgt spid="91"/>
                                        </p:tgtEl>
                                        <p:attrNameLst>
                                          <p:attrName>ppt_h</p:attrName>
                                        </p:attrNameLst>
                                      </p:cBhvr>
                                      <p:tavLst>
                                        <p:tav tm="0" fmla="#ppt_h*sin(2.5*pi*$)">
                                          <p:val>
                                            <p:fltVal val="0"/>
                                          </p:val>
                                        </p:tav>
                                        <p:tav tm="100000">
                                          <p:val>
                                            <p:fltVal val="1"/>
                                          </p:val>
                                        </p:tav>
                                      </p:tavLst>
                                    </p:anim>
                                  </p:childTnLst>
                                </p:cTn>
                              </p:par>
                              <p:par>
                                <p:cTn id="973" presetID="2" presetClass="exit" presetSubtype="4" fill="hold" grpId="2" nodeType="withEffect">
                                  <p:stCondLst>
                                    <p:cond delay="0"/>
                                  </p:stCondLst>
                                  <p:childTnLst>
                                    <p:anim calcmode="lin" valueType="num">
                                      <p:cBhvr additive="base">
                                        <p:cTn id="974" dur="4500"/>
                                        <p:tgtEl>
                                          <p:spTgt spid="91"/>
                                        </p:tgtEl>
                                        <p:attrNameLst>
                                          <p:attrName>ppt_x</p:attrName>
                                        </p:attrNameLst>
                                      </p:cBhvr>
                                      <p:tavLst>
                                        <p:tav tm="0">
                                          <p:val>
                                            <p:strVal val="ppt_x"/>
                                          </p:val>
                                        </p:tav>
                                        <p:tav tm="100000">
                                          <p:val>
                                            <p:strVal val="ppt_x"/>
                                          </p:val>
                                        </p:tav>
                                      </p:tavLst>
                                    </p:anim>
                                    <p:anim calcmode="lin" valueType="num">
                                      <p:cBhvr additive="base">
                                        <p:cTn id="975" dur="4500"/>
                                        <p:tgtEl>
                                          <p:spTgt spid="91"/>
                                        </p:tgtEl>
                                        <p:attrNameLst>
                                          <p:attrName>ppt_y</p:attrName>
                                        </p:attrNameLst>
                                      </p:cBhvr>
                                      <p:tavLst>
                                        <p:tav tm="0">
                                          <p:val>
                                            <p:strVal val="ppt_y"/>
                                          </p:val>
                                        </p:tav>
                                        <p:tav tm="100000">
                                          <p:val>
                                            <p:strVal val="1+ppt_h/2"/>
                                          </p:val>
                                        </p:tav>
                                      </p:tavLst>
                                    </p:anim>
                                    <p:set>
                                      <p:cBhvr>
                                        <p:cTn id="976" dur="1" fill="hold">
                                          <p:stCondLst>
                                            <p:cond delay="4499"/>
                                          </p:stCondLst>
                                        </p:cTn>
                                        <p:tgtEl>
                                          <p:spTgt spid="91"/>
                                        </p:tgtEl>
                                        <p:attrNameLst>
                                          <p:attrName>style.visibility</p:attrName>
                                        </p:attrNameLst>
                                      </p:cBhvr>
                                      <p:to>
                                        <p:strVal val="hidden"/>
                                      </p:to>
                                    </p:set>
                                  </p:childTnLst>
                                </p:cTn>
                              </p:par>
                              <p:par>
                                <p:cTn id="977" presetID="3" presetClass="exit" presetSubtype="10" fill="hold" grpId="3" nodeType="withEffect">
                                  <p:stCondLst>
                                    <p:cond delay="0"/>
                                  </p:stCondLst>
                                  <p:childTnLst>
                                    <p:animEffect transition="out" filter="blinds(horizontal)">
                                      <p:cBhvr>
                                        <p:cTn id="978" dur="6000"/>
                                        <p:tgtEl>
                                          <p:spTgt spid="91"/>
                                        </p:tgtEl>
                                      </p:cBhvr>
                                    </p:animEffect>
                                    <p:set>
                                      <p:cBhvr>
                                        <p:cTn id="979" dur="1" fill="hold">
                                          <p:stCondLst>
                                            <p:cond delay="5999"/>
                                          </p:stCondLst>
                                        </p:cTn>
                                        <p:tgtEl>
                                          <p:spTgt spid="91"/>
                                        </p:tgtEl>
                                        <p:attrNameLst>
                                          <p:attrName>style.visibility</p:attrName>
                                        </p:attrNameLst>
                                      </p:cBhvr>
                                      <p:to>
                                        <p:strVal val="hidden"/>
                                      </p:to>
                                    </p:set>
                                  </p:childTnLst>
                                </p:cTn>
                              </p:par>
                              <p:par>
                                <p:cTn id="980" presetID="2" presetClass="entr" presetSubtype="1" fill="hold" grpId="0" nodeType="withEffect">
                                  <p:stCondLst>
                                    <p:cond delay="0"/>
                                  </p:stCondLst>
                                  <p:childTnLst>
                                    <p:set>
                                      <p:cBhvr>
                                        <p:cTn id="981" dur="1" fill="hold">
                                          <p:stCondLst>
                                            <p:cond delay="0"/>
                                          </p:stCondLst>
                                        </p:cTn>
                                        <p:tgtEl>
                                          <p:spTgt spid="92"/>
                                        </p:tgtEl>
                                        <p:attrNameLst>
                                          <p:attrName>style.visibility</p:attrName>
                                        </p:attrNameLst>
                                      </p:cBhvr>
                                      <p:to>
                                        <p:strVal val="visible"/>
                                      </p:to>
                                    </p:set>
                                    <p:anim calcmode="lin" valueType="num">
                                      <p:cBhvr additive="base">
                                        <p:cTn id="982" dur="4000" fill="hold"/>
                                        <p:tgtEl>
                                          <p:spTgt spid="92"/>
                                        </p:tgtEl>
                                        <p:attrNameLst>
                                          <p:attrName>ppt_x</p:attrName>
                                        </p:attrNameLst>
                                      </p:cBhvr>
                                      <p:tavLst>
                                        <p:tav tm="0">
                                          <p:val>
                                            <p:strVal val="#ppt_x"/>
                                          </p:val>
                                        </p:tav>
                                        <p:tav tm="100000">
                                          <p:val>
                                            <p:strVal val="#ppt_x"/>
                                          </p:val>
                                        </p:tav>
                                      </p:tavLst>
                                    </p:anim>
                                    <p:anim calcmode="lin" valueType="num">
                                      <p:cBhvr additive="base">
                                        <p:cTn id="983" dur="4000" fill="hold"/>
                                        <p:tgtEl>
                                          <p:spTgt spid="92"/>
                                        </p:tgtEl>
                                        <p:attrNameLst>
                                          <p:attrName>ppt_y</p:attrName>
                                        </p:attrNameLst>
                                      </p:cBhvr>
                                      <p:tavLst>
                                        <p:tav tm="0">
                                          <p:val>
                                            <p:strVal val="0-#ppt_h/2"/>
                                          </p:val>
                                        </p:tav>
                                        <p:tav tm="100000">
                                          <p:val>
                                            <p:strVal val="#ppt_y"/>
                                          </p:val>
                                        </p:tav>
                                      </p:tavLst>
                                    </p:anim>
                                  </p:childTnLst>
                                </p:cTn>
                              </p:par>
                              <p:par>
                                <p:cTn id="984" presetID="19" presetClass="entr" presetSubtype="5" fill="hold" grpId="1" nodeType="withEffect">
                                  <p:stCondLst>
                                    <p:cond delay="0"/>
                                  </p:stCondLst>
                                  <p:childTnLst>
                                    <p:set>
                                      <p:cBhvr>
                                        <p:cTn id="985" dur="1" fill="hold">
                                          <p:stCondLst>
                                            <p:cond delay="0"/>
                                          </p:stCondLst>
                                        </p:cTn>
                                        <p:tgtEl>
                                          <p:spTgt spid="92"/>
                                        </p:tgtEl>
                                        <p:attrNameLst>
                                          <p:attrName>style.visibility</p:attrName>
                                        </p:attrNameLst>
                                      </p:cBhvr>
                                      <p:to>
                                        <p:strVal val="visible"/>
                                      </p:to>
                                    </p:set>
                                    <p:anim calcmode="lin" valueType="num">
                                      <p:cBhvr>
                                        <p:cTn id="986" dur="4000" fill="hold"/>
                                        <p:tgtEl>
                                          <p:spTgt spid="92"/>
                                        </p:tgtEl>
                                        <p:attrNameLst>
                                          <p:attrName>ppt_w</p:attrName>
                                        </p:attrNameLst>
                                      </p:cBhvr>
                                      <p:tavLst>
                                        <p:tav tm="0">
                                          <p:val>
                                            <p:strVal val="#ppt_w"/>
                                          </p:val>
                                        </p:tav>
                                        <p:tav tm="100000">
                                          <p:val>
                                            <p:strVal val="#ppt_w"/>
                                          </p:val>
                                        </p:tav>
                                      </p:tavLst>
                                    </p:anim>
                                    <p:anim calcmode="lin" valueType="num">
                                      <p:cBhvr>
                                        <p:cTn id="987" dur="4000" fill="hold"/>
                                        <p:tgtEl>
                                          <p:spTgt spid="92"/>
                                        </p:tgtEl>
                                        <p:attrNameLst>
                                          <p:attrName>ppt_h</p:attrName>
                                        </p:attrNameLst>
                                      </p:cBhvr>
                                      <p:tavLst>
                                        <p:tav tm="0" fmla="#ppt_h*sin(2.5*pi*$)">
                                          <p:val>
                                            <p:fltVal val="0"/>
                                          </p:val>
                                        </p:tav>
                                        <p:tav tm="100000">
                                          <p:val>
                                            <p:fltVal val="1"/>
                                          </p:val>
                                        </p:tav>
                                      </p:tavLst>
                                    </p:anim>
                                  </p:childTnLst>
                                </p:cTn>
                              </p:par>
                              <p:par>
                                <p:cTn id="988" presetID="2" presetClass="exit" presetSubtype="4" fill="hold" grpId="2" nodeType="withEffect">
                                  <p:stCondLst>
                                    <p:cond delay="0"/>
                                  </p:stCondLst>
                                  <p:childTnLst>
                                    <p:anim calcmode="lin" valueType="num">
                                      <p:cBhvr additive="base">
                                        <p:cTn id="989" dur="4500"/>
                                        <p:tgtEl>
                                          <p:spTgt spid="92"/>
                                        </p:tgtEl>
                                        <p:attrNameLst>
                                          <p:attrName>ppt_x</p:attrName>
                                        </p:attrNameLst>
                                      </p:cBhvr>
                                      <p:tavLst>
                                        <p:tav tm="0">
                                          <p:val>
                                            <p:strVal val="ppt_x"/>
                                          </p:val>
                                        </p:tav>
                                        <p:tav tm="100000">
                                          <p:val>
                                            <p:strVal val="ppt_x"/>
                                          </p:val>
                                        </p:tav>
                                      </p:tavLst>
                                    </p:anim>
                                    <p:anim calcmode="lin" valueType="num">
                                      <p:cBhvr additive="base">
                                        <p:cTn id="990" dur="4500"/>
                                        <p:tgtEl>
                                          <p:spTgt spid="92"/>
                                        </p:tgtEl>
                                        <p:attrNameLst>
                                          <p:attrName>ppt_y</p:attrName>
                                        </p:attrNameLst>
                                      </p:cBhvr>
                                      <p:tavLst>
                                        <p:tav tm="0">
                                          <p:val>
                                            <p:strVal val="ppt_y"/>
                                          </p:val>
                                        </p:tav>
                                        <p:tav tm="100000">
                                          <p:val>
                                            <p:strVal val="1+ppt_h/2"/>
                                          </p:val>
                                        </p:tav>
                                      </p:tavLst>
                                    </p:anim>
                                    <p:set>
                                      <p:cBhvr>
                                        <p:cTn id="991" dur="1" fill="hold">
                                          <p:stCondLst>
                                            <p:cond delay="4499"/>
                                          </p:stCondLst>
                                        </p:cTn>
                                        <p:tgtEl>
                                          <p:spTgt spid="92"/>
                                        </p:tgtEl>
                                        <p:attrNameLst>
                                          <p:attrName>style.visibility</p:attrName>
                                        </p:attrNameLst>
                                      </p:cBhvr>
                                      <p:to>
                                        <p:strVal val="hidden"/>
                                      </p:to>
                                    </p:set>
                                  </p:childTnLst>
                                </p:cTn>
                              </p:par>
                              <p:par>
                                <p:cTn id="992" presetID="3" presetClass="exit" presetSubtype="10" fill="hold" grpId="3" nodeType="withEffect">
                                  <p:stCondLst>
                                    <p:cond delay="0"/>
                                  </p:stCondLst>
                                  <p:childTnLst>
                                    <p:animEffect transition="out" filter="blinds(horizontal)">
                                      <p:cBhvr>
                                        <p:cTn id="993" dur="6000"/>
                                        <p:tgtEl>
                                          <p:spTgt spid="92"/>
                                        </p:tgtEl>
                                      </p:cBhvr>
                                    </p:animEffect>
                                    <p:set>
                                      <p:cBhvr>
                                        <p:cTn id="994" dur="1" fill="hold">
                                          <p:stCondLst>
                                            <p:cond delay="5999"/>
                                          </p:stCondLst>
                                        </p:cTn>
                                        <p:tgtEl>
                                          <p:spTgt spid="92"/>
                                        </p:tgtEl>
                                        <p:attrNameLst>
                                          <p:attrName>style.visibility</p:attrName>
                                        </p:attrNameLst>
                                      </p:cBhvr>
                                      <p:to>
                                        <p:strVal val="hidden"/>
                                      </p:to>
                                    </p:set>
                                  </p:childTnLst>
                                </p:cTn>
                              </p:par>
                              <p:par>
                                <p:cTn id="995" presetID="2" presetClass="entr" presetSubtype="1" fill="hold" grpId="0" nodeType="withEffect">
                                  <p:stCondLst>
                                    <p:cond delay="0"/>
                                  </p:stCondLst>
                                  <p:childTnLst>
                                    <p:set>
                                      <p:cBhvr>
                                        <p:cTn id="996" dur="1" fill="hold">
                                          <p:stCondLst>
                                            <p:cond delay="0"/>
                                          </p:stCondLst>
                                        </p:cTn>
                                        <p:tgtEl>
                                          <p:spTgt spid="85"/>
                                        </p:tgtEl>
                                        <p:attrNameLst>
                                          <p:attrName>style.visibility</p:attrName>
                                        </p:attrNameLst>
                                      </p:cBhvr>
                                      <p:to>
                                        <p:strVal val="visible"/>
                                      </p:to>
                                    </p:set>
                                    <p:anim calcmode="lin" valueType="num">
                                      <p:cBhvr additive="base">
                                        <p:cTn id="997" dur="4000" fill="hold"/>
                                        <p:tgtEl>
                                          <p:spTgt spid="85"/>
                                        </p:tgtEl>
                                        <p:attrNameLst>
                                          <p:attrName>ppt_x</p:attrName>
                                        </p:attrNameLst>
                                      </p:cBhvr>
                                      <p:tavLst>
                                        <p:tav tm="0">
                                          <p:val>
                                            <p:strVal val="#ppt_x"/>
                                          </p:val>
                                        </p:tav>
                                        <p:tav tm="100000">
                                          <p:val>
                                            <p:strVal val="#ppt_x"/>
                                          </p:val>
                                        </p:tav>
                                      </p:tavLst>
                                    </p:anim>
                                    <p:anim calcmode="lin" valueType="num">
                                      <p:cBhvr additive="base">
                                        <p:cTn id="998" dur="4000" fill="hold"/>
                                        <p:tgtEl>
                                          <p:spTgt spid="85"/>
                                        </p:tgtEl>
                                        <p:attrNameLst>
                                          <p:attrName>ppt_y</p:attrName>
                                        </p:attrNameLst>
                                      </p:cBhvr>
                                      <p:tavLst>
                                        <p:tav tm="0">
                                          <p:val>
                                            <p:strVal val="0-#ppt_h/2"/>
                                          </p:val>
                                        </p:tav>
                                        <p:tav tm="100000">
                                          <p:val>
                                            <p:strVal val="#ppt_y"/>
                                          </p:val>
                                        </p:tav>
                                      </p:tavLst>
                                    </p:anim>
                                  </p:childTnLst>
                                </p:cTn>
                              </p:par>
                              <p:par>
                                <p:cTn id="999" presetID="19" presetClass="entr" presetSubtype="5" fill="hold" grpId="1" nodeType="withEffect">
                                  <p:stCondLst>
                                    <p:cond delay="0"/>
                                  </p:stCondLst>
                                  <p:childTnLst>
                                    <p:set>
                                      <p:cBhvr>
                                        <p:cTn id="1000" dur="1" fill="hold">
                                          <p:stCondLst>
                                            <p:cond delay="0"/>
                                          </p:stCondLst>
                                        </p:cTn>
                                        <p:tgtEl>
                                          <p:spTgt spid="85"/>
                                        </p:tgtEl>
                                        <p:attrNameLst>
                                          <p:attrName>style.visibility</p:attrName>
                                        </p:attrNameLst>
                                      </p:cBhvr>
                                      <p:to>
                                        <p:strVal val="visible"/>
                                      </p:to>
                                    </p:set>
                                    <p:anim calcmode="lin" valueType="num">
                                      <p:cBhvr>
                                        <p:cTn id="1001" dur="4000" fill="hold"/>
                                        <p:tgtEl>
                                          <p:spTgt spid="85"/>
                                        </p:tgtEl>
                                        <p:attrNameLst>
                                          <p:attrName>ppt_w</p:attrName>
                                        </p:attrNameLst>
                                      </p:cBhvr>
                                      <p:tavLst>
                                        <p:tav tm="0">
                                          <p:val>
                                            <p:strVal val="#ppt_w"/>
                                          </p:val>
                                        </p:tav>
                                        <p:tav tm="100000">
                                          <p:val>
                                            <p:strVal val="#ppt_w"/>
                                          </p:val>
                                        </p:tav>
                                      </p:tavLst>
                                    </p:anim>
                                    <p:anim calcmode="lin" valueType="num">
                                      <p:cBhvr>
                                        <p:cTn id="1002" dur="4000" fill="hold"/>
                                        <p:tgtEl>
                                          <p:spTgt spid="85"/>
                                        </p:tgtEl>
                                        <p:attrNameLst>
                                          <p:attrName>ppt_h</p:attrName>
                                        </p:attrNameLst>
                                      </p:cBhvr>
                                      <p:tavLst>
                                        <p:tav tm="0" fmla="#ppt_h*sin(2.5*pi*$)">
                                          <p:val>
                                            <p:fltVal val="0"/>
                                          </p:val>
                                        </p:tav>
                                        <p:tav tm="100000">
                                          <p:val>
                                            <p:fltVal val="1"/>
                                          </p:val>
                                        </p:tav>
                                      </p:tavLst>
                                    </p:anim>
                                  </p:childTnLst>
                                </p:cTn>
                              </p:par>
                              <p:par>
                                <p:cTn id="1003" presetID="2" presetClass="exit" presetSubtype="4" fill="hold" grpId="2" nodeType="withEffect">
                                  <p:stCondLst>
                                    <p:cond delay="0"/>
                                  </p:stCondLst>
                                  <p:childTnLst>
                                    <p:anim calcmode="lin" valueType="num">
                                      <p:cBhvr additive="base">
                                        <p:cTn id="1004" dur="4500"/>
                                        <p:tgtEl>
                                          <p:spTgt spid="85"/>
                                        </p:tgtEl>
                                        <p:attrNameLst>
                                          <p:attrName>ppt_x</p:attrName>
                                        </p:attrNameLst>
                                      </p:cBhvr>
                                      <p:tavLst>
                                        <p:tav tm="0">
                                          <p:val>
                                            <p:strVal val="ppt_x"/>
                                          </p:val>
                                        </p:tav>
                                        <p:tav tm="100000">
                                          <p:val>
                                            <p:strVal val="ppt_x"/>
                                          </p:val>
                                        </p:tav>
                                      </p:tavLst>
                                    </p:anim>
                                    <p:anim calcmode="lin" valueType="num">
                                      <p:cBhvr additive="base">
                                        <p:cTn id="1005" dur="4500"/>
                                        <p:tgtEl>
                                          <p:spTgt spid="85"/>
                                        </p:tgtEl>
                                        <p:attrNameLst>
                                          <p:attrName>ppt_y</p:attrName>
                                        </p:attrNameLst>
                                      </p:cBhvr>
                                      <p:tavLst>
                                        <p:tav tm="0">
                                          <p:val>
                                            <p:strVal val="ppt_y"/>
                                          </p:val>
                                        </p:tav>
                                        <p:tav tm="100000">
                                          <p:val>
                                            <p:strVal val="1+ppt_h/2"/>
                                          </p:val>
                                        </p:tav>
                                      </p:tavLst>
                                    </p:anim>
                                    <p:set>
                                      <p:cBhvr>
                                        <p:cTn id="1006" dur="1" fill="hold">
                                          <p:stCondLst>
                                            <p:cond delay="4499"/>
                                          </p:stCondLst>
                                        </p:cTn>
                                        <p:tgtEl>
                                          <p:spTgt spid="85"/>
                                        </p:tgtEl>
                                        <p:attrNameLst>
                                          <p:attrName>style.visibility</p:attrName>
                                        </p:attrNameLst>
                                      </p:cBhvr>
                                      <p:to>
                                        <p:strVal val="hidden"/>
                                      </p:to>
                                    </p:set>
                                  </p:childTnLst>
                                </p:cTn>
                              </p:par>
                              <p:par>
                                <p:cTn id="1007" presetID="3" presetClass="exit" presetSubtype="10" fill="hold" grpId="3" nodeType="withEffect">
                                  <p:stCondLst>
                                    <p:cond delay="0"/>
                                  </p:stCondLst>
                                  <p:childTnLst>
                                    <p:animEffect transition="out" filter="blinds(horizontal)">
                                      <p:cBhvr>
                                        <p:cTn id="1008" dur="6000"/>
                                        <p:tgtEl>
                                          <p:spTgt spid="85"/>
                                        </p:tgtEl>
                                      </p:cBhvr>
                                    </p:animEffect>
                                    <p:set>
                                      <p:cBhvr>
                                        <p:cTn id="1009" dur="1" fill="hold">
                                          <p:stCondLst>
                                            <p:cond delay="5999"/>
                                          </p:stCondLst>
                                        </p:cTn>
                                        <p:tgtEl>
                                          <p:spTgt spid="85"/>
                                        </p:tgtEl>
                                        <p:attrNameLst>
                                          <p:attrName>style.visibility</p:attrName>
                                        </p:attrNameLst>
                                      </p:cBhvr>
                                      <p:to>
                                        <p:strVal val="hidden"/>
                                      </p:to>
                                    </p:set>
                                  </p:childTnLst>
                                </p:cTn>
                              </p:par>
                              <p:par>
                                <p:cTn id="1010" presetID="2" presetClass="entr" presetSubtype="1" fill="hold" grpId="0" nodeType="withEffect">
                                  <p:stCondLst>
                                    <p:cond delay="0"/>
                                  </p:stCondLst>
                                  <p:childTnLst>
                                    <p:set>
                                      <p:cBhvr>
                                        <p:cTn id="1011" dur="1" fill="hold">
                                          <p:stCondLst>
                                            <p:cond delay="0"/>
                                          </p:stCondLst>
                                        </p:cTn>
                                        <p:tgtEl>
                                          <p:spTgt spid="86"/>
                                        </p:tgtEl>
                                        <p:attrNameLst>
                                          <p:attrName>style.visibility</p:attrName>
                                        </p:attrNameLst>
                                      </p:cBhvr>
                                      <p:to>
                                        <p:strVal val="visible"/>
                                      </p:to>
                                    </p:set>
                                    <p:anim calcmode="lin" valueType="num">
                                      <p:cBhvr additive="base">
                                        <p:cTn id="1012" dur="4000" fill="hold"/>
                                        <p:tgtEl>
                                          <p:spTgt spid="86"/>
                                        </p:tgtEl>
                                        <p:attrNameLst>
                                          <p:attrName>ppt_x</p:attrName>
                                        </p:attrNameLst>
                                      </p:cBhvr>
                                      <p:tavLst>
                                        <p:tav tm="0">
                                          <p:val>
                                            <p:strVal val="#ppt_x"/>
                                          </p:val>
                                        </p:tav>
                                        <p:tav tm="100000">
                                          <p:val>
                                            <p:strVal val="#ppt_x"/>
                                          </p:val>
                                        </p:tav>
                                      </p:tavLst>
                                    </p:anim>
                                    <p:anim calcmode="lin" valueType="num">
                                      <p:cBhvr additive="base">
                                        <p:cTn id="1013" dur="4000" fill="hold"/>
                                        <p:tgtEl>
                                          <p:spTgt spid="86"/>
                                        </p:tgtEl>
                                        <p:attrNameLst>
                                          <p:attrName>ppt_y</p:attrName>
                                        </p:attrNameLst>
                                      </p:cBhvr>
                                      <p:tavLst>
                                        <p:tav tm="0">
                                          <p:val>
                                            <p:strVal val="0-#ppt_h/2"/>
                                          </p:val>
                                        </p:tav>
                                        <p:tav tm="100000">
                                          <p:val>
                                            <p:strVal val="#ppt_y"/>
                                          </p:val>
                                        </p:tav>
                                      </p:tavLst>
                                    </p:anim>
                                  </p:childTnLst>
                                </p:cTn>
                              </p:par>
                              <p:par>
                                <p:cTn id="1014" presetID="19" presetClass="entr" presetSubtype="5" fill="hold" grpId="1" nodeType="withEffect">
                                  <p:stCondLst>
                                    <p:cond delay="0"/>
                                  </p:stCondLst>
                                  <p:childTnLst>
                                    <p:set>
                                      <p:cBhvr>
                                        <p:cTn id="1015" dur="1" fill="hold">
                                          <p:stCondLst>
                                            <p:cond delay="0"/>
                                          </p:stCondLst>
                                        </p:cTn>
                                        <p:tgtEl>
                                          <p:spTgt spid="86"/>
                                        </p:tgtEl>
                                        <p:attrNameLst>
                                          <p:attrName>style.visibility</p:attrName>
                                        </p:attrNameLst>
                                      </p:cBhvr>
                                      <p:to>
                                        <p:strVal val="visible"/>
                                      </p:to>
                                    </p:set>
                                    <p:anim calcmode="lin" valueType="num">
                                      <p:cBhvr>
                                        <p:cTn id="1016" dur="4000" fill="hold"/>
                                        <p:tgtEl>
                                          <p:spTgt spid="86"/>
                                        </p:tgtEl>
                                        <p:attrNameLst>
                                          <p:attrName>ppt_w</p:attrName>
                                        </p:attrNameLst>
                                      </p:cBhvr>
                                      <p:tavLst>
                                        <p:tav tm="0">
                                          <p:val>
                                            <p:strVal val="#ppt_w"/>
                                          </p:val>
                                        </p:tav>
                                        <p:tav tm="100000">
                                          <p:val>
                                            <p:strVal val="#ppt_w"/>
                                          </p:val>
                                        </p:tav>
                                      </p:tavLst>
                                    </p:anim>
                                    <p:anim calcmode="lin" valueType="num">
                                      <p:cBhvr>
                                        <p:cTn id="1017" dur="4000" fill="hold"/>
                                        <p:tgtEl>
                                          <p:spTgt spid="86"/>
                                        </p:tgtEl>
                                        <p:attrNameLst>
                                          <p:attrName>ppt_h</p:attrName>
                                        </p:attrNameLst>
                                      </p:cBhvr>
                                      <p:tavLst>
                                        <p:tav tm="0" fmla="#ppt_h*sin(2.5*pi*$)">
                                          <p:val>
                                            <p:fltVal val="0"/>
                                          </p:val>
                                        </p:tav>
                                        <p:tav tm="100000">
                                          <p:val>
                                            <p:fltVal val="1"/>
                                          </p:val>
                                        </p:tav>
                                      </p:tavLst>
                                    </p:anim>
                                  </p:childTnLst>
                                </p:cTn>
                              </p:par>
                              <p:par>
                                <p:cTn id="1018" presetID="2" presetClass="exit" presetSubtype="4" fill="hold" grpId="2" nodeType="withEffect">
                                  <p:stCondLst>
                                    <p:cond delay="0"/>
                                  </p:stCondLst>
                                  <p:childTnLst>
                                    <p:anim calcmode="lin" valueType="num">
                                      <p:cBhvr additive="base">
                                        <p:cTn id="1019" dur="4500"/>
                                        <p:tgtEl>
                                          <p:spTgt spid="86"/>
                                        </p:tgtEl>
                                        <p:attrNameLst>
                                          <p:attrName>ppt_x</p:attrName>
                                        </p:attrNameLst>
                                      </p:cBhvr>
                                      <p:tavLst>
                                        <p:tav tm="0">
                                          <p:val>
                                            <p:strVal val="ppt_x"/>
                                          </p:val>
                                        </p:tav>
                                        <p:tav tm="100000">
                                          <p:val>
                                            <p:strVal val="ppt_x"/>
                                          </p:val>
                                        </p:tav>
                                      </p:tavLst>
                                    </p:anim>
                                    <p:anim calcmode="lin" valueType="num">
                                      <p:cBhvr additive="base">
                                        <p:cTn id="1020" dur="4500"/>
                                        <p:tgtEl>
                                          <p:spTgt spid="86"/>
                                        </p:tgtEl>
                                        <p:attrNameLst>
                                          <p:attrName>ppt_y</p:attrName>
                                        </p:attrNameLst>
                                      </p:cBhvr>
                                      <p:tavLst>
                                        <p:tav tm="0">
                                          <p:val>
                                            <p:strVal val="ppt_y"/>
                                          </p:val>
                                        </p:tav>
                                        <p:tav tm="100000">
                                          <p:val>
                                            <p:strVal val="1+ppt_h/2"/>
                                          </p:val>
                                        </p:tav>
                                      </p:tavLst>
                                    </p:anim>
                                    <p:set>
                                      <p:cBhvr>
                                        <p:cTn id="1021" dur="1" fill="hold">
                                          <p:stCondLst>
                                            <p:cond delay="4499"/>
                                          </p:stCondLst>
                                        </p:cTn>
                                        <p:tgtEl>
                                          <p:spTgt spid="86"/>
                                        </p:tgtEl>
                                        <p:attrNameLst>
                                          <p:attrName>style.visibility</p:attrName>
                                        </p:attrNameLst>
                                      </p:cBhvr>
                                      <p:to>
                                        <p:strVal val="hidden"/>
                                      </p:to>
                                    </p:set>
                                  </p:childTnLst>
                                </p:cTn>
                              </p:par>
                              <p:par>
                                <p:cTn id="1022" presetID="3" presetClass="exit" presetSubtype="10" fill="hold" grpId="3" nodeType="withEffect">
                                  <p:stCondLst>
                                    <p:cond delay="0"/>
                                  </p:stCondLst>
                                  <p:childTnLst>
                                    <p:animEffect transition="out" filter="blinds(horizontal)">
                                      <p:cBhvr>
                                        <p:cTn id="1023" dur="6000"/>
                                        <p:tgtEl>
                                          <p:spTgt spid="86"/>
                                        </p:tgtEl>
                                      </p:cBhvr>
                                    </p:animEffect>
                                    <p:set>
                                      <p:cBhvr>
                                        <p:cTn id="1024" dur="1" fill="hold">
                                          <p:stCondLst>
                                            <p:cond delay="5999"/>
                                          </p:stCondLst>
                                        </p:cTn>
                                        <p:tgtEl>
                                          <p:spTgt spid="86"/>
                                        </p:tgtEl>
                                        <p:attrNameLst>
                                          <p:attrName>style.visibility</p:attrName>
                                        </p:attrNameLst>
                                      </p:cBhvr>
                                      <p:to>
                                        <p:strVal val="hidden"/>
                                      </p:to>
                                    </p:set>
                                  </p:childTnLst>
                                </p:cTn>
                              </p:par>
                              <p:par>
                                <p:cTn id="1025" presetID="2" presetClass="entr" presetSubtype="1" fill="hold" grpId="0" nodeType="withEffect">
                                  <p:stCondLst>
                                    <p:cond delay="0"/>
                                  </p:stCondLst>
                                  <p:childTnLst>
                                    <p:set>
                                      <p:cBhvr>
                                        <p:cTn id="1026" dur="1" fill="hold">
                                          <p:stCondLst>
                                            <p:cond delay="0"/>
                                          </p:stCondLst>
                                        </p:cTn>
                                        <p:tgtEl>
                                          <p:spTgt spid="81"/>
                                        </p:tgtEl>
                                        <p:attrNameLst>
                                          <p:attrName>style.visibility</p:attrName>
                                        </p:attrNameLst>
                                      </p:cBhvr>
                                      <p:to>
                                        <p:strVal val="visible"/>
                                      </p:to>
                                    </p:set>
                                    <p:anim calcmode="lin" valueType="num">
                                      <p:cBhvr additive="base">
                                        <p:cTn id="1027" dur="4000" fill="hold"/>
                                        <p:tgtEl>
                                          <p:spTgt spid="81"/>
                                        </p:tgtEl>
                                        <p:attrNameLst>
                                          <p:attrName>ppt_x</p:attrName>
                                        </p:attrNameLst>
                                      </p:cBhvr>
                                      <p:tavLst>
                                        <p:tav tm="0">
                                          <p:val>
                                            <p:strVal val="#ppt_x"/>
                                          </p:val>
                                        </p:tav>
                                        <p:tav tm="100000">
                                          <p:val>
                                            <p:strVal val="#ppt_x"/>
                                          </p:val>
                                        </p:tav>
                                      </p:tavLst>
                                    </p:anim>
                                    <p:anim calcmode="lin" valueType="num">
                                      <p:cBhvr additive="base">
                                        <p:cTn id="1028" dur="4000" fill="hold"/>
                                        <p:tgtEl>
                                          <p:spTgt spid="81"/>
                                        </p:tgtEl>
                                        <p:attrNameLst>
                                          <p:attrName>ppt_y</p:attrName>
                                        </p:attrNameLst>
                                      </p:cBhvr>
                                      <p:tavLst>
                                        <p:tav tm="0">
                                          <p:val>
                                            <p:strVal val="0-#ppt_h/2"/>
                                          </p:val>
                                        </p:tav>
                                        <p:tav tm="100000">
                                          <p:val>
                                            <p:strVal val="#ppt_y"/>
                                          </p:val>
                                        </p:tav>
                                      </p:tavLst>
                                    </p:anim>
                                  </p:childTnLst>
                                </p:cTn>
                              </p:par>
                              <p:par>
                                <p:cTn id="1029" presetID="19" presetClass="entr" presetSubtype="5" fill="hold" grpId="1" nodeType="withEffect">
                                  <p:stCondLst>
                                    <p:cond delay="0"/>
                                  </p:stCondLst>
                                  <p:childTnLst>
                                    <p:set>
                                      <p:cBhvr>
                                        <p:cTn id="1030" dur="1" fill="hold">
                                          <p:stCondLst>
                                            <p:cond delay="0"/>
                                          </p:stCondLst>
                                        </p:cTn>
                                        <p:tgtEl>
                                          <p:spTgt spid="81"/>
                                        </p:tgtEl>
                                        <p:attrNameLst>
                                          <p:attrName>style.visibility</p:attrName>
                                        </p:attrNameLst>
                                      </p:cBhvr>
                                      <p:to>
                                        <p:strVal val="visible"/>
                                      </p:to>
                                    </p:set>
                                    <p:anim calcmode="lin" valueType="num">
                                      <p:cBhvr>
                                        <p:cTn id="1031" dur="4000" fill="hold"/>
                                        <p:tgtEl>
                                          <p:spTgt spid="81"/>
                                        </p:tgtEl>
                                        <p:attrNameLst>
                                          <p:attrName>ppt_w</p:attrName>
                                        </p:attrNameLst>
                                      </p:cBhvr>
                                      <p:tavLst>
                                        <p:tav tm="0">
                                          <p:val>
                                            <p:strVal val="#ppt_w"/>
                                          </p:val>
                                        </p:tav>
                                        <p:tav tm="100000">
                                          <p:val>
                                            <p:strVal val="#ppt_w"/>
                                          </p:val>
                                        </p:tav>
                                      </p:tavLst>
                                    </p:anim>
                                    <p:anim calcmode="lin" valueType="num">
                                      <p:cBhvr>
                                        <p:cTn id="1032" dur="4000" fill="hold"/>
                                        <p:tgtEl>
                                          <p:spTgt spid="81"/>
                                        </p:tgtEl>
                                        <p:attrNameLst>
                                          <p:attrName>ppt_h</p:attrName>
                                        </p:attrNameLst>
                                      </p:cBhvr>
                                      <p:tavLst>
                                        <p:tav tm="0" fmla="#ppt_h*sin(2.5*pi*$)">
                                          <p:val>
                                            <p:fltVal val="0"/>
                                          </p:val>
                                        </p:tav>
                                        <p:tav tm="100000">
                                          <p:val>
                                            <p:fltVal val="1"/>
                                          </p:val>
                                        </p:tav>
                                      </p:tavLst>
                                    </p:anim>
                                  </p:childTnLst>
                                </p:cTn>
                              </p:par>
                              <p:par>
                                <p:cTn id="1033" presetID="2" presetClass="exit" presetSubtype="4" fill="hold" grpId="2" nodeType="withEffect">
                                  <p:stCondLst>
                                    <p:cond delay="0"/>
                                  </p:stCondLst>
                                  <p:childTnLst>
                                    <p:anim calcmode="lin" valueType="num">
                                      <p:cBhvr additive="base">
                                        <p:cTn id="1034" dur="4500"/>
                                        <p:tgtEl>
                                          <p:spTgt spid="81"/>
                                        </p:tgtEl>
                                        <p:attrNameLst>
                                          <p:attrName>ppt_x</p:attrName>
                                        </p:attrNameLst>
                                      </p:cBhvr>
                                      <p:tavLst>
                                        <p:tav tm="0">
                                          <p:val>
                                            <p:strVal val="ppt_x"/>
                                          </p:val>
                                        </p:tav>
                                        <p:tav tm="100000">
                                          <p:val>
                                            <p:strVal val="ppt_x"/>
                                          </p:val>
                                        </p:tav>
                                      </p:tavLst>
                                    </p:anim>
                                    <p:anim calcmode="lin" valueType="num">
                                      <p:cBhvr additive="base">
                                        <p:cTn id="1035" dur="4500"/>
                                        <p:tgtEl>
                                          <p:spTgt spid="81"/>
                                        </p:tgtEl>
                                        <p:attrNameLst>
                                          <p:attrName>ppt_y</p:attrName>
                                        </p:attrNameLst>
                                      </p:cBhvr>
                                      <p:tavLst>
                                        <p:tav tm="0">
                                          <p:val>
                                            <p:strVal val="ppt_y"/>
                                          </p:val>
                                        </p:tav>
                                        <p:tav tm="100000">
                                          <p:val>
                                            <p:strVal val="1+ppt_h/2"/>
                                          </p:val>
                                        </p:tav>
                                      </p:tavLst>
                                    </p:anim>
                                    <p:set>
                                      <p:cBhvr>
                                        <p:cTn id="1036" dur="1" fill="hold">
                                          <p:stCondLst>
                                            <p:cond delay="4499"/>
                                          </p:stCondLst>
                                        </p:cTn>
                                        <p:tgtEl>
                                          <p:spTgt spid="81"/>
                                        </p:tgtEl>
                                        <p:attrNameLst>
                                          <p:attrName>style.visibility</p:attrName>
                                        </p:attrNameLst>
                                      </p:cBhvr>
                                      <p:to>
                                        <p:strVal val="hidden"/>
                                      </p:to>
                                    </p:set>
                                  </p:childTnLst>
                                </p:cTn>
                              </p:par>
                              <p:par>
                                <p:cTn id="1037" presetID="3" presetClass="exit" presetSubtype="10" fill="hold" grpId="3" nodeType="withEffect">
                                  <p:stCondLst>
                                    <p:cond delay="0"/>
                                  </p:stCondLst>
                                  <p:childTnLst>
                                    <p:animEffect transition="out" filter="blinds(horizontal)">
                                      <p:cBhvr>
                                        <p:cTn id="1038" dur="6000"/>
                                        <p:tgtEl>
                                          <p:spTgt spid="81"/>
                                        </p:tgtEl>
                                      </p:cBhvr>
                                    </p:animEffect>
                                    <p:set>
                                      <p:cBhvr>
                                        <p:cTn id="1039" dur="1" fill="hold">
                                          <p:stCondLst>
                                            <p:cond delay="5999"/>
                                          </p:stCondLst>
                                        </p:cTn>
                                        <p:tgtEl>
                                          <p:spTgt spid="81"/>
                                        </p:tgtEl>
                                        <p:attrNameLst>
                                          <p:attrName>style.visibility</p:attrName>
                                        </p:attrNameLst>
                                      </p:cBhvr>
                                      <p:to>
                                        <p:strVal val="hidden"/>
                                      </p:to>
                                    </p:set>
                                  </p:childTnLst>
                                </p:cTn>
                              </p:par>
                              <p:par>
                                <p:cTn id="1040" presetID="2" presetClass="entr" presetSubtype="1" fill="hold" grpId="0" nodeType="withEffect">
                                  <p:stCondLst>
                                    <p:cond delay="0"/>
                                  </p:stCondLst>
                                  <p:childTnLst>
                                    <p:set>
                                      <p:cBhvr>
                                        <p:cTn id="1041" dur="1" fill="hold">
                                          <p:stCondLst>
                                            <p:cond delay="0"/>
                                          </p:stCondLst>
                                        </p:cTn>
                                        <p:tgtEl>
                                          <p:spTgt spid="75"/>
                                        </p:tgtEl>
                                        <p:attrNameLst>
                                          <p:attrName>style.visibility</p:attrName>
                                        </p:attrNameLst>
                                      </p:cBhvr>
                                      <p:to>
                                        <p:strVal val="visible"/>
                                      </p:to>
                                    </p:set>
                                    <p:anim calcmode="lin" valueType="num">
                                      <p:cBhvr additive="base">
                                        <p:cTn id="1042" dur="4000" fill="hold"/>
                                        <p:tgtEl>
                                          <p:spTgt spid="75"/>
                                        </p:tgtEl>
                                        <p:attrNameLst>
                                          <p:attrName>ppt_x</p:attrName>
                                        </p:attrNameLst>
                                      </p:cBhvr>
                                      <p:tavLst>
                                        <p:tav tm="0">
                                          <p:val>
                                            <p:strVal val="#ppt_x"/>
                                          </p:val>
                                        </p:tav>
                                        <p:tav tm="100000">
                                          <p:val>
                                            <p:strVal val="#ppt_x"/>
                                          </p:val>
                                        </p:tav>
                                      </p:tavLst>
                                    </p:anim>
                                    <p:anim calcmode="lin" valueType="num">
                                      <p:cBhvr additive="base">
                                        <p:cTn id="1043" dur="4000" fill="hold"/>
                                        <p:tgtEl>
                                          <p:spTgt spid="75"/>
                                        </p:tgtEl>
                                        <p:attrNameLst>
                                          <p:attrName>ppt_y</p:attrName>
                                        </p:attrNameLst>
                                      </p:cBhvr>
                                      <p:tavLst>
                                        <p:tav tm="0">
                                          <p:val>
                                            <p:strVal val="0-#ppt_h/2"/>
                                          </p:val>
                                        </p:tav>
                                        <p:tav tm="100000">
                                          <p:val>
                                            <p:strVal val="#ppt_y"/>
                                          </p:val>
                                        </p:tav>
                                      </p:tavLst>
                                    </p:anim>
                                  </p:childTnLst>
                                </p:cTn>
                              </p:par>
                              <p:par>
                                <p:cTn id="1044" presetID="19" presetClass="entr" presetSubtype="5" fill="hold" grpId="1" nodeType="withEffect">
                                  <p:stCondLst>
                                    <p:cond delay="0"/>
                                  </p:stCondLst>
                                  <p:childTnLst>
                                    <p:set>
                                      <p:cBhvr>
                                        <p:cTn id="1045" dur="1" fill="hold">
                                          <p:stCondLst>
                                            <p:cond delay="0"/>
                                          </p:stCondLst>
                                        </p:cTn>
                                        <p:tgtEl>
                                          <p:spTgt spid="75"/>
                                        </p:tgtEl>
                                        <p:attrNameLst>
                                          <p:attrName>style.visibility</p:attrName>
                                        </p:attrNameLst>
                                      </p:cBhvr>
                                      <p:to>
                                        <p:strVal val="visible"/>
                                      </p:to>
                                    </p:set>
                                    <p:anim calcmode="lin" valueType="num">
                                      <p:cBhvr>
                                        <p:cTn id="1046" dur="4000" fill="hold"/>
                                        <p:tgtEl>
                                          <p:spTgt spid="75"/>
                                        </p:tgtEl>
                                        <p:attrNameLst>
                                          <p:attrName>ppt_w</p:attrName>
                                        </p:attrNameLst>
                                      </p:cBhvr>
                                      <p:tavLst>
                                        <p:tav tm="0">
                                          <p:val>
                                            <p:strVal val="#ppt_w"/>
                                          </p:val>
                                        </p:tav>
                                        <p:tav tm="100000">
                                          <p:val>
                                            <p:strVal val="#ppt_w"/>
                                          </p:val>
                                        </p:tav>
                                      </p:tavLst>
                                    </p:anim>
                                    <p:anim calcmode="lin" valueType="num">
                                      <p:cBhvr>
                                        <p:cTn id="1047" dur="4000" fill="hold"/>
                                        <p:tgtEl>
                                          <p:spTgt spid="75"/>
                                        </p:tgtEl>
                                        <p:attrNameLst>
                                          <p:attrName>ppt_h</p:attrName>
                                        </p:attrNameLst>
                                      </p:cBhvr>
                                      <p:tavLst>
                                        <p:tav tm="0" fmla="#ppt_h*sin(2.5*pi*$)">
                                          <p:val>
                                            <p:fltVal val="0"/>
                                          </p:val>
                                        </p:tav>
                                        <p:tav tm="100000">
                                          <p:val>
                                            <p:fltVal val="1"/>
                                          </p:val>
                                        </p:tav>
                                      </p:tavLst>
                                    </p:anim>
                                  </p:childTnLst>
                                </p:cTn>
                              </p:par>
                              <p:par>
                                <p:cTn id="1048" presetID="2" presetClass="exit" presetSubtype="4" fill="hold" grpId="2" nodeType="withEffect">
                                  <p:stCondLst>
                                    <p:cond delay="0"/>
                                  </p:stCondLst>
                                  <p:childTnLst>
                                    <p:anim calcmode="lin" valueType="num">
                                      <p:cBhvr additive="base">
                                        <p:cTn id="1049" dur="4500"/>
                                        <p:tgtEl>
                                          <p:spTgt spid="75"/>
                                        </p:tgtEl>
                                        <p:attrNameLst>
                                          <p:attrName>ppt_x</p:attrName>
                                        </p:attrNameLst>
                                      </p:cBhvr>
                                      <p:tavLst>
                                        <p:tav tm="0">
                                          <p:val>
                                            <p:strVal val="ppt_x"/>
                                          </p:val>
                                        </p:tav>
                                        <p:tav tm="100000">
                                          <p:val>
                                            <p:strVal val="ppt_x"/>
                                          </p:val>
                                        </p:tav>
                                      </p:tavLst>
                                    </p:anim>
                                    <p:anim calcmode="lin" valueType="num">
                                      <p:cBhvr additive="base">
                                        <p:cTn id="1050" dur="4500"/>
                                        <p:tgtEl>
                                          <p:spTgt spid="75"/>
                                        </p:tgtEl>
                                        <p:attrNameLst>
                                          <p:attrName>ppt_y</p:attrName>
                                        </p:attrNameLst>
                                      </p:cBhvr>
                                      <p:tavLst>
                                        <p:tav tm="0">
                                          <p:val>
                                            <p:strVal val="ppt_y"/>
                                          </p:val>
                                        </p:tav>
                                        <p:tav tm="100000">
                                          <p:val>
                                            <p:strVal val="1+ppt_h/2"/>
                                          </p:val>
                                        </p:tav>
                                      </p:tavLst>
                                    </p:anim>
                                    <p:set>
                                      <p:cBhvr>
                                        <p:cTn id="1051" dur="1" fill="hold">
                                          <p:stCondLst>
                                            <p:cond delay="4499"/>
                                          </p:stCondLst>
                                        </p:cTn>
                                        <p:tgtEl>
                                          <p:spTgt spid="75"/>
                                        </p:tgtEl>
                                        <p:attrNameLst>
                                          <p:attrName>style.visibility</p:attrName>
                                        </p:attrNameLst>
                                      </p:cBhvr>
                                      <p:to>
                                        <p:strVal val="hidden"/>
                                      </p:to>
                                    </p:set>
                                  </p:childTnLst>
                                </p:cTn>
                              </p:par>
                              <p:par>
                                <p:cTn id="1052" presetID="3" presetClass="exit" presetSubtype="10" fill="hold" grpId="3" nodeType="withEffect">
                                  <p:stCondLst>
                                    <p:cond delay="0"/>
                                  </p:stCondLst>
                                  <p:childTnLst>
                                    <p:animEffect transition="out" filter="blinds(horizontal)">
                                      <p:cBhvr>
                                        <p:cTn id="1053" dur="6000"/>
                                        <p:tgtEl>
                                          <p:spTgt spid="75"/>
                                        </p:tgtEl>
                                      </p:cBhvr>
                                    </p:animEffect>
                                    <p:set>
                                      <p:cBhvr>
                                        <p:cTn id="1054" dur="1" fill="hold">
                                          <p:stCondLst>
                                            <p:cond delay="5999"/>
                                          </p:stCondLst>
                                        </p:cTn>
                                        <p:tgtEl>
                                          <p:spTgt spid="75"/>
                                        </p:tgtEl>
                                        <p:attrNameLst>
                                          <p:attrName>style.visibility</p:attrName>
                                        </p:attrNameLst>
                                      </p:cBhvr>
                                      <p:to>
                                        <p:strVal val="hidden"/>
                                      </p:to>
                                    </p:set>
                                  </p:childTnLst>
                                </p:cTn>
                              </p:par>
                              <p:par>
                                <p:cTn id="1055" presetID="2" presetClass="entr" presetSubtype="1" fill="hold" grpId="0" nodeType="withEffect">
                                  <p:stCondLst>
                                    <p:cond delay="0"/>
                                  </p:stCondLst>
                                  <p:childTnLst>
                                    <p:set>
                                      <p:cBhvr>
                                        <p:cTn id="1056" dur="1" fill="hold">
                                          <p:stCondLst>
                                            <p:cond delay="0"/>
                                          </p:stCondLst>
                                        </p:cTn>
                                        <p:tgtEl>
                                          <p:spTgt spid="93"/>
                                        </p:tgtEl>
                                        <p:attrNameLst>
                                          <p:attrName>style.visibility</p:attrName>
                                        </p:attrNameLst>
                                      </p:cBhvr>
                                      <p:to>
                                        <p:strVal val="visible"/>
                                      </p:to>
                                    </p:set>
                                    <p:anim calcmode="lin" valueType="num">
                                      <p:cBhvr additive="base">
                                        <p:cTn id="1057" dur="4000" fill="hold"/>
                                        <p:tgtEl>
                                          <p:spTgt spid="93"/>
                                        </p:tgtEl>
                                        <p:attrNameLst>
                                          <p:attrName>ppt_x</p:attrName>
                                        </p:attrNameLst>
                                      </p:cBhvr>
                                      <p:tavLst>
                                        <p:tav tm="0">
                                          <p:val>
                                            <p:strVal val="#ppt_x"/>
                                          </p:val>
                                        </p:tav>
                                        <p:tav tm="100000">
                                          <p:val>
                                            <p:strVal val="#ppt_x"/>
                                          </p:val>
                                        </p:tav>
                                      </p:tavLst>
                                    </p:anim>
                                    <p:anim calcmode="lin" valueType="num">
                                      <p:cBhvr additive="base">
                                        <p:cTn id="1058" dur="4000" fill="hold"/>
                                        <p:tgtEl>
                                          <p:spTgt spid="93"/>
                                        </p:tgtEl>
                                        <p:attrNameLst>
                                          <p:attrName>ppt_y</p:attrName>
                                        </p:attrNameLst>
                                      </p:cBhvr>
                                      <p:tavLst>
                                        <p:tav tm="0">
                                          <p:val>
                                            <p:strVal val="0-#ppt_h/2"/>
                                          </p:val>
                                        </p:tav>
                                        <p:tav tm="100000">
                                          <p:val>
                                            <p:strVal val="#ppt_y"/>
                                          </p:val>
                                        </p:tav>
                                      </p:tavLst>
                                    </p:anim>
                                  </p:childTnLst>
                                </p:cTn>
                              </p:par>
                              <p:par>
                                <p:cTn id="1059" presetID="19" presetClass="entr" presetSubtype="5" fill="hold" grpId="1" nodeType="withEffect">
                                  <p:stCondLst>
                                    <p:cond delay="0"/>
                                  </p:stCondLst>
                                  <p:childTnLst>
                                    <p:set>
                                      <p:cBhvr>
                                        <p:cTn id="1060" dur="1" fill="hold">
                                          <p:stCondLst>
                                            <p:cond delay="0"/>
                                          </p:stCondLst>
                                        </p:cTn>
                                        <p:tgtEl>
                                          <p:spTgt spid="93"/>
                                        </p:tgtEl>
                                        <p:attrNameLst>
                                          <p:attrName>style.visibility</p:attrName>
                                        </p:attrNameLst>
                                      </p:cBhvr>
                                      <p:to>
                                        <p:strVal val="visible"/>
                                      </p:to>
                                    </p:set>
                                    <p:anim calcmode="lin" valueType="num">
                                      <p:cBhvr>
                                        <p:cTn id="1061" dur="4000" fill="hold"/>
                                        <p:tgtEl>
                                          <p:spTgt spid="93"/>
                                        </p:tgtEl>
                                        <p:attrNameLst>
                                          <p:attrName>ppt_w</p:attrName>
                                        </p:attrNameLst>
                                      </p:cBhvr>
                                      <p:tavLst>
                                        <p:tav tm="0">
                                          <p:val>
                                            <p:strVal val="#ppt_w"/>
                                          </p:val>
                                        </p:tav>
                                        <p:tav tm="100000">
                                          <p:val>
                                            <p:strVal val="#ppt_w"/>
                                          </p:val>
                                        </p:tav>
                                      </p:tavLst>
                                    </p:anim>
                                    <p:anim calcmode="lin" valueType="num">
                                      <p:cBhvr>
                                        <p:cTn id="1062" dur="4000" fill="hold"/>
                                        <p:tgtEl>
                                          <p:spTgt spid="93"/>
                                        </p:tgtEl>
                                        <p:attrNameLst>
                                          <p:attrName>ppt_h</p:attrName>
                                        </p:attrNameLst>
                                      </p:cBhvr>
                                      <p:tavLst>
                                        <p:tav tm="0" fmla="#ppt_h*sin(2.5*pi*$)">
                                          <p:val>
                                            <p:fltVal val="0"/>
                                          </p:val>
                                        </p:tav>
                                        <p:tav tm="100000">
                                          <p:val>
                                            <p:fltVal val="1"/>
                                          </p:val>
                                        </p:tav>
                                      </p:tavLst>
                                    </p:anim>
                                  </p:childTnLst>
                                </p:cTn>
                              </p:par>
                              <p:par>
                                <p:cTn id="1063" presetID="2" presetClass="exit" presetSubtype="4" fill="hold" grpId="2" nodeType="withEffect">
                                  <p:stCondLst>
                                    <p:cond delay="0"/>
                                  </p:stCondLst>
                                  <p:childTnLst>
                                    <p:anim calcmode="lin" valueType="num">
                                      <p:cBhvr additive="base">
                                        <p:cTn id="1064" dur="4500"/>
                                        <p:tgtEl>
                                          <p:spTgt spid="93"/>
                                        </p:tgtEl>
                                        <p:attrNameLst>
                                          <p:attrName>ppt_x</p:attrName>
                                        </p:attrNameLst>
                                      </p:cBhvr>
                                      <p:tavLst>
                                        <p:tav tm="0">
                                          <p:val>
                                            <p:strVal val="ppt_x"/>
                                          </p:val>
                                        </p:tav>
                                        <p:tav tm="100000">
                                          <p:val>
                                            <p:strVal val="ppt_x"/>
                                          </p:val>
                                        </p:tav>
                                      </p:tavLst>
                                    </p:anim>
                                    <p:anim calcmode="lin" valueType="num">
                                      <p:cBhvr additive="base">
                                        <p:cTn id="1065" dur="4500"/>
                                        <p:tgtEl>
                                          <p:spTgt spid="93"/>
                                        </p:tgtEl>
                                        <p:attrNameLst>
                                          <p:attrName>ppt_y</p:attrName>
                                        </p:attrNameLst>
                                      </p:cBhvr>
                                      <p:tavLst>
                                        <p:tav tm="0">
                                          <p:val>
                                            <p:strVal val="ppt_y"/>
                                          </p:val>
                                        </p:tav>
                                        <p:tav tm="100000">
                                          <p:val>
                                            <p:strVal val="1+ppt_h/2"/>
                                          </p:val>
                                        </p:tav>
                                      </p:tavLst>
                                    </p:anim>
                                    <p:set>
                                      <p:cBhvr>
                                        <p:cTn id="1066" dur="1" fill="hold">
                                          <p:stCondLst>
                                            <p:cond delay="4499"/>
                                          </p:stCondLst>
                                        </p:cTn>
                                        <p:tgtEl>
                                          <p:spTgt spid="93"/>
                                        </p:tgtEl>
                                        <p:attrNameLst>
                                          <p:attrName>style.visibility</p:attrName>
                                        </p:attrNameLst>
                                      </p:cBhvr>
                                      <p:to>
                                        <p:strVal val="hidden"/>
                                      </p:to>
                                    </p:set>
                                  </p:childTnLst>
                                </p:cTn>
                              </p:par>
                              <p:par>
                                <p:cTn id="1067" presetID="3" presetClass="exit" presetSubtype="10" fill="hold" grpId="3" nodeType="withEffect">
                                  <p:stCondLst>
                                    <p:cond delay="0"/>
                                  </p:stCondLst>
                                  <p:childTnLst>
                                    <p:animEffect transition="out" filter="blinds(horizontal)">
                                      <p:cBhvr>
                                        <p:cTn id="1068" dur="6000"/>
                                        <p:tgtEl>
                                          <p:spTgt spid="93"/>
                                        </p:tgtEl>
                                      </p:cBhvr>
                                    </p:animEffect>
                                    <p:set>
                                      <p:cBhvr>
                                        <p:cTn id="1069" dur="1" fill="hold">
                                          <p:stCondLst>
                                            <p:cond delay="5999"/>
                                          </p:stCondLst>
                                        </p:cTn>
                                        <p:tgtEl>
                                          <p:spTgt spid="93"/>
                                        </p:tgtEl>
                                        <p:attrNameLst>
                                          <p:attrName>style.visibility</p:attrName>
                                        </p:attrNameLst>
                                      </p:cBhvr>
                                      <p:to>
                                        <p:strVal val="hidden"/>
                                      </p:to>
                                    </p:set>
                                  </p:childTnLst>
                                </p:cTn>
                              </p:par>
                              <p:par>
                                <p:cTn id="1070" presetID="2" presetClass="entr" presetSubtype="1" fill="hold" grpId="0" nodeType="withEffect">
                                  <p:stCondLst>
                                    <p:cond delay="0"/>
                                  </p:stCondLst>
                                  <p:childTnLst>
                                    <p:set>
                                      <p:cBhvr>
                                        <p:cTn id="1071" dur="1" fill="hold">
                                          <p:stCondLst>
                                            <p:cond delay="0"/>
                                          </p:stCondLst>
                                        </p:cTn>
                                        <p:tgtEl>
                                          <p:spTgt spid="87"/>
                                        </p:tgtEl>
                                        <p:attrNameLst>
                                          <p:attrName>style.visibility</p:attrName>
                                        </p:attrNameLst>
                                      </p:cBhvr>
                                      <p:to>
                                        <p:strVal val="visible"/>
                                      </p:to>
                                    </p:set>
                                    <p:anim calcmode="lin" valueType="num">
                                      <p:cBhvr additive="base">
                                        <p:cTn id="1072" dur="4000" fill="hold"/>
                                        <p:tgtEl>
                                          <p:spTgt spid="87"/>
                                        </p:tgtEl>
                                        <p:attrNameLst>
                                          <p:attrName>ppt_x</p:attrName>
                                        </p:attrNameLst>
                                      </p:cBhvr>
                                      <p:tavLst>
                                        <p:tav tm="0">
                                          <p:val>
                                            <p:strVal val="#ppt_x"/>
                                          </p:val>
                                        </p:tav>
                                        <p:tav tm="100000">
                                          <p:val>
                                            <p:strVal val="#ppt_x"/>
                                          </p:val>
                                        </p:tav>
                                      </p:tavLst>
                                    </p:anim>
                                    <p:anim calcmode="lin" valueType="num">
                                      <p:cBhvr additive="base">
                                        <p:cTn id="1073" dur="4000" fill="hold"/>
                                        <p:tgtEl>
                                          <p:spTgt spid="87"/>
                                        </p:tgtEl>
                                        <p:attrNameLst>
                                          <p:attrName>ppt_y</p:attrName>
                                        </p:attrNameLst>
                                      </p:cBhvr>
                                      <p:tavLst>
                                        <p:tav tm="0">
                                          <p:val>
                                            <p:strVal val="0-#ppt_h/2"/>
                                          </p:val>
                                        </p:tav>
                                        <p:tav tm="100000">
                                          <p:val>
                                            <p:strVal val="#ppt_y"/>
                                          </p:val>
                                        </p:tav>
                                      </p:tavLst>
                                    </p:anim>
                                  </p:childTnLst>
                                </p:cTn>
                              </p:par>
                              <p:par>
                                <p:cTn id="1074" presetID="19" presetClass="entr" presetSubtype="5" fill="hold" grpId="1" nodeType="withEffect">
                                  <p:stCondLst>
                                    <p:cond delay="0"/>
                                  </p:stCondLst>
                                  <p:childTnLst>
                                    <p:set>
                                      <p:cBhvr>
                                        <p:cTn id="1075" dur="1" fill="hold">
                                          <p:stCondLst>
                                            <p:cond delay="0"/>
                                          </p:stCondLst>
                                        </p:cTn>
                                        <p:tgtEl>
                                          <p:spTgt spid="87"/>
                                        </p:tgtEl>
                                        <p:attrNameLst>
                                          <p:attrName>style.visibility</p:attrName>
                                        </p:attrNameLst>
                                      </p:cBhvr>
                                      <p:to>
                                        <p:strVal val="visible"/>
                                      </p:to>
                                    </p:set>
                                    <p:anim calcmode="lin" valueType="num">
                                      <p:cBhvr>
                                        <p:cTn id="1076" dur="4000" fill="hold"/>
                                        <p:tgtEl>
                                          <p:spTgt spid="87"/>
                                        </p:tgtEl>
                                        <p:attrNameLst>
                                          <p:attrName>ppt_w</p:attrName>
                                        </p:attrNameLst>
                                      </p:cBhvr>
                                      <p:tavLst>
                                        <p:tav tm="0">
                                          <p:val>
                                            <p:strVal val="#ppt_w"/>
                                          </p:val>
                                        </p:tav>
                                        <p:tav tm="100000">
                                          <p:val>
                                            <p:strVal val="#ppt_w"/>
                                          </p:val>
                                        </p:tav>
                                      </p:tavLst>
                                    </p:anim>
                                    <p:anim calcmode="lin" valueType="num">
                                      <p:cBhvr>
                                        <p:cTn id="1077" dur="4000" fill="hold"/>
                                        <p:tgtEl>
                                          <p:spTgt spid="87"/>
                                        </p:tgtEl>
                                        <p:attrNameLst>
                                          <p:attrName>ppt_h</p:attrName>
                                        </p:attrNameLst>
                                      </p:cBhvr>
                                      <p:tavLst>
                                        <p:tav tm="0" fmla="#ppt_h*sin(2.5*pi*$)">
                                          <p:val>
                                            <p:fltVal val="0"/>
                                          </p:val>
                                        </p:tav>
                                        <p:tav tm="100000">
                                          <p:val>
                                            <p:fltVal val="1"/>
                                          </p:val>
                                        </p:tav>
                                      </p:tavLst>
                                    </p:anim>
                                  </p:childTnLst>
                                </p:cTn>
                              </p:par>
                              <p:par>
                                <p:cTn id="1078" presetID="2" presetClass="exit" presetSubtype="4" fill="hold" grpId="2" nodeType="withEffect">
                                  <p:stCondLst>
                                    <p:cond delay="0"/>
                                  </p:stCondLst>
                                  <p:childTnLst>
                                    <p:anim calcmode="lin" valueType="num">
                                      <p:cBhvr additive="base">
                                        <p:cTn id="1079" dur="4500"/>
                                        <p:tgtEl>
                                          <p:spTgt spid="87"/>
                                        </p:tgtEl>
                                        <p:attrNameLst>
                                          <p:attrName>ppt_x</p:attrName>
                                        </p:attrNameLst>
                                      </p:cBhvr>
                                      <p:tavLst>
                                        <p:tav tm="0">
                                          <p:val>
                                            <p:strVal val="ppt_x"/>
                                          </p:val>
                                        </p:tav>
                                        <p:tav tm="100000">
                                          <p:val>
                                            <p:strVal val="ppt_x"/>
                                          </p:val>
                                        </p:tav>
                                      </p:tavLst>
                                    </p:anim>
                                    <p:anim calcmode="lin" valueType="num">
                                      <p:cBhvr additive="base">
                                        <p:cTn id="1080" dur="4500"/>
                                        <p:tgtEl>
                                          <p:spTgt spid="87"/>
                                        </p:tgtEl>
                                        <p:attrNameLst>
                                          <p:attrName>ppt_y</p:attrName>
                                        </p:attrNameLst>
                                      </p:cBhvr>
                                      <p:tavLst>
                                        <p:tav tm="0">
                                          <p:val>
                                            <p:strVal val="ppt_y"/>
                                          </p:val>
                                        </p:tav>
                                        <p:tav tm="100000">
                                          <p:val>
                                            <p:strVal val="1+ppt_h/2"/>
                                          </p:val>
                                        </p:tav>
                                      </p:tavLst>
                                    </p:anim>
                                    <p:set>
                                      <p:cBhvr>
                                        <p:cTn id="1081" dur="1" fill="hold">
                                          <p:stCondLst>
                                            <p:cond delay="4499"/>
                                          </p:stCondLst>
                                        </p:cTn>
                                        <p:tgtEl>
                                          <p:spTgt spid="87"/>
                                        </p:tgtEl>
                                        <p:attrNameLst>
                                          <p:attrName>style.visibility</p:attrName>
                                        </p:attrNameLst>
                                      </p:cBhvr>
                                      <p:to>
                                        <p:strVal val="hidden"/>
                                      </p:to>
                                    </p:set>
                                  </p:childTnLst>
                                </p:cTn>
                              </p:par>
                              <p:par>
                                <p:cTn id="1082" presetID="3" presetClass="exit" presetSubtype="10" fill="hold" grpId="3" nodeType="withEffect">
                                  <p:stCondLst>
                                    <p:cond delay="0"/>
                                  </p:stCondLst>
                                  <p:childTnLst>
                                    <p:animEffect transition="out" filter="blinds(horizontal)">
                                      <p:cBhvr>
                                        <p:cTn id="1083" dur="6000"/>
                                        <p:tgtEl>
                                          <p:spTgt spid="87"/>
                                        </p:tgtEl>
                                      </p:cBhvr>
                                    </p:animEffect>
                                    <p:set>
                                      <p:cBhvr>
                                        <p:cTn id="1084" dur="1" fill="hold">
                                          <p:stCondLst>
                                            <p:cond delay="5999"/>
                                          </p:stCondLst>
                                        </p:cTn>
                                        <p:tgtEl>
                                          <p:spTgt spid="87"/>
                                        </p:tgtEl>
                                        <p:attrNameLst>
                                          <p:attrName>style.visibility</p:attrName>
                                        </p:attrNameLst>
                                      </p:cBhvr>
                                      <p:to>
                                        <p:strVal val="hidden"/>
                                      </p:to>
                                    </p:set>
                                  </p:childTnLst>
                                </p:cTn>
                              </p:par>
                              <p:par>
                                <p:cTn id="1085" presetID="2" presetClass="entr" presetSubtype="4" fill="hold" grpId="0" nodeType="withEffect">
                                  <p:stCondLst>
                                    <p:cond delay="0"/>
                                  </p:stCondLst>
                                  <p:childTnLst>
                                    <p:set>
                                      <p:cBhvr>
                                        <p:cTn id="1086" dur="1" fill="hold">
                                          <p:stCondLst>
                                            <p:cond delay="0"/>
                                          </p:stCondLst>
                                        </p:cTn>
                                        <p:tgtEl>
                                          <p:spTgt spid="105"/>
                                        </p:tgtEl>
                                        <p:attrNameLst>
                                          <p:attrName>style.visibility</p:attrName>
                                        </p:attrNameLst>
                                      </p:cBhvr>
                                      <p:to>
                                        <p:strVal val="visible"/>
                                      </p:to>
                                    </p:set>
                                    <p:anim calcmode="lin" valueType="num">
                                      <p:cBhvr additive="base">
                                        <p:cTn id="1087" dur="4000" fill="hold"/>
                                        <p:tgtEl>
                                          <p:spTgt spid="105"/>
                                        </p:tgtEl>
                                        <p:attrNameLst>
                                          <p:attrName>ppt_x</p:attrName>
                                        </p:attrNameLst>
                                      </p:cBhvr>
                                      <p:tavLst>
                                        <p:tav tm="0">
                                          <p:val>
                                            <p:strVal val="#ppt_x"/>
                                          </p:val>
                                        </p:tav>
                                        <p:tav tm="100000">
                                          <p:val>
                                            <p:strVal val="#ppt_x"/>
                                          </p:val>
                                        </p:tav>
                                      </p:tavLst>
                                    </p:anim>
                                    <p:anim calcmode="lin" valueType="num">
                                      <p:cBhvr additive="base">
                                        <p:cTn id="1088" dur="4000" fill="hold"/>
                                        <p:tgtEl>
                                          <p:spTgt spid="105"/>
                                        </p:tgtEl>
                                        <p:attrNameLst>
                                          <p:attrName>ppt_y</p:attrName>
                                        </p:attrNameLst>
                                      </p:cBhvr>
                                      <p:tavLst>
                                        <p:tav tm="0">
                                          <p:val>
                                            <p:strVal val="1+#ppt_h/2"/>
                                          </p:val>
                                        </p:tav>
                                        <p:tav tm="100000">
                                          <p:val>
                                            <p:strVal val="#ppt_y"/>
                                          </p:val>
                                        </p:tav>
                                      </p:tavLst>
                                    </p:anim>
                                  </p:childTnLst>
                                </p:cTn>
                              </p:par>
                              <p:par>
                                <p:cTn id="1089" presetID="19" presetClass="entr" presetSubtype="5" fill="hold" grpId="1" nodeType="withEffect">
                                  <p:stCondLst>
                                    <p:cond delay="0"/>
                                  </p:stCondLst>
                                  <p:childTnLst>
                                    <p:set>
                                      <p:cBhvr>
                                        <p:cTn id="1090" dur="1" fill="hold">
                                          <p:stCondLst>
                                            <p:cond delay="0"/>
                                          </p:stCondLst>
                                        </p:cTn>
                                        <p:tgtEl>
                                          <p:spTgt spid="105"/>
                                        </p:tgtEl>
                                        <p:attrNameLst>
                                          <p:attrName>style.visibility</p:attrName>
                                        </p:attrNameLst>
                                      </p:cBhvr>
                                      <p:to>
                                        <p:strVal val="visible"/>
                                      </p:to>
                                    </p:set>
                                    <p:anim calcmode="lin" valueType="num">
                                      <p:cBhvr>
                                        <p:cTn id="1091" dur="4000" fill="hold"/>
                                        <p:tgtEl>
                                          <p:spTgt spid="105"/>
                                        </p:tgtEl>
                                        <p:attrNameLst>
                                          <p:attrName>ppt_w</p:attrName>
                                        </p:attrNameLst>
                                      </p:cBhvr>
                                      <p:tavLst>
                                        <p:tav tm="0">
                                          <p:val>
                                            <p:strVal val="#ppt_w"/>
                                          </p:val>
                                        </p:tav>
                                        <p:tav tm="100000">
                                          <p:val>
                                            <p:strVal val="#ppt_w"/>
                                          </p:val>
                                        </p:tav>
                                      </p:tavLst>
                                    </p:anim>
                                    <p:anim calcmode="lin" valueType="num">
                                      <p:cBhvr>
                                        <p:cTn id="1092" dur="4000" fill="hold"/>
                                        <p:tgtEl>
                                          <p:spTgt spid="105"/>
                                        </p:tgtEl>
                                        <p:attrNameLst>
                                          <p:attrName>ppt_h</p:attrName>
                                        </p:attrNameLst>
                                      </p:cBhvr>
                                      <p:tavLst>
                                        <p:tav tm="0" fmla="#ppt_h*sin(2.5*pi*$)">
                                          <p:val>
                                            <p:fltVal val="0"/>
                                          </p:val>
                                        </p:tav>
                                        <p:tav tm="100000">
                                          <p:val>
                                            <p:fltVal val="1"/>
                                          </p:val>
                                        </p:tav>
                                      </p:tavLst>
                                    </p:anim>
                                  </p:childTnLst>
                                </p:cTn>
                              </p:par>
                              <p:par>
                                <p:cTn id="1093" presetID="2" presetClass="exit" presetSubtype="1" fill="hold" grpId="2" nodeType="withEffect">
                                  <p:stCondLst>
                                    <p:cond delay="0"/>
                                  </p:stCondLst>
                                  <p:childTnLst>
                                    <p:anim calcmode="lin" valueType="num">
                                      <p:cBhvr additive="base">
                                        <p:cTn id="1094" dur="4500"/>
                                        <p:tgtEl>
                                          <p:spTgt spid="105"/>
                                        </p:tgtEl>
                                        <p:attrNameLst>
                                          <p:attrName>ppt_x</p:attrName>
                                        </p:attrNameLst>
                                      </p:cBhvr>
                                      <p:tavLst>
                                        <p:tav tm="0">
                                          <p:val>
                                            <p:strVal val="ppt_x"/>
                                          </p:val>
                                        </p:tav>
                                        <p:tav tm="100000">
                                          <p:val>
                                            <p:strVal val="ppt_x"/>
                                          </p:val>
                                        </p:tav>
                                      </p:tavLst>
                                    </p:anim>
                                    <p:anim calcmode="lin" valueType="num">
                                      <p:cBhvr additive="base">
                                        <p:cTn id="1095" dur="4500"/>
                                        <p:tgtEl>
                                          <p:spTgt spid="105"/>
                                        </p:tgtEl>
                                        <p:attrNameLst>
                                          <p:attrName>ppt_y</p:attrName>
                                        </p:attrNameLst>
                                      </p:cBhvr>
                                      <p:tavLst>
                                        <p:tav tm="0">
                                          <p:val>
                                            <p:strVal val="ppt_y"/>
                                          </p:val>
                                        </p:tav>
                                        <p:tav tm="100000">
                                          <p:val>
                                            <p:strVal val="0-ppt_h/2"/>
                                          </p:val>
                                        </p:tav>
                                      </p:tavLst>
                                    </p:anim>
                                    <p:set>
                                      <p:cBhvr>
                                        <p:cTn id="1096" dur="1" fill="hold">
                                          <p:stCondLst>
                                            <p:cond delay="4499"/>
                                          </p:stCondLst>
                                        </p:cTn>
                                        <p:tgtEl>
                                          <p:spTgt spid="105"/>
                                        </p:tgtEl>
                                        <p:attrNameLst>
                                          <p:attrName>style.visibility</p:attrName>
                                        </p:attrNameLst>
                                      </p:cBhvr>
                                      <p:to>
                                        <p:strVal val="hidden"/>
                                      </p:to>
                                    </p:set>
                                  </p:childTnLst>
                                </p:cTn>
                              </p:par>
                              <p:par>
                                <p:cTn id="1097" presetID="3" presetClass="exit" presetSubtype="10" fill="hold" grpId="3" nodeType="withEffect">
                                  <p:stCondLst>
                                    <p:cond delay="0"/>
                                  </p:stCondLst>
                                  <p:childTnLst>
                                    <p:animEffect transition="out" filter="blinds(horizontal)">
                                      <p:cBhvr>
                                        <p:cTn id="1098" dur="6000"/>
                                        <p:tgtEl>
                                          <p:spTgt spid="105"/>
                                        </p:tgtEl>
                                      </p:cBhvr>
                                    </p:animEffect>
                                    <p:set>
                                      <p:cBhvr>
                                        <p:cTn id="1099" dur="1" fill="hold">
                                          <p:stCondLst>
                                            <p:cond delay="5999"/>
                                          </p:stCondLst>
                                        </p:cTn>
                                        <p:tgtEl>
                                          <p:spTgt spid="105"/>
                                        </p:tgtEl>
                                        <p:attrNameLst>
                                          <p:attrName>style.visibility</p:attrName>
                                        </p:attrNameLst>
                                      </p:cBhvr>
                                      <p:to>
                                        <p:strVal val="hidden"/>
                                      </p:to>
                                    </p:set>
                                  </p:childTnLst>
                                </p:cTn>
                              </p:par>
                              <p:par>
                                <p:cTn id="1100" presetID="2" presetClass="entr" presetSubtype="4" fill="hold" grpId="0" nodeType="withEffect">
                                  <p:stCondLst>
                                    <p:cond delay="0"/>
                                  </p:stCondLst>
                                  <p:childTnLst>
                                    <p:set>
                                      <p:cBhvr>
                                        <p:cTn id="1101" dur="1" fill="hold">
                                          <p:stCondLst>
                                            <p:cond delay="0"/>
                                          </p:stCondLst>
                                        </p:cTn>
                                        <p:tgtEl>
                                          <p:spTgt spid="99"/>
                                        </p:tgtEl>
                                        <p:attrNameLst>
                                          <p:attrName>style.visibility</p:attrName>
                                        </p:attrNameLst>
                                      </p:cBhvr>
                                      <p:to>
                                        <p:strVal val="visible"/>
                                      </p:to>
                                    </p:set>
                                    <p:anim calcmode="lin" valueType="num">
                                      <p:cBhvr additive="base">
                                        <p:cTn id="1102" dur="4000" fill="hold"/>
                                        <p:tgtEl>
                                          <p:spTgt spid="99"/>
                                        </p:tgtEl>
                                        <p:attrNameLst>
                                          <p:attrName>ppt_x</p:attrName>
                                        </p:attrNameLst>
                                      </p:cBhvr>
                                      <p:tavLst>
                                        <p:tav tm="0">
                                          <p:val>
                                            <p:strVal val="#ppt_x"/>
                                          </p:val>
                                        </p:tav>
                                        <p:tav tm="100000">
                                          <p:val>
                                            <p:strVal val="#ppt_x"/>
                                          </p:val>
                                        </p:tav>
                                      </p:tavLst>
                                    </p:anim>
                                    <p:anim calcmode="lin" valueType="num">
                                      <p:cBhvr additive="base">
                                        <p:cTn id="1103" dur="4000" fill="hold"/>
                                        <p:tgtEl>
                                          <p:spTgt spid="99"/>
                                        </p:tgtEl>
                                        <p:attrNameLst>
                                          <p:attrName>ppt_y</p:attrName>
                                        </p:attrNameLst>
                                      </p:cBhvr>
                                      <p:tavLst>
                                        <p:tav tm="0">
                                          <p:val>
                                            <p:strVal val="1+#ppt_h/2"/>
                                          </p:val>
                                        </p:tav>
                                        <p:tav tm="100000">
                                          <p:val>
                                            <p:strVal val="#ppt_y"/>
                                          </p:val>
                                        </p:tav>
                                      </p:tavLst>
                                    </p:anim>
                                  </p:childTnLst>
                                </p:cTn>
                              </p:par>
                              <p:par>
                                <p:cTn id="1104" presetID="19" presetClass="entr" presetSubtype="5" fill="hold" grpId="1" nodeType="withEffect">
                                  <p:stCondLst>
                                    <p:cond delay="0"/>
                                  </p:stCondLst>
                                  <p:childTnLst>
                                    <p:set>
                                      <p:cBhvr>
                                        <p:cTn id="1105" dur="1" fill="hold">
                                          <p:stCondLst>
                                            <p:cond delay="0"/>
                                          </p:stCondLst>
                                        </p:cTn>
                                        <p:tgtEl>
                                          <p:spTgt spid="99"/>
                                        </p:tgtEl>
                                        <p:attrNameLst>
                                          <p:attrName>style.visibility</p:attrName>
                                        </p:attrNameLst>
                                      </p:cBhvr>
                                      <p:to>
                                        <p:strVal val="visible"/>
                                      </p:to>
                                    </p:set>
                                    <p:anim calcmode="lin" valueType="num">
                                      <p:cBhvr>
                                        <p:cTn id="1106" dur="4000" fill="hold"/>
                                        <p:tgtEl>
                                          <p:spTgt spid="99"/>
                                        </p:tgtEl>
                                        <p:attrNameLst>
                                          <p:attrName>ppt_w</p:attrName>
                                        </p:attrNameLst>
                                      </p:cBhvr>
                                      <p:tavLst>
                                        <p:tav tm="0">
                                          <p:val>
                                            <p:strVal val="#ppt_w"/>
                                          </p:val>
                                        </p:tav>
                                        <p:tav tm="100000">
                                          <p:val>
                                            <p:strVal val="#ppt_w"/>
                                          </p:val>
                                        </p:tav>
                                      </p:tavLst>
                                    </p:anim>
                                    <p:anim calcmode="lin" valueType="num">
                                      <p:cBhvr>
                                        <p:cTn id="1107" dur="4000" fill="hold"/>
                                        <p:tgtEl>
                                          <p:spTgt spid="99"/>
                                        </p:tgtEl>
                                        <p:attrNameLst>
                                          <p:attrName>ppt_h</p:attrName>
                                        </p:attrNameLst>
                                      </p:cBhvr>
                                      <p:tavLst>
                                        <p:tav tm="0" fmla="#ppt_h*sin(2.5*pi*$)">
                                          <p:val>
                                            <p:fltVal val="0"/>
                                          </p:val>
                                        </p:tav>
                                        <p:tav tm="100000">
                                          <p:val>
                                            <p:fltVal val="1"/>
                                          </p:val>
                                        </p:tav>
                                      </p:tavLst>
                                    </p:anim>
                                  </p:childTnLst>
                                </p:cTn>
                              </p:par>
                              <p:par>
                                <p:cTn id="1108" presetID="2" presetClass="exit" presetSubtype="1" fill="hold" grpId="2" nodeType="withEffect">
                                  <p:stCondLst>
                                    <p:cond delay="0"/>
                                  </p:stCondLst>
                                  <p:childTnLst>
                                    <p:anim calcmode="lin" valueType="num">
                                      <p:cBhvr additive="base">
                                        <p:cTn id="1109" dur="4500"/>
                                        <p:tgtEl>
                                          <p:spTgt spid="99"/>
                                        </p:tgtEl>
                                        <p:attrNameLst>
                                          <p:attrName>ppt_x</p:attrName>
                                        </p:attrNameLst>
                                      </p:cBhvr>
                                      <p:tavLst>
                                        <p:tav tm="0">
                                          <p:val>
                                            <p:strVal val="ppt_x"/>
                                          </p:val>
                                        </p:tav>
                                        <p:tav tm="100000">
                                          <p:val>
                                            <p:strVal val="ppt_x"/>
                                          </p:val>
                                        </p:tav>
                                      </p:tavLst>
                                    </p:anim>
                                    <p:anim calcmode="lin" valueType="num">
                                      <p:cBhvr additive="base">
                                        <p:cTn id="1110" dur="4500"/>
                                        <p:tgtEl>
                                          <p:spTgt spid="99"/>
                                        </p:tgtEl>
                                        <p:attrNameLst>
                                          <p:attrName>ppt_y</p:attrName>
                                        </p:attrNameLst>
                                      </p:cBhvr>
                                      <p:tavLst>
                                        <p:tav tm="0">
                                          <p:val>
                                            <p:strVal val="ppt_y"/>
                                          </p:val>
                                        </p:tav>
                                        <p:tav tm="100000">
                                          <p:val>
                                            <p:strVal val="0-ppt_h/2"/>
                                          </p:val>
                                        </p:tav>
                                      </p:tavLst>
                                    </p:anim>
                                    <p:set>
                                      <p:cBhvr>
                                        <p:cTn id="1111" dur="1" fill="hold">
                                          <p:stCondLst>
                                            <p:cond delay="4499"/>
                                          </p:stCondLst>
                                        </p:cTn>
                                        <p:tgtEl>
                                          <p:spTgt spid="99"/>
                                        </p:tgtEl>
                                        <p:attrNameLst>
                                          <p:attrName>style.visibility</p:attrName>
                                        </p:attrNameLst>
                                      </p:cBhvr>
                                      <p:to>
                                        <p:strVal val="hidden"/>
                                      </p:to>
                                    </p:set>
                                  </p:childTnLst>
                                </p:cTn>
                              </p:par>
                              <p:par>
                                <p:cTn id="1112" presetID="3" presetClass="exit" presetSubtype="10" fill="hold" grpId="3" nodeType="withEffect">
                                  <p:stCondLst>
                                    <p:cond delay="0"/>
                                  </p:stCondLst>
                                  <p:childTnLst>
                                    <p:animEffect transition="out" filter="blinds(horizontal)">
                                      <p:cBhvr>
                                        <p:cTn id="1113" dur="6000"/>
                                        <p:tgtEl>
                                          <p:spTgt spid="99"/>
                                        </p:tgtEl>
                                      </p:cBhvr>
                                    </p:animEffect>
                                    <p:set>
                                      <p:cBhvr>
                                        <p:cTn id="1114" dur="1" fill="hold">
                                          <p:stCondLst>
                                            <p:cond delay="5999"/>
                                          </p:stCondLst>
                                        </p:cTn>
                                        <p:tgtEl>
                                          <p:spTgt spid="99"/>
                                        </p:tgtEl>
                                        <p:attrNameLst>
                                          <p:attrName>style.visibility</p:attrName>
                                        </p:attrNameLst>
                                      </p:cBhvr>
                                      <p:to>
                                        <p:strVal val="hidden"/>
                                      </p:to>
                                    </p:set>
                                  </p:childTnLst>
                                </p:cTn>
                              </p:par>
                              <p:par>
                                <p:cTn id="1115" presetID="2" presetClass="entr" presetSubtype="4" fill="hold" grpId="0" nodeType="withEffect">
                                  <p:stCondLst>
                                    <p:cond delay="0"/>
                                  </p:stCondLst>
                                  <p:childTnLst>
                                    <p:set>
                                      <p:cBhvr>
                                        <p:cTn id="1116" dur="1" fill="hold">
                                          <p:stCondLst>
                                            <p:cond delay="0"/>
                                          </p:stCondLst>
                                        </p:cTn>
                                        <p:tgtEl>
                                          <p:spTgt spid="117"/>
                                        </p:tgtEl>
                                        <p:attrNameLst>
                                          <p:attrName>style.visibility</p:attrName>
                                        </p:attrNameLst>
                                      </p:cBhvr>
                                      <p:to>
                                        <p:strVal val="visible"/>
                                      </p:to>
                                    </p:set>
                                    <p:anim calcmode="lin" valueType="num">
                                      <p:cBhvr additive="base">
                                        <p:cTn id="1117" dur="4000" fill="hold"/>
                                        <p:tgtEl>
                                          <p:spTgt spid="117"/>
                                        </p:tgtEl>
                                        <p:attrNameLst>
                                          <p:attrName>ppt_x</p:attrName>
                                        </p:attrNameLst>
                                      </p:cBhvr>
                                      <p:tavLst>
                                        <p:tav tm="0">
                                          <p:val>
                                            <p:strVal val="#ppt_x"/>
                                          </p:val>
                                        </p:tav>
                                        <p:tav tm="100000">
                                          <p:val>
                                            <p:strVal val="#ppt_x"/>
                                          </p:val>
                                        </p:tav>
                                      </p:tavLst>
                                    </p:anim>
                                    <p:anim calcmode="lin" valueType="num">
                                      <p:cBhvr additive="base">
                                        <p:cTn id="1118" dur="4000" fill="hold"/>
                                        <p:tgtEl>
                                          <p:spTgt spid="117"/>
                                        </p:tgtEl>
                                        <p:attrNameLst>
                                          <p:attrName>ppt_y</p:attrName>
                                        </p:attrNameLst>
                                      </p:cBhvr>
                                      <p:tavLst>
                                        <p:tav tm="0">
                                          <p:val>
                                            <p:strVal val="1+#ppt_h/2"/>
                                          </p:val>
                                        </p:tav>
                                        <p:tav tm="100000">
                                          <p:val>
                                            <p:strVal val="#ppt_y"/>
                                          </p:val>
                                        </p:tav>
                                      </p:tavLst>
                                    </p:anim>
                                  </p:childTnLst>
                                </p:cTn>
                              </p:par>
                              <p:par>
                                <p:cTn id="1119" presetID="19" presetClass="entr" presetSubtype="5" fill="hold" grpId="1" nodeType="withEffect">
                                  <p:stCondLst>
                                    <p:cond delay="0"/>
                                  </p:stCondLst>
                                  <p:childTnLst>
                                    <p:set>
                                      <p:cBhvr>
                                        <p:cTn id="1120" dur="1" fill="hold">
                                          <p:stCondLst>
                                            <p:cond delay="0"/>
                                          </p:stCondLst>
                                        </p:cTn>
                                        <p:tgtEl>
                                          <p:spTgt spid="117"/>
                                        </p:tgtEl>
                                        <p:attrNameLst>
                                          <p:attrName>style.visibility</p:attrName>
                                        </p:attrNameLst>
                                      </p:cBhvr>
                                      <p:to>
                                        <p:strVal val="visible"/>
                                      </p:to>
                                    </p:set>
                                    <p:anim calcmode="lin" valueType="num">
                                      <p:cBhvr>
                                        <p:cTn id="1121" dur="4000" fill="hold"/>
                                        <p:tgtEl>
                                          <p:spTgt spid="117"/>
                                        </p:tgtEl>
                                        <p:attrNameLst>
                                          <p:attrName>ppt_w</p:attrName>
                                        </p:attrNameLst>
                                      </p:cBhvr>
                                      <p:tavLst>
                                        <p:tav tm="0">
                                          <p:val>
                                            <p:strVal val="#ppt_w"/>
                                          </p:val>
                                        </p:tav>
                                        <p:tav tm="100000">
                                          <p:val>
                                            <p:strVal val="#ppt_w"/>
                                          </p:val>
                                        </p:tav>
                                      </p:tavLst>
                                    </p:anim>
                                    <p:anim calcmode="lin" valueType="num">
                                      <p:cBhvr>
                                        <p:cTn id="1122" dur="4000" fill="hold"/>
                                        <p:tgtEl>
                                          <p:spTgt spid="117"/>
                                        </p:tgtEl>
                                        <p:attrNameLst>
                                          <p:attrName>ppt_h</p:attrName>
                                        </p:attrNameLst>
                                      </p:cBhvr>
                                      <p:tavLst>
                                        <p:tav tm="0" fmla="#ppt_h*sin(2.5*pi*$)">
                                          <p:val>
                                            <p:fltVal val="0"/>
                                          </p:val>
                                        </p:tav>
                                        <p:tav tm="100000">
                                          <p:val>
                                            <p:fltVal val="1"/>
                                          </p:val>
                                        </p:tav>
                                      </p:tavLst>
                                    </p:anim>
                                  </p:childTnLst>
                                </p:cTn>
                              </p:par>
                              <p:par>
                                <p:cTn id="1123" presetID="2" presetClass="exit" presetSubtype="1" fill="hold" grpId="2" nodeType="withEffect">
                                  <p:stCondLst>
                                    <p:cond delay="0"/>
                                  </p:stCondLst>
                                  <p:childTnLst>
                                    <p:anim calcmode="lin" valueType="num">
                                      <p:cBhvr additive="base">
                                        <p:cTn id="1124" dur="4500"/>
                                        <p:tgtEl>
                                          <p:spTgt spid="117"/>
                                        </p:tgtEl>
                                        <p:attrNameLst>
                                          <p:attrName>ppt_x</p:attrName>
                                        </p:attrNameLst>
                                      </p:cBhvr>
                                      <p:tavLst>
                                        <p:tav tm="0">
                                          <p:val>
                                            <p:strVal val="ppt_x"/>
                                          </p:val>
                                        </p:tav>
                                        <p:tav tm="100000">
                                          <p:val>
                                            <p:strVal val="ppt_x"/>
                                          </p:val>
                                        </p:tav>
                                      </p:tavLst>
                                    </p:anim>
                                    <p:anim calcmode="lin" valueType="num">
                                      <p:cBhvr additive="base">
                                        <p:cTn id="1125" dur="4500"/>
                                        <p:tgtEl>
                                          <p:spTgt spid="117"/>
                                        </p:tgtEl>
                                        <p:attrNameLst>
                                          <p:attrName>ppt_y</p:attrName>
                                        </p:attrNameLst>
                                      </p:cBhvr>
                                      <p:tavLst>
                                        <p:tav tm="0">
                                          <p:val>
                                            <p:strVal val="ppt_y"/>
                                          </p:val>
                                        </p:tav>
                                        <p:tav tm="100000">
                                          <p:val>
                                            <p:strVal val="0-ppt_h/2"/>
                                          </p:val>
                                        </p:tav>
                                      </p:tavLst>
                                    </p:anim>
                                    <p:set>
                                      <p:cBhvr>
                                        <p:cTn id="1126" dur="1" fill="hold">
                                          <p:stCondLst>
                                            <p:cond delay="4499"/>
                                          </p:stCondLst>
                                        </p:cTn>
                                        <p:tgtEl>
                                          <p:spTgt spid="117"/>
                                        </p:tgtEl>
                                        <p:attrNameLst>
                                          <p:attrName>style.visibility</p:attrName>
                                        </p:attrNameLst>
                                      </p:cBhvr>
                                      <p:to>
                                        <p:strVal val="hidden"/>
                                      </p:to>
                                    </p:set>
                                  </p:childTnLst>
                                </p:cTn>
                              </p:par>
                              <p:par>
                                <p:cTn id="1127" presetID="3" presetClass="exit" presetSubtype="10" fill="hold" grpId="3" nodeType="withEffect">
                                  <p:stCondLst>
                                    <p:cond delay="0"/>
                                  </p:stCondLst>
                                  <p:childTnLst>
                                    <p:animEffect transition="out" filter="blinds(horizontal)">
                                      <p:cBhvr>
                                        <p:cTn id="1128" dur="6000"/>
                                        <p:tgtEl>
                                          <p:spTgt spid="117"/>
                                        </p:tgtEl>
                                      </p:cBhvr>
                                    </p:animEffect>
                                    <p:set>
                                      <p:cBhvr>
                                        <p:cTn id="1129" dur="1" fill="hold">
                                          <p:stCondLst>
                                            <p:cond delay="5999"/>
                                          </p:stCondLst>
                                        </p:cTn>
                                        <p:tgtEl>
                                          <p:spTgt spid="117"/>
                                        </p:tgtEl>
                                        <p:attrNameLst>
                                          <p:attrName>style.visibility</p:attrName>
                                        </p:attrNameLst>
                                      </p:cBhvr>
                                      <p:to>
                                        <p:strVal val="hidden"/>
                                      </p:to>
                                    </p:set>
                                  </p:childTnLst>
                                </p:cTn>
                              </p:par>
                              <p:par>
                                <p:cTn id="1130" presetID="2" presetClass="entr" presetSubtype="4" fill="hold" grpId="0" nodeType="withEffect">
                                  <p:stCondLst>
                                    <p:cond delay="0"/>
                                  </p:stCondLst>
                                  <p:childTnLst>
                                    <p:set>
                                      <p:cBhvr>
                                        <p:cTn id="1131" dur="1" fill="hold">
                                          <p:stCondLst>
                                            <p:cond delay="0"/>
                                          </p:stCondLst>
                                        </p:cTn>
                                        <p:tgtEl>
                                          <p:spTgt spid="111"/>
                                        </p:tgtEl>
                                        <p:attrNameLst>
                                          <p:attrName>style.visibility</p:attrName>
                                        </p:attrNameLst>
                                      </p:cBhvr>
                                      <p:to>
                                        <p:strVal val="visible"/>
                                      </p:to>
                                    </p:set>
                                    <p:anim calcmode="lin" valueType="num">
                                      <p:cBhvr additive="base">
                                        <p:cTn id="1132" dur="4000" fill="hold"/>
                                        <p:tgtEl>
                                          <p:spTgt spid="111"/>
                                        </p:tgtEl>
                                        <p:attrNameLst>
                                          <p:attrName>ppt_x</p:attrName>
                                        </p:attrNameLst>
                                      </p:cBhvr>
                                      <p:tavLst>
                                        <p:tav tm="0">
                                          <p:val>
                                            <p:strVal val="#ppt_x"/>
                                          </p:val>
                                        </p:tav>
                                        <p:tav tm="100000">
                                          <p:val>
                                            <p:strVal val="#ppt_x"/>
                                          </p:val>
                                        </p:tav>
                                      </p:tavLst>
                                    </p:anim>
                                    <p:anim calcmode="lin" valueType="num">
                                      <p:cBhvr additive="base">
                                        <p:cTn id="1133" dur="4000" fill="hold"/>
                                        <p:tgtEl>
                                          <p:spTgt spid="111"/>
                                        </p:tgtEl>
                                        <p:attrNameLst>
                                          <p:attrName>ppt_y</p:attrName>
                                        </p:attrNameLst>
                                      </p:cBhvr>
                                      <p:tavLst>
                                        <p:tav tm="0">
                                          <p:val>
                                            <p:strVal val="1+#ppt_h/2"/>
                                          </p:val>
                                        </p:tav>
                                        <p:tav tm="100000">
                                          <p:val>
                                            <p:strVal val="#ppt_y"/>
                                          </p:val>
                                        </p:tav>
                                      </p:tavLst>
                                    </p:anim>
                                  </p:childTnLst>
                                </p:cTn>
                              </p:par>
                              <p:par>
                                <p:cTn id="1134" presetID="19" presetClass="entr" presetSubtype="5" fill="hold" grpId="1" nodeType="withEffect">
                                  <p:stCondLst>
                                    <p:cond delay="0"/>
                                  </p:stCondLst>
                                  <p:childTnLst>
                                    <p:set>
                                      <p:cBhvr>
                                        <p:cTn id="1135" dur="1" fill="hold">
                                          <p:stCondLst>
                                            <p:cond delay="0"/>
                                          </p:stCondLst>
                                        </p:cTn>
                                        <p:tgtEl>
                                          <p:spTgt spid="111"/>
                                        </p:tgtEl>
                                        <p:attrNameLst>
                                          <p:attrName>style.visibility</p:attrName>
                                        </p:attrNameLst>
                                      </p:cBhvr>
                                      <p:to>
                                        <p:strVal val="visible"/>
                                      </p:to>
                                    </p:set>
                                    <p:anim calcmode="lin" valueType="num">
                                      <p:cBhvr>
                                        <p:cTn id="1136" dur="4000" fill="hold"/>
                                        <p:tgtEl>
                                          <p:spTgt spid="111"/>
                                        </p:tgtEl>
                                        <p:attrNameLst>
                                          <p:attrName>ppt_w</p:attrName>
                                        </p:attrNameLst>
                                      </p:cBhvr>
                                      <p:tavLst>
                                        <p:tav tm="0">
                                          <p:val>
                                            <p:strVal val="#ppt_w"/>
                                          </p:val>
                                        </p:tav>
                                        <p:tav tm="100000">
                                          <p:val>
                                            <p:strVal val="#ppt_w"/>
                                          </p:val>
                                        </p:tav>
                                      </p:tavLst>
                                    </p:anim>
                                    <p:anim calcmode="lin" valueType="num">
                                      <p:cBhvr>
                                        <p:cTn id="1137" dur="4000" fill="hold"/>
                                        <p:tgtEl>
                                          <p:spTgt spid="111"/>
                                        </p:tgtEl>
                                        <p:attrNameLst>
                                          <p:attrName>ppt_h</p:attrName>
                                        </p:attrNameLst>
                                      </p:cBhvr>
                                      <p:tavLst>
                                        <p:tav tm="0" fmla="#ppt_h*sin(2.5*pi*$)">
                                          <p:val>
                                            <p:fltVal val="0"/>
                                          </p:val>
                                        </p:tav>
                                        <p:tav tm="100000">
                                          <p:val>
                                            <p:fltVal val="1"/>
                                          </p:val>
                                        </p:tav>
                                      </p:tavLst>
                                    </p:anim>
                                  </p:childTnLst>
                                </p:cTn>
                              </p:par>
                              <p:par>
                                <p:cTn id="1138" presetID="2" presetClass="exit" presetSubtype="1" fill="hold" grpId="2" nodeType="withEffect">
                                  <p:stCondLst>
                                    <p:cond delay="0"/>
                                  </p:stCondLst>
                                  <p:childTnLst>
                                    <p:anim calcmode="lin" valueType="num">
                                      <p:cBhvr additive="base">
                                        <p:cTn id="1139" dur="4500"/>
                                        <p:tgtEl>
                                          <p:spTgt spid="111"/>
                                        </p:tgtEl>
                                        <p:attrNameLst>
                                          <p:attrName>ppt_x</p:attrName>
                                        </p:attrNameLst>
                                      </p:cBhvr>
                                      <p:tavLst>
                                        <p:tav tm="0">
                                          <p:val>
                                            <p:strVal val="ppt_x"/>
                                          </p:val>
                                        </p:tav>
                                        <p:tav tm="100000">
                                          <p:val>
                                            <p:strVal val="ppt_x"/>
                                          </p:val>
                                        </p:tav>
                                      </p:tavLst>
                                    </p:anim>
                                    <p:anim calcmode="lin" valueType="num">
                                      <p:cBhvr additive="base">
                                        <p:cTn id="1140" dur="4500"/>
                                        <p:tgtEl>
                                          <p:spTgt spid="111"/>
                                        </p:tgtEl>
                                        <p:attrNameLst>
                                          <p:attrName>ppt_y</p:attrName>
                                        </p:attrNameLst>
                                      </p:cBhvr>
                                      <p:tavLst>
                                        <p:tav tm="0">
                                          <p:val>
                                            <p:strVal val="ppt_y"/>
                                          </p:val>
                                        </p:tav>
                                        <p:tav tm="100000">
                                          <p:val>
                                            <p:strVal val="0-ppt_h/2"/>
                                          </p:val>
                                        </p:tav>
                                      </p:tavLst>
                                    </p:anim>
                                    <p:set>
                                      <p:cBhvr>
                                        <p:cTn id="1141" dur="1" fill="hold">
                                          <p:stCondLst>
                                            <p:cond delay="4499"/>
                                          </p:stCondLst>
                                        </p:cTn>
                                        <p:tgtEl>
                                          <p:spTgt spid="111"/>
                                        </p:tgtEl>
                                        <p:attrNameLst>
                                          <p:attrName>style.visibility</p:attrName>
                                        </p:attrNameLst>
                                      </p:cBhvr>
                                      <p:to>
                                        <p:strVal val="hidden"/>
                                      </p:to>
                                    </p:set>
                                  </p:childTnLst>
                                </p:cTn>
                              </p:par>
                              <p:par>
                                <p:cTn id="1142" presetID="3" presetClass="exit" presetSubtype="10" fill="hold" grpId="3" nodeType="withEffect">
                                  <p:stCondLst>
                                    <p:cond delay="0"/>
                                  </p:stCondLst>
                                  <p:childTnLst>
                                    <p:animEffect transition="out" filter="blinds(horizontal)">
                                      <p:cBhvr>
                                        <p:cTn id="1143" dur="6000"/>
                                        <p:tgtEl>
                                          <p:spTgt spid="111"/>
                                        </p:tgtEl>
                                      </p:cBhvr>
                                    </p:animEffect>
                                    <p:set>
                                      <p:cBhvr>
                                        <p:cTn id="1144" dur="1" fill="hold">
                                          <p:stCondLst>
                                            <p:cond delay="5999"/>
                                          </p:stCondLst>
                                        </p:cTn>
                                        <p:tgtEl>
                                          <p:spTgt spid="111"/>
                                        </p:tgtEl>
                                        <p:attrNameLst>
                                          <p:attrName>style.visibility</p:attrName>
                                        </p:attrNameLst>
                                      </p:cBhvr>
                                      <p:to>
                                        <p:strVal val="hidden"/>
                                      </p:to>
                                    </p:set>
                                  </p:childTnLst>
                                </p:cTn>
                              </p:par>
                              <p:par>
                                <p:cTn id="1145" presetID="2" presetClass="entr" presetSubtype="4" fill="hold" grpId="0" nodeType="withEffect">
                                  <p:stCondLst>
                                    <p:cond delay="0"/>
                                  </p:stCondLst>
                                  <p:childTnLst>
                                    <p:set>
                                      <p:cBhvr>
                                        <p:cTn id="1146" dur="1" fill="hold">
                                          <p:stCondLst>
                                            <p:cond delay="0"/>
                                          </p:stCondLst>
                                        </p:cTn>
                                        <p:tgtEl>
                                          <p:spTgt spid="103"/>
                                        </p:tgtEl>
                                        <p:attrNameLst>
                                          <p:attrName>style.visibility</p:attrName>
                                        </p:attrNameLst>
                                      </p:cBhvr>
                                      <p:to>
                                        <p:strVal val="visible"/>
                                      </p:to>
                                    </p:set>
                                    <p:anim calcmode="lin" valueType="num">
                                      <p:cBhvr additive="base">
                                        <p:cTn id="1147" dur="4000" fill="hold"/>
                                        <p:tgtEl>
                                          <p:spTgt spid="103"/>
                                        </p:tgtEl>
                                        <p:attrNameLst>
                                          <p:attrName>ppt_x</p:attrName>
                                        </p:attrNameLst>
                                      </p:cBhvr>
                                      <p:tavLst>
                                        <p:tav tm="0">
                                          <p:val>
                                            <p:strVal val="#ppt_x"/>
                                          </p:val>
                                        </p:tav>
                                        <p:tav tm="100000">
                                          <p:val>
                                            <p:strVal val="#ppt_x"/>
                                          </p:val>
                                        </p:tav>
                                      </p:tavLst>
                                    </p:anim>
                                    <p:anim calcmode="lin" valueType="num">
                                      <p:cBhvr additive="base">
                                        <p:cTn id="1148" dur="4000" fill="hold"/>
                                        <p:tgtEl>
                                          <p:spTgt spid="103"/>
                                        </p:tgtEl>
                                        <p:attrNameLst>
                                          <p:attrName>ppt_y</p:attrName>
                                        </p:attrNameLst>
                                      </p:cBhvr>
                                      <p:tavLst>
                                        <p:tav tm="0">
                                          <p:val>
                                            <p:strVal val="1+#ppt_h/2"/>
                                          </p:val>
                                        </p:tav>
                                        <p:tav tm="100000">
                                          <p:val>
                                            <p:strVal val="#ppt_y"/>
                                          </p:val>
                                        </p:tav>
                                      </p:tavLst>
                                    </p:anim>
                                  </p:childTnLst>
                                </p:cTn>
                              </p:par>
                              <p:par>
                                <p:cTn id="1149" presetID="19" presetClass="entr" presetSubtype="5" fill="hold" grpId="1" nodeType="withEffect">
                                  <p:stCondLst>
                                    <p:cond delay="0"/>
                                  </p:stCondLst>
                                  <p:childTnLst>
                                    <p:set>
                                      <p:cBhvr>
                                        <p:cTn id="1150" dur="1" fill="hold">
                                          <p:stCondLst>
                                            <p:cond delay="0"/>
                                          </p:stCondLst>
                                        </p:cTn>
                                        <p:tgtEl>
                                          <p:spTgt spid="103"/>
                                        </p:tgtEl>
                                        <p:attrNameLst>
                                          <p:attrName>style.visibility</p:attrName>
                                        </p:attrNameLst>
                                      </p:cBhvr>
                                      <p:to>
                                        <p:strVal val="visible"/>
                                      </p:to>
                                    </p:set>
                                    <p:anim calcmode="lin" valueType="num">
                                      <p:cBhvr>
                                        <p:cTn id="1151" dur="4000" fill="hold"/>
                                        <p:tgtEl>
                                          <p:spTgt spid="103"/>
                                        </p:tgtEl>
                                        <p:attrNameLst>
                                          <p:attrName>ppt_w</p:attrName>
                                        </p:attrNameLst>
                                      </p:cBhvr>
                                      <p:tavLst>
                                        <p:tav tm="0">
                                          <p:val>
                                            <p:strVal val="#ppt_w"/>
                                          </p:val>
                                        </p:tav>
                                        <p:tav tm="100000">
                                          <p:val>
                                            <p:strVal val="#ppt_w"/>
                                          </p:val>
                                        </p:tav>
                                      </p:tavLst>
                                    </p:anim>
                                    <p:anim calcmode="lin" valueType="num">
                                      <p:cBhvr>
                                        <p:cTn id="1152" dur="4000" fill="hold"/>
                                        <p:tgtEl>
                                          <p:spTgt spid="103"/>
                                        </p:tgtEl>
                                        <p:attrNameLst>
                                          <p:attrName>ppt_h</p:attrName>
                                        </p:attrNameLst>
                                      </p:cBhvr>
                                      <p:tavLst>
                                        <p:tav tm="0" fmla="#ppt_h*sin(2.5*pi*$)">
                                          <p:val>
                                            <p:fltVal val="0"/>
                                          </p:val>
                                        </p:tav>
                                        <p:tav tm="100000">
                                          <p:val>
                                            <p:fltVal val="1"/>
                                          </p:val>
                                        </p:tav>
                                      </p:tavLst>
                                    </p:anim>
                                  </p:childTnLst>
                                </p:cTn>
                              </p:par>
                              <p:par>
                                <p:cTn id="1153" presetID="2" presetClass="exit" presetSubtype="1" fill="hold" grpId="2" nodeType="withEffect">
                                  <p:stCondLst>
                                    <p:cond delay="0"/>
                                  </p:stCondLst>
                                  <p:childTnLst>
                                    <p:anim calcmode="lin" valueType="num">
                                      <p:cBhvr additive="base">
                                        <p:cTn id="1154" dur="4500"/>
                                        <p:tgtEl>
                                          <p:spTgt spid="103"/>
                                        </p:tgtEl>
                                        <p:attrNameLst>
                                          <p:attrName>ppt_x</p:attrName>
                                        </p:attrNameLst>
                                      </p:cBhvr>
                                      <p:tavLst>
                                        <p:tav tm="0">
                                          <p:val>
                                            <p:strVal val="ppt_x"/>
                                          </p:val>
                                        </p:tav>
                                        <p:tav tm="100000">
                                          <p:val>
                                            <p:strVal val="ppt_x"/>
                                          </p:val>
                                        </p:tav>
                                      </p:tavLst>
                                    </p:anim>
                                    <p:anim calcmode="lin" valueType="num">
                                      <p:cBhvr additive="base">
                                        <p:cTn id="1155" dur="4500"/>
                                        <p:tgtEl>
                                          <p:spTgt spid="103"/>
                                        </p:tgtEl>
                                        <p:attrNameLst>
                                          <p:attrName>ppt_y</p:attrName>
                                        </p:attrNameLst>
                                      </p:cBhvr>
                                      <p:tavLst>
                                        <p:tav tm="0">
                                          <p:val>
                                            <p:strVal val="ppt_y"/>
                                          </p:val>
                                        </p:tav>
                                        <p:tav tm="100000">
                                          <p:val>
                                            <p:strVal val="0-ppt_h/2"/>
                                          </p:val>
                                        </p:tav>
                                      </p:tavLst>
                                    </p:anim>
                                    <p:set>
                                      <p:cBhvr>
                                        <p:cTn id="1156" dur="1" fill="hold">
                                          <p:stCondLst>
                                            <p:cond delay="4499"/>
                                          </p:stCondLst>
                                        </p:cTn>
                                        <p:tgtEl>
                                          <p:spTgt spid="103"/>
                                        </p:tgtEl>
                                        <p:attrNameLst>
                                          <p:attrName>style.visibility</p:attrName>
                                        </p:attrNameLst>
                                      </p:cBhvr>
                                      <p:to>
                                        <p:strVal val="hidden"/>
                                      </p:to>
                                    </p:set>
                                  </p:childTnLst>
                                </p:cTn>
                              </p:par>
                              <p:par>
                                <p:cTn id="1157" presetID="3" presetClass="exit" presetSubtype="10" fill="hold" grpId="3" nodeType="withEffect">
                                  <p:stCondLst>
                                    <p:cond delay="0"/>
                                  </p:stCondLst>
                                  <p:childTnLst>
                                    <p:animEffect transition="out" filter="blinds(horizontal)">
                                      <p:cBhvr>
                                        <p:cTn id="1158" dur="6000"/>
                                        <p:tgtEl>
                                          <p:spTgt spid="103"/>
                                        </p:tgtEl>
                                      </p:cBhvr>
                                    </p:animEffect>
                                    <p:set>
                                      <p:cBhvr>
                                        <p:cTn id="1159" dur="1" fill="hold">
                                          <p:stCondLst>
                                            <p:cond delay="5999"/>
                                          </p:stCondLst>
                                        </p:cTn>
                                        <p:tgtEl>
                                          <p:spTgt spid="103"/>
                                        </p:tgtEl>
                                        <p:attrNameLst>
                                          <p:attrName>style.visibility</p:attrName>
                                        </p:attrNameLst>
                                      </p:cBhvr>
                                      <p:to>
                                        <p:strVal val="hidden"/>
                                      </p:to>
                                    </p:set>
                                  </p:childTnLst>
                                </p:cTn>
                              </p:par>
                              <p:par>
                                <p:cTn id="1160" presetID="2" presetClass="entr" presetSubtype="4" fill="hold" grpId="0" nodeType="withEffect">
                                  <p:stCondLst>
                                    <p:cond delay="0"/>
                                  </p:stCondLst>
                                  <p:childTnLst>
                                    <p:set>
                                      <p:cBhvr>
                                        <p:cTn id="1161" dur="1" fill="hold">
                                          <p:stCondLst>
                                            <p:cond delay="0"/>
                                          </p:stCondLst>
                                        </p:cTn>
                                        <p:tgtEl>
                                          <p:spTgt spid="104"/>
                                        </p:tgtEl>
                                        <p:attrNameLst>
                                          <p:attrName>style.visibility</p:attrName>
                                        </p:attrNameLst>
                                      </p:cBhvr>
                                      <p:to>
                                        <p:strVal val="visible"/>
                                      </p:to>
                                    </p:set>
                                    <p:anim calcmode="lin" valueType="num">
                                      <p:cBhvr additive="base">
                                        <p:cTn id="1162" dur="4000" fill="hold"/>
                                        <p:tgtEl>
                                          <p:spTgt spid="104"/>
                                        </p:tgtEl>
                                        <p:attrNameLst>
                                          <p:attrName>ppt_x</p:attrName>
                                        </p:attrNameLst>
                                      </p:cBhvr>
                                      <p:tavLst>
                                        <p:tav tm="0">
                                          <p:val>
                                            <p:strVal val="#ppt_x"/>
                                          </p:val>
                                        </p:tav>
                                        <p:tav tm="100000">
                                          <p:val>
                                            <p:strVal val="#ppt_x"/>
                                          </p:val>
                                        </p:tav>
                                      </p:tavLst>
                                    </p:anim>
                                    <p:anim calcmode="lin" valueType="num">
                                      <p:cBhvr additive="base">
                                        <p:cTn id="1163" dur="4000" fill="hold"/>
                                        <p:tgtEl>
                                          <p:spTgt spid="104"/>
                                        </p:tgtEl>
                                        <p:attrNameLst>
                                          <p:attrName>ppt_y</p:attrName>
                                        </p:attrNameLst>
                                      </p:cBhvr>
                                      <p:tavLst>
                                        <p:tav tm="0">
                                          <p:val>
                                            <p:strVal val="1+#ppt_h/2"/>
                                          </p:val>
                                        </p:tav>
                                        <p:tav tm="100000">
                                          <p:val>
                                            <p:strVal val="#ppt_y"/>
                                          </p:val>
                                        </p:tav>
                                      </p:tavLst>
                                    </p:anim>
                                  </p:childTnLst>
                                </p:cTn>
                              </p:par>
                              <p:par>
                                <p:cTn id="1164" presetID="19" presetClass="entr" presetSubtype="5" fill="hold" grpId="1" nodeType="withEffect">
                                  <p:stCondLst>
                                    <p:cond delay="0"/>
                                  </p:stCondLst>
                                  <p:childTnLst>
                                    <p:set>
                                      <p:cBhvr>
                                        <p:cTn id="1165" dur="1" fill="hold">
                                          <p:stCondLst>
                                            <p:cond delay="0"/>
                                          </p:stCondLst>
                                        </p:cTn>
                                        <p:tgtEl>
                                          <p:spTgt spid="104"/>
                                        </p:tgtEl>
                                        <p:attrNameLst>
                                          <p:attrName>style.visibility</p:attrName>
                                        </p:attrNameLst>
                                      </p:cBhvr>
                                      <p:to>
                                        <p:strVal val="visible"/>
                                      </p:to>
                                    </p:set>
                                    <p:anim calcmode="lin" valueType="num">
                                      <p:cBhvr>
                                        <p:cTn id="1166" dur="4000" fill="hold"/>
                                        <p:tgtEl>
                                          <p:spTgt spid="104"/>
                                        </p:tgtEl>
                                        <p:attrNameLst>
                                          <p:attrName>ppt_w</p:attrName>
                                        </p:attrNameLst>
                                      </p:cBhvr>
                                      <p:tavLst>
                                        <p:tav tm="0">
                                          <p:val>
                                            <p:strVal val="#ppt_w"/>
                                          </p:val>
                                        </p:tav>
                                        <p:tav tm="100000">
                                          <p:val>
                                            <p:strVal val="#ppt_w"/>
                                          </p:val>
                                        </p:tav>
                                      </p:tavLst>
                                    </p:anim>
                                    <p:anim calcmode="lin" valueType="num">
                                      <p:cBhvr>
                                        <p:cTn id="1167" dur="4000" fill="hold"/>
                                        <p:tgtEl>
                                          <p:spTgt spid="104"/>
                                        </p:tgtEl>
                                        <p:attrNameLst>
                                          <p:attrName>ppt_h</p:attrName>
                                        </p:attrNameLst>
                                      </p:cBhvr>
                                      <p:tavLst>
                                        <p:tav tm="0" fmla="#ppt_h*sin(2.5*pi*$)">
                                          <p:val>
                                            <p:fltVal val="0"/>
                                          </p:val>
                                        </p:tav>
                                        <p:tav tm="100000">
                                          <p:val>
                                            <p:fltVal val="1"/>
                                          </p:val>
                                        </p:tav>
                                      </p:tavLst>
                                    </p:anim>
                                  </p:childTnLst>
                                </p:cTn>
                              </p:par>
                              <p:par>
                                <p:cTn id="1168" presetID="2" presetClass="exit" presetSubtype="1" fill="hold" grpId="2" nodeType="withEffect">
                                  <p:stCondLst>
                                    <p:cond delay="0"/>
                                  </p:stCondLst>
                                  <p:childTnLst>
                                    <p:anim calcmode="lin" valueType="num">
                                      <p:cBhvr additive="base">
                                        <p:cTn id="1169" dur="4500"/>
                                        <p:tgtEl>
                                          <p:spTgt spid="104"/>
                                        </p:tgtEl>
                                        <p:attrNameLst>
                                          <p:attrName>ppt_x</p:attrName>
                                        </p:attrNameLst>
                                      </p:cBhvr>
                                      <p:tavLst>
                                        <p:tav tm="0">
                                          <p:val>
                                            <p:strVal val="ppt_x"/>
                                          </p:val>
                                        </p:tav>
                                        <p:tav tm="100000">
                                          <p:val>
                                            <p:strVal val="ppt_x"/>
                                          </p:val>
                                        </p:tav>
                                      </p:tavLst>
                                    </p:anim>
                                    <p:anim calcmode="lin" valueType="num">
                                      <p:cBhvr additive="base">
                                        <p:cTn id="1170" dur="4500"/>
                                        <p:tgtEl>
                                          <p:spTgt spid="104"/>
                                        </p:tgtEl>
                                        <p:attrNameLst>
                                          <p:attrName>ppt_y</p:attrName>
                                        </p:attrNameLst>
                                      </p:cBhvr>
                                      <p:tavLst>
                                        <p:tav tm="0">
                                          <p:val>
                                            <p:strVal val="ppt_y"/>
                                          </p:val>
                                        </p:tav>
                                        <p:tav tm="100000">
                                          <p:val>
                                            <p:strVal val="0-ppt_h/2"/>
                                          </p:val>
                                        </p:tav>
                                      </p:tavLst>
                                    </p:anim>
                                    <p:set>
                                      <p:cBhvr>
                                        <p:cTn id="1171" dur="1" fill="hold">
                                          <p:stCondLst>
                                            <p:cond delay="4499"/>
                                          </p:stCondLst>
                                        </p:cTn>
                                        <p:tgtEl>
                                          <p:spTgt spid="104"/>
                                        </p:tgtEl>
                                        <p:attrNameLst>
                                          <p:attrName>style.visibility</p:attrName>
                                        </p:attrNameLst>
                                      </p:cBhvr>
                                      <p:to>
                                        <p:strVal val="hidden"/>
                                      </p:to>
                                    </p:set>
                                  </p:childTnLst>
                                </p:cTn>
                              </p:par>
                              <p:par>
                                <p:cTn id="1172" presetID="3" presetClass="exit" presetSubtype="10" fill="hold" grpId="3" nodeType="withEffect">
                                  <p:stCondLst>
                                    <p:cond delay="0"/>
                                  </p:stCondLst>
                                  <p:childTnLst>
                                    <p:animEffect transition="out" filter="blinds(horizontal)">
                                      <p:cBhvr>
                                        <p:cTn id="1173" dur="6000"/>
                                        <p:tgtEl>
                                          <p:spTgt spid="104"/>
                                        </p:tgtEl>
                                      </p:cBhvr>
                                    </p:animEffect>
                                    <p:set>
                                      <p:cBhvr>
                                        <p:cTn id="1174" dur="1" fill="hold">
                                          <p:stCondLst>
                                            <p:cond delay="5999"/>
                                          </p:stCondLst>
                                        </p:cTn>
                                        <p:tgtEl>
                                          <p:spTgt spid="104"/>
                                        </p:tgtEl>
                                        <p:attrNameLst>
                                          <p:attrName>style.visibility</p:attrName>
                                        </p:attrNameLst>
                                      </p:cBhvr>
                                      <p:to>
                                        <p:strVal val="hidden"/>
                                      </p:to>
                                    </p:set>
                                  </p:childTnLst>
                                </p:cTn>
                              </p:par>
                              <p:par>
                                <p:cTn id="1175" presetID="2" presetClass="entr" presetSubtype="4" fill="hold" grpId="0" nodeType="withEffect">
                                  <p:stCondLst>
                                    <p:cond delay="0"/>
                                  </p:stCondLst>
                                  <p:childTnLst>
                                    <p:set>
                                      <p:cBhvr>
                                        <p:cTn id="1176" dur="1" fill="hold">
                                          <p:stCondLst>
                                            <p:cond delay="0"/>
                                          </p:stCondLst>
                                        </p:cTn>
                                        <p:tgtEl>
                                          <p:spTgt spid="97"/>
                                        </p:tgtEl>
                                        <p:attrNameLst>
                                          <p:attrName>style.visibility</p:attrName>
                                        </p:attrNameLst>
                                      </p:cBhvr>
                                      <p:to>
                                        <p:strVal val="visible"/>
                                      </p:to>
                                    </p:set>
                                    <p:anim calcmode="lin" valueType="num">
                                      <p:cBhvr additive="base">
                                        <p:cTn id="1177" dur="4000" fill="hold"/>
                                        <p:tgtEl>
                                          <p:spTgt spid="97"/>
                                        </p:tgtEl>
                                        <p:attrNameLst>
                                          <p:attrName>ppt_x</p:attrName>
                                        </p:attrNameLst>
                                      </p:cBhvr>
                                      <p:tavLst>
                                        <p:tav tm="0">
                                          <p:val>
                                            <p:strVal val="#ppt_x"/>
                                          </p:val>
                                        </p:tav>
                                        <p:tav tm="100000">
                                          <p:val>
                                            <p:strVal val="#ppt_x"/>
                                          </p:val>
                                        </p:tav>
                                      </p:tavLst>
                                    </p:anim>
                                    <p:anim calcmode="lin" valueType="num">
                                      <p:cBhvr additive="base">
                                        <p:cTn id="1178" dur="4000" fill="hold"/>
                                        <p:tgtEl>
                                          <p:spTgt spid="97"/>
                                        </p:tgtEl>
                                        <p:attrNameLst>
                                          <p:attrName>ppt_y</p:attrName>
                                        </p:attrNameLst>
                                      </p:cBhvr>
                                      <p:tavLst>
                                        <p:tav tm="0">
                                          <p:val>
                                            <p:strVal val="1+#ppt_h/2"/>
                                          </p:val>
                                        </p:tav>
                                        <p:tav tm="100000">
                                          <p:val>
                                            <p:strVal val="#ppt_y"/>
                                          </p:val>
                                        </p:tav>
                                      </p:tavLst>
                                    </p:anim>
                                  </p:childTnLst>
                                </p:cTn>
                              </p:par>
                              <p:par>
                                <p:cTn id="1179" presetID="19" presetClass="entr" presetSubtype="5" fill="hold" grpId="1" nodeType="withEffect">
                                  <p:stCondLst>
                                    <p:cond delay="0"/>
                                  </p:stCondLst>
                                  <p:childTnLst>
                                    <p:set>
                                      <p:cBhvr>
                                        <p:cTn id="1180" dur="1" fill="hold">
                                          <p:stCondLst>
                                            <p:cond delay="0"/>
                                          </p:stCondLst>
                                        </p:cTn>
                                        <p:tgtEl>
                                          <p:spTgt spid="97"/>
                                        </p:tgtEl>
                                        <p:attrNameLst>
                                          <p:attrName>style.visibility</p:attrName>
                                        </p:attrNameLst>
                                      </p:cBhvr>
                                      <p:to>
                                        <p:strVal val="visible"/>
                                      </p:to>
                                    </p:set>
                                    <p:anim calcmode="lin" valueType="num">
                                      <p:cBhvr>
                                        <p:cTn id="1181" dur="4000" fill="hold"/>
                                        <p:tgtEl>
                                          <p:spTgt spid="97"/>
                                        </p:tgtEl>
                                        <p:attrNameLst>
                                          <p:attrName>ppt_w</p:attrName>
                                        </p:attrNameLst>
                                      </p:cBhvr>
                                      <p:tavLst>
                                        <p:tav tm="0">
                                          <p:val>
                                            <p:strVal val="#ppt_w"/>
                                          </p:val>
                                        </p:tav>
                                        <p:tav tm="100000">
                                          <p:val>
                                            <p:strVal val="#ppt_w"/>
                                          </p:val>
                                        </p:tav>
                                      </p:tavLst>
                                    </p:anim>
                                    <p:anim calcmode="lin" valueType="num">
                                      <p:cBhvr>
                                        <p:cTn id="1182" dur="4000" fill="hold"/>
                                        <p:tgtEl>
                                          <p:spTgt spid="97"/>
                                        </p:tgtEl>
                                        <p:attrNameLst>
                                          <p:attrName>ppt_h</p:attrName>
                                        </p:attrNameLst>
                                      </p:cBhvr>
                                      <p:tavLst>
                                        <p:tav tm="0" fmla="#ppt_h*sin(2.5*pi*$)">
                                          <p:val>
                                            <p:fltVal val="0"/>
                                          </p:val>
                                        </p:tav>
                                        <p:tav tm="100000">
                                          <p:val>
                                            <p:fltVal val="1"/>
                                          </p:val>
                                        </p:tav>
                                      </p:tavLst>
                                    </p:anim>
                                  </p:childTnLst>
                                </p:cTn>
                              </p:par>
                              <p:par>
                                <p:cTn id="1183" presetID="2" presetClass="exit" presetSubtype="1" fill="hold" grpId="2" nodeType="withEffect">
                                  <p:stCondLst>
                                    <p:cond delay="0"/>
                                  </p:stCondLst>
                                  <p:childTnLst>
                                    <p:anim calcmode="lin" valueType="num">
                                      <p:cBhvr additive="base">
                                        <p:cTn id="1184" dur="4500"/>
                                        <p:tgtEl>
                                          <p:spTgt spid="97"/>
                                        </p:tgtEl>
                                        <p:attrNameLst>
                                          <p:attrName>ppt_x</p:attrName>
                                        </p:attrNameLst>
                                      </p:cBhvr>
                                      <p:tavLst>
                                        <p:tav tm="0">
                                          <p:val>
                                            <p:strVal val="ppt_x"/>
                                          </p:val>
                                        </p:tav>
                                        <p:tav tm="100000">
                                          <p:val>
                                            <p:strVal val="ppt_x"/>
                                          </p:val>
                                        </p:tav>
                                      </p:tavLst>
                                    </p:anim>
                                    <p:anim calcmode="lin" valueType="num">
                                      <p:cBhvr additive="base">
                                        <p:cTn id="1185" dur="4500"/>
                                        <p:tgtEl>
                                          <p:spTgt spid="97"/>
                                        </p:tgtEl>
                                        <p:attrNameLst>
                                          <p:attrName>ppt_y</p:attrName>
                                        </p:attrNameLst>
                                      </p:cBhvr>
                                      <p:tavLst>
                                        <p:tav tm="0">
                                          <p:val>
                                            <p:strVal val="ppt_y"/>
                                          </p:val>
                                        </p:tav>
                                        <p:tav tm="100000">
                                          <p:val>
                                            <p:strVal val="0-ppt_h/2"/>
                                          </p:val>
                                        </p:tav>
                                      </p:tavLst>
                                    </p:anim>
                                    <p:set>
                                      <p:cBhvr>
                                        <p:cTn id="1186" dur="1" fill="hold">
                                          <p:stCondLst>
                                            <p:cond delay="4499"/>
                                          </p:stCondLst>
                                        </p:cTn>
                                        <p:tgtEl>
                                          <p:spTgt spid="97"/>
                                        </p:tgtEl>
                                        <p:attrNameLst>
                                          <p:attrName>style.visibility</p:attrName>
                                        </p:attrNameLst>
                                      </p:cBhvr>
                                      <p:to>
                                        <p:strVal val="hidden"/>
                                      </p:to>
                                    </p:set>
                                  </p:childTnLst>
                                </p:cTn>
                              </p:par>
                              <p:par>
                                <p:cTn id="1187" presetID="3" presetClass="exit" presetSubtype="10" fill="hold" grpId="3" nodeType="withEffect">
                                  <p:stCondLst>
                                    <p:cond delay="0"/>
                                  </p:stCondLst>
                                  <p:childTnLst>
                                    <p:animEffect transition="out" filter="blinds(horizontal)">
                                      <p:cBhvr>
                                        <p:cTn id="1188" dur="6000"/>
                                        <p:tgtEl>
                                          <p:spTgt spid="97"/>
                                        </p:tgtEl>
                                      </p:cBhvr>
                                    </p:animEffect>
                                    <p:set>
                                      <p:cBhvr>
                                        <p:cTn id="1189" dur="1" fill="hold">
                                          <p:stCondLst>
                                            <p:cond delay="5999"/>
                                          </p:stCondLst>
                                        </p:cTn>
                                        <p:tgtEl>
                                          <p:spTgt spid="97"/>
                                        </p:tgtEl>
                                        <p:attrNameLst>
                                          <p:attrName>style.visibility</p:attrName>
                                        </p:attrNameLst>
                                      </p:cBhvr>
                                      <p:to>
                                        <p:strVal val="hidden"/>
                                      </p:to>
                                    </p:set>
                                  </p:childTnLst>
                                </p:cTn>
                              </p:par>
                              <p:par>
                                <p:cTn id="1190" presetID="2" presetClass="entr" presetSubtype="4" fill="hold" grpId="0" nodeType="withEffect">
                                  <p:stCondLst>
                                    <p:cond delay="0"/>
                                  </p:stCondLst>
                                  <p:childTnLst>
                                    <p:set>
                                      <p:cBhvr>
                                        <p:cTn id="1191" dur="1" fill="hold">
                                          <p:stCondLst>
                                            <p:cond delay="0"/>
                                          </p:stCondLst>
                                        </p:cTn>
                                        <p:tgtEl>
                                          <p:spTgt spid="98"/>
                                        </p:tgtEl>
                                        <p:attrNameLst>
                                          <p:attrName>style.visibility</p:attrName>
                                        </p:attrNameLst>
                                      </p:cBhvr>
                                      <p:to>
                                        <p:strVal val="visible"/>
                                      </p:to>
                                    </p:set>
                                    <p:anim calcmode="lin" valueType="num">
                                      <p:cBhvr additive="base">
                                        <p:cTn id="1192" dur="4000" fill="hold"/>
                                        <p:tgtEl>
                                          <p:spTgt spid="98"/>
                                        </p:tgtEl>
                                        <p:attrNameLst>
                                          <p:attrName>ppt_x</p:attrName>
                                        </p:attrNameLst>
                                      </p:cBhvr>
                                      <p:tavLst>
                                        <p:tav tm="0">
                                          <p:val>
                                            <p:strVal val="#ppt_x"/>
                                          </p:val>
                                        </p:tav>
                                        <p:tav tm="100000">
                                          <p:val>
                                            <p:strVal val="#ppt_x"/>
                                          </p:val>
                                        </p:tav>
                                      </p:tavLst>
                                    </p:anim>
                                    <p:anim calcmode="lin" valueType="num">
                                      <p:cBhvr additive="base">
                                        <p:cTn id="1193" dur="4000" fill="hold"/>
                                        <p:tgtEl>
                                          <p:spTgt spid="98"/>
                                        </p:tgtEl>
                                        <p:attrNameLst>
                                          <p:attrName>ppt_y</p:attrName>
                                        </p:attrNameLst>
                                      </p:cBhvr>
                                      <p:tavLst>
                                        <p:tav tm="0">
                                          <p:val>
                                            <p:strVal val="1+#ppt_h/2"/>
                                          </p:val>
                                        </p:tav>
                                        <p:tav tm="100000">
                                          <p:val>
                                            <p:strVal val="#ppt_y"/>
                                          </p:val>
                                        </p:tav>
                                      </p:tavLst>
                                    </p:anim>
                                  </p:childTnLst>
                                </p:cTn>
                              </p:par>
                              <p:par>
                                <p:cTn id="1194" presetID="19" presetClass="entr" presetSubtype="5" fill="hold" grpId="1" nodeType="withEffect">
                                  <p:stCondLst>
                                    <p:cond delay="0"/>
                                  </p:stCondLst>
                                  <p:childTnLst>
                                    <p:set>
                                      <p:cBhvr>
                                        <p:cTn id="1195" dur="1" fill="hold">
                                          <p:stCondLst>
                                            <p:cond delay="0"/>
                                          </p:stCondLst>
                                        </p:cTn>
                                        <p:tgtEl>
                                          <p:spTgt spid="98"/>
                                        </p:tgtEl>
                                        <p:attrNameLst>
                                          <p:attrName>style.visibility</p:attrName>
                                        </p:attrNameLst>
                                      </p:cBhvr>
                                      <p:to>
                                        <p:strVal val="visible"/>
                                      </p:to>
                                    </p:set>
                                    <p:anim calcmode="lin" valueType="num">
                                      <p:cBhvr>
                                        <p:cTn id="1196" dur="4000" fill="hold"/>
                                        <p:tgtEl>
                                          <p:spTgt spid="98"/>
                                        </p:tgtEl>
                                        <p:attrNameLst>
                                          <p:attrName>ppt_w</p:attrName>
                                        </p:attrNameLst>
                                      </p:cBhvr>
                                      <p:tavLst>
                                        <p:tav tm="0">
                                          <p:val>
                                            <p:strVal val="#ppt_w"/>
                                          </p:val>
                                        </p:tav>
                                        <p:tav tm="100000">
                                          <p:val>
                                            <p:strVal val="#ppt_w"/>
                                          </p:val>
                                        </p:tav>
                                      </p:tavLst>
                                    </p:anim>
                                    <p:anim calcmode="lin" valueType="num">
                                      <p:cBhvr>
                                        <p:cTn id="1197" dur="4000" fill="hold"/>
                                        <p:tgtEl>
                                          <p:spTgt spid="98"/>
                                        </p:tgtEl>
                                        <p:attrNameLst>
                                          <p:attrName>ppt_h</p:attrName>
                                        </p:attrNameLst>
                                      </p:cBhvr>
                                      <p:tavLst>
                                        <p:tav tm="0" fmla="#ppt_h*sin(2.5*pi*$)">
                                          <p:val>
                                            <p:fltVal val="0"/>
                                          </p:val>
                                        </p:tav>
                                        <p:tav tm="100000">
                                          <p:val>
                                            <p:fltVal val="1"/>
                                          </p:val>
                                        </p:tav>
                                      </p:tavLst>
                                    </p:anim>
                                  </p:childTnLst>
                                </p:cTn>
                              </p:par>
                              <p:par>
                                <p:cTn id="1198" presetID="2" presetClass="exit" presetSubtype="1" fill="hold" grpId="2" nodeType="withEffect">
                                  <p:stCondLst>
                                    <p:cond delay="0"/>
                                  </p:stCondLst>
                                  <p:childTnLst>
                                    <p:anim calcmode="lin" valueType="num">
                                      <p:cBhvr additive="base">
                                        <p:cTn id="1199" dur="4500"/>
                                        <p:tgtEl>
                                          <p:spTgt spid="98"/>
                                        </p:tgtEl>
                                        <p:attrNameLst>
                                          <p:attrName>ppt_x</p:attrName>
                                        </p:attrNameLst>
                                      </p:cBhvr>
                                      <p:tavLst>
                                        <p:tav tm="0">
                                          <p:val>
                                            <p:strVal val="ppt_x"/>
                                          </p:val>
                                        </p:tav>
                                        <p:tav tm="100000">
                                          <p:val>
                                            <p:strVal val="ppt_x"/>
                                          </p:val>
                                        </p:tav>
                                      </p:tavLst>
                                    </p:anim>
                                    <p:anim calcmode="lin" valueType="num">
                                      <p:cBhvr additive="base">
                                        <p:cTn id="1200" dur="4500"/>
                                        <p:tgtEl>
                                          <p:spTgt spid="98"/>
                                        </p:tgtEl>
                                        <p:attrNameLst>
                                          <p:attrName>ppt_y</p:attrName>
                                        </p:attrNameLst>
                                      </p:cBhvr>
                                      <p:tavLst>
                                        <p:tav tm="0">
                                          <p:val>
                                            <p:strVal val="ppt_y"/>
                                          </p:val>
                                        </p:tav>
                                        <p:tav tm="100000">
                                          <p:val>
                                            <p:strVal val="0-ppt_h/2"/>
                                          </p:val>
                                        </p:tav>
                                      </p:tavLst>
                                    </p:anim>
                                    <p:set>
                                      <p:cBhvr>
                                        <p:cTn id="1201" dur="1" fill="hold">
                                          <p:stCondLst>
                                            <p:cond delay="4499"/>
                                          </p:stCondLst>
                                        </p:cTn>
                                        <p:tgtEl>
                                          <p:spTgt spid="98"/>
                                        </p:tgtEl>
                                        <p:attrNameLst>
                                          <p:attrName>style.visibility</p:attrName>
                                        </p:attrNameLst>
                                      </p:cBhvr>
                                      <p:to>
                                        <p:strVal val="hidden"/>
                                      </p:to>
                                    </p:set>
                                  </p:childTnLst>
                                </p:cTn>
                              </p:par>
                              <p:par>
                                <p:cTn id="1202" presetID="3" presetClass="exit" presetSubtype="10" fill="hold" grpId="3" nodeType="withEffect">
                                  <p:stCondLst>
                                    <p:cond delay="0"/>
                                  </p:stCondLst>
                                  <p:childTnLst>
                                    <p:animEffect transition="out" filter="blinds(horizontal)">
                                      <p:cBhvr>
                                        <p:cTn id="1203" dur="6000"/>
                                        <p:tgtEl>
                                          <p:spTgt spid="98"/>
                                        </p:tgtEl>
                                      </p:cBhvr>
                                    </p:animEffect>
                                    <p:set>
                                      <p:cBhvr>
                                        <p:cTn id="1204" dur="1" fill="hold">
                                          <p:stCondLst>
                                            <p:cond delay="5999"/>
                                          </p:stCondLst>
                                        </p:cTn>
                                        <p:tgtEl>
                                          <p:spTgt spid="98"/>
                                        </p:tgtEl>
                                        <p:attrNameLst>
                                          <p:attrName>style.visibility</p:attrName>
                                        </p:attrNameLst>
                                      </p:cBhvr>
                                      <p:to>
                                        <p:strVal val="hidden"/>
                                      </p:to>
                                    </p:set>
                                  </p:childTnLst>
                                </p:cTn>
                              </p:par>
                              <p:par>
                                <p:cTn id="1205" presetID="2" presetClass="entr" presetSubtype="4" fill="hold" grpId="0" nodeType="withEffect">
                                  <p:stCondLst>
                                    <p:cond delay="0"/>
                                  </p:stCondLst>
                                  <p:childTnLst>
                                    <p:set>
                                      <p:cBhvr>
                                        <p:cTn id="1206" dur="1" fill="hold">
                                          <p:stCondLst>
                                            <p:cond delay="0"/>
                                          </p:stCondLst>
                                        </p:cTn>
                                        <p:tgtEl>
                                          <p:spTgt spid="115"/>
                                        </p:tgtEl>
                                        <p:attrNameLst>
                                          <p:attrName>style.visibility</p:attrName>
                                        </p:attrNameLst>
                                      </p:cBhvr>
                                      <p:to>
                                        <p:strVal val="visible"/>
                                      </p:to>
                                    </p:set>
                                    <p:anim calcmode="lin" valueType="num">
                                      <p:cBhvr additive="base">
                                        <p:cTn id="1207" dur="4000" fill="hold"/>
                                        <p:tgtEl>
                                          <p:spTgt spid="115"/>
                                        </p:tgtEl>
                                        <p:attrNameLst>
                                          <p:attrName>ppt_x</p:attrName>
                                        </p:attrNameLst>
                                      </p:cBhvr>
                                      <p:tavLst>
                                        <p:tav tm="0">
                                          <p:val>
                                            <p:strVal val="#ppt_x"/>
                                          </p:val>
                                        </p:tav>
                                        <p:tav tm="100000">
                                          <p:val>
                                            <p:strVal val="#ppt_x"/>
                                          </p:val>
                                        </p:tav>
                                      </p:tavLst>
                                    </p:anim>
                                    <p:anim calcmode="lin" valueType="num">
                                      <p:cBhvr additive="base">
                                        <p:cTn id="1208" dur="4000" fill="hold"/>
                                        <p:tgtEl>
                                          <p:spTgt spid="115"/>
                                        </p:tgtEl>
                                        <p:attrNameLst>
                                          <p:attrName>ppt_y</p:attrName>
                                        </p:attrNameLst>
                                      </p:cBhvr>
                                      <p:tavLst>
                                        <p:tav tm="0">
                                          <p:val>
                                            <p:strVal val="1+#ppt_h/2"/>
                                          </p:val>
                                        </p:tav>
                                        <p:tav tm="100000">
                                          <p:val>
                                            <p:strVal val="#ppt_y"/>
                                          </p:val>
                                        </p:tav>
                                      </p:tavLst>
                                    </p:anim>
                                  </p:childTnLst>
                                </p:cTn>
                              </p:par>
                              <p:par>
                                <p:cTn id="1209" presetID="19" presetClass="entr" presetSubtype="5" fill="hold" grpId="1" nodeType="withEffect">
                                  <p:stCondLst>
                                    <p:cond delay="0"/>
                                  </p:stCondLst>
                                  <p:childTnLst>
                                    <p:set>
                                      <p:cBhvr>
                                        <p:cTn id="1210" dur="1" fill="hold">
                                          <p:stCondLst>
                                            <p:cond delay="0"/>
                                          </p:stCondLst>
                                        </p:cTn>
                                        <p:tgtEl>
                                          <p:spTgt spid="115"/>
                                        </p:tgtEl>
                                        <p:attrNameLst>
                                          <p:attrName>style.visibility</p:attrName>
                                        </p:attrNameLst>
                                      </p:cBhvr>
                                      <p:to>
                                        <p:strVal val="visible"/>
                                      </p:to>
                                    </p:set>
                                    <p:anim calcmode="lin" valueType="num">
                                      <p:cBhvr>
                                        <p:cTn id="1211" dur="4000" fill="hold"/>
                                        <p:tgtEl>
                                          <p:spTgt spid="115"/>
                                        </p:tgtEl>
                                        <p:attrNameLst>
                                          <p:attrName>ppt_w</p:attrName>
                                        </p:attrNameLst>
                                      </p:cBhvr>
                                      <p:tavLst>
                                        <p:tav tm="0">
                                          <p:val>
                                            <p:strVal val="#ppt_w"/>
                                          </p:val>
                                        </p:tav>
                                        <p:tav tm="100000">
                                          <p:val>
                                            <p:strVal val="#ppt_w"/>
                                          </p:val>
                                        </p:tav>
                                      </p:tavLst>
                                    </p:anim>
                                    <p:anim calcmode="lin" valueType="num">
                                      <p:cBhvr>
                                        <p:cTn id="1212" dur="4000" fill="hold"/>
                                        <p:tgtEl>
                                          <p:spTgt spid="115"/>
                                        </p:tgtEl>
                                        <p:attrNameLst>
                                          <p:attrName>ppt_h</p:attrName>
                                        </p:attrNameLst>
                                      </p:cBhvr>
                                      <p:tavLst>
                                        <p:tav tm="0" fmla="#ppt_h*sin(2.5*pi*$)">
                                          <p:val>
                                            <p:fltVal val="0"/>
                                          </p:val>
                                        </p:tav>
                                        <p:tav tm="100000">
                                          <p:val>
                                            <p:fltVal val="1"/>
                                          </p:val>
                                        </p:tav>
                                      </p:tavLst>
                                    </p:anim>
                                  </p:childTnLst>
                                </p:cTn>
                              </p:par>
                              <p:par>
                                <p:cTn id="1213" presetID="2" presetClass="exit" presetSubtype="1" fill="hold" grpId="2" nodeType="withEffect">
                                  <p:stCondLst>
                                    <p:cond delay="0"/>
                                  </p:stCondLst>
                                  <p:childTnLst>
                                    <p:anim calcmode="lin" valueType="num">
                                      <p:cBhvr additive="base">
                                        <p:cTn id="1214" dur="4500"/>
                                        <p:tgtEl>
                                          <p:spTgt spid="115"/>
                                        </p:tgtEl>
                                        <p:attrNameLst>
                                          <p:attrName>ppt_x</p:attrName>
                                        </p:attrNameLst>
                                      </p:cBhvr>
                                      <p:tavLst>
                                        <p:tav tm="0">
                                          <p:val>
                                            <p:strVal val="ppt_x"/>
                                          </p:val>
                                        </p:tav>
                                        <p:tav tm="100000">
                                          <p:val>
                                            <p:strVal val="ppt_x"/>
                                          </p:val>
                                        </p:tav>
                                      </p:tavLst>
                                    </p:anim>
                                    <p:anim calcmode="lin" valueType="num">
                                      <p:cBhvr additive="base">
                                        <p:cTn id="1215" dur="4500"/>
                                        <p:tgtEl>
                                          <p:spTgt spid="115"/>
                                        </p:tgtEl>
                                        <p:attrNameLst>
                                          <p:attrName>ppt_y</p:attrName>
                                        </p:attrNameLst>
                                      </p:cBhvr>
                                      <p:tavLst>
                                        <p:tav tm="0">
                                          <p:val>
                                            <p:strVal val="ppt_y"/>
                                          </p:val>
                                        </p:tav>
                                        <p:tav tm="100000">
                                          <p:val>
                                            <p:strVal val="0-ppt_h/2"/>
                                          </p:val>
                                        </p:tav>
                                      </p:tavLst>
                                    </p:anim>
                                    <p:set>
                                      <p:cBhvr>
                                        <p:cTn id="1216" dur="1" fill="hold">
                                          <p:stCondLst>
                                            <p:cond delay="4499"/>
                                          </p:stCondLst>
                                        </p:cTn>
                                        <p:tgtEl>
                                          <p:spTgt spid="115"/>
                                        </p:tgtEl>
                                        <p:attrNameLst>
                                          <p:attrName>style.visibility</p:attrName>
                                        </p:attrNameLst>
                                      </p:cBhvr>
                                      <p:to>
                                        <p:strVal val="hidden"/>
                                      </p:to>
                                    </p:set>
                                  </p:childTnLst>
                                </p:cTn>
                              </p:par>
                              <p:par>
                                <p:cTn id="1217" presetID="3" presetClass="exit" presetSubtype="10" fill="hold" grpId="3" nodeType="withEffect">
                                  <p:stCondLst>
                                    <p:cond delay="0"/>
                                  </p:stCondLst>
                                  <p:childTnLst>
                                    <p:animEffect transition="out" filter="blinds(horizontal)">
                                      <p:cBhvr>
                                        <p:cTn id="1218" dur="6000"/>
                                        <p:tgtEl>
                                          <p:spTgt spid="115"/>
                                        </p:tgtEl>
                                      </p:cBhvr>
                                    </p:animEffect>
                                    <p:set>
                                      <p:cBhvr>
                                        <p:cTn id="1219" dur="1" fill="hold">
                                          <p:stCondLst>
                                            <p:cond delay="5999"/>
                                          </p:stCondLst>
                                        </p:cTn>
                                        <p:tgtEl>
                                          <p:spTgt spid="115"/>
                                        </p:tgtEl>
                                        <p:attrNameLst>
                                          <p:attrName>style.visibility</p:attrName>
                                        </p:attrNameLst>
                                      </p:cBhvr>
                                      <p:to>
                                        <p:strVal val="hidden"/>
                                      </p:to>
                                    </p:set>
                                  </p:childTnLst>
                                </p:cTn>
                              </p:par>
                              <p:par>
                                <p:cTn id="1220" presetID="2" presetClass="entr" presetSubtype="4" fill="hold" grpId="0" nodeType="withEffect">
                                  <p:stCondLst>
                                    <p:cond delay="0"/>
                                  </p:stCondLst>
                                  <p:childTnLst>
                                    <p:set>
                                      <p:cBhvr>
                                        <p:cTn id="1221" dur="1" fill="hold">
                                          <p:stCondLst>
                                            <p:cond delay="0"/>
                                          </p:stCondLst>
                                        </p:cTn>
                                        <p:tgtEl>
                                          <p:spTgt spid="116"/>
                                        </p:tgtEl>
                                        <p:attrNameLst>
                                          <p:attrName>style.visibility</p:attrName>
                                        </p:attrNameLst>
                                      </p:cBhvr>
                                      <p:to>
                                        <p:strVal val="visible"/>
                                      </p:to>
                                    </p:set>
                                    <p:anim calcmode="lin" valueType="num">
                                      <p:cBhvr additive="base">
                                        <p:cTn id="1222" dur="4000" fill="hold"/>
                                        <p:tgtEl>
                                          <p:spTgt spid="116"/>
                                        </p:tgtEl>
                                        <p:attrNameLst>
                                          <p:attrName>ppt_x</p:attrName>
                                        </p:attrNameLst>
                                      </p:cBhvr>
                                      <p:tavLst>
                                        <p:tav tm="0">
                                          <p:val>
                                            <p:strVal val="#ppt_x"/>
                                          </p:val>
                                        </p:tav>
                                        <p:tav tm="100000">
                                          <p:val>
                                            <p:strVal val="#ppt_x"/>
                                          </p:val>
                                        </p:tav>
                                      </p:tavLst>
                                    </p:anim>
                                    <p:anim calcmode="lin" valueType="num">
                                      <p:cBhvr additive="base">
                                        <p:cTn id="1223" dur="4000" fill="hold"/>
                                        <p:tgtEl>
                                          <p:spTgt spid="116"/>
                                        </p:tgtEl>
                                        <p:attrNameLst>
                                          <p:attrName>ppt_y</p:attrName>
                                        </p:attrNameLst>
                                      </p:cBhvr>
                                      <p:tavLst>
                                        <p:tav tm="0">
                                          <p:val>
                                            <p:strVal val="1+#ppt_h/2"/>
                                          </p:val>
                                        </p:tav>
                                        <p:tav tm="100000">
                                          <p:val>
                                            <p:strVal val="#ppt_y"/>
                                          </p:val>
                                        </p:tav>
                                      </p:tavLst>
                                    </p:anim>
                                  </p:childTnLst>
                                </p:cTn>
                              </p:par>
                              <p:par>
                                <p:cTn id="1224" presetID="19" presetClass="entr" presetSubtype="5" fill="hold" grpId="1" nodeType="withEffect">
                                  <p:stCondLst>
                                    <p:cond delay="0"/>
                                  </p:stCondLst>
                                  <p:childTnLst>
                                    <p:set>
                                      <p:cBhvr>
                                        <p:cTn id="1225" dur="1" fill="hold">
                                          <p:stCondLst>
                                            <p:cond delay="0"/>
                                          </p:stCondLst>
                                        </p:cTn>
                                        <p:tgtEl>
                                          <p:spTgt spid="116"/>
                                        </p:tgtEl>
                                        <p:attrNameLst>
                                          <p:attrName>style.visibility</p:attrName>
                                        </p:attrNameLst>
                                      </p:cBhvr>
                                      <p:to>
                                        <p:strVal val="visible"/>
                                      </p:to>
                                    </p:set>
                                    <p:anim calcmode="lin" valueType="num">
                                      <p:cBhvr>
                                        <p:cTn id="1226" dur="4000" fill="hold"/>
                                        <p:tgtEl>
                                          <p:spTgt spid="116"/>
                                        </p:tgtEl>
                                        <p:attrNameLst>
                                          <p:attrName>ppt_w</p:attrName>
                                        </p:attrNameLst>
                                      </p:cBhvr>
                                      <p:tavLst>
                                        <p:tav tm="0">
                                          <p:val>
                                            <p:strVal val="#ppt_w"/>
                                          </p:val>
                                        </p:tav>
                                        <p:tav tm="100000">
                                          <p:val>
                                            <p:strVal val="#ppt_w"/>
                                          </p:val>
                                        </p:tav>
                                      </p:tavLst>
                                    </p:anim>
                                    <p:anim calcmode="lin" valueType="num">
                                      <p:cBhvr>
                                        <p:cTn id="1227" dur="4000" fill="hold"/>
                                        <p:tgtEl>
                                          <p:spTgt spid="116"/>
                                        </p:tgtEl>
                                        <p:attrNameLst>
                                          <p:attrName>ppt_h</p:attrName>
                                        </p:attrNameLst>
                                      </p:cBhvr>
                                      <p:tavLst>
                                        <p:tav tm="0" fmla="#ppt_h*sin(2.5*pi*$)">
                                          <p:val>
                                            <p:fltVal val="0"/>
                                          </p:val>
                                        </p:tav>
                                        <p:tav tm="100000">
                                          <p:val>
                                            <p:fltVal val="1"/>
                                          </p:val>
                                        </p:tav>
                                      </p:tavLst>
                                    </p:anim>
                                  </p:childTnLst>
                                </p:cTn>
                              </p:par>
                              <p:par>
                                <p:cTn id="1228" presetID="2" presetClass="exit" presetSubtype="1" fill="hold" grpId="2" nodeType="withEffect">
                                  <p:stCondLst>
                                    <p:cond delay="0"/>
                                  </p:stCondLst>
                                  <p:childTnLst>
                                    <p:anim calcmode="lin" valueType="num">
                                      <p:cBhvr additive="base">
                                        <p:cTn id="1229" dur="4500"/>
                                        <p:tgtEl>
                                          <p:spTgt spid="116"/>
                                        </p:tgtEl>
                                        <p:attrNameLst>
                                          <p:attrName>ppt_x</p:attrName>
                                        </p:attrNameLst>
                                      </p:cBhvr>
                                      <p:tavLst>
                                        <p:tav tm="0">
                                          <p:val>
                                            <p:strVal val="ppt_x"/>
                                          </p:val>
                                        </p:tav>
                                        <p:tav tm="100000">
                                          <p:val>
                                            <p:strVal val="ppt_x"/>
                                          </p:val>
                                        </p:tav>
                                      </p:tavLst>
                                    </p:anim>
                                    <p:anim calcmode="lin" valueType="num">
                                      <p:cBhvr additive="base">
                                        <p:cTn id="1230" dur="4500"/>
                                        <p:tgtEl>
                                          <p:spTgt spid="116"/>
                                        </p:tgtEl>
                                        <p:attrNameLst>
                                          <p:attrName>ppt_y</p:attrName>
                                        </p:attrNameLst>
                                      </p:cBhvr>
                                      <p:tavLst>
                                        <p:tav tm="0">
                                          <p:val>
                                            <p:strVal val="ppt_y"/>
                                          </p:val>
                                        </p:tav>
                                        <p:tav tm="100000">
                                          <p:val>
                                            <p:strVal val="0-ppt_h/2"/>
                                          </p:val>
                                        </p:tav>
                                      </p:tavLst>
                                    </p:anim>
                                    <p:set>
                                      <p:cBhvr>
                                        <p:cTn id="1231" dur="1" fill="hold">
                                          <p:stCondLst>
                                            <p:cond delay="4499"/>
                                          </p:stCondLst>
                                        </p:cTn>
                                        <p:tgtEl>
                                          <p:spTgt spid="116"/>
                                        </p:tgtEl>
                                        <p:attrNameLst>
                                          <p:attrName>style.visibility</p:attrName>
                                        </p:attrNameLst>
                                      </p:cBhvr>
                                      <p:to>
                                        <p:strVal val="hidden"/>
                                      </p:to>
                                    </p:set>
                                  </p:childTnLst>
                                </p:cTn>
                              </p:par>
                              <p:par>
                                <p:cTn id="1232" presetID="3" presetClass="exit" presetSubtype="10" fill="hold" grpId="3" nodeType="withEffect">
                                  <p:stCondLst>
                                    <p:cond delay="0"/>
                                  </p:stCondLst>
                                  <p:childTnLst>
                                    <p:animEffect transition="out" filter="blinds(horizontal)">
                                      <p:cBhvr>
                                        <p:cTn id="1233" dur="6000"/>
                                        <p:tgtEl>
                                          <p:spTgt spid="116"/>
                                        </p:tgtEl>
                                      </p:cBhvr>
                                    </p:animEffect>
                                    <p:set>
                                      <p:cBhvr>
                                        <p:cTn id="1234" dur="1" fill="hold">
                                          <p:stCondLst>
                                            <p:cond delay="5999"/>
                                          </p:stCondLst>
                                        </p:cTn>
                                        <p:tgtEl>
                                          <p:spTgt spid="116"/>
                                        </p:tgtEl>
                                        <p:attrNameLst>
                                          <p:attrName>style.visibility</p:attrName>
                                        </p:attrNameLst>
                                      </p:cBhvr>
                                      <p:to>
                                        <p:strVal val="hidden"/>
                                      </p:to>
                                    </p:set>
                                  </p:childTnLst>
                                </p:cTn>
                              </p:par>
                              <p:par>
                                <p:cTn id="1235" presetID="2" presetClass="entr" presetSubtype="4" fill="hold" grpId="0" nodeType="withEffect">
                                  <p:stCondLst>
                                    <p:cond delay="0"/>
                                  </p:stCondLst>
                                  <p:childTnLst>
                                    <p:set>
                                      <p:cBhvr>
                                        <p:cTn id="1236" dur="1" fill="hold">
                                          <p:stCondLst>
                                            <p:cond delay="0"/>
                                          </p:stCondLst>
                                        </p:cTn>
                                        <p:tgtEl>
                                          <p:spTgt spid="109"/>
                                        </p:tgtEl>
                                        <p:attrNameLst>
                                          <p:attrName>style.visibility</p:attrName>
                                        </p:attrNameLst>
                                      </p:cBhvr>
                                      <p:to>
                                        <p:strVal val="visible"/>
                                      </p:to>
                                    </p:set>
                                    <p:anim calcmode="lin" valueType="num">
                                      <p:cBhvr additive="base">
                                        <p:cTn id="1237" dur="4000" fill="hold"/>
                                        <p:tgtEl>
                                          <p:spTgt spid="109"/>
                                        </p:tgtEl>
                                        <p:attrNameLst>
                                          <p:attrName>ppt_x</p:attrName>
                                        </p:attrNameLst>
                                      </p:cBhvr>
                                      <p:tavLst>
                                        <p:tav tm="0">
                                          <p:val>
                                            <p:strVal val="#ppt_x"/>
                                          </p:val>
                                        </p:tav>
                                        <p:tav tm="100000">
                                          <p:val>
                                            <p:strVal val="#ppt_x"/>
                                          </p:val>
                                        </p:tav>
                                      </p:tavLst>
                                    </p:anim>
                                    <p:anim calcmode="lin" valueType="num">
                                      <p:cBhvr additive="base">
                                        <p:cTn id="1238" dur="4000" fill="hold"/>
                                        <p:tgtEl>
                                          <p:spTgt spid="109"/>
                                        </p:tgtEl>
                                        <p:attrNameLst>
                                          <p:attrName>ppt_y</p:attrName>
                                        </p:attrNameLst>
                                      </p:cBhvr>
                                      <p:tavLst>
                                        <p:tav tm="0">
                                          <p:val>
                                            <p:strVal val="1+#ppt_h/2"/>
                                          </p:val>
                                        </p:tav>
                                        <p:tav tm="100000">
                                          <p:val>
                                            <p:strVal val="#ppt_y"/>
                                          </p:val>
                                        </p:tav>
                                      </p:tavLst>
                                    </p:anim>
                                  </p:childTnLst>
                                </p:cTn>
                              </p:par>
                              <p:par>
                                <p:cTn id="1239" presetID="19" presetClass="entr" presetSubtype="5" fill="hold" grpId="1" nodeType="withEffect">
                                  <p:stCondLst>
                                    <p:cond delay="0"/>
                                  </p:stCondLst>
                                  <p:childTnLst>
                                    <p:set>
                                      <p:cBhvr>
                                        <p:cTn id="1240" dur="1" fill="hold">
                                          <p:stCondLst>
                                            <p:cond delay="0"/>
                                          </p:stCondLst>
                                        </p:cTn>
                                        <p:tgtEl>
                                          <p:spTgt spid="109"/>
                                        </p:tgtEl>
                                        <p:attrNameLst>
                                          <p:attrName>style.visibility</p:attrName>
                                        </p:attrNameLst>
                                      </p:cBhvr>
                                      <p:to>
                                        <p:strVal val="visible"/>
                                      </p:to>
                                    </p:set>
                                    <p:anim calcmode="lin" valueType="num">
                                      <p:cBhvr>
                                        <p:cTn id="1241" dur="4000" fill="hold"/>
                                        <p:tgtEl>
                                          <p:spTgt spid="109"/>
                                        </p:tgtEl>
                                        <p:attrNameLst>
                                          <p:attrName>ppt_w</p:attrName>
                                        </p:attrNameLst>
                                      </p:cBhvr>
                                      <p:tavLst>
                                        <p:tav tm="0">
                                          <p:val>
                                            <p:strVal val="#ppt_w"/>
                                          </p:val>
                                        </p:tav>
                                        <p:tav tm="100000">
                                          <p:val>
                                            <p:strVal val="#ppt_w"/>
                                          </p:val>
                                        </p:tav>
                                      </p:tavLst>
                                    </p:anim>
                                    <p:anim calcmode="lin" valueType="num">
                                      <p:cBhvr>
                                        <p:cTn id="1242" dur="4000" fill="hold"/>
                                        <p:tgtEl>
                                          <p:spTgt spid="109"/>
                                        </p:tgtEl>
                                        <p:attrNameLst>
                                          <p:attrName>ppt_h</p:attrName>
                                        </p:attrNameLst>
                                      </p:cBhvr>
                                      <p:tavLst>
                                        <p:tav tm="0" fmla="#ppt_h*sin(2.5*pi*$)">
                                          <p:val>
                                            <p:fltVal val="0"/>
                                          </p:val>
                                        </p:tav>
                                        <p:tav tm="100000">
                                          <p:val>
                                            <p:fltVal val="1"/>
                                          </p:val>
                                        </p:tav>
                                      </p:tavLst>
                                    </p:anim>
                                  </p:childTnLst>
                                </p:cTn>
                              </p:par>
                              <p:par>
                                <p:cTn id="1243" presetID="2" presetClass="exit" presetSubtype="1" fill="hold" grpId="2" nodeType="withEffect">
                                  <p:stCondLst>
                                    <p:cond delay="0"/>
                                  </p:stCondLst>
                                  <p:childTnLst>
                                    <p:anim calcmode="lin" valueType="num">
                                      <p:cBhvr additive="base">
                                        <p:cTn id="1244" dur="4500"/>
                                        <p:tgtEl>
                                          <p:spTgt spid="109"/>
                                        </p:tgtEl>
                                        <p:attrNameLst>
                                          <p:attrName>ppt_x</p:attrName>
                                        </p:attrNameLst>
                                      </p:cBhvr>
                                      <p:tavLst>
                                        <p:tav tm="0">
                                          <p:val>
                                            <p:strVal val="ppt_x"/>
                                          </p:val>
                                        </p:tav>
                                        <p:tav tm="100000">
                                          <p:val>
                                            <p:strVal val="ppt_x"/>
                                          </p:val>
                                        </p:tav>
                                      </p:tavLst>
                                    </p:anim>
                                    <p:anim calcmode="lin" valueType="num">
                                      <p:cBhvr additive="base">
                                        <p:cTn id="1245" dur="4500"/>
                                        <p:tgtEl>
                                          <p:spTgt spid="109"/>
                                        </p:tgtEl>
                                        <p:attrNameLst>
                                          <p:attrName>ppt_y</p:attrName>
                                        </p:attrNameLst>
                                      </p:cBhvr>
                                      <p:tavLst>
                                        <p:tav tm="0">
                                          <p:val>
                                            <p:strVal val="ppt_y"/>
                                          </p:val>
                                        </p:tav>
                                        <p:tav tm="100000">
                                          <p:val>
                                            <p:strVal val="0-ppt_h/2"/>
                                          </p:val>
                                        </p:tav>
                                      </p:tavLst>
                                    </p:anim>
                                    <p:set>
                                      <p:cBhvr>
                                        <p:cTn id="1246" dur="1" fill="hold">
                                          <p:stCondLst>
                                            <p:cond delay="4499"/>
                                          </p:stCondLst>
                                        </p:cTn>
                                        <p:tgtEl>
                                          <p:spTgt spid="109"/>
                                        </p:tgtEl>
                                        <p:attrNameLst>
                                          <p:attrName>style.visibility</p:attrName>
                                        </p:attrNameLst>
                                      </p:cBhvr>
                                      <p:to>
                                        <p:strVal val="hidden"/>
                                      </p:to>
                                    </p:set>
                                  </p:childTnLst>
                                </p:cTn>
                              </p:par>
                              <p:par>
                                <p:cTn id="1247" presetID="3" presetClass="exit" presetSubtype="10" fill="hold" grpId="3" nodeType="withEffect">
                                  <p:stCondLst>
                                    <p:cond delay="0"/>
                                  </p:stCondLst>
                                  <p:childTnLst>
                                    <p:animEffect transition="out" filter="blinds(horizontal)">
                                      <p:cBhvr>
                                        <p:cTn id="1248" dur="6000"/>
                                        <p:tgtEl>
                                          <p:spTgt spid="109"/>
                                        </p:tgtEl>
                                      </p:cBhvr>
                                    </p:animEffect>
                                    <p:set>
                                      <p:cBhvr>
                                        <p:cTn id="1249" dur="1" fill="hold">
                                          <p:stCondLst>
                                            <p:cond delay="5999"/>
                                          </p:stCondLst>
                                        </p:cTn>
                                        <p:tgtEl>
                                          <p:spTgt spid="109"/>
                                        </p:tgtEl>
                                        <p:attrNameLst>
                                          <p:attrName>style.visibility</p:attrName>
                                        </p:attrNameLst>
                                      </p:cBhvr>
                                      <p:to>
                                        <p:strVal val="hidden"/>
                                      </p:to>
                                    </p:set>
                                  </p:childTnLst>
                                </p:cTn>
                              </p:par>
                              <p:par>
                                <p:cTn id="1250" presetID="2" presetClass="entr" presetSubtype="4" fill="hold" grpId="0" nodeType="withEffect">
                                  <p:stCondLst>
                                    <p:cond delay="0"/>
                                  </p:stCondLst>
                                  <p:childTnLst>
                                    <p:set>
                                      <p:cBhvr>
                                        <p:cTn id="1251" dur="1" fill="hold">
                                          <p:stCondLst>
                                            <p:cond delay="0"/>
                                          </p:stCondLst>
                                        </p:cTn>
                                        <p:tgtEl>
                                          <p:spTgt spid="110"/>
                                        </p:tgtEl>
                                        <p:attrNameLst>
                                          <p:attrName>style.visibility</p:attrName>
                                        </p:attrNameLst>
                                      </p:cBhvr>
                                      <p:to>
                                        <p:strVal val="visible"/>
                                      </p:to>
                                    </p:set>
                                    <p:anim calcmode="lin" valueType="num">
                                      <p:cBhvr additive="base">
                                        <p:cTn id="1252" dur="4000" fill="hold"/>
                                        <p:tgtEl>
                                          <p:spTgt spid="110"/>
                                        </p:tgtEl>
                                        <p:attrNameLst>
                                          <p:attrName>ppt_x</p:attrName>
                                        </p:attrNameLst>
                                      </p:cBhvr>
                                      <p:tavLst>
                                        <p:tav tm="0">
                                          <p:val>
                                            <p:strVal val="#ppt_x"/>
                                          </p:val>
                                        </p:tav>
                                        <p:tav tm="100000">
                                          <p:val>
                                            <p:strVal val="#ppt_x"/>
                                          </p:val>
                                        </p:tav>
                                      </p:tavLst>
                                    </p:anim>
                                    <p:anim calcmode="lin" valueType="num">
                                      <p:cBhvr additive="base">
                                        <p:cTn id="1253" dur="4000" fill="hold"/>
                                        <p:tgtEl>
                                          <p:spTgt spid="110"/>
                                        </p:tgtEl>
                                        <p:attrNameLst>
                                          <p:attrName>ppt_y</p:attrName>
                                        </p:attrNameLst>
                                      </p:cBhvr>
                                      <p:tavLst>
                                        <p:tav tm="0">
                                          <p:val>
                                            <p:strVal val="1+#ppt_h/2"/>
                                          </p:val>
                                        </p:tav>
                                        <p:tav tm="100000">
                                          <p:val>
                                            <p:strVal val="#ppt_y"/>
                                          </p:val>
                                        </p:tav>
                                      </p:tavLst>
                                    </p:anim>
                                  </p:childTnLst>
                                </p:cTn>
                              </p:par>
                              <p:par>
                                <p:cTn id="1254" presetID="19" presetClass="entr" presetSubtype="5" fill="hold" grpId="1" nodeType="withEffect">
                                  <p:stCondLst>
                                    <p:cond delay="0"/>
                                  </p:stCondLst>
                                  <p:childTnLst>
                                    <p:set>
                                      <p:cBhvr>
                                        <p:cTn id="1255" dur="1" fill="hold">
                                          <p:stCondLst>
                                            <p:cond delay="0"/>
                                          </p:stCondLst>
                                        </p:cTn>
                                        <p:tgtEl>
                                          <p:spTgt spid="110"/>
                                        </p:tgtEl>
                                        <p:attrNameLst>
                                          <p:attrName>style.visibility</p:attrName>
                                        </p:attrNameLst>
                                      </p:cBhvr>
                                      <p:to>
                                        <p:strVal val="visible"/>
                                      </p:to>
                                    </p:set>
                                    <p:anim calcmode="lin" valueType="num">
                                      <p:cBhvr>
                                        <p:cTn id="1256" dur="4000" fill="hold"/>
                                        <p:tgtEl>
                                          <p:spTgt spid="110"/>
                                        </p:tgtEl>
                                        <p:attrNameLst>
                                          <p:attrName>ppt_w</p:attrName>
                                        </p:attrNameLst>
                                      </p:cBhvr>
                                      <p:tavLst>
                                        <p:tav tm="0">
                                          <p:val>
                                            <p:strVal val="#ppt_w"/>
                                          </p:val>
                                        </p:tav>
                                        <p:tav tm="100000">
                                          <p:val>
                                            <p:strVal val="#ppt_w"/>
                                          </p:val>
                                        </p:tav>
                                      </p:tavLst>
                                    </p:anim>
                                    <p:anim calcmode="lin" valueType="num">
                                      <p:cBhvr>
                                        <p:cTn id="1257" dur="4000" fill="hold"/>
                                        <p:tgtEl>
                                          <p:spTgt spid="110"/>
                                        </p:tgtEl>
                                        <p:attrNameLst>
                                          <p:attrName>ppt_h</p:attrName>
                                        </p:attrNameLst>
                                      </p:cBhvr>
                                      <p:tavLst>
                                        <p:tav tm="0" fmla="#ppt_h*sin(2.5*pi*$)">
                                          <p:val>
                                            <p:fltVal val="0"/>
                                          </p:val>
                                        </p:tav>
                                        <p:tav tm="100000">
                                          <p:val>
                                            <p:fltVal val="1"/>
                                          </p:val>
                                        </p:tav>
                                      </p:tavLst>
                                    </p:anim>
                                  </p:childTnLst>
                                </p:cTn>
                              </p:par>
                              <p:par>
                                <p:cTn id="1258" presetID="2" presetClass="exit" presetSubtype="1" fill="hold" grpId="2" nodeType="withEffect">
                                  <p:stCondLst>
                                    <p:cond delay="0"/>
                                  </p:stCondLst>
                                  <p:childTnLst>
                                    <p:anim calcmode="lin" valueType="num">
                                      <p:cBhvr additive="base">
                                        <p:cTn id="1259" dur="4500"/>
                                        <p:tgtEl>
                                          <p:spTgt spid="110"/>
                                        </p:tgtEl>
                                        <p:attrNameLst>
                                          <p:attrName>ppt_x</p:attrName>
                                        </p:attrNameLst>
                                      </p:cBhvr>
                                      <p:tavLst>
                                        <p:tav tm="0">
                                          <p:val>
                                            <p:strVal val="ppt_x"/>
                                          </p:val>
                                        </p:tav>
                                        <p:tav tm="100000">
                                          <p:val>
                                            <p:strVal val="ppt_x"/>
                                          </p:val>
                                        </p:tav>
                                      </p:tavLst>
                                    </p:anim>
                                    <p:anim calcmode="lin" valueType="num">
                                      <p:cBhvr additive="base">
                                        <p:cTn id="1260" dur="4500"/>
                                        <p:tgtEl>
                                          <p:spTgt spid="110"/>
                                        </p:tgtEl>
                                        <p:attrNameLst>
                                          <p:attrName>ppt_y</p:attrName>
                                        </p:attrNameLst>
                                      </p:cBhvr>
                                      <p:tavLst>
                                        <p:tav tm="0">
                                          <p:val>
                                            <p:strVal val="ppt_y"/>
                                          </p:val>
                                        </p:tav>
                                        <p:tav tm="100000">
                                          <p:val>
                                            <p:strVal val="0-ppt_h/2"/>
                                          </p:val>
                                        </p:tav>
                                      </p:tavLst>
                                    </p:anim>
                                    <p:set>
                                      <p:cBhvr>
                                        <p:cTn id="1261" dur="1" fill="hold">
                                          <p:stCondLst>
                                            <p:cond delay="4499"/>
                                          </p:stCondLst>
                                        </p:cTn>
                                        <p:tgtEl>
                                          <p:spTgt spid="110"/>
                                        </p:tgtEl>
                                        <p:attrNameLst>
                                          <p:attrName>style.visibility</p:attrName>
                                        </p:attrNameLst>
                                      </p:cBhvr>
                                      <p:to>
                                        <p:strVal val="hidden"/>
                                      </p:to>
                                    </p:set>
                                  </p:childTnLst>
                                </p:cTn>
                              </p:par>
                              <p:par>
                                <p:cTn id="1262" presetID="3" presetClass="exit" presetSubtype="10" fill="hold" grpId="3" nodeType="withEffect">
                                  <p:stCondLst>
                                    <p:cond delay="0"/>
                                  </p:stCondLst>
                                  <p:childTnLst>
                                    <p:animEffect transition="out" filter="blinds(horizontal)">
                                      <p:cBhvr>
                                        <p:cTn id="1263" dur="6000"/>
                                        <p:tgtEl>
                                          <p:spTgt spid="110"/>
                                        </p:tgtEl>
                                      </p:cBhvr>
                                    </p:animEffect>
                                    <p:set>
                                      <p:cBhvr>
                                        <p:cTn id="1264" dur="1" fill="hold">
                                          <p:stCondLst>
                                            <p:cond delay="5999"/>
                                          </p:stCondLst>
                                        </p:cTn>
                                        <p:tgtEl>
                                          <p:spTgt spid="110"/>
                                        </p:tgtEl>
                                        <p:attrNameLst>
                                          <p:attrName>style.visibility</p:attrName>
                                        </p:attrNameLst>
                                      </p:cBhvr>
                                      <p:to>
                                        <p:strVal val="hidden"/>
                                      </p:to>
                                    </p:set>
                                  </p:childTnLst>
                                </p:cTn>
                              </p:par>
                              <p:par>
                                <p:cTn id="1265" presetID="2" presetClass="entr" presetSubtype="4" fill="hold" grpId="0" nodeType="withEffect">
                                  <p:stCondLst>
                                    <p:cond delay="0"/>
                                  </p:stCondLst>
                                  <p:childTnLst>
                                    <p:set>
                                      <p:cBhvr>
                                        <p:cTn id="1266" dur="1" fill="hold">
                                          <p:stCondLst>
                                            <p:cond delay="0"/>
                                          </p:stCondLst>
                                        </p:cTn>
                                        <p:tgtEl>
                                          <p:spTgt spid="100"/>
                                        </p:tgtEl>
                                        <p:attrNameLst>
                                          <p:attrName>style.visibility</p:attrName>
                                        </p:attrNameLst>
                                      </p:cBhvr>
                                      <p:to>
                                        <p:strVal val="visible"/>
                                      </p:to>
                                    </p:set>
                                    <p:anim calcmode="lin" valueType="num">
                                      <p:cBhvr additive="base">
                                        <p:cTn id="1267" dur="4000" fill="hold"/>
                                        <p:tgtEl>
                                          <p:spTgt spid="100"/>
                                        </p:tgtEl>
                                        <p:attrNameLst>
                                          <p:attrName>ppt_x</p:attrName>
                                        </p:attrNameLst>
                                      </p:cBhvr>
                                      <p:tavLst>
                                        <p:tav tm="0">
                                          <p:val>
                                            <p:strVal val="#ppt_x"/>
                                          </p:val>
                                        </p:tav>
                                        <p:tav tm="100000">
                                          <p:val>
                                            <p:strVal val="#ppt_x"/>
                                          </p:val>
                                        </p:tav>
                                      </p:tavLst>
                                    </p:anim>
                                    <p:anim calcmode="lin" valueType="num">
                                      <p:cBhvr additive="base">
                                        <p:cTn id="1268" dur="4000" fill="hold"/>
                                        <p:tgtEl>
                                          <p:spTgt spid="100"/>
                                        </p:tgtEl>
                                        <p:attrNameLst>
                                          <p:attrName>ppt_y</p:attrName>
                                        </p:attrNameLst>
                                      </p:cBhvr>
                                      <p:tavLst>
                                        <p:tav tm="0">
                                          <p:val>
                                            <p:strVal val="1+#ppt_h/2"/>
                                          </p:val>
                                        </p:tav>
                                        <p:tav tm="100000">
                                          <p:val>
                                            <p:strVal val="#ppt_y"/>
                                          </p:val>
                                        </p:tav>
                                      </p:tavLst>
                                    </p:anim>
                                  </p:childTnLst>
                                </p:cTn>
                              </p:par>
                              <p:par>
                                <p:cTn id="1269" presetID="19" presetClass="entr" presetSubtype="5" fill="hold" grpId="1" nodeType="withEffect">
                                  <p:stCondLst>
                                    <p:cond delay="0"/>
                                  </p:stCondLst>
                                  <p:childTnLst>
                                    <p:set>
                                      <p:cBhvr>
                                        <p:cTn id="1270" dur="1" fill="hold">
                                          <p:stCondLst>
                                            <p:cond delay="0"/>
                                          </p:stCondLst>
                                        </p:cTn>
                                        <p:tgtEl>
                                          <p:spTgt spid="100"/>
                                        </p:tgtEl>
                                        <p:attrNameLst>
                                          <p:attrName>style.visibility</p:attrName>
                                        </p:attrNameLst>
                                      </p:cBhvr>
                                      <p:to>
                                        <p:strVal val="visible"/>
                                      </p:to>
                                    </p:set>
                                    <p:anim calcmode="lin" valueType="num">
                                      <p:cBhvr>
                                        <p:cTn id="1271" dur="4000" fill="hold"/>
                                        <p:tgtEl>
                                          <p:spTgt spid="100"/>
                                        </p:tgtEl>
                                        <p:attrNameLst>
                                          <p:attrName>ppt_w</p:attrName>
                                        </p:attrNameLst>
                                      </p:cBhvr>
                                      <p:tavLst>
                                        <p:tav tm="0">
                                          <p:val>
                                            <p:strVal val="#ppt_w"/>
                                          </p:val>
                                        </p:tav>
                                        <p:tav tm="100000">
                                          <p:val>
                                            <p:strVal val="#ppt_w"/>
                                          </p:val>
                                        </p:tav>
                                      </p:tavLst>
                                    </p:anim>
                                    <p:anim calcmode="lin" valueType="num">
                                      <p:cBhvr>
                                        <p:cTn id="1272" dur="4000" fill="hold"/>
                                        <p:tgtEl>
                                          <p:spTgt spid="100"/>
                                        </p:tgtEl>
                                        <p:attrNameLst>
                                          <p:attrName>ppt_h</p:attrName>
                                        </p:attrNameLst>
                                      </p:cBhvr>
                                      <p:tavLst>
                                        <p:tav tm="0" fmla="#ppt_h*sin(2.5*pi*$)">
                                          <p:val>
                                            <p:fltVal val="0"/>
                                          </p:val>
                                        </p:tav>
                                        <p:tav tm="100000">
                                          <p:val>
                                            <p:fltVal val="1"/>
                                          </p:val>
                                        </p:tav>
                                      </p:tavLst>
                                    </p:anim>
                                  </p:childTnLst>
                                </p:cTn>
                              </p:par>
                              <p:par>
                                <p:cTn id="1273" presetID="2" presetClass="exit" presetSubtype="1" fill="hold" grpId="2" nodeType="withEffect">
                                  <p:stCondLst>
                                    <p:cond delay="0"/>
                                  </p:stCondLst>
                                  <p:childTnLst>
                                    <p:anim calcmode="lin" valueType="num">
                                      <p:cBhvr additive="base">
                                        <p:cTn id="1274" dur="4500"/>
                                        <p:tgtEl>
                                          <p:spTgt spid="100"/>
                                        </p:tgtEl>
                                        <p:attrNameLst>
                                          <p:attrName>ppt_x</p:attrName>
                                        </p:attrNameLst>
                                      </p:cBhvr>
                                      <p:tavLst>
                                        <p:tav tm="0">
                                          <p:val>
                                            <p:strVal val="ppt_x"/>
                                          </p:val>
                                        </p:tav>
                                        <p:tav tm="100000">
                                          <p:val>
                                            <p:strVal val="ppt_x"/>
                                          </p:val>
                                        </p:tav>
                                      </p:tavLst>
                                    </p:anim>
                                    <p:anim calcmode="lin" valueType="num">
                                      <p:cBhvr additive="base">
                                        <p:cTn id="1275" dur="4500"/>
                                        <p:tgtEl>
                                          <p:spTgt spid="100"/>
                                        </p:tgtEl>
                                        <p:attrNameLst>
                                          <p:attrName>ppt_y</p:attrName>
                                        </p:attrNameLst>
                                      </p:cBhvr>
                                      <p:tavLst>
                                        <p:tav tm="0">
                                          <p:val>
                                            <p:strVal val="ppt_y"/>
                                          </p:val>
                                        </p:tav>
                                        <p:tav tm="100000">
                                          <p:val>
                                            <p:strVal val="0-ppt_h/2"/>
                                          </p:val>
                                        </p:tav>
                                      </p:tavLst>
                                    </p:anim>
                                    <p:set>
                                      <p:cBhvr>
                                        <p:cTn id="1276" dur="1" fill="hold">
                                          <p:stCondLst>
                                            <p:cond delay="4499"/>
                                          </p:stCondLst>
                                        </p:cTn>
                                        <p:tgtEl>
                                          <p:spTgt spid="100"/>
                                        </p:tgtEl>
                                        <p:attrNameLst>
                                          <p:attrName>style.visibility</p:attrName>
                                        </p:attrNameLst>
                                      </p:cBhvr>
                                      <p:to>
                                        <p:strVal val="hidden"/>
                                      </p:to>
                                    </p:set>
                                  </p:childTnLst>
                                </p:cTn>
                              </p:par>
                              <p:par>
                                <p:cTn id="1277" presetID="3" presetClass="exit" presetSubtype="10" fill="hold" grpId="3" nodeType="withEffect">
                                  <p:stCondLst>
                                    <p:cond delay="0"/>
                                  </p:stCondLst>
                                  <p:childTnLst>
                                    <p:animEffect transition="out" filter="blinds(horizontal)">
                                      <p:cBhvr>
                                        <p:cTn id="1278" dur="6000"/>
                                        <p:tgtEl>
                                          <p:spTgt spid="100"/>
                                        </p:tgtEl>
                                      </p:cBhvr>
                                    </p:animEffect>
                                    <p:set>
                                      <p:cBhvr>
                                        <p:cTn id="1279" dur="1" fill="hold">
                                          <p:stCondLst>
                                            <p:cond delay="5999"/>
                                          </p:stCondLst>
                                        </p:cTn>
                                        <p:tgtEl>
                                          <p:spTgt spid="100"/>
                                        </p:tgtEl>
                                        <p:attrNameLst>
                                          <p:attrName>style.visibility</p:attrName>
                                        </p:attrNameLst>
                                      </p:cBhvr>
                                      <p:to>
                                        <p:strVal val="hidden"/>
                                      </p:to>
                                    </p:set>
                                  </p:childTnLst>
                                </p:cTn>
                              </p:par>
                              <p:par>
                                <p:cTn id="1280" presetID="2" presetClass="entr" presetSubtype="4" fill="hold" grpId="0" nodeType="withEffect">
                                  <p:stCondLst>
                                    <p:cond delay="0"/>
                                  </p:stCondLst>
                                  <p:childTnLst>
                                    <p:set>
                                      <p:cBhvr>
                                        <p:cTn id="1281" dur="1" fill="hold">
                                          <p:stCondLst>
                                            <p:cond delay="0"/>
                                          </p:stCondLst>
                                        </p:cTn>
                                        <p:tgtEl>
                                          <p:spTgt spid="101"/>
                                        </p:tgtEl>
                                        <p:attrNameLst>
                                          <p:attrName>style.visibility</p:attrName>
                                        </p:attrNameLst>
                                      </p:cBhvr>
                                      <p:to>
                                        <p:strVal val="visible"/>
                                      </p:to>
                                    </p:set>
                                    <p:anim calcmode="lin" valueType="num">
                                      <p:cBhvr additive="base">
                                        <p:cTn id="1282" dur="4000" fill="hold"/>
                                        <p:tgtEl>
                                          <p:spTgt spid="101"/>
                                        </p:tgtEl>
                                        <p:attrNameLst>
                                          <p:attrName>ppt_x</p:attrName>
                                        </p:attrNameLst>
                                      </p:cBhvr>
                                      <p:tavLst>
                                        <p:tav tm="0">
                                          <p:val>
                                            <p:strVal val="#ppt_x"/>
                                          </p:val>
                                        </p:tav>
                                        <p:tav tm="100000">
                                          <p:val>
                                            <p:strVal val="#ppt_x"/>
                                          </p:val>
                                        </p:tav>
                                      </p:tavLst>
                                    </p:anim>
                                    <p:anim calcmode="lin" valueType="num">
                                      <p:cBhvr additive="base">
                                        <p:cTn id="1283" dur="4000" fill="hold"/>
                                        <p:tgtEl>
                                          <p:spTgt spid="101"/>
                                        </p:tgtEl>
                                        <p:attrNameLst>
                                          <p:attrName>ppt_y</p:attrName>
                                        </p:attrNameLst>
                                      </p:cBhvr>
                                      <p:tavLst>
                                        <p:tav tm="0">
                                          <p:val>
                                            <p:strVal val="1+#ppt_h/2"/>
                                          </p:val>
                                        </p:tav>
                                        <p:tav tm="100000">
                                          <p:val>
                                            <p:strVal val="#ppt_y"/>
                                          </p:val>
                                        </p:tav>
                                      </p:tavLst>
                                    </p:anim>
                                  </p:childTnLst>
                                </p:cTn>
                              </p:par>
                              <p:par>
                                <p:cTn id="1284" presetID="19" presetClass="entr" presetSubtype="5" fill="hold" grpId="1" nodeType="withEffect">
                                  <p:stCondLst>
                                    <p:cond delay="0"/>
                                  </p:stCondLst>
                                  <p:childTnLst>
                                    <p:set>
                                      <p:cBhvr>
                                        <p:cTn id="1285" dur="1" fill="hold">
                                          <p:stCondLst>
                                            <p:cond delay="0"/>
                                          </p:stCondLst>
                                        </p:cTn>
                                        <p:tgtEl>
                                          <p:spTgt spid="101"/>
                                        </p:tgtEl>
                                        <p:attrNameLst>
                                          <p:attrName>style.visibility</p:attrName>
                                        </p:attrNameLst>
                                      </p:cBhvr>
                                      <p:to>
                                        <p:strVal val="visible"/>
                                      </p:to>
                                    </p:set>
                                    <p:anim calcmode="lin" valueType="num">
                                      <p:cBhvr>
                                        <p:cTn id="1286" dur="4000" fill="hold"/>
                                        <p:tgtEl>
                                          <p:spTgt spid="101"/>
                                        </p:tgtEl>
                                        <p:attrNameLst>
                                          <p:attrName>ppt_w</p:attrName>
                                        </p:attrNameLst>
                                      </p:cBhvr>
                                      <p:tavLst>
                                        <p:tav tm="0">
                                          <p:val>
                                            <p:strVal val="#ppt_w"/>
                                          </p:val>
                                        </p:tav>
                                        <p:tav tm="100000">
                                          <p:val>
                                            <p:strVal val="#ppt_w"/>
                                          </p:val>
                                        </p:tav>
                                      </p:tavLst>
                                    </p:anim>
                                    <p:anim calcmode="lin" valueType="num">
                                      <p:cBhvr>
                                        <p:cTn id="1287" dur="4000" fill="hold"/>
                                        <p:tgtEl>
                                          <p:spTgt spid="101"/>
                                        </p:tgtEl>
                                        <p:attrNameLst>
                                          <p:attrName>ppt_h</p:attrName>
                                        </p:attrNameLst>
                                      </p:cBhvr>
                                      <p:tavLst>
                                        <p:tav tm="0" fmla="#ppt_h*sin(2.5*pi*$)">
                                          <p:val>
                                            <p:fltVal val="0"/>
                                          </p:val>
                                        </p:tav>
                                        <p:tav tm="100000">
                                          <p:val>
                                            <p:fltVal val="1"/>
                                          </p:val>
                                        </p:tav>
                                      </p:tavLst>
                                    </p:anim>
                                  </p:childTnLst>
                                </p:cTn>
                              </p:par>
                              <p:par>
                                <p:cTn id="1288" presetID="2" presetClass="exit" presetSubtype="1" fill="hold" grpId="2" nodeType="withEffect">
                                  <p:stCondLst>
                                    <p:cond delay="0"/>
                                  </p:stCondLst>
                                  <p:childTnLst>
                                    <p:anim calcmode="lin" valueType="num">
                                      <p:cBhvr additive="base">
                                        <p:cTn id="1289" dur="4500"/>
                                        <p:tgtEl>
                                          <p:spTgt spid="101"/>
                                        </p:tgtEl>
                                        <p:attrNameLst>
                                          <p:attrName>ppt_x</p:attrName>
                                        </p:attrNameLst>
                                      </p:cBhvr>
                                      <p:tavLst>
                                        <p:tav tm="0">
                                          <p:val>
                                            <p:strVal val="ppt_x"/>
                                          </p:val>
                                        </p:tav>
                                        <p:tav tm="100000">
                                          <p:val>
                                            <p:strVal val="ppt_x"/>
                                          </p:val>
                                        </p:tav>
                                      </p:tavLst>
                                    </p:anim>
                                    <p:anim calcmode="lin" valueType="num">
                                      <p:cBhvr additive="base">
                                        <p:cTn id="1290" dur="4500"/>
                                        <p:tgtEl>
                                          <p:spTgt spid="101"/>
                                        </p:tgtEl>
                                        <p:attrNameLst>
                                          <p:attrName>ppt_y</p:attrName>
                                        </p:attrNameLst>
                                      </p:cBhvr>
                                      <p:tavLst>
                                        <p:tav tm="0">
                                          <p:val>
                                            <p:strVal val="ppt_y"/>
                                          </p:val>
                                        </p:tav>
                                        <p:tav tm="100000">
                                          <p:val>
                                            <p:strVal val="0-ppt_h/2"/>
                                          </p:val>
                                        </p:tav>
                                      </p:tavLst>
                                    </p:anim>
                                    <p:set>
                                      <p:cBhvr>
                                        <p:cTn id="1291" dur="1" fill="hold">
                                          <p:stCondLst>
                                            <p:cond delay="4499"/>
                                          </p:stCondLst>
                                        </p:cTn>
                                        <p:tgtEl>
                                          <p:spTgt spid="101"/>
                                        </p:tgtEl>
                                        <p:attrNameLst>
                                          <p:attrName>style.visibility</p:attrName>
                                        </p:attrNameLst>
                                      </p:cBhvr>
                                      <p:to>
                                        <p:strVal val="hidden"/>
                                      </p:to>
                                    </p:set>
                                  </p:childTnLst>
                                </p:cTn>
                              </p:par>
                              <p:par>
                                <p:cTn id="1292" presetID="3" presetClass="exit" presetSubtype="10" fill="hold" grpId="3" nodeType="withEffect">
                                  <p:stCondLst>
                                    <p:cond delay="0"/>
                                  </p:stCondLst>
                                  <p:childTnLst>
                                    <p:animEffect transition="out" filter="blinds(horizontal)">
                                      <p:cBhvr>
                                        <p:cTn id="1293" dur="6000"/>
                                        <p:tgtEl>
                                          <p:spTgt spid="101"/>
                                        </p:tgtEl>
                                      </p:cBhvr>
                                    </p:animEffect>
                                    <p:set>
                                      <p:cBhvr>
                                        <p:cTn id="1294" dur="1" fill="hold">
                                          <p:stCondLst>
                                            <p:cond delay="5999"/>
                                          </p:stCondLst>
                                        </p:cTn>
                                        <p:tgtEl>
                                          <p:spTgt spid="101"/>
                                        </p:tgtEl>
                                        <p:attrNameLst>
                                          <p:attrName>style.visibility</p:attrName>
                                        </p:attrNameLst>
                                      </p:cBhvr>
                                      <p:to>
                                        <p:strVal val="hidden"/>
                                      </p:to>
                                    </p:set>
                                  </p:childTnLst>
                                </p:cTn>
                              </p:par>
                              <p:par>
                                <p:cTn id="1295" presetID="2" presetClass="entr" presetSubtype="4" fill="hold" grpId="0" nodeType="withEffect">
                                  <p:stCondLst>
                                    <p:cond delay="0"/>
                                  </p:stCondLst>
                                  <p:childTnLst>
                                    <p:set>
                                      <p:cBhvr>
                                        <p:cTn id="1296" dur="1" fill="hold">
                                          <p:stCondLst>
                                            <p:cond delay="0"/>
                                          </p:stCondLst>
                                        </p:cTn>
                                        <p:tgtEl>
                                          <p:spTgt spid="102"/>
                                        </p:tgtEl>
                                        <p:attrNameLst>
                                          <p:attrName>style.visibility</p:attrName>
                                        </p:attrNameLst>
                                      </p:cBhvr>
                                      <p:to>
                                        <p:strVal val="visible"/>
                                      </p:to>
                                    </p:set>
                                    <p:anim calcmode="lin" valueType="num">
                                      <p:cBhvr additive="base">
                                        <p:cTn id="1297" dur="4000" fill="hold"/>
                                        <p:tgtEl>
                                          <p:spTgt spid="102"/>
                                        </p:tgtEl>
                                        <p:attrNameLst>
                                          <p:attrName>ppt_x</p:attrName>
                                        </p:attrNameLst>
                                      </p:cBhvr>
                                      <p:tavLst>
                                        <p:tav tm="0">
                                          <p:val>
                                            <p:strVal val="#ppt_x"/>
                                          </p:val>
                                        </p:tav>
                                        <p:tav tm="100000">
                                          <p:val>
                                            <p:strVal val="#ppt_x"/>
                                          </p:val>
                                        </p:tav>
                                      </p:tavLst>
                                    </p:anim>
                                    <p:anim calcmode="lin" valueType="num">
                                      <p:cBhvr additive="base">
                                        <p:cTn id="1298" dur="4000" fill="hold"/>
                                        <p:tgtEl>
                                          <p:spTgt spid="102"/>
                                        </p:tgtEl>
                                        <p:attrNameLst>
                                          <p:attrName>ppt_y</p:attrName>
                                        </p:attrNameLst>
                                      </p:cBhvr>
                                      <p:tavLst>
                                        <p:tav tm="0">
                                          <p:val>
                                            <p:strVal val="1+#ppt_h/2"/>
                                          </p:val>
                                        </p:tav>
                                        <p:tav tm="100000">
                                          <p:val>
                                            <p:strVal val="#ppt_y"/>
                                          </p:val>
                                        </p:tav>
                                      </p:tavLst>
                                    </p:anim>
                                  </p:childTnLst>
                                </p:cTn>
                              </p:par>
                              <p:par>
                                <p:cTn id="1299" presetID="19" presetClass="entr" presetSubtype="5" fill="hold" grpId="1" nodeType="withEffect">
                                  <p:stCondLst>
                                    <p:cond delay="0"/>
                                  </p:stCondLst>
                                  <p:childTnLst>
                                    <p:set>
                                      <p:cBhvr>
                                        <p:cTn id="1300" dur="1" fill="hold">
                                          <p:stCondLst>
                                            <p:cond delay="0"/>
                                          </p:stCondLst>
                                        </p:cTn>
                                        <p:tgtEl>
                                          <p:spTgt spid="102"/>
                                        </p:tgtEl>
                                        <p:attrNameLst>
                                          <p:attrName>style.visibility</p:attrName>
                                        </p:attrNameLst>
                                      </p:cBhvr>
                                      <p:to>
                                        <p:strVal val="visible"/>
                                      </p:to>
                                    </p:set>
                                    <p:anim calcmode="lin" valueType="num">
                                      <p:cBhvr>
                                        <p:cTn id="1301" dur="4000" fill="hold"/>
                                        <p:tgtEl>
                                          <p:spTgt spid="102"/>
                                        </p:tgtEl>
                                        <p:attrNameLst>
                                          <p:attrName>ppt_w</p:attrName>
                                        </p:attrNameLst>
                                      </p:cBhvr>
                                      <p:tavLst>
                                        <p:tav tm="0">
                                          <p:val>
                                            <p:strVal val="#ppt_w"/>
                                          </p:val>
                                        </p:tav>
                                        <p:tav tm="100000">
                                          <p:val>
                                            <p:strVal val="#ppt_w"/>
                                          </p:val>
                                        </p:tav>
                                      </p:tavLst>
                                    </p:anim>
                                    <p:anim calcmode="lin" valueType="num">
                                      <p:cBhvr>
                                        <p:cTn id="1302" dur="4000" fill="hold"/>
                                        <p:tgtEl>
                                          <p:spTgt spid="102"/>
                                        </p:tgtEl>
                                        <p:attrNameLst>
                                          <p:attrName>ppt_h</p:attrName>
                                        </p:attrNameLst>
                                      </p:cBhvr>
                                      <p:tavLst>
                                        <p:tav tm="0" fmla="#ppt_h*sin(2.5*pi*$)">
                                          <p:val>
                                            <p:fltVal val="0"/>
                                          </p:val>
                                        </p:tav>
                                        <p:tav tm="100000">
                                          <p:val>
                                            <p:fltVal val="1"/>
                                          </p:val>
                                        </p:tav>
                                      </p:tavLst>
                                    </p:anim>
                                  </p:childTnLst>
                                </p:cTn>
                              </p:par>
                              <p:par>
                                <p:cTn id="1303" presetID="2" presetClass="exit" presetSubtype="1" fill="hold" grpId="2" nodeType="withEffect">
                                  <p:stCondLst>
                                    <p:cond delay="0"/>
                                  </p:stCondLst>
                                  <p:childTnLst>
                                    <p:anim calcmode="lin" valueType="num">
                                      <p:cBhvr additive="base">
                                        <p:cTn id="1304" dur="4500"/>
                                        <p:tgtEl>
                                          <p:spTgt spid="102"/>
                                        </p:tgtEl>
                                        <p:attrNameLst>
                                          <p:attrName>ppt_x</p:attrName>
                                        </p:attrNameLst>
                                      </p:cBhvr>
                                      <p:tavLst>
                                        <p:tav tm="0">
                                          <p:val>
                                            <p:strVal val="ppt_x"/>
                                          </p:val>
                                        </p:tav>
                                        <p:tav tm="100000">
                                          <p:val>
                                            <p:strVal val="ppt_x"/>
                                          </p:val>
                                        </p:tav>
                                      </p:tavLst>
                                    </p:anim>
                                    <p:anim calcmode="lin" valueType="num">
                                      <p:cBhvr additive="base">
                                        <p:cTn id="1305" dur="4500"/>
                                        <p:tgtEl>
                                          <p:spTgt spid="102"/>
                                        </p:tgtEl>
                                        <p:attrNameLst>
                                          <p:attrName>ppt_y</p:attrName>
                                        </p:attrNameLst>
                                      </p:cBhvr>
                                      <p:tavLst>
                                        <p:tav tm="0">
                                          <p:val>
                                            <p:strVal val="ppt_y"/>
                                          </p:val>
                                        </p:tav>
                                        <p:tav tm="100000">
                                          <p:val>
                                            <p:strVal val="0-ppt_h/2"/>
                                          </p:val>
                                        </p:tav>
                                      </p:tavLst>
                                    </p:anim>
                                    <p:set>
                                      <p:cBhvr>
                                        <p:cTn id="1306" dur="1" fill="hold">
                                          <p:stCondLst>
                                            <p:cond delay="4499"/>
                                          </p:stCondLst>
                                        </p:cTn>
                                        <p:tgtEl>
                                          <p:spTgt spid="102"/>
                                        </p:tgtEl>
                                        <p:attrNameLst>
                                          <p:attrName>style.visibility</p:attrName>
                                        </p:attrNameLst>
                                      </p:cBhvr>
                                      <p:to>
                                        <p:strVal val="hidden"/>
                                      </p:to>
                                    </p:set>
                                  </p:childTnLst>
                                </p:cTn>
                              </p:par>
                              <p:par>
                                <p:cTn id="1307" presetID="3" presetClass="exit" presetSubtype="10" fill="hold" grpId="3" nodeType="withEffect">
                                  <p:stCondLst>
                                    <p:cond delay="0"/>
                                  </p:stCondLst>
                                  <p:childTnLst>
                                    <p:animEffect transition="out" filter="blinds(horizontal)">
                                      <p:cBhvr>
                                        <p:cTn id="1308" dur="6000"/>
                                        <p:tgtEl>
                                          <p:spTgt spid="102"/>
                                        </p:tgtEl>
                                      </p:cBhvr>
                                    </p:animEffect>
                                    <p:set>
                                      <p:cBhvr>
                                        <p:cTn id="1309" dur="1" fill="hold">
                                          <p:stCondLst>
                                            <p:cond delay="5999"/>
                                          </p:stCondLst>
                                        </p:cTn>
                                        <p:tgtEl>
                                          <p:spTgt spid="102"/>
                                        </p:tgtEl>
                                        <p:attrNameLst>
                                          <p:attrName>style.visibility</p:attrName>
                                        </p:attrNameLst>
                                      </p:cBhvr>
                                      <p:to>
                                        <p:strVal val="hidden"/>
                                      </p:to>
                                    </p:set>
                                  </p:childTnLst>
                                </p:cTn>
                              </p:par>
                              <p:par>
                                <p:cTn id="1310" presetID="2" presetClass="entr" presetSubtype="4" fill="hold" grpId="0" nodeType="withEffect">
                                  <p:stCondLst>
                                    <p:cond delay="0"/>
                                  </p:stCondLst>
                                  <p:childTnLst>
                                    <p:set>
                                      <p:cBhvr>
                                        <p:cTn id="1311" dur="1" fill="hold">
                                          <p:stCondLst>
                                            <p:cond delay="0"/>
                                          </p:stCondLst>
                                        </p:cTn>
                                        <p:tgtEl>
                                          <p:spTgt spid="94"/>
                                        </p:tgtEl>
                                        <p:attrNameLst>
                                          <p:attrName>style.visibility</p:attrName>
                                        </p:attrNameLst>
                                      </p:cBhvr>
                                      <p:to>
                                        <p:strVal val="visible"/>
                                      </p:to>
                                    </p:set>
                                    <p:anim calcmode="lin" valueType="num">
                                      <p:cBhvr additive="base">
                                        <p:cTn id="1312" dur="4000" fill="hold"/>
                                        <p:tgtEl>
                                          <p:spTgt spid="94"/>
                                        </p:tgtEl>
                                        <p:attrNameLst>
                                          <p:attrName>ppt_x</p:attrName>
                                        </p:attrNameLst>
                                      </p:cBhvr>
                                      <p:tavLst>
                                        <p:tav tm="0">
                                          <p:val>
                                            <p:strVal val="#ppt_x"/>
                                          </p:val>
                                        </p:tav>
                                        <p:tav tm="100000">
                                          <p:val>
                                            <p:strVal val="#ppt_x"/>
                                          </p:val>
                                        </p:tav>
                                      </p:tavLst>
                                    </p:anim>
                                    <p:anim calcmode="lin" valueType="num">
                                      <p:cBhvr additive="base">
                                        <p:cTn id="1313" dur="4000" fill="hold"/>
                                        <p:tgtEl>
                                          <p:spTgt spid="94"/>
                                        </p:tgtEl>
                                        <p:attrNameLst>
                                          <p:attrName>ppt_y</p:attrName>
                                        </p:attrNameLst>
                                      </p:cBhvr>
                                      <p:tavLst>
                                        <p:tav tm="0">
                                          <p:val>
                                            <p:strVal val="1+#ppt_h/2"/>
                                          </p:val>
                                        </p:tav>
                                        <p:tav tm="100000">
                                          <p:val>
                                            <p:strVal val="#ppt_y"/>
                                          </p:val>
                                        </p:tav>
                                      </p:tavLst>
                                    </p:anim>
                                  </p:childTnLst>
                                </p:cTn>
                              </p:par>
                              <p:par>
                                <p:cTn id="1314" presetID="19" presetClass="entr" presetSubtype="5" fill="hold" grpId="1" nodeType="withEffect">
                                  <p:stCondLst>
                                    <p:cond delay="0"/>
                                  </p:stCondLst>
                                  <p:childTnLst>
                                    <p:set>
                                      <p:cBhvr>
                                        <p:cTn id="1315" dur="1" fill="hold">
                                          <p:stCondLst>
                                            <p:cond delay="0"/>
                                          </p:stCondLst>
                                        </p:cTn>
                                        <p:tgtEl>
                                          <p:spTgt spid="94"/>
                                        </p:tgtEl>
                                        <p:attrNameLst>
                                          <p:attrName>style.visibility</p:attrName>
                                        </p:attrNameLst>
                                      </p:cBhvr>
                                      <p:to>
                                        <p:strVal val="visible"/>
                                      </p:to>
                                    </p:set>
                                    <p:anim calcmode="lin" valueType="num">
                                      <p:cBhvr>
                                        <p:cTn id="1316" dur="4000" fill="hold"/>
                                        <p:tgtEl>
                                          <p:spTgt spid="94"/>
                                        </p:tgtEl>
                                        <p:attrNameLst>
                                          <p:attrName>ppt_w</p:attrName>
                                        </p:attrNameLst>
                                      </p:cBhvr>
                                      <p:tavLst>
                                        <p:tav tm="0">
                                          <p:val>
                                            <p:strVal val="#ppt_w"/>
                                          </p:val>
                                        </p:tav>
                                        <p:tav tm="100000">
                                          <p:val>
                                            <p:strVal val="#ppt_w"/>
                                          </p:val>
                                        </p:tav>
                                      </p:tavLst>
                                    </p:anim>
                                    <p:anim calcmode="lin" valueType="num">
                                      <p:cBhvr>
                                        <p:cTn id="1317" dur="4000" fill="hold"/>
                                        <p:tgtEl>
                                          <p:spTgt spid="94"/>
                                        </p:tgtEl>
                                        <p:attrNameLst>
                                          <p:attrName>ppt_h</p:attrName>
                                        </p:attrNameLst>
                                      </p:cBhvr>
                                      <p:tavLst>
                                        <p:tav tm="0" fmla="#ppt_h*sin(2.5*pi*$)">
                                          <p:val>
                                            <p:fltVal val="0"/>
                                          </p:val>
                                        </p:tav>
                                        <p:tav tm="100000">
                                          <p:val>
                                            <p:fltVal val="1"/>
                                          </p:val>
                                        </p:tav>
                                      </p:tavLst>
                                    </p:anim>
                                  </p:childTnLst>
                                </p:cTn>
                              </p:par>
                              <p:par>
                                <p:cTn id="1318" presetID="2" presetClass="exit" presetSubtype="1" fill="hold" grpId="2" nodeType="withEffect">
                                  <p:stCondLst>
                                    <p:cond delay="0"/>
                                  </p:stCondLst>
                                  <p:childTnLst>
                                    <p:anim calcmode="lin" valueType="num">
                                      <p:cBhvr additive="base">
                                        <p:cTn id="1319" dur="4500"/>
                                        <p:tgtEl>
                                          <p:spTgt spid="94"/>
                                        </p:tgtEl>
                                        <p:attrNameLst>
                                          <p:attrName>ppt_x</p:attrName>
                                        </p:attrNameLst>
                                      </p:cBhvr>
                                      <p:tavLst>
                                        <p:tav tm="0">
                                          <p:val>
                                            <p:strVal val="ppt_x"/>
                                          </p:val>
                                        </p:tav>
                                        <p:tav tm="100000">
                                          <p:val>
                                            <p:strVal val="ppt_x"/>
                                          </p:val>
                                        </p:tav>
                                      </p:tavLst>
                                    </p:anim>
                                    <p:anim calcmode="lin" valueType="num">
                                      <p:cBhvr additive="base">
                                        <p:cTn id="1320" dur="4500"/>
                                        <p:tgtEl>
                                          <p:spTgt spid="94"/>
                                        </p:tgtEl>
                                        <p:attrNameLst>
                                          <p:attrName>ppt_y</p:attrName>
                                        </p:attrNameLst>
                                      </p:cBhvr>
                                      <p:tavLst>
                                        <p:tav tm="0">
                                          <p:val>
                                            <p:strVal val="ppt_y"/>
                                          </p:val>
                                        </p:tav>
                                        <p:tav tm="100000">
                                          <p:val>
                                            <p:strVal val="0-ppt_h/2"/>
                                          </p:val>
                                        </p:tav>
                                      </p:tavLst>
                                    </p:anim>
                                    <p:set>
                                      <p:cBhvr>
                                        <p:cTn id="1321" dur="1" fill="hold">
                                          <p:stCondLst>
                                            <p:cond delay="4499"/>
                                          </p:stCondLst>
                                        </p:cTn>
                                        <p:tgtEl>
                                          <p:spTgt spid="94"/>
                                        </p:tgtEl>
                                        <p:attrNameLst>
                                          <p:attrName>style.visibility</p:attrName>
                                        </p:attrNameLst>
                                      </p:cBhvr>
                                      <p:to>
                                        <p:strVal val="hidden"/>
                                      </p:to>
                                    </p:set>
                                  </p:childTnLst>
                                </p:cTn>
                              </p:par>
                              <p:par>
                                <p:cTn id="1322" presetID="3" presetClass="exit" presetSubtype="10" fill="hold" grpId="3" nodeType="withEffect">
                                  <p:stCondLst>
                                    <p:cond delay="0"/>
                                  </p:stCondLst>
                                  <p:childTnLst>
                                    <p:animEffect transition="out" filter="blinds(horizontal)">
                                      <p:cBhvr>
                                        <p:cTn id="1323" dur="6000"/>
                                        <p:tgtEl>
                                          <p:spTgt spid="94"/>
                                        </p:tgtEl>
                                      </p:cBhvr>
                                    </p:animEffect>
                                    <p:set>
                                      <p:cBhvr>
                                        <p:cTn id="1324" dur="1" fill="hold">
                                          <p:stCondLst>
                                            <p:cond delay="5999"/>
                                          </p:stCondLst>
                                        </p:cTn>
                                        <p:tgtEl>
                                          <p:spTgt spid="94"/>
                                        </p:tgtEl>
                                        <p:attrNameLst>
                                          <p:attrName>style.visibility</p:attrName>
                                        </p:attrNameLst>
                                      </p:cBhvr>
                                      <p:to>
                                        <p:strVal val="hidden"/>
                                      </p:to>
                                    </p:set>
                                  </p:childTnLst>
                                </p:cTn>
                              </p:par>
                              <p:par>
                                <p:cTn id="1325" presetID="2" presetClass="entr" presetSubtype="4" fill="hold" grpId="0" nodeType="withEffect">
                                  <p:stCondLst>
                                    <p:cond delay="0"/>
                                  </p:stCondLst>
                                  <p:childTnLst>
                                    <p:set>
                                      <p:cBhvr>
                                        <p:cTn id="1326" dur="1" fill="hold">
                                          <p:stCondLst>
                                            <p:cond delay="0"/>
                                          </p:stCondLst>
                                        </p:cTn>
                                        <p:tgtEl>
                                          <p:spTgt spid="95"/>
                                        </p:tgtEl>
                                        <p:attrNameLst>
                                          <p:attrName>style.visibility</p:attrName>
                                        </p:attrNameLst>
                                      </p:cBhvr>
                                      <p:to>
                                        <p:strVal val="visible"/>
                                      </p:to>
                                    </p:set>
                                    <p:anim calcmode="lin" valueType="num">
                                      <p:cBhvr additive="base">
                                        <p:cTn id="1327" dur="4000" fill="hold"/>
                                        <p:tgtEl>
                                          <p:spTgt spid="95"/>
                                        </p:tgtEl>
                                        <p:attrNameLst>
                                          <p:attrName>ppt_x</p:attrName>
                                        </p:attrNameLst>
                                      </p:cBhvr>
                                      <p:tavLst>
                                        <p:tav tm="0">
                                          <p:val>
                                            <p:strVal val="#ppt_x"/>
                                          </p:val>
                                        </p:tav>
                                        <p:tav tm="100000">
                                          <p:val>
                                            <p:strVal val="#ppt_x"/>
                                          </p:val>
                                        </p:tav>
                                      </p:tavLst>
                                    </p:anim>
                                    <p:anim calcmode="lin" valueType="num">
                                      <p:cBhvr additive="base">
                                        <p:cTn id="1328" dur="4000" fill="hold"/>
                                        <p:tgtEl>
                                          <p:spTgt spid="95"/>
                                        </p:tgtEl>
                                        <p:attrNameLst>
                                          <p:attrName>ppt_y</p:attrName>
                                        </p:attrNameLst>
                                      </p:cBhvr>
                                      <p:tavLst>
                                        <p:tav tm="0">
                                          <p:val>
                                            <p:strVal val="1+#ppt_h/2"/>
                                          </p:val>
                                        </p:tav>
                                        <p:tav tm="100000">
                                          <p:val>
                                            <p:strVal val="#ppt_y"/>
                                          </p:val>
                                        </p:tav>
                                      </p:tavLst>
                                    </p:anim>
                                  </p:childTnLst>
                                </p:cTn>
                              </p:par>
                              <p:par>
                                <p:cTn id="1329" presetID="19" presetClass="entr" presetSubtype="5" fill="hold" grpId="1" nodeType="withEffect">
                                  <p:stCondLst>
                                    <p:cond delay="0"/>
                                  </p:stCondLst>
                                  <p:childTnLst>
                                    <p:set>
                                      <p:cBhvr>
                                        <p:cTn id="1330" dur="1" fill="hold">
                                          <p:stCondLst>
                                            <p:cond delay="0"/>
                                          </p:stCondLst>
                                        </p:cTn>
                                        <p:tgtEl>
                                          <p:spTgt spid="95"/>
                                        </p:tgtEl>
                                        <p:attrNameLst>
                                          <p:attrName>style.visibility</p:attrName>
                                        </p:attrNameLst>
                                      </p:cBhvr>
                                      <p:to>
                                        <p:strVal val="visible"/>
                                      </p:to>
                                    </p:set>
                                    <p:anim calcmode="lin" valueType="num">
                                      <p:cBhvr>
                                        <p:cTn id="1331" dur="4000" fill="hold"/>
                                        <p:tgtEl>
                                          <p:spTgt spid="95"/>
                                        </p:tgtEl>
                                        <p:attrNameLst>
                                          <p:attrName>ppt_w</p:attrName>
                                        </p:attrNameLst>
                                      </p:cBhvr>
                                      <p:tavLst>
                                        <p:tav tm="0">
                                          <p:val>
                                            <p:strVal val="#ppt_w"/>
                                          </p:val>
                                        </p:tav>
                                        <p:tav tm="100000">
                                          <p:val>
                                            <p:strVal val="#ppt_w"/>
                                          </p:val>
                                        </p:tav>
                                      </p:tavLst>
                                    </p:anim>
                                    <p:anim calcmode="lin" valueType="num">
                                      <p:cBhvr>
                                        <p:cTn id="1332" dur="4000" fill="hold"/>
                                        <p:tgtEl>
                                          <p:spTgt spid="95"/>
                                        </p:tgtEl>
                                        <p:attrNameLst>
                                          <p:attrName>ppt_h</p:attrName>
                                        </p:attrNameLst>
                                      </p:cBhvr>
                                      <p:tavLst>
                                        <p:tav tm="0" fmla="#ppt_h*sin(2.5*pi*$)">
                                          <p:val>
                                            <p:fltVal val="0"/>
                                          </p:val>
                                        </p:tav>
                                        <p:tav tm="100000">
                                          <p:val>
                                            <p:fltVal val="1"/>
                                          </p:val>
                                        </p:tav>
                                      </p:tavLst>
                                    </p:anim>
                                  </p:childTnLst>
                                </p:cTn>
                              </p:par>
                              <p:par>
                                <p:cTn id="1333" presetID="2" presetClass="exit" presetSubtype="1" fill="hold" grpId="2" nodeType="withEffect">
                                  <p:stCondLst>
                                    <p:cond delay="0"/>
                                  </p:stCondLst>
                                  <p:childTnLst>
                                    <p:anim calcmode="lin" valueType="num">
                                      <p:cBhvr additive="base">
                                        <p:cTn id="1334" dur="4500"/>
                                        <p:tgtEl>
                                          <p:spTgt spid="95"/>
                                        </p:tgtEl>
                                        <p:attrNameLst>
                                          <p:attrName>ppt_x</p:attrName>
                                        </p:attrNameLst>
                                      </p:cBhvr>
                                      <p:tavLst>
                                        <p:tav tm="0">
                                          <p:val>
                                            <p:strVal val="ppt_x"/>
                                          </p:val>
                                        </p:tav>
                                        <p:tav tm="100000">
                                          <p:val>
                                            <p:strVal val="ppt_x"/>
                                          </p:val>
                                        </p:tav>
                                      </p:tavLst>
                                    </p:anim>
                                    <p:anim calcmode="lin" valueType="num">
                                      <p:cBhvr additive="base">
                                        <p:cTn id="1335" dur="4500"/>
                                        <p:tgtEl>
                                          <p:spTgt spid="95"/>
                                        </p:tgtEl>
                                        <p:attrNameLst>
                                          <p:attrName>ppt_y</p:attrName>
                                        </p:attrNameLst>
                                      </p:cBhvr>
                                      <p:tavLst>
                                        <p:tav tm="0">
                                          <p:val>
                                            <p:strVal val="ppt_y"/>
                                          </p:val>
                                        </p:tav>
                                        <p:tav tm="100000">
                                          <p:val>
                                            <p:strVal val="0-ppt_h/2"/>
                                          </p:val>
                                        </p:tav>
                                      </p:tavLst>
                                    </p:anim>
                                    <p:set>
                                      <p:cBhvr>
                                        <p:cTn id="1336" dur="1" fill="hold">
                                          <p:stCondLst>
                                            <p:cond delay="4499"/>
                                          </p:stCondLst>
                                        </p:cTn>
                                        <p:tgtEl>
                                          <p:spTgt spid="95"/>
                                        </p:tgtEl>
                                        <p:attrNameLst>
                                          <p:attrName>style.visibility</p:attrName>
                                        </p:attrNameLst>
                                      </p:cBhvr>
                                      <p:to>
                                        <p:strVal val="hidden"/>
                                      </p:to>
                                    </p:set>
                                  </p:childTnLst>
                                </p:cTn>
                              </p:par>
                              <p:par>
                                <p:cTn id="1337" presetID="3" presetClass="exit" presetSubtype="10" fill="hold" grpId="3" nodeType="withEffect">
                                  <p:stCondLst>
                                    <p:cond delay="0"/>
                                  </p:stCondLst>
                                  <p:childTnLst>
                                    <p:animEffect transition="out" filter="blinds(horizontal)">
                                      <p:cBhvr>
                                        <p:cTn id="1338" dur="6000"/>
                                        <p:tgtEl>
                                          <p:spTgt spid="95"/>
                                        </p:tgtEl>
                                      </p:cBhvr>
                                    </p:animEffect>
                                    <p:set>
                                      <p:cBhvr>
                                        <p:cTn id="1339" dur="1" fill="hold">
                                          <p:stCondLst>
                                            <p:cond delay="5999"/>
                                          </p:stCondLst>
                                        </p:cTn>
                                        <p:tgtEl>
                                          <p:spTgt spid="95"/>
                                        </p:tgtEl>
                                        <p:attrNameLst>
                                          <p:attrName>style.visibility</p:attrName>
                                        </p:attrNameLst>
                                      </p:cBhvr>
                                      <p:to>
                                        <p:strVal val="hidden"/>
                                      </p:to>
                                    </p:set>
                                  </p:childTnLst>
                                </p:cTn>
                              </p:par>
                              <p:par>
                                <p:cTn id="1340" presetID="2" presetClass="entr" presetSubtype="4" fill="hold" grpId="0" nodeType="withEffect">
                                  <p:stCondLst>
                                    <p:cond delay="0"/>
                                  </p:stCondLst>
                                  <p:childTnLst>
                                    <p:set>
                                      <p:cBhvr>
                                        <p:cTn id="1341" dur="1" fill="hold">
                                          <p:stCondLst>
                                            <p:cond delay="0"/>
                                          </p:stCondLst>
                                        </p:cTn>
                                        <p:tgtEl>
                                          <p:spTgt spid="96"/>
                                        </p:tgtEl>
                                        <p:attrNameLst>
                                          <p:attrName>style.visibility</p:attrName>
                                        </p:attrNameLst>
                                      </p:cBhvr>
                                      <p:to>
                                        <p:strVal val="visible"/>
                                      </p:to>
                                    </p:set>
                                    <p:anim calcmode="lin" valueType="num">
                                      <p:cBhvr additive="base">
                                        <p:cTn id="1342" dur="4000" fill="hold"/>
                                        <p:tgtEl>
                                          <p:spTgt spid="96"/>
                                        </p:tgtEl>
                                        <p:attrNameLst>
                                          <p:attrName>ppt_x</p:attrName>
                                        </p:attrNameLst>
                                      </p:cBhvr>
                                      <p:tavLst>
                                        <p:tav tm="0">
                                          <p:val>
                                            <p:strVal val="#ppt_x"/>
                                          </p:val>
                                        </p:tav>
                                        <p:tav tm="100000">
                                          <p:val>
                                            <p:strVal val="#ppt_x"/>
                                          </p:val>
                                        </p:tav>
                                      </p:tavLst>
                                    </p:anim>
                                    <p:anim calcmode="lin" valueType="num">
                                      <p:cBhvr additive="base">
                                        <p:cTn id="1343" dur="4000" fill="hold"/>
                                        <p:tgtEl>
                                          <p:spTgt spid="96"/>
                                        </p:tgtEl>
                                        <p:attrNameLst>
                                          <p:attrName>ppt_y</p:attrName>
                                        </p:attrNameLst>
                                      </p:cBhvr>
                                      <p:tavLst>
                                        <p:tav tm="0">
                                          <p:val>
                                            <p:strVal val="1+#ppt_h/2"/>
                                          </p:val>
                                        </p:tav>
                                        <p:tav tm="100000">
                                          <p:val>
                                            <p:strVal val="#ppt_y"/>
                                          </p:val>
                                        </p:tav>
                                      </p:tavLst>
                                    </p:anim>
                                  </p:childTnLst>
                                </p:cTn>
                              </p:par>
                              <p:par>
                                <p:cTn id="1344" presetID="19" presetClass="entr" presetSubtype="5" fill="hold" grpId="1" nodeType="withEffect">
                                  <p:stCondLst>
                                    <p:cond delay="0"/>
                                  </p:stCondLst>
                                  <p:childTnLst>
                                    <p:set>
                                      <p:cBhvr>
                                        <p:cTn id="1345" dur="1" fill="hold">
                                          <p:stCondLst>
                                            <p:cond delay="0"/>
                                          </p:stCondLst>
                                        </p:cTn>
                                        <p:tgtEl>
                                          <p:spTgt spid="96"/>
                                        </p:tgtEl>
                                        <p:attrNameLst>
                                          <p:attrName>style.visibility</p:attrName>
                                        </p:attrNameLst>
                                      </p:cBhvr>
                                      <p:to>
                                        <p:strVal val="visible"/>
                                      </p:to>
                                    </p:set>
                                    <p:anim calcmode="lin" valueType="num">
                                      <p:cBhvr>
                                        <p:cTn id="1346" dur="4000" fill="hold"/>
                                        <p:tgtEl>
                                          <p:spTgt spid="96"/>
                                        </p:tgtEl>
                                        <p:attrNameLst>
                                          <p:attrName>ppt_w</p:attrName>
                                        </p:attrNameLst>
                                      </p:cBhvr>
                                      <p:tavLst>
                                        <p:tav tm="0">
                                          <p:val>
                                            <p:strVal val="#ppt_w"/>
                                          </p:val>
                                        </p:tav>
                                        <p:tav tm="100000">
                                          <p:val>
                                            <p:strVal val="#ppt_w"/>
                                          </p:val>
                                        </p:tav>
                                      </p:tavLst>
                                    </p:anim>
                                    <p:anim calcmode="lin" valueType="num">
                                      <p:cBhvr>
                                        <p:cTn id="1347" dur="4000" fill="hold"/>
                                        <p:tgtEl>
                                          <p:spTgt spid="96"/>
                                        </p:tgtEl>
                                        <p:attrNameLst>
                                          <p:attrName>ppt_h</p:attrName>
                                        </p:attrNameLst>
                                      </p:cBhvr>
                                      <p:tavLst>
                                        <p:tav tm="0" fmla="#ppt_h*sin(2.5*pi*$)">
                                          <p:val>
                                            <p:fltVal val="0"/>
                                          </p:val>
                                        </p:tav>
                                        <p:tav tm="100000">
                                          <p:val>
                                            <p:fltVal val="1"/>
                                          </p:val>
                                        </p:tav>
                                      </p:tavLst>
                                    </p:anim>
                                  </p:childTnLst>
                                </p:cTn>
                              </p:par>
                              <p:par>
                                <p:cTn id="1348" presetID="2" presetClass="exit" presetSubtype="1" fill="hold" grpId="2" nodeType="withEffect">
                                  <p:stCondLst>
                                    <p:cond delay="0"/>
                                  </p:stCondLst>
                                  <p:childTnLst>
                                    <p:anim calcmode="lin" valueType="num">
                                      <p:cBhvr additive="base">
                                        <p:cTn id="1349" dur="4500"/>
                                        <p:tgtEl>
                                          <p:spTgt spid="96"/>
                                        </p:tgtEl>
                                        <p:attrNameLst>
                                          <p:attrName>ppt_x</p:attrName>
                                        </p:attrNameLst>
                                      </p:cBhvr>
                                      <p:tavLst>
                                        <p:tav tm="0">
                                          <p:val>
                                            <p:strVal val="ppt_x"/>
                                          </p:val>
                                        </p:tav>
                                        <p:tav tm="100000">
                                          <p:val>
                                            <p:strVal val="ppt_x"/>
                                          </p:val>
                                        </p:tav>
                                      </p:tavLst>
                                    </p:anim>
                                    <p:anim calcmode="lin" valueType="num">
                                      <p:cBhvr additive="base">
                                        <p:cTn id="1350" dur="4500"/>
                                        <p:tgtEl>
                                          <p:spTgt spid="96"/>
                                        </p:tgtEl>
                                        <p:attrNameLst>
                                          <p:attrName>ppt_y</p:attrName>
                                        </p:attrNameLst>
                                      </p:cBhvr>
                                      <p:tavLst>
                                        <p:tav tm="0">
                                          <p:val>
                                            <p:strVal val="ppt_y"/>
                                          </p:val>
                                        </p:tav>
                                        <p:tav tm="100000">
                                          <p:val>
                                            <p:strVal val="0-ppt_h/2"/>
                                          </p:val>
                                        </p:tav>
                                      </p:tavLst>
                                    </p:anim>
                                    <p:set>
                                      <p:cBhvr>
                                        <p:cTn id="1351" dur="1" fill="hold">
                                          <p:stCondLst>
                                            <p:cond delay="4499"/>
                                          </p:stCondLst>
                                        </p:cTn>
                                        <p:tgtEl>
                                          <p:spTgt spid="96"/>
                                        </p:tgtEl>
                                        <p:attrNameLst>
                                          <p:attrName>style.visibility</p:attrName>
                                        </p:attrNameLst>
                                      </p:cBhvr>
                                      <p:to>
                                        <p:strVal val="hidden"/>
                                      </p:to>
                                    </p:set>
                                  </p:childTnLst>
                                </p:cTn>
                              </p:par>
                              <p:par>
                                <p:cTn id="1352" presetID="3" presetClass="exit" presetSubtype="10" fill="hold" grpId="3" nodeType="withEffect">
                                  <p:stCondLst>
                                    <p:cond delay="0"/>
                                  </p:stCondLst>
                                  <p:childTnLst>
                                    <p:animEffect transition="out" filter="blinds(horizontal)">
                                      <p:cBhvr>
                                        <p:cTn id="1353" dur="6000"/>
                                        <p:tgtEl>
                                          <p:spTgt spid="96"/>
                                        </p:tgtEl>
                                      </p:cBhvr>
                                    </p:animEffect>
                                    <p:set>
                                      <p:cBhvr>
                                        <p:cTn id="1354" dur="1" fill="hold">
                                          <p:stCondLst>
                                            <p:cond delay="5999"/>
                                          </p:stCondLst>
                                        </p:cTn>
                                        <p:tgtEl>
                                          <p:spTgt spid="96"/>
                                        </p:tgtEl>
                                        <p:attrNameLst>
                                          <p:attrName>style.visibility</p:attrName>
                                        </p:attrNameLst>
                                      </p:cBhvr>
                                      <p:to>
                                        <p:strVal val="hidden"/>
                                      </p:to>
                                    </p:set>
                                  </p:childTnLst>
                                </p:cTn>
                              </p:par>
                              <p:par>
                                <p:cTn id="1355" presetID="2" presetClass="entr" presetSubtype="4" fill="hold" grpId="0" nodeType="withEffect">
                                  <p:stCondLst>
                                    <p:cond delay="0"/>
                                  </p:stCondLst>
                                  <p:childTnLst>
                                    <p:set>
                                      <p:cBhvr>
                                        <p:cTn id="1356" dur="1" fill="hold">
                                          <p:stCondLst>
                                            <p:cond delay="0"/>
                                          </p:stCondLst>
                                        </p:cTn>
                                        <p:tgtEl>
                                          <p:spTgt spid="112"/>
                                        </p:tgtEl>
                                        <p:attrNameLst>
                                          <p:attrName>style.visibility</p:attrName>
                                        </p:attrNameLst>
                                      </p:cBhvr>
                                      <p:to>
                                        <p:strVal val="visible"/>
                                      </p:to>
                                    </p:set>
                                    <p:anim calcmode="lin" valueType="num">
                                      <p:cBhvr additive="base">
                                        <p:cTn id="1357" dur="4000" fill="hold"/>
                                        <p:tgtEl>
                                          <p:spTgt spid="112"/>
                                        </p:tgtEl>
                                        <p:attrNameLst>
                                          <p:attrName>ppt_x</p:attrName>
                                        </p:attrNameLst>
                                      </p:cBhvr>
                                      <p:tavLst>
                                        <p:tav tm="0">
                                          <p:val>
                                            <p:strVal val="#ppt_x"/>
                                          </p:val>
                                        </p:tav>
                                        <p:tav tm="100000">
                                          <p:val>
                                            <p:strVal val="#ppt_x"/>
                                          </p:val>
                                        </p:tav>
                                      </p:tavLst>
                                    </p:anim>
                                    <p:anim calcmode="lin" valueType="num">
                                      <p:cBhvr additive="base">
                                        <p:cTn id="1358" dur="4000" fill="hold"/>
                                        <p:tgtEl>
                                          <p:spTgt spid="112"/>
                                        </p:tgtEl>
                                        <p:attrNameLst>
                                          <p:attrName>ppt_y</p:attrName>
                                        </p:attrNameLst>
                                      </p:cBhvr>
                                      <p:tavLst>
                                        <p:tav tm="0">
                                          <p:val>
                                            <p:strVal val="1+#ppt_h/2"/>
                                          </p:val>
                                        </p:tav>
                                        <p:tav tm="100000">
                                          <p:val>
                                            <p:strVal val="#ppt_y"/>
                                          </p:val>
                                        </p:tav>
                                      </p:tavLst>
                                    </p:anim>
                                  </p:childTnLst>
                                </p:cTn>
                              </p:par>
                              <p:par>
                                <p:cTn id="1359" presetID="19" presetClass="entr" presetSubtype="5" fill="hold" grpId="1" nodeType="withEffect">
                                  <p:stCondLst>
                                    <p:cond delay="0"/>
                                  </p:stCondLst>
                                  <p:childTnLst>
                                    <p:set>
                                      <p:cBhvr>
                                        <p:cTn id="1360" dur="1" fill="hold">
                                          <p:stCondLst>
                                            <p:cond delay="0"/>
                                          </p:stCondLst>
                                        </p:cTn>
                                        <p:tgtEl>
                                          <p:spTgt spid="112"/>
                                        </p:tgtEl>
                                        <p:attrNameLst>
                                          <p:attrName>style.visibility</p:attrName>
                                        </p:attrNameLst>
                                      </p:cBhvr>
                                      <p:to>
                                        <p:strVal val="visible"/>
                                      </p:to>
                                    </p:set>
                                    <p:anim calcmode="lin" valueType="num">
                                      <p:cBhvr>
                                        <p:cTn id="1361" dur="4000" fill="hold"/>
                                        <p:tgtEl>
                                          <p:spTgt spid="112"/>
                                        </p:tgtEl>
                                        <p:attrNameLst>
                                          <p:attrName>ppt_w</p:attrName>
                                        </p:attrNameLst>
                                      </p:cBhvr>
                                      <p:tavLst>
                                        <p:tav tm="0">
                                          <p:val>
                                            <p:strVal val="#ppt_w"/>
                                          </p:val>
                                        </p:tav>
                                        <p:tav tm="100000">
                                          <p:val>
                                            <p:strVal val="#ppt_w"/>
                                          </p:val>
                                        </p:tav>
                                      </p:tavLst>
                                    </p:anim>
                                    <p:anim calcmode="lin" valueType="num">
                                      <p:cBhvr>
                                        <p:cTn id="1362" dur="4000" fill="hold"/>
                                        <p:tgtEl>
                                          <p:spTgt spid="112"/>
                                        </p:tgtEl>
                                        <p:attrNameLst>
                                          <p:attrName>ppt_h</p:attrName>
                                        </p:attrNameLst>
                                      </p:cBhvr>
                                      <p:tavLst>
                                        <p:tav tm="0" fmla="#ppt_h*sin(2.5*pi*$)">
                                          <p:val>
                                            <p:fltVal val="0"/>
                                          </p:val>
                                        </p:tav>
                                        <p:tav tm="100000">
                                          <p:val>
                                            <p:fltVal val="1"/>
                                          </p:val>
                                        </p:tav>
                                      </p:tavLst>
                                    </p:anim>
                                  </p:childTnLst>
                                </p:cTn>
                              </p:par>
                              <p:par>
                                <p:cTn id="1363" presetID="2" presetClass="exit" presetSubtype="1" fill="hold" grpId="2" nodeType="withEffect">
                                  <p:stCondLst>
                                    <p:cond delay="0"/>
                                  </p:stCondLst>
                                  <p:childTnLst>
                                    <p:anim calcmode="lin" valueType="num">
                                      <p:cBhvr additive="base">
                                        <p:cTn id="1364" dur="4500"/>
                                        <p:tgtEl>
                                          <p:spTgt spid="112"/>
                                        </p:tgtEl>
                                        <p:attrNameLst>
                                          <p:attrName>ppt_x</p:attrName>
                                        </p:attrNameLst>
                                      </p:cBhvr>
                                      <p:tavLst>
                                        <p:tav tm="0">
                                          <p:val>
                                            <p:strVal val="ppt_x"/>
                                          </p:val>
                                        </p:tav>
                                        <p:tav tm="100000">
                                          <p:val>
                                            <p:strVal val="ppt_x"/>
                                          </p:val>
                                        </p:tav>
                                      </p:tavLst>
                                    </p:anim>
                                    <p:anim calcmode="lin" valueType="num">
                                      <p:cBhvr additive="base">
                                        <p:cTn id="1365" dur="4500"/>
                                        <p:tgtEl>
                                          <p:spTgt spid="112"/>
                                        </p:tgtEl>
                                        <p:attrNameLst>
                                          <p:attrName>ppt_y</p:attrName>
                                        </p:attrNameLst>
                                      </p:cBhvr>
                                      <p:tavLst>
                                        <p:tav tm="0">
                                          <p:val>
                                            <p:strVal val="ppt_y"/>
                                          </p:val>
                                        </p:tav>
                                        <p:tav tm="100000">
                                          <p:val>
                                            <p:strVal val="0-ppt_h/2"/>
                                          </p:val>
                                        </p:tav>
                                      </p:tavLst>
                                    </p:anim>
                                    <p:set>
                                      <p:cBhvr>
                                        <p:cTn id="1366" dur="1" fill="hold">
                                          <p:stCondLst>
                                            <p:cond delay="4499"/>
                                          </p:stCondLst>
                                        </p:cTn>
                                        <p:tgtEl>
                                          <p:spTgt spid="112"/>
                                        </p:tgtEl>
                                        <p:attrNameLst>
                                          <p:attrName>style.visibility</p:attrName>
                                        </p:attrNameLst>
                                      </p:cBhvr>
                                      <p:to>
                                        <p:strVal val="hidden"/>
                                      </p:to>
                                    </p:set>
                                  </p:childTnLst>
                                </p:cTn>
                              </p:par>
                              <p:par>
                                <p:cTn id="1367" presetID="3" presetClass="exit" presetSubtype="10" fill="hold" grpId="3" nodeType="withEffect">
                                  <p:stCondLst>
                                    <p:cond delay="0"/>
                                  </p:stCondLst>
                                  <p:childTnLst>
                                    <p:animEffect transition="out" filter="blinds(horizontal)">
                                      <p:cBhvr>
                                        <p:cTn id="1368" dur="6000"/>
                                        <p:tgtEl>
                                          <p:spTgt spid="112"/>
                                        </p:tgtEl>
                                      </p:cBhvr>
                                    </p:animEffect>
                                    <p:set>
                                      <p:cBhvr>
                                        <p:cTn id="1369" dur="1" fill="hold">
                                          <p:stCondLst>
                                            <p:cond delay="5999"/>
                                          </p:stCondLst>
                                        </p:cTn>
                                        <p:tgtEl>
                                          <p:spTgt spid="112"/>
                                        </p:tgtEl>
                                        <p:attrNameLst>
                                          <p:attrName>style.visibility</p:attrName>
                                        </p:attrNameLst>
                                      </p:cBhvr>
                                      <p:to>
                                        <p:strVal val="hidden"/>
                                      </p:to>
                                    </p:set>
                                  </p:childTnLst>
                                </p:cTn>
                              </p:par>
                              <p:par>
                                <p:cTn id="1370" presetID="2" presetClass="entr" presetSubtype="4" fill="hold" grpId="0" nodeType="withEffect">
                                  <p:stCondLst>
                                    <p:cond delay="0"/>
                                  </p:stCondLst>
                                  <p:childTnLst>
                                    <p:set>
                                      <p:cBhvr>
                                        <p:cTn id="1371" dur="1" fill="hold">
                                          <p:stCondLst>
                                            <p:cond delay="0"/>
                                          </p:stCondLst>
                                        </p:cTn>
                                        <p:tgtEl>
                                          <p:spTgt spid="113"/>
                                        </p:tgtEl>
                                        <p:attrNameLst>
                                          <p:attrName>style.visibility</p:attrName>
                                        </p:attrNameLst>
                                      </p:cBhvr>
                                      <p:to>
                                        <p:strVal val="visible"/>
                                      </p:to>
                                    </p:set>
                                    <p:anim calcmode="lin" valueType="num">
                                      <p:cBhvr additive="base">
                                        <p:cTn id="1372" dur="4000" fill="hold"/>
                                        <p:tgtEl>
                                          <p:spTgt spid="113"/>
                                        </p:tgtEl>
                                        <p:attrNameLst>
                                          <p:attrName>ppt_x</p:attrName>
                                        </p:attrNameLst>
                                      </p:cBhvr>
                                      <p:tavLst>
                                        <p:tav tm="0">
                                          <p:val>
                                            <p:strVal val="#ppt_x"/>
                                          </p:val>
                                        </p:tav>
                                        <p:tav tm="100000">
                                          <p:val>
                                            <p:strVal val="#ppt_x"/>
                                          </p:val>
                                        </p:tav>
                                      </p:tavLst>
                                    </p:anim>
                                    <p:anim calcmode="lin" valueType="num">
                                      <p:cBhvr additive="base">
                                        <p:cTn id="1373" dur="4000" fill="hold"/>
                                        <p:tgtEl>
                                          <p:spTgt spid="113"/>
                                        </p:tgtEl>
                                        <p:attrNameLst>
                                          <p:attrName>ppt_y</p:attrName>
                                        </p:attrNameLst>
                                      </p:cBhvr>
                                      <p:tavLst>
                                        <p:tav tm="0">
                                          <p:val>
                                            <p:strVal val="1+#ppt_h/2"/>
                                          </p:val>
                                        </p:tav>
                                        <p:tav tm="100000">
                                          <p:val>
                                            <p:strVal val="#ppt_y"/>
                                          </p:val>
                                        </p:tav>
                                      </p:tavLst>
                                    </p:anim>
                                  </p:childTnLst>
                                </p:cTn>
                              </p:par>
                              <p:par>
                                <p:cTn id="1374" presetID="19" presetClass="entr" presetSubtype="5" fill="hold" grpId="1" nodeType="withEffect">
                                  <p:stCondLst>
                                    <p:cond delay="0"/>
                                  </p:stCondLst>
                                  <p:childTnLst>
                                    <p:set>
                                      <p:cBhvr>
                                        <p:cTn id="1375" dur="1" fill="hold">
                                          <p:stCondLst>
                                            <p:cond delay="0"/>
                                          </p:stCondLst>
                                        </p:cTn>
                                        <p:tgtEl>
                                          <p:spTgt spid="113"/>
                                        </p:tgtEl>
                                        <p:attrNameLst>
                                          <p:attrName>style.visibility</p:attrName>
                                        </p:attrNameLst>
                                      </p:cBhvr>
                                      <p:to>
                                        <p:strVal val="visible"/>
                                      </p:to>
                                    </p:set>
                                    <p:anim calcmode="lin" valueType="num">
                                      <p:cBhvr>
                                        <p:cTn id="1376" dur="4000" fill="hold"/>
                                        <p:tgtEl>
                                          <p:spTgt spid="113"/>
                                        </p:tgtEl>
                                        <p:attrNameLst>
                                          <p:attrName>ppt_w</p:attrName>
                                        </p:attrNameLst>
                                      </p:cBhvr>
                                      <p:tavLst>
                                        <p:tav tm="0">
                                          <p:val>
                                            <p:strVal val="#ppt_w"/>
                                          </p:val>
                                        </p:tav>
                                        <p:tav tm="100000">
                                          <p:val>
                                            <p:strVal val="#ppt_w"/>
                                          </p:val>
                                        </p:tav>
                                      </p:tavLst>
                                    </p:anim>
                                    <p:anim calcmode="lin" valueType="num">
                                      <p:cBhvr>
                                        <p:cTn id="1377" dur="4000" fill="hold"/>
                                        <p:tgtEl>
                                          <p:spTgt spid="113"/>
                                        </p:tgtEl>
                                        <p:attrNameLst>
                                          <p:attrName>ppt_h</p:attrName>
                                        </p:attrNameLst>
                                      </p:cBhvr>
                                      <p:tavLst>
                                        <p:tav tm="0" fmla="#ppt_h*sin(2.5*pi*$)">
                                          <p:val>
                                            <p:fltVal val="0"/>
                                          </p:val>
                                        </p:tav>
                                        <p:tav tm="100000">
                                          <p:val>
                                            <p:fltVal val="1"/>
                                          </p:val>
                                        </p:tav>
                                      </p:tavLst>
                                    </p:anim>
                                  </p:childTnLst>
                                </p:cTn>
                              </p:par>
                              <p:par>
                                <p:cTn id="1378" presetID="2" presetClass="exit" presetSubtype="1" fill="hold" grpId="2" nodeType="withEffect">
                                  <p:stCondLst>
                                    <p:cond delay="0"/>
                                  </p:stCondLst>
                                  <p:childTnLst>
                                    <p:anim calcmode="lin" valueType="num">
                                      <p:cBhvr additive="base">
                                        <p:cTn id="1379" dur="4500"/>
                                        <p:tgtEl>
                                          <p:spTgt spid="113"/>
                                        </p:tgtEl>
                                        <p:attrNameLst>
                                          <p:attrName>ppt_x</p:attrName>
                                        </p:attrNameLst>
                                      </p:cBhvr>
                                      <p:tavLst>
                                        <p:tav tm="0">
                                          <p:val>
                                            <p:strVal val="ppt_x"/>
                                          </p:val>
                                        </p:tav>
                                        <p:tav tm="100000">
                                          <p:val>
                                            <p:strVal val="ppt_x"/>
                                          </p:val>
                                        </p:tav>
                                      </p:tavLst>
                                    </p:anim>
                                    <p:anim calcmode="lin" valueType="num">
                                      <p:cBhvr additive="base">
                                        <p:cTn id="1380" dur="4500"/>
                                        <p:tgtEl>
                                          <p:spTgt spid="113"/>
                                        </p:tgtEl>
                                        <p:attrNameLst>
                                          <p:attrName>ppt_y</p:attrName>
                                        </p:attrNameLst>
                                      </p:cBhvr>
                                      <p:tavLst>
                                        <p:tav tm="0">
                                          <p:val>
                                            <p:strVal val="ppt_y"/>
                                          </p:val>
                                        </p:tav>
                                        <p:tav tm="100000">
                                          <p:val>
                                            <p:strVal val="0-ppt_h/2"/>
                                          </p:val>
                                        </p:tav>
                                      </p:tavLst>
                                    </p:anim>
                                    <p:set>
                                      <p:cBhvr>
                                        <p:cTn id="1381" dur="1" fill="hold">
                                          <p:stCondLst>
                                            <p:cond delay="4499"/>
                                          </p:stCondLst>
                                        </p:cTn>
                                        <p:tgtEl>
                                          <p:spTgt spid="113"/>
                                        </p:tgtEl>
                                        <p:attrNameLst>
                                          <p:attrName>style.visibility</p:attrName>
                                        </p:attrNameLst>
                                      </p:cBhvr>
                                      <p:to>
                                        <p:strVal val="hidden"/>
                                      </p:to>
                                    </p:set>
                                  </p:childTnLst>
                                </p:cTn>
                              </p:par>
                              <p:par>
                                <p:cTn id="1382" presetID="3" presetClass="exit" presetSubtype="10" fill="hold" grpId="3" nodeType="withEffect">
                                  <p:stCondLst>
                                    <p:cond delay="0"/>
                                  </p:stCondLst>
                                  <p:childTnLst>
                                    <p:animEffect transition="out" filter="blinds(horizontal)">
                                      <p:cBhvr>
                                        <p:cTn id="1383" dur="6000"/>
                                        <p:tgtEl>
                                          <p:spTgt spid="113"/>
                                        </p:tgtEl>
                                      </p:cBhvr>
                                    </p:animEffect>
                                    <p:set>
                                      <p:cBhvr>
                                        <p:cTn id="1384" dur="1" fill="hold">
                                          <p:stCondLst>
                                            <p:cond delay="5999"/>
                                          </p:stCondLst>
                                        </p:cTn>
                                        <p:tgtEl>
                                          <p:spTgt spid="113"/>
                                        </p:tgtEl>
                                        <p:attrNameLst>
                                          <p:attrName>style.visibility</p:attrName>
                                        </p:attrNameLst>
                                      </p:cBhvr>
                                      <p:to>
                                        <p:strVal val="hidden"/>
                                      </p:to>
                                    </p:set>
                                  </p:childTnLst>
                                </p:cTn>
                              </p:par>
                              <p:par>
                                <p:cTn id="1385" presetID="2" presetClass="entr" presetSubtype="4" fill="hold" grpId="0" nodeType="withEffect">
                                  <p:stCondLst>
                                    <p:cond delay="0"/>
                                  </p:stCondLst>
                                  <p:childTnLst>
                                    <p:set>
                                      <p:cBhvr>
                                        <p:cTn id="1386" dur="1" fill="hold">
                                          <p:stCondLst>
                                            <p:cond delay="0"/>
                                          </p:stCondLst>
                                        </p:cTn>
                                        <p:tgtEl>
                                          <p:spTgt spid="114"/>
                                        </p:tgtEl>
                                        <p:attrNameLst>
                                          <p:attrName>style.visibility</p:attrName>
                                        </p:attrNameLst>
                                      </p:cBhvr>
                                      <p:to>
                                        <p:strVal val="visible"/>
                                      </p:to>
                                    </p:set>
                                    <p:anim calcmode="lin" valueType="num">
                                      <p:cBhvr additive="base">
                                        <p:cTn id="1387" dur="4000" fill="hold"/>
                                        <p:tgtEl>
                                          <p:spTgt spid="114"/>
                                        </p:tgtEl>
                                        <p:attrNameLst>
                                          <p:attrName>ppt_x</p:attrName>
                                        </p:attrNameLst>
                                      </p:cBhvr>
                                      <p:tavLst>
                                        <p:tav tm="0">
                                          <p:val>
                                            <p:strVal val="#ppt_x"/>
                                          </p:val>
                                        </p:tav>
                                        <p:tav tm="100000">
                                          <p:val>
                                            <p:strVal val="#ppt_x"/>
                                          </p:val>
                                        </p:tav>
                                      </p:tavLst>
                                    </p:anim>
                                    <p:anim calcmode="lin" valueType="num">
                                      <p:cBhvr additive="base">
                                        <p:cTn id="1388" dur="4000" fill="hold"/>
                                        <p:tgtEl>
                                          <p:spTgt spid="114"/>
                                        </p:tgtEl>
                                        <p:attrNameLst>
                                          <p:attrName>ppt_y</p:attrName>
                                        </p:attrNameLst>
                                      </p:cBhvr>
                                      <p:tavLst>
                                        <p:tav tm="0">
                                          <p:val>
                                            <p:strVal val="1+#ppt_h/2"/>
                                          </p:val>
                                        </p:tav>
                                        <p:tav tm="100000">
                                          <p:val>
                                            <p:strVal val="#ppt_y"/>
                                          </p:val>
                                        </p:tav>
                                      </p:tavLst>
                                    </p:anim>
                                  </p:childTnLst>
                                </p:cTn>
                              </p:par>
                              <p:par>
                                <p:cTn id="1389" presetID="19" presetClass="entr" presetSubtype="5" fill="hold" grpId="1" nodeType="withEffect">
                                  <p:stCondLst>
                                    <p:cond delay="0"/>
                                  </p:stCondLst>
                                  <p:childTnLst>
                                    <p:set>
                                      <p:cBhvr>
                                        <p:cTn id="1390" dur="1" fill="hold">
                                          <p:stCondLst>
                                            <p:cond delay="0"/>
                                          </p:stCondLst>
                                        </p:cTn>
                                        <p:tgtEl>
                                          <p:spTgt spid="114"/>
                                        </p:tgtEl>
                                        <p:attrNameLst>
                                          <p:attrName>style.visibility</p:attrName>
                                        </p:attrNameLst>
                                      </p:cBhvr>
                                      <p:to>
                                        <p:strVal val="visible"/>
                                      </p:to>
                                    </p:set>
                                    <p:anim calcmode="lin" valueType="num">
                                      <p:cBhvr>
                                        <p:cTn id="1391" dur="4000" fill="hold"/>
                                        <p:tgtEl>
                                          <p:spTgt spid="114"/>
                                        </p:tgtEl>
                                        <p:attrNameLst>
                                          <p:attrName>ppt_w</p:attrName>
                                        </p:attrNameLst>
                                      </p:cBhvr>
                                      <p:tavLst>
                                        <p:tav tm="0">
                                          <p:val>
                                            <p:strVal val="#ppt_w"/>
                                          </p:val>
                                        </p:tav>
                                        <p:tav tm="100000">
                                          <p:val>
                                            <p:strVal val="#ppt_w"/>
                                          </p:val>
                                        </p:tav>
                                      </p:tavLst>
                                    </p:anim>
                                    <p:anim calcmode="lin" valueType="num">
                                      <p:cBhvr>
                                        <p:cTn id="1392" dur="4000" fill="hold"/>
                                        <p:tgtEl>
                                          <p:spTgt spid="114"/>
                                        </p:tgtEl>
                                        <p:attrNameLst>
                                          <p:attrName>ppt_h</p:attrName>
                                        </p:attrNameLst>
                                      </p:cBhvr>
                                      <p:tavLst>
                                        <p:tav tm="0" fmla="#ppt_h*sin(2.5*pi*$)">
                                          <p:val>
                                            <p:fltVal val="0"/>
                                          </p:val>
                                        </p:tav>
                                        <p:tav tm="100000">
                                          <p:val>
                                            <p:fltVal val="1"/>
                                          </p:val>
                                        </p:tav>
                                      </p:tavLst>
                                    </p:anim>
                                  </p:childTnLst>
                                </p:cTn>
                              </p:par>
                              <p:par>
                                <p:cTn id="1393" presetID="2" presetClass="exit" presetSubtype="1" fill="hold" grpId="2" nodeType="withEffect">
                                  <p:stCondLst>
                                    <p:cond delay="0"/>
                                  </p:stCondLst>
                                  <p:childTnLst>
                                    <p:anim calcmode="lin" valueType="num">
                                      <p:cBhvr additive="base">
                                        <p:cTn id="1394" dur="4500"/>
                                        <p:tgtEl>
                                          <p:spTgt spid="114"/>
                                        </p:tgtEl>
                                        <p:attrNameLst>
                                          <p:attrName>ppt_x</p:attrName>
                                        </p:attrNameLst>
                                      </p:cBhvr>
                                      <p:tavLst>
                                        <p:tav tm="0">
                                          <p:val>
                                            <p:strVal val="ppt_x"/>
                                          </p:val>
                                        </p:tav>
                                        <p:tav tm="100000">
                                          <p:val>
                                            <p:strVal val="ppt_x"/>
                                          </p:val>
                                        </p:tav>
                                      </p:tavLst>
                                    </p:anim>
                                    <p:anim calcmode="lin" valueType="num">
                                      <p:cBhvr additive="base">
                                        <p:cTn id="1395" dur="4500"/>
                                        <p:tgtEl>
                                          <p:spTgt spid="114"/>
                                        </p:tgtEl>
                                        <p:attrNameLst>
                                          <p:attrName>ppt_y</p:attrName>
                                        </p:attrNameLst>
                                      </p:cBhvr>
                                      <p:tavLst>
                                        <p:tav tm="0">
                                          <p:val>
                                            <p:strVal val="ppt_y"/>
                                          </p:val>
                                        </p:tav>
                                        <p:tav tm="100000">
                                          <p:val>
                                            <p:strVal val="0-ppt_h/2"/>
                                          </p:val>
                                        </p:tav>
                                      </p:tavLst>
                                    </p:anim>
                                    <p:set>
                                      <p:cBhvr>
                                        <p:cTn id="1396" dur="1" fill="hold">
                                          <p:stCondLst>
                                            <p:cond delay="4499"/>
                                          </p:stCondLst>
                                        </p:cTn>
                                        <p:tgtEl>
                                          <p:spTgt spid="114"/>
                                        </p:tgtEl>
                                        <p:attrNameLst>
                                          <p:attrName>style.visibility</p:attrName>
                                        </p:attrNameLst>
                                      </p:cBhvr>
                                      <p:to>
                                        <p:strVal val="hidden"/>
                                      </p:to>
                                    </p:set>
                                  </p:childTnLst>
                                </p:cTn>
                              </p:par>
                              <p:par>
                                <p:cTn id="1397" presetID="3" presetClass="exit" presetSubtype="10" fill="hold" grpId="3" nodeType="withEffect">
                                  <p:stCondLst>
                                    <p:cond delay="0"/>
                                  </p:stCondLst>
                                  <p:childTnLst>
                                    <p:animEffect transition="out" filter="blinds(horizontal)">
                                      <p:cBhvr>
                                        <p:cTn id="1398" dur="6000"/>
                                        <p:tgtEl>
                                          <p:spTgt spid="114"/>
                                        </p:tgtEl>
                                      </p:cBhvr>
                                    </p:animEffect>
                                    <p:set>
                                      <p:cBhvr>
                                        <p:cTn id="1399" dur="1" fill="hold">
                                          <p:stCondLst>
                                            <p:cond delay="5999"/>
                                          </p:stCondLst>
                                        </p:cTn>
                                        <p:tgtEl>
                                          <p:spTgt spid="114"/>
                                        </p:tgtEl>
                                        <p:attrNameLst>
                                          <p:attrName>style.visibility</p:attrName>
                                        </p:attrNameLst>
                                      </p:cBhvr>
                                      <p:to>
                                        <p:strVal val="hidden"/>
                                      </p:to>
                                    </p:set>
                                  </p:childTnLst>
                                </p:cTn>
                              </p:par>
                              <p:par>
                                <p:cTn id="1400" presetID="2" presetClass="entr" presetSubtype="4" fill="hold" grpId="0" nodeType="withEffect">
                                  <p:stCondLst>
                                    <p:cond delay="0"/>
                                  </p:stCondLst>
                                  <p:childTnLst>
                                    <p:set>
                                      <p:cBhvr>
                                        <p:cTn id="1401" dur="1" fill="hold">
                                          <p:stCondLst>
                                            <p:cond delay="0"/>
                                          </p:stCondLst>
                                        </p:cTn>
                                        <p:tgtEl>
                                          <p:spTgt spid="106"/>
                                        </p:tgtEl>
                                        <p:attrNameLst>
                                          <p:attrName>style.visibility</p:attrName>
                                        </p:attrNameLst>
                                      </p:cBhvr>
                                      <p:to>
                                        <p:strVal val="visible"/>
                                      </p:to>
                                    </p:set>
                                    <p:anim calcmode="lin" valueType="num">
                                      <p:cBhvr additive="base">
                                        <p:cTn id="1402" dur="4000" fill="hold"/>
                                        <p:tgtEl>
                                          <p:spTgt spid="106"/>
                                        </p:tgtEl>
                                        <p:attrNameLst>
                                          <p:attrName>ppt_x</p:attrName>
                                        </p:attrNameLst>
                                      </p:cBhvr>
                                      <p:tavLst>
                                        <p:tav tm="0">
                                          <p:val>
                                            <p:strVal val="#ppt_x"/>
                                          </p:val>
                                        </p:tav>
                                        <p:tav tm="100000">
                                          <p:val>
                                            <p:strVal val="#ppt_x"/>
                                          </p:val>
                                        </p:tav>
                                      </p:tavLst>
                                    </p:anim>
                                    <p:anim calcmode="lin" valueType="num">
                                      <p:cBhvr additive="base">
                                        <p:cTn id="1403" dur="4000" fill="hold"/>
                                        <p:tgtEl>
                                          <p:spTgt spid="106"/>
                                        </p:tgtEl>
                                        <p:attrNameLst>
                                          <p:attrName>ppt_y</p:attrName>
                                        </p:attrNameLst>
                                      </p:cBhvr>
                                      <p:tavLst>
                                        <p:tav tm="0">
                                          <p:val>
                                            <p:strVal val="1+#ppt_h/2"/>
                                          </p:val>
                                        </p:tav>
                                        <p:tav tm="100000">
                                          <p:val>
                                            <p:strVal val="#ppt_y"/>
                                          </p:val>
                                        </p:tav>
                                      </p:tavLst>
                                    </p:anim>
                                  </p:childTnLst>
                                </p:cTn>
                              </p:par>
                              <p:par>
                                <p:cTn id="1404" presetID="19" presetClass="entr" presetSubtype="5" fill="hold" grpId="1" nodeType="withEffect">
                                  <p:stCondLst>
                                    <p:cond delay="0"/>
                                  </p:stCondLst>
                                  <p:childTnLst>
                                    <p:set>
                                      <p:cBhvr>
                                        <p:cTn id="1405" dur="1" fill="hold">
                                          <p:stCondLst>
                                            <p:cond delay="0"/>
                                          </p:stCondLst>
                                        </p:cTn>
                                        <p:tgtEl>
                                          <p:spTgt spid="106"/>
                                        </p:tgtEl>
                                        <p:attrNameLst>
                                          <p:attrName>style.visibility</p:attrName>
                                        </p:attrNameLst>
                                      </p:cBhvr>
                                      <p:to>
                                        <p:strVal val="visible"/>
                                      </p:to>
                                    </p:set>
                                    <p:anim calcmode="lin" valueType="num">
                                      <p:cBhvr>
                                        <p:cTn id="1406" dur="4000" fill="hold"/>
                                        <p:tgtEl>
                                          <p:spTgt spid="106"/>
                                        </p:tgtEl>
                                        <p:attrNameLst>
                                          <p:attrName>ppt_w</p:attrName>
                                        </p:attrNameLst>
                                      </p:cBhvr>
                                      <p:tavLst>
                                        <p:tav tm="0">
                                          <p:val>
                                            <p:strVal val="#ppt_w"/>
                                          </p:val>
                                        </p:tav>
                                        <p:tav tm="100000">
                                          <p:val>
                                            <p:strVal val="#ppt_w"/>
                                          </p:val>
                                        </p:tav>
                                      </p:tavLst>
                                    </p:anim>
                                    <p:anim calcmode="lin" valueType="num">
                                      <p:cBhvr>
                                        <p:cTn id="1407" dur="4000" fill="hold"/>
                                        <p:tgtEl>
                                          <p:spTgt spid="106"/>
                                        </p:tgtEl>
                                        <p:attrNameLst>
                                          <p:attrName>ppt_h</p:attrName>
                                        </p:attrNameLst>
                                      </p:cBhvr>
                                      <p:tavLst>
                                        <p:tav tm="0" fmla="#ppt_h*sin(2.5*pi*$)">
                                          <p:val>
                                            <p:fltVal val="0"/>
                                          </p:val>
                                        </p:tav>
                                        <p:tav tm="100000">
                                          <p:val>
                                            <p:fltVal val="1"/>
                                          </p:val>
                                        </p:tav>
                                      </p:tavLst>
                                    </p:anim>
                                  </p:childTnLst>
                                </p:cTn>
                              </p:par>
                              <p:par>
                                <p:cTn id="1408" presetID="2" presetClass="exit" presetSubtype="1" fill="hold" grpId="2" nodeType="withEffect">
                                  <p:stCondLst>
                                    <p:cond delay="0"/>
                                  </p:stCondLst>
                                  <p:childTnLst>
                                    <p:anim calcmode="lin" valueType="num">
                                      <p:cBhvr additive="base">
                                        <p:cTn id="1409" dur="4500"/>
                                        <p:tgtEl>
                                          <p:spTgt spid="106"/>
                                        </p:tgtEl>
                                        <p:attrNameLst>
                                          <p:attrName>ppt_x</p:attrName>
                                        </p:attrNameLst>
                                      </p:cBhvr>
                                      <p:tavLst>
                                        <p:tav tm="0">
                                          <p:val>
                                            <p:strVal val="ppt_x"/>
                                          </p:val>
                                        </p:tav>
                                        <p:tav tm="100000">
                                          <p:val>
                                            <p:strVal val="ppt_x"/>
                                          </p:val>
                                        </p:tav>
                                      </p:tavLst>
                                    </p:anim>
                                    <p:anim calcmode="lin" valueType="num">
                                      <p:cBhvr additive="base">
                                        <p:cTn id="1410" dur="4500"/>
                                        <p:tgtEl>
                                          <p:spTgt spid="106"/>
                                        </p:tgtEl>
                                        <p:attrNameLst>
                                          <p:attrName>ppt_y</p:attrName>
                                        </p:attrNameLst>
                                      </p:cBhvr>
                                      <p:tavLst>
                                        <p:tav tm="0">
                                          <p:val>
                                            <p:strVal val="ppt_y"/>
                                          </p:val>
                                        </p:tav>
                                        <p:tav tm="100000">
                                          <p:val>
                                            <p:strVal val="0-ppt_h/2"/>
                                          </p:val>
                                        </p:tav>
                                      </p:tavLst>
                                    </p:anim>
                                    <p:set>
                                      <p:cBhvr>
                                        <p:cTn id="1411" dur="1" fill="hold">
                                          <p:stCondLst>
                                            <p:cond delay="4499"/>
                                          </p:stCondLst>
                                        </p:cTn>
                                        <p:tgtEl>
                                          <p:spTgt spid="106"/>
                                        </p:tgtEl>
                                        <p:attrNameLst>
                                          <p:attrName>style.visibility</p:attrName>
                                        </p:attrNameLst>
                                      </p:cBhvr>
                                      <p:to>
                                        <p:strVal val="hidden"/>
                                      </p:to>
                                    </p:set>
                                  </p:childTnLst>
                                </p:cTn>
                              </p:par>
                              <p:par>
                                <p:cTn id="1412" presetID="3" presetClass="exit" presetSubtype="10" fill="hold" grpId="3" nodeType="withEffect">
                                  <p:stCondLst>
                                    <p:cond delay="0"/>
                                  </p:stCondLst>
                                  <p:childTnLst>
                                    <p:animEffect transition="out" filter="blinds(horizontal)">
                                      <p:cBhvr>
                                        <p:cTn id="1413" dur="6000"/>
                                        <p:tgtEl>
                                          <p:spTgt spid="106"/>
                                        </p:tgtEl>
                                      </p:cBhvr>
                                    </p:animEffect>
                                    <p:set>
                                      <p:cBhvr>
                                        <p:cTn id="1414" dur="1" fill="hold">
                                          <p:stCondLst>
                                            <p:cond delay="5999"/>
                                          </p:stCondLst>
                                        </p:cTn>
                                        <p:tgtEl>
                                          <p:spTgt spid="106"/>
                                        </p:tgtEl>
                                        <p:attrNameLst>
                                          <p:attrName>style.visibility</p:attrName>
                                        </p:attrNameLst>
                                      </p:cBhvr>
                                      <p:to>
                                        <p:strVal val="hidden"/>
                                      </p:to>
                                    </p:set>
                                  </p:childTnLst>
                                </p:cTn>
                              </p:par>
                              <p:par>
                                <p:cTn id="1415" presetID="2" presetClass="entr" presetSubtype="4" fill="hold" grpId="0" nodeType="withEffect">
                                  <p:stCondLst>
                                    <p:cond delay="0"/>
                                  </p:stCondLst>
                                  <p:childTnLst>
                                    <p:set>
                                      <p:cBhvr>
                                        <p:cTn id="1416" dur="1" fill="hold">
                                          <p:stCondLst>
                                            <p:cond delay="0"/>
                                          </p:stCondLst>
                                        </p:cTn>
                                        <p:tgtEl>
                                          <p:spTgt spid="107"/>
                                        </p:tgtEl>
                                        <p:attrNameLst>
                                          <p:attrName>style.visibility</p:attrName>
                                        </p:attrNameLst>
                                      </p:cBhvr>
                                      <p:to>
                                        <p:strVal val="visible"/>
                                      </p:to>
                                    </p:set>
                                    <p:anim calcmode="lin" valueType="num">
                                      <p:cBhvr additive="base">
                                        <p:cTn id="1417" dur="4000" fill="hold"/>
                                        <p:tgtEl>
                                          <p:spTgt spid="107"/>
                                        </p:tgtEl>
                                        <p:attrNameLst>
                                          <p:attrName>ppt_x</p:attrName>
                                        </p:attrNameLst>
                                      </p:cBhvr>
                                      <p:tavLst>
                                        <p:tav tm="0">
                                          <p:val>
                                            <p:strVal val="#ppt_x"/>
                                          </p:val>
                                        </p:tav>
                                        <p:tav tm="100000">
                                          <p:val>
                                            <p:strVal val="#ppt_x"/>
                                          </p:val>
                                        </p:tav>
                                      </p:tavLst>
                                    </p:anim>
                                    <p:anim calcmode="lin" valueType="num">
                                      <p:cBhvr additive="base">
                                        <p:cTn id="1418" dur="4000" fill="hold"/>
                                        <p:tgtEl>
                                          <p:spTgt spid="107"/>
                                        </p:tgtEl>
                                        <p:attrNameLst>
                                          <p:attrName>ppt_y</p:attrName>
                                        </p:attrNameLst>
                                      </p:cBhvr>
                                      <p:tavLst>
                                        <p:tav tm="0">
                                          <p:val>
                                            <p:strVal val="1+#ppt_h/2"/>
                                          </p:val>
                                        </p:tav>
                                        <p:tav tm="100000">
                                          <p:val>
                                            <p:strVal val="#ppt_y"/>
                                          </p:val>
                                        </p:tav>
                                      </p:tavLst>
                                    </p:anim>
                                  </p:childTnLst>
                                </p:cTn>
                              </p:par>
                              <p:par>
                                <p:cTn id="1419" presetID="19" presetClass="entr" presetSubtype="5" fill="hold" grpId="1" nodeType="withEffect">
                                  <p:stCondLst>
                                    <p:cond delay="0"/>
                                  </p:stCondLst>
                                  <p:childTnLst>
                                    <p:set>
                                      <p:cBhvr>
                                        <p:cTn id="1420" dur="1" fill="hold">
                                          <p:stCondLst>
                                            <p:cond delay="0"/>
                                          </p:stCondLst>
                                        </p:cTn>
                                        <p:tgtEl>
                                          <p:spTgt spid="107"/>
                                        </p:tgtEl>
                                        <p:attrNameLst>
                                          <p:attrName>style.visibility</p:attrName>
                                        </p:attrNameLst>
                                      </p:cBhvr>
                                      <p:to>
                                        <p:strVal val="visible"/>
                                      </p:to>
                                    </p:set>
                                    <p:anim calcmode="lin" valueType="num">
                                      <p:cBhvr>
                                        <p:cTn id="1421" dur="4000" fill="hold"/>
                                        <p:tgtEl>
                                          <p:spTgt spid="107"/>
                                        </p:tgtEl>
                                        <p:attrNameLst>
                                          <p:attrName>ppt_w</p:attrName>
                                        </p:attrNameLst>
                                      </p:cBhvr>
                                      <p:tavLst>
                                        <p:tav tm="0">
                                          <p:val>
                                            <p:strVal val="#ppt_w"/>
                                          </p:val>
                                        </p:tav>
                                        <p:tav tm="100000">
                                          <p:val>
                                            <p:strVal val="#ppt_w"/>
                                          </p:val>
                                        </p:tav>
                                      </p:tavLst>
                                    </p:anim>
                                    <p:anim calcmode="lin" valueType="num">
                                      <p:cBhvr>
                                        <p:cTn id="1422" dur="4000" fill="hold"/>
                                        <p:tgtEl>
                                          <p:spTgt spid="107"/>
                                        </p:tgtEl>
                                        <p:attrNameLst>
                                          <p:attrName>ppt_h</p:attrName>
                                        </p:attrNameLst>
                                      </p:cBhvr>
                                      <p:tavLst>
                                        <p:tav tm="0" fmla="#ppt_h*sin(2.5*pi*$)">
                                          <p:val>
                                            <p:fltVal val="0"/>
                                          </p:val>
                                        </p:tav>
                                        <p:tav tm="100000">
                                          <p:val>
                                            <p:fltVal val="1"/>
                                          </p:val>
                                        </p:tav>
                                      </p:tavLst>
                                    </p:anim>
                                  </p:childTnLst>
                                </p:cTn>
                              </p:par>
                              <p:par>
                                <p:cTn id="1423" presetID="2" presetClass="exit" presetSubtype="1" fill="hold" grpId="2" nodeType="withEffect">
                                  <p:stCondLst>
                                    <p:cond delay="0"/>
                                  </p:stCondLst>
                                  <p:childTnLst>
                                    <p:anim calcmode="lin" valueType="num">
                                      <p:cBhvr additive="base">
                                        <p:cTn id="1424" dur="4500"/>
                                        <p:tgtEl>
                                          <p:spTgt spid="107"/>
                                        </p:tgtEl>
                                        <p:attrNameLst>
                                          <p:attrName>ppt_x</p:attrName>
                                        </p:attrNameLst>
                                      </p:cBhvr>
                                      <p:tavLst>
                                        <p:tav tm="0">
                                          <p:val>
                                            <p:strVal val="ppt_x"/>
                                          </p:val>
                                        </p:tav>
                                        <p:tav tm="100000">
                                          <p:val>
                                            <p:strVal val="ppt_x"/>
                                          </p:val>
                                        </p:tav>
                                      </p:tavLst>
                                    </p:anim>
                                    <p:anim calcmode="lin" valueType="num">
                                      <p:cBhvr additive="base">
                                        <p:cTn id="1425" dur="4500"/>
                                        <p:tgtEl>
                                          <p:spTgt spid="107"/>
                                        </p:tgtEl>
                                        <p:attrNameLst>
                                          <p:attrName>ppt_y</p:attrName>
                                        </p:attrNameLst>
                                      </p:cBhvr>
                                      <p:tavLst>
                                        <p:tav tm="0">
                                          <p:val>
                                            <p:strVal val="ppt_y"/>
                                          </p:val>
                                        </p:tav>
                                        <p:tav tm="100000">
                                          <p:val>
                                            <p:strVal val="0-ppt_h/2"/>
                                          </p:val>
                                        </p:tav>
                                      </p:tavLst>
                                    </p:anim>
                                    <p:set>
                                      <p:cBhvr>
                                        <p:cTn id="1426" dur="1" fill="hold">
                                          <p:stCondLst>
                                            <p:cond delay="4499"/>
                                          </p:stCondLst>
                                        </p:cTn>
                                        <p:tgtEl>
                                          <p:spTgt spid="107"/>
                                        </p:tgtEl>
                                        <p:attrNameLst>
                                          <p:attrName>style.visibility</p:attrName>
                                        </p:attrNameLst>
                                      </p:cBhvr>
                                      <p:to>
                                        <p:strVal val="hidden"/>
                                      </p:to>
                                    </p:set>
                                  </p:childTnLst>
                                </p:cTn>
                              </p:par>
                              <p:par>
                                <p:cTn id="1427" presetID="3" presetClass="exit" presetSubtype="10" fill="hold" grpId="3" nodeType="withEffect">
                                  <p:stCondLst>
                                    <p:cond delay="0"/>
                                  </p:stCondLst>
                                  <p:childTnLst>
                                    <p:animEffect transition="out" filter="blinds(horizontal)">
                                      <p:cBhvr>
                                        <p:cTn id="1428" dur="6000"/>
                                        <p:tgtEl>
                                          <p:spTgt spid="107"/>
                                        </p:tgtEl>
                                      </p:cBhvr>
                                    </p:animEffect>
                                    <p:set>
                                      <p:cBhvr>
                                        <p:cTn id="1429" dur="1" fill="hold">
                                          <p:stCondLst>
                                            <p:cond delay="5999"/>
                                          </p:stCondLst>
                                        </p:cTn>
                                        <p:tgtEl>
                                          <p:spTgt spid="107"/>
                                        </p:tgtEl>
                                        <p:attrNameLst>
                                          <p:attrName>style.visibility</p:attrName>
                                        </p:attrNameLst>
                                      </p:cBhvr>
                                      <p:to>
                                        <p:strVal val="hidden"/>
                                      </p:to>
                                    </p:set>
                                  </p:childTnLst>
                                </p:cTn>
                              </p:par>
                              <p:par>
                                <p:cTn id="1430" presetID="2" presetClass="entr" presetSubtype="4" fill="hold" grpId="0" nodeType="withEffect">
                                  <p:stCondLst>
                                    <p:cond delay="0"/>
                                  </p:stCondLst>
                                  <p:childTnLst>
                                    <p:set>
                                      <p:cBhvr>
                                        <p:cTn id="1431" dur="1" fill="hold">
                                          <p:stCondLst>
                                            <p:cond delay="0"/>
                                          </p:stCondLst>
                                        </p:cTn>
                                        <p:tgtEl>
                                          <p:spTgt spid="108"/>
                                        </p:tgtEl>
                                        <p:attrNameLst>
                                          <p:attrName>style.visibility</p:attrName>
                                        </p:attrNameLst>
                                      </p:cBhvr>
                                      <p:to>
                                        <p:strVal val="visible"/>
                                      </p:to>
                                    </p:set>
                                    <p:anim calcmode="lin" valueType="num">
                                      <p:cBhvr additive="base">
                                        <p:cTn id="1432" dur="4000" fill="hold"/>
                                        <p:tgtEl>
                                          <p:spTgt spid="108"/>
                                        </p:tgtEl>
                                        <p:attrNameLst>
                                          <p:attrName>ppt_x</p:attrName>
                                        </p:attrNameLst>
                                      </p:cBhvr>
                                      <p:tavLst>
                                        <p:tav tm="0">
                                          <p:val>
                                            <p:strVal val="#ppt_x"/>
                                          </p:val>
                                        </p:tav>
                                        <p:tav tm="100000">
                                          <p:val>
                                            <p:strVal val="#ppt_x"/>
                                          </p:val>
                                        </p:tav>
                                      </p:tavLst>
                                    </p:anim>
                                    <p:anim calcmode="lin" valueType="num">
                                      <p:cBhvr additive="base">
                                        <p:cTn id="1433" dur="4000" fill="hold"/>
                                        <p:tgtEl>
                                          <p:spTgt spid="108"/>
                                        </p:tgtEl>
                                        <p:attrNameLst>
                                          <p:attrName>ppt_y</p:attrName>
                                        </p:attrNameLst>
                                      </p:cBhvr>
                                      <p:tavLst>
                                        <p:tav tm="0">
                                          <p:val>
                                            <p:strVal val="1+#ppt_h/2"/>
                                          </p:val>
                                        </p:tav>
                                        <p:tav tm="100000">
                                          <p:val>
                                            <p:strVal val="#ppt_y"/>
                                          </p:val>
                                        </p:tav>
                                      </p:tavLst>
                                    </p:anim>
                                  </p:childTnLst>
                                </p:cTn>
                              </p:par>
                              <p:par>
                                <p:cTn id="1434" presetID="19" presetClass="entr" presetSubtype="5" fill="hold" grpId="1" nodeType="withEffect">
                                  <p:stCondLst>
                                    <p:cond delay="0"/>
                                  </p:stCondLst>
                                  <p:childTnLst>
                                    <p:set>
                                      <p:cBhvr>
                                        <p:cTn id="1435" dur="1" fill="hold">
                                          <p:stCondLst>
                                            <p:cond delay="0"/>
                                          </p:stCondLst>
                                        </p:cTn>
                                        <p:tgtEl>
                                          <p:spTgt spid="108"/>
                                        </p:tgtEl>
                                        <p:attrNameLst>
                                          <p:attrName>style.visibility</p:attrName>
                                        </p:attrNameLst>
                                      </p:cBhvr>
                                      <p:to>
                                        <p:strVal val="visible"/>
                                      </p:to>
                                    </p:set>
                                    <p:anim calcmode="lin" valueType="num">
                                      <p:cBhvr>
                                        <p:cTn id="1436" dur="4000" fill="hold"/>
                                        <p:tgtEl>
                                          <p:spTgt spid="108"/>
                                        </p:tgtEl>
                                        <p:attrNameLst>
                                          <p:attrName>ppt_w</p:attrName>
                                        </p:attrNameLst>
                                      </p:cBhvr>
                                      <p:tavLst>
                                        <p:tav tm="0">
                                          <p:val>
                                            <p:strVal val="#ppt_w"/>
                                          </p:val>
                                        </p:tav>
                                        <p:tav tm="100000">
                                          <p:val>
                                            <p:strVal val="#ppt_w"/>
                                          </p:val>
                                        </p:tav>
                                      </p:tavLst>
                                    </p:anim>
                                    <p:anim calcmode="lin" valueType="num">
                                      <p:cBhvr>
                                        <p:cTn id="1437" dur="4000" fill="hold"/>
                                        <p:tgtEl>
                                          <p:spTgt spid="108"/>
                                        </p:tgtEl>
                                        <p:attrNameLst>
                                          <p:attrName>ppt_h</p:attrName>
                                        </p:attrNameLst>
                                      </p:cBhvr>
                                      <p:tavLst>
                                        <p:tav tm="0" fmla="#ppt_h*sin(2.5*pi*$)">
                                          <p:val>
                                            <p:fltVal val="0"/>
                                          </p:val>
                                        </p:tav>
                                        <p:tav tm="100000">
                                          <p:val>
                                            <p:fltVal val="1"/>
                                          </p:val>
                                        </p:tav>
                                      </p:tavLst>
                                    </p:anim>
                                  </p:childTnLst>
                                </p:cTn>
                              </p:par>
                              <p:par>
                                <p:cTn id="1438" presetID="2" presetClass="exit" presetSubtype="1" fill="hold" grpId="2" nodeType="withEffect">
                                  <p:stCondLst>
                                    <p:cond delay="0"/>
                                  </p:stCondLst>
                                  <p:childTnLst>
                                    <p:anim calcmode="lin" valueType="num">
                                      <p:cBhvr additive="base">
                                        <p:cTn id="1439" dur="4500"/>
                                        <p:tgtEl>
                                          <p:spTgt spid="108"/>
                                        </p:tgtEl>
                                        <p:attrNameLst>
                                          <p:attrName>ppt_x</p:attrName>
                                        </p:attrNameLst>
                                      </p:cBhvr>
                                      <p:tavLst>
                                        <p:tav tm="0">
                                          <p:val>
                                            <p:strVal val="ppt_x"/>
                                          </p:val>
                                        </p:tav>
                                        <p:tav tm="100000">
                                          <p:val>
                                            <p:strVal val="ppt_x"/>
                                          </p:val>
                                        </p:tav>
                                      </p:tavLst>
                                    </p:anim>
                                    <p:anim calcmode="lin" valueType="num">
                                      <p:cBhvr additive="base">
                                        <p:cTn id="1440" dur="4500"/>
                                        <p:tgtEl>
                                          <p:spTgt spid="108"/>
                                        </p:tgtEl>
                                        <p:attrNameLst>
                                          <p:attrName>ppt_y</p:attrName>
                                        </p:attrNameLst>
                                      </p:cBhvr>
                                      <p:tavLst>
                                        <p:tav tm="0">
                                          <p:val>
                                            <p:strVal val="ppt_y"/>
                                          </p:val>
                                        </p:tav>
                                        <p:tav tm="100000">
                                          <p:val>
                                            <p:strVal val="0-ppt_h/2"/>
                                          </p:val>
                                        </p:tav>
                                      </p:tavLst>
                                    </p:anim>
                                    <p:set>
                                      <p:cBhvr>
                                        <p:cTn id="1441" dur="1" fill="hold">
                                          <p:stCondLst>
                                            <p:cond delay="4499"/>
                                          </p:stCondLst>
                                        </p:cTn>
                                        <p:tgtEl>
                                          <p:spTgt spid="108"/>
                                        </p:tgtEl>
                                        <p:attrNameLst>
                                          <p:attrName>style.visibility</p:attrName>
                                        </p:attrNameLst>
                                      </p:cBhvr>
                                      <p:to>
                                        <p:strVal val="hidden"/>
                                      </p:to>
                                    </p:set>
                                  </p:childTnLst>
                                </p:cTn>
                              </p:par>
                              <p:par>
                                <p:cTn id="1442" presetID="3" presetClass="exit" presetSubtype="10" fill="hold" grpId="3" nodeType="withEffect">
                                  <p:stCondLst>
                                    <p:cond delay="0"/>
                                  </p:stCondLst>
                                  <p:childTnLst>
                                    <p:animEffect transition="out" filter="blinds(horizontal)">
                                      <p:cBhvr>
                                        <p:cTn id="1443" dur="6000"/>
                                        <p:tgtEl>
                                          <p:spTgt spid="108"/>
                                        </p:tgtEl>
                                      </p:cBhvr>
                                    </p:animEffect>
                                    <p:set>
                                      <p:cBhvr>
                                        <p:cTn id="1444" dur="1" fill="hold">
                                          <p:stCondLst>
                                            <p:cond delay="5999"/>
                                          </p:stCondLst>
                                        </p:cTn>
                                        <p:tgtEl>
                                          <p:spTgt spid="108"/>
                                        </p:tgtEl>
                                        <p:attrNameLst>
                                          <p:attrName>style.visibility</p:attrName>
                                        </p:attrNameLst>
                                      </p:cBhvr>
                                      <p:to>
                                        <p:strVal val="hidden"/>
                                      </p:to>
                                    </p:set>
                                  </p:childTnLst>
                                </p:cTn>
                              </p:par>
                              <p:par>
                                <p:cTn id="1445" presetID="23" presetClass="entr" presetSubtype="288" fill="hold" nodeType="withEffect">
                                  <p:stCondLst>
                                    <p:cond delay="1250"/>
                                  </p:stCondLst>
                                  <p:childTnLst>
                                    <p:set>
                                      <p:cBhvr>
                                        <p:cTn id="1446" dur="1" fill="hold">
                                          <p:stCondLst>
                                            <p:cond delay="0"/>
                                          </p:stCondLst>
                                        </p:cTn>
                                        <p:tgtEl>
                                          <p:spTgt spid="118"/>
                                        </p:tgtEl>
                                        <p:attrNameLst>
                                          <p:attrName>style.visibility</p:attrName>
                                        </p:attrNameLst>
                                      </p:cBhvr>
                                      <p:to>
                                        <p:strVal val="visible"/>
                                      </p:to>
                                    </p:set>
                                    <p:anim calcmode="lin" valueType="num">
                                      <p:cBhvr>
                                        <p:cTn id="1447" dur="3500" fill="hold"/>
                                        <p:tgtEl>
                                          <p:spTgt spid="118"/>
                                        </p:tgtEl>
                                        <p:attrNameLst>
                                          <p:attrName>ppt_w</p:attrName>
                                        </p:attrNameLst>
                                      </p:cBhvr>
                                      <p:tavLst>
                                        <p:tav tm="0">
                                          <p:val>
                                            <p:strVal val="4/3*#ppt_w"/>
                                          </p:val>
                                        </p:tav>
                                        <p:tav tm="100000">
                                          <p:val>
                                            <p:strVal val="#ppt_w"/>
                                          </p:val>
                                        </p:tav>
                                      </p:tavLst>
                                    </p:anim>
                                    <p:anim calcmode="lin" valueType="num">
                                      <p:cBhvr>
                                        <p:cTn id="1448" dur="3500" fill="hold"/>
                                        <p:tgtEl>
                                          <p:spTgt spid="118"/>
                                        </p:tgtEl>
                                        <p:attrNameLst>
                                          <p:attrName>ppt_h</p:attrName>
                                        </p:attrNameLst>
                                      </p:cBhvr>
                                      <p:tavLst>
                                        <p:tav tm="0">
                                          <p:val>
                                            <p:strVal val="4/3*#ppt_h"/>
                                          </p:val>
                                        </p:tav>
                                        <p:tav tm="100000">
                                          <p:val>
                                            <p:strVal val="#ppt_h"/>
                                          </p:val>
                                        </p:tav>
                                      </p:tavLst>
                                    </p:anim>
                                  </p:childTnLst>
                                </p:cTn>
                              </p:par>
                              <p:par>
                                <p:cTn id="1449" presetID="16" presetClass="entr" presetSubtype="42" fill="hold" nodeType="withEffect">
                                  <p:stCondLst>
                                    <p:cond delay="1250"/>
                                  </p:stCondLst>
                                  <p:childTnLst>
                                    <p:set>
                                      <p:cBhvr>
                                        <p:cTn id="1450" dur="1" fill="hold">
                                          <p:stCondLst>
                                            <p:cond delay="0"/>
                                          </p:stCondLst>
                                        </p:cTn>
                                        <p:tgtEl>
                                          <p:spTgt spid="118"/>
                                        </p:tgtEl>
                                        <p:attrNameLst>
                                          <p:attrName>style.visibility</p:attrName>
                                        </p:attrNameLst>
                                      </p:cBhvr>
                                      <p:to>
                                        <p:strVal val="visible"/>
                                      </p:to>
                                    </p:set>
                                    <p:animEffect transition="in" filter="barn(outHorizontal)">
                                      <p:cBhvr>
                                        <p:cTn id="1451" dur="3500"/>
                                        <p:tgtEl>
                                          <p:spTgt spid="118"/>
                                        </p:tgtEl>
                                      </p:cBhvr>
                                    </p:animEffect>
                                  </p:childTnLst>
                                </p:cTn>
                              </p:par>
                              <p:par>
                                <p:cTn id="1452" presetID="9" presetClass="emph" presetSubtype="0" grpId="0" nodeType="withEffect">
                                  <p:stCondLst>
                                    <p:cond delay="0"/>
                                  </p:stCondLst>
                                  <p:childTnLst>
                                    <p:set>
                                      <p:cBhvr rctx="PPT">
                                        <p:cTn id="1453" dur="indefinite"/>
                                        <p:tgtEl>
                                          <p:spTgt spid="119"/>
                                        </p:tgtEl>
                                        <p:attrNameLst>
                                          <p:attrName>style.opacity</p:attrName>
                                        </p:attrNameLst>
                                      </p:cBhvr>
                                      <p:to>
                                        <p:strVal val="0"/>
                                      </p:to>
                                    </p:set>
                                    <p:animEffect filter="image" prLst="opacity: 0">
                                      <p:cBhvr rctx="IE">
                                        <p:cTn id="1454" dur="indefinite"/>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8" grpId="0" animBg="1"/>
      <p:bldP spid="58" grpId="1" animBg="1"/>
      <p:bldP spid="58" grpId="2" animBg="1"/>
      <p:bldP spid="58"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88" grpId="0" animBg="1"/>
      <p:bldP spid="88" grpId="1" animBg="1"/>
      <p:bldP spid="88" grpId="2" animBg="1"/>
      <p:bldP spid="88"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93" grpId="0" animBg="1"/>
      <p:bldP spid="93" grpId="1" animBg="1"/>
      <p:bldP spid="93" grpId="2" animBg="1"/>
      <p:bldP spid="93" grpId="3" animBg="1"/>
      <p:bldP spid="94" grpId="0" animBg="1"/>
      <p:bldP spid="94" grpId="1" animBg="1"/>
      <p:bldP spid="94" grpId="2" animBg="1"/>
      <p:bldP spid="94" grpId="3" animBg="1"/>
      <p:bldP spid="95" grpId="0" animBg="1"/>
      <p:bldP spid="95" grpId="1" animBg="1"/>
      <p:bldP spid="95" grpId="2" animBg="1"/>
      <p:bldP spid="95" grpId="3" animBg="1"/>
      <p:bldP spid="96" grpId="0" animBg="1"/>
      <p:bldP spid="96" grpId="1" animBg="1"/>
      <p:bldP spid="96" grpId="2" animBg="1"/>
      <p:bldP spid="9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102" grpId="0" animBg="1"/>
      <p:bldP spid="102" grpId="1" animBg="1"/>
      <p:bldP spid="102" grpId="2" animBg="1"/>
      <p:bldP spid="102" grpId="3" animBg="1"/>
      <p:bldP spid="103" grpId="0" animBg="1"/>
      <p:bldP spid="103" grpId="1" animBg="1"/>
      <p:bldP spid="103" grpId="2" animBg="1"/>
      <p:bldP spid="103" grpId="3" animBg="1"/>
      <p:bldP spid="104" grpId="0" animBg="1"/>
      <p:bldP spid="104" grpId="1" animBg="1"/>
      <p:bldP spid="104" grpId="2" animBg="1"/>
      <p:bldP spid="104" grpId="3" animBg="1"/>
      <p:bldP spid="105" grpId="0" animBg="1"/>
      <p:bldP spid="105" grpId="1" animBg="1"/>
      <p:bldP spid="105" grpId="2" animBg="1"/>
      <p:bldP spid="105" grpId="3" animBg="1"/>
      <p:bldP spid="106" grpId="0" animBg="1"/>
      <p:bldP spid="106" grpId="1" animBg="1"/>
      <p:bldP spid="106" grpId="2" animBg="1"/>
      <p:bldP spid="106" grpId="3" animBg="1"/>
      <p:bldP spid="107" grpId="0" animBg="1"/>
      <p:bldP spid="107" grpId="1" animBg="1"/>
      <p:bldP spid="107" grpId="2" animBg="1"/>
      <p:bldP spid="107" grpId="3" animBg="1"/>
      <p:bldP spid="108" grpId="0" animBg="1"/>
      <p:bldP spid="108" grpId="1" animBg="1"/>
      <p:bldP spid="108" grpId="2" animBg="1"/>
      <p:bldP spid="108" grpId="3" animBg="1"/>
      <p:bldP spid="109" grpId="0" animBg="1"/>
      <p:bldP spid="109" grpId="1" animBg="1"/>
      <p:bldP spid="109" grpId="2" animBg="1"/>
      <p:bldP spid="109" grpId="3" animBg="1"/>
      <p:bldP spid="110" grpId="0" animBg="1"/>
      <p:bldP spid="110" grpId="1" animBg="1"/>
      <p:bldP spid="110" grpId="2" animBg="1"/>
      <p:bldP spid="110" grpId="3" animBg="1"/>
      <p:bldP spid="111" grpId="0" animBg="1"/>
      <p:bldP spid="111" grpId="1" animBg="1"/>
      <p:bldP spid="111" grpId="2" animBg="1"/>
      <p:bldP spid="111" grpId="3" animBg="1"/>
      <p:bldP spid="112" grpId="0" animBg="1"/>
      <p:bldP spid="112" grpId="1" animBg="1"/>
      <p:bldP spid="112" grpId="2" animBg="1"/>
      <p:bldP spid="112" grpId="3" animBg="1"/>
      <p:bldP spid="113" grpId="0" animBg="1"/>
      <p:bldP spid="113" grpId="1" animBg="1"/>
      <p:bldP spid="113" grpId="2" animBg="1"/>
      <p:bldP spid="113" grpId="3" animBg="1"/>
      <p:bldP spid="114" grpId="0" animBg="1"/>
      <p:bldP spid="114" grpId="1" animBg="1"/>
      <p:bldP spid="114" grpId="2" animBg="1"/>
      <p:bldP spid="114" grpId="3"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7430"/>
            <a:ext cx="9144000" cy="5116070"/>
          </a:xfrm>
          <a:prstGeom prst="rect">
            <a:avLst/>
          </a:prstGeom>
          <a:noFill/>
          <a:ln>
            <a:noFill/>
          </a:ln>
        </p:spPr>
      </p:pic>
      <p:sp>
        <p:nvSpPr>
          <p:cNvPr id="3" name="2 Rectángulo"/>
          <p:cNvSpPr/>
          <p:nvPr/>
        </p:nvSpPr>
        <p:spPr>
          <a:xfrm>
            <a:off x="2267744" y="1635646"/>
            <a:ext cx="5328592" cy="2185214"/>
          </a:xfrm>
          <a:prstGeom prst="rect">
            <a:avLst/>
          </a:prstGeom>
        </p:spPr>
        <p:txBody>
          <a:bodyPr wrap="square">
            <a:spAutoFit/>
            <a:scene3d>
              <a:camera prst="obliqueBottomLeft"/>
              <a:lightRig rig="threePt" dir="t"/>
            </a:scene3d>
            <a:sp3d extrusionH="38100">
              <a:extrusionClr>
                <a:schemeClr val="tx1"/>
              </a:extrusionClr>
            </a:sp3d>
          </a:bodyPr>
          <a:lstStyle/>
          <a:p>
            <a:pPr algn="ctr"/>
            <a:r>
              <a:rPr lang="es-ES" sz="2000" dirty="0" smtClean="0">
                <a:solidFill>
                  <a:schemeClr val="bg1"/>
                </a:solidFill>
                <a:latin typeface="Hobo Std" pitchFamily="34" charset="0"/>
              </a:rPr>
              <a:t>Promueve </a:t>
            </a:r>
            <a:r>
              <a:rPr lang="es-ES" sz="2000" dirty="0">
                <a:solidFill>
                  <a:schemeClr val="bg1"/>
                </a:solidFill>
                <a:latin typeface="Hobo Std" pitchFamily="34" charset="0"/>
              </a:rPr>
              <a:t>el crecimiento de la flora bacteriana intestinal: </a:t>
            </a:r>
            <a:r>
              <a:rPr lang="es-ES" sz="1600" dirty="0">
                <a:solidFill>
                  <a:schemeClr val="bg1"/>
                </a:solidFill>
                <a:latin typeface="Hobo Std" pitchFamily="34" charset="0"/>
              </a:rPr>
              <a:t>de vital importancia, ya que la flora a su vez sintetiza vitaminas del complejo B.</a:t>
            </a:r>
          </a:p>
          <a:p>
            <a:pPr algn="ctr"/>
            <a:r>
              <a:rPr lang="es-ES" sz="1600" dirty="0">
                <a:solidFill>
                  <a:schemeClr val="bg1"/>
                </a:solidFill>
                <a:latin typeface="Hobo Std" pitchFamily="34" charset="0"/>
              </a:rPr>
              <a:t>Impide el desarrollo de gérmenes patógenos en el intestino: gracias a la acción del ácido láctico, sustancia producida por las bacterias intestinales al transformar la lactosa presente en la leche.</a:t>
            </a:r>
          </a:p>
          <a:p>
            <a:pPr algn="ctr"/>
            <a:endParaRPr lang="es-ES" sz="1600" dirty="0">
              <a:solidFill>
                <a:schemeClr val="bg1"/>
              </a:solidFill>
              <a:latin typeface="Hobo Std" pitchFamily="34" charset="0"/>
            </a:endParaRPr>
          </a:p>
        </p:txBody>
      </p:sp>
    </p:spTree>
    <p:extLst>
      <p:ext uri="{BB962C8B-B14F-4D97-AF65-F5344CB8AC3E}">
        <p14:creationId xmlns:p14="http://schemas.microsoft.com/office/powerpoint/2010/main" val="1334204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 name="87 Imagen" descr="Diapositiva2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90" name="89 Paralelogramo"/>
          <p:cNvSpPr/>
          <p:nvPr/>
        </p:nvSpPr>
        <p:spPr>
          <a:xfrm rot="19172842" flipH="1">
            <a:off x="-39736" y="4619961"/>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91" name="90 Paralelogramo"/>
          <p:cNvSpPr/>
          <p:nvPr/>
        </p:nvSpPr>
        <p:spPr>
          <a:xfrm rot="19172842" flipH="1">
            <a:off x="452927" y="4619961"/>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92" name="91 Paralelogramo"/>
          <p:cNvSpPr/>
          <p:nvPr/>
        </p:nvSpPr>
        <p:spPr>
          <a:xfrm rot="19172842" flipH="1">
            <a:off x="932924" y="4619961"/>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93" name="92 Paralelogramo"/>
          <p:cNvSpPr/>
          <p:nvPr/>
        </p:nvSpPr>
        <p:spPr>
          <a:xfrm rot="19172842" flipH="1">
            <a:off x="1425643" y="4619961"/>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94" name="93 Paralelogramo"/>
          <p:cNvSpPr/>
          <p:nvPr/>
        </p:nvSpPr>
        <p:spPr>
          <a:xfrm rot="19172842" flipH="1">
            <a:off x="1918361" y="4619961"/>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95" name="94 Paralelogramo"/>
          <p:cNvSpPr/>
          <p:nvPr/>
        </p:nvSpPr>
        <p:spPr>
          <a:xfrm rot="19172842" flipH="1">
            <a:off x="2418172" y="4609874"/>
            <a:ext cx="929637" cy="102785"/>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96" name="95 Paralelogramo"/>
          <p:cNvSpPr/>
          <p:nvPr/>
        </p:nvSpPr>
        <p:spPr>
          <a:xfrm rot="19172842" flipH="1">
            <a:off x="3076787" y="4564887"/>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97" name="96 Paralelogramo"/>
          <p:cNvSpPr/>
          <p:nvPr/>
        </p:nvSpPr>
        <p:spPr>
          <a:xfrm rot="19172842" flipH="1">
            <a:off x="-30336" y="3810062"/>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98" name="97 Paralelogramo"/>
          <p:cNvSpPr/>
          <p:nvPr/>
        </p:nvSpPr>
        <p:spPr>
          <a:xfrm rot="19172842" flipH="1">
            <a:off x="462328" y="3810062"/>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99" name="98 Paralelogramo"/>
          <p:cNvSpPr/>
          <p:nvPr/>
        </p:nvSpPr>
        <p:spPr>
          <a:xfrm rot="19172842" flipH="1">
            <a:off x="942325" y="3810062"/>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00" name="99 Paralelogramo"/>
          <p:cNvSpPr/>
          <p:nvPr/>
        </p:nvSpPr>
        <p:spPr>
          <a:xfrm rot="19172842" flipH="1">
            <a:off x="1435043" y="3810062"/>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01" name="100 Paralelogramo"/>
          <p:cNvSpPr/>
          <p:nvPr/>
        </p:nvSpPr>
        <p:spPr>
          <a:xfrm rot="19172842" flipH="1">
            <a:off x="1927761" y="3810062"/>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02" name="101 Paralelogramo"/>
          <p:cNvSpPr/>
          <p:nvPr/>
        </p:nvSpPr>
        <p:spPr>
          <a:xfrm rot="19172842" flipH="1">
            <a:off x="2427573" y="3799974"/>
            <a:ext cx="929637" cy="102785"/>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03" name="102 Paralelogramo"/>
          <p:cNvSpPr/>
          <p:nvPr/>
        </p:nvSpPr>
        <p:spPr>
          <a:xfrm rot="19172842" flipH="1">
            <a:off x="3086188" y="3754988"/>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04" name="103 Paralelogramo"/>
          <p:cNvSpPr/>
          <p:nvPr/>
        </p:nvSpPr>
        <p:spPr>
          <a:xfrm rot="19172842" flipH="1">
            <a:off x="-39736" y="2875795"/>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05" name="104 Paralelogramo"/>
          <p:cNvSpPr/>
          <p:nvPr/>
        </p:nvSpPr>
        <p:spPr>
          <a:xfrm rot="19172842" flipH="1">
            <a:off x="452927" y="2875795"/>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06" name="105 Paralelogramo"/>
          <p:cNvSpPr/>
          <p:nvPr/>
        </p:nvSpPr>
        <p:spPr>
          <a:xfrm rot="19172842" flipH="1">
            <a:off x="932924" y="2875795"/>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07" name="106 Paralelogramo"/>
          <p:cNvSpPr/>
          <p:nvPr/>
        </p:nvSpPr>
        <p:spPr>
          <a:xfrm rot="19172842" flipH="1">
            <a:off x="1425643" y="2875795"/>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08" name="107 Paralelogramo"/>
          <p:cNvSpPr/>
          <p:nvPr/>
        </p:nvSpPr>
        <p:spPr>
          <a:xfrm rot="19172842" flipH="1">
            <a:off x="1918361" y="2875795"/>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09" name="108 Paralelogramo"/>
          <p:cNvSpPr/>
          <p:nvPr/>
        </p:nvSpPr>
        <p:spPr>
          <a:xfrm rot="19172842" flipH="1">
            <a:off x="2418172" y="2865708"/>
            <a:ext cx="929637" cy="102785"/>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10" name="109 Paralelogramo"/>
          <p:cNvSpPr/>
          <p:nvPr/>
        </p:nvSpPr>
        <p:spPr>
          <a:xfrm rot="19172842" flipH="1">
            <a:off x="3076787" y="2820721"/>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11" name="110 Paralelogramo"/>
          <p:cNvSpPr/>
          <p:nvPr/>
        </p:nvSpPr>
        <p:spPr>
          <a:xfrm rot="19172842" flipH="1">
            <a:off x="-30336" y="2065896"/>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12" name="111 Paralelogramo"/>
          <p:cNvSpPr/>
          <p:nvPr/>
        </p:nvSpPr>
        <p:spPr>
          <a:xfrm rot="19172842" flipH="1">
            <a:off x="462328" y="2065896"/>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13" name="112 Paralelogramo"/>
          <p:cNvSpPr/>
          <p:nvPr/>
        </p:nvSpPr>
        <p:spPr>
          <a:xfrm rot="19172842" flipH="1">
            <a:off x="942325" y="2065896"/>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14" name="113 Paralelogramo"/>
          <p:cNvSpPr/>
          <p:nvPr/>
        </p:nvSpPr>
        <p:spPr>
          <a:xfrm rot="19172842" flipH="1">
            <a:off x="1435043" y="2065896"/>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15" name="114 Paralelogramo"/>
          <p:cNvSpPr/>
          <p:nvPr/>
        </p:nvSpPr>
        <p:spPr>
          <a:xfrm rot="19172842" flipH="1">
            <a:off x="1927761" y="2065896"/>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16" name="115 Paralelogramo"/>
          <p:cNvSpPr/>
          <p:nvPr/>
        </p:nvSpPr>
        <p:spPr>
          <a:xfrm rot="19172842" flipH="1">
            <a:off x="2427573" y="2055808"/>
            <a:ext cx="929637" cy="102785"/>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17" name="116 Paralelogramo"/>
          <p:cNvSpPr/>
          <p:nvPr/>
        </p:nvSpPr>
        <p:spPr>
          <a:xfrm rot="19172842" flipH="1">
            <a:off x="3086188" y="2010821"/>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18" name="117 Paralelogramo"/>
          <p:cNvSpPr/>
          <p:nvPr/>
        </p:nvSpPr>
        <p:spPr>
          <a:xfrm rot="19172842" flipH="1">
            <a:off x="-74256" y="1185954"/>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19" name="118 Paralelogramo"/>
          <p:cNvSpPr/>
          <p:nvPr/>
        </p:nvSpPr>
        <p:spPr>
          <a:xfrm rot="19172842" flipH="1">
            <a:off x="418407" y="1185954"/>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20" name="119 Paralelogramo"/>
          <p:cNvSpPr/>
          <p:nvPr/>
        </p:nvSpPr>
        <p:spPr>
          <a:xfrm rot="19172842" flipH="1">
            <a:off x="898404" y="1185954"/>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21" name="120 Paralelogramo"/>
          <p:cNvSpPr/>
          <p:nvPr/>
        </p:nvSpPr>
        <p:spPr>
          <a:xfrm rot="19172842" flipH="1">
            <a:off x="1391123" y="1185954"/>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22" name="121 Paralelogramo"/>
          <p:cNvSpPr/>
          <p:nvPr/>
        </p:nvSpPr>
        <p:spPr>
          <a:xfrm rot="19172842" flipH="1">
            <a:off x="1883841" y="1185954"/>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23" name="122 Paralelogramo"/>
          <p:cNvSpPr/>
          <p:nvPr/>
        </p:nvSpPr>
        <p:spPr>
          <a:xfrm rot="19172842" flipH="1">
            <a:off x="2383652" y="1175867"/>
            <a:ext cx="929637" cy="102785"/>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24" name="123 Paralelogramo"/>
          <p:cNvSpPr/>
          <p:nvPr/>
        </p:nvSpPr>
        <p:spPr>
          <a:xfrm rot="19172842" flipH="1">
            <a:off x="3042267" y="1130880"/>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25" name="124 Paralelogramo"/>
          <p:cNvSpPr/>
          <p:nvPr/>
        </p:nvSpPr>
        <p:spPr>
          <a:xfrm rot="19172842" flipH="1">
            <a:off x="-64856" y="376053"/>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26" name="125 Paralelogramo"/>
          <p:cNvSpPr/>
          <p:nvPr/>
        </p:nvSpPr>
        <p:spPr>
          <a:xfrm rot="19172842" flipH="1">
            <a:off x="427808" y="376053"/>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27" name="126 Paralelogramo"/>
          <p:cNvSpPr/>
          <p:nvPr/>
        </p:nvSpPr>
        <p:spPr>
          <a:xfrm rot="19172842" flipH="1">
            <a:off x="907805" y="376053"/>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28" name="127 Paralelogramo"/>
          <p:cNvSpPr/>
          <p:nvPr/>
        </p:nvSpPr>
        <p:spPr>
          <a:xfrm rot="19172842" flipH="1">
            <a:off x="1400523" y="376053"/>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29" name="128 Paralelogramo"/>
          <p:cNvSpPr/>
          <p:nvPr/>
        </p:nvSpPr>
        <p:spPr>
          <a:xfrm rot="19172842" flipH="1">
            <a:off x="1893241" y="376053"/>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30" name="129 Paralelogramo"/>
          <p:cNvSpPr/>
          <p:nvPr/>
        </p:nvSpPr>
        <p:spPr>
          <a:xfrm rot="19172842" flipH="1">
            <a:off x="2393053" y="365966"/>
            <a:ext cx="929637" cy="102785"/>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31" name="130 Paralelogramo"/>
          <p:cNvSpPr/>
          <p:nvPr/>
        </p:nvSpPr>
        <p:spPr>
          <a:xfrm rot="19172842" flipH="1">
            <a:off x="3051668" y="320979"/>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33" name="132 Paralelogramo"/>
          <p:cNvSpPr/>
          <p:nvPr/>
        </p:nvSpPr>
        <p:spPr>
          <a:xfrm rot="2427158">
            <a:off x="8179843" y="4638484"/>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34" name="133 Paralelogramo"/>
          <p:cNvSpPr/>
          <p:nvPr/>
        </p:nvSpPr>
        <p:spPr>
          <a:xfrm rot="2427158">
            <a:off x="7687180" y="4638484"/>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35" name="134 Paralelogramo"/>
          <p:cNvSpPr/>
          <p:nvPr/>
        </p:nvSpPr>
        <p:spPr>
          <a:xfrm rot="2427158">
            <a:off x="7207183" y="4638484"/>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36" name="135 Paralelogramo"/>
          <p:cNvSpPr/>
          <p:nvPr/>
        </p:nvSpPr>
        <p:spPr>
          <a:xfrm rot="2427158">
            <a:off x="6714464" y="4638484"/>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37" name="136 Paralelogramo"/>
          <p:cNvSpPr/>
          <p:nvPr/>
        </p:nvSpPr>
        <p:spPr>
          <a:xfrm rot="2427158">
            <a:off x="6221746" y="4638484"/>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38" name="137 Paralelogramo"/>
          <p:cNvSpPr/>
          <p:nvPr/>
        </p:nvSpPr>
        <p:spPr>
          <a:xfrm rot="2427158">
            <a:off x="5721935" y="4628397"/>
            <a:ext cx="929637" cy="102785"/>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39" name="138 Paralelogramo"/>
          <p:cNvSpPr/>
          <p:nvPr/>
        </p:nvSpPr>
        <p:spPr>
          <a:xfrm rot="2427158">
            <a:off x="5063320" y="4583410"/>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40" name="139 Paralelogramo"/>
          <p:cNvSpPr/>
          <p:nvPr/>
        </p:nvSpPr>
        <p:spPr>
          <a:xfrm rot="2427158">
            <a:off x="8170443" y="3828585"/>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41" name="140 Paralelogramo"/>
          <p:cNvSpPr/>
          <p:nvPr/>
        </p:nvSpPr>
        <p:spPr>
          <a:xfrm rot="2427158">
            <a:off x="7677779" y="3828585"/>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42" name="141 Paralelogramo"/>
          <p:cNvSpPr/>
          <p:nvPr/>
        </p:nvSpPr>
        <p:spPr>
          <a:xfrm rot="2427158">
            <a:off x="7197782" y="3828585"/>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43" name="142 Paralelogramo"/>
          <p:cNvSpPr/>
          <p:nvPr/>
        </p:nvSpPr>
        <p:spPr>
          <a:xfrm rot="2427158">
            <a:off x="6705064" y="3828585"/>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44" name="143 Paralelogramo"/>
          <p:cNvSpPr/>
          <p:nvPr/>
        </p:nvSpPr>
        <p:spPr>
          <a:xfrm rot="2427158">
            <a:off x="6212346" y="3828585"/>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45" name="144 Paralelogramo"/>
          <p:cNvSpPr/>
          <p:nvPr/>
        </p:nvSpPr>
        <p:spPr>
          <a:xfrm rot="2427158">
            <a:off x="5712534" y="3818497"/>
            <a:ext cx="929637" cy="102785"/>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46" name="145 Paralelogramo"/>
          <p:cNvSpPr/>
          <p:nvPr/>
        </p:nvSpPr>
        <p:spPr>
          <a:xfrm rot="2427158">
            <a:off x="5053919" y="3773511"/>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47" name="146 Paralelogramo"/>
          <p:cNvSpPr/>
          <p:nvPr/>
        </p:nvSpPr>
        <p:spPr>
          <a:xfrm rot="2427158">
            <a:off x="8179843" y="2894318"/>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48" name="147 Paralelogramo"/>
          <p:cNvSpPr/>
          <p:nvPr/>
        </p:nvSpPr>
        <p:spPr>
          <a:xfrm rot="2427158">
            <a:off x="7687180" y="2894318"/>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49" name="148 Paralelogramo"/>
          <p:cNvSpPr/>
          <p:nvPr/>
        </p:nvSpPr>
        <p:spPr>
          <a:xfrm rot="2427158">
            <a:off x="7207183" y="2894318"/>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50" name="149 Paralelogramo"/>
          <p:cNvSpPr/>
          <p:nvPr/>
        </p:nvSpPr>
        <p:spPr>
          <a:xfrm rot="2427158">
            <a:off x="6714464" y="2894318"/>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51" name="150 Paralelogramo"/>
          <p:cNvSpPr/>
          <p:nvPr/>
        </p:nvSpPr>
        <p:spPr>
          <a:xfrm rot="2427158">
            <a:off x="6221746" y="2894318"/>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52" name="151 Paralelogramo"/>
          <p:cNvSpPr/>
          <p:nvPr/>
        </p:nvSpPr>
        <p:spPr>
          <a:xfrm rot="2427158">
            <a:off x="5721935" y="2884231"/>
            <a:ext cx="929637" cy="102785"/>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53" name="152 Paralelogramo"/>
          <p:cNvSpPr/>
          <p:nvPr/>
        </p:nvSpPr>
        <p:spPr>
          <a:xfrm rot="2427158">
            <a:off x="5063320" y="2839244"/>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54" name="153 Paralelogramo"/>
          <p:cNvSpPr/>
          <p:nvPr/>
        </p:nvSpPr>
        <p:spPr>
          <a:xfrm rot="2427158">
            <a:off x="8170443" y="2084419"/>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55" name="154 Paralelogramo"/>
          <p:cNvSpPr/>
          <p:nvPr/>
        </p:nvSpPr>
        <p:spPr>
          <a:xfrm rot="2427158">
            <a:off x="7677779" y="2084419"/>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56" name="155 Paralelogramo"/>
          <p:cNvSpPr/>
          <p:nvPr/>
        </p:nvSpPr>
        <p:spPr>
          <a:xfrm rot="2427158">
            <a:off x="7197782" y="2084419"/>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57" name="156 Paralelogramo"/>
          <p:cNvSpPr/>
          <p:nvPr/>
        </p:nvSpPr>
        <p:spPr>
          <a:xfrm rot="2427158">
            <a:off x="6705064" y="2084419"/>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58" name="157 Paralelogramo"/>
          <p:cNvSpPr/>
          <p:nvPr/>
        </p:nvSpPr>
        <p:spPr>
          <a:xfrm rot="2427158">
            <a:off x="6212346" y="2084419"/>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59" name="158 Paralelogramo"/>
          <p:cNvSpPr/>
          <p:nvPr/>
        </p:nvSpPr>
        <p:spPr>
          <a:xfrm rot="2427158">
            <a:off x="5712534" y="2074331"/>
            <a:ext cx="929637" cy="102785"/>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60" name="159 Paralelogramo"/>
          <p:cNvSpPr/>
          <p:nvPr/>
        </p:nvSpPr>
        <p:spPr>
          <a:xfrm rot="2427158">
            <a:off x="5053919" y="2029344"/>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61" name="160 Paralelogramo"/>
          <p:cNvSpPr/>
          <p:nvPr/>
        </p:nvSpPr>
        <p:spPr>
          <a:xfrm rot="2427158">
            <a:off x="8214363" y="1204477"/>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62" name="161 Paralelogramo"/>
          <p:cNvSpPr/>
          <p:nvPr/>
        </p:nvSpPr>
        <p:spPr>
          <a:xfrm rot="2427158">
            <a:off x="7721700" y="1204477"/>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63" name="162 Paralelogramo"/>
          <p:cNvSpPr/>
          <p:nvPr/>
        </p:nvSpPr>
        <p:spPr>
          <a:xfrm rot="2427158">
            <a:off x="7241703" y="1204477"/>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64" name="163 Paralelogramo"/>
          <p:cNvSpPr/>
          <p:nvPr/>
        </p:nvSpPr>
        <p:spPr>
          <a:xfrm rot="2427158">
            <a:off x="6748984" y="1204477"/>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65" name="164 Paralelogramo"/>
          <p:cNvSpPr/>
          <p:nvPr/>
        </p:nvSpPr>
        <p:spPr>
          <a:xfrm rot="2427158">
            <a:off x="6256266" y="1204477"/>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66" name="165 Paralelogramo"/>
          <p:cNvSpPr/>
          <p:nvPr/>
        </p:nvSpPr>
        <p:spPr>
          <a:xfrm rot="2427158">
            <a:off x="5756455" y="1194390"/>
            <a:ext cx="929637" cy="102785"/>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67" name="166 Paralelogramo"/>
          <p:cNvSpPr/>
          <p:nvPr/>
        </p:nvSpPr>
        <p:spPr>
          <a:xfrm rot="2427158">
            <a:off x="5097840" y="1149403"/>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68" name="167 Paralelogramo"/>
          <p:cNvSpPr/>
          <p:nvPr/>
        </p:nvSpPr>
        <p:spPr>
          <a:xfrm rot="2427158">
            <a:off x="8204963" y="394576"/>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69" name="168 Paralelogramo"/>
          <p:cNvSpPr/>
          <p:nvPr/>
        </p:nvSpPr>
        <p:spPr>
          <a:xfrm rot="2427158">
            <a:off x="7712299" y="394576"/>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70" name="169 Paralelogramo"/>
          <p:cNvSpPr/>
          <p:nvPr/>
        </p:nvSpPr>
        <p:spPr>
          <a:xfrm rot="2427158">
            <a:off x="7232302" y="394576"/>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71" name="170 Paralelogramo"/>
          <p:cNvSpPr/>
          <p:nvPr/>
        </p:nvSpPr>
        <p:spPr>
          <a:xfrm rot="2427158">
            <a:off x="6739584" y="394576"/>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72" name="171 Paralelogramo"/>
          <p:cNvSpPr/>
          <p:nvPr/>
        </p:nvSpPr>
        <p:spPr>
          <a:xfrm rot="2427158">
            <a:off x="6246866" y="394576"/>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73" name="172 Paralelogramo"/>
          <p:cNvSpPr/>
          <p:nvPr/>
        </p:nvSpPr>
        <p:spPr>
          <a:xfrm rot="2427158">
            <a:off x="5747054" y="384489"/>
            <a:ext cx="929637" cy="102785"/>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174" name="173 Paralelogramo"/>
          <p:cNvSpPr/>
          <p:nvPr/>
        </p:nvSpPr>
        <p:spPr>
          <a:xfrm rot="2427158">
            <a:off x="5088439" y="339502"/>
            <a:ext cx="929637" cy="101980"/>
          </a:xfrm>
          <a:prstGeom prst="parallelogram">
            <a:avLst>
              <a:gd name="adj" fmla="val 88032"/>
            </a:avLst>
          </a:prstGeom>
          <a:noFill/>
          <a:ln w="60325" cap="rnd" cmpd="sng">
            <a:gradFill flip="none" rotWithShape="1">
              <a:gsLst>
                <a:gs pos="0">
                  <a:srgbClr val="FF3399"/>
                </a:gs>
                <a:gs pos="25000">
                  <a:srgbClr val="FF6633"/>
                </a:gs>
                <a:gs pos="50000">
                  <a:srgbClr val="FFFF00"/>
                </a:gs>
                <a:gs pos="75000">
                  <a:srgbClr val="01A78F"/>
                </a:gs>
                <a:gs pos="100000">
                  <a:srgbClr val="3366FF"/>
                </a:gs>
              </a:gsLst>
              <a:lin ang="0" scaled="1"/>
              <a:tileRect/>
            </a:gradFill>
            <a:prstDash val="sysDot"/>
          </a:ln>
          <a:effectLst>
            <a:reflection blurRad="6350" stA="85000" endPos="8000" dir="5400000" sy="-100000" algn="bl" rotWithShape="0"/>
          </a:effectLst>
          <a:scene3d>
            <a:camera prst="obliqueBottomLeft"/>
            <a:lightRig rig="flat" dir="t"/>
          </a:scene3d>
          <a:sp3d prstMaterial="metal">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87" name="86 Rectángulo"/>
          <p:cNvSpPr/>
          <p:nvPr/>
        </p:nvSpPr>
        <p:spPr>
          <a:xfrm>
            <a:off x="-6057" y="-164554"/>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018938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7"/>
                                        </p:tgtEl>
                                        <p:attrNameLst>
                                          <p:attrName>style.opacity</p:attrName>
                                        </p:attrNameLst>
                                      </p:cBhvr>
                                      <p:to>
                                        <p:strVal val="0"/>
                                      </p:to>
                                    </p:set>
                                    <p:animEffect filter="image" prLst="opacity: 0">
                                      <p:cBhvr rctx="IE">
                                        <p:cTn id="7" dur="indefinite"/>
                                        <p:tgtEl>
                                          <p:spTgt spid="8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31"/>
                                        </p:tgtEl>
                                        <p:attrNameLst>
                                          <p:attrName>style.visibility</p:attrName>
                                        </p:attrNameLst>
                                      </p:cBhvr>
                                      <p:to>
                                        <p:strVal val="visible"/>
                                      </p:to>
                                    </p:set>
                                    <p:anim calcmode="lin" valueType="num">
                                      <p:cBhvr additive="base">
                                        <p:cTn id="10" dur="4750" fill="hold"/>
                                        <p:tgtEl>
                                          <p:spTgt spid="131"/>
                                        </p:tgtEl>
                                        <p:attrNameLst>
                                          <p:attrName>ppt_x</p:attrName>
                                        </p:attrNameLst>
                                      </p:cBhvr>
                                      <p:tavLst>
                                        <p:tav tm="0">
                                          <p:val>
                                            <p:strVal val="0-#ppt_w/2"/>
                                          </p:val>
                                        </p:tav>
                                        <p:tav tm="100000">
                                          <p:val>
                                            <p:strVal val="#ppt_x"/>
                                          </p:val>
                                        </p:tav>
                                      </p:tavLst>
                                    </p:anim>
                                    <p:anim calcmode="lin" valueType="num">
                                      <p:cBhvr additive="base">
                                        <p:cTn id="11" dur="4750" fill="hold"/>
                                        <p:tgtEl>
                                          <p:spTgt spid="131"/>
                                        </p:tgtEl>
                                        <p:attrNameLst>
                                          <p:attrName>ppt_y</p:attrName>
                                        </p:attrNameLst>
                                      </p:cBhvr>
                                      <p:tavLst>
                                        <p:tav tm="0">
                                          <p:val>
                                            <p:strVal val="#ppt_y"/>
                                          </p:val>
                                        </p:tav>
                                        <p:tav tm="100000">
                                          <p:val>
                                            <p:strVal val="#ppt_y"/>
                                          </p:val>
                                        </p:tav>
                                      </p:tavLst>
                                    </p:anim>
                                  </p:childTnLst>
                                </p:cTn>
                              </p:par>
                              <p:par>
                                <p:cTn id="12" presetID="2" presetClass="exit" presetSubtype="2" fill="hold" grpId="1" nodeType="withEffect">
                                  <p:stCondLst>
                                    <p:cond delay="0"/>
                                  </p:stCondLst>
                                  <p:childTnLst>
                                    <p:anim calcmode="lin" valueType="num">
                                      <p:cBhvr additive="base">
                                        <p:cTn id="13" dur="4750"/>
                                        <p:tgtEl>
                                          <p:spTgt spid="131"/>
                                        </p:tgtEl>
                                        <p:attrNameLst>
                                          <p:attrName>ppt_x</p:attrName>
                                        </p:attrNameLst>
                                      </p:cBhvr>
                                      <p:tavLst>
                                        <p:tav tm="0">
                                          <p:val>
                                            <p:strVal val="ppt_x"/>
                                          </p:val>
                                        </p:tav>
                                        <p:tav tm="100000">
                                          <p:val>
                                            <p:strVal val="1+ppt_w/2"/>
                                          </p:val>
                                        </p:tav>
                                      </p:tavLst>
                                    </p:anim>
                                    <p:anim calcmode="lin" valueType="num">
                                      <p:cBhvr additive="base">
                                        <p:cTn id="14" dur="4750"/>
                                        <p:tgtEl>
                                          <p:spTgt spid="131"/>
                                        </p:tgtEl>
                                        <p:attrNameLst>
                                          <p:attrName>ppt_y</p:attrName>
                                        </p:attrNameLst>
                                      </p:cBhvr>
                                      <p:tavLst>
                                        <p:tav tm="0">
                                          <p:val>
                                            <p:strVal val="ppt_y"/>
                                          </p:val>
                                        </p:tav>
                                        <p:tav tm="100000">
                                          <p:val>
                                            <p:strVal val="ppt_y"/>
                                          </p:val>
                                        </p:tav>
                                      </p:tavLst>
                                    </p:anim>
                                    <p:set>
                                      <p:cBhvr>
                                        <p:cTn id="15" dur="1" fill="hold">
                                          <p:stCondLst>
                                            <p:cond delay="4749"/>
                                          </p:stCondLst>
                                        </p:cTn>
                                        <p:tgtEl>
                                          <p:spTgt spid="131"/>
                                        </p:tgtEl>
                                        <p:attrNameLst>
                                          <p:attrName>style.visibility</p:attrName>
                                        </p:attrNameLst>
                                      </p:cBhvr>
                                      <p:to>
                                        <p:strVal val="hidden"/>
                                      </p:to>
                                    </p:set>
                                  </p:childTnLst>
                                </p:cTn>
                              </p:par>
                              <p:par>
                                <p:cTn id="16" presetID="3" presetClass="exit" presetSubtype="5" fill="hold" grpId="2" nodeType="withEffect">
                                  <p:stCondLst>
                                    <p:cond delay="0"/>
                                  </p:stCondLst>
                                  <p:childTnLst>
                                    <p:animEffect transition="out" filter="blinds(vertical)">
                                      <p:cBhvr>
                                        <p:cTn id="17" dur="4750"/>
                                        <p:tgtEl>
                                          <p:spTgt spid="131"/>
                                        </p:tgtEl>
                                      </p:cBhvr>
                                    </p:animEffect>
                                    <p:set>
                                      <p:cBhvr>
                                        <p:cTn id="18" dur="1" fill="hold">
                                          <p:stCondLst>
                                            <p:cond delay="4749"/>
                                          </p:stCondLst>
                                        </p:cTn>
                                        <p:tgtEl>
                                          <p:spTgt spid="131"/>
                                        </p:tgtEl>
                                        <p:attrNameLst>
                                          <p:attrName>style.visibility</p:attrName>
                                        </p:attrNameLst>
                                      </p:cBhvr>
                                      <p:to>
                                        <p:strVal val="hidden"/>
                                      </p:to>
                                    </p:set>
                                  </p:childTnLst>
                                </p:cTn>
                              </p:par>
                              <p:par>
                                <p:cTn id="19" presetID="8" presetClass="emph" presetSubtype="0" fill="hold" grpId="3" nodeType="withEffect">
                                  <p:stCondLst>
                                    <p:cond delay="0"/>
                                  </p:stCondLst>
                                  <p:childTnLst>
                                    <p:animRot by="21600000">
                                      <p:cBhvr>
                                        <p:cTn id="20" dur="4750" fill="hold"/>
                                        <p:tgtEl>
                                          <p:spTgt spid="131"/>
                                        </p:tgtEl>
                                        <p:attrNameLst>
                                          <p:attrName>r</p:attrName>
                                        </p:attrNameLst>
                                      </p:cBhvr>
                                    </p:animRot>
                                  </p:childTnLst>
                                </p:cTn>
                              </p:par>
                              <p:par>
                                <p:cTn id="21" presetID="2" presetClass="entr" presetSubtype="8" fill="hold" grpId="0" nodeType="withEffect">
                                  <p:stCondLst>
                                    <p:cond delay="0"/>
                                  </p:stCondLst>
                                  <p:childTnLst>
                                    <p:set>
                                      <p:cBhvr>
                                        <p:cTn id="22" dur="1" fill="hold">
                                          <p:stCondLst>
                                            <p:cond delay="0"/>
                                          </p:stCondLst>
                                        </p:cTn>
                                        <p:tgtEl>
                                          <p:spTgt spid="130"/>
                                        </p:tgtEl>
                                        <p:attrNameLst>
                                          <p:attrName>style.visibility</p:attrName>
                                        </p:attrNameLst>
                                      </p:cBhvr>
                                      <p:to>
                                        <p:strVal val="visible"/>
                                      </p:to>
                                    </p:set>
                                    <p:anim calcmode="lin" valueType="num">
                                      <p:cBhvr additive="base">
                                        <p:cTn id="23" dur="4750" fill="hold"/>
                                        <p:tgtEl>
                                          <p:spTgt spid="130"/>
                                        </p:tgtEl>
                                        <p:attrNameLst>
                                          <p:attrName>ppt_x</p:attrName>
                                        </p:attrNameLst>
                                      </p:cBhvr>
                                      <p:tavLst>
                                        <p:tav tm="0">
                                          <p:val>
                                            <p:strVal val="0-#ppt_w/2"/>
                                          </p:val>
                                        </p:tav>
                                        <p:tav tm="100000">
                                          <p:val>
                                            <p:strVal val="#ppt_x"/>
                                          </p:val>
                                        </p:tav>
                                      </p:tavLst>
                                    </p:anim>
                                    <p:anim calcmode="lin" valueType="num">
                                      <p:cBhvr additive="base">
                                        <p:cTn id="24" dur="4750" fill="hold"/>
                                        <p:tgtEl>
                                          <p:spTgt spid="130"/>
                                        </p:tgtEl>
                                        <p:attrNameLst>
                                          <p:attrName>ppt_y</p:attrName>
                                        </p:attrNameLst>
                                      </p:cBhvr>
                                      <p:tavLst>
                                        <p:tav tm="0">
                                          <p:val>
                                            <p:strVal val="#ppt_y"/>
                                          </p:val>
                                        </p:tav>
                                        <p:tav tm="100000">
                                          <p:val>
                                            <p:strVal val="#ppt_y"/>
                                          </p:val>
                                        </p:tav>
                                      </p:tavLst>
                                    </p:anim>
                                  </p:childTnLst>
                                </p:cTn>
                              </p:par>
                              <p:par>
                                <p:cTn id="25" presetID="2" presetClass="exit" presetSubtype="2" fill="hold" grpId="1" nodeType="withEffect">
                                  <p:stCondLst>
                                    <p:cond delay="0"/>
                                  </p:stCondLst>
                                  <p:childTnLst>
                                    <p:anim calcmode="lin" valueType="num">
                                      <p:cBhvr additive="base">
                                        <p:cTn id="26" dur="4750"/>
                                        <p:tgtEl>
                                          <p:spTgt spid="130"/>
                                        </p:tgtEl>
                                        <p:attrNameLst>
                                          <p:attrName>ppt_x</p:attrName>
                                        </p:attrNameLst>
                                      </p:cBhvr>
                                      <p:tavLst>
                                        <p:tav tm="0">
                                          <p:val>
                                            <p:strVal val="ppt_x"/>
                                          </p:val>
                                        </p:tav>
                                        <p:tav tm="100000">
                                          <p:val>
                                            <p:strVal val="1+ppt_w/2"/>
                                          </p:val>
                                        </p:tav>
                                      </p:tavLst>
                                    </p:anim>
                                    <p:anim calcmode="lin" valueType="num">
                                      <p:cBhvr additive="base">
                                        <p:cTn id="27" dur="4750"/>
                                        <p:tgtEl>
                                          <p:spTgt spid="130"/>
                                        </p:tgtEl>
                                        <p:attrNameLst>
                                          <p:attrName>ppt_y</p:attrName>
                                        </p:attrNameLst>
                                      </p:cBhvr>
                                      <p:tavLst>
                                        <p:tav tm="0">
                                          <p:val>
                                            <p:strVal val="ppt_y"/>
                                          </p:val>
                                        </p:tav>
                                        <p:tav tm="100000">
                                          <p:val>
                                            <p:strVal val="ppt_y"/>
                                          </p:val>
                                        </p:tav>
                                      </p:tavLst>
                                    </p:anim>
                                    <p:set>
                                      <p:cBhvr>
                                        <p:cTn id="28" dur="1" fill="hold">
                                          <p:stCondLst>
                                            <p:cond delay="4749"/>
                                          </p:stCondLst>
                                        </p:cTn>
                                        <p:tgtEl>
                                          <p:spTgt spid="130"/>
                                        </p:tgtEl>
                                        <p:attrNameLst>
                                          <p:attrName>style.visibility</p:attrName>
                                        </p:attrNameLst>
                                      </p:cBhvr>
                                      <p:to>
                                        <p:strVal val="hidden"/>
                                      </p:to>
                                    </p:set>
                                  </p:childTnLst>
                                </p:cTn>
                              </p:par>
                              <p:par>
                                <p:cTn id="29" presetID="3" presetClass="exit" presetSubtype="5" fill="hold" grpId="2" nodeType="withEffect">
                                  <p:stCondLst>
                                    <p:cond delay="0"/>
                                  </p:stCondLst>
                                  <p:childTnLst>
                                    <p:animEffect transition="out" filter="blinds(vertical)">
                                      <p:cBhvr>
                                        <p:cTn id="30" dur="4750"/>
                                        <p:tgtEl>
                                          <p:spTgt spid="130"/>
                                        </p:tgtEl>
                                      </p:cBhvr>
                                    </p:animEffect>
                                    <p:set>
                                      <p:cBhvr>
                                        <p:cTn id="31" dur="1" fill="hold">
                                          <p:stCondLst>
                                            <p:cond delay="4749"/>
                                          </p:stCondLst>
                                        </p:cTn>
                                        <p:tgtEl>
                                          <p:spTgt spid="130"/>
                                        </p:tgtEl>
                                        <p:attrNameLst>
                                          <p:attrName>style.visibility</p:attrName>
                                        </p:attrNameLst>
                                      </p:cBhvr>
                                      <p:to>
                                        <p:strVal val="hidden"/>
                                      </p:to>
                                    </p:set>
                                  </p:childTnLst>
                                </p:cTn>
                              </p:par>
                              <p:par>
                                <p:cTn id="32" presetID="8" presetClass="emph" presetSubtype="0" fill="hold" grpId="3" nodeType="withEffect">
                                  <p:stCondLst>
                                    <p:cond delay="0"/>
                                  </p:stCondLst>
                                  <p:childTnLst>
                                    <p:animRot by="21600000">
                                      <p:cBhvr>
                                        <p:cTn id="33" dur="4750" fill="hold"/>
                                        <p:tgtEl>
                                          <p:spTgt spid="130"/>
                                        </p:tgtEl>
                                        <p:attrNameLst>
                                          <p:attrName>r</p:attrName>
                                        </p:attrNameLst>
                                      </p:cBhvr>
                                    </p:animRot>
                                  </p:childTnLst>
                                </p:cTn>
                              </p:par>
                              <p:par>
                                <p:cTn id="34" presetID="2" presetClass="entr" presetSubtype="8" fill="hold" grpId="0" nodeType="withEffect">
                                  <p:stCondLst>
                                    <p:cond delay="0"/>
                                  </p:stCondLst>
                                  <p:childTnLst>
                                    <p:set>
                                      <p:cBhvr>
                                        <p:cTn id="35" dur="1" fill="hold">
                                          <p:stCondLst>
                                            <p:cond delay="0"/>
                                          </p:stCondLst>
                                        </p:cTn>
                                        <p:tgtEl>
                                          <p:spTgt spid="129"/>
                                        </p:tgtEl>
                                        <p:attrNameLst>
                                          <p:attrName>style.visibility</p:attrName>
                                        </p:attrNameLst>
                                      </p:cBhvr>
                                      <p:to>
                                        <p:strVal val="visible"/>
                                      </p:to>
                                    </p:set>
                                    <p:anim calcmode="lin" valueType="num">
                                      <p:cBhvr additive="base">
                                        <p:cTn id="36" dur="4750" fill="hold"/>
                                        <p:tgtEl>
                                          <p:spTgt spid="129"/>
                                        </p:tgtEl>
                                        <p:attrNameLst>
                                          <p:attrName>ppt_x</p:attrName>
                                        </p:attrNameLst>
                                      </p:cBhvr>
                                      <p:tavLst>
                                        <p:tav tm="0">
                                          <p:val>
                                            <p:strVal val="0-#ppt_w/2"/>
                                          </p:val>
                                        </p:tav>
                                        <p:tav tm="100000">
                                          <p:val>
                                            <p:strVal val="#ppt_x"/>
                                          </p:val>
                                        </p:tav>
                                      </p:tavLst>
                                    </p:anim>
                                    <p:anim calcmode="lin" valueType="num">
                                      <p:cBhvr additive="base">
                                        <p:cTn id="37" dur="4750" fill="hold"/>
                                        <p:tgtEl>
                                          <p:spTgt spid="129"/>
                                        </p:tgtEl>
                                        <p:attrNameLst>
                                          <p:attrName>ppt_y</p:attrName>
                                        </p:attrNameLst>
                                      </p:cBhvr>
                                      <p:tavLst>
                                        <p:tav tm="0">
                                          <p:val>
                                            <p:strVal val="#ppt_y"/>
                                          </p:val>
                                        </p:tav>
                                        <p:tav tm="100000">
                                          <p:val>
                                            <p:strVal val="#ppt_y"/>
                                          </p:val>
                                        </p:tav>
                                      </p:tavLst>
                                    </p:anim>
                                  </p:childTnLst>
                                </p:cTn>
                              </p:par>
                              <p:par>
                                <p:cTn id="38" presetID="2" presetClass="exit" presetSubtype="2" fill="hold" grpId="1" nodeType="withEffect">
                                  <p:stCondLst>
                                    <p:cond delay="0"/>
                                  </p:stCondLst>
                                  <p:childTnLst>
                                    <p:anim calcmode="lin" valueType="num">
                                      <p:cBhvr additive="base">
                                        <p:cTn id="39" dur="4750"/>
                                        <p:tgtEl>
                                          <p:spTgt spid="129"/>
                                        </p:tgtEl>
                                        <p:attrNameLst>
                                          <p:attrName>ppt_x</p:attrName>
                                        </p:attrNameLst>
                                      </p:cBhvr>
                                      <p:tavLst>
                                        <p:tav tm="0">
                                          <p:val>
                                            <p:strVal val="ppt_x"/>
                                          </p:val>
                                        </p:tav>
                                        <p:tav tm="100000">
                                          <p:val>
                                            <p:strVal val="1+ppt_w/2"/>
                                          </p:val>
                                        </p:tav>
                                      </p:tavLst>
                                    </p:anim>
                                    <p:anim calcmode="lin" valueType="num">
                                      <p:cBhvr additive="base">
                                        <p:cTn id="40" dur="4750"/>
                                        <p:tgtEl>
                                          <p:spTgt spid="129"/>
                                        </p:tgtEl>
                                        <p:attrNameLst>
                                          <p:attrName>ppt_y</p:attrName>
                                        </p:attrNameLst>
                                      </p:cBhvr>
                                      <p:tavLst>
                                        <p:tav tm="0">
                                          <p:val>
                                            <p:strVal val="ppt_y"/>
                                          </p:val>
                                        </p:tav>
                                        <p:tav tm="100000">
                                          <p:val>
                                            <p:strVal val="ppt_y"/>
                                          </p:val>
                                        </p:tav>
                                      </p:tavLst>
                                    </p:anim>
                                    <p:set>
                                      <p:cBhvr>
                                        <p:cTn id="41" dur="1" fill="hold">
                                          <p:stCondLst>
                                            <p:cond delay="4749"/>
                                          </p:stCondLst>
                                        </p:cTn>
                                        <p:tgtEl>
                                          <p:spTgt spid="129"/>
                                        </p:tgtEl>
                                        <p:attrNameLst>
                                          <p:attrName>style.visibility</p:attrName>
                                        </p:attrNameLst>
                                      </p:cBhvr>
                                      <p:to>
                                        <p:strVal val="hidden"/>
                                      </p:to>
                                    </p:set>
                                  </p:childTnLst>
                                </p:cTn>
                              </p:par>
                              <p:par>
                                <p:cTn id="42" presetID="3" presetClass="exit" presetSubtype="5" fill="hold" grpId="2" nodeType="withEffect">
                                  <p:stCondLst>
                                    <p:cond delay="0"/>
                                  </p:stCondLst>
                                  <p:childTnLst>
                                    <p:animEffect transition="out" filter="blinds(vertical)">
                                      <p:cBhvr>
                                        <p:cTn id="43" dur="4750"/>
                                        <p:tgtEl>
                                          <p:spTgt spid="129"/>
                                        </p:tgtEl>
                                      </p:cBhvr>
                                    </p:animEffect>
                                    <p:set>
                                      <p:cBhvr>
                                        <p:cTn id="44" dur="1" fill="hold">
                                          <p:stCondLst>
                                            <p:cond delay="4749"/>
                                          </p:stCondLst>
                                        </p:cTn>
                                        <p:tgtEl>
                                          <p:spTgt spid="129"/>
                                        </p:tgtEl>
                                        <p:attrNameLst>
                                          <p:attrName>style.visibility</p:attrName>
                                        </p:attrNameLst>
                                      </p:cBhvr>
                                      <p:to>
                                        <p:strVal val="hidden"/>
                                      </p:to>
                                    </p:set>
                                  </p:childTnLst>
                                </p:cTn>
                              </p:par>
                              <p:par>
                                <p:cTn id="45" presetID="8" presetClass="emph" presetSubtype="0" fill="hold" grpId="3" nodeType="withEffect">
                                  <p:stCondLst>
                                    <p:cond delay="0"/>
                                  </p:stCondLst>
                                  <p:childTnLst>
                                    <p:animRot by="21600000">
                                      <p:cBhvr>
                                        <p:cTn id="46" dur="4750" fill="hold"/>
                                        <p:tgtEl>
                                          <p:spTgt spid="129"/>
                                        </p:tgtEl>
                                        <p:attrNameLst>
                                          <p:attrName>r</p:attrName>
                                        </p:attrNameLst>
                                      </p:cBhvr>
                                    </p:animRot>
                                  </p:childTnLst>
                                </p:cTn>
                              </p:par>
                              <p:par>
                                <p:cTn id="47" presetID="2" presetClass="entr" presetSubtype="8" fill="hold" grpId="0" nodeType="withEffect">
                                  <p:stCondLst>
                                    <p:cond delay="0"/>
                                  </p:stCondLst>
                                  <p:childTnLst>
                                    <p:set>
                                      <p:cBhvr>
                                        <p:cTn id="48" dur="1" fill="hold">
                                          <p:stCondLst>
                                            <p:cond delay="0"/>
                                          </p:stCondLst>
                                        </p:cTn>
                                        <p:tgtEl>
                                          <p:spTgt spid="128"/>
                                        </p:tgtEl>
                                        <p:attrNameLst>
                                          <p:attrName>style.visibility</p:attrName>
                                        </p:attrNameLst>
                                      </p:cBhvr>
                                      <p:to>
                                        <p:strVal val="visible"/>
                                      </p:to>
                                    </p:set>
                                    <p:anim calcmode="lin" valueType="num">
                                      <p:cBhvr additive="base">
                                        <p:cTn id="49" dur="4750" fill="hold"/>
                                        <p:tgtEl>
                                          <p:spTgt spid="128"/>
                                        </p:tgtEl>
                                        <p:attrNameLst>
                                          <p:attrName>ppt_x</p:attrName>
                                        </p:attrNameLst>
                                      </p:cBhvr>
                                      <p:tavLst>
                                        <p:tav tm="0">
                                          <p:val>
                                            <p:strVal val="0-#ppt_w/2"/>
                                          </p:val>
                                        </p:tav>
                                        <p:tav tm="100000">
                                          <p:val>
                                            <p:strVal val="#ppt_x"/>
                                          </p:val>
                                        </p:tav>
                                      </p:tavLst>
                                    </p:anim>
                                    <p:anim calcmode="lin" valueType="num">
                                      <p:cBhvr additive="base">
                                        <p:cTn id="50" dur="4750" fill="hold"/>
                                        <p:tgtEl>
                                          <p:spTgt spid="128"/>
                                        </p:tgtEl>
                                        <p:attrNameLst>
                                          <p:attrName>ppt_y</p:attrName>
                                        </p:attrNameLst>
                                      </p:cBhvr>
                                      <p:tavLst>
                                        <p:tav tm="0">
                                          <p:val>
                                            <p:strVal val="#ppt_y"/>
                                          </p:val>
                                        </p:tav>
                                        <p:tav tm="100000">
                                          <p:val>
                                            <p:strVal val="#ppt_y"/>
                                          </p:val>
                                        </p:tav>
                                      </p:tavLst>
                                    </p:anim>
                                  </p:childTnLst>
                                </p:cTn>
                              </p:par>
                              <p:par>
                                <p:cTn id="51" presetID="2" presetClass="exit" presetSubtype="2" fill="hold" grpId="1" nodeType="withEffect">
                                  <p:stCondLst>
                                    <p:cond delay="0"/>
                                  </p:stCondLst>
                                  <p:childTnLst>
                                    <p:anim calcmode="lin" valueType="num">
                                      <p:cBhvr additive="base">
                                        <p:cTn id="52" dur="4750"/>
                                        <p:tgtEl>
                                          <p:spTgt spid="128"/>
                                        </p:tgtEl>
                                        <p:attrNameLst>
                                          <p:attrName>ppt_x</p:attrName>
                                        </p:attrNameLst>
                                      </p:cBhvr>
                                      <p:tavLst>
                                        <p:tav tm="0">
                                          <p:val>
                                            <p:strVal val="ppt_x"/>
                                          </p:val>
                                        </p:tav>
                                        <p:tav tm="100000">
                                          <p:val>
                                            <p:strVal val="1+ppt_w/2"/>
                                          </p:val>
                                        </p:tav>
                                      </p:tavLst>
                                    </p:anim>
                                    <p:anim calcmode="lin" valueType="num">
                                      <p:cBhvr additive="base">
                                        <p:cTn id="53" dur="4750"/>
                                        <p:tgtEl>
                                          <p:spTgt spid="128"/>
                                        </p:tgtEl>
                                        <p:attrNameLst>
                                          <p:attrName>ppt_y</p:attrName>
                                        </p:attrNameLst>
                                      </p:cBhvr>
                                      <p:tavLst>
                                        <p:tav tm="0">
                                          <p:val>
                                            <p:strVal val="ppt_y"/>
                                          </p:val>
                                        </p:tav>
                                        <p:tav tm="100000">
                                          <p:val>
                                            <p:strVal val="ppt_y"/>
                                          </p:val>
                                        </p:tav>
                                      </p:tavLst>
                                    </p:anim>
                                    <p:set>
                                      <p:cBhvr>
                                        <p:cTn id="54" dur="1" fill="hold">
                                          <p:stCondLst>
                                            <p:cond delay="4749"/>
                                          </p:stCondLst>
                                        </p:cTn>
                                        <p:tgtEl>
                                          <p:spTgt spid="128"/>
                                        </p:tgtEl>
                                        <p:attrNameLst>
                                          <p:attrName>style.visibility</p:attrName>
                                        </p:attrNameLst>
                                      </p:cBhvr>
                                      <p:to>
                                        <p:strVal val="hidden"/>
                                      </p:to>
                                    </p:set>
                                  </p:childTnLst>
                                </p:cTn>
                              </p:par>
                              <p:par>
                                <p:cTn id="55" presetID="3" presetClass="exit" presetSubtype="5" fill="hold" grpId="2" nodeType="withEffect">
                                  <p:stCondLst>
                                    <p:cond delay="0"/>
                                  </p:stCondLst>
                                  <p:childTnLst>
                                    <p:animEffect transition="out" filter="blinds(vertical)">
                                      <p:cBhvr>
                                        <p:cTn id="56" dur="4750"/>
                                        <p:tgtEl>
                                          <p:spTgt spid="128"/>
                                        </p:tgtEl>
                                      </p:cBhvr>
                                    </p:animEffect>
                                    <p:set>
                                      <p:cBhvr>
                                        <p:cTn id="57" dur="1" fill="hold">
                                          <p:stCondLst>
                                            <p:cond delay="4749"/>
                                          </p:stCondLst>
                                        </p:cTn>
                                        <p:tgtEl>
                                          <p:spTgt spid="128"/>
                                        </p:tgtEl>
                                        <p:attrNameLst>
                                          <p:attrName>style.visibility</p:attrName>
                                        </p:attrNameLst>
                                      </p:cBhvr>
                                      <p:to>
                                        <p:strVal val="hidden"/>
                                      </p:to>
                                    </p:set>
                                  </p:childTnLst>
                                </p:cTn>
                              </p:par>
                              <p:par>
                                <p:cTn id="58" presetID="8" presetClass="emph" presetSubtype="0" fill="hold" grpId="3" nodeType="withEffect">
                                  <p:stCondLst>
                                    <p:cond delay="0"/>
                                  </p:stCondLst>
                                  <p:childTnLst>
                                    <p:animRot by="21600000">
                                      <p:cBhvr>
                                        <p:cTn id="59" dur="4750" fill="hold"/>
                                        <p:tgtEl>
                                          <p:spTgt spid="128"/>
                                        </p:tgtEl>
                                        <p:attrNameLst>
                                          <p:attrName>r</p:attrName>
                                        </p:attrNameLst>
                                      </p:cBhvr>
                                    </p:animRot>
                                  </p:childTnLst>
                                </p:cTn>
                              </p:par>
                              <p:par>
                                <p:cTn id="60" presetID="2" presetClass="entr" presetSubtype="8" fill="hold" grpId="0" nodeType="withEffect">
                                  <p:stCondLst>
                                    <p:cond delay="0"/>
                                  </p:stCondLst>
                                  <p:childTnLst>
                                    <p:set>
                                      <p:cBhvr>
                                        <p:cTn id="61" dur="1" fill="hold">
                                          <p:stCondLst>
                                            <p:cond delay="0"/>
                                          </p:stCondLst>
                                        </p:cTn>
                                        <p:tgtEl>
                                          <p:spTgt spid="127"/>
                                        </p:tgtEl>
                                        <p:attrNameLst>
                                          <p:attrName>style.visibility</p:attrName>
                                        </p:attrNameLst>
                                      </p:cBhvr>
                                      <p:to>
                                        <p:strVal val="visible"/>
                                      </p:to>
                                    </p:set>
                                    <p:anim calcmode="lin" valueType="num">
                                      <p:cBhvr additive="base">
                                        <p:cTn id="62" dur="4750" fill="hold"/>
                                        <p:tgtEl>
                                          <p:spTgt spid="127"/>
                                        </p:tgtEl>
                                        <p:attrNameLst>
                                          <p:attrName>ppt_x</p:attrName>
                                        </p:attrNameLst>
                                      </p:cBhvr>
                                      <p:tavLst>
                                        <p:tav tm="0">
                                          <p:val>
                                            <p:strVal val="0-#ppt_w/2"/>
                                          </p:val>
                                        </p:tav>
                                        <p:tav tm="100000">
                                          <p:val>
                                            <p:strVal val="#ppt_x"/>
                                          </p:val>
                                        </p:tav>
                                      </p:tavLst>
                                    </p:anim>
                                    <p:anim calcmode="lin" valueType="num">
                                      <p:cBhvr additive="base">
                                        <p:cTn id="63" dur="4750" fill="hold"/>
                                        <p:tgtEl>
                                          <p:spTgt spid="127"/>
                                        </p:tgtEl>
                                        <p:attrNameLst>
                                          <p:attrName>ppt_y</p:attrName>
                                        </p:attrNameLst>
                                      </p:cBhvr>
                                      <p:tavLst>
                                        <p:tav tm="0">
                                          <p:val>
                                            <p:strVal val="#ppt_y"/>
                                          </p:val>
                                        </p:tav>
                                        <p:tav tm="100000">
                                          <p:val>
                                            <p:strVal val="#ppt_y"/>
                                          </p:val>
                                        </p:tav>
                                      </p:tavLst>
                                    </p:anim>
                                  </p:childTnLst>
                                </p:cTn>
                              </p:par>
                              <p:par>
                                <p:cTn id="64" presetID="2" presetClass="exit" presetSubtype="2" fill="hold" grpId="1" nodeType="withEffect">
                                  <p:stCondLst>
                                    <p:cond delay="0"/>
                                  </p:stCondLst>
                                  <p:childTnLst>
                                    <p:anim calcmode="lin" valueType="num">
                                      <p:cBhvr additive="base">
                                        <p:cTn id="65" dur="4750"/>
                                        <p:tgtEl>
                                          <p:spTgt spid="127"/>
                                        </p:tgtEl>
                                        <p:attrNameLst>
                                          <p:attrName>ppt_x</p:attrName>
                                        </p:attrNameLst>
                                      </p:cBhvr>
                                      <p:tavLst>
                                        <p:tav tm="0">
                                          <p:val>
                                            <p:strVal val="ppt_x"/>
                                          </p:val>
                                        </p:tav>
                                        <p:tav tm="100000">
                                          <p:val>
                                            <p:strVal val="1+ppt_w/2"/>
                                          </p:val>
                                        </p:tav>
                                      </p:tavLst>
                                    </p:anim>
                                    <p:anim calcmode="lin" valueType="num">
                                      <p:cBhvr additive="base">
                                        <p:cTn id="66" dur="4750"/>
                                        <p:tgtEl>
                                          <p:spTgt spid="127"/>
                                        </p:tgtEl>
                                        <p:attrNameLst>
                                          <p:attrName>ppt_y</p:attrName>
                                        </p:attrNameLst>
                                      </p:cBhvr>
                                      <p:tavLst>
                                        <p:tav tm="0">
                                          <p:val>
                                            <p:strVal val="ppt_y"/>
                                          </p:val>
                                        </p:tav>
                                        <p:tav tm="100000">
                                          <p:val>
                                            <p:strVal val="ppt_y"/>
                                          </p:val>
                                        </p:tav>
                                      </p:tavLst>
                                    </p:anim>
                                    <p:set>
                                      <p:cBhvr>
                                        <p:cTn id="67" dur="1" fill="hold">
                                          <p:stCondLst>
                                            <p:cond delay="4749"/>
                                          </p:stCondLst>
                                        </p:cTn>
                                        <p:tgtEl>
                                          <p:spTgt spid="127"/>
                                        </p:tgtEl>
                                        <p:attrNameLst>
                                          <p:attrName>style.visibility</p:attrName>
                                        </p:attrNameLst>
                                      </p:cBhvr>
                                      <p:to>
                                        <p:strVal val="hidden"/>
                                      </p:to>
                                    </p:set>
                                  </p:childTnLst>
                                </p:cTn>
                              </p:par>
                              <p:par>
                                <p:cTn id="68" presetID="3" presetClass="exit" presetSubtype="5" fill="hold" grpId="2" nodeType="withEffect">
                                  <p:stCondLst>
                                    <p:cond delay="0"/>
                                  </p:stCondLst>
                                  <p:childTnLst>
                                    <p:animEffect transition="out" filter="blinds(vertical)">
                                      <p:cBhvr>
                                        <p:cTn id="69" dur="4750"/>
                                        <p:tgtEl>
                                          <p:spTgt spid="127"/>
                                        </p:tgtEl>
                                      </p:cBhvr>
                                    </p:animEffect>
                                    <p:set>
                                      <p:cBhvr>
                                        <p:cTn id="70" dur="1" fill="hold">
                                          <p:stCondLst>
                                            <p:cond delay="4749"/>
                                          </p:stCondLst>
                                        </p:cTn>
                                        <p:tgtEl>
                                          <p:spTgt spid="127"/>
                                        </p:tgtEl>
                                        <p:attrNameLst>
                                          <p:attrName>style.visibility</p:attrName>
                                        </p:attrNameLst>
                                      </p:cBhvr>
                                      <p:to>
                                        <p:strVal val="hidden"/>
                                      </p:to>
                                    </p:set>
                                  </p:childTnLst>
                                </p:cTn>
                              </p:par>
                              <p:par>
                                <p:cTn id="71" presetID="8" presetClass="emph" presetSubtype="0" fill="hold" grpId="3" nodeType="withEffect">
                                  <p:stCondLst>
                                    <p:cond delay="0"/>
                                  </p:stCondLst>
                                  <p:childTnLst>
                                    <p:animRot by="21600000">
                                      <p:cBhvr>
                                        <p:cTn id="72" dur="4750" fill="hold"/>
                                        <p:tgtEl>
                                          <p:spTgt spid="127"/>
                                        </p:tgtEl>
                                        <p:attrNameLst>
                                          <p:attrName>r</p:attrName>
                                        </p:attrNameLst>
                                      </p:cBhvr>
                                    </p:animRot>
                                  </p:childTnLst>
                                </p:cTn>
                              </p:par>
                              <p:par>
                                <p:cTn id="73" presetID="2" presetClass="entr" presetSubtype="8" fill="hold" grpId="0" nodeType="withEffect">
                                  <p:stCondLst>
                                    <p:cond delay="0"/>
                                  </p:stCondLst>
                                  <p:childTnLst>
                                    <p:set>
                                      <p:cBhvr>
                                        <p:cTn id="74" dur="1" fill="hold">
                                          <p:stCondLst>
                                            <p:cond delay="0"/>
                                          </p:stCondLst>
                                        </p:cTn>
                                        <p:tgtEl>
                                          <p:spTgt spid="126"/>
                                        </p:tgtEl>
                                        <p:attrNameLst>
                                          <p:attrName>style.visibility</p:attrName>
                                        </p:attrNameLst>
                                      </p:cBhvr>
                                      <p:to>
                                        <p:strVal val="visible"/>
                                      </p:to>
                                    </p:set>
                                    <p:anim calcmode="lin" valueType="num">
                                      <p:cBhvr additive="base">
                                        <p:cTn id="75" dur="4750" fill="hold"/>
                                        <p:tgtEl>
                                          <p:spTgt spid="126"/>
                                        </p:tgtEl>
                                        <p:attrNameLst>
                                          <p:attrName>ppt_x</p:attrName>
                                        </p:attrNameLst>
                                      </p:cBhvr>
                                      <p:tavLst>
                                        <p:tav tm="0">
                                          <p:val>
                                            <p:strVal val="0-#ppt_w/2"/>
                                          </p:val>
                                        </p:tav>
                                        <p:tav tm="100000">
                                          <p:val>
                                            <p:strVal val="#ppt_x"/>
                                          </p:val>
                                        </p:tav>
                                      </p:tavLst>
                                    </p:anim>
                                    <p:anim calcmode="lin" valueType="num">
                                      <p:cBhvr additive="base">
                                        <p:cTn id="76" dur="4750" fill="hold"/>
                                        <p:tgtEl>
                                          <p:spTgt spid="126"/>
                                        </p:tgtEl>
                                        <p:attrNameLst>
                                          <p:attrName>ppt_y</p:attrName>
                                        </p:attrNameLst>
                                      </p:cBhvr>
                                      <p:tavLst>
                                        <p:tav tm="0">
                                          <p:val>
                                            <p:strVal val="#ppt_y"/>
                                          </p:val>
                                        </p:tav>
                                        <p:tav tm="100000">
                                          <p:val>
                                            <p:strVal val="#ppt_y"/>
                                          </p:val>
                                        </p:tav>
                                      </p:tavLst>
                                    </p:anim>
                                  </p:childTnLst>
                                </p:cTn>
                              </p:par>
                              <p:par>
                                <p:cTn id="77" presetID="2" presetClass="exit" presetSubtype="2" fill="hold" grpId="1" nodeType="withEffect">
                                  <p:stCondLst>
                                    <p:cond delay="0"/>
                                  </p:stCondLst>
                                  <p:childTnLst>
                                    <p:anim calcmode="lin" valueType="num">
                                      <p:cBhvr additive="base">
                                        <p:cTn id="78" dur="4750"/>
                                        <p:tgtEl>
                                          <p:spTgt spid="126"/>
                                        </p:tgtEl>
                                        <p:attrNameLst>
                                          <p:attrName>ppt_x</p:attrName>
                                        </p:attrNameLst>
                                      </p:cBhvr>
                                      <p:tavLst>
                                        <p:tav tm="0">
                                          <p:val>
                                            <p:strVal val="ppt_x"/>
                                          </p:val>
                                        </p:tav>
                                        <p:tav tm="100000">
                                          <p:val>
                                            <p:strVal val="1+ppt_w/2"/>
                                          </p:val>
                                        </p:tav>
                                      </p:tavLst>
                                    </p:anim>
                                    <p:anim calcmode="lin" valueType="num">
                                      <p:cBhvr additive="base">
                                        <p:cTn id="79" dur="4750"/>
                                        <p:tgtEl>
                                          <p:spTgt spid="126"/>
                                        </p:tgtEl>
                                        <p:attrNameLst>
                                          <p:attrName>ppt_y</p:attrName>
                                        </p:attrNameLst>
                                      </p:cBhvr>
                                      <p:tavLst>
                                        <p:tav tm="0">
                                          <p:val>
                                            <p:strVal val="ppt_y"/>
                                          </p:val>
                                        </p:tav>
                                        <p:tav tm="100000">
                                          <p:val>
                                            <p:strVal val="ppt_y"/>
                                          </p:val>
                                        </p:tav>
                                      </p:tavLst>
                                    </p:anim>
                                    <p:set>
                                      <p:cBhvr>
                                        <p:cTn id="80" dur="1" fill="hold">
                                          <p:stCondLst>
                                            <p:cond delay="4749"/>
                                          </p:stCondLst>
                                        </p:cTn>
                                        <p:tgtEl>
                                          <p:spTgt spid="126"/>
                                        </p:tgtEl>
                                        <p:attrNameLst>
                                          <p:attrName>style.visibility</p:attrName>
                                        </p:attrNameLst>
                                      </p:cBhvr>
                                      <p:to>
                                        <p:strVal val="hidden"/>
                                      </p:to>
                                    </p:set>
                                  </p:childTnLst>
                                </p:cTn>
                              </p:par>
                              <p:par>
                                <p:cTn id="81" presetID="3" presetClass="exit" presetSubtype="5" fill="hold" grpId="2" nodeType="withEffect">
                                  <p:stCondLst>
                                    <p:cond delay="0"/>
                                  </p:stCondLst>
                                  <p:childTnLst>
                                    <p:animEffect transition="out" filter="blinds(vertical)">
                                      <p:cBhvr>
                                        <p:cTn id="82" dur="4750"/>
                                        <p:tgtEl>
                                          <p:spTgt spid="126"/>
                                        </p:tgtEl>
                                      </p:cBhvr>
                                    </p:animEffect>
                                    <p:set>
                                      <p:cBhvr>
                                        <p:cTn id="83" dur="1" fill="hold">
                                          <p:stCondLst>
                                            <p:cond delay="4749"/>
                                          </p:stCondLst>
                                        </p:cTn>
                                        <p:tgtEl>
                                          <p:spTgt spid="126"/>
                                        </p:tgtEl>
                                        <p:attrNameLst>
                                          <p:attrName>style.visibility</p:attrName>
                                        </p:attrNameLst>
                                      </p:cBhvr>
                                      <p:to>
                                        <p:strVal val="hidden"/>
                                      </p:to>
                                    </p:set>
                                  </p:childTnLst>
                                </p:cTn>
                              </p:par>
                              <p:par>
                                <p:cTn id="84" presetID="8" presetClass="emph" presetSubtype="0" fill="hold" grpId="3" nodeType="withEffect">
                                  <p:stCondLst>
                                    <p:cond delay="0"/>
                                  </p:stCondLst>
                                  <p:childTnLst>
                                    <p:animRot by="21600000">
                                      <p:cBhvr>
                                        <p:cTn id="85" dur="4750" fill="hold"/>
                                        <p:tgtEl>
                                          <p:spTgt spid="126"/>
                                        </p:tgtEl>
                                        <p:attrNameLst>
                                          <p:attrName>r</p:attrName>
                                        </p:attrNameLst>
                                      </p:cBhvr>
                                    </p:animRot>
                                  </p:childTnLst>
                                </p:cTn>
                              </p:par>
                              <p:par>
                                <p:cTn id="86" presetID="2" presetClass="entr" presetSubtype="8" fill="hold" grpId="0" nodeType="withEffect">
                                  <p:stCondLst>
                                    <p:cond delay="0"/>
                                  </p:stCondLst>
                                  <p:childTnLst>
                                    <p:set>
                                      <p:cBhvr>
                                        <p:cTn id="87" dur="1" fill="hold">
                                          <p:stCondLst>
                                            <p:cond delay="0"/>
                                          </p:stCondLst>
                                        </p:cTn>
                                        <p:tgtEl>
                                          <p:spTgt spid="125"/>
                                        </p:tgtEl>
                                        <p:attrNameLst>
                                          <p:attrName>style.visibility</p:attrName>
                                        </p:attrNameLst>
                                      </p:cBhvr>
                                      <p:to>
                                        <p:strVal val="visible"/>
                                      </p:to>
                                    </p:set>
                                    <p:anim calcmode="lin" valueType="num">
                                      <p:cBhvr additive="base">
                                        <p:cTn id="88" dur="4750" fill="hold"/>
                                        <p:tgtEl>
                                          <p:spTgt spid="125"/>
                                        </p:tgtEl>
                                        <p:attrNameLst>
                                          <p:attrName>ppt_x</p:attrName>
                                        </p:attrNameLst>
                                      </p:cBhvr>
                                      <p:tavLst>
                                        <p:tav tm="0">
                                          <p:val>
                                            <p:strVal val="0-#ppt_w/2"/>
                                          </p:val>
                                        </p:tav>
                                        <p:tav tm="100000">
                                          <p:val>
                                            <p:strVal val="#ppt_x"/>
                                          </p:val>
                                        </p:tav>
                                      </p:tavLst>
                                    </p:anim>
                                    <p:anim calcmode="lin" valueType="num">
                                      <p:cBhvr additive="base">
                                        <p:cTn id="89" dur="4750" fill="hold"/>
                                        <p:tgtEl>
                                          <p:spTgt spid="125"/>
                                        </p:tgtEl>
                                        <p:attrNameLst>
                                          <p:attrName>ppt_y</p:attrName>
                                        </p:attrNameLst>
                                      </p:cBhvr>
                                      <p:tavLst>
                                        <p:tav tm="0">
                                          <p:val>
                                            <p:strVal val="#ppt_y"/>
                                          </p:val>
                                        </p:tav>
                                        <p:tav tm="100000">
                                          <p:val>
                                            <p:strVal val="#ppt_y"/>
                                          </p:val>
                                        </p:tav>
                                      </p:tavLst>
                                    </p:anim>
                                  </p:childTnLst>
                                </p:cTn>
                              </p:par>
                              <p:par>
                                <p:cTn id="90" presetID="2" presetClass="exit" presetSubtype="2" fill="hold" grpId="1" nodeType="withEffect">
                                  <p:stCondLst>
                                    <p:cond delay="0"/>
                                  </p:stCondLst>
                                  <p:childTnLst>
                                    <p:anim calcmode="lin" valueType="num">
                                      <p:cBhvr additive="base">
                                        <p:cTn id="91" dur="4750"/>
                                        <p:tgtEl>
                                          <p:spTgt spid="125"/>
                                        </p:tgtEl>
                                        <p:attrNameLst>
                                          <p:attrName>ppt_x</p:attrName>
                                        </p:attrNameLst>
                                      </p:cBhvr>
                                      <p:tavLst>
                                        <p:tav tm="0">
                                          <p:val>
                                            <p:strVal val="ppt_x"/>
                                          </p:val>
                                        </p:tav>
                                        <p:tav tm="100000">
                                          <p:val>
                                            <p:strVal val="1+ppt_w/2"/>
                                          </p:val>
                                        </p:tav>
                                      </p:tavLst>
                                    </p:anim>
                                    <p:anim calcmode="lin" valueType="num">
                                      <p:cBhvr additive="base">
                                        <p:cTn id="92" dur="4750"/>
                                        <p:tgtEl>
                                          <p:spTgt spid="125"/>
                                        </p:tgtEl>
                                        <p:attrNameLst>
                                          <p:attrName>ppt_y</p:attrName>
                                        </p:attrNameLst>
                                      </p:cBhvr>
                                      <p:tavLst>
                                        <p:tav tm="0">
                                          <p:val>
                                            <p:strVal val="ppt_y"/>
                                          </p:val>
                                        </p:tav>
                                        <p:tav tm="100000">
                                          <p:val>
                                            <p:strVal val="ppt_y"/>
                                          </p:val>
                                        </p:tav>
                                      </p:tavLst>
                                    </p:anim>
                                    <p:set>
                                      <p:cBhvr>
                                        <p:cTn id="93" dur="1" fill="hold">
                                          <p:stCondLst>
                                            <p:cond delay="4749"/>
                                          </p:stCondLst>
                                        </p:cTn>
                                        <p:tgtEl>
                                          <p:spTgt spid="125"/>
                                        </p:tgtEl>
                                        <p:attrNameLst>
                                          <p:attrName>style.visibility</p:attrName>
                                        </p:attrNameLst>
                                      </p:cBhvr>
                                      <p:to>
                                        <p:strVal val="hidden"/>
                                      </p:to>
                                    </p:set>
                                  </p:childTnLst>
                                </p:cTn>
                              </p:par>
                              <p:par>
                                <p:cTn id="94" presetID="3" presetClass="exit" presetSubtype="5" fill="hold" grpId="2" nodeType="withEffect">
                                  <p:stCondLst>
                                    <p:cond delay="0"/>
                                  </p:stCondLst>
                                  <p:childTnLst>
                                    <p:animEffect transition="out" filter="blinds(vertical)">
                                      <p:cBhvr>
                                        <p:cTn id="95" dur="4750"/>
                                        <p:tgtEl>
                                          <p:spTgt spid="125"/>
                                        </p:tgtEl>
                                      </p:cBhvr>
                                    </p:animEffect>
                                    <p:set>
                                      <p:cBhvr>
                                        <p:cTn id="96" dur="1" fill="hold">
                                          <p:stCondLst>
                                            <p:cond delay="4749"/>
                                          </p:stCondLst>
                                        </p:cTn>
                                        <p:tgtEl>
                                          <p:spTgt spid="125"/>
                                        </p:tgtEl>
                                        <p:attrNameLst>
                                          <p:attrName>style.visibility</p:attrName>
                                        </p:attrNameLst>
                                      </p:cBhvr>
                                      <p:to>
                                        <p:strVal val="hidden"/>
                                      </p:to>
                                    </p:set>
                                  </p:childTnLst>
                                </p:cTn>
                              </p:par>
                              <p:par>
                                <p:cTn id="97" presetID="8" presetClass="emph" presetSubtype="0" fill="hold" grpId="3" nodeType="withEffect">
                                  <p:stCondLst>
                                    <p:cond delay="0"/>
                                  </p:stCondLst>
                                  <p:childTnLst>
                                    <p:animRot by="21600000">
                                      <p:cBhvr>
                                        <p:cTn id="98" dur="4750" fill="hold"/>
                                        <p:tgtEl>
                                          <p:spTgt spid="125"/>
                                        </p:tgtEl>
                                        <p:attrNameLst>
                                          <p:attrName>r</p:attrName>
                                        </p:attrNameLst>
                                      </p:cBhvr>
                                    </p:animRot>
                                  </p:childTnLst>
                                </p:cTn>
                              </p:par>
                              <p:par>
                                <p:cTn id="99" presetID="2" presetClass="entr" presetSubtype="8" fill="hold" grpId="0" nodeType="withEffect">
                                  <p:stCondLst>
                                    <p:cond delay="0"/>
                                  </p:stCondLst>
                                  <p:childTnLst>
                                    <p:set>
                                      <p:cBhvr>
                                        <p:cTn id="100" dur="1" fill="hold">
                                          <p:stCondLst>
                                            <p:cond delay="0"/>
                                          </p:stCondLst>
                                        </p:cTn>
                                        <p:tgtEl>
                                          <p:spTgt spid="118"/>
                                        </p:tgtEl>
                                        <p:attrNameLst>
                                          <p:attrName>style.visibility</p:attrName>
                                        </p:attrNameLst>
                                      </p:cBhvr>
                                      <p:to>
                                        <p:strVal val="visible"/>
                                      </p:to>
                                    </p:set>
                                    <p:anim calcmode="lin" valueType="num">
                                      <p:cBhvr additive="base">
                                        <p:cTn id="101" dur="4750" fill="hold"/>
                                        <p:tgtEl>
                                          <p:spTgt spid="118"/>
                                        </p:tgtEl>
                                        <p:attrNameLst>
                                          <p:attrName>ppt_x</p:attrName>
                                        </p:attrNameLst>
                                      </p:cBhvr>
                                      <p:tavLst>
                                        <p:tav tm="0">
                                          <p:val>
                                            <p:strVal val="0-#ppt_w/2"/>
                                          </p:val>
                                        </p:tav>
                                        <p:tav tm="100000">
                                          <p:val>
                                            <p:strVal val="#ppt_x"/>
                                          </p:val>
                                        </p:tav>
                                      </p:tavLst>
                                    </p:anim>
                                    <p:anim calcmode="lin" valueType="num">
                                      <p:cBhvr additive="base">
                                        <p:cTn id="102" dur="4750" fill="hold"/>
                                        <p:tgtEl>
                                          <p:spTgt spid="118"/>
                                        </p:tgtEl>
                                        <p:attrNameLst>
                                          <p:attrName>ppt_y</p:attrName>
                                        </p:attrNameLst>
                                      </p:cBhvr>
                                      <p:tavLst>
                                        <p:tav tm="0">
                                          <p:val>
                                            <p:strVal val="#ppt_y"/>
                                          </p:val>
                                        </p:tav>
                                        <p:tav tm="100000">
                                          <p:val>
                                            <p:strVal val="#ppt_y"/>
                                          </p:val>
                                        </p:tav>
                                      </p:tavLst>
                                    </p:anim>
                                  </p:childTnLst>
                                </p:cTn>
                              </p:par>
                              <p:par>
                                <p:cTn id="103" presetID="2" presetClass="exit" presetSubtype="2" fill="hold" grpId="1" nodeType="withEffect">
                                  <p:stCondLst>
                                    <p:cond delay="0"/>
                                  </p:stCondLst>
                                  <p:childTnLst>
                                    <p:anim calcmode="lin" valueType="num">
                                      <p:cBhvr additive="base">
                                        <p:cTn id="104" dur="4750"/>
                                        <p:tgtEl>
                                          <p:spTgt spid="118"/>
                                        </p:tgtEl>
                                        <p:attrNameLst>
                                          <p:attrName>ppt_x</p:attrName>
                                        </p:attrNameLst>
                                      </p:cBhvr>
                                      <p:tavLst>
                                        <p:tav tm="0">
                                          <p:val>
                                            <p:strVal val="ppt_x"/>
                                          </p:val>
                                        </p:tav>
                                        <p:tav tm="100000">
                                          <p:val>
                                            <p:strVal val="1+ppt_w/2"/>
                                          </p:val>
                                        </p:tav>
                                      </p:tavLst>
                                    </p:anim>
                                    <p:anim calcmode="lin" valueType="num">
                                      <p:cBhvr additive="base">
                                        <p:cTn id="105" dur="4750"/>
                                        <p:tgtEl>
                                          <p:spTgt spid="118"/>
                                        </p:tgtEl>
                                        <p:attrNameLst>
                                          <p:attrName>ppt_y</p:attrName>
                                        </p:attrNameLst>
                                      </p:cBhvr>
                                      <p:tavLst>
                                        <p:tav tm="0">
                                          <p:val>
                                            <p:strVal val="ppt_y"/>
                                          </p:val>
                                        </p:tav>
                                        <p:tav tm="100000">
                                          <p:val>
                                            <p:strVal val="ppt_y"/>
                                          </p:val>
                                        </p:tav>
                                      </p:tavLst>
                                    </p:anim>
                                    <p:set>
                                      <p:cBhvr>
                                        <p:cTn id="106" dur="1" fill="hold">
                                          <p:stCondLst>
                                            <p:cond delay="4749"/>
                                          </p:stCondLst>
                                        </p:cTn>
                                        <p:tgtEl>
                                          <p:spTgt spid="118"/>
                                        </p:tgtEl>
                                        <p:attrNameLst>
                                          <p:attrName>style.visibility</p:attrName>
                                        </p:attrNameLst>
                                      </p:cBhvr>
                                      <p:to>
                                        <p:strVal val="hidden"/>
                                      </p:to>
                                    </p:set>
                                  </p:childTnLst>
                                </p:cTn>
                              </p:par>
                              <p:par>
                                <p:cTn id="107" presetID="3" presetClass="exit" presetSubtype="5" fill="hold" grpId="2" nodeType="withEffect">
                                  <p:stCondLst>
                                    <p:cond delay="0"/>
                                  </p:stCondLst>
                                  <p:childTnLst>
                                    <p:animEffect transition="out" filter="blinds(vertical)">
                                      <p:cBhvr>
                                        <p:cTn id="108" dur="4750"/>
                                        <p:tgtEl>
                                          <p:spTgt spid="118"/>
                                        </p:tgtEl>
                                      </p:cBhvr>
                                    </p:animEffect>
                                    <p:set>
                                      <p:cBhvr>
                                        <p:cTn id="109" dur="1" fill="hold">
                                          <p:stCondLst>
                                            <p:cond delay="4749"/>
                                          </p:stCondLst>
                                        </p:cTn>
                                        <p:tgtEl>
                                          <p:spTgt spid="118"/>
                                        </p:tgtEl>
                                        <p:attrNameLst>
                                          <p:attrName>style.visibility</p:attrName>
                                        </p:attrNameLst>
                                      </p:cBhvr>
                                      <p:to>
                                        <p:strVal val="hidden"/>
                                      </p:to>
                                    </p:set>
                                  </p:childTnLst>
                                </p:cTn>
                              </p:par>
                              <p:par>
                                <p:cTn id="110" presetID="8" presetClass="emph" presetSubtype="0" fill="hold" grpId="3" nodeType="withEffect">
                                  <p:stCondLst>
                                    <p:cond delay="0"/>
                                  </p:stCondLst>
                                  <p:childTnLst>
                                    <p:animRot by="21600000">
                                      <p:cBhvr>
                                        <p:cTn id="111" dur="4750" fill="hold"/>
                                        <p:tgtEl>
                                          <p:spTgt spid="118"/>
                                        </p:tgtEl>
                                        <p:attrNameLst>
                                          <p:attrName>r</p:attrName>
                                        </p:attrNameLst>
                                      </p:cBhvr>
                                    </p:animRot>
                                  </p:childTnLst>
                                </p:cTn>
                              </p:par>
                              <p:par>
                                <p:cTn id="112" presetID="2" presetClass="entr" presetSubtype="8" fill="hold" grpId="0" nodeType="withEffect">
                                  <p:stCondLst>
                                    <p:cond delay="0"/>
                                  </p:stCondLst>
                                  <p:childTnLst>
                                    <p:set>
                                      <p:cBhvr>
                                        <p:cTn id="113" dur="1" fill="hold">
                                          <p:stCondLst>
                                            <p:cond delay="0"/>
                                          </p:stCondLst>
                                        </p:cTn>
                                        <p:tgtEl>
                                          <p:spTgt spid="124"/>
                                        </p:tgtEl>
                                        <p:attrNameLst>
                                          <p:attrName>style.visibility</p:attrName>
                                        </p:attrNameLst>
                                      </p:cBhvr>
                                      <p:to>
                                        <p:strVal val="visible"/>
                                      </p:to>
                                    </p:set>
                                    <p:anim calcmode="lin" valueType="num">
                                      <p:cBhvr additive="base">
                                        <p:cTn id="114" dur="4750" fill="hold"/>
                                        <p:tgtEl>
                                          <p:spTgt spid="124"/>
                                        </p:tgtEl>
                                        <p:attrNameLst>
                                          <p:attrName>ppt_x</p:attrName>
                                        </p:attrNameLst>
                                      </p:cBhvr>
                                      <p:tavLst>
                                        <p:tav tm="0">
                                          <p:val>
                                            <p:strVal val="0-#ppt_w/2"/>
                                          </p:val>
                                        </p:tav>
                                        <p:tav tm="100000">
                                          <p:val>
                                            <p:strVal val="#ppt_x"/>
                                          </p:val>
                                        </p:tav>
                                      </p:tavLst>
                                    </p:anim>
                                    <p:anim calcmode="lin" valueType="num">
                                      <p:cBhvr additive="base">
                                        <p:cTn id="115" dur="4750" fill="hold"/>
                                        <p:tgtEl>
                                          <p:spTgt spid="124"/>
                                        </p:tgtEl>
                                        <p:attrNameLst>
                                          <p:attrName>ppt_y</p:attrName>
                                        </p:attrNameLst>
                                      </p:cBhvr>
                                      <p:tavLst>
                                        <p:tav tm="0">
                                          <p:val>
                                            <p:strVal val="#ppt_y"/>
                                          </p:val>
                                        </p:tav>
                                        <p:tav tm="100000">
                                          <p:val>
                                            <p:strVal val="#ppt_y"/>
                                          </p:val>
                                        </p:tav>
                                      </p:tavLst>
                                    </p:anim>
                                  </p:childTnLst>
                                </p:cTn>
                              </p:par>
                              <p:par>
                                <p:cTn id="116" presetID="2" presetClass="exit" presetSubtype="2" fill="hold" grpId="1" nodeType="withEffect">
                                  <p:stCondLst>
                                    <p:cond delay="0"/>
                                  </p:stCondLst>
                                  <p:childTnLst>
                                    <p:anim calcmode="lin" valueType="num">
                                      <p:cBhvr additive="base">
                                        <p:cTn id="117" dur="4750"/>
                                        <p:tgtEl>
                                          <p:spTgt spid="124"/>
                                        </p:tgtEl>
                                        <p:attrNameLst>
                                          <p:attrName>ppt_x</p:attrName>
                                        </p:attrNameLst>
                                      </p:cBhvr>
                                      <p:tavLst>
                                        <p:tav tm="0">
                                          <p:val>
                                            <p:strVal val="ppt_x"/>
                                          </p:val>
                                        </p:tav>
                                        <p:tav tm="100000">
                                          <p:val>
                                            <p:strVal val="1+ppt_w/2"/>
                                          </p:val>
                                        </p:tav>
                                      </p:tavLst>
                                    </p:anim>
                                    <p:anim calcmode="lin" valueType="num">
                                      <p:cBhvr additive="base">
                                        <p:cTn id="118" dur="4750"/>
                                        <p:tgtEl>
                                          <p:spTgt spid="124"/>
                                        </p:tgtEl>
                                        <p:attrNameLst>
                                          <p:attrName>ppt_y</p:attrName>
                                        </p:attrNameLst>
                                      </p:cBhvr>
                                      <p:tavLst>
                                        <p:tav tm="0">
                                          <p:val>
                                            <p:strVal val="ppt_y"/>
                                          </p:val>
                                        </p:tav>
                                        <p:tav tm="100000">
                                          <p:val>
                                            <p:strVal val="ppt_y"/>
                                          </p:val>
                                        </p:tav>
                                      </p:tavLst>
                                    </p:anim>
                                    <p:set>
                                      <p:cBhvr>
                                        <p:cTn id="119" dur="1" fill="hold">
                                          <p:stCondLst>
                                            <p:cond delay="4749"/>
                                          </p:stCondLst>
                                        </p:cTn>
                                        <p:tgtEl>
                                          <p:spTgt spid="124"/>
                                        </p:tgtEl>
                                        <p:attrNameLst>
                                          <p:attrName>style.visibility</p:attrName>
                                        </p:attrNameLst>
                                      </p:cBhvr>
                                      <p:to>
                                        <p:strVal val="hidden"/>
                                      </p:to>
                                    </p:set>
                                  </p:childTnLst>
                                </p:cTn>
                              </p:par>
                              <p:par>
                                <p:cTn id="120" presetID="3" presetClass="exit" presetSubtype="5" fill="hold" grpId="2" nodeType="withEffect">
                                  <p:stCondLst>
                                    <p:cond delay="0"/>
                                  </p:stCondLst>
                                  <p:childTnLst>
                                    <p:animEffect transition="out" filter="blinds(vertical)">
                                      <p:cBhvr>
                                        <p:cTn id="121" dur="4750"/>
                                        <p:tgtEl>
                                          <p:spTgt spid="124"/>
                                        </p:tgtEl>
                                      </p:cBhvr>
                                    </p:animEffect>
                                    <p:set>
                                      <p:cBhvr>
                                        <p:cTn id="122" dur="1" fill="hold">
                                          <p:stCondLst>
                                            <p:cond delay="4749"/>
                                          </p:stCondLst>
                                        </p:cTn>
                                        <p:tgtEl>
                                          <p:spTgt spid="124"/>
                                        </p:tgtEl>
                                        <p:attrNameLst>
                                          <p:attrName>style.visibility</p:attrName>
                                        </p:attrNameLst>
                                      </p:cBhvr>
                                      <p:to>
                                        <p:strVal val="hidden"/>
                                      </p:to>
                                    </p:set>
                                  </p:childTnLst>
                                </p:cTn>
                              </p:par>
                              <p:par>
                                <p:cTn id="123" presetID="8" presetClass="emph" presetSubtype="0" fill="hold" grpId="3" nodeType="withEffect">
                                  <p:stCondLst>
                                    <p:cond delay="0"/>
                                  </p:stCondLst>
                                  <p:childTnLst>
                                    <p:animRot by="21600000">
                                      <p:cBhvr>
                                        <p:cTn id="124" dur="4750" fill="hold"/>
                                        <p:tgtEl>
                                          <p:spTgt spid="124"/>
                                        </p:tgtEl>
                                        <p:attrNameLst>
                                          <p:attrName>r</p:attrName>
                                        </p:attrNameLst>
                                      </p:cBhvr>
                                    </p:animRot>
                                  </p:childTnLst>
                                </p:cTn>
                              </p:par>
                              <p:par>
                                <p:cTn id="125" presetID="2" presetClass="entr" presetSubtype="8" fill="hold" grpId="0" nodeType="withEffect">
                                  <p:stCondLst>
                                    <p:cond delay="0"/>
                                  </p:stCondLst>
                                  <p:childTnLst>
                                    <p:set>
                                      <p:cBhvr>
                                        <p:cTn id="126" dur="1" fill="hold">
                                          <p:stCondLst>
                                            <p:cond delay="0"/>
                                          </p:stCondLst>
                                        </p:cTn>
                                        <p:tgtEl>
                                          <p:spTgt spid="123"/>
                                        </p:tgtEl>
                                        <p:attrNameLst>
                                          <p:attrName>style.visibility</p:attrName>
                                        </p:attrNameLst>
                                      </p:cBhvr>
                                      <p:to>
                                        <p:strVal val="visible"/>
                                      </p:to>
                                    </p:set>
                                    <p:anim calcmode="lin" valueType="num">
                                      <p:cBhvr additive="base">
                                        <p:cTn id="127" dur="4750" fill="hold"/>
                                        <p:tgtEl>
                                          <p:spTgt spid="123"/>
                                        </p:tgtEl>
                                        <p:attrNameLst>
                                          <p:attrName>ppt_x</p:attrName>
                                        </p:attrNameLst>
                                      </p:cBhvr>
                                      <p:tavLst>
                                        <p:tav tm="0">
                                          <p:val>
                                            <p:strVal val="0-#ppt_w/2"/>
                                          </p:val>
                                        </p:tav>
                                        <p:tav tm="100000">
                                          <p:val>
                                            <p:strVal val="#ppt_x"/>
                                          </p:val>
                                        </p:tav>
                                      </p:tavLst>
                                    </p:anim>
                                    <p:anim calcmode="lin" valueType="num">
                                      <p:cBhvr additive="base">
                                        <p:cTn id="128" dur="4750" fill="hold"/>
                                        <p:tgtEl>
                                          <p:spTgt spid="123"/>
                                        </p:tgtEl>
                                        <p:attrNameLst>
                                          <p:attrName>ppt_y</p:attrName>
                                        </p:attrNameLst>
                                      </p:cBhvr>
                                      <p:tavLst>
                                        <p:tav tm="0">
                                          <p:val>
                                            <p:strVal val="#ppt_y"/>
                                          </p:val>
                                        </p:tav>
                                        <p:tav tm="100000">
                                          <p:val>
                                            <p:strVal val="#ppt_y"/>
                                          </p:val>
                                        </p:tav>
                                      </p:tavLst>
                                    </p:anim>
                                  </p:childTnLst>
                                </p:cTn>
                              </p:par>
                              <p:par>
                                <p:cTn id="129" presetID="2" presetClass="exit" presetSubtype="2" fill="hold" grpId="1" nodeType="withEffect">
                                  <p:stCondLst>
                                    <p:cond delay="0"/>
                                  </p:stCondLst>
                                  <p:childTnLst>
                                    <p:anim calcmode="lin" valueType="num">
                                      <p:cBhvr additive="base">
                                        <p:cTn id="130" dur="4750"/>
                                        <p:tgtEl>
                                          <p:spTgt spid="123"/>
                                        </p:tgtEl>
                                        <p:attrNameLst>
                                          <p:attrName>ppt_x</p:attrName>
                                        </p:attrNameLst>
                                      </p:cBhvr>
                                      <p:tavLst>
                                        <p:tav tm="0">
                                          <p:val>
                                            <p:strVal val="ppt_x"/>
                                          </p:val>
                                        </p:tav>
                                        <p:tav tm="100000">
                                          <p:val>
                                            <p:strVal val="1+ppt_w/2"/>
                                          </p:val>
                                        </p:tav>
                                      </p:tavLst>
                                    </p:anim>
                                    <p:anim calcmode="lin" valueType="num">
                                      <p:cBhvr additive="base">
                                        <p:cTn id="131" dur="4750"/>
                                        <p:tgtEl>
                                          <p:spTgt spid="123"/>
                                        </p:tgtEl>
                                        <p:attrNameLst>
                                          <p:attrName>ppt_y</p:attrName>
                                        </p:attrNameLst>
                                      </p:cBhvr>
                                      <p:tavLst>
                                        <p:tav tm="0">
                                          <p:val>
                                            <p:strVal val="ppt_y"/>
                                          </p:val>
                                        </p:tav>
                                        <p:tav tm="100000">
                                          <p:val>
                                            <p:strVal val="ppt_y"/>
                                          </p:val>
                                        </p:tav>
                                      </p:tavLst>
                                    </p:anim>
                                    <p:set>
                                      <p:cBhvr>
                                        <p:cTn id="132" dur="1" fill="hold">
                                          <p:stCondLst>
                                            <p:cond delay="4749"/>
                                          </p:stCondLst>
                                        </p:cTn>
                                        <p:tgtEl>
                                          <p:spTgt spid="123"/>
                                        </p:tgtEl>
                                        <p:attrNameLst>
                                          <p:attrName>style.visibility</p:attrName>
                                        </p:attrNameLst>
                                      </p:cBhvr>
                                      <p:to>
                                        <p:strVal val="hidden"/>
                                      </p:to>
                                    </p:set>
                                  </p:childTnLst>
                                </p:cTn>
                              </p:par>
                              <p:par>
                                <p:cTn id="133" presetID="3" presetClass="exit" presetSubtype="5" fill="hold" grpId="2" nodeType="withEffect">
                                  <p:stCondLst>
                                    <p:cond delay="0"/>
                                  </p:stCondLst>
                                  <p:childTnLst>
                                    <p:animEffect transition="out" filter="blinds(vertical)">
                                      <p:cBhvr>
                                        <p:cTn id="134" dur="4750"/>
                                        <p:tgtEl>
                                          <p:spTgt spid="123"/>
                                        </p:tgtEl>
                                      </p:cBhvr>
                                    </p:animEffect>
                                    <p:set>
                                      <p:cBhvr>
                                        <p:cTn id="135" dur="1" fill="hold">
                                          <p:stCondLst>
                                            <p:cond delay="4749"/>
                                          </p:stCondLst>
                                        </p:cTn>
                                        <p:tgtEl>
                                          <p:spTgt spid="123"/>
                                        </p:tgtEl>
                                        <p:attrNameLst>
                                          <p:attrName>style.visibility</p:attrName>
                                        </p:attrNameLst>
                                      </p:cBhvr>
                                      <p:to>
                                        <p:strVal val="hidden"/>
                                      </p:to>
                                    </p:set>
                                  </p:childTnLst>
                                </p:cTn>
                              </p:par>
                              <p:par>
                                <p:cTn id="136" presetID="8" presetClass="emph" presetSubtype="0" fill="hold" grpId="3" nodeType="withEffect">
                                  <p:stCondLst>
                                    <p:cond delay="0"/>
                                  </p:stCondLst>
                                  <p:childTnLst>
                                    <p:animRot by="21600000">
                                      <p:cBhvr>
                                        <p:cTn id="137" dur="4750" fill="hold"/>
                                        <p:tgtEl>
                                          <p:spTgt spid="123"/>
                                        </p:tgtEl>
                                        <p:attrNameLst>
                                          <p:attrName>r</p:attrName>
                                        </p:attrNameLst>
                                      </p:cBhvr>
                                    </p:animRot>
                                  </p:childTnLst>
                                </p:cTn>
                              </p:par>
                              <p:par>
                                <p:cTn id="138" presetID="2" presetClass="entr" presetSubtype="8" fill="hold" grpId="0" nodeType="withEffect">
                                  <p:stCondLst>
                                    <p:cond delay="0"/>
                                  </p:stCondLst>
                                  <p:childTnLst>
                                    <p:set>
                                      <p:cBhvr>
                                        <p:cTn id="139" dur="1" fill="hold">
                                          <p:stCondLst>
                                            <p:cond delay="0"/>
                                          </p:stCondLst>
                                        </p:cTn>
                                        <p:tgtEl>
                                          <p:spTgt spid="122"/>
                                        </p:tgtEl>
                                        <p:attrNameLst>
                                          <p:attrName>style.visibility</p:attrName>
                                        </p:attrNameLst>
                                      </p:cBhvr>
                                      <p:to>
                                        <p:strVal val="visible"/>
                                      </p:to>
                                    </p:set>
                                    <p:anim calcmode="lin" valueType="num">
                                      <p:cBhvr additive="base">
                                        <p:cTn id="140" dur="4750" fill="hold"/>
                                        <p:tgtEl>
                                          <p:spTgt spid="122"/>
                                        </p:tgtEl>
                                        <p:attrNameLst>
                                          <p:attrName>ppt_x</p:attrName>
                                        </p:attrNameLst>
                                      </p:cBhvr>
                                      <p:tavLst>
                                        <p:tav tm="0">
                                          <p:val>
                                            <p:strVal val="0-#ppt_w/2"/>
                                          </p:val>
                                        </p:tav>
                                        <p:tav tm="100000">
                                          <p:val>
                                            <p:strVal val="#ppt_x"/>
                                          </p:val>
                                        </p:tav>
                                      </p:tavLst>
                                    </p:anim>
                                    <p:anim calcmode="lin" valueType="num">
                                      <p:cBhvr additive="base">
                                        <p:cTn id="141" dur="4750" fill="hold"/>
                                        <p:tgtEl>
                                          <p:spTgt spid="122"/>
                                        </p:tgtEl>
                                        <p:attrNameLst>
                                          <p:attrName>ppt_y</p:attrName>
                                        </p:attrNameLst>
                                      </p:cBhvr>
                                      <p:tavLst>
                                        <p:tav tm="0">
                                          <p:val>
                                            <p:strVal val="#ppt_y"/>
                                          </p:val>
                                        </p:tav>
                                        <p:tav tm="100000">
                                          <p:val>
                                            <p:strVal val="#ppt_y"/>
                                          </p:val>
                                        </p:tav>
                                      </p:tavLst>
                                    </p:anim>
                                  </p:childTnLst>
                                </p:cTn>
                              </p:par>
                              <p:par>
                                <p:cTn id="142" presetID="2" presetClass="exit" presetSubtype="2" fill="hold" grpId="1" nodeType="withEffect">
                                  <p:stCondLst>
                                    <p:cond delay="0"/>
                                  </p:stCondLst>
                                  <p:childTnLst>
                                    <p:anim calcmode="lin" valueType="num">
                                      <p:cBhvr additive="base">
                                        <p:cTn id="143" dur="4750"/>
                                        <p:tgtEl>
                                          <p:spTgt spid="122"/>
                                        </p:tgtEl>
                                        <p:attrNameLst>
                                          <p:attrName>ppt_x</p:attrName>
                                        </p:attrNameLst>
                                      </p:cBhvr>
                                      <p:tavLst>
                                        <p:tav tm="0">
                                          <p:val>
                                            <p:strVal val="ppt_x"/>
                                          </p:val>
                                        </p:tav>
                                        <p:tav tm="100000">
                                          <p:val>
                                            <p:strVal val="1+ppt_w/2"/>
                                          </p:val>
                                        </p:tav>
                                      </p:tavLst>
                                    </p:anim>
                                    <p:anim calcmode="lin" valueType="num">
                                      <p:cBhvr additive="base">
                                        <p:cTn id="144" dur="4750"/>
                                        <p:tgtEl>
                                          <p:spTgt spid="122"/>
                                        </p:tgtEl>
                                        <p:attrNameLst>
                                          <p:attrName>ppt_y</p:attrName>
                                        </p:attrNameLst>
                                      </p:cBhvr>
                                      <p:tavLst>
                                        <p:tav tm="0">
                                          <p:val>
                                            <p:strVal val="ppt_y"/>
                                          </p:val>
                                        </p:tav>
                                        <p:tav tm="100000">
                                          <p:val>
                                            <p:strVal val="ppt_y"/>
                                          </p:val>
                                        </p:tav>
                                      </p:tavLst>
                                    </p:anim>
                                    <p:set>
                                      <p:cBhvr>
                                        <p:cTn id="145" dur="1" fill="hold">
                                          <p:stCondLst>
                                            <p:cond delay="4749"/>
                                          </p:stCondLst>
                                        </p:cTn>
                                        <p:tgtEl>
                                          <p:spTgt spid="122"/>
                                        </p:tgtEl>
                                        <p:attrNameLst>
                                          <p:attrName>style.visibility</p:attrName>
                                        </p:attrNameLst>
                                      </p:cBhvr>
                                      <p:to>
                                        <p:strVal val="hidden"/>
                                      </p:to>
                                    </p:set>
                                  </p:childTnLst>
                                </p:cTn>
                              </p:par>
                              <p:par>
                                <p:cTn id="146" presetID="3" presetClass="exit" presetSubtype="5" fill="hold" grpId="2" nodeType="withEffect">
                                  <p:stCondLst>
                                    <p:cond delay="0"/>
                                  </p:stCondLst>
                                  <p:childTnLst>
                                    <p:animEffect transition="out" filter="blinds(vertical)">
                                      <p:cBhvr>
                                        <p:cTn id="147" dur="4750"/>
                                        <p:tgtEl>
                                          <p:spTgt spid="122"/>
                                        </p:tgtEl>
                                      </p:cBhvr>
                                    </p:animEffect>
                                    <p:set>
                                      <p:cBhvr>
                                        <p:cTn id="148" dur="1" fill="hold">
                                          <p:stCondLst>
                                            <p:cond delay="4749"/>
                                          </p:stCondLst>
                                        </p:cTn>
                                        <p:tgtEl>
                                          <p:spTgt spid="122"/>
                                        </p:tgtEl>
                                        <p:attrNameLst>
                                          <p:attrName>style.visibility</p:attrName>
                                        </p:attrNameLst>
                                      </p:cBhvr>
                                      <p:to>
                                        <p:strVal val="hidden"/>
                                      </p:to>
                                    </p:set>
                                  </p:childTnLst>
                                </p:cTn>
                              </p:par>
                              <p:par>
                                <p:cTn id="149" presetID="8" presetClass="emph" presetSubtype="0" fill="hold" grpId="3" nodeType="withEffect">
                                  <p:stCondLst>
                                    <p:cond delay="0"/>
                                  </p:stCondLst>
                                  <p:childTnLst>
                                    <p:animRot by="21600000">
                                      <p:cBhvr>
                                        <p:cTn id="150" dur="4750" fill="hold"/>
                                        <p:tgtEl>
                                          <p:spTgt spid="122"/>
                                        </p:tgtEl>
                                        <p:attrNameLst>
                                          <p:attrName>r</p:attrName>
                                        </p:attrNameLst>
                                      </p:cBhvr>
                                    </p:animRot>
                                  </p:childTnLst>
                                </p:cTn>
                              </p:par>
                              <p:par>
                                <p:cTn id="151" presetID="2" presetClass="entr" presetSubtype="8" fill="hold" grpId="0" nodeType="withEffect">
                                  <p:stCondLst>
                                    <p:cond delay="0"/>
                                  </p:stCondLst>
                                  <p:childTnLst>
                                    <p:set>
                                      <p:cBhvr>
                                        <p:cTn id="152" dur="1" fill="hold">
                                          <p:stCondLst>
                                            <p:cond delay="0"/>
                                          </p:stCondLst>
                                        </p:cTn>
                                        <p:tgtEl>
                                          <p:spTgt spid="121"/>
                                        </p:tgtEl>
                                        <p:attrNameLst>
                                          <p:attrName>style.visibility</p:attrName>
                                        </p:attrNameLst>
                                      </p:cBhvr>
                                      <p:to>
                                        <p:strVal val="visible"/>
                                      </p:to>
                                    </p:set>
                                    <p:anim calcmode="lin" valueType="num">
                                      <p:cBhvr additive="base">
                                        <p:cTn id="153" dur="4750" fill="hold"/>
                                        <p:tgtEl>
                                          <p:spTgt spid="121"/>
                                        </p:tgtEl>
                                        <p:attrNameLst>
                                          <p:attrName>ppt_x</p:attrName>
                                        </p:attrNameLst>
                                      </p:cBhvr>
                                      <p:tavLst>
                                        <p:tav tm="0">
                                          <p:val>
                                            <p:strVal val="0-#ppt_w/2"/>
                                          </p:val>
                                        </p:tav>
                                        <p:tav tm="100000">
                                          <p:val>
                                            <p:strVal val="#ppt_x"/>
                                          </p:val>
                                        </p:tav>
                                      </p:tavLst>
                                    </p:anim>
                                    <p:anim calcmode="lin" valueType="num">
                                      <p:cBhvr additive="base">
                                        <p:cTn id="154" dur="4750" fill="hold"/>
                                        <p:tgtEl>
                                          <p:spTgt spid="121"/>
                                        </p:tgtEl>
                                        <p:attrNameLst>
                                          <p:attrName>ppt_y</p:attrName>
                                        </p:attrNameLst>
                                      </p:cBhvr>
                                      <p:tavLst>
                                        <p:tav tm="0">
                                          <p:val>
                                            <p:strVal val="#ppt_y"/>
                                          </p:val>
                                        </p:tav>
                                        <p:tav tm="100000">
                                          <p:val>
                                            <p:strVal val="#ppt_y"/>
                                          </p:val>
                                        </p:tav>
                                      </p:tavLst>
                                    </p:anim>
                                  </p:childTnLst>
                                </p:cTn>
                              </p:par>
                              <p:par>
                                <p:cTn id="155" presetID="2" presetClass="exit" presetSubtype="2" fill="hold" grpId="1" nodeType="withEffect">
                                  <p:stCondLst>
                                    <p:cond delay="0"/>
                                  </p:stCondLst>
                                  <p:childTnLst>
                                    <p:anim calcmode="lin" valueType="num">
                                      <p:cBhvr additive="base">
                                        <p:cTn id="156" dur="4750"/>
                                        <p:tgtEl>
                                          <p:spTgt spid="121"/>
                                        </p:tgtEl>
                                        <p:attrNameLst>
                                          <p:attrName>ppt_x</p:attrName>
                                        </p:attrNameLst>
                                      </p:cBhvr>
                                      <p:tavLst>
                                        <p:tav tm="0">
                                          <p:val>
                                            <p:strVal val="ppt_x"/>
                                          </p:val>
                                        </p:tav>
                                        <p:tav tm="100000">
                                          <p:val>
                                            <p:strVal val="1+ppt_w/2"/>
                                          </p:val>
                                        </p:tav>
                                      </p:tavLst>
                                    </p:anim>
                                    <p:anim calcmode="lin" valueType="num">
                                      <p:cBhvr additive="base">
                                        <p:cTn id="157" dur="4750"/>
                                        <p:tgtEl>
                                          <p:spTgt spid="121"/>
                                        </p:tgtEl>
                                        <p:attrNameLst>
                                          <p:attrName>ppt_y</p:attrName>
                                        </p:attrNameLst>
                                      </p:cBhvr>
                                      <p:tavLst>
                                        <p:tav tm="0">
                                          <p:val>
                                            <p:strVal val="ppt_y"/>
                                          </p:val>
                                        </p:tav>
                                        <p:tav tm="100000">
                                          <p:val>
                                            <p:strVal val="ppt_y"/>
                                          </p:val>
                                        </p:tav>
                                      </p:tavLst>
                                    </p:anim>
                                    <p:set>
                                      <p:cBhvr>
                                        <p:cTn id="158" dur="1" fill="hold">
                                          <p:stCondLst>
                                            <p:cond delay="4749"/>
                                          </p:stCondLst>
                                        </p:cTn>
                                        <p:tgtEl>
                                          <p:spTgt spid="121"/>
                                        </p:tgtEl>
                                        <p:attrNameLst>
                                          <p:attrName>style.visibility</p:attrName>
                                        </p:attrNameLst>
                                      </p:cBhvr>
                                      <p:to>
                                        <p:strVal val="hidden"/>
                                      </p:to>
                                    </p:set>
                                  </p:childTnLst>
                                </p:cTn>
                              </p:par>
                              <p:par>
                                <p:cTn id="159" presetID="3" presetClass="exit" presetSubtype="5" fill="hold" grpId="2" nodeType="withEffect">
                                  <p:stCondLst>
                                    <p:cond delay="0"/>
                                  </p:stCondLst>
                                  <p:childTnLst>
                                    <p:animEffect transition="out" filter="blinds(vertical)">
                                      <p:cBhvr>
                                        <p:cTn id="160" dur="4750"/>
                                        <p:tgtEl>
                                          <p:spTgt spid="121"/>
                                        </p:tgtEl>
                                      </p:cBhvr>
                                    </p:animEffect>
                                    <p:set>
                                      <p:cBhvr>
                                        <p:cTn id="161" dur="1" fill="hold">
                                          <p:stCondLst>
                                            <p:cond delay="4749"/>
                                          </p:stCondLst>
                                        </p:cTn>
                                        <p:tgtEl>
                                          <p:spTgt spid="121"/>
                                        </p:tgtEl>
                                        <p:attrNameLst>
                                          <p:attrName>style.visibility</p:attrName>
                                        </p:attrNameLst>
                                      </p:cBhvr>
                                      <p:to>
                                        <p:strVal val="hidden"/>
                                      </p:to>
                                    </p:set>
                                  </p:childTnLst>
                                </p:cTn>
                              </p:par>
                              <p:par>
                                <p:cTn id="162" presetID="8" presetClass="emph" presetSubtype="0" fill="hold" grpId="3" nodeType="withEffect">
                                  <p:stCondLst>
                                    <p:cond delay="0"/>
                                  </p:stCondLst>
                                  <p:childTnLst>
                                    <p:animRot by="21600000">
                                      <p:cBhvr>
                                        <p:cTn id="163" dur="4750" fill="hold"/>
                                        <p:tgtEl>
                                          <p:spTgt spid="121"/>
                                        </p:tgtEl>
                                        <p:attrNameLst>
                                          <p:attrName>r</p:attrName>
                                        </p:attrNameLst>
                                      </p:cBhvr>
                                    </p:animRot>
                                  </p:childTnLst>
                                </p:cTn>
                              </p:par>
                              <p:par>
                                <p:cTn id="164" presetID="2" presetClass="entr" presetSubtype="8" fill="hold" grpId="0" nodeType="withEffect">
                                  <p:stCondLst>
                                    <p:cond delay="0"/>
                                  </p:stCondLst>
                                  <p:childTnLst>
                                    <p:set>
                                      <p:cBhvr>
                                        <p:cTn id="165" dur="1" fill="hold">
                                          <p:stCondLst>
                                            <p:cond delay="0"/>
                                          </p:stCondLst>
                                        </p:cTn>
                                        <p:tgtEl>
                                          <p:spTgt spid="120"/>
                                        </p:tgtEl>
                                        <p:attrNameLst>
                                          <p:attrName>style.visibility</p:attrName>
                                        </p:attrNameLst>
                                      </p:cBhvr>
                                      <p:to>
                                        <p:strVal val="visible"/>
                                      </p:to>
                                    </p:set>
                                    <p:anim calcmode="lin" valueType="num">
                                      <p:cBhvr additive="base">
                                        <p:cTn id="166" dur="4750" fill="hold"/>
                                        <p:tgtEl>
                                          <p:spTgt spid="120"/>
                                        </p:tgtEl>
                                        <p:attrNameLst>
                                          <p:attrName>ppt_x</p:attrName>
                                        </p:attrNameLst>
                                      </p:cBhvr>
                                      <p:tavLst>
                                        <p:tav tm="0">
                                          <p:val>
                                            <p:strVal val="0-#ppt_w/2"/>
                                          </p:val>
                                        </p:tav>
                                        <p:tav tm="100000">
                                          <p:val>
                                            <p:strVal val="#ppt_x"/>
                                          </p:val>
                                        </p:tav>
                                      </p:tavLst>
                                    </p:anim>
                                    <p:anim calcmode="lin" valueType="num">
                                      <p:cBhvr additive="base">
                                        <p:cTn id="167" dur="4750" fill="hold"/>
                                        <p:tgtEl>
                                          <p:spTgt spid="120"/>
                                        </p:tgtEl>
                                        <p:attrNameLst>
                                          <p:attrName>ppt_y</p:attrName>
                                        </p:attrNameLst>
                                      </p:cBhvr>
                                      <p:tavLst>
                                        <p:tav tm="0">
                                          <p:val>
                                            <p:strVal val="#ppt_y"/>
                                          </p:val>
                                        </p:tav>
                                        <p:tav tm="100000">
                                          <p:val>
                                            <p:strVal val="#ppt_y"/>
                                          </p:val>
                                        </p:tav>
                                      </p:tavLst>
                                    </p:anim>
                                  </p:childTnLst>
                                </p:cTn>
                              </p:par>
                              <p:par>
                                <p:cTn id="168" presetID="2" presetClass="exit" presetSubtype="2" fill="hold" grpId="1" nodeType="withEffect">
                                  <p:stCondLst>
                                    <p:cond delay="0"/>
                                  </p:stCondLst>
                                  <p:childTnLst>
                                    <p:anim calcmode="lin" valueType="num">
                                      <p:cBhvr additive="base">
                                        <p:cTn id="169" dur="4750"/>
                                        <p:tgtEl>
                                          <p:spTgt spid="120"/>
                                        </p:tgtEl>
                                        <p:attrNameLst>
                                          <p:attrName>ppt_x</p:attrName>
                                        </p:attrNameLst>
                                      </p:cBhvr>
                                      <p:tavLst>
                                        <p:tav tm="0">
                                          <p:val>
                                            <p:strVal val="ppt_x"/>
                                          </p:val>
                                        </p:tav>
                                        <p:tav tm="100000">
                                          <p:val>
                                            <p:strVal val="1+ppt_w/2"/>
                                          </p:val>
                                        </p:tav>
                                      </p:tavLst>
                                    </p:anim>
                                    <p:anim calcmode="lin" valueType="num">
                                      <p:cBhvr additive="base">
                                        <p:cTn id="170" dur="4750"/>
                                        <p:tgtEl>
                                          <p:spTgt spid="120"/>
                                        </p:tgtEl>
                                        <p:attrNameLst>
                                          <p:attrName>ppt_y</p:attrName>
                                        </p:attrNameLst>
                                      </p:cBhvr>
                                      <p:tavLst>
                                        <p:tav tm="0">
                                          <p:val>
                                            <p:strVal val="ppt_y"/>
                                          </p:val>
                                        </p:tav>
                                        <p:tav tm="100000">
                                          <p:val>
                                            <p:strVal val="ppt_y"/>
                                          </p:val>
                                        </p:tav>
                                      </p:tavLst>
                                    </p:anim>
                                    <p:set>
                                      <p:cBhvr>
                                        <p:cTn id="171" dur="1" fill="hold">
                                          <p:stCondLst>
                                            <p:cond delay="4749"/>
                                          </p:stCondLst>
                                        </p:cTn>
                                        <p:tgtEl>
                                          <p:spTgt spid="120"/>
                                        </p:tgtEl>
                                        <p:attrNameLst>
                                          <p:attrName>style.visibility</p:attrName>
                                        </p:attrNameLst>
                                      </p:cBhvr>
                                      <p:to>
                                        <p:strVal val="hidden"/>
                                      </p:to>
                                    </p:set>
                                  </p:childTnLst>
                                </p:cTn>
                              </p:par>
                              <p:par>
                                <p:cTn id="172" presetID="3" presetClass="exit" presetSubtype="5" fill="hold" grpId="2" nodeType="withEffect">
                                  <p:stCondLst>
                                    <p:cond delay="0"/>
                                  </p:stCondLst>
                                  <p:childTnLst>
                                    <p:animEffect transition="out" filter="blinds(vertical)">
                                      <p:cBhvr>
                                        <p:cTn id="173" dur="4750"/>
                                        <p:tgtEl>
                                          <p:spTgt spid="120"/>
                                        </p:tgtEl>
                                      </p:cBhvr>
                                    </p:animEffect>
                                    <p:set>
                                      <p:cBhvr>
                                        <p:cTn id="174" dur="1" fill="hold">
                                          <p:stCondLst>
                                            <p:cond delay="4749"/>
                                          </p:stCondLst>
                                        </p:cTn>
                                        <p:tgtEl>
                                          <p:spTgt spid="120"/>
                                        </p:tgtEl>
                                        <p:attrNameLst>
                                          <p:attrName>style.visibility</p:attrName>
                                        </p:attrNameLst>
                                      </p:cBhvr>
                                      <p:to>
                                        <p:strVal val="hidden"/>
                                      </p:to>
                                    </p:set>
                                  </p:childTnLst>
                                </p:cTn>
                              </p:par>
                              <p:par>
                                <p:cTn id="175" presetID="8" presetClass="emph" presetSubtype="0" fill="hold" grpId="3" nodeType="withEffect">
                                  <p:stCondLst>
                                    <p:cond delay="0"/>
                                  </p:stCondLst>
                                  <p:childTnLst>
                                    <p:animRot by="21600000">
                                      <p:cBhvr>
                                        <p:cTn id="176" dur="4750" fill="hold"/>
                                        <p:tgtEl>
                                          <p:spTgt spid="120"/>
                                        </p:tgtEl>
                                        <p:attrNameLst>
                                          <p:attrName>r</p:attrName>
                                        </p:attrNameLst>
                                      </p:cBhvr>
                                    </p:animRot>
                                  </p:childTnLst>
                                </p:cTn>
                              </p:par>
                              <p:par>
                                <p:cTn id="177" presetID="2" presetClass="entr" presetSubtype="8" fill="hold" grpId="0" nodeType="withEffect">
                                  <p:stCondLst>
                                    <p:cond delay="0"/>
                                  </p:stCondLst>
                                  <p:childTnLst>
                                    <p:set>
                                      <p:cBhvr>
                                        <p:cTn id="178" dur="1" fill="hold">
                                          <p:stCondLst>
                                            <p:cond delay="0"/>
                                          </p:stCondLst>
                                        </p:cTn>
                                        <p:tgtEl>
                                          <p:spTgt spid="119"/>
                                        </p:tgtEl>
                                        <p:attrNameLst>
                                          <p:attrName>style.visibility</p:attrName>
                                        </p:attrNameLst>
                                      </p:cBhvr>
                                      <p:to>
                                        <p:strVal val="visible"/>
                                      </p:to>
                                    </p:set>
                                    <p:anim calcmode="lin" valueType="num">
                                      <p:cBhvr additive="base">
                                        <p:cTn id="179" dur="4750" fill="hold"/>
                                        <p:tgtEl>
                                          <p:spTgt spid="119"/>
                                        </p:tgtEl>
                                        <p:attrNameLst>
                                          <p:attrName>ppt_x</p:attrName>
                                        </p:attrNameLst>
                                      </p:cBhvr>
                                      <p:tavLst>
                                        <p:tav tm="0">
                                          <p:val>
                                            <p:strVal val="0-#ppt_w/2"/>
                                          </p:val>
                                        </p:tav>
                                        <p:tav tm="100000">
                                          <p:val>
                                            <p:strVal val="#ppt_x"/>
                                          </p:val>
                                        </p:tav>
                                      </p:tavLst>
                                    </p:anim>
                                    <p:anim calcmode="lin" valueType="num">
                                      <p:cBhvr additive="base">
                                        <p:cTn id="180" dur="4750" fill="hold"/>
                                        <p:tgtEl>
                                          <p:spTgt spid="119"/>
                                        </p:tgtEl>
                                        <p:attrNameLst>
                                          <p:attrName>ppt_y</p:attrName>
                                        </p:attrNameLst>
                                      </p:cBhvr>
                                      <p:tavLst>
                                        <p:tav tm="0">
                                          <p:val>
                                            <p:strVal val="#ppt_y"/>
                                          </p:val>
                                        </p:tav>
                                        <p:tav tm="100000">
                                          <p:val>
                                            <p:strVal val="#ppt_y"/>
                                          </p:val>
                                        </p:tav>
                                      </p:tavLst>
                                    </p:anim>
                                  </p:childTnLst>
                                </p:cTn>
                              </p:par>
                              <p:par>
                                <p:cTn id="181" presetID="2" presetClass="exit" presetSubtype="2" fill="hold" grpId="1" nodeType="withEffect">
                                  <p:stCondLst>
                                    <p:cond delay="0"/>
                                  </p:stCondLst>
                                  <p:childTnLst>
                                    <p:anim calcmode="lin" valueType="num">
                                      <p:cBhvr additive="base">
                                        <p:cTn id="182" dur="4750"/>
                                        <p:tgtEl>
                                          <p:spTgt spid="119"/>
                                        </p:tgtEl>
                                        <p:attrNameLst>
                                          <p:attrName>ppt_x</p:attrName>
                                        </p:attrNameLst>
                                      </p:cBhvr>
                                      <p:tavLst>
                                        <p:tav tm="0">
                                          <p:val>
                                            <p:strVal val="ppt_x"/>
                                          </p:val>
                                        </p:tav>
                                        <p:tav tm="100000">
                                          <p:val>
                                            <p:strVal val="1+ppt_w/2"/>
                                          </p:val>
                                        </p:tav>
                                      </p:tavLst>
                                    </p:anim>
                                    <p:anim calcmode="lin" valueType="num">
                                      <p:cBhvr additive="base">
                                        <p:cTn id="183" dur="4750"/>
                                        <p:tgtEl>
                                          <p:spTgt spid="119"/>
                                        </p:tgtEl>
                                        <p:attrNameLst>
                                          <p:attrName>ppt_y</p:attrName>
                                        </p:attrNameLst>
                                      </p:cBhvr>
                                      <p:tavLst>
                                        <p:tav tm="0">
                                          <p:val>
                                            <p:strVal val="ppt_y"/>
                                          </p:val>
                                        </p:tav>
                                        <p:tav tm="100000">
                                          <p:val>
                                            <p:strVal val="ppt_y"/>
                                          </p:val>
                                        </p:tav>
                                      </p:tavLst>
                                    </p:anim>
                                    <p:set>
                                      <p:cBhvr>
                                        <p:cTn id="184" dur="1" fill="hold">
                                          <p:stCondLst>
                                            <p:cond delay="4749"/>
                                          </p:stCondLst>
                                        </p:cTn>
                                        <p:tgtEl>
                                          <p:spTgt spid="119"/>
                                        </p:tgtEl>
                                        <p:attrNameLst>
                                          <p:attrName>style.visibility</p:attrName>
                                        </p:attrNameLst>
                                      </p:cBhvr>
                                      <p:to>
                                        <p:strVal val="hidden"/>
                                      </p:to>
                                    </p:set>
                                  </p:childTnLst>
                                </p:cTn>
                              </p:par>
                              <p:par>
                                <p:cTn id="185" presetID="3" presetClass="exit" presetSubtype="5" fill="hold" grpId="2" nodeType="withEffect">
                                  <p:stCondLst>
                                    <p:cond delay="0"/>
                                  </p:stCondLst>
                                  <p:childTnLst>
                                    <p:animEffect transition="out" filter="blinds(vertical)">
                                      <p:cBhvr>
                                        <p:cTn id="186" dur="4750"/>
                                        <p:tgtEl>
                                          <p:spTgt spid="119"/>
                                        </p:tgtEl>
                                      </p:cBhvr>
                                    </p:animEffect>
                                    <p:set>
                                      <p:cBhvr>
                                        <p:cTn id="187" dur="1" fill="hold">
                                          <p:stCondLst>
                                            <p:cond delay="4749"/>
                                          </p:stCondLst>
                                        </p:cTn>
                                        <p:tgtEl>
                                          <p:spTgt spid="119"/>
                                        </p:tgtEl>
                                        <p:attrNameLst>
                                          <p:attrName>style.visibility</p:attrName>
                                        </p:attrNameLst>
                                      </p:cBhvr>
                                      <p:to>
                                        <p:strVal val="hidden"/>
                                      </p:to>
                                    </p:set>
                                  </p:childTnLst>
                                </p:cTn>
                              </p:par>
                              <p:par>
                                <p:cTn id="188" presetID="8" presetClass="emph" presetSubtype="0" fill="hold" grpId="3" nodeType="withEffect">
                                  <p:stCondLst>
                                    <p:cond delay="0"/>
                                  </p:stCondLst>
                                  <p:childTnLst>
                                    <p:animRot by="21600000">
                                      <p:cBhvr>
                                        <p:cTn id="189" dur="4750" fill="hold"/>
                                        <p:tgtEl>
                                          <p:spTgt spid="119"/>
                                        </p:tgtEl>
                                        <p:attrNameLst>
                                          <p:attrName>r</p:attrName>
                                        </p:attrNameLst>
                                      </p:cBhvr>
                                    </p:animRot>
                                  </p:childTnLst>
                                </p:cTn>
                              </p:par>
                              <p:par>
                                <p:cTn id="190" presetID="2" presetClass="entr" presetSubtype="8" fill="hold" grpId="0" nodeType="withEffect">
                                  <p:stCondLst>
                                    <p:cond delay="0"/>
                                  </p:stCondLst>
                                  <p:childTnLst>
                                    <p:set>
                                      <p:cBhvr>
                                        <p:cTn id="191" dur="1" fill="hold">
                                          <p:stCondLst>
                                            <p:cond delay="0"/>
                                          </p:stCondLst>
                                        </p:cTn>
                                        <p:tgtEl>
                                          <p:spTgt spid="117"/>
                                        </p:tgtEl>
                                        <p:attrNameLst>
                                          <p:attrName>style.visibility</p:attrName>
                                        </p:attrNameLst>
                                      </p:cBhvr>
                                      <p:to>
                                        <p:strVal val="visible"/>
                                      </p:to>
                                    </p:set>
                                    <p:anim calcmode="lin" valueType="num">
                                      <p:cBhvr additive="base">
                                        <p:cTn id="192" dur="4750" fill="hold"/>
                                        <p:tgtEl>
                                          <p:spTgt spid="117"/>
                                        </p:tgtEl>
                                        <p:attrNameLst>
                                          <p:attrName>ppt_x</p:attrName>
                                        </p:attrNameLst>
                                      </p:cBhvr>
                                      <p:tavLst>
                                        <p:tav tm="0">
                                          <p:val>
                                            <p:strVal val="0-#ppt_w/2"/>
                                          </p:val>
                                        </p:tav>
                                        <p:tav tm="100000">
                                          <p:val>
                                            <p:strVal val="#ppt_x"/>
                                          </p:val>
                                        </p:tav>
                                      </p:tavLst>
                                    </p:anim>
                                    <p:anim calcmode="lin" valueType="num">
                                      <p:cBhvr additive="base">
                                        <p:cTn id="193" dur="4750" fill="hold"/>
                                        <p:tgtEl>
                                          <p:spTgt spid="117"/>
                                        </p:tgtEl>
                                        <p:attrNameLst>
                                          <p:attrName>ppt_y</p:attrName>
                                        </p:attrNameLst>
                                      </p:cBhvr>
                                      <p:tavLst>
                                        <p:tav tm="0">
                                          <p:val>
                                            <p:strVal val="#ppt_y"/>
                                          </p:val>
                                        </p:tav>
                                        <p:tav tm="100000">
                                          <p:val>
                                            <p:strVal val="#ppt_y"/>
                                          </p:val>
                                        </p:tav>
                                      </p:tavLst>
                                    </p:anim>
                                  </p:childTnLst>
                                </p:cTn>
                              </p:par>
                              <p:par>
                                <p:cTn id="194" presetID="2" presetClass="exit" presetSubtype="2" fill="hold" grpId="1" nodeType="withEffect">
                                  <p:stCondLst>
                                    <p:cond delay="0"/>
                                  </p:stCondLst>
                                  <p:childTnLst>
                                    <p:anim calcmode="lin" valueType="num">
                                      <p:cBhvr additive="base">
                                        <p:cTn id="195" dur="4750"/>
                                        <p:tgtEl>
                                          <p:spTgt spid="117"/>
                                        </p:tgtEl>
                                        <p:attrNameLst>
                                          <p:attrName>ppt_x</p:attrName>
                                        </p:attrNameLst>
                                      </p:cBhvr>
                                      <p:tavLst>
                                        <p:tav tm="0">
                                          <p:val>
                                            <p:strVal val="ppt_x"/>
                                          </p:val>
                                        </p:tav>
                                        <p:tav tm="100000">
                                          <p:val>
                                            <p:strVal val="1+ppt_w/2"/>
                                          </p:val>
                                        </p:tav>
                                      </p:tavLst>
                                    </p:anim>
                                    <p:anim calcmode="lin" valueType="num">
                                      <p:cBhvr additive="base">
                                        <p:cTn id="196" dur="4750"/>
                                        <p:tgtEl>
                                          <p:spTgt spid="117"/>
                                        </p:tgtEl>
                                        <p:attrNameLst>
                                          <p:attrName>ppt_y</p:attrName>
                                        </p:attrNameLst>
                                      </p:cBhvr>
                                      <p:tavLst>
                                        <p:tav tm="0">
                                          <p:val>
                                            <p:strVal val="ppt_y"/>
                                          </p:val>
                                        </p:tav>
                                        <p:tav tm="100000">
                                          <p:val>
                                            <p:strVal val="ppt_y"/>
                                          </p:val>
                                        </p:tav>
                                      </p:tavLst>
                                    </p:anim>
                                    <p:set>
                                      <p:cBhvr>
                                        <p:cTn id="197" dur="1" fill="hold">
                                          <p:stCondLst>
                                            <p:cond delay="4749"/>
                                          </p:stCondLst>
                                        </p:cTn>
                                        <p:tgtEl>
                                          <p:spTgt spid="117"/>
                                        </p:tgtEl>
                                        <p:attrNameLst>
                                          <p:attrName>style.visibility</p:attrName>
                                        </p:attrNameLst>
                                      </p:cBhvr>
                                      <p:to>
                                        <p:strVal val="hidden"/>
                                      </p:to>
                                    </p:set>
                                  </p:childTnLst>
                                </p:cTn>
                              </p:par>
                              <p:par>
                                <p:cTn id="198" presetID="3" presetClass="exit" presetSubtype="5" fill="hold" grpId="2" nodeType="withEffect">
                                  <p:stCondLst>
                                    <p:cond delay="0"/>
                                  </p:stCondLst>
                                  <p:childTnLst>
                                    <p:animEffect transition="out" filter="blinds(vertical)">
                                      <p:cBhvr>
                                        <p:cTn id="199" dur="4750"/>
                                        <p:tgtEl>
                                          <p:spTgt spid="117"/>
                                        </p:tgtEl>
                                      </p:cBhvr>
                                    </p:animEffect>
                                    <p:set>
                                      <p:cBhvr>
                                        <p:cTn id="200" dur="1" fill="hold">
                                          <p:stCondLst>
                                            <p:cond delay="4749"/>
                                          </p:stCondLst>
                                        </p:cTn>
                                        <p:tgtEl>
                                          <p:spTgt spid="117"/>
                                        </p:tgtEl>
                                        <p:attrNameLst>
                                          <p:attrName>style.visibility</p:attrName>
                                        </p:attrNameLst>
                                      </p:cBhvr>
                                      <p:to>
                                        <p:strVal val="hidden"/>
                                      </p:to>
                                    </p:set>
                                  </p:childTnLst>
                                </p:cTn>
                              </p:par>
                              <p:par>
                                <p:cTn id="201" presetID="8" presetClass="emph" presetSubtype="0" fill="hold" grpId="3" nodeType="withEffect">
                                  <p:stCondLst>
                                    <p:cond delay="0"/>
                                  </p:stCondLst>
                                  <p:childTnLst>
                                    <p:animRot by="21600000">
                                      <p:cBhvr>
                                        <p:cTn id="202" dur="4750" fill="hold"/>
                                        <p:tgtEl>
                                          <p:spTgt spid="117"/>
                                        </p:tgtEl>
                                        <p:attrNameLst>
                                          <p:attrName>r</p:attrName>
                                        </p:attrNameLst>
                                      </p:cBhvr>
                                    </p:animRot>
                                  </p:childTnLst>
                                </p:cTn>
                              </p:par>
                              <p:par>
                                <p:cTn id="203" presetID="2" presetClass="entr" presetSubtype="8" fill="hold" grpId="0" nodeType="withEffect">
                                  <p:stCondLst>
                                    <p:cond delay="0"/>
                                  </p:stCondLst>
                                  <p:childTnLst>
                                    <p:set>
                                      <p:cBhvr>
                                        <p:cTn id="204" dur="1" fill="hold">
                                          <p:stCondLst>
                                            <p:cond delay="0"/>
                                          </p:stCondLst>
                                        </p:cTn>
                                        <p:tgtEl>
                                          <p:spTgt spid="116"/>
                                        </p:tgtEl>
                                        <p:attrNameLst>
                                          <p:attrName>style.visibility</p:attrName>
                                        </p:attrNameLst>
                                      </p:cBhvr>
                                      <p:to>
                                        <p:strVal val="visible"/>
                                      </p:to>
                                    </p:set>
                                    <p:anim calcmode="lin" valueType="num">
                                      <p:cBhvr additive="base">
                                        <p:cTn id="205" dur="4750" fill="hold"/>
                                        <p:tgtEl>
                                          <p:spTgt spid="116"/>
                                        </p:tgtEl>
                                        <p:attrNameLst>
                                          <p:attrName>ppt_x</p:attrName>
                                        </p:attrNameLst>
                                      </p:cBhvr>
                                      <p:tavLst>
                                        <p:tav tm="0">
                                          <p:val>
                                            <p:strVal val="0-#ppt_w/2"/>
                                          </p:val>
                                        </p:tav>
                                        <p:tav tm="100000">
                                          <p:val>
                                            <p:strVal val="#ppt_x"/>
                                          </p:val>
                                        </p:tav>
                                      </p:tavLst>
                                    </p:anim>
                                    <p:anim calcmode="lin" valueType="num">
                                      <p:cBhvr additive="base">
                                        <p:cTn id="206" dur="4750" fill="hold"/>
                                        <p:tgtEl>
                                          <p:spTgt spid="116"/>
                                        </p:tgtEl>
                                        <p:attrNameLst>
                                          <p:attrName>ppt_y</p:attrName>
                                        </p:attrNameLst>
                                      </p:cBhvr>
                                      <p:tavLst>
                                        <p:tav tm="0">
                                          <p:val>
                                            <p:strVal val="#ppt_y"/>
                                          </p:val>
                                        </p:tav>
                                        <p:tav tm="100000">
                                          <p:val>
                                            <p:strVal val="#ppt_y"/>
                                          </p:val>
                                        </p:tav>
                                      </p:tavLst>
                                    </p:anim>
                                  </p:childTnLst>
                                </p:cTn>
                              </p:par>
                              <p:par>
                                <p:cTn id="207" presetID="2" presetClass="exit" presetSubtype="2" fill="hold" grpId="1" nodeType="withEffect">
                                  <p:stCondLst>
                                    <p:cond delay="0"/>
                                  </p:stCondLst>
                                  <p:childTnLst>
                                    <p:anim calcmode="lin" valueType="num">
                                      <p:cBhvr additive="base">
                                        <p:cTn id="208" dur="4750"/>
                                        <p:tgtEl>
                                          <p:spTgt spid="116"/>
                                        </p:tgtEl>
                                        <p:attrNameLst>
                                          <p:attrName>ppt_x</p:attrName>
                                        </p:attrNameLst>
                                      </p:cBhvr>
                                      <p:tavLst>
                                        <p:tav tm="0">
                                          <p:val>
                                            <p:strVal val="ppt_x"/>
                                          </p:val>
                                        </p:tav>
                                        <p:tav tm="100000">
                                          <p:val>
                                            <p:strVal val="1+ppt_w/2"/>
                                          </p:val>
                                        </p:tav>
                                      </p:tavLst>
                                    </p:anim>
                                    <p:anim calcmode="lin" valueType="num">
                                      <p:cBhvr additive="base">
                                        <p:cTn id="209" dur="4750"/>
                                        <p:tgtEl>
                                          <p:spTgt spid="116"/>
                                        </p:tgtEl>
                                        <p:attrNameLst>
                                          <p:attrName>ppt_y</p:attrName>
                                        </p:attrNameLst>
                                      </p:cBhvr>
                                      <p:tavLst>
                                        <p:tav tm="0">
                                          <p:val>
                                            <p:strVal val="ppt_y"/>
                                          </p:val>
                                        </p:tav>
                                        <p:tav tm="100000">
                                          <p:val>
                                            <p:strVal val="ppt_y"/>
                                          </p:val>
                                        </p:tav>
                                      </p:tavLst>
                                    </p:anim>
                                    <p:set>
                                      <p:cBhvr>
                                        <p:cTn id="210" dur="1" fill="hold">
                                          <p:stCondLst>
                                            <p:cond delay="4749"/>
                                          </p:stCondLst>
                                        </p:cTn>
                                        <p:tgtEl>
                                          <p:spTgt spid="116"/>
                                        </p:tgtEl>
                                        <p:attrNameLst>
                                          <p:attrName>style.visibility</p:attrName>
                                        </p:attrNameLst>
                                      </p:cBhvr>
                                      <p:to>
                                        <p:strVal val="hidden"/>
                                      </p:to>
                                    </p:set>
                                  </p:childTnLst>
                                </p:cTn>
                              </p:par>
                              <p:par>
                                <p:cTn id="211" presetID="3" presetClass="exit" presetSubtype="5" fill="hold" grpId="2" nodeType="withEffect">
                                  <p:stCondLst>
                                    <p:cond delay="0"/>
                                  </p:stCondLst>
                                  <p:childTnLst>
                                    <p:animEffect transition="out" filter="blinds(vertical)">
                                      <p:cBhvr>
                                        <p:cTn id="212" dur="4750"/>
                                        <p:tgtEl>
                                          <p:spTgt spid="116"/>
                                        </p:tgtEl>
                                      </p:cBhvr>
                                    </p:animEffect>
                                    <p:set>
                                      <p:cBhvr>
                                        <p:cTn id="213" dur="1" fill="hold">
                                          <p:stCondLst>
                                            <p:cond delay="4749"/>
                                          </p:stCondLst>
                                        </p:cTn>
                                        <p:tgtEl>
                                          <p:spTgt spid="116"/>
                                        </p:tgtEl>
                                        <p:attrNameLst>
                                          <p:attrName>style.visibility</p:attrName>
                                        </p:attrNameLst>
                                      </p:cBhvr>
                                      <p:to>
                                        <p:strVal val="hidden"/>
                                      </p:to>
                                    </p:set>
                                  </p:childTnLst>
                                </p:cTn>
                              </p:par>
                              <p:par>
                                <p:cTn id="214" presetID="8" presetClass="emph" presetSubtype="0" fill="hold" grpId="3" nodeType="withEffect">
                                  <p:stCondLst>
                                    <p:cond delay="0"/>
                                  </p:stCondLst>
                                  <p:childTnLst>
                                    <p:animRot by="21600000">
                                      <p:cBhvr>
                                        <p:cTn id="215" dur="4750" fill="hold"/>
                                        <p:tgtEl>
                                          <p:spTgt spid="116"/>
                                        </p:tgtEl>
                                        <p:attrNameLst>
                                          <p:attrName>r</p:attrName>
                                        </p:attrNameLst>
                                      </p:cBhvr>
                                    </p:animRot>
                                  </p:childTnLst>
                                </p:cTn>
                              </p:par>
                              <p:par>
                                <p:cTn id="216" presetID="2" presetClass="entr" presetSubtype="8" fill="hold" grpId="0" nodeType="withEffect">
                                  <p:stCondLst>
                                    <p:cond delay="0"/>
                                  </p:stCondLst>
                                  <p:childTnLst>
                                    <p:set>
                                      <p:cBhvr>
                                        <p:cTn id="217" dur="1" fill="hold">
                                          <p:stCondLst>
                                            <p:cond delay="0"/>
                                          </p:stCondLst>
                                        </p:cTn>
                                        <p:tgtEl>
                                          <p:spTgt spid="111"/>
                                        </p:tgtEl>
                                        <p:attrNameLst>
                                          <p:attrName>style.visibility</p:attrName>
                                        </p:attrNameLst>
                                      </p:cBhvr>
                                      <p:to>
                                        <p:strVal val="visible"/>
                                      </p:to>
                                    </p:set>
                                    <p:anim calcmode="lin" valueType="num">
                                      <p:cBhvr additive="base">
                                        <p:cTn id="218" dur="4750" fill="hold"/>
                                        <p:tgtEl>
                                          <p:spTgt spid="111"/>
                                        </p:tgtEl>
                                        <p:attrNameLst>
                                          <p:attrName>ppt_x</p:attrName>
                                        </p:attrNameLst>
                                      </p:cBhvr>
                                      <p:tavLst>
                                        <p:tav tm="0">
                                          <p:val>
                                            <p:strVal val="0-#ppt_w/2"/>
                                          </p:val>
                                        </p:tav>
                                        <p:tav tm="100000">
                                          <p:val>
                                            <p:strVal val="#ppt_x"/>
                                          </p:val>
                                        </p:tav>
                                      </p:tavLst>
                                    </p:anim>
                                    <p:anim calcmode="lin" valueType="num">
                                      <p:cBhvr additive="base">
                                        <p:cTn id="219" dur="4750" fill="hold"/>
                                        <p:tgtEl>
                                          <p:spTgt spid="111"/>
                                        </p:tgtEl>
                                        <p:attrNameLst>
                                          <p:attrName>ppt_y</p:attrName>
                                        </p:attrNameLst>
                                      </p:cBhvr>
                                      <p:tavLst>
                                        <p:tav tm="0">
                                          <p:val>
                                            <p:strVal val="#ppt_y"/>
                                          </p:val>
                                        </p:tav>
                                        <p:tav tm="100000">
                                          <p:val>
                                            <p:strVal val="#ppt_y"/>
                                          </p:val>
                                        </p:tav>
                                      </p:tavLst>
                                    </p:anim>
                                  </p:childTnLst>
                                </p:cTn>
                              </p:par>
                              <p:par>
                                <p:cTn id="220" presetID="2" presetClass="exit" presetSubtype="2" fill="hold" grpId="1" nodeType="withEffect">
                                  <p:stCondLst>
                                    <p:cond delay="0"/>
                                  </p:stCondLst>
                                  <p:childTnLst>
                                    <p:anim calcmode="lin" valueType="num">
                                      <p:cBhvr additive="base">
                                        <p:cTn id="221" dur="4750"/>
                                        <p:tgtEl>
                                          <p:spTgt spid="111"/>
                                        </p:tgtEl>
                                        <p:attrNameLst>
                                          <p:attrName>ppt_x</p:attrName>
                                        </p:attrNameLst>
                                      </p:cBhvr>
                                      <p:tavLst>
                                        <p:tav tm="0">
                                          <p:val>
                                            <p:strVal val="ppt_x"/>
                                          </p:val>
                                        </p:tav>
                                        <p:tav tm="100000">
                                          <p:val>
                                            <p:strVal val="1+ppt_w/2"/>
                                          </p:val>
                                        </p:tav>
                                      </p:tavLst>
                                    </p:anim>
                                    <p:anim calcmode="lin" valueType="num">
                                      <p:cBhvr additive="base">
                                        <p:cTn id="222" dur="4750"/>
                                        <p:tgtEl>
                                          <p:spTgt spid="111"/>
                                        </p:tgtEl>
                                        <p:attrNameLst>
                                          <p:attrName>ppt_y</p:attrName>
                                        </p:attrNameLst>
                                      </p:cBhvr>
                                      <p:tavLst>
                                        <p:tav tm="0">
                                          <p:val>
                                            <p:strVal val="ppt_y"/>
                                          </p:val>
                                        </p:tav>
                                        <p:tav tm="100000">
                                          <p:val>
                                            <p:strVal val="ppt_y"/>
                                          </p:val>
                                        </p:tav>
                                      </p:tavLst>
                                    </p:anim>
                                    <p:set>
                                      <p:cBhvr>
                                        <p:cTn id="223" dur="1" fill="hold">
                                          <p:stCondLst>
                                            <p:cond delay="4749"/>
                                          </p:stCondLst>
                                        </p:cTn>
                                        <p:tgtEl>
                                          <p:spTgt spid="111"/>
                                        </p:tgtEl>
                                        <p:attrNameLst>
                                          <p:attrName>style.visibility</p:attrName>
                                        </p:attrNameLst>
                                      </p:cBhvr>
                                      <p:to>
                                        <p:strVal val="hidden"/>
                                      </p:to>
                                    </p:set>
                                  </p:childTnLst>
                                </p:cTn>
                              </p:par>
                              <p:par>
                                <p:cTn id="224" presetID="3" presetClass="exit" presetSubtype="5" fill="hold" grpId="2" nodeType="withEffect">
                                  <p:stCondLst>
                                    <p:cond delay="0"/>
                                  </p:stCondLst>
                                  <p:childTnLst>
                                    <p:animEffect transition="out" filter="blinds(vertical)">
                                      <p:cBhvr>
                                        <p:cTn id="225" dur="4750"/>
                                        <p:tgtEl>
                                          <p:spTgt spid="111"/>
                                        </p:tgtEl>
                                      </p:cBhvr>
                                    </p:animEffect>
                                    <p:set>
                                      <p:cBhvr>
                                        <p:cTn id="226" dur="1" fill="hold">
                                          <p:stCondLst>
                                            <p:cond delay="4749"/>
                                          </p:stCondLst>
                                        </p:cTn>
                                        <p:tgtEl>
                                          <p:spTgt spid="111"/>
                                        </p:tgtEl>
                                        <p:attrNameLst>
                                          <p:attrName>style.visibility</p:attrName>
                                        </p:attrNameLst>
                                      </p:cBhvr>
                                      <p:to>
                                        <p:strVal val="hidden"/>
                                      </p:to>
                                    </p:set>
                                  </p:childTnLst>
                                </p:cTn>
                              </p:par>
                              <p:par>
                                <p:cTn id="227" presetID="8" presetClass="emph" presetSubtype="0" fill="hold" grpId="3" nodeType="withEffect">
                                  <p:stCondLst>
                                    <p:cond delay="0"/>
                                  </p:stCondLst>
                                  <p:childTnLst>
                                    <p:animRot by="21600000">
                                      <p:cBhvr>
                                        <p:cTn id="228" dur="4750" fill="hold"/>
                                        <p:tgtEl>
                                          <p:spTgt spid="111"/>
                                        </p:tgtEl>
                                        <p:attrNameLst>
                                          <p:attrName>r</p:attrName>
                                        </p:attrNameLst>
                                      </p:cBhvr>
                                    </p:animRot>
                                  </p:childTnLst>
                                </p:cTn>
                              </p:par>
                              <p:par>
                                <p:cTn id="229" presetID="2" presetClass="entr" presetSubtype="8" fill="hold" grpId="0" nodeType="withEffect">
                                  <p:stCondLst>
                                    <p:cond delay="0"/>
                                  </p:stCondLst>
                                  <p:childTnLst>
                                    <p:set>
                                      <p:cBhvr>
                                        <p:cTn id="230" dur="1" fill="hold">
                                          <p:stCondLst>
                                            <p:cond delay="0"/>
                                          </p:stCondLst>
                                        </p:cTn>
                                        <p:tgtEl>
                                          <p:spTgt spid="110"/>
                                        </p:tgtEl>
                                        <p:attrNameLst>
                                          <p:attrName>style.visibility</p:attrName>
                                        </p:attrNameLst>
                                      </p:cBhvr>
                                      <p:to>
                                        <p:strVal val="visible"/>
                                      </p:to>
                                    </p:set>
                                    <p:anim calcmode="lin" valueType="num">
                                      <p:cBhvr additive="base">
                                        <p:cTn id="231" dur="4750" fill="hold"/>
                                        <p:tgtEl>
                                          <p:spTgt spid="110"/>
                                        </p:tgtEl>
                                        <p:attrNameLst>
                                          <p:attrName>ppt_x</p:attrName>
                                        </p:attrNameLst>
                                      </p:cBhvr>
                                      <p:tavLst>
                                        <p:tav tm="0">
                                          <p:val>
                                            <p:strVal val="0-#ppt_w/2"/>
                                          </p:val>
                                        </p:tav>
                                        <p:tav tm="100000">
                                          <p:val>
                                            <p:strVal val="#ppt_x"/>
                                          </p:val>
                                        </p:tav>
                                      </p:tavLst>
                                    </p:anim>
                                    <p:anim calcmode="lin" valueType="num">
                                      <p:cBhvr additive="base">
                                        <p:cTn id="232" dur="4750" fill="hold"/>
                                        <p:tgtEl>
                                          <p:spTgt spid="110"/>
                                        </p:tgtEl>
                                        <p:attrNameLst>
                                          <p:attrName>ppt_y</p:attrName>
                                        </p:attrNameLst>
                                      </p:cBhvr>
                                      <p:tavLst>
                                        <p:tav tm="0">
                                          <p:val>
                                            <p:strVal val="#ppt_y"/>
                                          </p:val>
                                        </p:tav>
                                        <p:tav tm="100000">
                                          <p:val>
                                            <p:strVal val="#ppt_y"/>
                                          </p:val>
                                        </p:tav>
                                      </p:tavLst>
                                    </p:anim>
                                  </p:childTnLst>
                                </p:cTn>
                              </p:par>
                              <p:par>
                                <p:cTn id="233" presetID="2" presetClass="exit" presetSubtype="2" fill="hold" grpId="1" nodeType="withEffect">
                                  <p:stCondLst>
                                    <p:cond delay="0"/>
                                  </p:stCondLst>
                                  <p:childTnLst>
                                    <p:anim calcmode="lin" valueType="num">
                                      <p:cBhvr additive="base">
                                        <p:cTn id="234" dur="4750"/>
                                        <p:tgtEl>
                                          <p:spTgt spid="110"/>
                                        </p:tgtEl>
                                        <p:attrNameLst>
                                          <p:attrName>ppt_x</p:attrName>
                                        </p:attrNameLst>
                                      </p:cBhvr>
                                      <p:tavLst>
                                        <p:tav tm="0">
                                          <p:val>
                                            <p:strVal val="ppt_x"/>
                                          </p:val>
                                        </p:tav>
                                        <p:tav tm="100000">
                                          <p:val>
                                            <p:strVal val="1+ppt_w/2"/>
                                          </p:val>
                                        </p:tav>
                                      </p:tavLst>
                                    </p:anim>
                                    <p:anim calcmode="lin" valueType="num">
                                      <p:cBhvr additive="base">
                                        <p:cTn id="235" dur="4750"/>
                                        <p:tgtEl>
                                          <p:spTgt spid="110"/>
                                        </p:tgtEl>
                                        <p:attrNameLst>
                                          <p:attrName>ppt_y</p:attrName>
                                        </p:attrNameLst>
                                      </p:cBhvr>
                                      <p:tavLst>
                                        <p:tav tm="0">
                                          <p:val>
                                            <p:strVal val="ppt_y"/>
                                          </p:val>
                                        </p:tav>
                                        <p:tav tm="100000">
                                          <p:val>
                                            <p:strVal val="ppt_y"/>
                                          </p:val>
                                        </p:tav>
                                      </p:tavLst>
                                    </p:anim>
                                    <p:set>
                                      <p:cBhvr>
                                        <p:cTn id="236" dur="1" fill="hold">
                                          <p:stCondLst>
                                            <p:cond delay="4749"/>
                                          </p:stCondLst>
                                        </p:cTn>
                                        <p:tgtEl>
                                          <p:spTgt spid="110"/>
                                        </p:tgtEl>
                                        <p:attrNameLst>
                                          <p:attrName>style.visibility</p:attrName>
                                        </p:attrNameLst>
                                      </p:cBhvr>
                                      <p:to>
                                        <p:strVal val="hidden"/>
                                      </p:to>
                                    </p:set>
                                  </p:childTnLst>
                                </p:cTn>
                              </p:par>
                              <p:par>
                                <p:cTn id="237" presetID="3" presetClass="exit" presetSubtype="5" fill="hold" grpId="2" nodeType="withEffect">
                                  <p:stCondLst>
                                    <p:cond delay="0"/>
                                  </p:stCondLst>
                                  <p:childTnLst>
                                    <p:animEffect transition="out" filter="blinds(vertical)">
                                      <p:cBhvr>
                                        <p:cTn id="238" dur="4750"/>
                                        <p:tgtEl>
                                          <p:spTgt spid="110"/>
                                        </p:tgtEl>
                                      </p:cBhvr>
                                    </p:animEffect>
                                    <p:set>
                                      <p:cBhvr>
                                        <p:cTn id="239" dur="1" fill="hold">
                                          <p:stCondLst>
                                            <p:cond delay="4749"/>
                                          </p:stCondLst>
                                        </p:cTn>
                                        <p:tgtEl>
                                          <p:spTgt spid="110"/>
                                        </p:tgtEl>
                                        <p:attrNameLst>
                                          <p:attrName>style.visibility</p:attrName>
                                        </p:attrNameLst>
                                      </p:cBhvr>
                                      <p:to>
                                        <p:strVal val="hidden"/>
                                      </p:to>
                                    </p:set>
                                  </p:childTnLst>
                                </p:cTn>
                              </p:par>
                              <p:par>
                                <p:cTn id="240" presetID="8" presetClass="emph" presetSubtype="0" fill="hold" grpId="3" nodeType="withEffect">
                                  <p:stCondLst>
                                    <p:cond delay="0"/>
                                  </p:stCondLst>
                                  <p:childTnLst>
                                    <p:animRot by="21600000">
                                      <p:cBhvr>
                                        <p:cTn id="241" dur="4750" fill="hold"/>
                                        <p:tgtEl>
                                          <p:spTgt spid="110"/>
                                        </p:tgtEl>
                                        <p:attrNameLst>
                                          <p:attrName>r</p:attrName>
                                        </p:attrNameLst>
                                      </p:cBhvr>
                                    </p:animRot>
                                  </p:childTnLst>
                                </p:cTn>
                              </p:par>
                              <p:par>
                                <p:cTn id="242" presetID="2" presetClass="entr" presetSubtype="8" fill="hold" grpId="0" nodeType="withEffect">
                                  <p:stCondLst>
                                    <p:cond delay="0"/>
                                  </p:stCondLst>
                                  <p:childTnLst>
                                    <p:set>
                                      <p:cBhvr>
                                        <p:cTn id="243" dur="1" fill="hold">
                                          <p:stCondLst>
                                            <p:cond delay="0"/>
                                          </p:stCondLst>
                                        </p:cTn>
                                        <p:tgtEl>
                                          <p:spTgt spid="109"/>
                                        </p:tgtEl>
                                        <p:attrNameLst>
                                          <p:attrName>style.visibility</p:attrName>
                                        </p:attrNameLst>
                                      </p:cBhvr>
                                      <p:to>
                                        <p:strVal val="visible"/>
                                      </p:to>
                                    </p:set>
                                    <p:anim calcmode="lin" valueType="num">
                                      <p:cBhvr additive="base">
                                        <p:cTn id="244" dur="4750" fill="hold"/>
                                        <p:tgtEl>
                                          <p:spTgt spid="109"/>
                                        </p:tgtEl>
                                        <p:attrNameLst>
                                          <p:attrName>ppt_x</p:attrName>
                                        </p:attrNameLst>
                                      </p:cBhvr>
                                      <p:tavLst>
                                        <p:tav tm="0">
                                          <p:val>
                                            <p:strVal val="0-#ppt_w/2"/>
                                          </p:val>
                                        </p:tav>
                                        <p:tav tm="100000">
                                          <p:val>
                                            <p:strVal val="#ppt_x"/>
                                          </p:val>
                                        </p:tav>
                                      </p:tavLst>
                                    </p:anim>
                                    <p:anim calcmode="lin" valueType="num">
                                      <p:cBhvr additive="base">
                                        <p:cTn id="245" dur="4750" fill="hold"/>
                                        <p:tgtEl>
                                          <p:spTgt spid="109"/>
                                        </p:tgtEl>
                                        <p:attrNameLst>
                                          <p:attrName>ppt_y</p:attrName>
                                        </p:attrNameLst>
                                      </p:cBhvr>
                                      <p:tavLst>
                                        <p:tav tm="0">
                                          <p:val>
                                            <p:strVal val="#ppt_y"/>
                                          </p:val>
                                        </p:tav>
                                        <p:tav tm="100000">
                                          <p:val>
                                            <p:strVal val="#ppt_y"/>
                                          </p:val>
                                        </p:tav>
                                      </p:tavLst>
                                    </p:anim>
                                  </p:childTnLst>
                                </p:cTn>
                              </p:par>
                              <p:par>
                                <p:cTn id="246" presetID="2" presetClass="exit" presetSubtype="2" fill="hold" grpId="1" nodeType="withEffect">
                                  <p:stCondLst>
                                    <p:cond delay="0"/>
                                  </p:stCondLst>
                                  <p:childTnLst>
                                    <p:anim calcmode="lin" valueType="num">
                                      <p:cBhvr additive="base">
                                        <p:cTn id="247" dur="4750"/>
                                        <p:tgtEl>
                                          <p:spTgt spid="109"/>
                                        </p:tgtEl>
                                        <p:attrNameLst>
                                          <p:attrName>ppt_x</p:attrName>
                                        </p:attrNameLst>
                                      </p:cBhvr>
                                      <p:tavLst>
                                        <p:tav tm="0">
                                          <p:val>
                                            <p:strVal val="ppt_x"/>
                                          </p:val>
                                        </p:tav>
                                        <p:tav tm="100000">
                                          <p:val>
                                            <p:strVal val="1+ppt_w/2"/>
                                          </p:val>
                                        </p:tav>
                                      </p:tavLst>
                                    </p:anim>
                                    <p:anim calcmode="lin" valueType="num">
                                      <p:cBhvr additive="base">
                                        <p:cTn id="248" dur="4750"/>
                                        <p:tgtEl>
                                          <p:spTgt spid="109"/>
                                        </p:tgtEl>
                                        <p:attrNameLst>
                                          <p:attrName>ppt_y</p:attrName>
                                        </p:attrNameLst>
                                      </p:cBhvr>
                                      <p:tavLst>
                                        <p:tav tm="0">
                                          <p:val>
                                            <p:strVal val="ppt_y"/>
                                          </p:val>
                                        </p:tav>
                                        <p:tav tm="100000">
                                          <p:val>
                                            <p:strVal val="ppt_y"/>
                                          </p:val>
                                        </p:tav>
                                      </p:tavLst>
                                    </p:anim>
                                    <p:set>
                                      <p:cBhvr>
                                        <p:cTn id="249" dur="1" fill="hold">
                                          <p:stCondLst>
                                            <p:cond delay="4749"/>
                                          </p:stCondLst>
                                        </p:cTn>
                                        <p:tgtEl>
                                          <p:spTgt spid="109"/>
                                        </p:tgtEl>
                                        <p:attrNameLst>
                                          <p:attrName>style.visibility</p:attrName>
                                        </p:attrNameLst>
                                      </p:cBhvr>
                                      <p:to>
                                        <p:strVal val="hidden"/>
                                      </p:to>
                                    </p:set>
                                  </p:childTnLst>
                                </p:cTn>
                              </p:par>
                              <p:par>
                                <p:cTn id="250" presetID="3" presetClass="exit" presetSubtype="5" fill="hold" grpId="2" nodeType="withEffect">
                                  <p:stCondLst>
                                    <p:cond delay="0"/>
                                  </p:stCondLst>
                                  <p:childTnLst>
                                    <p:animEffect transition="out" filter="blinds(vertical)">
                                      <p:cBhvr>
                                        <p:cTn id="251" dur="4750"/>
                                        <p:tgtEl>
                                          <p:spTgt spid="109"/>
                                        </p:tgtEl>
                                      </p:cBhvr>
                                    </p:animEffect>
                                    <p:set>
                                      <p:cBhvr>
                                        <p:cTn id="252" dur="1" fill="hold">
                                          <p:stCondLst>
                                            <p:cond delay="4749"/>
                                          </p:stCondLst>
                                        </p:cTn>
                                        <p:tgtEl>
                                          <p:spTgt spid="109"/>
                                        </p:tgtEl>
                                        <p:attrNameLst>
                                          <p:attrName>style.visibility</p:attrName>
                                        </p:attrNameLst>
                                      </p:cBhvr>
                                      <p:to>
                                        <p:strVal val="hidden"/>
                                      </p:to>
                                    </p:set>
                                  </p:childTnLst>
                                </p:cTn>
                              </p:par>
                              <p:par>
                                <p:cTn id="253" presetID="8" presetClass="emph" presetSubtype="0" fill="hold" grpId="3" nodeType="withEffect">
                                  <p:stCondLst>
                                    <p:cond delay="0"/>
                                  </p:stCondLst>
                                  <p:childTnLst>
                                    <p:animRot by="21600000">
                                      <p:cBhvr>
                                        <p:cTn id="254" dur="4750" fill="hold"/>
                                        <p:tgtEl>
                                          <p:spTgt spid="109"/>
                                        </p:tgtEl>
                                        <p:attrNameLst>
                                          <p:attrName>r</p:attrName>
                                        </p:attrNameLst>
                                      </p:cBhvr>
                                    </p:animRot>
                                  </p:childTnLst>
                                </p:cTn>
                              </p:par>
                              <p:par>
                                <p:cTn id="255" presetID="2" presetClass="entr" presetSubtype="8" fill="hold" grpId="0" nodeType="withEffect">
                                  <p:stCondLst>
                                    <p:cond delay="0"/>
                                  </p:stCondLst>
                                  <p:childTnLst>
                                    <p:set>
                                      <p:cBhvr>
                                        <p:cTn id="256" dur="1" fill="hold">
                                          <p:stCondLst>
                                            <p:cond delay="0"/>
                                          </p:stCondLst>
                                        </p:cTn>
                                        <p:tgtEl>
                                          <p:spTgt spid="108"/>
                                        </p:tgtEl>
                                        <p:attrNameLst>
                                          <p:attrName>style.visibility</p:attrName>
                                        </p:attrNameLst>
                                      </p:cBhvr>
                                      <p:to>
                                        <p:strVal val="visible"/>
                                      </p:to>
                                    </p:set>
                                    <p:anim calcmode="lin" valueType="num">
                                      <p:cBhvr additive="base">
                                        <p:cTn id="257" dur="4750" fill="hold"/>
                                        <p:tgtEl>
                                          <p:spTgt spid="108"/>
                                        </p:tgtEl>
                                        <p:attrNameLst>
                                          <p:attrName>ppt_x</p:attrName>
                                        </p:attrNameLst>
                                      </p:cBhvr>
                                      <p:tavLst>
                                        <p:tav tm="0">
                                          <p:val>
                                            <p:strVal val="0-#ppt_w/2"/>
                                          </p:val>
                                        </p:tav>
                                        <p:tav tm="100000">
                                          <p:val>
                                            <p:strVal val="#ppt_x"/>
                                          </p:val>
                                        </p:tav>
                                      </p:tavLst>
                                    </p:anim>
                                    <p:anim calcmode="lin" valueType="num">
                                      <p:cBhvr additive="base">
                                        <p:cTn id="258" dur="4750" fill="hold"/>
                                        <p:tgtEl>
                                          <p:spTgt spid="108"/>
                                        </p:tgtEl>
                                        <p:attrNameLst>
                                          <p:attrName>ppt_y</p:attrName>
                                        </p:attrNameLst>
                                      </p:cBhvr>
                                      <p:tavLst>
                                        <p:tav tm="0">
                                          <p:val>
                                            <p:strVal val="#ppt_y"/>
                                          </p:val>
                                        </p:tav>
                                        <p:tav tm="100000">
                                          <p:val>
                                            <p:strVal val="#ppt_y"/>
                                          </p:val>
                                        </p:tav>
                                      </p:tavLst>
                                    </p:anim>
                                  </p:childTnLst>
                                </p:cTn>
                              </p:par>
                              <p:par>
                                <p:cTn id="259" presetID="2" presetClass="exit" presetSubtype="2" fill="hold" grpId="1" nodeType="withEffect">
                                  <p:stCondLst>
                                    <p:cond delay="0"/>
                                  </p:stCondLst>
                                  <p:childTnLst>
                                    <p:anim calcmode="lin" valueType="num">
                                      <p:cBhvr additive="base">
                                        <p:cTn id="260" dur="4750"/>
                                        <p:tgtEl>
                                          <p:spTgt spid="108"/>
                                        </p:tgtEl>
                                        <p:attrNameLst>
                                          <p:attrName>ppt_x</p:attrName>
                                        </p:attrNameLst>
                                      </p:cBhvr>
                                      <p:tavLst>
                                        <p:tav tm="0">
                                          <p:val>
                                            <p:strVal val="ppt_x"/>
                                          </p:val>
                                        </p:tav>
                                        <p:tav tm="100000">
                                          <p:val>
                                            <p:strVal val="1+ppt_w/2"/>
                                          </p:val>
                                        </p:tav>
                                      </p:tavLst>
                                    </p:anim>
                                    <p:anim calcmode="lin" valueType="num">
                                      <p:cBhvr additive="base">
                                        <p:cTn id="261" dur="4750"/>
                                        <p:tgtEl>
                                          <p:spTgt spid="108"/>
                                        </p:tgtEl>
                                        <p:attrNameLst>
                                          <p:attrName>ppt_y</p:attrName>
                                        </p:attrNameLst>
                                      </p:cBhvr>
                                      <p:tavLst>
                                        <p:tav tm="0">
                                          <p:val>
                                            <p:strVal val="ppt_y"/>
                                          </p:val>
                                        </p:tav>
                                        <p:tav tm="100000">
                                          <p:val>
                                            <p:strVal val="ppt_y"/>
                                          </p:val>
                                        </p:tav>
                                      </p:tavLst>
                                    </p:anim>
                                    <p:set>
                                      <p:cBhvr>
                                        <p:cTn id="262" dur="1" fill="hold">
                                          <p:stCondLst>
                                            <p:cond delay="4749"/>
                                          </p:stCondLst>
                                        </p:cTn>
                                        <p:tgtEl>
                                          <p:spTgt spid="108"/>
                                        </p:tgtEl>
                                        <p:attrNameLst>
                                          <p:attrName>style.visibility</p:attrName>
                                        </p:attrNameLst>
                                      </p:cBhvr>
                                      <p:to>
                                        <p:strVal val="hidden"/>
                                      </p:to>
                                    </p:set>
                                  </p:childTnLst>
                                </p:cTn>
                              </p:par>
                              <p:par>
                                <p:cTn id="263" presetID="3" presetClass="exit" presetSubtype="5" fill="hold" grpId="2" nodeType="withEffect">
                                  <p:stCondLst>
                                    <p:cond delay="0"/>
                                  </p:stCondLst>
                                  <p:childTnLst>
                                    <p:animEffect transition="out" filter="blinds(vertical)">
                                      <p:cBhvr>
                                        <p:cTn id="264" dur="4750"/>
                                        <p:tgtEl>
                                          <p:spTgt spid="108"/>
                                        </p:tgtEl>
                                      </p:cBhvr>
                                    </p:animEffect>
                                    <p:set>
                                      <p:cBhvr>
                                        <p:cTn id="265" dur="1" fill="hold">
                                          <p:stCondLst>
                                            <p:cond delay="4749"/>
                                          </p:stCondLst>
                                        </p:cTn>
                                        <p:tgtEl>
                                          <p:spTgt spid="108"/>
                                        </p:tgtEl>
                                        <p:attrNameLst>
                                          <p:attrName>style.visibility</p:attrName>
                                        </p:attrNameLst>
                                      </p:cBhvr>
                                      <p:to>
                                        <p:strVal val="hidden"/>
                                      </p:to>
                                    </p:set>
                                  </p:childTnLst>
                                </p:cTn>
                              </p:par>
                              <p:par>
                                <p:cTn id="266" presetID="8" presetClass="emph" presetSubtype="0" fill="hold" grpId="3" nodeType="withEffect">
                                  <p:stCondLst>
                                    <p:cond delay="0"/>
                                  </p:stCondLst>
                                  <p:childTnLst>
                                    <p:animRot by="21600000">
                                      <p:cBhvr>
                                        <p:cTn id="267" dur="4750" fill="hold"/>
                                        <p:tgtEl>
                                          <p:spTgt spid="108"/>
                                        </p:tgtEl>
                                        <p:attrNameLst>
                                          <p:attrName>r</p:attrName>
                                        </p:attrNameLst>
                                      </p:cBhvr>
                                    </p:animRot>
                                  </p:childTnLst>
                                </p:cTn>
                              </p:par>
                              <p:par>
                                <p:cTn id="268" presetID="2" presetClass="entr" presetSubtype="8" fill="hold" grpId="0" nodeType="withEffect">
                                  <p:stCondLst>
                                    <p:cond delay="0"/>
                                  </p:stCondLst>
                                  <p:childTnLst>
                                    <p:set>
                                      <p:cBhvr>
                                        <p:cTn id="269" dur="1" fill="hold">
                                          <p:stCondLst>
                                            <p:cond delay="0"/>
                                          </p:stCondLst>
                                        </p:cTn>
                                        <p:tgtEl>
                                          <p:spTgt spid="107"/>
                                        </p:tgtEl>
                                        <p:attrNameLst>
                                          <p:attrName>style.visibility</p:attrName>
                                        </p:attrNameLst>
                                      </p:cBhvr>
                                      <p:to>
                                        <p:strVal val="visible"/>
                                      </p:to>
                                    </p:set>
                                    <p:anim calcmode="lin" valueType="num">
                                      <p:cBhvr additive="base">
                                        <p:cTn id="270" dur="4750" fill="hold"/>
                                        <p:tgtEl>
                                          <p:spTgt spid="107"/>
                                        </p:tgtEl>
                                        <p:attrNameLst>
                                          <p:attrName>ppt_x</p:attrName>
                                        </p:attrNameLst>
                                      </p:cBhvr>
                                      <p:tavLst>
                                        <p:tav tm="0">
                                          <p:val>
                                            <p:strVal val="0-#ppt_w/2"/>
                                          </p:val>
                                        </p:tav>
                                        <p:tav tm="100000">
                                          <p:val>
                                            <p:strVal val="#ppt_x"/>
                                          </p:val>
                                        </p:tav>
                                      </p:tavLst>
                                    </p:anim>
                                    <p:anim calcmode="lin" valueType="num">
                                      <p:cBhvr additive="base">
                                        <p:cTn id="271" dur="4750" fill="hold"/>
                                        <p:tgtEl>
                                          <p:spTgt spid="107"/>
                                        </p:tgtEl>
                                        <p:attrNameLst>
                                          <p:attrName>ppt_y</p:attrName>
                                        </p:attrNameLst>
                                      </p:cBhvr>
                                      <p:tavLst>
                                        <p:tav tm="0">
                                          <p:val>
                                            <p:strVal val="#ppt_y"/>
                                          </p:val>
                                        </p:tav>
                                        <p:tav tm="100000">
                                          <p:val>
                                            <p:strVal val="#ppt_y"/>
                                          </p:val>
                                        </p:tav>
                                      </p:tavLst>
                                    </p:anim>
                                  </p:childTnLst>
                                </p:cTn>
                              </p:par>
                              <p:par>
                                <p:cTn id="272" presetID="2" presetClass="exit" presetSubtype="2" fill="hold" grpId="1" nodeType="withEffect">
                                  <p:stCondLst>
                                    <p:cond delay="0"/>
                                  </p:stCondLst>
                                  <p:childTnLst>
                                    <p:anim calcmode="lin" valueType="num">
                                      <p:cBhvr additive="base">
                                        <p:cTn id="273" dur="4750"/>
                                        <p:tgtEl>
                                          <p:spTgt spid="107"/>
                                        </p:tgtEl>
                                        <p:attrNameLst>
                                          <p:attrName>ppt_x</p:attrName>
                                        </p:attrNameLst>
                                      </p:cBhvr>
                                      <p:tavLst>
                                        <p:tav tm="0">
                                          <p:val>
                                            <p:strVal val="ppt_x"/>
                                          </p:val>
                                        </p:tav>
                                        <p:tav tm="100000">
                                          <p:val>
                                            <p:strVal val="1+ppt_w/2"/>
                                          </p:val>
                                        </p:tav>
                                      </p:tavLst>
                                    </p:anim>
                                    <p:anim calcmode="lin" valueType="num">
                                      <p:cBhvr additive="base">
                                        <p:cTn id="274" dur="4750"/>
                                        <p:tgtEl>
                                          <p:spTgt spid="107"/>
                                        </p:tgtEl>
                                        <p:attrNameLst>
                                          <p:attrName>ppt_y</p:attrName>
                                        </p:attrNameLst>
                                      </p:cBhvr>
                                      <p:tavLst>
                                        <p:tav tm="0">
                                          <p:val>
                                            <p:strVal val="ppt_y"/>
                                          </p:val>
                                        </p:tav>
                                        <p:tav tm="100000">
                                          <p:val>
                                            <p:strVal val="ppt_y"/>
                                          </p:val>
                                        </p:tav>
                                      </p:tavLst>
                                    </p:anim>
                                    <p:set>
                                      <p:cBhvr>
                                        <p:cTn id="275" dur="1" fill="hold">
                                          <p:stCondLst>
                                            <p:cond delay="4749"/>
                                          </p:stCondLst>
                                        </p:cTn>
                                        <p:tgtEl>
                                          <p:spTgt spid="107"/>
                                        </p:tgtEl>
                                        <p:attrNameLst>
                                          <p:attrName>style.visibility</p:attrName>
                                        </p:attrNameLst>
                                      </p:cBhvr>
                                      <p:to>
                                        <p:strVal val="hidden"/>
                                      </p:to>
                                    </p:set>
                                  </p:childTnLst>
                                </p:cTn>
                              </p:par>
                              <p:par>
                                <p:cTn id="276" presetID="3" presetClass="exit" presetSubtype="5" fill="hold" grpId="2" nodeType="withEffect">
                                  <p:stCondLst>
                                    <p:cond delay="0"/>
                                  </p:stCondLst>
                                  <p:childTnLst>
                                    <p:animEffect transition="out" filter="blinds(vertical)">
                                      <p:cBhvr>
                                        <p:cTn id="277" dur="4750"/>
                                        <p:tgtEl>
                                          <p:spTgt spid="107"/>
                                        </p:tgtEl>
                                      </p:cBhvr>
                                    </p:animEffect>
                                    <p:set>
                                      <p:cBhvr>
                                        <p:cTn id="278" dur="1" fill="hold">
                                          <p:stCondLst>
                                            <p:cond delay="4749"/>
                                          </p:stCondLst>
                                        </p:cTn>
                                        <p:tgtEl>
                                          <p:spTgt spid="107"/>
                                        </p:tgtEl>
                                        <p:attrNameLst>
                                          <p:attrName>style.visibility</p:attrName>
                                        </p:attrNameLst>
                                      </p:cBhvr>
                                      <p:to>
                                        <p:strVal val="hidden"/>
                                      </p:to>
                                    </p:set>
                                  </p:childTnLst>
                                </p:cTn>
                              </p:par>
                              <p:par>
                                <p:cTn id="279" presetID="8" presetClass="emph" presetSubtype="0" fill="hold" grpId="3" nodeType="withEffect">
                                  <p:stCondLst>
                                    <p:cond delay="0"/>
                                  </p:stCondLst>
                                  <p:childTnLst>
                                    <p:animRot by="21600000">
                                      <p:cBhvr>
                                        <p:cTn id="280" dur="4750" fill="hold"/>
                                        <p:tgtEl>
                                          <p:spTgt spid="107"/>
                                        </p:tgtEl>
                                        <p:attrNameLst>
                                          <p:attrName>r</p:attrName>
                                        </p:attrNameLst>
                                      </p:cBhvr>
                                    </p:animRot>
                                  </p:childTnLst>
                                </p:cTn>
                              </p:par>
                              <p:par>
                                <p:cTn id="281" presetID="2" presetClass="entr" presetSubtype="8" fill="hold" grpId="0" nodeType="withEffect">
                                  <p:stCondLst>
                                    <p:cond delay="0"/>
                                  </p:stCondLst>
                                  <p:childTnLst>
                                    <p:set>
                                      <p:cBhvr>
                                        <p:cTn id="282" dur="1" fill="hold">
                                          <p:stCondLst>
                                            <p:cond delay="0"/>
                                          </p:stCondLst>
                                        </p:cTn>
                                        <p:tgtEl>
                                          <p:spTgt spid="106"/>
                                        </p:tgtEl>
                                        <p:attrNameLst>
                                          <p:attrName>style.visibility</p:attrName>
                                        </p:attrNameLst>
                                      </p:cBhvr>
                                      <p:to>
                                        <p:strVal val="visible"/>
                                      </p:to>
                                    </p:set>
                                    <p:anim calcmode="lin" valueType="num">
                                      <p:cBhvr additive="base">
                                        <p:cTn id="283" dur="4750" fill="hold"/>
                                        <p:tgtEl>
                                          <p:spTgt spid="106"/>
                                        </p:tgtEl>
                                        <p:attrNameLst>
                                          <p:attrName>ppt_x</p:attrName>
                                        </p:attrNameLst>
                                      </p:cBhvr>
                                      <p:tavLst>
                                        <p:tav tm="0">
                                          <p:val>
                                            <p:strVal val="0-#ppt_w/2"/>
                                          </p:val>
                                        </p:tav>
                                        <p:tav tm="100000">
                                          <p:val>
                                            <p:strVal val="#ppt_x"/>
                                          </p:val>
                                        </p:tav>
                                      </p:tavLst>
                                    </p:anim>
                                    <p:anim calcmode="lin" valueType="num">
                                      <p:cBhvr additive="base">
                                        <p:cTn id="284" dur="4750" fill="hold"/>
                                        <p:tgtEl>
                                          <p:spTgt spid="106"/>
                                        </p:tgtEl>
                                        <p:attrNameLst>
                                          <p:attrName>ppt_y</p:attrName>
                                        </p:attrNameLst>
                                      </p:cBhvr>
                                      <p:tavLst>
                                        <p:tav tm="0">
                                          <p:val>
                                            <p:strVal val="#ppt_y"/>
                                          </p:val>
                                        </p:tav>
                                        <p:tav tm="100000">
                                          <p:val>
                                            <p:strVal val="#ppt_y"/>
                                          </p:val>
                                        </p:tav>
                                      </p:tavLst>
                                    </p:anim>
                                  </p:childTnLst>
                                </p:cTn>
                              </p:par>
                              <p:par>
                                <p:cTn id="285" presetID="2" presetClass="exit" presetSubtype="2" fill="hold" grpId="1" nodeType="withEffect">
                                  <p:stCondLst>
                                    <p:cond delay="0"/>
                                  </p:stCondLst>
                                  <p:childTnLst>
                                    <p:anim calcmode="lin" valueType="num">
                                      <p:cBhvr additive="base">
                                        <p:cTn id="286" dur="4750"/>
                                        <p:tgtEl>
                                          <p:spTgt spid="106"/>
                                        </p:tgtEl>
                                        <p:attrNameLst>
                                          <p:attrName>ppt_x</p:attrName>
                                        </p:attrNameLst>
                                      </p:cBhvr>
                                      <p:tavLst>
                                        <p:tav tm="0">
                                          <p:val>
                                            <p:strVal val="ppt_x"/>
                                          </p:val>
                                        </p:tav>
                                        <p:tav tm="100000">
                                          <p:val>
                                            <p:strVal val="1+ppt_w/2"/>
                                          </p:val>
                                        </p:tav>
                                      </p:tavLst>
                                    </p:anim>
                                    <p:anim calcmode="lin" valueType="num">
                                      <p:cBhvr additive="base">
                                        <p:cTn id="287" dur="4750"/>
                                        <p:tgtEl>
                                          <p:spTgt spid="106"/>
                                        </p:tgtEl>
                                        <p:attrNameLst>
                                          <p:attrName>ppt_y</p:attrName>
                                        </p:attrNameLst>
                                      </p:cBhvr>
                                      <p:tavLst>
                                        <p:tav tm="0">
                                          <p:val>
                                            <p:strVal val="ppt_y"/>
                                          </p:val>
                                        </p:tav>
                                        <p:tav tm="100000">
                                          <p:val>
                                            <p:strVal val="ppt_y"/>
                                          </p:val>
                                        </p:tav>
                                      </p:tavLst>
                                    </p:anim>
                                    <p:set>
                                      <p:cBhvr>
                                        <p:cTn id="288" dur="1" fill="hold">
                                          <p:stCondLst>
                                            <p:cond delay="4749"/>
                                          </p:stCondLst>
                                        </p:cTn>
                                        <p:tgtEl>
                                          <p:spTgt spid="106"/>
                                        </p:tgtEl>
                                        <p:attrNameLst>
                                          <p:attrName>style.visibility</p:attrName>
                                        </p:attrNameLst>
                                      </p:cBhvr>
                                      <p:to>
                                        <p:strVal val="hidden"/>
                                      </p:to>
                                    </p:set>
                                  </p:childTnLst>
                                </p:cTn>
                              </p:par>
                              <p:par>
                                <p:cTn id="289" presetID="3" presetClass="exit" presetSubtype="5" fill="hold" grpId="2" nodeType="withEffect">
                                  <p:stCondLst>
                                    <p:cond delay="0"/>
                                  </p:stCondLst>
                                  <p:childTnLst>
                                    <p:animEffect transition="out" filter="blinds(vertical)">
                                      <p:cBhvr>
                                        <p:cTn id="290" dur="4750"/>
                                        <p:tgtEl>
                                          <p:spTgt spid="106"/>
                                        </p:tgtEl>
                                      </p:cBhvr>
                                    </p:animEffect>
                                    <p:set>
                                      <p:cBhvr>
                                        <p:cTn id="291" dur="1" fill="hold">
                                          <p:stCondLst>
                                            <p:cond delay="4749"/>
                                          </p:stCondLst>
                                        </p:cTn>
                                        <p:tgtEl>
                                          <p:spTgt spid="106"/>
                                        </p:tgtEl>
                                        <p:attrNameLst>
                                          <p:attrName>style.visibility</p:attrName>
                                        </p:attrNameLst>
                                      </p:cBhvr>
                                      <p:to>
                                        <p:strVal val="hidden"/>
                                      </p:to>
                                    </p:set>
                                  </p:childTnLst>
                                </p:cTn>
                              </p:par>
                              <p:par>
                                <p:cTn id="292" presetID="8" presetClass="emph" presetSubtype="0" fill="hold" grpId="3" nodeType="withEffect">
                                  <p:stCondLst>
                                    <p:cond delay="0"/>
                                  </p:stCondLst>
                                  <p:childTnLst>
                                    <p:animRot by="21600000">
                                      <p:cBhvr>
                                        <p:cTn id="293" dur="4750" fill="hold"/>
                                        <p:tgtEl>
                                          <p:spTgt spid="106"/>
                                        </p:tgtEl>
                                        <p:attrNameLst>
                                          <p:attrName>r</p:attrName>
                                        </p:attrNameLst>
                                      </p:cBhvr>
                                    </p:animRot>
                                  </p:childTnLst>
                                </p:cTn>
                              </p:par>
                              <p:par>
                                <p:cTn id="294" presetID="2" presetClass="entr" presetSubtype="8" fill="hold" grpId="0" nodeType="withEffect">
                                  <p:stCondLst>
                                    <p:cond delay="0"/>
                                  </p:stCondLst>
                                  <p:childTnLst>
                                    <p:set>
                                      <p:cBhvr>
                                        <p:cTn id="295" dur="1" fill="hold">
                                          <p:stCondLst>
                                            <p:cond delay="0"/>
                                          </p:stCondLst>
                                        </p:cTn>
                                        <p:tgtEl>
                                          <p:spTgt spid="105"/>
                                        </p:tgtEl>
                                        <p:attrNameLst>
                                          <p:attrName>style.visibility</p:attrName>
                                        </p:attrNameLst>
                                      </p:cBhvr>
                                      <p:to>
                                        <p:strVal val="visible"/>
                                      </p:to>
                                    </p:set>
                                    <p:anim calcmode="lin" valueType="num">
                                      <p:cBhvr additive="base">
                                        <p:cTn id="296" dur="4750" fill="hold"/>
                                        <p:tgtEl>
                                          <p:spTgt spid="105"/>
                                        </p:tgtEl>
                                        <p:attrNameLst>
                                          <p:attrName>ppt_x</p:attrName>
                                        </p:attrNameLst>
                                      </p:cBhvr>
                                      <p:tavLst>
                                        <p:tav tm="0">
                                          <p:val>
                                            <p:strVal val="0-#ppt_w/2"/>
                                          </p:val>
                                        </p:tav>
                                        <p:tav tm="100000">
                                          <p:val>
                                            <p:strVal val="#ppt_x"/>
                                          </p:val>
                                        </p:tav>
                                      </p:tavLst>
                                    </p:anim>
                                    <p:anim calcmode="lin" valueType="num">
                                      <p:cBhvr additive="base">
                                        <p:cTn id="297" dur="4750" fill="hold"/>
                                        <p:tgtEl>
                                          <p:spTgt spid="105"/>
                                        </p:tgtEl>
                                        <p:attrNameLst>
                                          <p:attrName>ppt_y</p:attrName>
                                        </p:attrNameLst>
                                      </p:cBhvr>
                                      <p:tavLst>
                                        <p:tav tm="0">
                                          <p:val>
                                            <p:strVal val="#ppt_y"/>
                                          </p:val>
                                        </p:tav>
                                        <p:tav tm="100000">
                                          <p:val>
                                            <p:strVal val="#ppt_y"/>
                                          </p:val>
                                        </p:tav>
                                      </p:tavLst>
                                    </p:anim>
                                  </p:childTnLst>
                                </p:cTn>
                              </p:par>
                              <p:par>
                                <p:cTn id="298" presetID="2" presetClass="exit" presetSubtype="2" fill="hold" grpId="1" nodeType="withEffect">
                                  <p:stCondLst>
                                    <p:cond delay="0"/>
                                  </p:stCondLst>
                                  <p:childTnLst>
                                    <p:anim calcmode="lin" valueType="num">
                                      <p:cBhvr additive="base">
                                        <p:cTn id="299" dur="4750"/>
                                        <p:tgtEl>
                                          <p:spTgt spid="105"/>
                                        </p:tgtEl>
                                        <p:attrNameLst>
                                          <p:attrName>ppt_x</p:attrName>
                                        </p:attrNameLst>
                                      </p:cBhvr>
                                      <p:tavLst>
                                        <p:tav tm="0">
                                          <p:val>
                                            <p:strVal val="ppt_x"/>
                                          </p:val>
                                        </p:tav>
                                        <p:tav tm="100000">
                                          <p:val>
                                            <p:strVal val="1+ppt_w/2"/>
                                          </p:val>
                                        </p:tav>
                                      </p:tavLst>
                                    </p:anim>
                                    <p:anim calcmode="lin" valueType="num">
                                      <p:cBhvr additive="base">
                                        <p:cTn id="300" dur="4750"/>
                                        <p:tgtEl>
                                          <p:spTgt spid="105"/>
                                        </p:tgtEl>
                                        <p:attrNameLst>
                                          <p:attrName>ppt_y</p:attrName>
                                        </p:attrNameLst>
                                      </p:cBhvr>
                                      <p:tavLst>
                                        <p:tav tm="0">
                                          <p:val>
                                            <p:strVal val="ppt_y"/>
                                          </p:val>
                                        </p:tav>
                                        <p:tav tm="100000">
                                          <p:val>
                                            <p:strVal val="ppt_y"/>
                                          </p:val>
                                        </p:tav>
                                      </p:tavLst>
                                    </p:anim>
                                    <p:set>
                                      <p:cBhvr>
                                        <p:cTn id="301" dur="1" fill="hold">
                                          <p:stCondLst>
                                            <p:cond delay="4749"/>
                                          </p:stCondLst>
                                        </p:cTn>
                                        <p:tgtEl>
                                          <p:spTgt spid="105"/>
                                        </p:tgtEl>
                                        <p:attrNameLst>
                                          <p:attrName>style.visibility</p:attrName>
                                        </p:attrNameLst>
                                      </p:cBhvr>
                                      <p:to>
                                        <p:strVal val="hidden"/>
                                      </p:to>
                                    </p:set>
                                  </p:childTnLst>
                                </p:cTn>
                              </p:par>
                              <p:par>
                                <p:cTn id="302" presetID="3" presetClass="exit" presetSubtype="5" fill="hold" grpId="2" nodeType="withEffect">
                                  <p:stCondLst>
                                    <p:cond delay="0"/>
                                  </p:stCondLst>
                                  <p:childTnLst>
                                    <p:animEffect transition="out" filter="blinds(vertical)">
                                      <p:cBhvr>
                                        <p:cTn id="303" dur="4750"/>
                                        <p:tgtEl>
                                          <p:spTgt spid="105"/>
                                        </p:tgtEl>
                                      </p:cBhvr>
                                    </p:animEffect>
                                    <p:set>
                                      <p:cBhvr>
                                        <p:cTn id="304" dur="1" fill="hold">
                                          <p:stCondLst>
                                            <p:cond delay="4749"/>
                                          </p:stCondLst>
                                        </p:cTn>
                                        <p:tgtEl>
                                          <p:spTgt spid="105"/>
                                        </p:tgtEl>
                                        <p:attrNameLst>
                                          <p:attrName>style.visibility</p:attrName>
                                        </p:attrNameLst>
                                      </p:cBhvr>
                                      <p:to>
                                        <p:strVal val="hidden"/>
                                      </p:to>
                                    </p:set>
                                  </p:childTnLst>
                                </p:cTn>
                              </p:par>
                              <p:par>
                                <p:cTn id="305" presetID="8" presetClass="emph" presetSubtype="0" fill="hold" grpId="3" nodeType="withEffect">
                                  <p:stCondLst>
                                    <p:cond delay="0"/>
                                  </p:stCondLst>
                                  <p:childTnLst>
                                    <p:animRot by="21600000">
                                      <p:cBhvr>
                                        <p:cTn id="306" dur="4750" fill="hold"/>
                                        <p:tgtEl>
                                          <p:spTgt spid="105"/>
                                        </p:tgtEl>
                                        <p:attrNameLst>
                                          <p:attrName>r</p:attrName>
                                        </p:attrNameLst>
                                      </p:cBhvr>
                                    </p:animRot>
                                  </p:childTnLst>
                                </p:cTn>
                              </p:par>
                              <p:par>
                                <p:cTn id="307" presetID="2" presetClass="entr" presetSubtype="8" fill="hold" grpId="0" nodeType="withEffect">
                                  <p:stCondLst>
                                    <p:cond delay="0"/>
                                  </p:stCondLst>
                                  <p:childTnLst>
                                    <p:set>
                                      <p:cBhvr>
                                        <p:cTn id="308" dur="1" fill="hold">
                                          <p:stCondLst>
                                            <p:cond delay="0"/>
                                          </p:stCondLst>
                                        </p:cTn>
                                        <p:tgtEl>
                                          <p:spTgt spid="103"/>
                                        </p:tgtEl>
                                        <p:attrNameLst>
                                          <p:attrName>style.visibility</p:attrName>
                                        </p:attrNameLst>
                                      </p:cBhvr>
                                      <p:to>
                                        <p:strVal val="visible"/>
                                      </p:to>
                                    </p:set>
                                    <p:anim calcmode="lin" valueType="num">
                                      <p:cBhvr additive="base">
                                        <p:cTn id="309" dur="4750" fill="hold"/>
                                        <p:tgtEl>
                                          <p:spTgt spid="103"/>
                                        </p:tgtEl>
                                        <p:attrNameLst>
                                          <p:attrName>ppt_x</p:attrName>
                                        </p:attrNameLst>
                                      </p:cBhvr>
                                      <p:tavLst>
                                        <p:tav tm="0">
                                          <p:val>
                                            <p:strVal val="0-#ppt_w/2"/>
                                          </p:val>
                                        </p:tav>
                                        <p:tav tm="100000">
                                          <p:val>
                                            <p:strVal val="#ppt_x"/>
                                          </p:val>
                                        </p:tav>
                                      </p:tavLst>
                                    </p:anim>
                                    <p:anim calcmode="lin" valueType="num">
                                      <p:cBhvr additive="base">
                                        <p:cTn id="310" dur="4750" fill="hold"/>
                                        <p:tgtEl>
                                          <p:spTgt spid="103"/>
                                        </p:tgtEl>
                                        <p:attrNameLst>
                                          <p:attrName>ppt_y</p:attrName>
                                        </p:attrNameLst>
                                      </p:cBhvr>
                                      <p:tavLst>
                                        <p:tav tm="0">
                                          <p:val>
                                            <p:strVal val="#ppt_y"/>
                                          </p:val>
                                        </p:tav>
                                        <p:tav tm="100000">
                                          <p:val>
                                            <p:strVal val="#ppt_y"/>
                                          </p:val>
                                        </p:tav>
                                      </p:tavLst>
                                    </p:anim>
                                  </p:childTnLst>
                                </p:cTn>
                              </p:par>
                              <p:par>
                                <p:cTn id="311" presetID="2" presetClass="exit" presetSubtype="2" fill="hold" grpId="1" nodeType="withEffect">
                                  <p:stCondLst>
                                    <p:cond delay="0"/>
                                  </p:stCondLst>
                                  <p:childTnLst>
                                    <p:anim calcmode="lin" valueType="num">
                                      <p:cBhvr additive="base">
                                        <p:cTn id="312" dur="4750"/>
                                        <p:tgtEl>
                                          <p:spTgt spid="103"/>
                                        </p:tgtEl>
                                        <p:attrNameLst>
                                          <p:attrName>ppt_x</p:attrName>
                                        </p:attrNameLst>
                                      </p:cBhvr>
                                      <p:tavLst>
                                        <p:tav tm="0">
                                          <p:val>
                                            <p:strVal val="ppt_x"/>
                                          </p:val>
                                        </p:tav>
                                        <p:tav tm="100000">
                                          <p:val>
                                            <p:strVal val="1+ppt_w/2"/>
                                          </p:val>
                                        </p:tav>
                                      </p:tavLst>
                                    </p:anim>
                                    <p:anim calcmode="lin" valueType="num">
                                      <p:cBhvr additive="base">
                                        <p:cTn id="313" dur="4750"/>
                                        <p:tgtEl>
                                          <p:spTgt spid="103"/>
                                        </p:tgtEl>
                                        <p:attrNameLst>
                                          <p:attrName>ppt_y</p:attrName>
                                        </p:attrNameLst>
                                      </p:cBhvr>
                                      <p:tavLst>
                                        <p:tav tm="0">
                                          <p:val>
                                            <p:strVal val="ppt_y"/>
                                          </p:val>
                                        </p:tav>
                                        <p:tav tm="100000">
                                          <p:val>
                                            <p:strVal val="ppt_y"/>
                                          </p:val>
                                        </p:tav>
                                      </p:tavLst>
                                    </p:anim>
                                    <p:set>
                                      <p:cBhvr>
                                        <p:cTn id="314" dur="1" fill="hold">
                                          <p:stCondLst>
                                            <p:cond delay="4749"/>
                                          </p:stCondLst>
                                        </p:cTn>
                                        <p:tgtEl>
                                          <p:spTgt spid="103"/>
                                        </p:tgtEl>
                                        <p:attrNameLst>
                                          <p:attrName>style.visibility</p:attrName>
                                        </p:attrNameLst>
                                      </p:cBhvr>
                                      <p:to>
                                        <p:strVal val="hidden"/>
                                      </p:to>
                                    </p:set>
                                  </p:childTnLst>
                                </p:cTn>
                              </p:par>
                              <p:par>
                                <p:cTn id="315" presetID="3" presetClass="exit" presetSubtype="5" fill="hold" grpId="2" nodeType="withEffect">
                                  <p:stCondLst>
                                    <p:cond delay="0"/>
                                  </p:stCondLst>
                                  <p:childTnLst>
                                    <p:animEffect transition="out" filter="blinds(vertical)">
                                      <p:cBhvr>
                                        <p:cTn id="316" dur="4750"/>
                                        <p:tgtEl>
                                          <p:spTgt spid="103"/>
                                        </p:tgtEl>
                                      </p:cBhvr>
                                    </p:animEffect>
                                    <p:set>
                                      <p:cBhvr>
                                        <p:cTn id="317" dur="1" fill="hold">
                                          <p:stCondLst>
                                            <p:cond delay="4749"/>
                                          </p:stCondLst>
                                        </p:cTn>
                                        <p:tgtEl>
                                          <p:spTgt spid="103"/>
                                        </p:tgtEl>
                                        <p:attrNameLst>
                                          <p:attrName>style.visibility</p:attrName>
                                        </p:attrNameLst>
                                      </p:cBhvr>
                                      <p:to>
                                        <p:strVal val="hidden"/>
                                      </p:to>
                                    </p:set>
                                  </p:childTnLst>
                                </p:cTn>
                              </p:par>
                              <p:par>
                                <p:cTn id="318" presetID="8" presetClass="emph" presetSubtype="0" fill="hold" grpId="3" nodeType="withEffect">
                                  <p:stCondLst>
                                    <p:cond delay="0"/>
                                  </p:stCondLst>
                                  <p:childTnLst>
                                    <p:animRot by="21600000">
                                      <p:cBhvr>
                                        <p:cTn id="319" dur="4750" fill="hold"/>
                                        <p:tgtEl>
                                          <p:spTgt spid="103"/>
                                        </p:tgtEl>
                                        <p:attrNameLst>
                                          <p:attrName>r</p:attrName>
                                        </p:attrNameLst>
                                      </p:cBhvr>
                                    </p:animRot>
                                  </p:childTnLst>
                                </p:cTn>
                              </p:par>
                              <p:par>
                                <p:cTn id="320" presetID="2" presetClass="entr" presetSubtype="8" fill="hold" grpId="0" nodeType="withEffect">
                                  <p:stCondLst>
                                    <p:cond delay="0"/>
                                  </p:stCondLst>
                                  <p:childTnLst>
                                    <p:set>
                                      <p:cBhvr>
                                        <p:cTn id="321" dur="1" fill="hold">
                                          <p:stCondLst>
                                            <p:cond delay="0"/>
                                          </p:stCondLst>
                                        </p:cTn>
                                        <p:tgtEl>
                                          <p:spTgt spid="102"/>
                                        </p:tgtEl>
                                        <p:attrNameLst>
                                          <p:attrName>style.visibility</p:attrName>
                                        </p:attrNameLst>
                                      </p:cBhvr>
                                      <p:to>
                                        <p:strVal val="visible"/>
                                      </p:to>
                                    </p:set>
                                    <p:anim calcmode="lin" valueType="num">
                                      <p:cBhvr additive="base">
                                        <p:cTn id="322" dur="4750" fill="hold"/>
                                        <p:tgtEl>
                                          <p:spTgt spid="102"/>
                                        </p:tgtEl>
                                        <p:attrNameLst>
                                          <p:attrName>ppt_x</p:attrName>
                                        </p:attrNameLst>
                                      </p:cBhvr>
                                      <p:tavLst>
                                        <p:tav tm="0">
                                          <p:val>
                                            <p:strVal val="0-#ppt_w/2"/>
                                          </p:val>
                                        </p:tav>
                                        <p:tav tm="100000">
                                          <p:val>
                                            <p:strVal val="#ppt_x"/>
                                          </p:val>
                                        </p:tav>
                                      </p:tavLst>
                                    </p:anim>
                                    <p:anim calcmode="lin" valueType="num">
                                      <p:cBhvr additive="base">
                                        <p:cTn id="323" dur="4750" fill="hold"/>
                                        <p:tgtEl>
                                          <p:spTgt spid="102"/>
                                        </p:tgtEl>
                                        <p:attrNameLst>
                                          <p:attrName>ppt_y</p:attrName>
                                        </p:attrNameLst>
                                      </p:cBhvr>
                                      <p:tavLst>
                                        <p:tav tm="0">
                                          <p:val>
                                            <p:strVal val="#ppt_y"/>
                                          </p:val>
                                        </p:tav>
                                        <p:tav tm="100000">
                                          <p:val>
                                            <p:strVal val="#ppt_y"/>
                                          </p:val>
                                        </p:tav>
                                      </p:tavLst>
                                    </p:anim>
                                  </p:childTnLst>
                                </p:cTn>
                              </p:par>
                              <p:par>
                                <p:cTn id="324" presetID="2" presetClass="exit" presetSubtype="2" fill="hold" grpId="1" nodeType="withEffect">
                                  <p:stCondLst>
                                    <p:cond delay="0"/>
                                  </p:stCondLst>
                                  <p:childTnLst>
                                    <p:anim calcmode="lin" valueType="num">
                                      <p:cBhvr additive="base">
                                        <p:cTn id="325" dur="4750"/>
                                        <p:tgtEl>
                                          <p:spTgt spid="102"/>
                                        </p:tgtEl>
                                        <p:attrNameLst>
                                          <p:attrName>ppt_x</p:attrName>
                                        </p:attrNameLst>
                                      </p:cBhvr>
                                      <p:tavLst>
                                        <p:tav tm="0">
                                          <p:val>
                                            <p:strVal val="ppt_x"/>
                                          </p:val>
                                        </p:tav>
                                        <p:tav tm="100000">
                                          <p:val>
                                            <p:strVal val="1+ppt_w/2"/>
                                          </p:val>
                                        </p:tav>
                                      </p:tavLst>
                                    </p:anim>
                                    <p:anim calcmode="lin" valueType="num">
                                      <p:cBhvr additive="base">
                                        <p:cTn id="326" dur="4750"/>
                                        <p:tgtEl>
                                          <p:spTgt spid="102"/>
                                        </p:tgtEl>
                                        <p:attrNameLst>
                                          <p:attrName>ppt_y</p:attrName>
                                        </p:attrNameLst>
                                      </p:cBhvr>
                                      <p:tavLst>
                                        <p:tav tm="0">
                                          <p:val>
                                            <p:strVal val="ppt_y"/>
                                          </p:val>
                                        </p:tav>
                                        <p:tav tm="100000">
                                          <p:val>
                                            <p:strVal val="ppt_y"/>
                                          </p:val>
                                        </p:tav>
                                      </p:tavLst>
                                    </p:anim>
                                    <p:set>
                                      <p:cBhvr>
                                        <p:cTn id="327" dur="1" fill="hold">
                                          <p:stCondLst>
                                            <p:cond delay="4749"/>
                                          </p:stCondLst>
                                        </p:cTn>
                                        <p:tgtEl>
                                          <p:spTgt spid="102"/>
                                        </p:tgtEl>
                                        <p:attrNameLst>
                                          <p:attrName>style.visibility</p:attrName>
                                        </p:attrNameLst>
                                      </p:cBhvr>
                                      <p:to>
                                        <p:strVal val="hidden"/>
                                      </p:to>
                                    </p:set>
                                  </p:childTnLst>
                                </p:cTn>
                              </p:par>
                              <p:par>
                                <p:cTn id="328" presetID="3" presetClass="exit" presetSubtype="5" fill="hold" grpId="2" nodeType="withEffect">
                                  <p:stCondLst>
                                    <p:cond delay="0"/>
                                  </p:stCondLst>
                                  <p:childTnLst>
                                    <p:animEffect transition="out" filter="blinds(vertical)">
                                      <p:cBhvr>
                                        <p:cTn id="329" dur="4750"/>
                                        <p:tgtEl>
                                          <p:spTgt spid="102"/>
                                        </p:tgtEl>
                                      </p:cBhvr>
                                    </p:animEffect>
                                    <p:set>
                                      <p:cBhvr>
                                        <p:cTn id="330" dur="1" fill="hold">
                                          <p:stCondLst>
                                            <p:cond delay="4749"/>
                                          </p:stCondLst>
                                        </p:cTn>
                                        <p:tgtEl>
                                          <p:spTgt spid="102"/>
                                        </p:tgtEl>
                                        <p:attrNameLst>
                                          <p:attrName>style.visibility</p:attrName>
                                        </p:attrNameLst>
                                      </p:cBhvr>
                                      <p:to>
                                        <p:strVal val="hidden"/>
                                      </p:to>
                                    </p:set>
                                  </p:childTnLst>
                                </p:cTn>
                              </p:par>
                              <p:par>
                                <p:cTn id="331" presetID="8" presetClass="emph" presetSubtype="0" fill="hold" grpId="3" nodeType="withEffect">
                                  <p:stCondLst>
                                    <p:cond delay="0"/>
                                  </p:stCondLst>
                                  <p:childTnLst>
                                    <p:animRot by="21600000">
                                      <p:cBhvr>
                                        <p:cTn id="332" dur="4750" fill="hold"/>
                                        <p:tgtEl>
                                          <p:spTgt spid="102"/>
                                        </p:tgtEl>
                                        <p:attrNameLst>
                                          <p:attrName>r</p:attrName>
                                        </p:attrNameLst>
                                      </p:cBhvr>
                                    </p:animRot>
                                  </p:childTnLst>
                                </p:cTn>
                              </p:par>
                              <p:par>
                                <p:cTn id="333" presetID="2" presetClass="entr" presetSubtype="8" fill="hold" grpId="0" nodeType="withEffect">
                                  <p:stCondLst>
                                    <p:cond delay="0"/>
                                  </p:stCondLst>
                                  <p:childTnLst>
                                    <p:set>
                                      <p:cBhvr>
                                        <p:cTn id="334" dur="1" fill="hold">
                                          <p:stCondLst>
                                            <p:cond delay="0"/>
                                          </p:stCondLst>
                                        </p:cTn>
                                        <p:tgtEl>
                                          <p:spTgt spid="101"/>
                                        </p:tgtEl>
                                        <p:attrNameLst>
                                          <p:attrName>style.visibility</p:attrName>
                                        </p:attrNameLst>
                                      </p:cBhvr>
                                      <p:to>
                                        <p:strVal val="visible"/>
                                      </p:to>
                                    </p:set>
                                    <p:anim calcmode="lin" valueType="num">
                                      <p:cBhvr additive="base">
                                        <p:cTn id="335" dur="4750" fill="hold"/>
                                        <p:tgtEl>
                                          <p:spTgt spid="101"/>
                                        </p:tgtEl>
                                        <p:attrNameLst>
                                          <p:attrName>ppt_x</p:attrName>
                                        </p:attrNameLst>
                                      </p:cBhvr>
                                      <p:tavLst>
                                        <p:tav tm="0">
                                          <p:val>
                                            <p:strVal val="0-#ppt_w/2"/>
                                          </p:val>
                                        </p:tav>
                                        <p:tav tm="100000">
                                          <p:val>
                                            <p:strVal val="#ppt_x"/>
                                          </p:val>
                                        </p:tav>
                                      </p:tavLst>
                                    </p:anim>
                                    <p:anim calcmode="lin" valueType="num">
                                      <p:cBhvr additive="base">
                                        <p:cTn id="336" dur="4750" fill="hold"/>
                                        <p:tgtEl>
                                          <p:spTgt spid="101"/>
                                        </p:tgtEl>
                                        <p:attrNameLst>
                                          <p:attrName>ppt_y</p:attrName>
                                        </p:attrNameLst>
                                      </p:cBhvr>
                                      <p:tavLst>
                                        <p:tav tm="0">
                                          <p:val>
                                            <p:strVal val="#ppt_y"/>
                                          </p:val>
                                        </p:tav>
                                        <p:tav tm="100000">
                                          <p:val>
                                            <p:strVal val="#ppt_y"/>
                                          </p:val>
                                        </p:tav>
                                      </p:tavLst>
                                    </p:anim>
                                  </p:childTnLst>
                                </p:cTn>
                              </p:par>
                              <p:par>
                                <p:cTn id="337" presetID="2" presetClass="exit" presetSubtype="2" fill="hold" grpId="1" nodeType="withEffect">
                                  <p:stCondLst>
                                    <p:cond delay="0"/>
                                  </p:stCondLst>
                                  <p:childTnLst>
                                    <p:anim calcmode="lin" valueType="num">
                                      <p:cBhvr additive="base">
                                        <p:cTn id="338" dur="4750"/>
                                        <p:tgtEl>
                                          <p:spTgt spid="101"/>
                                        </p:tgtEl>
                                        <p:attrNameLst>
                                          <p:attrName>ppt_x</p:attrName>
                                        </p:attrNameLst>
                                      </p:cBhvr>
                                      <p:tavLst>
                                        <p:tav tm="0">
                                          <p:val>
                                            <p:strVal val="ppt_x"/>
                                          </p:val>
                                        </p:tav>
                                        <p:tav tm="100000">
                                          <p:val>
                                            <p:strVal val="1+ppt_w/2"/>
                                          </p:val>
                                        </p:tav>
                                      </p:tavLst>
                                    </p:anim>
                                    <p:anim calcmode="lin" valueType="num">
                                      <p:cBhvr additive="base">
                                        <p:cTn id="339" dur="4750"/>
                                        <p:tgtEl>
                                          <p:spTgt spid="101"/>
                                        </p:tgtEl>
                                        <p:attrNameLst>
                                          <p:attrName>ppt_y</p:attrName>
                                        </p:attrNameLst>
                                      </p:cBhvr>
                                      <p:tavLst>
                                        <p:tav tm="0">
                                          <p:val>
                                            <p:strVal val="ppt_y"/>
                                          </p:val>
                                        </p:tav>
                                        <p:tav tm="100000">
                                          <p:val>
                                            <p:strVal val="ppt_y"/>
                                          </p:val>
                                        </p:tav>
                                      </p:tavLst>
                                    </p:anim>
                                    <p:set>
                                      <p:cBhvr>
                                        <p:cTn id="340" dur="1" fill="hold">
                                          <p:stCondLst>
                                            <p:cond delay="4749"/>
                                          </p:stCondLst>
                                        </p:cTn>
                                        <p:tgtEl>
                                          <p:spTgt spid="101"/>
                                        </p:tgtEl>
                                        <p:attrNameLst>
                                          <p:attrName>style.visibility</p:attrName>
                                        </p:attrNameLst>
                                      </p:cBhvr>
                                      <p:to>
                                        <p:strVal val="hidden"/>
                                      </p:to>
                                    </p:set>
                                  </p:childTnLst>
                                </p:cTn>
                              </p:par>
                              <p:par>
                                <p:cTn id="341" presetID="3" presetClass="exit" presetSubtype="5" fill="hold" grpId="2" nodeType="withEffect">
                                  <p:stCondLst>
                                    <p:cond delay="0"/>
                                  </p:stCondLst>
                                  <p:childTnLst>
                                    <p:animEffect transition="out" filter="blinds(vertical)">
                                      <p:cBhvr>
                                        <p:cTn id="342" dur="4750"/>
                                        <p:tgtEl>
                                          <p:spTgt spid="101"/>
                                        </p:tgtEl>
                                      </p:cBhvr>
                                    </p:animEffect>
                                    <p:set>
                                      <p:cBhvr>
                                        <p:cTn id="343" dur="1" fill="hold">
                                          <p:stCondLst>
                                            <p:cond delay="4749"/>
                                          </p:stCondLst>
                                        </p:cTn>
                                        <p:tgtEl>
                                          <p:spTgt spid="101"/>
                                        </p:tgtEl>
                                        <p:attrNameLst>
                                          <p:attrName>style.visibility</p:attrName>
                                        </p:attrNameLst>
                                      </p:cBhvr>
                                      <p:to>
                                        <p:strVal val="hidden"/>
                                      </p:to>
                                    </p:set>
                                  </p:childTnLst>
                                </p:cTn>
                              </p:par>
                              <p:par>
                                <p:cTn id="344" presetID="8" presetClass="emph" presetSubtype="0" fill="hold" grpId="3" nodeType="withEffect">
                                  <p:stCondLst>
                                    <p:cond delay="0"/>
                                  </p:stCondLst>
                                  <p:childTnLst>
                                    <p:animRot by="21600000">
                                      <p:cBhvr>
                                        <p:cTn id="345" dur="4750" fill="hold"/>
                                        <p:tgtEl>
                                          <p:spTgt spid="101"/>
                                        </p:tgtEl>
                                        <p:attrNameLst>
                                          <p:attrName>r</p:attrName>
                                        </p:attrNameLst>
                                      </p:cBhvr>
                                    </p:animRot>
                                  </p:childTnLst>
                                </p:cTn>
                              </p:par>
                              <p:par>
                                <p:cTn id="346" presetID="2" presetClass="entr" presetSubtype="8" fill="hold" grpId="0" nodeType="withEffect">
                                  <p:stCondLst>
                                    <p:cond delay="0"/>
                                  </p:stCondLst>
                                  <p:childTnLst>
                                    <p:set>
                                      <p:cBhvr>
                                        <p:cTn id="347" dur="1" fill="hold">
                                          <p:stCondLst>
                                            <p:cond delay="0"/>
                                          </p:stCondLst>
                                        </p:cTn>
                                        <p:tgtEl>
                                          <p:spTgt spid="100"/>
                                        </p:tgtEl>
                                        <p:attrNameLst>
                                          <p:attrName>style.visibility</p:attrName>
                                        </p:attrNameLst>
                                      </p:cBhvr>
                                      <p:to>
                                        <p:strVal val="visible"/>
                                      </p:to>
                                    </p:set>
                                    <p:anim calcmode="lin" valueType="num">
                                      <p:cBhvr additive="base">
                                        <p:cTn id="348" dur="4750" fill="hold"/>
                                        <p:tgtEl>
                                          <p:spTgt spid="100"/>
                                        </p:tgtEl>
                                        <p:attrNameLst>
                                          <p:attrName>ppt_x</p:attrName>
                                        </p:attrNameLst>
                                      </p:cBhvr>
                                      <p:tavLst>
                                        <p:tav tm="0">
                                          <p:val>
                                            <p:strVal val="0-#ppt_w/2"/>
                                          </p:val>
                                        </p:tav>
                                        <p:tav tm="100000">
                                          <p:val>
                                            <p:strVal val="#ppt_x"/>
                                          </p:val>
                                        </p:tav>
                                      </p:tavLst>
                                    </p:anim>
                                    <p:anim calcmode="lin" valueType="num">
                                      <p:cBhvr additive="base">
                                        <p:cTn id="349" dur="4750" fill="hold"/>
                                        <p:tgtEl>
                                          <p:spTgt spid="100"/>
                                        </p:tgtEl>
                                        <p:attrNameLst>
                                          <p:attrName>ppt_y</p:attrName>
                                        </p:attrNameLst>
                                      </p:cBhvr>
                                      <p:tavLst>
                                        <p:tav tm="0">
                                          <p:val>
                                            <p:strVal val="#ppt_y"/>
                                          </p:val>
                                        </p:tav>
                                        <p:tav tm="100000">
                                          <p:val>
                                            <p:strVal val="#ppt_y"/>
                                          </p:val>
                                        </p:tav>
                                      </p:tavLst>
                                    </p:anim>
                                  </p:childTnLst>
                                </p:cTn>
                              </p:par>
                              <p:par>
                                <p:cTn id="350" presetID="2" presetClass="exit" presetSubtype="2" fill="hold" grpId="1" nodeType="withEffect">
                                  <p:stCondLst>
                                    <p:cond delay="0"/>
                                  </p:stCondLst>
                                  <p:childTnLst>
                                    <p:anim calcmode="lin" valueType="num">
                                      <p:cBhvr additive="base">
                                        <p:cTn id="351" dur="4750"/>
                                        <p:tgtEl>
                                          <p:spTgt spid="100"/>
                                        </p:tgtEl>
                                        <p:attrNameLst>
                                          <p:attrName>ppt_x</p:attrName>
                                        </p:attrNameLst>
                                      </p:cBhvr>
                                      <p:tavLst>
                                        <p:tav tm="0">
                                          <p:val>
                                            <p:strVal val="ppt_x"/>
                                          </p:val>
                                        </p:tav>
                                        <p:tav tm="100000">
                                          <p:val>
                                            <p:strVal val="1+ppt_w/2"/>
                                          </p:val>
                                        </p:tav>
                                      </p:tavLst>
                                    </p:anim>
                                    <p:anim calcmode="lin" valueType="num">
                                      <p:cBhvr additive="base">
                                        <p:cTn id="352" dur="4750"/>
                                        <p:tgtEl>
                                          <p:spTgt spid="100"/>
                                        </p:tgtEl>
                                        <p:attrNameLst>
                                          <p:attrName>ppt_y</p:attrName>
                                        </p:attrNameLst>
                                      </p:cBhvr>
                                      <p:tavLst>
                                        <p:tav tm="0">
                                          <p:val>
                                            <p:strVal val="ppt_y"/>
                                          </p:val>
                                        </p:tav>
                                        <p:tav tm="100000">
                                          <p:val>
                                            <p:strVal val="ppt_y"/>
                                          </p:val>
                                        </p:tav>
                                      </p:tavLst>
                                    </p:anim>
                                    <p:set>
                                      <p:cBhvr>
                                        <p:cTn id="353" dur="1" fill="hold">
                                          <p:stCondLst>
                                            <p:cond delay="4749"/>
                                          </p:stCondLst>
                                        </p:cTn>
                                        <p:tgtEl>
                                          <p:spTgt spid="100"/>
                                        </p:tgtEl>
                                        <p:attrNameLst>
                                          <p:attrName>style.visibility</p:attrName>
                                        </p:attrNameLst>
                                      </p:cBhvr>
                                      <p:to>
                                        <p:strVal val="hidden"/>
                                      </p:to>
                                    </p:set>
                                  </p:childTnLst>
                                </p:cTn>
                              </p:par>
                              <p:par>
                                <p:cTn id="354" presetID="3" presetClass="exit" presetSubtype="5" fill="hold" grpId="2" nodeType="withEffect">
                                  <p:stCondLst>
                                    <p:cond delay="0"/>
                                  </p:stCondLst>
                                  <p:childTnLst>
                                    <p:animEffect transition="out" filter="blinds(vertical)">
                                      <p:cBhvr>
                                        <p:cTn id="355" dur="4750"/>
                                        <p:tgtEl>
                                          <p:spTgt spid="100"/>
                                        </p:tgtEl>
                                      </p:cBhvr>
                                    </p:animEffect>
                                    <p:set>
                                      <p:cBhvr>
                                        <p:cTn id="356" dur="1" fill="hold">
                                          <p:stCondLst>
                                            <p:cond delay="4749"/>
                                          </p:stCondLst>
                                        </p:cTn>
                                        <p:tgtEl>
                                          <p:spTgt spid="100"/>
                                        </p:tgtEl>
                                        <p:attrNameLst>
                                          <p:attrName>style.visibility</p:attrName>
                                        </p:attrNameLst>
                                      </p:cBhvr>
                                      <p:to>
                                        <p:strVal val="hidden"/>
                                      </p:to>
                                    </p:set>
                                  </p:childTnLst>
                                </p:cTn>
                              </p:par>
                              <p:par>
                                <p:cTn id="357" presetID="8" presetClass="emph" presetSubtype="0" fill="hold" grpId="3" nodeType="withEffect">
                                  <p:stCondLst>
                                    <p:cond delay="0"/>
                                  </p:stCondLst>
                                  <p:childTnLst>
                                    <p:animRot by="21600000">
                                      <p:cBhvr>
                                        <p:cTn id="358" dur="4750" fill="hold"/>
                                        <p:tgtEl>
                                          <p:spTgt spid="100"/>
                                        </p:tgtEl>
                                        <p:attrNameLst>
                                          <p:attrName>r</p:attrName>
                                        </p:attrNameLst>
                                      </p:cBhvr>
                                    </p:animRot>
                                  </p:childTnLst>
                                </p:cTn>
                              </p:par>
                              <p:par>
                                <p:cTn id="359" presetID="2" presetClass="entr" presetSubtype="8" fill="hold" grpId="0" nodeType="withEffect">
                                  <p:stCondLst>
                                    <p:cond delay="0"/>
                                  </p:stCondLst>
                                  <p:childTnLst>
                                    <p:set>
                                      <p:cBhvr>
                                        <p:cTn id="360" dur="1" fill="hold">
                                          <p:stCondLst>
                                            <p:cond delay="0"/>
                                          </p:stCondLst>
                                        </p:cTn>
                                        <p:tgtEl>
                                          <p:spTgt spid="99"/>
                                        </p:tgtEl>
                                        <p:attrNameLst>
                                          <p:attrName>style.visibility</p:attrName>
                                        </p:attrNameLst>
                                      </p:cBhvr>
                                      <p:to>
                                        <p:strVal val="visible"/>
                                      </p:to>
                                    </p:set>
                                    <p:anim calcmode="lin" valueType="num">
                                      <p:cBhvr additive="base">
                                        <p:cTn id="361" dur="4750" fill="hold"/>
                                        <p:tgtEl>
                                          <p:spTgt spid="99"/>
                                        </p:tgtEl>
                                        <p:attrNameLst>
                                          <p:attrName>ppt_x</p:attrName>
                                        </p:attrNameLst>
                                      </p:cBhvr>
                                      <p:tavLst>
                                        <p:tav tm="0">
                                          <p:val>
                                            <p:strVal val="0-#ppt_w/2"/>
                                          </p:val>
                                        </p:tav>
                                        <p:tav tm="100000">
                                          <p:val>
                                            <p:strVal val="#ppt_x"/>
                                          </p:val>
                                        </p:tav>
                                      </p:tavLst>
                                    </p:anim>
                                    <p:anim calcmode="lin" valueType="num">
                                      <p:cBhvr additive="base">
                                        <p:cTn id="362" dur="4750" fill="hold"/>
                                        <p:tgtEl>
                                          <p:spTgt spid="99"/>
                                        </p:tgtEl>
                                        <p:attrNameLst>
                                          <p:attrName>ppt_y</p:attrName>
                                        </p:attrNameLst>
                                      </p:cBhvr>
                                      <p:tavLst>
                                        <p:tav tm="0">
                                          <p:val>
                                            <p:strVal val="#ppt_y"/>
                                          </p:val>
                                        </p:tav>
                                        <p:tav tm="100000">
                                          <p:val>
                                            <p:strVal val="#ppt_y"/>
                                          </p:val>
                                        </p:tav>
                                      </p:tavLst>
                                    </p:anim>
                                  </p:childTnLst>
                                </p:cTn>
                              </p:par>
                              <p:par>
                                <p:cTn id="363" presetID="2" presetClass="exit" presetSubtype="2" fill="hold" grpId="1" nodeType="withEffect">
                                  <p:stCondLst>
                                    <p:cond delay="0"/>
                                  </p:stCondLst>
                                  <p:childTnLst>
                                    <p:anim calcmode="lin" valueType="num">
                                      <p:cBhvr additive="base">
                                        <p:cTn id="364" dur="4750"/>
                                        <p:tgtEl>
                                          <p:spTgt spid="99"/>
                                        </p:tgtEl>
                                        <p:attrNameLst>
                                          <p:attrName>ppt_x</p:attrName>
                                        </p:attrNameLst>
                                      </p:cBhvr>
                                      <p:tavLst>
                                        <p:tav tm="0">
                                          <p:val>
                                            <p:strVal val="ppt_x"/>
                                          </p:val>
                                        </p:tav>
                                        <p:tav tm="100000">
                                          <p:val>
                                            <p:strVal val="1+ppt_w/2"/>
                                          </p:val>
                                        </p:tav>
                                      </p:tavLst>
                                    </p:anim>
                                    <p:anim calcmode="lin" valueType="num">
                                      <p:cBhvr additive="base">
                                        <p:cTn id="365" dur="4750"/>
                                        <p:tgtEl>
                                          <p:spTgt spid="99"/>
                                        </p:tgtEl>
                                        <p:attrNameLst>
                                          <p:attrName>ppt_y</p:attrName>
                                        </p:attrNameLst>
                                      </p:cBhvr>
                                      <p:tavLst>
                                        <p:tav tm="0">
                                          <p:val>
                                            <p:strVal val="ppt_y"/>
                                          </p:val>
                                        </p:tav>
                                        <p:tav tm="100000">
                                          <p:val>
                                            <p:strVal val="ppt_y"/>
                                          </p:val>
                                        </p:tav>
                                      </p:tavLst>
                                    </p:anim>
                                    <p:set>
                                      <p:cBhvr>
                                        <p:cTn id="366" dur="1" fill="hold">
                                          <p:stCondLst>
                                            <p:cond delay="4749"/>
                                          </p:stCondLst>
                                        </p:cTn>
                                        <p:tgtEl>
                                          <p:spTgt spid="99"/>
                                        </p:tgtEl>
                                        <p:attrNameLst>
                                          <p:attrName>style.visibility</p:attrName>
                                        </p:attrNameLst>
                                      </p:cBhvr>
                                      <p:to>
                                        <p:strVal val="hidden"/>
                                      </p:to>
                                    </p:set>
                                  </p:childTnLst>
                                </p:cTn>
                              </p:par>
                              <p:par>
                                <p:cTn id="367" presetID="3" presetClass="exit" presetSubtype="5" fill="hold" grpId="2" nodeType="withEffect">
                                  <p:stCondLst>
                                    <p:cond delay="0"/>
                                  </p:stCondLst>
                                  <p:childTnLst>
                                    <p:animEffect transition="out" filter="blinds(vertical)">
                                      <p:cBhvr>
                                        <p:cTn id="368" dur="4750"/>
                                        <p:tgtEl>
                                          <p:spTgt spid="99"/>
                                        </p:tgtEl>
                                      </p:cBhvr>
                                    </p:animEffect>
                                    <p:set>
                                      <p:cBhvr>
                                        <p:cTn id="369" dur="1" fill="hold">
                                          <p:stCondLst>
                                            <p:cond delay="4749"/>
                                          </p:stCondLst>
                                        </p:cTn>
                                        <p:tgtEl>
                                          <p:spTgt spid="99"/>
                                        </p:tgtEl>
                                        <p:attrNameLst>
                                          <p:attrName>style.visibility</p:attrName>
                                        </p:attrNameLst>
                                      </p:cBhvr>
                                      <p:to>
                                        <p:strVal val="hidden"/>
                                      </p:to>
                                    </p:set>
                                  </p:childTnLst>
                                </p:cTn>
                              </p:par>
                              <p:par>
                                <p:cTn id="370" presetID="8" presetClass="emph" presetSubtype="0" fill="hold" grpId="3" nodeType="withEffect">
                                  <p:stCondLst>
                                    <p:cond delay="0"/>
                                  </p:stCondLst>
                                  <p:childTnLst>
                                    <p:animRot by="21600000">
                                      <p:cBhvr>
                                        <p:cTn id="371" dur="4750" fill="hold"/>
                                        <p:tgtEl>
                                          <p:spTgt spid="99"/>
                                        </p:tgtEl>
                                        <p:attrNameLst>
                                          <p:attrName>r</p:attrName>
                                        </p:attrNameLst>
                                      </p:cBhvr>
                                    </p:animRot>
                                  </p:childTnLst>
                                </p:cTn>
                              </p:par>
                              <p:par>
                                <p:cTn id="372" presetID="2" presetClass="entr" presetSubtype="8" fill="hold" grpId="0" nodeType="withEffect">
                                  <p:stCondLst>
                                    <p:cond delay="0"/>
                                  </p:stCondLst>
                                  <p:childTnLst>
                                    <p:set>
                                      <p:cBhvr>
                                        <p:cTn id="373" dur="1" fill="hold">
                                          <p:stCondLst>
                                            <p:cond delay="0"/>
                                          </p:stCondLst>
                                        </p:cTn>
                                        <p:tgtEl>
                                          <p:spTgt spid="98"/>
                                        </p:tgtEl>
                                        <p:attrNameLst>
                                          <p:attrName>style.visibility</p:attrName>
                                        </p:attrNameLst>
                                      </p:cBhvr>
                                      <p:to>
                                        <p:strVal val="visible"/>
                                      </p:to>
                                    </p:set>
                                    <p:anim calcmode="lin" valueType="num">
                                      <p:cBhvr additive="base">
                                        <p:cTn id="374" dur="4750" fill="hold"/>
                                        <p:tgtEl>
                                          <p:spTgt spid="98"/>
                                        </p:tgtEl>
                                        <p:attrNameLst>
                                          <p:attrName>ppt_x</p:attrName>
                                        </p:attrNameLst>
                                      </p:cBhvr>
                                      <p:tavLst>
                                        <p:tav tm="0">
                                          <p:val>
                                            <p:strVal val="0-#ppt_w/2"/>
                                          </p:val>
                                        </p:tav>
                                        <p:tav tm="100000">
                                          <p:val>
                                            <p:strVal val="#ppt_x"/>
                                          </p:val>
                                        </p:tav>
                                      </p:tavLst>
                                    </p:anim>
                                    <p:anim calcmode="lin" valueType="num">
                                      <p:cBhvr additive="base">
                                        <p:cTn id="375" dur="4750" fill="hold"/>
                                        <p:tgtEl>
                                          <p:spTgt spid="98"/>
                                        </p:tgtEl>
                                        <p:attrNameLst>
                                          <p:attrName>ppt_y</p:attrName>
                                        </p:attrNameLst>
                                      </p:cBhvr>
                                      <p:tavLst>
                                        <p:tav tm="0">
                                          <p:val>
                                            <p:strVal val="#ppt_y"/>
                                          </p:val>
                                        </p:tav>
                                        <p:tav tm="100000">
                                          <p:val>
                                            <p:strVal val="#ppt_y"/>
                                          </p:val>
                                        </p:tav>
                                      </p:tavLst>
                                    </p:anim>
                                  </p:childTnLst>
                                </p:cTn>
                              </p:par>
                              <p:par>
                                <p:cTn id="376" presetID="2" presetClass="exit" presetSubtype="2" fill="hold" grpId="1" nodeType="withEffect">
                                  <p:stCondLst>
                                    <p:cond delay="0"/>
                                  </p:stCondLst>
                                  <p:childTnLst>
                                    <p:anim calcmode="lin" valueType="num">
                                      <p:cBhvr additive="base">
                                        <p:cTn id="377" dur="4750"/>
                                        <p:tgtEl>
                                          <p:spTgt spid="98"/>
                                        </p:tgtEl>
                                        <p:attrNameLst>
                                          <p:attrName>ppt_x</p:attrName>
                                        </p:attrNameLst>
                                      </p:cBhvr>
                                      <p:tavLst>
                                        <p:tav tm="0">
                                          <p:val>
                                            <p:strVal val="ppt_x"/>
                                          </p:val>
                                        </p:tav>
                                        <p:tav tm="100000">
                                          <p:val>
                                            <p:strVal val="1+ppt_w/2"/>
                                          </p:val>
                                        </p:tav>
                                      </p:tavLst>
                                    </p:anim>
                                    <p:anim calcmode="lin" valueType="num">
                                      <p:cBhvr additive="base">
                                        <p:cTn id="378" dur="4750"/>
                                        <p:tgtEl>
                                          <p:spTgt spid="98"/>
                                        </p:tgtEl>
                                        <p:attrNameLst>
                                          <p:attrName>ppt_y</p:attrName>
                                        </p:attrNameLst>
                                      </p:cBhvr>
                                      <p:tavLst>
                                        <p:tav tm="0">
                                          <p:val>
                                            <p:strVal val="ppt_y"/>
                                          </p:val>
                                        </p:tav>
                                        <p:tav tm="100000">
                                          <p:val>
                                            <p:strVal val="ppt_y"/>
                                          </p:val>
                                        </p:tav>
                                      </p:tavLst>
                                    </p:anim>
                                    <p:set>
                                      <p:cBhvr>
                                        <p:cTn id="379" dur="1" fill="hold">
                                          <p:stCondLst>
                                            <p:cond delay="4749"/>
                                          </p:stCondLst>
                                        </p:cTn>
                                        <p:tgtEl>
                                          <p:spTgt spid="98"/>
                                        </p:tgtEl>
                                        <p:attrNameLst>
                                          <p:attrName>style.visibility</p:attrName>
                                        </p:attrNameLst>
                                      </p:cBhvr>
                                      <p:to>
                                        <p:strVal val="hidden"/>
                                      </p:to>
                                    </p:set>
                                  </p:childTnLst>
                                </p:cTn>
                              </p:par>
                              <p:par>
                                <p:cTn id="380" presetID="3" presetClass="exit" presetSubtype="5" fill="hold" grpId="2" nodeType="withEffect">
                                  <p:stCondLst>
                                    <p:cond delay="0"/>
                                  </p:stCondLst>
                                  <p:childTnLst>
                                    <p:animEffect transition="out" filter="blinds(vertical)">
                                      <p:cBhvr>
                                        <p:cTn id="381" dur="4750"/>
                                        <p:tgtEl>
                                          <p:spTgt spid="98"/>
                                        </p:tgtEl>
                                      </p:cBhvr>
                                    </p:animEffect>
                                    <p:set>
                                      <p:cBhvr>
                                        <p:cTn id="382" dur="1" fill="hold">
                                          <p:stCondLst>
                                            <p:cond delay="4749"/>
                                          </p:stCondLst>
                                        </p:cTn>
                                        <p:tgtEl>
                                          <p:spTgt spid="98"/>
                                        </p:tgtEl>
                                        <p:attrNameLst>
                                          <p:attrName>style.visibility</p:attrName>
                                        </p:attrNameLst>
                                      </p:cBhvr>
                                      <p:to>
                                        <p:strVal val="hidden"/>
                                      </p:to>
                                    </p:set>
                                  </p:childTnLst>
                                </p:cTn>
                              </p:par>
                              <p:par>
                                <p:cTn id="383" presetID="8" presetClass="emph" presetSubtype="0" fill="hold" grpId="3" nodeType="withEffect">
                                  <p:stCondLst>
                                    <p:cond delay="0"/>
                                  </p:stCondLst>
                                  <p:childTnLst>
                                    <p:animRot by="21600000">
                                      <p:cBhvr>
                                        <p:cTn id="384" dur="4750" fill="hold"/>
                                        <p:tgtEl>
                                          <p:spTgt spid="98"/>
                                        </p:tgtEl>
                                        <p:attrNameLst>
                                          <p:attrName>r</p:attrName>
                                        </p:attrNameLst>
                                      </p:cBhvr>
                                    </p:animRot>
                                  </p:childTnLst>
                                </p:cTn>
                              </p:par>
                              <p:par>
                                <p:cTn id="385" presetID="2" presetClass="entr" presetSubtype="8" fill="hold" grpId="0" nodeType="withEffect">
                                  <p:stCondLst>
                                    <p:cond delay="0"/>
                                  </p:stCondLst>
                                  <p:childTnLst>
                                    <p:set>
                                      <p:cBhvr>
                                        <p:cTn id="386" dur="1" fill="hold">
                                          <p:stCondLst>
                                            <p:cond delay="0"/>
                                          </p:stCondLst>
                                        </p:cTn>
                                        <p:tgtEl>
                                          <p:spTgt spid="104"/>
                                        </p:tgtEl>
                                        <p:attrNameLst>
                                          <p:attrName>style.visibility</p:attrName>
                                        </p:attrNameLst>
                                      </p:cBhvr>
                                      <p:to>
                                        <p:strVal val="visible"/>
                                      </p:to>
                                    </p:set>
                                    <p:anim calcmode="lin" valueType="num">
                                      <p:cBhvr additive="base">
                                        <p:cTn id="387" dur="4750" fill="hold"/>
                                        <p:tgtEl>
                                          <p:spTgt spid="104"/>
                                        </p:tgtEl>
                                        <p:attrNameLst>
                                          <p:attrName>ppt_x</p:attrName>
                                        </p:attrNameLst>
                                      </p:cBhvr>
                                      <p:tavLst>
                                        <p:tav tm="0">
                                          <p:val>
                                            <p:strVal val="0-#ppt_w/2"/>
                                          </p:val>
                                        </p:tav>
                                        <p:tav tm="100000">
                                          <p:val>
                                            <p:strVal val="#ppt_x"/>
                                          </p:val>
                                        </p:tav>
                                      </p:tavLst>
                                    </p:anim>
                                    <p:anim calcmode="lin" valueType="num">
                                      <p:cBhvr additive="base">
                                        <p:cTn id="388" dur="4750" fill="hold"/>
                                        <p:tgtEl>
                                          <p:spTgt spid="104"/>
                                        </p:tgtEl>
                                        <p:attrNameLst>
                                          <p:attrName>ppt_y</p:attrName>
                                        </p:attrNameLst>
                                      </p:cBhvr>
                                      <p:tavLst>
                                        <p:tav tm="0">
                                          <p:val>
                                            <p:strVal val="#ppt_y"/>
                                          </p:val>
                                        </p:tav>
                                        <p:tav tm="100000">
                                          <p:val>
                                            <p:strVal val="#ppt_y"/>
                                          </p:val>
                                        </p:tav>
                                      </p:tavLst>
                                    </p:anim>
                                  </p:childTnLst>
                                </p:cTn>
                              </p:par>
                              <p:par>
                                <p:cTn id="389" presetID="2" presetClass="exit" presetSubtype="2" fill="hold" grpId="1" nodeType="withEffect">
                                  <p:stCondLst>
                                    <p:cond delay="0"/>
                                  </p:stCondLst>
                                  <p:childTnLst>
                                    <p:anim calcmode="lin" valueType="num">
                                      <p:cBhvr additive="base">
                                        <p:cTn id="390" dur="4750"/>
                                        <p:tgtEl>
                                          <p:spTgt spid="104"/>
                                        </p:tgtEl>
                                        <p:attrNameLst>
                                          <p:attrName>ppt_x</p:attrName>
                                        </p:attrNameLst>
                                      </p:cBhvr>
                                      <p:tavLst>
                                        <p:tav tm="0">
                                          <p:val>
                                            <p:strVal val="ppt_x"/>
                                          </p:val>
                                        </p:tav>
                                        <p:tav tm="100000">
                                          <p:val>
                                            <p:strVal val="1+ppt_w/2"/>
                                          </p:val>
                                        </p:tav>
                                      </p:tavLst>
                                    </p:anim>
                                    <p:anim calcmode="lin" valueType="num">
                                      <p:cBhvr additive="base">
                                        <p:cTn id="391" dur="4750"/>
                                        <p:tgtEl>
                                          <p:spTgt spid="104"/>
                                        </p:tgtEl>
                                        <p:attrNameLst>
                                          <p:attrName>ppt_y</p:attrName>
                                        </p:attrNameLst>
                                      </p:cBhvr>
                                      <p:tavLst>
                                        <p:tav tm="0">
                                          <p:val>
                                            <p:strVal val="ppt_y"/>
                                          </p:val>
                                        </p:tav>
                                        <p:tav tm="100000">
                                          <p:val>
                                            <p:strVal val="ppt_y"/>
                                          </p:val>
                                        </p:tav>
                                      </p:tavLst>
                                    </p:anim>
                                    <p:set>
                                      <p:cBhvr>
                                        <p:cTn id="392" dur="1" fill="hold">
                                          <p:stCondLst>
                                            <p:cond delay="4749"/>
                                          </p:stCondLst>
                                        </p:cTn>
                                        <p:tgtEl>
                                          <p:spTgt spid="104"/>
                                        </p:tgtEl>
                                        <p:attrNameLst>
                                          <p:attrName>style.visibility</p:attrName>
                                        </p:attrNameLst>
                                      </p:cBhvr>
                                      <p:to>
                                        <p:strVal val="hidden"/>
                                      </p:to>
                                    </p:set>
                                  </p:childTnLst>
                                </p:cTn>
                              </p:par>
                              <p:par>
                                <p:cTn id="393" presetID="3" presetClass="exit" presetSubtype="5" fill="hold" grpId="2" nodeType="withEffect">
                                  <p:stCondLst>
                                    <p:cond delay="0"/>
                                  </p:stCondLst>
                                  <p:childTnLst>
                                    <p:animEffect transition="out" filter="blinds(vertical)">
                                      <p:cBhvr>
                                        <p:cTn id="394" dur="4750"/>
                                        <p:tgtEl>
                                          <p:spTgt spid="104"/>
                                        </p:tgtEl>
                                      </p:cBhvr>
                                    </p:animEffect>
                                    <p:set>
                                      <p:cBhvr>
                                        <p:cTn id="395" dur="1" fill="hold">
                                          <p:stCondLst>
                                            <p:cond delay="4749"/>
                                          </p:stCondLst>
                                        </p:cTn>
                                        <p:tgtEl>
                                          <p:spTgt spid="104"/>
                                        </p:tgtEl>
                                        <p:attrNameLst>
                                          <p:attrName>style.visibility</p:attrName>
                                        </p:attrNameLst>
                                      </p:cBhvr>
                                      <p:to>
                                        <p:strVal val="hidden"/>
                                      </p:to>
                                    </p:set>
                                  </p:childTnLst>
                                </p:cTn>
                              </p:par>
                              <p:par>
                                <p:cTn id="396" presetID="8" presetClass="emph" presetSubtype="0" fill="hold" grpId="3" nodeType="withEffect">
                                  <p:stCondLst>
                                    <p:cond delay="0"/>
                                  </p:stCondLst>
                                  <p:childTnLst>
                                    <p:animRot by="21600000">
                                      <p:cBhvr>
                                        <p:cTn id="397" dur="4750" fill="hold"/>
                                        <p:tgtEl>
                                          <p:spTgt spid="104"/>
                                        </p:tgtEl>
                                        <p:attrNameLst>
                                          <p:attrName>r</p:attrName>
                                        </p:attrNameLst>
                                      </p:cBhvr>
                                    </p:animRot>
                                  </p:childTnLst>
                                </p:cTn>
                              </p:par>
                              <p:par>
                                <p:cTn id="398" presetID="2" presetClass="entr" presetSubtype="8" fill="hold" grpId="0" nodeType="withEffect">
                                  <p:stCondLst>
                                    <p:cond delay="0"/>
                                  </p:stCondLst>
                                  <p:childTnLst>
                                    <p:set>
                                      <p:cBhvr>
                                        <p:cTn id="399" dur="1" fill="hold">
                                          <p:stCondLst>
                                            <p:cond delay="0"/>
                                          </p:stCondLst>
                                        </p:cTn>
                                        <p:tgtEl>
                                          <p:spTgt spid="97"/>
                                        </p:tgtEl>
                                        <p:attrNameLst>
                                          <p:attrName>style.visibility</p:attrName>
                                        </p:attrNameLst>
                                      </p:cBhvr>
                                      <p:to>
                                        <p:strVal val="visible"/>
                                      </p:to>
                                    </p:set>
                                    <p:anim calcmode="lin" valueType="num">
                                      <p:cBhvr additive="base">
                                        <p:cTn id="400" dur="4750" fill="hold"/>
                                        <p:tgtEl>
                                          <p:spTgt spid="97"/>
                                        </p:tgtEl>
                                        <p:attrNameLst>
                                          <p:attrName>ppt_x</p:attrName>
                                        </p:attrNameLst>
                                      </p:cBhvr>
                                      <p:tavLst>
                                        <p:tav tm="0">
                                          <p:val>
                                            <p:strVal val="0-#ppt_w/2"/>
                                          </p:val>
                                        </p:tav>
                                        <p:tav tm="100000">
                                          <p:val>
                                            <p:strVal val="#ppt_x"/>
                                          </p:val>
                                        </p:tav>
                                      </p:tavLst>
                                    </p:anim>
                                    <p:anim calcmode="lin" valueType="num">
                                      <p:cBhvr additive="base">
                                        <p:cTn id="401" dur="4750" fill="hold"/>
                                        <p:tgtEl>
                                          <p:spTgt spid="97"/>
                                        </p:tgtEl>
                                        <p:attrNameLst>
                                          <p:attrName>ppt_y</p:attrName>
                                        </p:attrNameLst>
                                      </p:cBhvr>
                                      <p:tavLst>
                                        <p:tav tm="0">
                                          <p:val>
                                            <p:strVal val="#ppt_y"/>
                                          </p:val>
                                        </p:tav>
                                        <p:tav tm="100000">
                                          <p:val>
                                            <p:strVal val="#ppt_y"/>
                                          </p:val>
                                        </p:tav>
                                      </p:tavLst>
                                    </p:anim>
                                  </p:childTnLst>
                                </p:cTn>
                              </p:par>
                              <p:par>
                                <p:cTn id="402" presetID="2" presetClass="exit" presetSubtype="2" fill="hold" grpId="1" nodeType="withEffect">
                                  <p:stCondLst>
                                    <p:cond delay="0"/>
                                  </p:stCondLst>
                                  <p:childTnLst>
                                    <p:anim calcmode="lin" valueType="num">
                                      <p:cBhvr additive="base">
                                        <p:cTn id="403" dur="4750"/>
                                        <p:tgtEl>
                                          <p:spTgt spid="97"/>
                                        </p:tgtEl>
                                        <p:attrNameLst>
                                          <p:attrName>ppt_x</p:attrName>
                                        </p:attrNameLst>
                                      </p:cBhvr>
                                      <p:tavLst>
                                        <p:tav tm="0">
                                          <p:val>
                                            <p:strVal val="ppt_x"/>
                                          </p:val>
                                        </p:tav>
                                        <p:tav tm="100000">
                                          <p:val>
                                            <p:strVal val="1+ppt_w/2"/>
                                          </p:val>
                                        </p:tav>
                                      </p:tavLst>
                                    </p:anim>
                                    <p:anim calcmode="lin" valueType="num">
                                      <p:cBhvr additive="base">
                                        <p:cTn id="404" dur="4750"/>
                                        <p:tgtEl>
                                          <p:spTgt spid="97"/>
                                        </p:tgtEl>
                                        <p:attrNameLst>
                                          <p:attrName>ppt_y</p:attrName>
                                        </p:attrNameLst>
                                      </p:cBhvr>
                                      <p:tavLst>
                                        <p:tav tm="0">
                                          <p:val>
                                            <p:strVal val="ppt_y"/>
                                          </p:val>
                                        </p:tav>
                                        <p:tav tm="100000">
                                          <p:val>
                                            <p:strVal val="ppt_y"/>
                                          </p:val>
                                        </p:tav>
                                      </p:tavLst>
                                    </p:anim>
                                    <p:set>
                                      <p:cBhvr>
                                        <p:cTn id="405" dur="1" fill="hold">
                                          <p:stCondLst>
                                            <p:cond delay="4749"/>
                                          </p:stCondLst>
                                        </p:cTn>
                                        <p:tgtEl>
                                          <p:spTgt spid="97"/>
                                        </p:tgtEl>
                                        <p:attrNameLst>
                                          <p:attrName>style.visibility</p:attrName>
                                        </p:attrNameLst>
                                      </p:cBhvr>
                                      <p:to>
                                        <p:strVal val="hidden"/>
                                      </p:to>
                                    </p:set>
                                  </p:childTnLst>
                                </p:cTn>
                              </p:par>
                              <p:par>
                                <p:cTn id="406" presetID="3" presetClass="exit" presetSubtype="5" fill="hold" grpId="2" nodeType="withEffect">
                                  <p:stCondLst>
                                    <p:cond delay="0"/>
                                  </p:stCondLst>
                                  <p:childTnLst>
                                    <p:animEffect transition="out" filter="blinds(vertical)">
                                      <p:cBhvr>
                                        <p:cTn id="407" dur="4750"/>
                                        <p:tgtEl>
                                          <p:spTgt spid="97"/>
                                        </p:tgtEl>
                                      </p:cBhvr>
                                    </p:animEffect>
                                    <p:set>
                                      <p:cBhvr>
                                        <p:cTn id="408" dur="1" fill="hold">
                                          <p:stCondLst>
                                            <p:cond delay="4749"/>
                                          </p:stCondLst>
                                        </p:cTn>
                                        <p:tgtEl>
                                          <p:spTgt spid="97"/>
                                        </p:tgtEl>
                                        <p:attrNameLst>
                                          <p:attrName>style.visibility</p:attrName>
                                        </p:attrNameLst>
                                      </p:cBhvr>
                                      <p:to>
                                        <p:strVal val="hidden"/>
                                      </p:to>
                                    </p:set>
                                  </p:childTnLst>
                                </p:cTn>
                              </p:par>
                              <p:par>
                                <p:cTn id="409" presetID="8" presetClass="emph" presetSubtype="0" fill="hold" grpId="3" nodeType="withEffect">
                                  <p:stCondLst>
                                    <p:cond delay="0"/>
                                  </p:stCondLst>
                                  <p:childTnLst>
                                    <p:animRot by="21600000">
                                      <p:cBhvr>
                                        <p:cTn id="410" dur="4750" fill="hold"/>
                                        <p:tgtEl>
                                          <p:spTgt spid="97"/>
                                        </p:tgtEl>
                                        <p:attrNameLst>
                                          <p:attrName>r</p:attrName>
                                        </p:attrNameLst>
                                      </p:cBhvr>
                                    </p:animRot>
                                  </p:childTnLst>
                                </p:cTn>
                              </p:par>
                              <p:par>
                                <p:cTn id="411" presetID="2" presetClass="entr" presetSubtype="8" fill="hold" grpId="0" nodeType="withEffect">
                                  <p:stCondLst>
                                    <p:cond delay="0"/>
                                  </p:stCondLst>
                                  <p:childTnLst>
                                    <p:set>
                                      <p:cBhvr>
                                        <p:cTn id="412" dur="1" fill="hold">
                                          <p:stCondLst>
                                            <p:cond delay="0"/>
                                          </p:stCondLst>
                                        </p:cTn>
                                        <p:tgtEl>
                                          <p:spTgt spid="96"/>
                                        </p:tgtEl>
                                        <p:attrNameLst>
                                          <p:attrName>style.visibility</p:attrName>
                                        </p:attrNameLst>
                                      </p:cBhvr>
                                      <p:to>
                                        <p:strVal val="visible"/>
                                      </p:to>
                                    </p:set>
                                    <p:anim calcmode="lin" valueType="num">
                                      <p:cBhvr additive="base">
                                        <p:cTn id="413" dur="4750" fill="hold"/>
                                        <p:tgtEl>
                                          <p:spTgt spid="96"/>
                                        </p:tgtEl>
                                        <p:attrNameLst>
                                          <p:attrName>ppt_x</p:attrName>
                                        </p:attrNameLst>
                                      </p:cBhvr>
                                      <p:tavLst>
                                        <p:tav tm="0">
                                          <p:val>
                                            <p:strVal val="0-#ppt_w/2"/>
                                          </p:val>
                                        </p:tav>
                                        <p:tav tm="100000">
                                          <p:val>
                                            <p:strVal val="#ppt_x"/>
                                          </p:val>
                                        </p:tav>
                                      </p:tavLst>
                                    </p:anim>
                                    <p:anim calcmode="lin" valueType="num">
                                      <p:cBhvr additive="base">
                                        <p:cTn id="414" dur="4750" fill="hold"/>
                                        <p:tgtEl>
                                          <p:spTgt spid="96"/>
                                        </p:tgtEl>
                                        <p:attrNameLst>
                                          <p:attrName>ppt_y</p:attrName>
                                        </p:attrNameLst>
                                      </p:cBhvr>
                                      <p:tavLst>
                                        <p:tav tm="0">
                                          <p:val>
                                            <p:strVal val="#ppt_y"/>
                                          </p:val>
                                        </p:tav>
                                        <p:tav tm="100000">
                                          <p:val>
                                            <p:strVal val="#ppt_y"/>
                                          </p:val>
                                        </p:tav>
                                      </p:tavLst>
                                    </p:anim>
                                  </p:childTnLst>
                                </p:cTn>
                              </p:par>
                              <p:par>
                                <p:cTn id="415" presetID="2" presetClass="exit" presetSubtype="2" fill="hold" grpId="1" nodeType="withEffect">
                                  <p:stCondLst>
                                    <p:cond delay="0"/>
                                  </p:stCondLst>
                                  <p:childTnLst>
                                    <p:anim calcmode="lin" valueType="num">
                                      <p:cBhvr additive="base">
                                        <p:cTn id="416" dur="4750"/>
                                        <p:tgtEl>
                                          <p:spTgt spid="96"/>
                                        </p:tgtEl>
                                        <p:attrNameLst>
                                          <p:attrName>ppt_x</p:attrName>
                                        </p:attrNameLst>
                                      </p:cBhvr>
                                      <p:tavLst>
                                        <p:tav tm="0">
                                          <p:val>
                                            <p:strVal val="ppt_x"/>
                                          </p:val>
                                        </p:tav>
                                        <p:tav tm="100000">
                                          <p:val>
                                            <p:strVal val="1+ppt_w/2"/>
                                          </p:val>
                                        </p:tav>
                                      </p:tavLst>
                                    </p:anim>
                                    <p:anim calcmode="lin" valueType="num">
                                      <p:cBhvr additive="base">
                                        <p:cTn id="417" dur="4750"/>
                                        <p:tgtEl>
                                          <p:spTgt spid="96"/>
                                        </p:tgtEl>
                                        <p:attrNameLst>
                                          <p:attrName>ppt_y</p:attrName>
                                        </p:attrNameLst>
                                      </p:cBhvr>
                                      <p:tavLst>
                                        <p:tav tm="0">
                                          <p:val>
                                            <p:strVal val="ppt_y"/>
                                          </p:val>
                                        </p:tav>
                                        <p:tav tm="100000">
                                          <p:val>
                                            <p:strVal val="ppt_y"/>
                                          </p:val>
                                        </p:tav>
                                      </p:tavLst>
                                    </p:anim>
                                    <p:set>
                                      <p:cBhvr>
                                        <p:cTn id="418" dur="1" fill="hold">
                                          <p:stCondLst>
                                            <p:cond delay="4749"/>
                                          </p:stCondLst>
                                        </p:cTn>
                                        <p:tgtEl>
                                          <p:spTgt spid="96"/>
                                        </p:tgtEl>
                                        <p:attrNameLst>
                                          <p:attrName>style.visibility</p:attrName>
                                        </p:attrNameLst>
                                      </p:cBhvr>
                                      <p:to>
                                        <p:strVal val="hidden"/>
                                      </p:to>
                                    </p:set>
                                  </p:childTnLst>
                                </p:cTn>
                              </p:par>
                              <p:par>
                                <p:cTn id="419" presetID="3" presetClass="exit" presetSubtype="5" fill="hold" grpId="2" nodeType="withEffect">
                                  <p:stCondLst>
                                    <p:cond delay="0"/>
                                  </p:stCondLst>
                                  <p:childTnLst>
                                    <p:animEffect transition="out" filter="blinds(vertical)">
                                      <p:cBhvr>
                                        <p:cTn id="420" dur="4750"/>
                                        <p:tgtEl>
                                          <p:spTgt spid="96"/>
                                        </p:tgtEl>
                                      </p:cBhvr>
                                    </p:animEffect>
                                    <p:set>
                                      <p:cBhvr>
                                        <p:cTn id="421" dur="1" fill="hold">
                                          <p:stCondLst>
                                            <p:cond delay="4749"/>
                                          </p:stCondLst>
                                        </p:cTn>
                                        <p:tgtEl>
                                          <p:spTgt spid="96"/>
                                        </p:tgtEl>
                                        <p:attrNameLst>
                                          <p:attrName>style.visibility</p:attrName>
                                        </p:attrNameLst>
                                      </p:cBhvr>
                                      <p:to>
                                        <p:strVal val="hidden"/>
                                      </p:to>
                                    </p:set>
                                  </p:childTnLst>
                                </p:cTn>
                              </p:par>
                              <p:par>
                                <p:cTn id="422" presetID="8" presetClass="emph" presetSubtype="0" fill="hold" grpId="3" nodeType="withEffect">
                                  <p:stCondLst>
                                    <p:cond delay="0"/>
                                  </p:stCondLst>
                                  <p:childTnLst>
                                    <p:animRot by="21600000">
                                      <p:cBhvr>
                                        <p:cTn id="423" dur="4750" fill="hold"/>
                                        <p:tgtEl>
                                          <p:spTgt spid="96"/>
                                        </p:tgtEl>
                                        <p:attrNameLst>
                                          <p:attrName>r</p:attrName>
                                        </p:attrNameLst>
                                      </p:cBhvr>
                                    </p:animRot>
                                  </p:childTnLst>
                                </p:cTn>
                              </p:par>
                              <p:par>
                                <p:cTn id="424" presetID="2" presetClass="entr" presetSubtype="8" fill="hold" grpId="0" nodeType="withEffect">
                                  <p:stCondLst>
                                    <p:cond delay="0"/>
                                  </p:stCondLst>
                                  <p:childTnLst>
                                    <p:set>
                                      <p:cBhvr>
                                        <p:cTn id="425" dur="1" fill="hold">
                                          <p:stCondLst>
                                            <p:cond delay="0"/>
                                          </p:stCondLst>
                                        </p:cTn>
                                        <p:tgtEl>
                                          <p:spTgt spid="95"/>
                                        </p:tgtEl>
                                        <p:attrNameLst>
                                          <p:attrName>style.visibility</p:attrName>
                                        </p:attrNameLst>
                                      </p:cBhvr>
                                      <p:to>
                                        <p:strVal val="visible"/>
                                      </p:to>
                                    </p:set>
                                    <p:anim calcmode="lin" valueType="num">
                                      <p:cBhvr additive="base">
                                        <p:cTn id="426" dur="4750" fill="hold"/>
                                        <p:tgtEl>
                                          <p:spTgt spid="95"/>
                                        </p:tgtEl>
                                        <p:attrNameLst>
                                          <p:attrName>ppt_x</p:attrName>
                                        </p:attrNameLst>
                                      </p:cBhvr>
                                      <p:tavLst>
                                        <p:tav tm="0">
                                          <p:val>
                                            <p:strVal val="0-#ppt_w/2"/>
                                          </p:val>
                                        </p:tav>
                                        <p:tav tm="100000">
                                          <p:val>
                                            <p:strVal val="#ppt_x"/>
                                          </p:val>
                                        </p:tav>
                                      </p:tavLst>
                                    </p:anim>
                                    <p:anim calcmode="lin" valueType="num">
                                      <p:cBhvr additive="base">
                                        <p:cTn id="427" dur="4750" fill="hold"/>
                                        <p:tgtEl>
                                          <p:spTgt spid="95"/>
                                        </p:tgtEl>
                                        <p:attrNameLst>
                                          <p:attrName>ppt_y</p:attrName>
                                        </p:attrNameLst>
                                      </p:cBhvr>
                                      <p:tavLst>
                                        <p:tav tm="0">
                                          <p:val>
                                            <p:strVal val="#ppt_y"/>
                                          </p:val>
                                        </p:tav>
                                        <p:tav tm="100000">
                                          <p:val>
                                            <p:strVal val="#ppt_y"/>
                                          </p:val>
                                        </p:tav>
                                      </p:tavLst>
                                    </p:anim>
                                  </p:childTnLst>
                                </p:cTn>
                              </p:par>
                              <p:par>
                                <p:cTn id="428" presetID="2" presetClass="exit" presetSubtype="2" fill="hold" grpId="1" nodeType="withEffect">
                                  <p:stCondLst>
                                    <p:cond delay="0"/>
                                  </p:stCondLst>
                                  <p:childTnLst>
                                    <p:anim calcmode="lin" valueType="num">
                                      <p:cBhvr additive="base">
                                        <p:cTn id="429" dur="4750"/>
                                        <p:tgtEl>
                                          <p:spTgt spid="95"/>
                                        </p:tgtEl>
                                        <p:attrNameLst>
                                          <p:attrName>ppt_x</p:attrName>
                                        </p:attrNameLst>
                                      </p:cBhvr>
                                      <p:tavLst>
                                        <p:tav tm="0">
                                          <p:val>
                                            <p:strVal val="ppt_x"/>
                                          </p:val>
                                        </p:tav>
                                        <p:tav tm="100000">
                                          <p:val>
                                            <p:strVal val="1+ppt_w/2"/>
                                          </p:val>
                                        </p:tav>
                                      </p:tavLst>
                                    </p:anim>
                                    <p:anim calcmode="lin" valueType="num">
                                      <p:cBhvr additive="base">
                                        <p:cTn id="430" dur="4750"/>
                                        <p:tgtEl>
                                          <p:spTgt spid="95"/>
                                        </p:tgtEl>
                                        <p:attrNameLst>
                                          <p:attrName>ppt_y</p:attrName>
                                        </p:attrNameLst>
                                      </p:cBhvr>
                                      <p:tavLst>
                                        <p:tav tm="0">
                                          <p:val>
                                            <p:strVal val="ppt_y"/>
                                          </p:val>
                                        </p:tav>
                                        <p:tav tm="100000">
                                          <p:val>
                                            <p:strVal val="ppt_y"/>
                                          </p:val>
                                        </p:tav>
                                      </p:tavLst>
                                    </p:anim>
                                    <p:set>
                                      <p:cBhvr>
                                        <p:cTn id="431" dur="1" fill="hold">
                                          <p:stCondLst>
                                            <p:cond delay="4749"/>
                                          </p:stCondLst>
                                        </p:cTn>
                                        <p:tgtEl>
                                          <p:spTgt spid="95"/>
                                        </p:tgtEl>
                                        <p:attrNameLst>
                                          <p:attrName>style.visibility</p:attrName>
                                        </p:attrNameLst>
                                      </p:cBhvr>
                                      <p:to>
                                        <p:strVal val="hidden"/>
                                      </p:to>
                                    </p:set>
                                  </p:childTnLst>
                                </p:cTn>
                              </p:par>
                              <p:par>
                                <p:cTn id="432" presetID="3" presetClass="exit" presetSubtype="5" fill="hold" grpId="2" nodeType="withEffect">
                                  <p:stCondLst>
                                    <p:cond delay="0"/>
                                  </p:stCondLst>
                                  <p:childTnLst>
                                    <p:animEffect transition="out" filter="blinds(vertical)">
                                      <p:cBhvr>
                                        <p:cTn id="433" dur="4750"/>
                                        <p:tgtEl>
                                          <p:spTgt spid="95"/>
                                        </p:tgtEl>
                                      </p:cBhvr>
                                    </p:animEffect>
                                    <p:set>
                                      <p:cBhvr>
                                        <p:cTn id="434" dur="1" fill="hold">
                                          <p:stCondLst>
                                            <p:cond delay="4749"/>
                                          </p:stCondLst>
                                        </p:cTn>
                                        <p:tgtEl>
                                          <p:spTgt spid="95"/>
                                        </p:tgtEl>
                                        <p:attrNameLst>
                                          <p:attrName>style.visibility</p:attrName>
                                        </p:attrNameLst>
                                      </p:cBhvr>
                                      <p:to>
                                        <p:strVal val="hidden"/>
                                      </p:to>
                                    </p:set>
                                  </p:childTnLst>
                                </p:cTn>
                              </p:par>
                              <p:par>
                                <p:cTn id="435" presetID="8" presetClass="emph" presetSubtype="0" fill="hold" grpId="3" nodeType="withEffect">
                                  <p:stCondLst>
                                    <p:cond delay="0"/>
                                  </p:stCondLst>
                                  <p:childTnLst>
                                    <p:animRot by="21600000">
                                      <p:cBhvr>
                                        <p:cTn id="436" dur="4750" fill="hold"/>
                                        <p:tgtEl>
                                          <p:spTgt spid="95"/>
                                        </p:tgtEl>
                                        <p:attrNameLst>
                                          <p:attrName>r</p:attrName>
                                        </p:attrNameLst>
                                      </p:cBhvr>
                                    </p:animRot>
                                  </p:childTnLst>
                                </p:cTn>
                              </p:par>
                              <p:par>
                                <p:cTn id="437" presetID="2" presetClass="entr" presetSubtype="8" fill="hold" grpId="0" nodeType="withEffect">
                                  <p:stCondLst>
                                    <p:cond delay="0"/>
                                  </p:stCondLst>
                                  <p:childTnLst>
                                    <p:set>
                                      <p:cBhvr>
                                        <p:cTn id="438" dur="1" fill="hold">
                                          <p:stCondLst>
                                            <p:cond delay="0"/>
                                          </p:stCondLst>
                                        </p:cTn>
                                        <p:tgtEl>
                                          <p:spTgt spid="94"/>
                                        </p:tgtEl>
                                        <p:attrNameLst>
                                          <p:attrName>style.visibility</p:attrName>
                                        </p:attrNameLst>
                                      </p:cBhvr>
                                      <p:to>
                                        <p:strVal val="visible"/>
                                      </p:to>
                                    </p:set>
                                    <p:anim calcmode="lin" valueType="num">
                                      <p:cBhvr additive="base">
                                        <p:cTn id="439" dur="4750" fill="hold"/>
                                        <p:tgtEl>
                                          <p:spTgt spid="94"/>
                                        </p:tgtEl>
                                        <p:attrNameLst>
                                          <p:attrName>ppt_x</p:attrName>
                                        </p:attrNameLst>
                                      </p:cBhvr>
                                      <p:tavLst>
                                        <p:tav tm="0">
                                          <p:val>
                                            <p:strVal val="0-#ppt_w/2"/>
                                          </p:val>
                                        </p:tav>
                                        <p:tav tm="100000">
                                          <p:val>
                                            <p:strVal val="#ppt_x"/>
                                          </p:val>
                                        </p:tav>
                                      </p:tavLst>
                                    </p:anim>
                                    <p:anim calcmode="lin" valueType="num">
                                      <p:cBhvr additive="base">
                                        <p:cTn id="440" dur="4750" fill="hold"/>
                                        <p:tgtEl>
                                          <p:spTgt spid="94"/>
                                        </p:tgtEl>
                                        <p:attrNameLst>
                                          <p:attrName>ppt_y</p:attrName>
                                        </p:attrNameLst>
                                      </p:cBhvr>
                                      <p:tavLst>
                                        <p:tav tm="0">
                                          <p:val>
                                            <p:strVal val="#ppt_y"/>
                                          </p:val>
                                        </p:tav>
                                        <p:tav tm="100000">
                                          <p:val>
                                            <p:strVal val="#ppt_y"/>
                                          </p:val>
                                        </p:tav>
                                      </p:tavLst>
                                    </p:anim>
                                  </p:childTnLst>
                                </p:cTn>
                              </p:par>
                              <p:par>
                                <p:cTn id="441" presetID="2" presetClass="exit" presetSubtype="2" fill="hold" grpId="1" nodeType="withEffect">
                                  <p:stCondLst>
                                    <p:cond delay="0"/>
                                  </p:stCondLst>
                                  <p:childTnLst>
                                    <p:anim calcmode="lin" valueType="num">
                                      <p:cBhvr additive="base">
                                        <p:cTn id="442" dur="4750"/>
                                        <p:tgtEl>
                                          <p:spTgt spid="94"/>
                                        </p:tgtEl>
                                        <p:attrNameLst>
                                          <p:attrName>ppt_x</p:attrName>
                                        </p:attrNameLst>
                                      </p:cBhvr>
                                      <p:tavLst>
                                        <p:tav tm="0">
                                          <p:val>
                                            <p:strVal val="ppt_x"/>
                                          </p:val>
                                        </p:tav>
                                        <p:tav tm="100000">
                                          <p:val>
                                            <p:strVal val="1+ppt_w/2"/>
                                          </p:val>
                                        </p:tav>
                                      </p:tavLst>
                                    </p:anim>
                                    <p:anim calcmode="lin" valueType="num">
                                      <p:cBhvr additive="base">
                                        <p:cTn id="443" dur="4750"/>
                                        <p:tgtEl>
                                          <p:spTgt spid="94"/>
                                        </p:tgtEl>
                                        <p:attrNameLst>
                                          <p:attrName>ppt_y</p:attrName>
                                        </p:attrNameLst>
                                      </p:cBhvr>
                                      <p:tavLst>
                                        <p:tav tm="0">
                                          <p:val>
                                            <p:strVal val="ppt_y"/>
                                          </p:val>
                                        </p:tav>
                                        <p:tav tm="100000">
                                          <p:val>
                                            <p:strVal val="ppt_y"/>
                                          </p:val>
                                        </p:tav>
                                      </p:tavLst>
                                    </p:anim>
                                    <p:set>
                                      <p:cBhvr>
                                        <p:cTn id="444" dur="1" fill="hold">
                                          <p:stCondLst>
                                            <p:cond delay="4749"/>
                                          </p:stCondLst>
                                        </p:cTn>
                                        <p:tgtEl>
                                          <p:spTgt spid="94"/>
                                        </p:tgtEl>
                                        <p:attrNameLst>
                                          <p:attrName>style.visibility</p:attrName>
                                        </p:attrNameLst>
                                      </p:cBhvr>
                                      <p:to>
                                        <p:strVal val="hidden"/>
                                      </p:to>
                                    </p:set>
                                  </p:childTnLst>
                                </p:cTn>
                              </p:par>
                              <p:par>
                                <p:cTn id="445" presetID="3" presetClass="exit" presetSubtype="5" fill="hold" grpId="2" nodeType="withEffect">
                                  <p:stCondLst>
                                    <p:cond delay="0"/>
                                  </p:stCondLst>
                                  <p:childTnLst>
                                    <p:animEffect transition="out" filter="blinds(vertical)">
                                      <p:cBhvr>
                                        <p:cTn id="446" dur="4750"/>
                                        <p:tgtEl>
                                          <p:spTgt spid="94"/>
                                        </p:tgtEl>
                                      </p:cBhvr>
                                    </p:animEffect>
                                    <p:set>
                                      <p:cBhvr>
                                        <p:cTn id="447" dur="1" fill="hold">
                                          <p:stCondLst>
                                            <p:cond delay="4749"/>
                                          </p:stCondLst>
                                        </p:cTn>
                                        <p:tgtEl>
                                          <p:spTgt spid="94"/>
                                        </p:tgtEl>
                                        <p:attrNameLst>
                                          <p:attrName>style.visibility</p:attrName>
                                        </p:attrNameLst>
                                      </p:cBhvr>
                                      <p:to>
                                        <p:strVal val="hidden"/>
                                      </p:to>
                                    </p:set>
                                  </p:childTnLst>
                                </p:cTn>
                              </p:par>
                              <p:par>
                                <p:cTn id="448" presetID="8" presetClass="emph" presetSubtype="0" fill="hold" grpId="3" nodeType="withEffect">
                                  <p:stCondLst>
                                    <p:cond delay="0"/>
                                  </p:stCondLst>
                                  <p:childTnLst>
                                    <p:animRot by="21600000">
                                      <p:cBhvr>
                                        <p:cTn id="449" dur="4750" fill="hold"/>
                                        <p:tgtEl>
                                          <p:spTgt spid="94"/>
                                        </p:tgtEl>
                                        <p:attrNameLst>
                                          <p:attrName>r</p:attrName>
                                        </p:attrNameLst>
                                      </p:cBhvr>
                                    </p:animRot>
                                  </p:childTnLst>
                                </p:cTn>
                              </p:par>
                              <p:par>
                                <p:cTn id="450" presetID="2" presetClass="entr" presetSubtype="8" fill="hold" grpId="0" nodeType="withEffect">
                                  <p:stCondLst>
                                    <p:cond delay="0"/>
                                  </p:stCondLst>
                                  <p:childTnLst>
                                    <p:set>
                                      <p:cBhvr>
                                        <p:cTn id="451" dur="1" fill="hold">
                                          <p:stCondLst>
                                            <p:cond delay="0"/>
                                          </p:stCondLst>
                                        </p:cTn>
                                        <p:tgtEl>
                                          <p:spTgt spid="93"/>
                                        </p:tgtEl>
                                        <p:attrNameLst>
                                          <p:attrName>style.visibility</p:attrName>
                                        </p:attrNameLst>
                                      </p:cBhvr>
                                      <p:to>
                                        <p:strVal val="visible"/>
                                      </p:to>
                                    </p:set>
                                    <p:anim calcmode="lin" valueType="num">
                                      <p:cBhvr additive="base">
                                        <p:cTn id="452" dur="4750" fill="hold"/>
                                        <p:tgtEl>
                                          <p:spTgt spid="93"/>
                                        </p:tgtEl>
                                        <p:attrNameLst>
                                          <p:attrName>ppt_x</p:attrName>
                                        </p:attrNameLst>
                                      </p:cBhvr>
                                      <p:tavLst>
                                        <p:tav tm="0">
                                          <p:val>
                                            <p:strVal val="0-#ppt_w/2"/>
                                          </p:val>
                                        </p:tav>
                                        <p:tav tm="100000">
                                          <p:val>
                                            <p:strVal val="#ppt_x"/>
                                          </p:val>
                                        </p:tav>
                                      </p:tavLst>
                                    </p:anim>
                                    <p:anim calcmode="lin" valueType="num">
                                      <p:cBhvr additive="base">
                                        <p:cTn id="453" dur="4750" fill="hold"/>
                                        <p:tgtEl>
                                          <p:spTgt spid="93"/>
                                        </p:tgtEl>
                                        <p:attrNameLst>
                                          <p:attrName>ppt_y</p:attrName>
                                        </p:attrNameLst>
                                      </p:cBhvr>
                                      <p:tavLst>
                                        <p:tav tm="0">
                                          <p:val>
                                            <p:strVal val="#ppt_y"/>
                                          </p:val>
                                        </p:tav>
                                        <p:tav tm="100000">
                                          <p:val>
                                            <p:strVal val="#ppt_y"/>
                                          </p:val>
                                        </p:tav>
                                      </p:tavLst>
                                    </p:anim>
                                  </p:childTnLst>
                                </p:cTn>
                              </p:par>
                              <p:par>
                                <p:cTn id="454" presetID="2" presetClass="exit" presetSubtype="2" fill="hold" grpId="1" nodeType="withEffect">
                                  <p:stCondLst>
                                    <p:cond delay="0"/>
                                  </p:stCondLst>
                                  <p:childTnLst>
                                    <p:anim calcmode="lin" valueType="num">
                                      <p:cBhvr additive="base">
                                        <p:cTn id="455" dur="4750"/>
                                        <p:tgtEl>
                                          <p:spTgt spid="93"/>
                                        </p:tgtEl>
                                        <p:attrNameLst>
                                          <p:attrName>ppt_x</p:attrName>
                                        </p:attrNameLst>
                                      </p:cBhvr>
                                      <p:tavLst>
                                        <p:tav tm="0">
                                          <p:val>
                                            <p:strVal val="ppt_x"/>
                                          </p:val>
                                        </p:tav>
                                        <p:tav tm="100000">
                                          <p:val>
                                            <p:strVal val="1+ppt_w/2"/>
                                          </p:val>
                                        </p:tav>
                                      </p:tavLst>
                                    </p:anim>
                                    <p:anim calcmode="lin" valueType="num">
                                      <p:cBhvr additive="base">
                                        <p:cTn id="456" dur="4750"/>
                                        <p:tgtEl>
                                          <p:spTgt spid="93"/>
                                        </p:tgtEl>
                                        <p:attrNameLst>
                                          <p:attrName>ppt_y</p:attrName>
                                        </p:attrNameLst>
                                      </p:cBhvr>
                                      <p:tavLst>
                                        <p:tav tm="0">
                                          <p:val>
                                            <p:strVal val="ppt_y"/>
                                          </p:val>
                                        </p:tav>
                                        <p:tav tm="100000">
                                          <p:val>
                                            <p:strVal val="ppt_y"/>
                                          </p:val>
                                        </p:tav>
                                      </p:tavLst>
                                    </p:anim>
                                    <p:set>
                                      <p:cBhvr>
                                        <p:cTn id="457" dur="1" fill="hold">
                                          <p:stCondLst>
                                            <p:cond delay="4749"/>
                                          </p:stCondLst>
                                        </p:cTn>
                                        <p:tgtEl>
                                          <p:spTgt spid="93"/>
                                        </p:tgtEl>
                                        <p:attrNameLst>
                                          <p:attrName>style.visibility</p:attrName>
                                        </p:attrNameLst>
                                      </p:cBhvr>
                                      <p:to>
                                        <p:strVal val="hidden"/>
                                      </p:to>
                                    </p:set>
                                  </p:childTnLst>
                                </p:cTn>
                              </p:par>
                              <p:par>
                                <p:cTn id="458" presetID="3" presetClass="exit" presetSubtype="5" fill="hold" grpId="2" nodeType="withEffect">
                                  <p:stCondLst>
                                    <p:cond delay="0"/>
                                  </p:stCondLst>
                                  <p:childTnLst>
                                    <p:animEffect transition="out" filter="blinds(vertical)">
                                      <p:cBhvr>
                                        <p:cTn id="459" dur="4750"/>
                                        <p:tgtEl>
                                          <p:spTgt spid="93"/>
                                        </p:tgtEl>
                                      </p:cBhvr>
                                    </p:animEffect>
                                    <p:set>
                                      <p:cBhvr>
                                        <p:cTn id="460" dur="1" fill="hold">
                                          <p:stCondLst>
                                            <p:cond delay="4749"/>
                                          </p:stCondLst>
                                        </p:cTn>
                                        <p:tgtEl>
                                          <p:spTgt spid="93"/>
                                        </p:tgtEl>
                                        <p:attrNameLst>
                                          <p:attrName>style.visibility</p:attrName>
                                        </p:attrNameLst>
                                      </p:cBhvr>
                                      <p:to>
                                        <p:strVal val="hidden"/>
                                      </p:to>
                                    </p:set>
                                  </p:childTnLst>
                                </p:cTn>
                              </p:par>
                              <p:par>
                                <p:cTn id="461" presetID="8" presetClass="emph" presetSubtype="0" fill="hold" grpId="3" nodeType="withEffect">
                                  <p:stCondLst>
                                    <p:cond delay="0"/>
                                  </p:stCondLst>
                                  <p:childTnLst>
                                    <p:animRot by="21600000">
                                      <p:cBhvr>
                                        <p:cTn id="462" dur="4750" fill="hold"/>
                                        <p:tgtEl>
                                          <p:spTgt spid="93"/>
                                        </p:tgtEl>
                                        <p:attrNameLst>
                                          <p:attrName>r</p:attrName>
                                        </p:attrNameLst>
                                      </p:cBhvr>
                                    </p:animRot>
                                  </p:childTnLst>
                                </p:cTn>
                              </p:par>
                              <p:par>
                                <p:cTn id="463" presetID="2" presetClass="entr" presetSubtype="8" fill="hold" grpId="0" nodeType="withEffect">
                                  <p:stCondLst>
                                    <p:cond delay="0"/>
                                  </p:stCondLst>
                                  <p:childTnLst>
                                    <p:set>
                                      <p:cBhvr>
                                        <p:cTn id="464" dur="1" fill="hold">
                                          <p:stCondLst>
                                            <p:cond delay="0"/>
                                          </p:stCondLst>
                                        </p:cTn>
                                        <p:tgtEl>
                                          <p:spTgt spid="92"/>
                                        </p:tgtEl>
                                        <p:attrNameLst>
                                          <p:attrName>style.visibility</p:attrName>
                                        </p:attrNameLst>
                                      </p:cBhvr>
                                      <p:to>
                                        <p:strVal val="visible"/>
                                      </p:to>
                                    </p:set>
                                    <p:anim calcmode="lin" valueType="num">
                                      <p:cBhvr additive="base">
                                        <p:cTn id="465" dur="4750" fill="hold"/>
                                        <p:tgtEl>
                                          <p:spTgt spid="92"/>
                                        </p:tgtEl>
                                        <p:attrNameLst>
                                          <p:attrName>ppt_x</p:attrName>
                                        </p:attrNameLst>
                                      </p:cBhvr>
                                      <p:tavLst>
                                        <p:tav tm="0">
                                          <p:val>
                                            <p:strVal val="0-#ppt_w/2"/>
                                          </p:val>
                                        </p:tav>
                                        <p:tav tm="100000">
                                          <p:val>
                                            <p:strVal val="#ppt_x"/>
                                          </p:val>
                                        </p:tav>
                                      </p:tavLst>
                                    </p:anim>
                                    <p:anim calcmode="lin" valueType="num">
                                      <p:cBhvr additive="base">
                                        <p:cTn id="466" dur="4750" fill="hold"/>
                                        <p:tgtEl>
                                          <p:spTgt spid="92"/>
                                        </p:tgtEl>
                                        <p:attrNameLst>
                                          <p:attrName>ppt_y</p:attrName>
                                        </p:attrNameLst>
                                      </p:cBhvr>
                                      <p:tavLst>
                                        <p:tav tm="0">
                                          <p:val>
                                            <p:strVal val="#ppt_y"/>
                                          </p:val>
                                        </p:tav>
                                        <p:tav tm="100000">
                                          <p:val>
                                            <p:strVal val="#ppt_y"/>
                                          </p:val>
                                        </p:tav>
                                      </p:tavLst>
                                    </p:anim>
                                  </p:childTnLst>
                                </p:cTn>
                              </p:par>
                              <p:par>
                                <p:cTn id="467" presetID="2" presetClass="exit" presetSubtype="2" fill="hold" grpId="1" nodeType="withEffect">
                                  <p:stCondLst>
                                    <p:cond delay="0"/>
                                  </p:stCondLst>
                                  <p:childTnLst>
                                    <p:anim calcmode="lin" valueType="num">
                                      <p:cBhvr additive="base">
                                        <p:cTn id="468" dur="4750"/>
                                        <p:tgtEl>
                                          <p:spTgt spid="92"/>
                                        </p:tgtEl>
                                        <p:attrNameLst>
                                          <p:attrName>ppt_x</p:attrName>
                                        </p:attrNameLst>
                                      </p:cBhvr>
                                      <p:tavLst>
                                        <p:tav tm="0">
                                          <p:val>
                                            <p:strVal val="ppt_x"/>
                                          </p:val>
                                        </p:tav>
                                        <p:tav tm="100000">
                                          <p:val>
                                            <p:strVal val="1+ppt_w/2"/>
                                          </p:val>
                                        </p:tav>
                                      </p:tavLst>
                                    </p:anim>
                                    <p:anim calcmode="lin" valueType="num">
                                      <p:cBhvr additive="base">
                                        <p:cTn id="469" dur="4750"/>
                                        <p:tgtEl>
                                          <p:spTgt spid="92"/>
                                        </p:tgtEl>
                                        <p:attrNameLst>
                                          <p:attrName>ppt_y</p:attrName>
                                        </p:attrNameLst>
                                      </p:cBhvr>
                                      <p:tavLst>
                                        <p:tav tm="0">
                                          <p:val>
                                            <p:strVal val="ppt_y"/>
                                          </p:val>
                                        </p:tav>
                                        <p:tav tm="100000">
                                          <p:val>
                                            <p:strVal val="ppt_y"/>
                                          </p:val>
                                        </p:tav>
                                      </p:tavLst>
                                    </p:anim>
                                    <p:set>
                                      <p:cBhvr>
                                        <p:cTn id="470" dur="1" fill="hold">
                                          <p:stCondLst>
                                            <p:cond delay="4749"/>
                                          </p:stCondLst>
                                        </p:cTn>
                                        <p:tgtEl>
                                          <p:spTgt spid="92"/>
                                        </p:tgtEl>
                                        <p:attrNameLst>
                                          <p:attrName>style.visibility</p:attrName>
                                        </p:attrNameLst>
                                      </p:cBhvr>
                                      <p:to>
                                        <p:strVal val="hidden"/>
                                      </p:to>
                                    </p:set>
                                  </p:childTnLst>
                                </p:cTn>
                              </p:par>
                              <p:par>
                                <p:cTn id="471" presetID="3" presetClass="exit" presetSubtype="5" fill="hold" grpId="2" nodeType="withEffect">
                                  <p:stCondLst>
                                    <p:cond delay="0"/>
                                  </p:stCondLst>
                                  <p:childTnLst>
                                    <p:animEffect transition="out" filter="blinds(vertical)">
                                      <p:cBhvr>
                                        <p:cTn id="472" dur="4750"/>
                                        <p:tgtEl>
                                          <p:spTgt spid="92"/>
                                        </p:tgtEl>
                                      </p:cBhvr>
                                    </p:animEffect>
                                    <p:set>
                                      <p:cBhvr>
                                        <p:cTn id="473" dur="1" fill="hold">
                                          <p:stCondLst>
                                            <p:cond delay="4749"/>
                                          </p:stCondLst>
                                        </p:cTn>
                                        <p:tgtEl>
                                          <p:spTgt spid="92"/>
                                        </p:tgtEl>
                                        <p:attrNameLst>
                                          <p:attrName>style.visibility</p:attrName>
                                        </p:attrNameLst>
                                      </p:cBhvr>
                                      <p:to>
                                        <p:strVal val="hidden"/>
                                      </p:to>
                                    </p:set>
                                  </p:childTnLst>
                                </p:cTn>
                              </p:par>
                              <p:par>
                                <p:cTn id="474" presetID="8" presetClass="emph" presetSubtype="0" fill="hold" grpId="3" nodeType="withEffect">
                                  <p:stCondLst>
                                    <p:cond delay="0"/>
                                  </p:stCondLst>
                                  <p:childTnLst>
                                    <p:animRot by="21600000">
                                      <p:cBhvr>
                                        <p:cTn id="475" dur="4750" fill="hold"/>
                                        <p:tgtEl>
                                          <p:spTgt spid="92"/>
                                        </p:tgtEl>
                                        <p:attrNameLst>
                                          <p:attrName>r</p:attrName>
                                        </p:attrNameLst>
                                      </p:cBhvr>
                                    </p:animRot>
                                  </p:childTnLst>
                                </p:cTn>
                              </p:par>
                              <p:par>
                                <p:cTn id="476" presetID="2" presetClass="entr" presetSubtype="8" fill="hold" grpId="0" nodeType="withEffect">
                                  <p:stCondLst>
                                    <p:cond delay="0"/>
                                  </p:stCondLst>
                                  <p:childTnLst>
                                    <p:set>
                                      <p:cBhvr>
                                        <p:cTn id="477" dur="1" fill="hold">
                                          <p:stCondLst>
                                            <p:cond delay="0"/>
                                          </p:stCondLst>
                                        </p:cTn>
                                        <p:tgtEl>
                                          <p:spTgt spid="91"/>
                                        </p:tgtEl>
                                        <p:attrNameLst>
                                          <p:attrName>style.visibility</p:attrName>
                                        </p:attrNameLst>
                                      </p:cBhvr>
                                      <p:to>
                                        <p:strVal val="visible"/>
                                      </p:to>
                                    </p:set>
                                    <p:anim calcmode="lin" valueType="num">
                                      <p:cBhvr additive="base">
                                        <p:cTn id="478" dur="4750" fill="hold"/>
                                        <p:tgtEl>
                                          <p:spTgt spid="91"/>
                                        </p:tgtEl>
                                        <p:attrNameLst>
                                          <p:attrName>ppt_x</p:attrName>
                                        </p:attrNameLst>
                                      </p:cBhvr>
                                      <p:tavLst>
                                        <p:tav tm="0">
                                          <p:val>
                                            <p:strVal val="0-#ppt_w/2"/>
                                          </p:val>
                                        </p:tav>
                                        <p:tav tm="100000">
                                          <p:val>
                                            <p:strVal val="#ppt_x"/>
                                          </p:val>
                                        </p:tav>
                                      </p:tavLst>
                                    </p:anim>
                                    <p:anim calcmode="lin" valueType="num">
                                      <p:cBhvr additive="base">
                                        <p:cTn id="479" dur="4750" fill="hold"/>
                                        <p:tgtEl>
                                          <p:spTgt spid="91"/>
                                        </p:tgtEl>
                                        <p:attrNameLst>
                                          <p:attrName>ppt_y</p:attrName>
                                        </p:attrNameLst>
                                      </p:cBhvr>
                                      <p:tavLst>
                                        <p:tav tm="0">
                                          <p:val>
                                            <p:strVal val="#ppt_y"/>
                                          </p:val>
                                        </p:tav>
                                        <p:tav tm="100000">
                                          <p:val>
                                            <p:strVal val="#ppt_y"/>
                                          </p:val>
                                        </p:tav>
                                      </p:tavLst>
                                    </p:anim>
                                  </p:childTnLst>
                                </p:cTn>
                              </p:par>
                              <p:par>
                                <p:cTn id="480" presetID="2" presetClass="exit" presetSubtype="2" fill="hold" grpId="1" nodeType="withEffect">
                                  <p:stCondLst>
                                    <p:cond delay="0"/>
                                  </p:stCondLst>
                                  <p:childTnLst>
                                    <p:anim calcmode="lin" valueType="num">
                                      <p:cBhvr additive="base">
                                        <p:cTn id="481" dur="4750"/>
                                        <p:tgtEl>
                                          <p:spTgt spid="91"/>
                                        </p:tgtEl>
                                        <p:attrNameLst>
                                          <p:attrName>ppt_x</p:attrName>
                                        </p:attrNameLst>
                                      </p:cBhvr>
                                      <p:tavLst>
                                        <p:tav tm="0">
                                          <p:val>
                                            <p:strVal val="ppt_x"/>
                                          </p:val>
                                        </p:tav>
                                        <p:tav tm="100000">
                                          <p:val>
                                            <p:strVal val="1+ppt_w/2"/>
                                          </p:val>
                                        </p:tav>
                                      </p:tavLst>
                                    </p:anim>
                                    <p:anim calcmode="lin" valueType="num">
                                      <p:cBhvr additive="base">
                                        <p:cTn id="482" dur="4750"/>
                                        <p:tgtEl>
                                          <p:spTgt spid="91"/>
                                        </p:tgtEl>
                                        <p:attrNameLst>
                                          <p:attrName>ppt_y</p:attrName>
                                        </p:attrNameLst>
                                      </p:cBhvr>
                                      <p:tavLst>
                                        <p:tav tm="0">
                                          <p:val>
                                            <p:strVal val="ppt_y"/>
                                          </p:val>
                                        </p:tav>
                                        <p:tav tm="100000">
                                          <p:val>
                                            <p:strVal val="ppt_y"/>
                                          </p:val>
                                        </p:tav>
                                      </p:tavLst>
                                    </p:anim>
                                    <p:set>
                                      <p:cBhvr>
                                        <p:cTn id="483" dur="1" fill="hold">
                                          <p:stCondLst>
                                            <p:cond delay="4749"/>
                                          </p:stCondLst>
                                        </p:cTn>
                                        <p:tgtEl>
                                          <p:spTgt spid="91"/>
                                        </p:tgtEl>
                                        <p:attrNameLst>
                                          <p:attrName>style.visibility</p:attrName>
                                        </p:attrNameLst>
                                      </p:cBhvr>
                                      <p:to>
                                        <p:strVal val="hidden"/>
                                      </p:to>
                                    </p:set>
                                  </p:childTnLst>
                                </p:cTn>
                              </p:par>
                              <p:par>
                                <p:cTn id="484" presetID="3" presetClass="exit" presetSubtype="5" fill="hold" grpId="2" nodeType="withEffect">
                                  <p:stCondLst>
                                    <p:cond delay="0"/>
                                  </p:stCondLst>
                                  <p:childTnLst>
                                    <p:animEffect transition="out" filter="blinds(vertical)">
                                      <p:cBhvr>
                                        <p:cTn id="485" dur="4750"/>
                                        <p:tgtEl>
                                          <p:spTgt spid="91"/>
                                        </p:tgtEl>
                                      </p:cBhvr>
                                    </p:animEffect>
                                    <p:set>
                                      <p:cBhvr>
                                        <p:cTn id="486" dur="1" fill="hold">
                                          <p:stCondLst>
                                            <p:cond delay="4749"/>
                                          </p:stCondLst>
                                        </p:cTn>
                                        <p:tgtEl>
                                          <p:spTgt spid="91"/>
                                        </p:tgtEl>
                                        <p:attrNameLst>
                                          <p:attrName>style.visibility</p:attrName>
                                        </p:attrNameLst>
                                      </p:cBhvr>
                                      <p:to>
                                        <p:strVal val="hidden"/>
                                      </p:to>
                                    </p:set>
                                  </p:childTnLst>
                                </p:cTn>
                              </p:par>
                              <p:par>
                                <p:cTn id="487" presetID="8" presetClass="emph" presetSubtype="0" fill="hold" grpId="3" nodeType="withEffect">
                                  <p:stCondLst>
                                    <p:cond delay="0"/>
                                  </p:stCondLst>
                                  <p:childTnLst>
                                    <p:animRot by="21600000">
                                      <p:cBhvr>
                                        <p:cTn id="488" dur="4750" fill="hold"/>
                                        <p:tgtEl>
                                          <p:spTgt spid="91"/>
                                        </p:tgtEl>
                                        <p:attrNameLst>
                                          <p:attrName>r</p:attrName>
                                        </p:attrNameLst>
                                      </p:cBhvr>
                                    </p:animRot>
                                  </p:childTnLst>
                                </p:cTn>
                              </p:par>
                              <p:par>
                                <p:cTn id="489" presetID="2" presetClass="entr" presetSubtype="8" fill="hold" grpId="0" nodeType="withEffect">
                                  <p:stCondLst>
                                    <p:cond delay="0"/>
                                  </p:stCondLst>
                                  <p:childTnLst>
                                    <p:set>
                                      <p:cBhvr>
                                        <p:cTn id="490" dur="1" fill="hold">
                                          <p:stCondLst>
                                            <p:cond delay="0"/>
                                          </p:stCondLst>
                                        </p:cTn>
                                        <p:tgtEl>
                                          <p:spTgt spid="90"/>
                                        </p:tgtEl>
                                        <p:attrNameLst>
                                          <p:attrName>style.visibility</p:attrName>
                                        </p:attrNameLst>
                                      </p:cBhvr>
                                      <p:to>
                                        <p:strVal val="visible"/>
                                      </p:to>
                                    </p:set>
                                    <p:anim calcmode="lin" valueType="num">
                                      <p:cBhvr additive="base">
                                        <p:cTn id="491" dur="4750" fill="hold"/>
                                        <p:tgtEl>
                                          <p:spTgt spid="90"/>
                                        </p:tgtEl>
                                        <p:attrNameLst>
                                          <p:attrName>ppt_x</p:attrName>
                                        </p:attrNameLst>
                                      </p:cBhvr>
                                      <p:tavLst>
                                        <p:tav tm="0">
                                          <p:val>
                                            <p:strVal val="0-#ppt_w/2"/>
                                          </p:val>
                                        </p:tav>
                                        <p:tav tm="100000">
                                          <p:val>
                                            <p:strVal val="#ppt_x"/>
                                          </p:val>
                                        </p:tav>
                                      </p:tavLst>
                                    </p:anim>
                                    <p:anim calcmode="lin" valueType="num">
                                      <p:cBhvr additive="base">
                                        <p:cTn id="492" dur="4750" fill="hold"/>
                                        <p:tgtEl>
                                          <p:spTgt spid="90"/>
                                        </p:tgtEl>
                                        <p:attrNameLst>
                                          <p:attrName>ppt_y</p:attrName>
                                        </p:attrNameLst>
                                      </p:cBhvr>
                                      <p:tavLst>
                                        <p:tav tm="0">
                                          <p:val>
                                            <p:strVal val="#ppt_y"/>
                                          </p:val>
                                        </p:tav>
                                        <p:tav tm="100000">
                                          <p:val>
                                            <p:strVal val="#ppt_y"/>
                                          </p:val>
                                        </p:tav>
                                      </p:tavLst>
                                    </p:anim>
                                  </p:childTnLst>
                                </p:cTn>
                              </p:par>
                              <p:par>
                                <p:cTn id="493" presetID="2" presetClass="exit" presetSubtype="2" fill="hold" grpId="1" nodeType="withEffect">
                                  <p:stCondLst>
                                    <p:cond delay="0"/>
                                  </p:stCondLst>
                                  <p:childTnLst>
                                    <p:anim calcmode="lin" valueType="num">
                                      <p:cBhvr additive="base">
                                        <p:cTn id="494" dur="4750"/>
                                        <p:tgtEl>
                                          <p:spTgt spid="90"/>
                                        </p:tgtEl>
                                        <p:attrNameLst>
                                          <p:attrName>ppt_x</p:attrName>
                                        </p:attrNameLst>
                                      </p:cBhvr>
                                      <p:tavLst>
                                        <p:tav tm="0">
                                          <p:val>
                                            <p:strVal val="ppt_x"/>
                                          </p:val>
                                        </p:tav>
                                        <p:tav tm="100000">
                                          <p:val>
                                            <p:strVal val="1+ppt_w/2"/>
                                          </p:val>
                                        </p:tav>
                                      </p:tavLst>
                                    </p:anim>
                                    <p:anim calcmode="lin" valueType="num">
                                      <p:cBhvr additive="base">
                                        <p:cTn id="495" dur="4750"/>
                                        <p:tgtEl>
                                          <p:spTgt spid="90"/>
                                        </p:tgtEl>
                                        <p:attrNameLst>
                                          <p:attrName>ppt_y</p:attrName>
                                        </p:attrNameLst>
                                      </p:cBhvr>
                                      <p:tavLst>
                                        <p:tav tm="0">
                                          <p:val>
                                            <p:strVal val="ppt_y"/>
                                          </p:val>
                                        </p:tav>
                                        <p:tav tm="100000">
                                          <p:val>
                                            <p:strVal val="ppt_y"/>
                                          </p:val>
                                        </p:tav>
                                      </p:tavLst>
                                    </p:anim>
                                    <p:set>
                                      <p:cBhvr>
                                        <p:cTn id="496" dur="1" fill="hold">
                                          <p:stCondLst>
                                            <p:cond delay="4749"/>
                                          </p:stCondLst>
                                        </p:cTn>
                                        <p:tgtEl>
                                          <p:spTgt spid="90"/>
                                        </p:tgtEl>
                                        <p:attrNameLst>
                                          <p:attrName>style.visibility</p:attrName>
                                        </p:attrNameLst>
                                      </p:cBhvr>
                                      <p:to>
                                        <p:strVal val="hidden"/>
                                      </p:to>
                                    </p:set>
                                  </p:childTnLst>
                                </p:cTn>
                              </p:par>
                              <p:par>
                                <p:cTn id="497" presetID="3" presetClass="exit" presetSubtype="5" fill="hold" grpId="2" nodeType="withEffect">
                                  <p:stCondLst>
                                    <p:cond delay="0"/>
                                  </p:stCondLst>
                                  <p:childTnLst>
                                    <p:animEffect transition="out" filter="blinds(vertical)">
                                      <p:cBhvr>
                                        <p:cTn id="498" dur="4750"/>
                                        <p:tgtEl>
                                          <p:spTgt spid="90"/>
                                        </p:tgtEl>
                                      </p:cBhvr>
                                    </p:animEffect>
                                    <p:set>
                                      <p:cBhvr>
                                        <p:cTn id="499" dur="1" fill="hold">
                                          <p:stCondLst>
                                            <p:cond delay="4749"/>
                                          </p:stCondLst>
                                        </p:cTn>
                                        <p:tgtEl>
                                          <p:spTgt spid="90"/>
                                        </p:tgtEl>
                                        <p:attrNameLst>
                                          <p:attrName>style.visibility</p:attrName>
                                        </p:attrNameLst>
                                      </p:cBhvr>
                                      <p:to>
                                        <p:strVal val="hidden"/>
                                      </p:to>
                                    </p:set>
                                  </p:childTnLst>
                                </p:cTn>
                              </p:par>
                              <p:par>
                                <p:cTn id="500" presetID="8" presetClass="emph" presetSubtype="0" fill="hold" grpId="3" nodeType="withEffect">
                                  <p:stCondLst>
                                    <p:cond delay="0"/>
                                  </p:stCondLst>
                                  <p:childTnLst>
                                    <p:animRot by="21600000">
                                      <p:cBhvr>
                                        <p:cTn id="501" dur="4750" fill="hold"/>
                                        <p:tgtEl>
                                          <p:spTgt spid="90"/>
                                        </p:tgtEl>
                                        <p:attrNameLst>
                                          <p:attrName>r</p:attrName>
                                        </p:attrNameLst>
                                      </p:cBhvr>
                                    </p:animRot>
                                  </p:childTnLst>
                                </p:cTn>
                              </p:par>
                              <p:par>
                                <p:cTn id="502" presetID="2" presetClass="entr" presetSubtype="8" fill="hold" grpId="0" nodeType="withEffect">
                                  <p:stCondLst>
                                    <p:cond delay="0"/>
                                  </p:stCondLst>
                                  <p:childTnLst>
                                    <p:set>
                                      <p:cBhvr>
                                        <p:cTn id="503" dur="1" fill="hold">
                                          <p:stCondLst>
                                            <p:cond delay="0"/>
                                          </p:stCondLst>
                                        </p:cTn>
                                        <p:tgtEl>
                                          <p:spTgt spid="112"/>
                                        </p:tgtEl>
                                        <p:attrNameLst>
                                          <p:attrName>style.visibility</p:attrName>
                                        </p:attrNameLst>
                                      </p:cBhvr>
                                      <p:to>
                                        <p:strVal val="visible"/>
                                      </p:to>
                                    </p:set>
                                    <p:anim calcmode="lin" valueType="num">
                                      <p:cBhvr additive="base">
                                        <p:cTn id="504" dur="4750" fill="hold"/>
                                        <p:tgtEl>
                                          <p:spTgt spid="112"/>
                                        </p:tgtEl>
                                        <p:attrNameLst>
                                          <p:attrName>ppt_x</p:attrName>
                                        </p:attrNameLst>
                                      </p:cBhvr>
                                      <p:tavLst>
                                        <p:tav tm="0">
                                          <p:val>
                                            <p:strVal val="0-#ppt_w/2"/>
                                          </p:val>
                                        </p:tav>
                                        <p:tav tm="100000">
                                          <p:val>
                                            <p:strVal val="#ppt_x"/>
                                          </p:val>
                                        </p:tav>
                                      </p:tavLst>
                                    </p:anim>
                                    <p:anim calcmode="lin" valueType="num">
                                      <p:cBhvr additive="base">
                                        <p:cTn id="505" dur="4750" fill="hold"/>
                                        <p:tgtEl>
                                          <p:spTgt spid="112"/>
                                        </p:tgtEl>
                                        <p:attrNameLst>
                                          <p:attrName>ppt_y</p:attrName>
                                        </p:attrNameLst>
                                      </p:cBhvr>
                                      <p:tavLst>
                                        <p:tav tm="0">
                                          <p:val>
                                            <p:strVal val="#ppt_y"/>
                                          </p:val>
                                        </p:tav>
                                        <p:tav tm="100000">
                                          <p:val>
                                            <p:strVal val="#ppt_y"/>
                                          </p:val>
                                        </p:tav>
                                      </p:tavLst>
                                    </p:anim>
                                  </p:childTnLst>
                                </p:cTn>
                              </p:par>
                              <p:par>
                                <p:cTn id="506" presetID="2" presetClass="exit" presetSubtype="2" fill="hold" grpId="1" nodeType="withEffect">
                                  <p:stCondLst>
                                    <p:cond delay="0"/>
                                  </p:stCondLst>
                                  <p:childTnLst>
                                    <p:anim calcmode="lin" valueType="num">
                                      <p:cBhvr additive="base">
                                        <p:cTn id="507" dur="4750"/>
                                        <p:tgtEl>
                                          <p:spTgt spid="112"/>
                                        </p:tgtEl>
                                        <p:attrNameLst>
                                          <p:attrName>ppt_x</p:attrName>
                                        </p:attrNameLst>
                                      </p:cBhvr>
                                      <p:tavLst>
                                        <p:tav tm="0">
                                          <p:val>
                                            <p:strVal val="ppt_x"/>
                                          </p:val>
                                        </p:tav>
                                        <p:tav tm="100000">
                                          <p:val>
                                            <p:strVal val="1+ppt_w/2"/>
                                          </p:val>
                                        </p:tav>
                                      </p:tavLst>
                                    </p:anim>
                                    <p:anim calcmode="lin" valueType="num">
                                      <p:cBhvr additive="base">
                                        <p:cTn id="508" dur="4750"/>
                                        <p:tgtEl>
                                          <p:spTgt spid="112"/>
                                        </p:tgtEl>
                                        <p:attrNameLst>
                                          <p:attrName>ppt_y</p:attrName>
                                        </p:attrNameLst>
                                      </p:cBhvr>
                                      <p:tavLst>
                                        <p:tav tm="0">
                                          <p:val>
                                            <p:strVal val="ppt_y"/>
                                          </p:val>
                                        </p:tav>
                                        <p:tav tm="100000">
                                          <p:val>
                                            <p:strVal val="ppt_y"/>
                                          </p:val>
                                        </p:tav>
                                      </p:tavLst>
                                    </p:anim>
                                    <p:set>
                                      <p:cBhvr>
                                        <p:cTn id="509" dur="1" fill="hold">
                                          <p:stCondLst>
                                            <p:cond delay="4749"/>
                                          </p:stCondLst>
                                        </p:cTn>
                                        <p:tgtEl>
                                          <p:spTgt spid="112"/>
                                        </p:tgtEl>
                                        <p:attrNameLst>
                                          <p:attrName>style.visibility</p:attrName>
                                        </p:attrNameLst>
                                      </p:cBhvr>
                                      <p:to>
                                        <p:strVal val="hidden"/>
                                      </p:to>
                                    </p:set>
                                  </p:childTnLst>
                                </p:cTn>
                              </p:par>
                              <p:par>
                                <p:cTn id="510" presetID="3" presetClass="exit" presetSubtype="5" fill="hold" grpId="2" nodeType="withEffect">
                                  <p:stCondLst>
                                    <p:cond delay="0"/>
                                  </p:stCondLst>
                                  <p:childTnLst>
                                    <p:animEffect transition="out" filter="blinds(vertical)">
                                      <p:cBhvr>
                                        <p:cTn id="511" dur="4750"/>
                                        <p:tgtEl>
                                          <p:spTgt spid="112"/>
                                        </p:tgtEl>
                                      </p:cBhvr>
                                    </p:animEffect>
                                    <p:set>
                                      <p:cBhvr>
                                        <p:cTn id="512" dur="1" fill="hold">
                                          <p:stCondLst>
                                            <p:cond delay="4749"/>
                                          </p:stCondLst>
                                        </p:cTn>
                                        <p:tgtEl>
                                          <p:spTgt spid="112"/>
                                        </p:tgtEl>
                                        <p:attrNameLst>
                                          <p:attrName>style.visibility</p:attrName>
                                        </p:attrNameLst>
                                      </p:cBhvr>
                                      <p:to>
                                        <p:strVal val="hidden"/>
                                      </p:to>
                                    </p:set>
                                  </p:childTnLst>
                                </p:cTn>
                              </p:par>
                              <p:par>
                                <p:cTn id="513" presetID="8" presetClass="emph" presetSubtype="0" fill="hold" grpId="3" nodeType="withEffect">
                                  <p:stCondLst>
                                    <p:cond delay="0"/>
                                  </p:stCondLst>
                                  <p:childTnLst>
                                    <p:animRot by="21600000">
                                      <p:cBhvr>
                                        <p:cTn id="514" dur="4750" fill="hold"/>
                                        <p:tgtEl>
                                          <p:spTgt spid="112"/>
                                        </p:tgtEl>
                                        <p:attrNameLst>
                                          <p:attrName>r</p:attrName>
                                        </p:attrNameLst>
                                      </p:cBhvr>
                                    </p:animRot>
                                  </p:childTnLst>
                                </p:cTn>
                              </p:par>
                              <p:par>
                                <p:cTn id="515" presetID="2" presetClass="entr" presetSubtype="8" fill="hold" grpId="0" nodeType="withEffect">
                                  <p:stCondLst>
                                    <p:cond delay="0"/>
                                  </p:stCondLst>
                                  <p:childTnLst>
                                    <p:set>
                                      <p:cBhvr>
                                        <p:cTn id="516" dur="1" fill="hold">
                                          <p:stCondLst>
                                            <p:cond delay="0"/>
                                          </p:stCondLst>
                                        </p:cTn>
                                        <p:tgtEl>
                                          <p:spTgt spid="113"/>
                                        </p:tgtEl>
                                        <p:attrNameLst>
                                          <p:attrName>style.visibility</p:attrName>
                                        </p:attrNameLst>
                                      </p:cBhvr>
                                      <p:to>
                                        <p:strVal val="visible"/>
                                      </p:to>
                                    </p:set>
                                    <p:anim calcmode="lin" valueType="num">
                                      <p:cBhvr additive="base">
                                        <p:cTn id="517" dur="4750" fill="hold"/>
                                        <p:tgtEl>
                                          <p:spTgt spid="113"/>
                                        </p:tgtEl>
                                        <p:attrNameLst>
                                          <p:attrName>ppt_x</p:attrName>
                                        </p:attrNameLst>
                                      </p:cBhvr>
                                      <p:tavLst>
                                        <p:tav tm="0">
                                          <p:val>
                                            <p:strVal val="0-#ppt_w/2"/>
                                          </p:val>
                                        </p:tav>
                                        <p:tav tm="100000">
                                          <p:val>
                                            <p:strVal val="#ppt_x"/>
                                          </p:val>
                                        </p:tav>
                                      </p:tavLst>
                                    </p:anim>
                                    <p:anim calcmode="lin" valueType="num">
                                      <p:cBhvr additive="base">
                                        <p:cTn id="518" dur="4750" fill="hold"/>
                                        <p:tgtEl>
                                          <p:spTgt spid="113"/>
                                        </p:tgtEl>
                                        <p:attrNameLst>
                                          <p:attrName>ppt_y</p:attrName>
                                        </p:attrNameLst>
                                      </p:cBhvr>
                                      <p:tavLst>
                                        <p:tav tm="0">
                                          <p:val>
                                            <p:strVal val="#ppt_y"/>
                                          </p:val>
                                        </p:tav>
                                        <p:tav tm="100000">
                                          <p:val>
                                            <p:strVal val="#ppt_y"/>
                                          </p:val>
                                        </p:tav>
                                      </p:tavLst>
                                    </p:anim>
                                  </p:childTnLst>
                                </p:cTn>
                              </p:par>
                              <p:par>
                                <p:cTn id="519" presetID="2" presetClass="exit" presetSubtype="2" fill="hold" grpId="1" nodeType="withEffect">
                                  <p:stCondLst>
                                    <p:cond delay="0"/>
                                  </p:stCondLst>
                                  <p:childTnLst>
                                    <p:anim calcmode="lin" valueType="num">
                                      <p:cBhvr additive="base">
                                        <p:cTn id="520" dur="4750"/>
                                        <p:tgtEl>
                                          <p:spTgt spid="113"/>
                                        </p:tgtEl>
                                        <p:attrNameLst>
                                          <p:attrName>ppt_x</p:attrName>
                                        </p:attrNameLst>
                                      </p:cBhvr>
                                      <p:tavLst>
                                        <p:tav tm="0">
                                          <p:val>
                                            <p:strVal val="ppt_x"/>
                                          </p:val>
                                        </p:tav>
                                        <p:tav tm="100000">
                                          <p:val>
                                            <p:strVal val="1+ppt_w/2"/>
                                          </p:val>
                                        </p:tav>
                                      </p:tavLst>
                                    </p:anim>
                                    <p:anim calcmode="lin" valueType="num">
                                      <p:cBhvr additive="base">
                                        <p:cTn id="521" dur="4750"/>
                                        <p:tgtEl>
                                          <p:spTgt spid="113"/>
                                        </p:tgtEl>
                                        <p:attrNameLst>
                                          <p:attrName>ppt_y</p:attrName>
                                        </p:attrNameLst>
                                      </p:cBhvr>
                                      <p:tavLst>
                                        <p:tav tm="0">
                                          <p:val>
                                            <p:strVal val="ppt_y"/>
                                          </p:val>
                                        </p:tav>
                                        <p:tav tm="100000">
                                          <p:val>
                                            <p:strVal val="ppt_y"/>
                                          </p:val>
                                        </p:tav>
                                      </p:tavLst>
                                    </p:anim>
                                    <p:set>
                                      <p:cBhvr>
                                        <p:cTn id="522" dur="1" fill="hold">
                                          <p:stCondLst>
                                            <p:cond delay="4749"/>
                                          </p:stCondLst>
                                        </p:cTn>
                                        <p:tgtEl>
                                          <p:spTgt spid="113"/>
                                        </p:tgtEl>
                                        <p:attrNameLst>
                                          <p:attrName>style.visibility</p:attrName>
                                        </p:attrNameLst>
                                      </p:cBhvr>
                                      <p:to>
                                        <p:strVal val="hidden"/>
                                      </p:to>
                                    </p:set>
                                  </p:childTnLst>
                                </p:cTn>
                              </p:par>
                              <p:par>
                                <p:cTn id="523" presetID="3" presetClass="exit" presetSubtype="5" fill="hold" grpId="2" nodeType="withEffect">
                                  <p:stCondLst>
                                    <p:cond delay="0"/>
                                  </p:stCondLst>
                                  <p:childTnLst>
                                    <p:animEffect transition="out" filter="blinds(vertical)">
                                      <p:cBhvr>
                                        <p:cTn id="524" dur="4750"/>
                                        <p:tgtEl>
                                          <p:spTgt spid="113"/>
                                        </p:tgtEl>
                                      </p:cBhvr>
                                    </p:animEffect>
                                    <p:set>
                                      <p:cBhvr>
                                        <p:cTn id="525" dur="1" fill="hold">
                                          <p:stCondLst>
                                            <p:cond delay="4749"/>
                                          </p:stCondLst>
                                        </p:cTn>
                                        <p:tgtEl>
                                          <p:spTgt spid="113"/>
                                        </p:tgtEl>
                                        <p:attrNameLst>
                                          <p:attrName>style.visibility</p:attrName>
                                        </p:attrNameLst>
                                      </p:cBhvr>
                                      <p:to>
                                        <p:strVal val="hidden"/>
                                      </p:to>
                                    </p:set>
                                  </p:childTnLst>
                                </p:cTn>
                              </p:par>
                              <p:par>
                                <p:cTn id="526" presetID="8" presetClass="emph" presetSubtype="0" fill="hold" grpId="3" nodeType="withEffect">
                                  <p:stCondLst>
                                    <p:cond delay="0"/>
                                  </p:stCondLst>
                                  <p:childTnLst>
                                    <p:animRot by="21600000">
                                      <p:cBhvr>
                                        <p:cTn id="527" dur="4750" fill="hold"/>
                                        <p:tgtEl>
                                          <p:spTgt spid="113"/>
                                        </p:tgtEl>
                                        <p:attrNameLst>
                                          <p:attrName>r</p:attrName>
                                        </p:attrNameLst>
                                      </p:cBhvr>
                                    </p:animRot>
                                  </p:childTnLst>
                                </p:cTn>
                              </p:par>
                              <p:par>
                                <p:cTn id="528" presetID="2" presetClass="entr" presetSubtype="8" fill="hold" grpId="0" nodeType="withEffect">
                                  <p:stCondLst>
                                    <p:cond delay="0"/>
                                  </p:stCondLst>
                                  <p:childTnLst>
                                    <p:set>
                                      <p:cBhvr>
                                        <p:cTn id="529" dur="1" fill="hold">
                                          <p:stCondLst>
                                            <p:cond delay="0"/>
                                          </p:stCondLst>
                                        </p:cTn>
                                        <p:tgtEl>
                                          <p:spTgt spid="115"/>
                                        </p:tgtEl>
                                        <p:attrNameLst>
                                          <p:attrName>style.visibility</p:attrName>
                                        </p:attrNameLst>
                                      </p:cBhvr>
                                      <p:to>
                                        <p:strVal val="visible"/>
                                      </p:to>
                                    </p:set>
                                    <p:anim calcmode="lin" valueType="num">
                                      <p:cBhvr additive="base">
                                        <p:cTn id="530" dur="4750" fill="hold"/>
                                        <p:tgtEl>
                                          <p:spTgt spid="115"/>
                                        </p:tgtEl>
                                        <p:attrNameLst>
                                          <p:attrName>ppt_x</p:attrName>
                                        </p:attrNameLst>
                                      </p:cBhvr>
                                      <p:tavLst>
                                        <p:tav tm="0">
                                          <p:val>
                                            <p:strVal val="0-#ppt_w/2"/>
                                          </p:val>
                                        </p:tav>
                                        <p:tav tm="100000">
                                          <p:val>
                                            <p:strVal val="#ppt_x"/>
                                          </p:val>
                                        </p:tav>
                                      </p:tavLst>
                                    </p:anim>
                                    <p:anim calcmode="lin" valueType="num">
                                      <p:cBhvr additive="base">
                                        <p:cTn id="531" dur="4750" fill="hold"/>
                                        <p:tgtEl>
                                          <p:spTgt spid="115"/>
                                        </p:tgtEl>
                                        <p:attrNameLst>
                                          <p:attrName>ppt_y</p:attrName>
                                        </p:attrNameLst>
                                      </p:cBhvr>
                                      <p:tavLst>
                                        <p:tav tm="0">
                                          <p:val>
                                            <p:strVal val="#ppt_y"/>
                                          </p:val>
                                        </p:tav>
                                        <p:tav tm="100000">
                                          <p:val>
                                            <p:strVal val="#ppt_y"/>
                                          </p:val>
                                        </p:tav>
                                      </p:tavLst>
                                    </p:anim>
                                  </p:childTnLst>
                                </p:cTn>
                              </p:par>
                              <p:par>
                                <p:cTn id="532" presetID="2" presetClass="exit" presetSubtype="2" fill="hold" grpId="1" nodeType="withEffect">
                                  <p:stCondLst>
                                    <p:cond delay="0"/>
                                  </p:stCondLst>
                                  <p:childTnLst>
                                    <p:anim calcmode="lin" valueType="num">
                                      <p:cBhvr additive="base">
                                        <p:cTn id="533" dur="4750"/>
                                        <p:tgtEl>
                                          <p:spTgt spid="115"/>
                                        </p:tgtEl>
                                        <p:attrNameLst>
                                          <p:attrName>ppt_x</p:attrName>
                                        </p:attrNameLst>
                                      </p:cBhvr>
                                      <p:tavLst>
                                        <p:tav tm="0">
                                          <p:val>
                                            <p:strVal val="ppt_x"/>
                                          </p:val>
                                        </p:tav>
                                        <p:tav tm="100000">
                                          <p:val>
                                            <p:strVal val="1+ppt_w/2"/>
                                          </p:val>
                                        </p:tav>
                                      </p:tavLst>
                                    </p:anim>
                                    <p:anim calcmode="lin" valueType="num">
                                      <p:cBhvr additive="base">
                                        <p:cTn id="534" dur="4750"/>
                                        <p:tgtEl>
                                          <p:spTgt spid="115"/>
                                        </p:tgtEl>
                                        <p:attrNameLst>
                                          <p:attrName>ppt_y</p:attrName>
                                        </p:attrNameLst>
                                      </p:cBhvr>
                                      <p:tavLst>
                                        <p:tav tm="0">
                                          <p:val>
                                            <p:strVal val="ppt_y"/>
                                          </p:val>
                                        </p:tav>
                                        <p:tav tm="100000">
                                          <p:val>
                                            <p:strVal val="ppt_y"/>
                                          </p:val>
                                        </p:tav>
                                      </p:tavLst>
                                    </p:anim>
                                    <p:set>
                                      <p:cBhvr>
                                        <p:cTn id="535" dur="1" fill="hold">
                                          <p:stCondLst>
                                            <p:cond delay="4749"/>
                                          </p:stCondLst>
                                        </p:cTn>
                                        <p:tgtEl>
                                          <p:spTgt spid="115"/>
                                        </p:tgtEl>
                                        <p:attrNameLst>
                                          <p:attrName>style.visibility</p:attrName>
                                        </p:attrNameLst>
                                      </p:cBhvr>
                                      <p:to>
                                        <p:strVal val="hidden"/>
                                      </p:to>
                                    </p:set>
                                  </p:childTnLst>
                                </p:cTn>
                              </p:par>
                              <p:par>
                                <p:cTn id="536" presetID="3" presetClass="exit" presetSubtype="5" fill="hold" grpId="2" nodeType="withEffect">
                                  <p:stCondLst>
                                    <p:cond delay="0"/>
                                  </p:stCondLst>
                                  <p:childTnLst>
                                    <p:animEffect transition="out" filter="blinds(vertical)">
                                      <p:cBhvr>
                                        <p:cTn id="537" dur="4750"/>
                                        <p:tgtEl>
                                          <p:spTgt spid="115"/>
                                        </p:tgtEl>
                                      </p:cBhvr>
                                    </p:animEffect>
                                    <p:set>
                                      <p:cBhvr>
                                        <p:cTn id="538" dur="1" fill="hold">
                                          <p:stCondLst>
                                            <p:cond delay="4749"/>
                                          </p:stCondLst>
                                        </p:cTn>
                                        <p:tgtEl>
                                          <p:spTgt spid="115"/>
                                        </p:tgtEl>
                                        <p:attrNameLst>
                                          <p:attrName>style.visibility</p:attrName>
                                        </p:attrNameLst>
                                      </p:cBhvr>
                                      <p:to>
                                        <p:strVal val="hidden"/>
                                      </p:to>
                                    </p:set>
                                  </p:childTnLst>
                                </p:cTn>
                              </p:par>
                              <p:par>
                                <p:cTn id="539" presetID="8" presetClass="emph" presetSubtype="0" fill="hold" grpId="3" nodeType="withEffect">
                                  <p:stCondLst>
                                    <p:cond delay="0"/>
                                  </p:stCondLst>
                                  <p:childTnLst>
                                    <p:animRot by="21600000">
                                      <p:cBhvr>
                                        <p:cTn id="540" dur="4750" fill="hold"/>
                                        <p:tgtEl>
                                          <p:spTgt spid="115"/>
                                        </p:tgtEl>
                                        <p:attrNameLst>
                                          <p:attrName>r</p:attrName>
                                        </p:attrNameLst>
                                      </p:cBhvr>
                                    </p:animRot>
                                  </p:childTnLst>
                                </p:cTn>
                              </p:par>
                              <p:par>
                                <p:cTn id="541" presetID="2" presetClass="entr" presetSubtype="8" fill="hold" grpId="0" nodeType="withEffect">
                                  <p:stCondLst>
                                    <p:cond delay="0"/>
                                  </p:stCondLst>
                                  <p:childTnLst>
                                    <p:set>
                                      <p:cBhvr>
                                        <p:cTn id="542" dur="1" fill="hold">
                                          <p:stCondLst>
                                            <p:cond delay="0"/>
                                          </p:stCondLst>
                                        </p:cTn>
                                        <p:tgtEl>
                                          <p:spTgt spid="114"/>
                                        </p:tgtEl>
                                        <p:attrNameLst>
                                          <p:attrName>style.visibility</p:attrName>
                                        </p:attrNameLst>
                                      </p:cBhvr>
                                      <p:to>
                                        <p:strVal val="visible"/>
                                      </p:to>
                                    </p:set>
                                    <p:anim calcmode="lin" valueType="num">
                                      <p:cBhvr additive="base">
                                        <p:cTn id="543" dur="4750" fill="hold"/>
                                        <p:tgtEl>
                                          <p:spTgt spid="114"/>
                                        </p:tgtEl>
                                        <p:attrNameLst>
                                          <p:attrName>ppt_x</p:attrName>
                                        </p:attrNameLst>
                                      </p:cBhvr>
                                      <p:tavLst>
                                        <p:tav tm="0">
                                          <p:val>
                                            <p:strVal val="0-#ppt_w/2"/>
                                          </p:val>
                                        </p:tav>
                                        <p:tav tm="100000">
                                          <p:val>
                                            <p:strVal val="#ppt_x"/>
                                          </p:val>
                                        </p:tav>
                                      </p:tavLst>
                                    </p:anim>
                                    <p:anim calcmode="lin" valueType="num">
                                      <p:cBhvr additive="base">
                                        <p:cTn id="544" dur="4750" fill="hold"/>
                                        <p:tgtEl>
                                          <p:spTgt spid="114"/>
                                        </p:tgtEl>
                                        <p:attrNameLst>
                                          <p:attrName>ppt_y</p:attrName>
                                        </p:attrNameLst>
                                      </p:cBhvr>
                                      <p:tavLst>
                                        <p:tav tm="0">
                                          <p:val>
                                            <p:strVal val="#ppt_y"/>
                                          </p:val>
                                        </p:tav>
                                        <p:tav tm="100000">
                                          <p:val>
                                            <p:strVal val="#ppt_y"/>
                                          </p:val>
                                        </p:tav>
                                      </p:tavLst>
                                    </p:anim>
                                  </p:childTnLst>
                                </p:cTn>
                              </p:par>
                              <p:par>
                                <p:cTn id="545" presetID="2" presetClass="exit" presetSubtype="2" fill="hold" grpId="1" nodeType="withEffect">
                                  <p:stCondLst>
                                    <p:cond delay="0"/>
                                  </p:stCondLst>
                                  <p:childTnLst>
                                    <p:anim calcmode="lin" valueType="num">
                                      <p:cBhvr additive="base">
                                        <p:cTn id="546" dur="4750"/>
                                        <p:tgtEl>
                                          <p:spTgt spid="114"/>
                                        </p:tgtEl>
                                        <p:attrNameLst>
                                          <p:attrName>ppt_x</p:attrName>
                                        </p:attrNameLst>
                                      </p:cBhvr>
                                      <p:tavLst>
                                        <p:tav tm="0">
                                          <p:val>
                                            <p:strVal val="ppt_x"/>
                                          </p:val>
                                        </p:tav>
                                        <p:tav tm="100000">
                                          <p:val>
                                            <p:strVal val="1+ppt_w/2"/>
                                          </p:val>
                                        </p:tav>
                                      </p:tavLst>
                                    </p:anim>
                                    <p:anim calcmode="lin" valueType="num">
                                      <p:cBhvr additive="base">
                                        <p:cTn id="547" dur="4750"/>
                                        <p:tgtEl>
                                          <p:spTgt spid="114"/>
                                        </p:tgtEl>
                                        <p:attrNameLst>
                                          <p:attrName>ppt_y</p:attrName>
                                        </p:attrNameLst>
                                      </p:cBhvr>
                                      <p:tavLst>
                                        <p:tav tm="0">
                                          <p:val>
                                            <p:strVal val="ppt_y"/>
                                          </p:val>
                                        </p:tav>
                                        <p:tav tm="100000">
                                          <p:val>
                                            <p:strVal val="ppt_y"/>
                                          </p:val>
                                        </p:tav>
                                      </p:tavLst>
                                    </p:anim>
                                    <p:set>
                                      <p:cBhvr>
                                        <p:cTn id="548" dur="1" fill="hold">
                                          <p:stCondLst>
                                            <p:cond delay="4749"/>
                                          </p:stCondLst>
                                        </p:cTn>
                                        <p:tgtEl>
                                          <p:spTgt spid="114"/>
                                        </p:tgtEl>
                                        <p:attrNameLst>
                                          <p:attrName>style.visibility</p:attrName>
                                        </p:attrNameLst>
                                      </p:cBhvr>
                                      <p:to>
                                        <p:strVal val="hidden"/>
                                      </p:to>
                                    </p:set>
                                  </p:childTnLst>
                                </p:cTn>
                              </p:par>
                              <p:par>
                                <p:cTn id="549" presetID="3" presetClass="exit" presetSubtype="5" fill="hold" grpId="2" nodeType="withEffect">
                                  <p:stCondLst>
                                    <p:cond delay="0"/>
                                  </p:stCondLst>
                                  <p:childTnLst>
                                    <p:animEffect transition="out" filter="blinds(vertical)">
                                      <p:cBhvr>
                                        <p:cTn id="550" dur="4750"/>
                                        <p:tgtEl>
                                          <p:spTgt spid="114"/>
                                        </p:tgtEl>
                                      </p:cBhvr>
                                    </p:animEffect>
                                    <p:set>
                                      <p:cBhvr>
                                        <p:cTn id="551" dur="1" fill="hold">
                                          <p:stCondLst>
                                            <p:cond delay="4749"/>
                                          </p:stCondLst>
                                        </p:cTn>
                                        <p:tgtEl>
                                          <p:spTgt spid="114"/>
                                        </p:tgtEl>
                                        <p:attrNameLst>
                                          <p:attrName>style.visibility</p:attrName>
                                        </p:attrNameLst>
                                      </p:cBhvr>
                                      <p:to>
                                        <p:strVal val="hidden"/>
                                      </p:to>
                                    </p:set>
                                  </p:childTnLst>
                                </p:cTn>
                              </p:par>
                              <p:par>
                                <p:cTn id="552" presetID="8" presetClass="emph" presetSubtype="0" fill="hold" grpId="3" nodeType="withEffect">
                                  <p:stCondLst>
                                    <p:cond delay="0"/>
                                  </p:stCondLst>
                                  <p:childTnLst>
                                    <p:animRot by="21600000">
                                      <p:cBhvr>
                                        <p:cTn id="553" dur="4750" fill="hold"/>
                                        <p:tgtEl>
                                          <p:spTgt spid="114"/>
                                        </p:tgtEl>
                                        <p:attrNameLst>
                                          <p:attrName>r</p:attrName>
                                        </p:attrNameLst>
                                      </p:cBhvr>
                                    </p:animRot>
                                  </p:childTnLst>
                                </p:cTn>
                              </p:par>
                              <p:par>
                                <p:cTn id="554" presetID="2" presetClass="entr" presetSubtype="8" fill="hold" grpId="0" nodeType="withEffect">
                                  <p:stCondLst>
                                    <p:cond delay="0"/>
                                  </p:stCondLst>
                                  <p:childTnLst>
                                    <p:set>
                                      <p:cBhvr>
                                        <p:cTn id="555" dur="1" fill="hold">
                                          <p:stCondLst>
                                            <p:cond delay="0"/>
                                          </p:stCondLst>
                                        </p:cTn>
                                        <p:tgtEl>
                                          <p:spTgt spid="174"/>
                                        </p:tgtEl>
                                        <p:attrNameLst>
                                          <p:attrName>style.visibility</p:attrName>
                                        </p:attrNameLst>
                                      </p:cBhvr>
                                      <p:to>
                                        <p:strVal val="visible"/>
                                      </p:to>
                                    </p:set>
                                    <p:anim calcmode="lin" valueType="num">
                                      <p:cBhvr additive="base">
                                        <p:cTn id="556" dur="5250" fill="hold"/>
                                        <p:tgtEl>
                                          <p:spTgt spid="174"/>
                                        </p:tgtEl>
                                        <p:attrNameLst>
                                          <p:attrName>ppt_x</p:attrName>
                                        </p:attrNameLst>
                                      </p:cBhvr>
                                      <p:tavLst>
                                        <p:tav tm="0">
                                          <p:val>
                                            <p:strVal val="0-#ppt_w/2"/>
                                          </p:val>
                                        </p:tav>
                                        <p:tav tm="100000">
                                          <p:val>
                                            <p:strVal val="#ppt_x"/>
                                          </p:val>
                                        </p:tav>
                                      </p:tavLst>
                                    </p:anim>
                                    <p:anim calcmode="lin" valueType="num">
                                      <p:cBhvr additive="base">
                                        <p:cTn id="557" dur="5250" fill="hold"/>
                                        <p:tgtEl>
                                          <p:spTgt spid="174"/>
                                        </p:tgtEl>
                                        <p:attrNameLst>
                                          <p:attrName>ppt_y</p:attrName>
                                        </p:attrNameLst>
                                      </p:cBhvr>
                                      <p:tavLst>
                                        <p:tav tm="0">
                                          <p:val>
                                            <p:strVal val="#ppt_y"/>
                                          </p:val>
                                        </p:tav>
                                        <p:tav tm="100000">
                                          <p:val>
                                            <p:strVal val="#ppt_y"/>
                                          </p:val>
                                        </p:tav>
                                      </p:tavLst>
                                    </p:anim>
                                  </p:childTnLst>
                                </p:cTn>
                              </p:par>
                              <p:par>
                                <p:cTn id="558" presetID="2" presetClass="exit" presetSubtype="8" fill="hold" grpId="1" nodeType="withEffect">
                                  <p:stCondLst>
                                    <p:cond delay="0"/>
                                  </p:stCondLst>
                                  <p:childTnLst>
                                    <p:anim calcmode="lin" valueType="num">
                                      <p:cBhvr additive="base">
                                        <p:cTn id="559" dur="5250"/>
                                        <p:tgtEl>
                                          <p:spTgt spid="174"/>
                                        </p:tgtEl>
                                        <p:attrNameLst>
                                          <p:attrName>ppt_x</p:attrName>
                                        </p:attrNameLst>
                                      </p:cBhvr>
                                      <p:tavLst>
                                        <p:tav tm="0">
                                          <p:val>
                                            <p:strVal val="ppt_x"/>
                                          </p:val>
                                        </p:tav>
                                        <p:tav tm="100000">
                                          <p:val>
                                            <p:strVal val="0-ppt_w/2"/>
                                          </p:val>
                                        </p:tav>
                                      </p:tavLst>
                                    </p:anim>
                                    <p:anim calcmode="lin" valueType="num">
                                      <p:cBhvr additive="base">
                                        <p:cTn id="560" dur="5250"/>
                                        <p:tgtEl>
                                          <p:spTgt spid="174"/>
                                        </p:tgtEl>
                                        <p:attrNameLst>
                                          <p:attrName>ppt_y</p:attrName>
                                        </p:attrNameLst>
                                      </p:cBhvr>
                                      <p:tavLst>
                                        <p:tav tm="0">
                                          <p:val>
                                            <p:strVal val="ppt_y"/>
                                          </p:val>
                                        </p:tav>
                                        <p:tav tm="100000">
                                          <p:val>
                                            <p:strVal val="ppt_y"/>
                                          </p:val>
                                        </p:tav>
                                      </p:tavLst>
                                    </p:anim>
                                    <p:set>
                                      <p:cBhvr>
                                        <p:cTn id="561" dur="1" fill="hold">
                                          <p:stCondLst>
                                            <p:cond delay="5249"/>
                                          </p:stCondLst>
                                        </p:cTn>
                                        <p:tgtEl>
                                          <p:spTgt spid="174"/>
                                        </p:tgtEl>
                                        <p:attrNameLst>
                                          <p:attrName>style.visibility</p:attrName>
                                        </p:attrNameLst>
                                      </p:cBhvr>
                                      <p:to>
                                        <p:strVal val="hidden"/>
                                      </p:to>
                                    </p:set>
                                  </p:childTnLst>
                                </p:cTn>
                              </p:par>
                              <p:par>
                                <p:cTn id="562" presetID="3" presetClass="exit" presetSubtype="5" fill="hold" grpId="2" nodeType="withEffect">
                                  <p:stCondLst>
                                    <p:cond delay="0"/>
                                  </p:stCondLst>
                                  <p:childTnLst>
                                    <p:animEffect transition="out" filter="blinds(vertical)">
                                      <p:cBhvr>
                                        <p:cTn id="563" dur="5250"/>
                                        <p:tgtEl>
                                          <p:spTgt spid="174"/>
                                        </p:tgtEl>
                                      </p:cBhvr>
                                    </p:animEffect>
                                    <p:set>
                                      <p:cBhvr>
                                        <p:cTn id="564" dur="1" fill="hold">
                                          <p:stCondLst>
                                            <p:cond delay="5249"/>
                                          </p:stCondLst>
                                        </p:cTn>
                                        <p:tgtEl>
                                          <p:spTgt spid="174"/>
                                        </p:tgtEl>
                                        <p:attrNameLst>
                                          <p:attrName>style.visibility</p:attrName>
                                        </p:attrNameLst>
                                      </p:cBhvr>
                                      <p:to>
                                        <p:strVal val="hidden"/>
                                      </p:to>
                                    </p:set>
                                  </p:childTnLst>
                                </p:cTn>
                              </p:par>
                              <p:par>
                                <p:cTn id="565" presetID="8" presetClass="emph" presetSubtype="0" fill="hold" grpId="3" nodeType="withEffect">
                                  <p:stCondLst>
                                    <p:cond delay="0"/>
                                  </p:stCondLst>
                                  <p:childTnLst>
                                    <p:animRot by="-21600000">
                                      <p:cBhvr>
                                        <p:cTn id="566" dur="5250" fill="hold"/>
                                        <p:tgtEl>
                                          <p:spTgt spid="174"/>
                                        </p:tgtEl>
                                        <p:attrNameLst>
                                          <p:attrName>r</p:attrName>
                                        </p:attrNameLst>
                                      </p:cBhvr>
                                    </p:animRot>
                                  </p:childTnLst>
                                </p:cTn>
                              </p:par>
                              <p:par>
                                <p:cTn id="567" presetID="2" presetClass="entr" presetSubtype="8" fill="hold" grpId="0" nodeType="withEffect">
                                  <p:stCondLst>
                                    <p:cond delay="0"/>
                                  </p:stCondLst>
                                  <p:childTnLst>
                                    <p:set>
                                      <p:cBhvr>
                                        <p:cTn id="568" dur="1" fill="hold">
                                          <p:stCondLst>
                                            <p:cond delay="0"/>
                                          </p:stCondLst>
                                        </p:cTn>
                                        <p:tgtEl>
                                          <p:spTgt spid="173"/>
                                        </p:tgtEl>
                                        <p:attrNameLst>
                                          <p:attrName>style.visibility</p:attrName>
                                        </p:attrNameLst>
                                      </p:cBhvr>
                                      <p:to>
                                        <p:strVal val="visible"/>
                                      </p:to>
                                    </p:set>
                                    <p:anim calcmode="lin" valueType="num">
                                      <p:cBhvr additive="base">
                                        <p:cTn id="569" dur="5250" fill="hold"/>
                                        <p:tgtEl>
                                          <p:spTgt spid="173"/>
                                        </p:tgtEl>
                                        <p:attrNameLst>
                                          <p:attrName>ppt_x</p:attrName>
                                        </p:attrNameLst>
                                      </p:cBhvr>
                                      <p:tavLst>
                                        <p:tav tm="0">
                                          <p:val>
                                            <p:strVal val="0-#ppt_w/2"/>
                                          </p:val>
                                        </p:tav>
                                        <p:tav tm="100000">
                                          <p:val>
                                            <p:strVal val="#ppt_x"/>
                                          </p:val>
                                        </p:tav>
                                      </p:tavLst>
                                    </p:anim>
                                    <p:anim calcmode="lin" valueType="num">
                                      <p:cBhvr additive="base">
                                        <p:cTn id="570" dur="5250" fill="hold"/>
                                        <p:tgtEl>
                                          <p:spTgt spid="173"/>
                                        </p:tgtEl>
                                        <p:attrNameLst>
                                          <p:attrName>ppt_y</p:attrName>
                                        </p:attrNameLst>
                                      </p:cBhvr>
                                      <p:tavLst>
                                        <p:tav tm="0">
                                          <p:val>
                                            <p:strVal val="#ppt_y"/>
                                          </p:val>
                                        </p:tav>
                                        <p:tav tm="100000">
                                          <p:val>
                                            <p:strVal val="#ppt_y"/>
                                          </p:val>
                                        </p:tav>
                                      </p:tavLst>
                                    </p:anim>
                                  </p:childTnLst>
                                </p:cTn>
                              </p:par>
                              <p:par>
                                <p:cTn id="571" presetID="2" presetClass="exit" presetSubtype="8" fill="hold" grpId="1" nodeType="withEffect">
                                  <p:stCondLst>
                                    <p:cond delay="0"/>
                                  </p:stCondLst>
                                  <p:childTnLst>
                                    <p:anim calcmode="lin" valueType="num">
                                      <p:cBhvr additive="base">
                                        <p:cTn id="572" dur="5250"/>
                                        <p:tgtEl>
                                          <p:spTgt spid="173"/>
                                        </p:tgtEl>
                                        <p:attrNameLst>
                                          <p:attrName>ppt_x</p:attrName>
                                        </p:attrNameLst>
                                      </p:cBhvr>
                                      <p:tavLst>
                                        <p:tav tm="0">
                                          <p:val>
                                            <p:strVal val="ppt_x"/>
                                          </p:val>
                                        </p:tav>
                                        <p:tav tm="100000">
                                          <p:val>
                                            <p:strVal val="0-ppt_w/2"/>
                                          </p:val>
                                        </p:tav>
                                      </p:tavLst>
                                    </p:anim>
                                    <p:anim calcmode="lin" valueType="num">
                                      <p:cBhvr additive="base">
                                        <p:cTn id="573" dur="5250"/>
                                        <p:tgtEl>
                                          <p:spTgt spid="173"/>
                                        </p:tgtEl>
                                        <p:attrNameLst>
                                          <p:attrName>ppt_y</p:attrName>
                                        </p:attrNameLst>
                                      </p:cBhvr>
                                      <p:tavLst>
                                        <p:tav tm="0">
                                          <p:val>
                                            <p:strVal val="ppt_y"/>
                                          </p:val>
                                        </p:tav>
                                        <p:tav tm="100000">
                                          <p:val>
                                            <p:strVal val="ppt_y"/>
                                          </p:val>
                                        </p:tav>
                                      </p:tavLst>
                                    </p:anim>
                                    <p:set>
                                      <p:cBhvr>
                                        <p:cTn id="574" dur="1" fill="hold">
                                          <p:stCondLst>
                                            <p:cond delay="5249"/>
                                          </p:stCondLst>
                                        </p:cTn>
                                        <p:tgtEl>
                                          <p:spTgt spid="173"/>
                                        </p:tgtEl>
                                        <p:attrNameLst>
                                          <p:attrName>style.visibility</p:attrName>
                                        </p:attrNameLst>
                                      </p:cBhvr>
                                      <p:to>
                                        <p:strVal val="hidden"/>
                                      </p:to>
                                    </p:set>
                                  </p:childTnLst>
                                </p:cTn>
                              </p:par>
                              <p:par>
                                <p:cTn id="575" presetID="3" presetClass="exit" presetSubtype="5" fill="hold" grpId="2" nodeType="withEffect">
                                  <p:stCondLst>
                                    <p:cond delay="0"/>
                                  </p:stCondLst>
                                  <p:childTnLst>
                                    <p:animEffect transition="out" filter="blinds(vertical)">
                                      <p:cBhvr>
                                        <p:cTn id="576" dur="5250"/>
                                        <p:tgtEl>
                                          <p:spTgt spid="173"/>
                                        </p:tgtEl>
                                      </p:cBhvr>
                                    </p:animEffect>
                                    <p:set>
                                      <p:cBhvr>
                                        <p:cTn id="577" dur="1" fill="hold">
                                          <p:stCondLst>
                                            <p:cond delay="5249"/>
                                          </p:stCondLst>
                                        </p:cTn>
                                        <p:tgtEl>
                                          <p:spTgt spid="173"/>
                                        </p:tgtEl>
                                        <p:attrNameLst>
                                          <p:attrName>style.visibility</p:attrName>
                                        </p:attrNameLst>
                                      </p:cBhvr>
                                      <p:to>
                                        <p:strVal val="hidden"/>
                                      </p:to>
                                    </p:set>
                                  </p:childTnLst>
                                </p:cTn>
                              </p:par>
                              <p:par>
                                <p:cTn id="578" presetID="8" presetClass="emph" presetSubtype="0" fill="hold" grpId="3" nodeType="withEffect">
                                  <p:stCondLst>
                                    <p:cond delay="0"/>
                                  </p:stCondLst>
                                  <p:childTnLst>
                                    <p:animRot by="-21600000">
                                      <p:cBhvr>
                                        <p:cTn id="579" dur="5250" fill="hold"/>
                                        <p:tgtEl>
                                          <p:spTgt spid="173"/>
                                        </p:tgtEl>
                                        <p:attrNameLst>
                                          <p:attrName>r</p:attrName>
                                        </p:attrNameLst>
                                      </p:cBhvr>
                                    </p:animRot>
                                  </p:childTnLst>
                                </p:cTn>
                              </p:par>
                              <p:par>
                                <p:cTn id="580" presetID="2" presetClass="entr" presetSubtype="8" fill="hold" grpId="0" nodeType="withEffect">
                                  <p:stCondLst>
                                    <p:cond delay="0"/>
                                  </p:stCondLst>
                                  <p:childTnLst>
                                    <p:set>
                                      <p:cBhvr>
                                        <p:cTn id="581" dur="1" fill="hold">
                                          <p:stCondLst>
                                            <p:cond delay="0"/>
                                          </p:stCondLst>
                                        </p:cTn>
                                        <p:tgtEl>
                                          <p:spTgt spid="172"/>
                                        </p:tgtEl>
                                        <p:attrNameLst>
                                          <p:attrName>style.visibility</p:attrName>
                                        </p:attrNameLst>
                                      </p:cBhvr>
                                      <p:to>
                                        <p:strVal val="visible"/>
                                      </p:to>
                                    </p:set>
                                    <p:anim calcmode="lin" valueType="num">
                                      <p:cBhvr additive="base">
                                        <p:cTn id="582" dur="5250" fill="hold"/>
                                        <p:tgtEl>
                                          <p:spTgt spid="172"/>
                                        </p:tgtEl>
                                        <p:attrNameLst>
                                          <p:attrName>ppt_x</p:attrName>
                                        </p:attrNameLst>
                                      </p:cBhvr>
                                      <p:tavLst>
                                        <p:tav tm="0">
                                          <p:val>
                                            <p:strVal val="0-#ppt_w/2"/>
                                          </p:val>
                                        </p:tav>
                                        <p:tav tm="100000">
                                          <p:val>
                                            <p:strVal val="#ppt_x"/>
                                          </p:val>
                                        </p:tav>
                                      </p:tavLst>
                                    </p:anim>
                                    <p:anim calcmode="lin" valueType="num">
                                      <p:cBhvr additive="base">
                                        <p:cTn id="583" dur="5250" fill="hold"/>
                                        <p:tgtEl>
                                          <p:spTgt spid="172"/>
                                        </p:tgtEl>
                                        <p:attrNameLst>
                                          <p:attrName>ppt_y</p:attrName>
                                        </p:attrNameLst>
                                      </p:cBhvr>
                                      <p:tavLst>
                                        <p:tav tm="0">
                                          <p:val>
                                            <p:strVal val="#ppt_y"/>
                                          </p:val>
                                        </p:tav>
                                        <p:tav tm="100000">
                                          <p:val>
                                            <p:strVal val="#ppt_y"/>
                                          </p:val>
                                        </p:tav>
                                      </p:tavLst>
                                    </p:anim>
                                  </p:childTnLst>
                                </p:cTn>
                              </p:par>
                              <p:par>
                                <p:cTn id="584" presetID="2" presetClass="exit" presetSubtype="8" fill="hold" grpId="1" nodeType="withEffect">
                                  <p:stCondLst>
                                    <p:cond delay="0"/>
                                  </p:stCondLst>
                                  <p:childTnLst>
                                    <p:anim calcmode="lin" valueType="num">
                                      <p:cBhvr additive="base">
                                        <p:cTn id="585" dur="5250"/>
                                        <p:tgtEl>
                                          <p:spTgt spid="172"/>
                                        </p:tgtEl>
                                        <p:attrNameLst>
                                          <p:attrName>ppt_x</p:attrName>
                                        </p:attrNameLst>
                                      </p:cBhvr>
                                      <p:tavLst>
                                        <p:tav tm="0">
                                          <p:val>
                                            <p:strVal val="ppt_x"/>
                                          </p:val>
                                        </p:tav>
                                        <p:tav tm="100000">
                                          <p:val>
                                            <p:strVal val="0-ppt_w/2"/>
                                          </p:val>
                                        </p:tav>
                                      </p:tavLst>
                                    </p:anim>
                                    <p:anim calcmode="lin" valueType="num">
                                      <p:cBhvr additive="base">
                                        <p:cTn id="586" dur="5250"/>
                                        <p:tgtEl>
                                          <p:spTgt spid="172"/>
                                        </p:tgtEl>
                                        <p:attrNameLst>
                                          <p:attrName>ppt_y</p:attrName>
                                        </p:attrNameLst>
                                      </p:cBhvr>
                                      <p:tavLst>
                                        <p:tav tm="0">
                                          <p:val>
                                            <p:strVal val="ppt_y"/>
                                          </p:val>
                                        </p:tav>
                                        <p:tav tm="100000">
                                          <p:val>
                                            <p:strVal val="ppt_y"/>
                                          </p:val>
                                        </p:tav>
                                      </p:tavLst>
                                    </p:anim>
                                    <p:set>
                                      <p:cBhvr>
                                        <p:cTn id="587" dur="1" fill="hold">
                                          <p:stCondLst>
                                            <p:cond delay="5249"/>
                                          </p:stCondLst>
                                        </p:cTn>
                                        <p:tgtEl>
                                          <p:spTgt spid="172"/>
                                        </p:tgtEl>
                                        <p:attrNameLst>
                                          <p:attrName>style.visibility</p:attrName>
                                        </p:attrNameLst>
                                      </p:cBhvr>
                                      <p:to>
                                        <p:strVal val="hidden"/>
                                      </p:to>
                                    </p:set>
                                  </p:childTnLst>
                                </p:cTn>
                              </p:par>
                              <p:par>
                                <p:cTn id="588" presetID="3" presetClass="exit" presetSubtype="5" fill="hold" grpId="2" nodeType="withEffect">
                                  <p:stCondLst>
                                    <p:cond delay="0"/>
                                  </p:stCondLst>
                                  <p:childTnLst>
                                    <p:animEffect transition="out" filter="blinds(vertical)">
                                      <p:cBhvr>
                                        <p:cTn id="589" dur="5250"/>
                                        <p:tgtEl>
                                          <p:spTgt spid="172"/>
                                        </p:tgtEl>
                                      </p:cBhvr>
                                    </p:animEffect>
                                    <p:set>
                                      <p:cBhvr>
                                        <p:cTn id="590" dur="1" fill="hold">
                                          <p:stCondLst>
                                            <p:cond delay="5249"/>
                                          </p:stCondLst>
                                        </p:cTn>
                                        <p:tgtEl>
                                          <p:spTgt spid="172"/>
                                        </p:tgtEl>
                                        <p:attrNameLst>
                                          <p:attrName>style.visibility</p:attrName>
                                        </p:attrNameLst>
                                      </p:cBhvr>
                                      <p:to>
                                        <p:strVal val="hidden"/>
                                      </p:to>
                                    </p:set>
                                  </p:childTnLst>
                                </p:cTn>
                              </p:par>
                              <p:par>
                                <p:cTn id="591" presetID="8" presetClass="emph" presetSubtype="0" fill="hold" grpId="3" nodeType="withEffect">
                                  <p:stCondLst>
                                    <p:cond delay="0"/>
                                  </p:stCondLst>
                                  <p:childTnLst>
                                    <p:animRot by="-21600000">
                                      <p:cBhvr>
                                        <p:cTn id="592" dur="5250" fill="hold"/>
                                        <p:tgtEl>
                                          <p:spTgt spid="172"/>
                                        </p:tgtEl>
                                        <p:attrNameLst>
                                          <p:attrName>r</p:attrName>
                                        </p:attrNameLst>
                                      </p:cBhvr>
                                    </p:animRot>
                                  </p:childTnLst>
                                </p:cTn>
                              </p:par>
                              <p:par>
                                <p:cTn id="593" presetID="2" presetClass="entr" presetSubtype="8" fill="hold" grpId="0" nodeType="withEffect">
                                  <p:stCondLst>
                                    <p:cond delay="0"/>
                                  </p:stCondLst>
                                  <p:childTnLst>
                                    <p:set>
                                      <p:cBhvr>
                                        <p:cTn id="594" dur="1" fill="hold">
                                          <p:stCondLst>
                                            <p:cond delay="0"/>
                                          </p:stCondLst>
                                        </p:cTn>
                                        <p:tgtEl>
                                          <p:spTgt spid="171"/>
                                        </p:tgtEl>
                                        <p:attrNameLst>
                                          <p:attrName>style.visibility</p:attrName>
                                        </p:attrNameLst>
                                      </p:cBhvr>
                                      <p:to>
                                        <p:strVal val="visible"/>
                                      </p:to>
                                    </p:set>
                                    <p:anim calcmode="lin" valueType="num">
                                      <p:cBhvr additive="base">
                                        <p:cTn id="595" dur="5250" fill="hold"/>
                                        <p:tgtEl>
                                          <p:spTgt spid="171"/>
                                        </p:tgtEl>
                                        <p:attrNameLst>
                                          <p:attrName>ppt_x</p:attrName>
                                        </p:attrNameLst>
                                      </p:cBhvr>
                                      <p:tavLst>
                                        <p:tav tm="0">
                                          <p:val>
                                            <p:strVal val="0-#ppt_w/2"/>
                                          </p:val>
                                        </p:tav>
                                        <p:tav tm="100000">
                                          <p:val>
                                            <p:strVal val="#ppt_x"/>
                                          </p:val>
                                        </p:tav>
                                      </p:tavLst>
                                    </p:anim>
                                    <p:anim calcmode="lin" valueType="num">
                                      <p:cBhvr additive="base">
                                        <p:cTn id="596" dur="5250" fill="hold"/>
                                        <p:tgtEl>
                                          <p:spTgt spid="171"/>
                                        </p:tgtEl>
                                        <p:attrNameLst>
                                          <p:attrName>ppt_y</p:attrName>
                                        </p:attrNameLst>
                                      </p:cBhvr>
                                      <p:tavLst>
                                        <p:tav tm="0">
                                          <p:val>
                                            <p:strVal val="#ppt_y"/>
                                          </p:val>
                                        </p:tav>
                                        <p:tav tm="100000">
                                          <p:val>
                                            <p:strVal val="#ppt_y"/>
                                          </p:val>
                                        </p:tav>
                                      </p:tavLst>
                                    </p:anim>
                                  </p:childTnLst>
                                </p:cTn>
                              </p:par>
                              <p:par>
                                <p:cTn id="597" presetID="2" presetClass="exit" presetSubtype="8" fill="hold" grpId="1" nodeType="withEffect">
                                  <p:stCondLst>
                                    <p:cond delay="0"/>
                                  </p:stCondLst>
                                  <p:childTnLst>
                                    <p:anim calcmode="lin" valueType="num">
                                      <p:cBhvr additive="base">
                                        <p:cTn id="598" dur="5250"/>
                                        <p:tgtEl>
                                          <p:spTgt spid="171"/>
                                        </p:tgtEl>
                                        <p:attrNameLst>
                                          <p:attrName>ppt_x</p:attrName>
                                        </p:attrNameLst>
                                      </p:cBhvr>
                                      <p:tavLst>
                                        <p:tav tm="0">
                                          <p:val>
                                            <p:strVal val="ppt_x"/>
                                          </p:val>
                                        </p:tav>
                                        <p:tav tm="100000">
                                          <p:val>
                                            <p:strVal val="0-ppt_w/2"/>
                                          </p:val>
                                        </p:tav>
                                      </p:tavLst>
                                    </p:anim>
                                    <p:anim calcmode="lin" valueType="num">
                                      <p:cBhvr additive="base">
                                        <p:cTn id="599" dur="5250"/>
                                        <p:tgtEl>
                                          <p:spTgt spid="171"/>
                                        </p:tgtEl>
                                        <p:attrNameLst>
                                          <p:attrName>ppt_y</p:attrName>
                                        </p:attrNameLst>
                                      </p:cBhvr>
                                      <p:tavLst>
                                        <p:tav tm="0">
                                          <p:val>
                                            <p:strVal val="ppt_y"/>
                                          </p:val>
                                        </p:tav>
                                        <p:tav tm="100000">
                                          <p:val>
                                            <p:strVal val="ppt_y"/>
                                          </p:val>
                                        </p:tav>
                                      </p:tavLst>
                                    </p:anim>
                                    <p:set>
                                      <p:cBhvr>
                                        <p:cTn id="600" dur="1" fill="hold">
                                          <p:stCondLst>
                                            <p:cond delay="5249"/>
                                          </p:stCondLst>
                                        </p:cTn>
                                        <p:tgtEl>
                                          <p:spTgt spid="171"/>
                                        </p:tgtEl>
                                        <p:attrNameLst>
                                          <p:attrName>style.visibility</p:attrName>
                                        </p:attrNameLst>
                                      </p:cBhvr>
                                      <p:to>
                                        <p:strVal val="hidden"/>
                                      </p:to>
                                    </p:set>
                                  </p:childTnLst>
                                </p:cTn>
                              </p:par>
                              <p:par>
                                <p:cTn id="601" presetID="3" presetClass="exit" presetSubtype="5" fill="hold" grpId="2" nodeType="withEffect">
                                  <p:stCondLst>
                                    <p:cond delay="0"/>
                                  </p:stCondLst>
                                  <p:childTnLst>
                                    <p:animEffect transition="out" filter="blinds(vertical)">
                                      <p:cBhvr>
                                        <p:cTn id="602" dur="5250"/>
                                        <p:tgtEl>
                                          <p:spTgt spid="171"/>
                                        </p:tgtEl>
                                      </p:cBhvr>
                                    </p:animEffect>
                                    <p:set>
                                      <p:cBhvr>
                                        <p:cTn id="603" dur="1" fill="hold">
                                          <p:stCondLst>
                                            <p:cond delay="5249"/>
                                          </p:stCondLst>
                                        </p:cTn>
                                        <p:tgtEl>
                                          <p:spTgt spid="171"/>
                                        </p:tgtEl>
                                        <p:attrNameLst>
                                          <p:attrName>style.visibility</p:attrName>
                                        </p:attrNameLst>
                                      </p:cBhvr>
                                      <p:to>
                                        <p:strVal val="hidden"/>
                                      </p:to>
                                    </p:set>
                                  </p:childTnLst>
                                </p:cTn>
                              </p:par>
                              <p:par>
                                <p:cTn id="604" presetID="8" presetClass="emph" presetSubtype="0" fill="hold" grpId="3" nodeType="withEffect">
                                  <p:stCondLst>
                                    <p:cond delay="0"/>
                                  </p:stCondLst>
                                  <p:childTnLst>
                                    <p:animRot by="-21600000">
                                      <p:cBhvr>
                                        <p:cTn id="605" dur="5250" fill="hold"/>
                                        <p:tgtEl>
                                          <p:spTgt spid="171"/>
                                        </p:tgtEl>
                                        <p:attrNameLst>
                                          <p:attrName>r</p:attrName>
                                        </p:attrNameLst>
                                      </p:cBhvr>
                                    </p:animRot>
                                  </p:childTnLst>
                                </p:cTn>
                              </p:par>
                              <p:par>
                                <p:cTn id="606" presetID="2" presetClass="entr" presetSubtype="8" fill="hold" grpId="0" nodeType="withEffect">
                                  <p:stCondLst>
                                    <p:cond delay="0"/>
                                  </p:stCondLst>
                                  <p:childTnLst>
                                    <p:set>
                                      <p:cBhvr>
                                        <p:cTn id="607" dur="1" fill="hold">
                                          <p:stCondLst>
                                            <p:cond delay="0"/>
                                          </p:stCondLst>
                                        </p:cTn>
                                        <p:tgtEl>
                                          <p:spTgt spid="170"/>
                                        </p:tgtEl>
                                        <p:attrNameLst>
                                          <p:attrName>style.visibility</p:attrName>
                                        </p:attrNameLst>
                                      </p:cBhvr>
                                      <p:to>
                                        <p:strVal val="visible"/>
                                      </p:to>
                                    </p:set>
                                    <p:anim calcmode="lin" valueType="num">
                                      <p:cBhvr additive="base">
                                        <p:cTn id="608" dur="5250" fill="hold"/>
                                        <p:tgtEl>
                                          <p:spTgt spid="170"/>
                                        </p:tgtEl>
                                        <p:attrNameLst>
                                          <p:attrName>ppt_x</p:attrName>
                                        </p:attrNameLst>
                                      </p:cBhvr>
                                      <p:tavLst>
                                        <p:tav tm="0">
                                          <p:val>
                                            <p:strVal val="0-#ppt_w/2"/>
                                          </p:val>
                                        </p:tav>
                                        <p:tav tm="100000">
                                          <p:val>
                                            <p:strVal val="#ppt_x"/>
                                          </p:val>
                                        </p:tav>
                                      </p:tavLst>
                                    </p:anim>
                                    <p:anim calcmode="lin" valueType="num">
                                      <p:cBhvr additive="base">
                                        <p:cTn id="609" dur="5250" fill="hold"/>
                                        <p:tgtEl>
                                          <p:spTgt spid="170"/>
                                        </p:tgtEl>
                                        <p:attrNameLst>
                                          <p:attrName>ppt_y</p:attrName>
                                        </p:attrNameLst>
                                      </p:cBhvr>
                                      <p:tavLst>
                                        <p:tav tm="0">
                                          <p:val>
                                            <p:strVal val="#ppt_y"/>
                                          </p:val>
                                        </p:tav>
                                        <p:tav tm="100000">
                                          <p:val>
                                            <p:strVal val="#ppt_y"/>
                                          </p:val>
                                        </p:tav>
                                      </p:tavLst>
                                    </p:anim>
                                  </p:childTnLst>
                                </p:cTn>
                              </p:par>
                              <p:par>
                                <p:cTn id="610" presetID="2" presetClass="exit" presetSubtype="8" fill="hold" grpId="1" nodeType="withEffect">
                                  <p:stCondLst>
                                    <p:cond delay="0"/>
                                  </p:stCondLst>
                                  <p:childTnLst>
                                    <p:anim calcmode="lin" valueType="num">
                                      <p:cBhvr additive="base">
                                        <p:cTn id="611" dur="5250"/>
                                        <p:tgtEl>
                                          <p:spTgt spid="170"/>
                                        </p:tgtEl>
                                        <p:attrNameLst>
                                          <p:attrName>ppt_x</p:attrName>
                                        </p:attrNameLst>
                                      </p:cBhvr>
                                      <p:tavLst>
                                        <p:tav tm="0">
                                          <p:val>
                                            <p:strVal val="ppt_x"/>
                                          </p:val>
                                        </p:tav>
                                        <p:tav tm="100000">
                                          <p:val>
                                            <p:strVal val="0-ppt_w/2"/>
                                          </p:val>
                                        </p:tav>
                                      </p:tavLst>
                                    </p:anim>
                                    <p:anim calcmode="lin" valueType="num">
                                      <p:cBhvr additive="base">
                                        <p:cTn id="612" dur="5250"/>
                                        <p:tgtEl>
                                          <p:spTgt spid="170"/>
                                        </p:tgtEl>
                                        <p:attrNameLst>
                                          <p:attrName>ppt_y</p:attrName>
                                        </p:attrNameLst>
                                      </p:cBhvr>
                                      <p:tavLst>
                                        <p:tav tm="0">
                                          <p:val>
                                            <p:strVal val="ppt_y"/>
                                          </p:val>
                                        </p:tav>
                                        <p:tav tm="100000">
                                          <p:val>
                                            <p:strVal val="ppt_y"/>
                                          </p:val>
                                        </p:tav>
                                      </p:tavLst>
                                    </p:anim>
                                    <p:set>
                                      <p:cBhvr>
                                        <p:cTn id="613" dur="1" fill="hold">
                                          <p:stCondLst>
                                            <p:cond delay="5249"/>
                                          </p:stCondLst>
                                        </p:cTn>
                                        <p:tgtEl>
                                          <p:spTgt spid="170"/>
                                        </p:tgtEl>
                                        <p:attrNameLst>
                                          <p:attrName>style.visibility</p:attrName>
                                        </p:attrNameLst>
                                      </p:cBhvr>
                                      <p:to>
                                        <p:strVal val="hidden"/>
                                      </p:to>
                                    </p:set>
                                  </p:childTnLst>
                                </p:cTn>
                              </p:par>
                              <p:par>
                                <p:cTn id="614" presetID="3" presetClass="exit" presetSubtype="5" fill="hold" grpId="2" nodeType="withEffect">
                                  <p:stCondLst>
                                    <p:cond delay="0"/>
                                  </p:stCondLst>
                                  <p:childTnLst>
                                    <p:animEffect transition="out" filter="blinds(vertical)">
                                      <p:cBhvr>
                                        <p:cTn id="615" dur="5250"/>
                                        <p:tgtEl>
                                          <p:spTgt spid="170"/>
                                        </p:tgtEl>
                                      </p:cBhvr>
                                    </p:animEffect>
                                    <p:set>
                                      <p:cBhvr>
                                        <p:cTn id="616" dur="1" fill="hold">
                                          <p:stCondLst>
                                            <p:cond delay="5249"/>
                                          </p:stCondLst>
                                        </p:cTn>
                                        <p:tgtEl>
                                          <p:spTgt spid="170"/>
                                        </p:tgtEl>
                                        <p:attrNameLst>
                                          <p:attrName>style.visibility</p:attrName>
                                        </p:attrNameLst>
                                      </p:cBhvr>
                                      <p:to>
                                        <p:strVal val="hidden"/>
                                      </p:to>
                                    </p:set>
                                  </p:childTnLst>
                                </p:cTn>
                              </p:par>
                              <p:par>
                                <p:cTn id="617" presetID="8" presetClass="emph" presetSubtype="0" fill="hold" grpId="3" nodeType="withEffect">
                                  <p:stCondLst>
                                    <p:cond delay="0"/>
                                  </p:stCondLst>
                                  <p:childTnLst>
                                    <p:animRot by="-21600000">
                                      <p:cBhvr>
                                        <p:cTn id="618" dur="5250" fill="hold"/>
                                        <p:tgtEl>
                                          <p:spTgt spid="170"/>
                                        </p:tgtEl>
                                        <p:attrNameLst>
                                          <p:attrName>r</p:attrName>
                                        </p:attrNameLst>
                                      </p:cBhvr>
                                    </p:animRot>
                                  </p:childTnLst>
                                </p:cTn>
                              </p:par>
                              <p:par>
                                <p:cTn id="619" presetID="2" presetClass="entr" presetSubtype="8" fill="hold" grpId="0" nodeType="withEffect">
                                  <p:stCondLst>
                                    <p:cond delay="0"/>
                                  </p:stCondLst>
                                  <p:childTnLst>
                                    <p:set>
                                      <p:cBhvr>
                                        <p:cTn id="620" dur="1" fill="hold">
                                          <p:stCondLst>
                                            <p:cond delay="0"/>
                                          </p:stCondLst>
                                        </p:cTn>
                                        <p:tgtEl>
                                          <p:spTgt spid="169"/>
                                        </p:tgtEl>
                                        <p:attrNameLst>
                                          <p:attrName>style.visibility</p:attrName>
                                        </p:attrNameLst>
                                      </p:cBhvr>
                                      <p:to>
                                        <p:strVal val="visible"/>
                                      </p:to>
                                    </p:set>
                                    <p:anim calcmode="lin" valueType="num">
                                      <p:cBhvr additive="base">
                                        <p:cTn id="621" dur="5250" fill="hold"/>
                                        <p:tgtEl>
                                          <p:spTgt spid="169"/>
                                        </p:tgtEl>
                                        <p:attrNameLst>
                                          <p:attrName>ppt_x</p:attrName>
                                        </p:attrNameLst>
                                      </p:cBhvr>
                                      <p:tavLst>
                                        <p:tav tm="0">
                                          <p:val>
                                            <p:strVal val="0-#ppt_w/2"/>
                                          </p:val>
                                        </p:tav>
                                        <p:tav tm="100000">
                                          <p:val>
                                            <p:strVal val="#ppt_x"/>
                                          </p:val>
                                        </p:tav>
                                      </p:tavLst>
                                    </p:anim>
                                    <p:anim calcmode="lin" valueType="num">
                                      <p:cBhvr additive="base">
                                        <p:cTn id="622" dur="5250" fill="hold"/>
                                        <p:tgtEl>
                                          <p:spTgt spid="169"/>
                                        </p:tgtEl>
                                        <p:attrNameLst>
                                          <p:attrName>ppt_y</p:attrName>
                                        </p:attrNameLst>
                                      </p:cBhvr>
                                      <p:tavLst>
                                        <p:tav tm="0">
                                          <p:val>
                                            <p:strVal val="#ppt_y"/>
                                          </p:val>
                                        </p:tav>
                                        <p:tav tm="100000">
                                          <p:val>
                                            <p:strVal val="#ppt_y"/>
                                          </p:val>
                                        </p:tav>
                                      </p:tavLst>
                                    </p:anim>
                                  </p:childTnLst>
                                </p:cTn>
                              </p:par>
                              <p:par>
                                <p:cTn id="623" presetID="2" presetClass="exit" presetSubtype="8" fill="hold" grpId="1" nodeType="withEffect">
                                  <p:stCondLst>
                                    <p:cond delay="0"/>
                                  </p:stCondLst>
                                  <p:childTnLst>
                                    <p:anim calcmode="lin" valueType="num">
                                      <p:cBhvr additive="base">
                                        <p:cTn id="624" dur="5250"/>
                                        <p:tgtEl>
                                          <p:spTgt spid="169"/>
                                        </p:tgtEl>
                                        <p:attrNameLst>
                                          <p:attrName>ppt_x</p:attrName>
                                        </p:attrNameLst>
                                      </p:cBhvr>
                                      <p:tavLst>
                                        <p:tav tm="0">
                                          <p:val>
                                            <p:strVal val="ppt_x"/>
                                          </p:val>
                                        </p:tav>
                                        <p:tav tm="100000">
                                          <p:val>
                                            <p:strVal val="0-ppt_w/2"/>
                                          </p:val>
                                        </p:tav>
                                      </p:tavLst>
                                    </p:anim>
                                    <p:anim calcmode="lin" valueType="num">
                                      <p:cBhvr additive="base">
                                        <p:cTn id="625" dur="5250"/>
                                        <p:tgtEl>
                                          <p:spTgt spid="169"/>
                                        </p:tgtEl>
                                        <p:attrNameLst>
                                          <p:attrName>ppt_y</p:attrName>
                                        </p:attrNameLst>
                                      </p:cBhvr>
                                      <p:tavLst>
                                        <p:tav tm="0">
                                          <p:val>
                                            <p:strVal val="ppt_y"/>
                                          </p:val>
                                        </p:tav>
                                        <p:tav tm="100000">
                                          <p:val>
                                            <p:strVal val="ppt_y"/>
                                          </p:val>
                                        </p:tav>
                                      </p:tavLst>
                                    </p:anim>
                                    <p:set>
                                      <p:cBhvr>
                                        <p:cTn id="626" dur="1" fill="hold">
                                          <p:stCondLst>
                                            <p:cond delay="5249"/>
                                          </p:stCondLst>
                                        </p:cTn>
                                        <p:tgtEl>
                                          <p:spTgt spid="169"/>
                                        </p:tgtEl>
                                        <p:attrNameLst>
                                          <p:attrName>style.visibility</p:attrName>
                                        </p:attrNameLst>
                                      </p:cBhvr>
                                      <p:to>
                                        <p:strVal val="hidden"/>
                                      </p:to>
                                    </p:set>
                                  </p:childTnLst>
                                </p:cTn>
                              </p:par>
                              <p:par>
                                <p:cTn id="627" presetID="3" presetClass="exit" presetSubtype="5" fill="hold" grpId="2" nodeType="withEffect">
                                  <p:stCondLst>
                                    <p:cond delay="0"/>
                                  </p:stCondLst>
                                  <p:childTnLst>
                                    <p:animEffect transition="out" filter="blinds(vertical)">
                                      <p:cBhvr>
                                        <p:cTn id="628" dur="5250"/>
                                        <p:tgtEl>
                                          <p:spTgt spid="169"/>
                                        </p:tgtEl>
                                      </p:cBhvr>
                                    </p:animEffect>
                                    <p:set>
                                      <p:cBhvr>
                                        <p:cTn id="629" dur="1" fill="hold">
                                          <p:stCondLst>
                                            <p:cond delay="5249"/>
                                          </p:stCondLst>
                                        </p:cTn>
                                        <p:tgtEl>
                                          <p:spTgt spid="169"/>
                                        </p:tgtEl>
                                        <p:attrNameLst>
                                          <p:attrName>style.visibility</p:attrName>
                                        </p:attrNameLst>
                                      </p:cBhvr>
                                      <p:to>
                                        <p:strVal val="hidden"/>
                                      </p:to>
                                    </p:set>
                                  </p:childTnLst>
                                </p:cTn>
                              </p:par>
                              <p:par>
                                <p:cTn id="630" presetID="8" presetClass="emph" presetSubtype="0" fill="hold" grpId="3" nodeType="withEffect">
                                  <p:stCondLst>
                                    <p:cond delay="0"/>
                                  </p:stCondLst>
                                  <p:childTnLst>
                                    <p:animRot by="-21600000">
                                      <p:cBhvr>
                                        <p:cTn id="631" dur="5250" fill="hold"/>
                                        <p:tgtEl>
                                          <p:spTgt spid="169"/>
                                        </p:tgtEl>
                                        <p:attrNameLst>
                                          <p:attrName>r</p:attrName>
                                        </p:attrNameLst>
                                      </p:cBhvr>
                                    </p:animRot>
                                  </p:childTnLst>
                                </p:cTn>
                              </p:par>
                              <p:par>
                                <p:cTn id="632" presetID="2" presetClass="entr" presetSubtype="8" fill="hold" grpId="0" nodeType="withEffect">
                                  <p:stCondLst>
                                    <p:cond delay="0"/>
                                  </p:stCondLst>
                                  <p:childTnLst>
                                    <p:set>
                                      <p:cBhvr>
                                        <p:cTn id="633" dur="1" fill="hold">
                                          <p:stCondLst>
                                            <p:cond delay="0"/>
                                          </p:stCondLst>
                                        </p:cTn>
                                        <p:tgtEl>
                                          <p:spTgt spid="168"/>
                                        </p:tgtEl>
                                        <p:attrNameLst>
                                          <p:attrName>style.visibility</p:attrName>
                                        </p:attrNameLst>
                                      </p:cBhvr>
                                      <p:to>
                                        <p:strVal val="visible"/>
                                      </p:to>
                                    </p:set>
                                    <p:anim calcmode="lin" valueType="num">
                                      <p:cBhvr additive="base">
                                        <p:cTn id="634" dur="5250" fill="hold"/>
                                        <p:tgtEl>
                                          <p:spTgt spid="168"/>
                                        </p:tgtEl>
                                        <p:attrNameLst>
                                          <p:attrName>ppt_x</p:attrName>
                                        </p:attrNameLst>
                                      </p:cBhvr>
                                      <p:tavLst>
                                        <p:tav tm="0">
                                          <p:val>
                                            <p:strVal val="0-#ppt_w/2"/>
                                          </p:val>
                                        </p:tav>
                                        <p:tav tm="100000">
                                          <p:val>
                                            <p:strVal val="#ppt_x"/>
                                          </p:val>
                                        </p:tav>
                                      </p:tavLst>
                                    </p:anim>
                                    <p:anim calcmode="lin" valueType="num">
                                      <p:cBhvr additive="base">
                                        <p:cTn id="635" dur="5250" fill="hold"/>
                                        <p:tgtEl>
                                          <p:spTgt spid="168"/>
                                        </p:tgtEl>
                                        <p:attrNameLst>
                                          <p:attrName>ppt_y</p:attrName>
                                        </p:attrNameLst>
                                      </p:cBhvr>
                                      <p:tavLst>
                                        <p:tav tm="0">
                                          <p:val>
                                            <p:strVal val="#ppt_y"/>
                                          </p:val>
                                        </p:tav>
                                        <p:tav tm="100000">
                                          <p:val>
                                            <p:strVal val="#ppt_y"/>
                                          </p:val>
                                        </p:tav>
                                      </p:tavLst>
                                    </p:anim>
                                  </p:childTnLst>
                                </p:cTn>
                              </p:par>
                              <p:par>
                                <p:cTn id="636" presetID="2" presetClass="exit" presetSubtype="8" fill="hold" grpId="1" nodeType="withEffect">
                                  <p:stCondLst>
                                    <p:cond delay="0"/>
                                  </p:stCondLst>
                                  <p:childTnLst>
                                    <p:anim calcmode="lin" valueType="num">
                                      <p:cBhvr additive="base">
                                        <p:cTn id="637" dur="5250"/>
                                        <p:tgtEl>
                                          <p:spTgt spid="168"/>
                                        </p:tgtEl>
                                        <p:attrNameLst>
                                          <p:attrName>ppt_x</p:attrName>
                                        </p:attrNameLst>
                                      </p:cBhvr>
                                      <p:tavLst>
                                        <p:tav tm="0">
                                          <p:val>
                                            <p:strVal val="ppt_x"/>
                                          </p:val>
                                        </p:tav>
                                        <p:tav tm="100000">
                                          <p:val>
                                            <p:strVal val="0-ppt_w/2"/>
                                          </p:val>
                                        </p:tav>
                                      </p:tavLst>
                                    </p:anim>
                                    <p:anim calcmode="lin" valueType="num">
                                      <p:cBhvr additive="base">
                                        <p:cTn id="638" dur="5250"/>
                                        <p:tgtEl>
                                          <p:spTgt spid="168"/>
                                        </p:tgtEl>
                                        <p:attrNameLst>
                                          <p:attrName>ppt_y</p:attrName>
                                        </p:attrNameLst>
                                      </p:cBhvr>
                                      <p:tavLst>
                                        <p:tav tm="0">
                                          <p:val>
                                            <p:strVal val="ppt_y"/>
                                          </p:val>
                                        </p:tav>
                                        <p:tav tm="100000">
                                          <p:val>
                                            <p:strVal val="ppt_y"/>
                                          </p:val>
                                        </p:tav>
                                      </p:tavLst>
                                    </p:anim>
                                    <p:set>
                                      <p:cBhvr>
                                        <p:cTn id="639" dur="1" fill="hold">
                                          <p:stCondLst>
                                            <p:cond delay="5249"/>
                                          </p:stCondLst>
                                        </p:cTn>
                                        <p:tgtEl>
                                          <p:spTgt spid="168"/>
                                        </p:tgtEl>
                                        <p:attrNameLst>
                                          <p:attrName>style.visibility</p:attrName>
                                        </p:attrNameLst>
                                      </p:cBhvr>
                                      <p:to>
                                        <p:strVal val="hidden"/>
                                      </p:to>
                                    </p:set>
                                  </p:childTnLst>
                                </p:cTn>
                              </p:par>
                              <p:par>
                                <p:cTn id="640" presetID="3" presetClass="exit" presetSubtype="5" fill="hold" grpId="2" nodeType="withEffect">
                                  <p:stCondLst>
                                    <p:cond delay="0"/>
                                  </p:stCondLst>
                                  <p:childTnLst>
                                    <p:animEffect transition="out" filter="blinds(vertical)">
                                      <p:cBhvr>
                                        <p:cTn id="641" dur="5250"/>
                                        <p:tgtEl>
                                          <p:spTgt spid="168"/>
                                        </p:tgtEl>
                                      </p:cBhvr>
                                    </p:animEffect>
                                    <p:set>
                                      <p:cBhvr>
                                        <p:cTn id="642" dur="1" fill="hold">
                                          <p:stCondLst>
                                            <p:cond delay="5249"/>
                                          </p:stCondLst>
                                        </p:cTn>
                                        <p:tgtEl>
                                          <p:spTgt spid="168"/>
                                        </p:tgtEl>
                                        <p:attrNameLst>
                                          <p:attrName>style.visibility</p:attrName>
                                        </p:attrNameLst>
                                      </p:cBhvr>
                                      <p:to>
                                        <p:strVal val="hidden"/>
                                      </p:to>
                                    </p:set>
                                  </p:childTnLst>
                                </p:cTn>
                              </p:par>
                              <p:par>
                                <p:cTn id="643" presetID="8" presetClass="emph" presetSubtype="0" fill="hold" grpId="3" nodeType="withEffect">
                                  <p:stCondLst>
                                    <p:cond delay="0"/>
                                  </p:stCondLst>
                                  <p:childTnLst>
                                    <p:animRot by="-21600000">
                                      <p:cBhvr>
                                        <p:cTn id="644" dur="5250" fill="hold"/>
                                        <p:tgtEl>
                                          <p:spTgt spid="168"/>
                                        </p:tgtEl>
                                        <p:attrNameLst>
                                          <p:attrName>r</p:attrName>
                                        </p:attrNameLst>
                                      </p:cBhvr>
                                    </p:animRot>
                                  </p:childTnLst>
                                </p:cTn>
                              </p:par>
                              <p:par>
                                <p:cTn id="645" presetID="2" presetClass="entr" presetSubtype="8" fill="hold" grpId="0" nodeType="withEffect">
                                  <p:stCondLst>
                                    <p:cond delay="0"/>
                                  </p:stCondLst>
                                  <p:childTnLst>
                                    <p:set>
                                      <p:cBhvr>
                                        <p:cTn id="646" dur="1" fill="hold">
                                          <p:stCondLst>
                                            <p:cond delay="0"/>
                                          </p:stCondLst>
                                        </p:cTn>
                                        <p:tgtEl>
                                          <p:spTgt spid="161"/>
                                        </p:tgtEl>
                                        <p:attrNameLst>
                                          <p:attrName>style.visibility</p:attrName>
                                        </p:attrNameLst>
                                      </p:cBhvr>
                                      <p:to>
                                        <p:strVal val="visible"/>
                                      </p:to>
                                    </p:set>
                                    <p:anim calcmode="lin" valueType="num">
                                      <p:cBhvr additive="base">
                                        <p:cTn id="647" dur="5250" fill="hold"/>
                                        <p:tgtEl>
                                          <p:spTgt spid="161"/>
                                        </p:tgtEl>
                                        <p:attrNameLst>
                                          <p:attrName>ppt_x</p:attrName>
                                        </p:attrNameLst>
                                      </p:cBhvr>
                                      <p:tavLst>
                                        <p:tav tm="0">
                                          <p:val>
                                            <p:strVal val="0-#ppt_w/2"/>
                                          </p:val>
                                        </p:tav>
                                        <p:tav tm="100000">
                                          <p:val>
                                            <p:strVal val="#ppt_x"/>
                                          </p:val>
                                        </p:tav>
                                      </p:tavLst>
                                    </p:anim>
                                    <p:anim calcmode="lin" valueType="num">
                                      <p:cBhvr additive="base">
                                        <p:cTn id="648" dur="5250" fill="hold"/>
                                        <p:tgtEl>
                                          <p:spTgt spid="161"/>
                                        </p:tgtEl>
                                        <p:attrNameLst>
                                          <p:attrName>ppt_y</p:attrName>
                                        </p:attrNameLst>
                                      </p:cBhvr>
                                      <p:tavLst>
                                        <p:tav tm="0">
                                          <p:val>
                                            <p:strVal val="#ppt_y"/>
                                          </p:val>
                                        </p:tav>
                                        <p:tav tm="100000">
                                          <p:val>
                                            <p:strVal val="#ppt_y"/>
                                          </p:val>
                                        </p:tav>
                                      </p:tavLst>
                                    </p:anim>
                                  </p:childTnLst>
                                </p:cTn>
                              </p:par>
                              <p:par>
                                <p:cTn id="649" presetID="2" presetClass="exit" presetSubtype="8" fill="hold" grpId="1" nodeType="withEffect">
                                  <p:stCondLst>
                                    <p:cond delay="0"/>
                                  </p:stCondLst>
                                  <p:childTnLst>
                                    <p:anim calcmode="lin" valueType="num">
                                      <p:cBhvr additive="base">
                                        <p:cTn id="650" dur="5250"/>
                                        <p:tgtEl>
                                          <p:spTgt spid="161"/>
                                        </p:tgtEl>
                                        <p:attrNameLst>
                                          <p:attrName>ppt_x</p:attrName>
                                        </p:attrNameLst>
                                      </p:cBhvr>
                                      <p:tavLst>
                                        <p:tav tm="0">
                                          <p:val>
                                            <p:strVal val="ppt_x"/>
                                          </p:val>
                                        </p:tav>
                                        <p:tav tm="100000">
                                          <p:val>
                                            <p:strVal val="0-ppt_w/2"/>
                                          </p:val>
                                        </p:tav>
                                      </p:tavLst>
                                    </p:anim>
                                    <p:anim calcmode="lin" valueType="num">
                                      <p:cBhvr additive="base">
                                        <p:cTn id="651" dur="5250"/>
                                        <p:tgtEl>
                                          <p:spTgt spid="161"/>
                                        </p:tgtEl>
                                        <p:attrNameLst>
                                          <p:attrName>ppt_y</p:attrName>
                                        </p:attrNameLst>
                                      </p:cBhvr>
                                      <p:tavLst>
                                        <p:tav tm="0">
                                          <p:val>
                                            <p:strVal val="ppt_y"/>
                                          </p:val>
                                        </p:tav>
                                        <p:tav tm="100000">
                                          <p:val>
                                            <p:strVal val="ppt_y"/>
                                          </p:val>
                                        </p:tav>
                                      </p:tavLst>
                                    </p:anim>
                                    <p:set>
                                      <p:cBhvr>
                                        <p:cTn id="652" dur="1" fill="hold">
                                          <p:stCondLst>
                                            <p:cond delay="5249"/>
                                          </p:stCondLst>
                                        </p:cTn>
                                        <p:tgtEl>
                                          <p:spTgt spid="161"/>
                                        </p:tgtEl>
                                        <p:attrNameLst>
                                          <p:attrName>style.visibility</p:attrName>
                                        </p:attrNameLst>
                                      </p:cBhvr>
                                      <p:to>
                                        <p:strVal val="hidden"/>
                                      </p:to>
                                    </p:set>
                                  </p:childTnLst>
                                </p:cTn>
                              </p:par>
                              <p:par>
                                <p:cTn id="653" presetID="3" presetClass="exit" presetSubtype="5" fill="hold" grpId="2" nodeType="withEffect">
                                  <p:stCondLst>
                                    <p:cond delay="0"/>
                                  </p:stCondLst>
                                  <p:childTnLst>
                                    <p:animEffect transition="out" filter="blinds(vertical)">
                                      <p:cBhvr>
                                        <p:cTn id="654" dur="5250"/>
                                        <p:tgtEl>
                                          <p:spTgt spid="161"/>
                                        </p:tgtEl>
                                      </p:cBhvr>
                                    </p:animEffect>
                                    <p:set>
                                      <p:cBhvr>
                                        <p:cTn id="655" dur="1" fill="hold">
                                          <p:stCondLst>
                                            <p:cond delay="5249"/>
                                          </p:stCondLst>
                                        </p:cTn>
                                        <p:tgtEl>
                                          <p:spTgt spid="161"/>
                                        </p:tgtEl>
                                        <p:attrNameLst>
                                          <p:attrName>style.visibility</p:attrName>
                                        </p:attrNameLst>
                                      </p:cBhvr>
                                      <p:to>
                                        <p:strVal val="hidden"/>
                                      </p:to>
                                    </p:set>
                                  </p:childTnLst>
                                </p:cTn>
                              </p:par>
                              <p:par>
                                <p:cTn id="656" presetID="8" presetClass="emph" presetSubtype="0" fill="hold" grpId="3" nodeType="withEffect">
                                  <p:stCondLst>
                                    <p:cond delay="0"/>
                                  </p:stCondLst>
                                  <p:childTnLst>
                                    <p:animRot by="-21600000">
                                      <p:cBhvr>
                                        <p:cTn id="657" dur="5250" fill="hold"/>
                                        <p:tgtEl>
                                          <p:spTgt spid="161"/>
                                        </p:tgtEl>
                                        <p:attrNameLst>
                                          <p:attrName>r</p:attrName>
                                        </p:attrNameLst>
                                      </p:cBhvr>
                                    </p:animRot>
                                  </p:childTnLst>
                                </p:cTn>
                              </p:par>
                              <p:par>
                                <p:cTn id="658" presetID="2" presetClass="entr" presetSubtype="8" fill="hold" grpId="0" nodeType="withEffect">
                                  <p:stCondLst>
                                    <p:cond delay="0"/>
                                  </p:stCondLst>
                                  <p:childTnLst>
                                    <p:set>
                                      <p:cBhvr>
                                        <p:cTn id="659" dur="1" fill="hold">
                                          <p:stCondLst>
                                            <p:cond delay="0"/>
                                          </p:stCondLst>
                                        </p:cTn>
                                        <p:tgtEl>
                                          <p:spTgt spid="162"/>
                                        </p:tgtEl>
                                        <p:attrNameLst>
                                          <p:attrName>style.visibility</p:attrName>
                                        </p:attrNameLst>
                                      </p:cBhvr>
                                      <p:to>
                                        <p:strVal val="visible"/>
                                      </p:to>
                                    </p:set>
                                    <p:anim calcmode="lin" valueType="num">
                                      <p:cBhvr additive="base">
                                        <p:cTn id="660" dur="5250" fill="hold"/>
                                        <p:tgtEl>
                                          <p:spTgt spid="162"/>
                                        </p:tgtEl>
                                        <p:attrNameLst>
                                          <p:attrName>ppt_x</p:attrName>
                                        </p:attrNameLst>
                                      </p:cBhvr>
                                      <p:tavLst>
                                        <p:tav tm="0">
                                          <p:val>
                                            <p:strVal val="0-#ppt_w/2"/>
                                          </p:val>
                                        </p:tav>
                                        <p:tav tm="100000">
                                          <p:val>
                                            <p:strVal val="#ppt_x"/>
                                          </p:val>
                                        </p:tav>
                                      </p:tavLst>
                                    </p:anim>
                                    <p:anim calcmode="lin" valueType="num">
                                      <p:cBhvr additive="base">
                                        <p:cTn id="661" dur="5250" fill="hold"/>
                                        <p:tgtEl>
                                          <p:spTgt spid="162"/>
                                        </p:tgtEl>
                                        <p:attrNameLst>
                                          <p:attrName>ppt_y</p:attrName>
                                        </p:attrNameLst>
                                      </p:cBhvr>
                                      <p:tavLst>
                                        <p:tav tm="0">
                                          <p:val>
                                            <p:strVal val="#ppt_y"/>
                                          </p:val>
                                        </p:tav>
                                        <p:tav tm="100000">
                                          <p:val>
                                            <p:strVal val="#ppt_y"/>
                                          </p:val>
                                        </p:tav>
                                      </p:tavLst>
                                    </p:anim>
                                  </p:childTnLst>
                                </p:cTn>
                              </p:par>
                              <p:par>
                                <p:cTn id="662" presetID="2" presetClass="exit" presetSubtype="8" fill="hold" grpId="1" nodeType="withEffect">
                                  <p:stCondLst>
                                    <p:cond delay="0"/>
                                  </p:stCondLst>
                                  <p:childTnLst>
                                    <p:anim calcmode="lin" valueType="num">
                                      <p:cBhvr additive="base">
                                        <p:cTn id="663" dur="5250"/>
                                        <p:tgtEl>
                                          <p:spTgt spid="162"/>
                                        </p:tgtEl>
                                        <p:attrNameLst>
                                          <p:attrName>ppt_x</p:attrName>
                                        </p:attrNameLst>
                                      </p:cBhvr>
                                      <p:tavLst>
                                        <p:tav tm="0">
                                          <p:val>
                                            <p:strVal val="ppt_x"/>
                                          </p:val>
                                        </p:tav>
                                        <p:tav tm="100000">
                                          <p:val>
                                            <p:strVal val="0-ppt_w/2"/>
                                          </p:val>
                                        </p:tav>
                                      </p:tavLst>
                                    </p:anim>
                                    <p:anim calcmode="lin" valueType="num">
                                      <p:cBhvr additive="base">
                                        <p:cTn id="664" dur="5250"/>
                                        <p:tgtEl>
                                          <p:spTgt spid="162"/>
                                        </p:tgtEl>
                                        <p:attrNameLst>
                                          <p:attrName>ppt_y</p:attrName>
                                        </p:attrNameLst>
                                      </p:cBhvr>
                                      <p:tavLst>
                                        <p:tav tm="0">
                                          <p:val>
                                            <p:strVal val="ppt_y"/>
                                          </p:val>
                                        </p:tav>
                                        <p:tav tm="100000">
                                          <p:val>
                                            <p:strVal val="ppt_y"/>
                                          </p:val>
                                        </p:tav>
                                      </p:tavLst>
                                    </p:anim>
                                    <p:set>
                                      <p:cBhvr>
                                        <p:cTn id="665" dur="1" fill="hold">
                                          <p:stCondLst>
                                            <p:cond delay="5249"/>
                                          </p:stCondLst>
                                        </p:cTn>
                                        <p:tgtEl>
                                          <p:spTgt spid="162"/>
                                        </p:tgtEl>
                                        <p:attrNameLst>
                                          <p:attrName>style.visibility</p:attrName>
                                        </p:attrNameLst>
                                      </p:cBhvr>
                                      <p:to>
                                        <p:strVal val="hidden"/>
                                      </p:to>
                                    </p:set>
                                  </p:childTnLst>
                                </p:cTn>
                              </p:par>
                              <p:par>
                                <p:cTn id="666" presetID="3" presetClass="exit" presetSubtype="5" fill="hold" grpId="2" nodeType="withEffect">
                                  <p:stCondLst>
                                    <p:cond delay="0"/>
                                  </p:stCondLst>
                                  <p:childTnLst>
                                    <p:animEffect transition="out" filter="blinds(vertical)">
                                      <p:cBhvr>
                                        <p:cTn id="667" dur="5250"/>
                                        <p:tgtEl>
                                          <p:spTgt spid="162"/>
                                        </p:tgtEl>
                                      </p:cBhvr>
                                    </p:animEffect>
                                    <p:set>
                                      <p:cBhvr>
                                        <p:cTn id="668" dur="1" fill="hold">
                                          <p:stCondLst>
                                            <p:cond delay="5249"/>
                                          </p:stCondLst>
                                        </p:cTn>
                                        <p:tgtEl>
                                          <p:spTgt spid="162"/>
                                        </p:tgtEl>
                                        <p:attrNameLst>
                                          <p:attrName>style.visibility</p:attrName>
                                        </p:attrNameLst>
                                      </p:cBhvr>
                                      <p:to>
                                        <p:strVal val="hidden"/>
                                      </p:to>
                                    </p:set>
                                  </p:childTnLst>
                                </p:cTn>
                              </p:par>
                              <p:par>
                                <p:cTn id="669" presetID="8" presetClass="emph" presetSubtype="0" fill="hold" grpId="3" nodeType="withEffect">
                                  <p:stCondLst>
                                    <p:cond delay="0"/>
                                  </p:stCondLst>
                                  <p:childTnLst>
                                    <p:animRot by="-21600000">
                                      <p:cBhvr>
                                        <p:cTn id="670" dur="5250" fill="hold"/>
                                        <p:tgtEl>
                                          <p:spTgt spid="162"/>
                                        </p:tgtEl>
                                        <p:attrNameLst>
                                          <p:attrName>r</p:attrName>
                                        </p:attrNameLst>
                                      </p:cBhvr>
                                    </p:animRot>
                                  </p:childTnLst>
                                </p:cTn>
                              </p:par>
                              <p:par>
                                <p:cTn id="671" presetID="2" presetClass="entr" presetSubtype="8" fill="hold" grpId="0" nodeType="withEffect">
                                  <p:stCondLst>
                                    <p:cond delay="0"/>
                                  </p:stCondLst>
                                  <p:childTnLst>
                                    <p:set>
                                      <p:cBhvr>
                                        <p:cTn id="672" dur="1" fill="hold">
                                          <p:stCondLst>
                                            <p:cond delay="0"/>
                                          </p:stCondLst>
                                        </p:cTn>
                                        <p:tgtEl>
                                          <p:spTgt spid="163"/>
                                        </p:tgtEl>
                                        <p:attrNameLst>
                                          <p:attrName>style.visibility</p:attrName>
                                        </p:attrNameLst>
                                      </p:cBhvr>
                                      <p:to>
                                        <p:strVal val="visible"/>
                                      </p:to>
                                    </p:set>
                                    <p:anim calcmode="lin" valueType="num">
                                      <p:cBhvr additive="base">
                                        <p:cTn id="673" dur="5250" fill="hold"/>
                                        <p:tgtEl>
                                          <p:spTgt spid="163"/>
                                        </p:tgtEl>
                                        <p:attrNameLst>
                                          <p:attrName>ppt_x</p:attrName>
                                        </p:attrNameLst>
                                      </p:cBhvr>
                                      <p:tavLst>
                                        <p:tav tm="0">
                                          <p:val>
                                            <p:strVal val="0-#ppt_w/2"/>
                                          </p:val>
                                        </p:tav>
                                        <p:tav tm="100000">
                                          <p:val>
                                            <p:strVal val="#ppt_x"/>
                                          </p:val>
                                        </p:tav>
                                      </p:tavLst>
                                    </p:anim>
                                    <p:anim calcmode="lin" valueType="num">
                                      <p:cBhvr additive="base">
                                        <p:cTn id="674" dur="5250" fill="hold"/>
                                        <p:tgtEl>
                                          <p:spTgt spid="163"/>
                                        </p:tgtEl>
                                        <p:attrNameLst>
                                          <p:attrName>ppt_y</p:attrName>
                                        </p:attrNameLst>
                                      </p:cBhvr>
                                      <p:tavLst>
                                        <p:tav tm="0">
                                          <p:val>
                                            <p:strVal val="#ppt_y"/>
                                          </p:val>
                                        </p:tav>
                                        <p:tav tm="100000">
                                          <p:val>
                                            <p:strVal val="#ppt_y"/>
                                          </p:val>
                                        </p:tav>
                                      </p:tavLst>
                                    </p:anim>
                                  </p:childTnLst>
                                </p:cTn>
                              </p:par>
                              <p:par>
                                <p:cTn id="675" presetID="2" presetClass="exit" presetSubtype="8" fill="hold" grpId="1" nodeType="withEffect">
                                  <p:stCondLst>
                                    <p:cond delay="0"/>
                                  </p:stCondLst>
                                  <p:childTnLst>
                                    <p:anim calcmode="lin" valueType="num">
                                      <p:cBhvr additive="base">
                                        <p:cTn id="676" dur="5250"/>
                                        <p:tgtEl>
                                          <p:spTgt spid="163"/>
                                        </p:tgtEl>
                                        <p:attrNameLst>
                                          <p:attrName>ppt_x</p:attrName>
                                        </p:attrNameLst>
                                      </p:cBhvr>
                                      <p:tavLst>
                                        <p:tav tm="0">
                                          <p:val>
                                            <p:strVal val="ppt_x"/>
                                          </p:val>
                                        </p:tav>
                                        <p:tav tm="100000">
                                          <p:val>
                                            <p:strVal val="0-ppt_w/2"/>
                                          </p:val>
                                        </p:tav>
                                      </p:tavLst>
                                    </p:anim>
                                    <p:anim calcmode="lin" valueType="num">
                                      <p:cBhvr additive="base">
                                        <p:cTn id="677" dur="5250"/>
                                        <p:tgtEl>
                                          <p:spTgt spid="163"/>
                                        </p:tgtEl>
                                        <p:attrNameLst>
                                          <p:attrName>ppt_y</p:attrName>
                                        </p:attrNameLst>
                                      </p:cBhvr>
                                      <p:tavLst>
                                        <p:tav tm="0">
                                          <p:val>
                                            <p:strVal val="ppt_y"/>
                                          </p:val>
                                        </p:tav>
                                        <p:tav tm="100000">
                                          <p:val>
                                            <p:strVal val="ppt_y"/>
                                          </p:val>
                                        </p:tav>
                                      </p:tavLst>
                                    </p:anim>
                                    <p:set>
                                      <p:cBhvr>
                                        <p:cTn id="678" dur="1" fill="hold">
                                          <p:stCondLst>
                                            <p:cond delay="5249"/>
                                          </p:stCondLst>
                                        </p:cTn>
                                        <p:tgtEl>
                                          <p:spTgt spid="163"/>
                                        </p:tgtEl>
                                        <p:attrNameLst>
                                          <p:attrName>style.visibility</p:attrName>
                                        </p:attrNameLst>
                                      </p:cBhvr>
                                      <p:to>
                                        <p:strVal val="hidden"/>
                                      </p:to>
                                    </p:set>
                                  </p:childTnLst>
                                </p:cTn>
                              </p:par>
                              <p:par>
                                <p:cTn id="679" presetID="3" presetClass="exit" presetSubtype="5" fill="hold" grpId="2" nodeType="withEffect">
                                  <p:stCondLst>
                                    <p:cond delay="0"/>
                                  </p:stCondLst>
                                  <p:childTnLst>
                                    <p:animEffect transition="out" filter="blinds(vertical)">
                                      <p:cBhvr>
                                        <p:cTn id="680" dur="5250"/>
                                        <p:tgtEl>
                                          <p:spTgt spid="163"/>
                                        </p:tgtEl>
                                      </p:cBhvr>
                                    </p:animEffect>
                                    <p:set>
                                      <p:cBhvr>
                                        <p:cTn id="681" dur="1" fill="hold">
                                          <p:stCondLst>
                                            <p:cond delay="5249"/>
                                          </p:stCondLst>
                                        </p:cTn>
                                        <p:tgtEl>
                                          <p:spTgt spid="163"/>
                                        </p:tgtEl>
                                        <p:attrNameLst>
                                          <p:attrName>style.visibility</p:attrName>
                                        </p:attrNameLst>
                                      </p:cBhvr>
                                      <p:to>
                                        <p:strVal val="hidden"/>
                                      </p:to>
                                    </p:set>
                                  </p:childTnLst>
                                </p:cTn>
                              </p:par>
                              <p:par>
                                <p:cTn id="682" presetID="8" presetClass="emph" presetSubtype="0" fill="hold" grpId="3" nodeType="withEffect">
                                  <p:stCondLst>
                                    <p:cond delay="0"/>
                                  </p:stCondLst>
                                  <p:childTnLst>
                                    <p:animRot by="-21600000">
                                      <p:cBhvr>
                                        <p:cTn id="683" dur="5250" fill="hold"/>
                                        <p:tgtEl>
                                          <p:spTgt spid="163"/>
                                        </p:tgtEl>
                                        <p:attrNameLst>
                                          <p:attrName>r</p:attrName>
                                        </p:attrNameLst>
                                      </p:cBhvr>
                                    </p:animRot>
                                  </p:childTnLst>
                                </p:cTn>
                              </p:par>
                              <p:par>
                                <p:cTn id="684" presetID="2" presetClass="entr" presetSubtype="8" fill="hold" grpId="0" nodeType="withEffect">
                                  <p:stCondLst>
                                    <p:cond delay="0"/>
                                  </p:stCondLst>
                                  <p:childTnLst>
                                    <p:set>
                                      <p:cBhvr>
                                        <p:cTn id="685" dur="1" fill="hold">
                                          <p:stCondLst>
                                            <p:cond delay="0"/>
                                          </p:stCondLst>
                                        </p:cTn>
                                        <p:tgtEl>
                                          <p:spTgt spid="164"/>
                                        </p:tgtEl>
                                        <p:attrNameLst>
                                          <p:attrName>style.visibility</p:attrName>
                                        </p:attrNameLst>
                                      </p:cBhvr>
                                      <p:to>
                                        <p:strVal val="visible"/>
                                      </p:to>
                                    </p:set>
                                    <p:anim calcmode="lin" valueType="num">
                                      <p:cBhvr additive="base">
                                        <p:cTn id="686" dur="5250" fill="hold"/>
                                        <p:tgtEl>
                                          <p:spTgt spid="164"/>
                                        </p:tgtEl>
                                        <p:attrNameLst>
                                          <p:attrName>ppt_x</p:attrName>
                                        </p:attrNameLst>
                                      </p:cBhvr>
                                      <p:tavLst>
                                        <p:tav tm="0">
                                          <p:val>
                                            <p:strVal val="0-#ppt_w/2"/>
                                          </p:val>
                                        </p:tav>
                                        <p:tav tm="100000">
                                          <p:val>
                                            <p:strVal val="#ppt_x"/>
                                          </p:val>
                                        </p:tav>
                                      </p:tavLst>
                                    </p:anim>
                                    <p:anim calcmode="lin" valueType="num">
                                      <p:cBhvr additive="base">
                                        <p:cTn id="687" dur="5250" fill="hold"/>
                                        <p:tgtEl>
                                          <p:spTgt spid="164"/>
                                        </p:tgtEl>
                                        <p:attrNameLst>
                                          <p:attrName>ppt_y</p:attrName>
                                        </p:attrNameLst>
                                      </p:cBhvr>
                                      <p:tavLst>
                                        <p:tav tm="0">
                                          <p:val>
                                            <p:strVal val="#ppt_y"/>
                                          </p:val>
                                        </p:tav>
                                        <p:tav tm="100000">
                                          <p:val>
                                            <p:strVal val="#ppt_y"/>
                                          </p:val>
                                        </p:tav>
                                      </p:tavLst>
                                    </p:anim>
                                  </p:childTnLst>
                                </p:cTn>
                              </p:par>
                              <p:par>
                                <p:cTn id="688" presetID="2" presetClass="exit" presetSubtype="8" fill="hold" grpId="1" nodeType="withEffect">
                                  <p:stCondLst>
                                    <p:cond delay="0"/>
                                  </p:stCondLst>
                                  <p:childTnLst>
                                    <p:anim calcmode="lin" valueType="num">
                                      <p:cBhvr additive="base">
                                        <p:cTn id="689" dur="5250"/>
                                        <p:tgtEl>
                                          <p:spTgt spid="164"/>
                                        </p:tgtEl>
                                        <p:attrNameLst>
                                          <p:attrName>ppt_x</p:attrName>
                                        </p:attrNameLst>
                                      </p:cBhvr>
                                      <p:tavLst>
                                        <p:tav tm="0">
                                          <p:val>
                                            <p:strVal val="ppt_x"/>
                                          </p:val>
                                        </p:tav>
                                        <p:tav tm="100000">
                                          <p:val>
                                            <p:strVal val="0-ppt_w/2"/>
                                          </p:val>
                                        </p:tav>
                                      </p:tavLst>
                                    </p:anim>
                                    <p:anim calcmode="lin" valueType="num">
                                      <p:cBhvr additive="base">
                                        <p:cTn id="690" dur="5250"/>
                                        <p:tgtEl>
                                          <p:spTgt spid="164"/>
                                        </p:tgtEl>
                                        <p:attrNameLst>
                                          <p:attrName>ppt_y</p:attrName>
                                        </p:attrNameLst>
                                      </p:cBhvr>
                                      <p:tavLst>
                                        <p:tav tm="0">
                                          <p:val>
                                            <p:strVal val="ppt_y"/>
                                          </p:val>
                                        </p:tav>
                                        <p:tav tm="100000">
                                          <p:val>
                                            <p:strVal val="ppt_y"/>
                                          </p:val>
                                        </p:tav>
                                      </p:tavLst>
                                    </p:anim>
                                    <p:set>
                                      <p:cBhvr>
                                        <p:cTn id="691" dur="1" fill="hold">
                                          <p:stCondLst>
                                            <p:cond delay="5249"/>
                                          </p:stCondLst>
                                        </p:cTn>
                                        <p:tgtEl>
                                          <p:spTgt spid="164"/>
                                        </p:tgtEl>
                                        <p:attrNameLst>
                                          <p:attrName>style.visibility</p:attrName>
                                        </p:attrNameLst>
                                      </p:cBhvr>
                                      <p:to>
                                        <p:strVal val="hidden"/>
                                      </p:to>
                                    </p:set>
                                  </p:childTnLst>
                                </p:cTn>
                              </p:par>
                              <p:par>
                                <p:cTn id="692" presetID="3" presetClass="exit" presetSubtype="5" fill="hold" grpId="2" nodeType="withEffect">
                                  <p:stCondLst>
                                    <p:cond delay="0"/>
                                  </p:stCondLst>
                                  <p:childTnLst>
                                    <p:animEffect transition="out" filter="blinds(vertical)">
                                      <p:cBhvr>
                                        <p:cTn id="693" dur="5250"/>
                                        <p:tgtEl>
                                          <p:spTgt spid="164"/>
                                        </p:tgtEl>
                                      </p:cBhvr>
                                    </p:animEffect>
                                    <p:set>
                                      <p:cBhvr>
                                        <p:cTn id="694" dur="1" fill="hold">
                                          <p:stCondLst>
                                            <p:cond delay="5249"/>
                                          </p:stCondLst>
                                        </p:cTn>
                                        <p:tgtEl>
                                          <p:spTgt spid="164"/>
                                        </p:tgtEl>
                                        <p:attrNameLst>
                                          <p:attrName>style.visibility</p:attrName>
                                        </p:attrNameLst>
                                      </p:cBhvr>
                                      <p:to>
                                        <p:strVal val="hidden"/>
                                      </p:to>
                                    </p:set>
                                  </p:childTnLst>
                                </p:cTn>
                              </p:par>
                              <p:par>
                                <p:cTn id="695" presetID="8" presetClass="emph" presetSubtype="0" fill="hold" grpId="3" nodeType="withEffect">
                                  <p:stCondLst>
                                    <p:cond delay="0"/>
                                  </p:stCondLst>
                                  <p:childTnLst>
                                    <p:animRot by="-21600000">
                                      <p:cBhvr>
                                        <p:cTn id="696" dur="5250" fill="hold"/>
                                        <p:tgtEl>
                                          <p:spTgt spid="164"/>
                                        </p:tgtEl>
                                        <p:attrNameLst>
                                          <p:attrName>r</p:attrName>
                                        </p:attrNameLst>
                                      </p:cBhvr>
                                    </p:animRot>
                                  </p:childTnLst>
                                </p:cTn>
                              </p:par>
                              <p:par>
                                <p:cTn id="697" presetID="2" presetClass="entr" presetSubtype="8" fill="hold" grpId="0" nodeType="withEffect">
                                  <p:stCondLst>
                                    <p:cond delay="0"/>
                                  </p:stCondLst>
                                  <p:childTnLst>
                                    <p:set>
                                      <p:cBhvr>
                                        <p:cTn id="698" dur="1" fill="hold">
                                          <p:stCondLst>
                                            <p:cond delay="0"/>
                                          </p:stCondLst>
                                        </p:cTn>
                                        <p:tgtEl>
                                          <p:spTgt spid="165"/>
                                        </p:tgtEl>
                                        <p:attrNameLst>
                                          <p:attrName>style.visibility</p:attrName>
                                        </p:attrNameLst>
                                      </p:cBhvr>
                                      <p:to>
                                        <p:strVal val="visible"/>
                                      </p:to>
                                    </p:set>
                                    <p:anim calcmode="lin" valueType="num">
                                      <p:cBhvr additive="base">
                                        <p:cTn id="699" dur="5250" fill="hold"/>
                                        <p:tgtEl>
                                          <p:spTgt spid="165"/>
                                        </p:tgtEl>
                                        <p:attrNameLst>
                                          <p:attrName>ppt_x</p:attrName>
                                        </p:attrNameLst>
                                      </p:cBhvr>
                                      <p:tavLst>
                                        <p:tav tm="0">
                                          <p:val>
                                            <p:strVal val="0-#ppt_w/2"/>
                                          </p:val>
                                        </p:tav>
                                        <p:tav tm="100000">
                                          <p:val>
                                            <p:strVal val="#ppt_x"/>
                                          </p:val>
                                        </p:tav>
                                      </p:tavLst>
                                    </p:anim>
                                    <p:anim calcmode="lin" valueType="num">
                                      <p:cBhvr additive="base">
                                        <p:cTn id="700" dur="5250" fill="hold"/>
                                        <p:tgtEl>
                                          <p:spTgt spid="165"/>
                                        </p:tgtEl>
                                        <p:attrNameLst>
                                          <p:attrName>ppt_y</p:attrName>
                                        </p:attrNameLst>
                                      </p:cBhvr>
                                      <p:tavLst>
                                        <p:tav tm="0">
                                          <p:val>
                                            <p:strVal val="#ppt_y"/>
                                          </p:val>
                                        </p:tav>
                                        <p:tav tm="100000">
                                          <p:val>
                                            <p:strVal val="#ppt_y"/>
                                          </p:val>
                                        </p:tav>
                                      </p:tavLst>
                                    </p:anim>
                                  </p:childTnLst>
                                </p:cTn>
                              </p:par>
                              <p:par>
                                <p:cTn id="701" presetID="2" presetClass="exit" presetSubtype="8" fill="hold" grpId="1" nodeType="withEffect">
                                  <p:stCondLst>
                                    <p:cond delay="0"/>
                                  </p:stCondLst>
                                  <p:childTnLst>
                                    <p:anim calcmode="lin" valueType="num">
                                      <p:cBhvr additive="base">
                                        <p:cTn id="702" dur="5250"/>
                                        <p:tgtEl>
                                          <p:spTgt spid="165"/>
                                        </p:tgtEl>
                                        <p:attrNameLst>
                                          <p:attrName>ppt_x</p:attrName>
                                        </p:attrNameLst>
                                      </p:cBhvr>
                                      <p:tavLst>
                                        <p:tav tm="0">
                                          <p:val>
                                            <p:strVal val="ppt_x"/>
                                          </p:val>
                                        </p:tav>
                                        <p:tav tm="100000">
                                          <p:val>
                                            <p:strVal val="0-ppt_w/2"/>
                                          </p:val>
                                        </p:tav>
                                      </p:tavLst>
                                    </p:anim>
                                    <p:anim calcmode="lin" valueType="num">
                                      <p:cBhvr additive="base">
                                        <p:cTn id="703" dur="5250"/>
                                        <p:tgtEl>
                                          <p:spTgt spid="165"/>
                                        </p:tgtEl>
                                        <p:attrNameLst>
                                          <p:attrName>ppt_y</p:attrName>
                                        </p:attrNameLst>
                                      </p:cBhvr>
                                      <p:tavLst>
                                        <p:tav tm="0">
                                          <p:val>
                                            <p:strVal val="ppt_y"/>
                                          </p:val>
                                        </p:tav>
                                        <p:tav tm="100000">
                                          <p:val>
                                            <p:strVal val="ppt_y"/>
                                          </p:val>
                                        </p:tav>
                                      </p:tavLst>
                                    </p:anim>
                                    <p:set>
                                      <p:cBhvr>
                                        <p:cTn id="704" dur="1" fill="hold">
                                          <p:stCondLst>
                                            <p:cond delay="5249"/>
                                          </p:stCondLst>
                                        </p:cTn>
                                        <p:tgtEl>
                                          <p:spTgt spid="165"/>
                                        </p:tgtEl>
                                        <p:attrNameLst>
                                          <p:attrName>style.visibility</p:attrName>
                                        </p:attrNameLst>
                                      </p:cBhvr>
                                      <p:to>
                                        <p:strVal val="hidden"/>
                                      </p:to>
                                    </p:set>
                                  </p:childTnLst>
                                </p:cTn>
                              </p:par>
                              <p:par>
                                <p:cTn id="705" presetID="3" presetClass="exit" presetSubtype="5" fill="hold" grpId="2" nodeType="withEffect">
                                  <p:stCondLst>
                                    <p:cond delay="0"/>
                                  </p:stCondLst>
                                  <p:childTnLst>
                                    <p:animEffect transition="out" filter="blinds(vertical)">
                                      <p:cBhvr>
                                        <p:cTn id="706" dur="5250"/>
                                        <p:tgtEl>
                                          <p:spTgt spid="165"/>
                                        </p:tgtEl>
                                      </p:cBhvr>
                                    </p:animEffect>
                                    <p:set>
                                      <p:cBhvr>
                                        <p:cTn id="707" dur="1" fill="hold">
                                          <p:stCondLst>
                                            <p:cond delay="5249"/>
                                          </p:stCondLst>
                                        </p:cTn>
                                        <p:tgtEl>
                                          <p:spTgt spid="165"/>
                                        </p:tgtEl>
                                        <p:attrNameLst>
                                          <p:attrName>style.visibility</p:attrName>
                                        </p:attrNameLst>
                                      </p:cBhvr>
                                      <p:to>
                                        <p:strVal val="hidden"/>
                                      </p:to>
                                    </p:set>
                                  </p:childTnLst>
                                </p:cTn>
                              </p:par>
                              <p:par>
                                <p:cTn id="708" presetID="8" presetClass="emph" presetSubtype="0" fill="hold" grpId="3" nodeType="withEffect">
                                  <p:stCondLst>
                                    <p:cond delay="0"/>
                                  </p:stCondLst>
                                  <p:childTnLst>
                                    <p:animRot by="-21600000">
                                      <p:cBhvr>
                                        <p:cTn id="709" dur="5250" fill="hold"/>
                                        <p:tgtEl>
                                          <p:spTgt spid="165"/>
                                        </p:tgtEl>
                                        <p:attrNameLst>
                                          <p:attrName>r</p:attrName>
                                        </p:attrNameLst>
                                      </p:cBhvr>
                                    </p:animRot>
                                  </p:childTnLst>
                                </p:cTn>
                              </p:par>
                              <p:par>
                                <p:cTn id="710" presetID="2" presetClass="entr" presetSubtype="8" fill="hold" grpId="0" nodeType="withEffect">
                                  <p:stCondLst>
                                    <p:cond delay="0"/>
                                  </p:stCondLst>
                                  <p:childTnLst>
                                    <p:set>
                                      <p:cBhvr>
                                        <p:cTn id="711" dur="1" fill="hold">
                                          <p:stCondLst>
                                            <p:cond delay="0"/>
                                          </p:stCondLst>
                                        </p:cTn>
                                        <p:tgtEl>
                                          <p:spTgt spid="166"/>
                                        </p:tgtEl>
                                        <p:attrNameLst>
                                          <p:attrName>style.visibility</p:attrName>
                                        </p:attrNameLst>
                                      </p:cBhvr>
                                      <p:to>
                                        <p:strVal val="visible"/>
                                      </p:to>
                                    </p:set>
                                    <p:anim calcmode="lin" valueType="num">
                                      <p:cBhvr additive="base">
                                        <p:cTn id="712" dur="5250" fill="hold"/>
                                        <p:tgtEl>
                                          <p:spTgt spid="166"/>
                                        </p:tgtEl>
                                        <p:attrNameLst>
                                          <p:attrName>ppt_x</p:attrName>
                                        </p:attrNameLst>
                                      </p:cBhvr>
                                      <p:tavLst>
                                        <p:tav tm="0">
                                          <p:val>
                                            <p:strVal val="0-#ppt_w/2"/>
                                          </p:val>
                                        </p:tav>
                                        <p:tav tm="100000">
                                          <p:val>
                                            <p:strVal val="#ppt_x"/>
                                          </p:val>
                                        </p:tav>
                                      </p:tavLst>
                                    </p:anim>
                                    <p:anim calcmode="lin" valueType="num">
                                      <p:cBhvr additive="base">
                                        <p:cTn id="713" dur="5250" fill="hold"/>
                                        <p:tgtEl>
                                          <p:spTgt spid="166"/>
                                        </p:tgtEl>
                                        <p:attrNameLst>
                                          <p:attrName>ppt_y</p:attrName>
                                        </p:attrNameLst>
                                      </p:cBhvr>
                                      <p:tavLst>
                                        <p:tav tm="0">
                                          <p:val>
                                            <p:strVal val="#ppt_y"/>
                                          </p:val>
                                        </p:tav>
                                        <p:tav tm="100000">
                                          <p:val>
                                            <p:strVal val="#ppt_y"/>
                                          </p:val>
                                        </p:tav>
                                      </p:tavLst>
                                    </p:anim>
                                  </p:childTnLst>
                                </p:cTn>
                              </p:par>
                              <p:par>
                                <p:cTn id="714" presetID="2" presetClass="exit" presetSubtype="8" fill="hold" grpId="1" nodeType="withEffect">
                                  <p:stCondLst>
                                    <p:cond delay="0"/>
                                  </p:stCondLst>
                                  <p:childTnLst>
                                    <p:anim calcmode="lin" valueType="num">
                                      <p:cBhvr additive="base">
                                        <p:cTn id="715" dur="5250"/>
                                        <p:tgtEl>
                                          <p:spTgt spid="166"/>
                                        </p:tgtEl>
                                        <p:attrNameLst>
                                          <p:attrName>ppt_x</p:attrName>
                                        </p:attrNameLst>
                                      </p:cBhvr>
                                      <p:tavLst>
                                        <p:tav tm="0">
                                          <p:val>
                                            <p:strVal val="ppt_x"/>
                                          </p:val>
                                        </p:tav>
                                        <p:tav tm="100000">
                                          <p:val>
                                            <p:strVal val="0-ppt_w/2"/>
                                          </p:val>
                                        </p:tav>
                                      </p:tavLst>
                                    </p:anim>
                                    <p:anim calcmode="lin" valueType="num">
                                      <p:cBhvr additive="base">
                                        <p:cTn id="716" dur="5250"/>
                                        <p:tgtEl>
                                          <p:spTgt spid="166"/>
                                        </p:tgtEl>
                                        <p:attrNameLst>
                                          <p:attrName>ppt_y</p:attrName>
                                        </p:attrNameLst>
                                      </p:cBhvr>
                                      <p:tavLst>
                                        <p:tav tm="0">
                                          <p:val>
                                            <p:strVal val="ppt_y"/>
                                          </p:val>
                                        </p:tav>
                                        <p:tav tm="100000">
                                          <p:val>
                                            <p:strVal val="ppt_y"/>
                                          </p:val>
                                        </p:tav>
                                      </p:tavLst>
                                    </p:anim>
                                    <p:set>
                                      <p:cBhvr>
                                        <p:cTn id="717" dur="1" fill="hold">
                                          <p:stCondLst>
                                            <p:cond delay="5249"/>
                                          </p:stCondLst>
                                        </p:cTn>
                                        <p:tgtEl>
                                          <p:spTgt spid="166"/>
                                        </p:tgtEl>
                                        <p:attrNameLst>
                                          <p:attrName>style.visibility</p:attrName>
                                        </p:attrNameLst>
                                      </p:cBhvr>
                                      <p:to>
                                        <p:strVal val="hidden"/>
                                      </p:to>
                                    </p:set>
                                  </p:childTnLst>
                                </p:cTn>
                              </p:par>
                              <p:par>
                                <p:cTn id="718" presetID="3" presetClass="exit" presetSubtype="5" fill="hold" grpId="2" nodeType="withEffect">
                                  <p:stCondLst>
                                    <p:cond delay="0"/>
                                  </p:stCondLst>
                                  <p:childTnLst>
                                    <p:animEffect transition="out" filter="blinds(vertical)">
                                      <p:cBhvr>
                                        <p:cTn id="719" dur="5250"/>
                                        <p:tgtEl>
                                          <p:spTgt spid="166"/>
                                        </p:tgtEl>
                                      </p:cBhvr>
                                    </p:animEffect>
                                    <p:set>
                                      <p:cBhvr>
                                        <p:cTn id="720" dur="1" fill="hold">
                                          <p:stCondLst>
                                            <p:cond delay="5249"/>
                                          </p:stCondLst>
                                        </p:cTn>
                                        <p:tgtEl>
                                          <p:spTgt spid="166"/>
                                        </p:tgtEl>
                                        <p:attrNameLst>
                                          <p:attrName>style.visibility</p:attrName>
                                        </p:attrNameLst>
                                      </p:cBhvr>
                                      <p:to>
                                        <p:strVal val="hidden"/>
                                      </p:to>
                                    </p:set>
                                  </p:childTnLst>
                                </p:cTn>
                              </p:par>
                              <p:par>
                                <p:cTn id="721" presetID="8" presetClass="emph" presetSubtype="0" fill="hold" grpId="3" nodeType="withEffect">
                                  <p:stCondLst>
                                    <p:cond delay="0"/>
                                  </p:stCondLst>
                                  <p:childTnLst>
                                    <p:animRot by="-21600000">
                                      <p:cBhvr>
                                        <p:cTn id="722" dur="5250" fill="hold"/>
                                        <p:tgtEl>
                                          <p:spTgt spid="166"/>
                                        </p:tgtEl>
                                        <p:attrNameLst>
                                          <p:attrName>r</p:attrName>
                                        </p:attrNameLst>
                                      </p:cBhvr>
                                    </p:animRot>
                                  </p:childTnLst>
                                </p:cTn>
                              </p:par>
                              <p:par>
                                <p:cTn id="723" presetID="2" presetClass="entr" presetSubtype="8" fill="hold" grpId="0" nodeType="withEffect">
                                  <p:stCondLst>
                                    <p:cond delay="0"/>
                                  </p:stCondLst>
                                  <p:childTnLst>
                                    <p:set>
                                      <p:cBhvr>
                                        <p:cTn id="724" dur="1" fill="hold">
                                          <p:stCondLst>
                                            <p:cond delay="0"/>
                                          </p:stCondLst>
                                        </p:cTn>
                                        <p:tgtEl>
                                          <p:spTgt spid="167"/>
                                        </p:tgtEl>
                                        <p:attrNameLst>
                                          <p:attrName>style.visibility</p:attrName>
                                        </p:attrNameLst>
                                      </p:cBhvr>
                                      <p:to>
                                        <p:strVal val="visible"/>
                                      </p:to>
                                    </p:set>
                                    <p:anim calcmode="lin" valueType="num">
                                      <p:cBhvr additive="base">
                                        <p:cTn id="725" dur="5250" fill="hold"/>
                                        <p:tgtEl>
                                          <p:spTgt spid="167"/>
                                        </p:tgtEl>
                                        <p:attrNameLst>
                                          <p:attrName>ppt_x</p:attrName>
                                        </p:attrNameLst>
                                      </p:cBhvr>
                                      <p:tavLst>
                                        <p:tav tm="0">
                                          <p:val>
                                            <p:strVal val="0-#ppt_w/2"/>
                                          </p:val>
                                        </p:tav>
                                        <p:tav tm="100000">
                                          <p:val>
                                            <p:strVal val="#ppt_x"/>
                                          </p:val>
                                        </p:tav>
                                      </p:tavLst>
                                    </p:anim>
                                    <p:anim calcmode="lin" valueType="num">
                                      <p:cBhvr additive="base">
                                        <p:cTn id="726" dur="5250" fill="hold"/>
                                        <p:tgtEl>
                                          <p:spTgt spid="167"/>
                                        </p:tgtEl>
                                        <p:attrNameLst>
                                          <p:attrName>ppt_y</p:attrName>
                                        </p:attrNameLst>
                                      </p:cBhvr>
                                      <p:tavLst>
                                        <p:tav tm="0">
                                          <p:val>
                                            <p:strVal val="#ppt_y"/>
                                          </p:val>
                                        </p:tav>
                                        <p:tav tm="100000">
                                          <p:val>
                                            <p:strVal val="#ppt_y"/>
                                          </p:val>
                                        </p:tav>
                                      </p:tavLst>
                                    </p:anim>
                                  </p:childTnLst>
                                </p:cTn>
                              </p:par>
                              <p:par>
                                <p:cTn id="727" presetID="2" presetClass="exit" presetSubtype="8" fill="hold" grpId="1" nodeType="withEffect">
                                  <p:stCondLst>
                                    <p:cond delay="0"/>
                                  </p:stCondLst>
                                  <p:childTnLst>
                                    <p:anim calcmode="lin" valueType="num">
                                      <p:cBhvr additive="base">
                                        <p:cTn id="728" dur="5250"/>
                                        <p:tgtEl>
                                          <p:spTgt spid="167"/>
                                        </p:tgtEl>
                                        <p:attrNameLst>
                                          <p:attrName>ppt_x</p:attrName>
                                        </p:attrNameLst>
                                      </p:cBhvr>
                                      <p:tavLst>
                                        <p:tav tm="0">
                                          <p:val>
                                            <p:strVal val="ppt_x"/>
                                          </p:val>
                                        </p:tav>
                                        <p:tav tm="100000">
                                          <p:val>
                                            <p:strVal val="0-ppt_w/2"/>
                                          </p:val>
                                        </p:tav>
                                      </p:tavLst>
                                    </p:anim>
                                    <p:anim calcmode="lin" valueType="num">
                                      <p:cBhvr additive="base">
                                        <p:cTn id="729" dur="5250"/>
                                        <p:tgtEl>
                                          <p:spTgt spid="167"/>
                                        </p:tgtEl>
                                        <p:attrNameLst>
                                          <p:attrName>ppt_y</p:attrName>
                                        </p:attrNameLst>
                                      </p:cBhvr>
                                      <p:tavLst>
                                        <p:tav tm="0">
                                          <p:val>
                                            <p:strVal val="ppt_y"/>
                                          </p:val>
                                        </p:tav>
                                        <p:tav tm="100000">
                                          <p:val>
                                            <p:strVal val="ppt_y"/>
                                          </p:val>
                                        </p:tav>
                                      </p:tavLst>
                                    </p:anim>
                                    <p:set>
                                      <p:cBhvr>
                                        <p:cTn id="730" dur="1" fill="hold">
                                          <p:stCondLst>
                                            <p:cond delay="5249"/>
                                          </p:stCondLst>
                                        </p:cTn>
                                        <p:tgtEl>
                                          <p:spTgt spid="167"/>
                                        </p:tgtEl>
                                        <p:attrNameLst>
                                          <p:attrName>style.visibility</p:attrName>
                                        </p:attrNameLst>
                                      </p:cBhvr>
                                      <p:to>
                                        <p:strVal val="hidden"/>
                                      </p:to>
                                    </p:set>
                                  </p:childTnLst>
                                </p:cTn>
                              </p:par>
                              <p:par>
                                <p:cTn id="731" presetID="3" presetClass="exit" presetSubtype="5" fill="hold" grpId="2" nodeType="withEffect">
                                  <p:stCondLst>
                                    <p:cond delay="0"/>
                                  </p:stCondLst>
                                  <p:childTnLst>
                                    <p:animEffect transition="out" filter="blinds(vertical)">
                                      <p:cBhvr>
                                        <p:cTn id="732" dur="5250"/>
                                        <p:tgtEl>
                                          <p:spTgt spid="167"/>
                                        </p:tgtEl>
                                      </p:cBhvr>
                                    </p:animEffect>
                                    <p:set>
                                      <p:cBhvr>
                                        <p:cTn id="733" dur="1" fill="hold">
                                          <p:stCondLst>
                                            <p:cond delay="5249"/>
                                          </p:stCondLst>
                                        </p:cTn>
                                        <p:tgtEl>
                                          <p:spTgt spid="167"/>
                                        </p:tgtEl>
                                        <p:attrNameLst>
                                          <p:attrName>style.visibility</p:attrName>
                                        </p:attrNameLst>
                                      </p:cBhvr>
                                      <p:to>
                                        <p:strVal val="hidden"/>
                                      </p:to>
                                    </p:set>
                                  </p:childTnLst>
                                </p:cTn>
                              </p:par>
                              <p:par>
                                <p:cTn id="734" presetID="8" presetClass="emph" presetSubtype="0" fill="hold" grpId="3" nodeType="withEffect">
                                  <p:stCondLst>
                                    <p:cond delay="0"/>
                                  </p:stCondLst>
                                  <p:childTnLst>
                                    <p:animRot by="-21600000">
                                      <p:cBhvr>
                                        <p:cTn id="735" dur="5250" fill="hold"/>
                                        <p:tgtEl>
                                          <p:spTgt spid="167"/>
                                        </p:tgtEl>
                                        <p:attrNameLst>
                                          <p:attrName>r</p:attrName>
                                        </p:attrNameLst>
                                      </p:cBhvr>
                                    </p:animRot>
                                  </p:childTnLst>
                                </p:cTn>
                              </p:par>
                              <p:par>
                                <p:cTn id="736" presetID="2" presetClass="entr" presetSubtype="8" fill="hold" grpId="0" nodeType="withEffect">
                                  <p:stCondLst>
                                    <p:cond delay="0"/>
                                  </p:stCondLst>
                                  <p:childTnLst>
                                    <p:set>
                                      <p:cBhvr>
                                        <p:cTn id="737" dur="1" fill="hold">
                                          <p:stCondLst>
                                            <p:cond delay="0"/>
                                          </p:stCondLst>
                                        </p:cTn>
                                        <p:tgtEl>
                                          <p:spTgt spid="154"/>
                                        </p:tgtEl>
                                        <p:attrNameLst>
                                          <p:attrName>style.visibility</p:attrName>
                                        </p:attrNameLst>
                                      </p:cBhvr>
                                      <p:to>
                                        <p:strVal val="visible"/>
                                      </p:to>
                                    </p:set>
                                    <p:anim calcmode="lin" valueType="num">
                                      <p:cBhvr additive="base">
                                        <p:cTn id="738" dur="5250" fill="hold"/>
                                        <p:tgtEl>
                                          <p:spTgt spid="154"/>
                                        </p:tgtEl>
                                        <p:attrNameLst>
                                          <p:attrName>ppt_x</p:attrName>
                                        </p:attrNameLst>
                                      </p:cBhvr>
                                      <p:tavLst>
                                        <p:tav tm="0">
                                          <p:val>
                                            <p:strVal val="0-#ppt_w/2"/>
                                          </p:val>
                                        </p:tav>
                                        <p:tav tm="100000">
                                          <p:val>
                                            <p:strVal val="#ppt_x"/>
                                          </p:val>
                                        </p:tav>
                                      </p:tavLst>
                                    </p:anim>
                                    <p:anim calcmode="lin" valueType="num">
                                      <p:cBhvr additive="base">
                                        <p:cTn id="739" dur="5250" fill="hold"/>
                                        <p:tgtEl>
                                          <p:spTgt spid="154"/>
                                        </p:tgtEl>
                                        <p:attrNameLst>
                                          <p:attrName>ppt_y</p:attrName>
                                        </p:attrNameLst>
                                      </p:cBhvr>
                                      <p:tavLst>
                                        <p:tav tm="0">
                                          <p:val>
                                            <p:strVal val="#ppt_y"/>
                                          </p:val>
                                        </p:tav>
                                        <p:tav tm="100000">
                                          <p:val>
                                            <p:strVal val="#ppt_y"/>
                                          </p:val>
                                        </p:tav>
                                      </p:tavLst>
                                    </p:anim>
                                  </p:childTnLst>
                                </p:cTn>
                              </p:par>
                              <p:par>
                                <p:cTn id="740" presetID="2" presetClass="exit" presetSubtype="8" fill="hold" grpId="1" nodeType="withEffect">
                                  <p:stCondLst>
                                    <p:cond delay="0"/>
                                  </p:stCondLst>
                                  <p:childTnLst>
                                    <p:anim calcmode="lin" valueType="num">
                                      <p:cBhvr additive="base">
                                        <p:cTn id="741" dur="5250"/>
                                        <p:tgtEl>
                                          <p:spTgt spid="154"/>
                                        </p:tgtEl>
                                        <p:attrNameLst>
                                          <p:attrName>ppt_x</p:attrName>
                                        </p:attrNameLst>
                                      </p:cBhvr>
                                      <p:tavLst>
                                        <p:tav tm="0">
                                          <p:val>
                                            <p:strVal val="ppt_x"/>
                                          </p:val>
                                        </p:tav>
                                        <p:tav tm="100000">
                                          <p:val>
                                            <p:strVal val="0-ppt_w/2"/>
                                          </p:val>
                                        </p:tav>
                                      </p:tavLst>
                                    </p:anim>
                                    <p:anim calcmode="lin" valueType="num">
                                      <p:cBhvr additive="base">
                                        <p:cTn id="742" dur="5250"/>
                                        <p:tgtEl>
                                          <p:spTgt spid="154"/>
                                        </p:tgtEl>
                                        <p:attrNameLst>
                                          <p:attrName>ppt_y</p:attrName>
                                        </p:attrNameLst>
                                      </p:cBhvr>
                                      <p:tavLst>
                                        <p:tav tm="0">
                                          <p:val>
                                            <p:strVal val="ppt_y"/>
                                          </p:val>
                                        </p:tav>
                                        <p:tav tm="100000">
                                          <p:val>
                                            <p:strVal val="ppt_y"/>
                                          </p:val>
                                        </p:tav>
                                      </p:tavLst>
                                    </p:anim>
                                    <p:set>
                                      <p:cBhvr>
                                        <p:cTn id="743" dur="1" fill="hold">
                                          <p:stCondLst>
                                            <p:cond delay="5249"/>
                                          </p:stCondLst>
                                        </p:cTn>
                                        <p:tgtEl>
                                          <p:spTgt spid="154"/>
                                        </p:tgtEl>
                                        <p:attrNameLst>
                                          <p:attrName>style.visibility</p:attrName>
                                        </p:attrNameLst>
                                      </p:cBhvr>
                                      <p:to>
                                        <p:strVal val="hidden"/>
                                      </p:to>
                                    </p:set>
                                  </p:childTnLst>
                                </p:cTn>
                              </p:par>
                              <p:par>
                                <p:cTn id="744" presetID="3" presetClass="exit" presetSubtype="5" fill="hold" grpId="2" nodeType="withEffect">
                                  <p:stCondLst>
                                    <p:cond delay="0"/>
                                  </p:stCondLst>
                                  <p:childTnLst>
                                    <p:animEffect transition="out" filter="blinds(vertical)">
                                      <p:cBhvr>
                                        <p:cTn id="745" dur="5250"/>
                                        <p:tgtEl>
                                          <p:spTgt spid="154"/>
                                        </p:tgtEl>
                                      </p:cBhvr>
                                    </p:animEffect>
                                    <p:set>
                                      <p:cBhvr>
                                        <p:cTn id="746" dur="1" fill="hold">
                                          <p:stCondLst>
                                            <p:cond delay="5249"/>
                                          </p:stCondLst>
                                        </p:cTn>
                                        <p:tgtEl>
                                          <p:spTgt spid="154"/>
                                        </p:tgtEl>
                                        <p:attrNameLst>
                                          <p:attrName>style.visibility</p:attrName>
                                        </p:attrNameLst>
                                      </p:cBhvr>
                                      <p:to>
                                        <p:strVal val="hidden"/>
                                      </p:to>
                                    </p:set>
                                  </p:childTnLst>
                                </p:cTn>
                              </p:par>
                              <p:par>
                                <p:cTn id="747" presetID="8" presetClass="emph" presetSubtype="0" fill="hold" grpId="3" nodeType="withEffect">
                                  <p:stCondLst>
                                    <p:cond delay="0"/>
                                  </p:stCondLst>
                                  <p:childTnLst>
                                    <p:animRot by="-21600000">
                                      <p:cBhvr>
                                        <p:cTn id="748" dur="5250" fill="hold"/>
                                        <p:tgtEl>
                                          <p:spTgt spid="154"/>
                                        </p:tgtEl>
                                        <p:attrNameLst>
                                          <p:attrName>r</p:attrName>
                                        </p:attrNameLst>
                                      </p:cBhvr>
                                    </p:animRot>
                                  </p:childTnLst>
                                </p:cTn>
                              </p:par>
                              <p:par>
                                <p:cTn id="749" presetID="2" presetClass="entr" presetSubtype="8" fill="hold" grpId="0" nodeType="withEffect">
                                  <p:stCondLst>
                                    <p:cond delay="0"/>
                                  </p:stCondLst>
                                  <p:childTnLst>
                                    <p:set>
                                      <p:cBhvr>
                                        <p:cTn id="750" dur="1" fill="hold">
                                          <p:stCondLst>
                                            <p:cond delay="0"/>
                                          </p:stCondLst>
                                        </p:cTn>
                                        <p:tgtEl>
                                          <p:spTgt spid="155"/>
                                        </p:tgtEl>
                                        <p:attrNameLst>
                                          <p:attrName>style.visibility</p:attrName>
                                        </p:attrNameLst>
                                      </p:cBhvr>
                                      <p:to>
                                        <p:strVal val="visible"/>
                                      </p:to>
                                    </p:set>
                                    <p:anim calcmode="lin" valueType="num">
                                      <p:cBhvr additive="base">
                                        <p:cTn id="751" dur="5250" fill="hold"/>
                                        <p:tgtEl>
                                          <p:spTgt spid="155"/>
                                        </p:tgtEl>
                                        <p:attrNameLst>
                                          <p:attrName>ppt_x</p:attrName>
                                        </p:attrNameLst>
                                      </p:cBhvr>
                                      <p:tavLst>
                                        <p:tav tm="0">
                                          <p:val>
                                            <p:strVal val="0-#ppt_w/2"/>
                                          </p:val>
                                        </p:tav>
                                        <p:tav tm="100000">
                                          <p:val>
                                            <p:strVal val="#ppt_x"/>
                                          </p:val>
                                        </p:tav>
                                      </p:tavLst>
                                    </p:anim>
                                    <p:anim calcmode="lin" valueType="num">
                                      <p:cBhvr additive="base">
                                        <p:cTn id="752" dur="5250" fill="hold"/>
                                        <p:tgtEl>
                                          <p:spTgt spid="155"/>
                                        </p:tgtEl>
                                        <p:attrNameLst>
                                          <p:attrName>ppt_y</p:attrName>
                                        </p:attrNameLst>
                                      </p:cBhvr>
                                      <p:tavLst>
                                        <p:tav tm="0">
                                          <p:val>
                                            <p:strVal val="#ppt_y"/>
                                          </p:val>
                                        </p:tav>
                                        <p:tav tm="100000">
                                          <p:val>
                                            <p:strVal val="#ppt_y"/>
                                          </p:val>
                                        </p:tav>
                                      </p:tavLst>
                                    </p:anim>
                                  </p:childTnLst>
                                </p:cTn>
                              </p:par>
                              <p:par>
                                <p:cTn id="753" presetID="2" presetClass="exit" presetSubtype="8" fill="hold" grpId="1" nodeType="withEffect">
                                  <p:stCondLst>
                                    <p:cond delay="0"/>
                                  </p:stCondLst>
                                  <p:childTnLst>
                                    <p:anim calcmode="lin" valueType="num">
                                      <p:cBhvr additive="base">
                                        <p:cTn id="754" dur="5250"/>
                                        <p:tgtEl>
                                          <p:spTgt spid="155"/>
                                        </p:tgtEl>
                                        <p:attrNameLst>
                                          <p:attrName>ppt_x</p:attrName>
                                        </p:attrNameLst>
                                      </p:cBhvr>
                                      <p:tavLst>
                                        <p:tav tm="0">
                                          <p:val>
                                            <p:strVal val="ppt_x"/>
                                          </p:val>
                                        </p:tav>
                                        <p:tav tm="100000">
                                          <p:val>
                                            <p:strVal val="0-ppt_w/2"/>
                                          </p:val>
                                        </p:tav>
                                      </p:tavLst>
                                    </p:anim>
                                    <p:anim calcmode="lin" valueType="num">
                                      <p:cBhvr additive="base">
                                        <p:cTn id="755" dur="5250"/>
                                        <p:tgtEl>
                                          <p:spTgt spid="155"/>
                                        </p:tgtEl>
                                        <p:attrNameLst>
                                          <p:attrName>ppt_y</p:attrName>
                                        </p:attrNameLst>
                                      </p:cBhvr>
                                      <p:tavLst>
                                        <p:tav tm="0">
                                          <p:val>
                                            <p:strVal val="ppt_y"/>
                                          </p:val>
                                        </p:tav>
                                        <p:tav tm="100000">
                                          <p:val>
                                            <p:strVal val="ppt_y"/>
                                          </p:val>
                                        </p:tav>
                                      </p:tavLst>
                                    </p:anim>
                                    <p:set>
                                      <p:cBhvr>
                                        <p:cTn id="756" dur="1" fill="hold">
                                          <p:stCondLst>
                                            <p:cond delay="5249"/>
                                          </p:stCondLst>
                                        </p:cTn>
                                        <p:tgtEl>
                                          <p:spTgt spid="155"/>
                                        </p:tgtEl>
                                        <p:attrNameLst>
                                          <p:attrName>style.visibility</p:attrName>
                                        </p:attrNameLst>
                                      </p:cBhvr>
                                      <p:to>
                                        <p:strVal val="hidden"/>
                                      </p:to>
                                    </p:set>
                                  </p:childTnLst>
                                </p:cTn>
                              </p:par>
                              <p:par>
                                <p:cTn id="757" presetID="3" presetClass="exit" presetSubtype="5" fill="hold" grpId="2" nodeType="withEffect">
                                  <p:stCondLst>
                                    <p:cond delay="0"/>
                                  </p:stCondLst>
                                  <p:childTnLst>
                                    <p:animEffect transition="out" filter="blinds(vertical)">
                                      <p:cBhvr>
                                        <p:cTn id="758" dur="5250"/>
                                        <p:tgtEl>
                                          <p:spTgt spid="155"/>
                                        </p:tgtEl>
                                      </p:cBhvr>
                                    </p:animEffect>
                                    <p:set>
                                      <p:cBhvr>
                                        <p:cTn id="759" dur="1" fill="hold">
                                          <p:stCondLst>
                                            <p:cond delay="5249"/>
                                          </p:stCondLst>
                                        </p:cTn>
                                        <p:tgtEl>
                                          <p:spTgt spid="155"/>
                                        </p:tgtEl>
                                        <p:attrNameLst>
                                          <p:attrName>style.visibility</p:attrName>
                                        </p:attrNameLst>
                                      </p:cBhvr>
                                      <p:to>
                                        <p:strVal val="hidden"/>
                                      </p:to>
                                    </p:set>
                                  </p:childTnLst>
                                </p:cTn>
                              </p:par>
                              <p:par>
                                <p:cTn id="760" presetID="8" presetClass="emph" presetSubtype="0" fill="hold" grpId="3" nodeType="withEffect">
                                  <p:stCondLst>
                                    <p:cond delay="0"/>
                                  </p:stCondLst>
                                  <p:childTnLst>
                                    <p:animRot by="-21600000">
                                      <p:cBhvr>
                                        <p:cTn id="761" dur="5250" fill="hold"/>
                                        <p:tgtEl>
                                          <p:spTgt spid="155"/>
                                        </p:tgtEl>
                                        <p:attrNameLst>
                                          <p:attrName>r</p:attrName>
                                        </p:attrNameLst>
                                      </p:cBhvr>
                                    </p:animRot>
                                  </p:childTnLst>
                                </p:cTn>
                              </p:par>
                              <p:par>
                                <p:cTn id="762" presetID="2" presetClass="entr" presetSubtype="8" fill="hold" grpId="0" nodeType="withEffect">
                                  <p:stCondLst>
                                    <p:cond delay="0"/>
                                  </p:stCondLst>
                                  <p:childTnLst>
                                    <p:set>
                                      <p:cBhvr>
                                        <p:cTn id="763" dur="1" fill="hold">
                                          <p:stCondLst>
                                            <p:cond delay="0"/>
                                          </p:stCondLst>
                                        </p:cTn>
                                        <p:tgtEl>
                                          <p:spTgt spid="156"/>
                                        </p:tgtEl>
                                        <p:attrNameLst>
                                          <p:attrName>style.visibility</p:attrName>
                                        </p:attrNameLst>
                                      </p:cBhvr>
                                      <p:to>
                                        <p:strVal val="visible"/>
                                      </p:to>
                                    </p:set>
                                    <p:anim calcmode="lin" valueType="num">
                                      <p:cBhvr additive="base">
                                        <p:cTn id="764" dur="5250" fill="hold"/>
                                        <p:tgtEl>
                                          <p:spTgt spid="156"/>
                                        </p:tgtEl>
                                        <p:attrNameLst>
                                          <p:attrName>ppt_x</p:attrName>
                                        </p:attrNameLst>
                                      </p:cBhvr>
                                      <p:tavLst>
                                        <p:tav tm="0">
                                          <p:val>
                                            <p:strVal val="0-#ppt_w/2"/>
                                          </p:val>
                                        </p:tav>
                                        <p:tav tm="100000">
                                          <p:val>
                                            <p:strVal val="#ppt_x"/>
                                          </p:val>
                                        </p:tav>
                                      </p:tavLst>
                                    </p:anim>
                                    <p:anim calcmode="lin" valueType="num">
                                      <p:cBhvr additive="base">
                                        <p:cTn id="765" dur="5250" fill="hold"/>
                                        <p:tgtEl>
                                          <p:spTgt spid="156"/>
                                        </p:tgtEl>
                                        <p:attrNameLst>
                                          <p:attrName>ppt_y</p:attrName>
                                        </p:attrNameLst>
                                      </p:cBhvr>
                                      <p:tavLst>
                                        <p:tav tm="0">
                                          <p:val>
                                            <p:strVal val="#ppt_y"/>
                                          </p:val>
                                        </p:tav>
                                        <p:tav tm="100000">
                                          <p:val>
                                            <p:strVal val="#ppt_y"/>
                                          </p:val>
                                        </p:tav>
                                      </p:tavLst>
                                    </p:anim>
                                  </p:childTnLst>
                                </p:cTn>
                              </p:par>
                              <p:par>
                                <p:cTn id="766" presetID="2" presetClass="exit" presetSubtype="8" fill="hold" grpId="1" nodeType="withEffect">
                                  <p:stCondLst>
                                    <p:cond delay="0"/>
                                  </p:stCondLst>
                                  <p:childTnLst>
                                    <p:anim calcmode="lin" valueType="num">
                                      <p:cBhvr additive="base">
                                        <p:cTn id="767" dur="5250"/>
                                        <p:tgtEl>
                                          <p:spTgt spid="156"/>
                                        </p:tgtEl>
                                        <p:attrNameLst>
                                          <p:attrName>ppt_x</p:attrName>
                                        </p:attrNameLst>
                                      </p:cBhvr>
                                      <p:tavLst>
                                        <p:tav tm="0">
                                          <p:val>
                                            <p:strVal val="ppt_x"/>
                                          </p:val>
                                        </p:tav>
                                        <p:tav tm="100000">
                                          <p:val>
                                            <p:strVal val="0-ppt_w/2"/>
                                          </p:val>
                                        </p:tav>
                                      </p:tavLst>
                                    </p:anim>
                                    <p:anim calcmode="lin" valueType="num">
                                      <p:cBhvr additive="base">
                                        <p:cTn id="768" dur="5250"/>
                                        <p:tgtEl>
                                          <p:spTgt spid="156"/>
                                        </p:tgtEl>
                                        <p:attrNameLst>
                                          <p:attrName>ppt_y</p:attrName>
                                        </p:attrNameLst>
                                      </p:cBhvr>
                                      <p:tavLst>
                                        <p:tav tm="0">
                                          <p:val>
                                            <p:strVal val="ppt_y"/>
                                          </p:val>
                                        </p:tav>
                                        <p:tav tm="100000">
                                          <p:val>
                                            <p:strVal val="ppt_y"/>
                                          </p:val>
                                        </p:tav>
                                      </p:tavLst>
                                    </p:anim>
                                    <p:set>
                                      <p:cBhvr>
                                        <p:cTn id="769" dur="1" fill="hold">
                                          <p:stCondLst>
                                            <p:cond delay="5249"/>
                                          </p:stCondLst>
                                        </p:cTn>
                                        <p:tgtEl>
                                          <p:spTgt spid="156"/>
                                        </p:tgtEl>
                                        <p:attrNameLst>
                                          <p:attrName>style.visibility</p:attrName>
                                        </p:attrNameLst>
                                      </p:cBhvr>
                                      <p:to>
                                        <p:strVal val="hidden"/>
                                      </p:to>
                                    </p:set>
                                  </p:childTnLst>
                                </p:cTn>
                              </p:par>
                              <p:par>
                                <p:cTn id="770" presetID="3" presetClass="exit" presetSubtype="5" fill="hold" grpId="2" nodeType="withEffect">
                                  <p:stCondLst>
                                    <p:cond delay="0"/>
                                  </p:stCondLst>
                                  <p:childTnLst>
                                    <p:animEffect transition="out" filter="blinds(vertical)">
                                      <p:cBhvr>
                                        <p:cTn id="771" dur="5250"/>
                                        <p:tgtEl>
                                          <p:spTgt spid="156"/>
                                        </p:tgtEl>
                                      </p:cBhvr>
                                    </p:animEffect>
                                    <p:set>
                                      <p:cBhvr>
                                        <p:cTn id="772" dur="1" fill="hold">
                                          <p:stCondLst>
                                            <p:cond delay="5249"/>
                                          </p:stCondLst>
                                        </p:cTn>
                                        <p:tgtEl>
                                          <p:spTgt spid="156"/>
                                        </p:tgtEl>
                                        <p:attrNameLst>
                                          <p:attrName>style.visibility</p:attrName>
                                        </p:attrNameLst>
                                      </p:cBhvr>
                                      <p:to>
                                        <p:strVal val="hidden"/>
                                      </p:to>
                                    </p:set>
                                  </p:childTnLst>
                                </p:cTn>
                              </p:par>
                              <p:par>
                                <p:cTn id="773" presetID="8" presetClass="emph" presetSubtype="0" fill="hold" grpId="3" nodeType="withEffect">
                                  <p:stCondLst>
                                    <p:cond delay="0"/>
                                  </p:stCondLst>
                                  <p:childTnLst>
                                    <p:animRot by="-21600000">
                                      <p:cBhvr>
                                        <p:cTn id="774" dur="5250" fill="hold"/>
                                        <p:tgtEl>
                                          <p:spTgt spid="156"/>
                                        </p:tgtEl>
                                        <p:attrNameLst>
                                          <p:attrName>r</p:attrName>
                                        </p:attrNameLst>
                                      </p:cBhvr>
                                    </p:animRot>
                                  </p:childTnLst>
                                </p:cTn>
                              </p:par>
                              <p:par>
                                <p:cTn id="775" presetID="2" presetClass="entr" presetSubtype="8" fill="hold" grpId="0" nodeType="withEffect">
                                  <p:stCondLst>
                                    <p:cond delay="0"/>
                                  </p:stCondLst>
                                  <p:childTnLst>
                                    <p:set>
                                      <p:cBhvr>
                                        <p:cTn id="776" dur="1" fill="hold">
                                          <p:stCondLst>
                                            <p:cond delay="0"/>
                                          </p:stCondLst>
                                        </p:cTn>
                                        <p:tgtEl>
                                          <p:spTgt spid="157"/>
                                        </p:tgtEl>
                                        <p:attrNameLst>
                                          <p:attrName>style.visibility</p:attrName>
                                        </p:attrNameLst>
                                      </p:cBhvr>
                                      <p:to>
                                        <p:strVal val="visible"/>
                                      </p:to>
                                    </p:set>
                                    <p:anim calcmode="lin" valueType="num">
                                      <p:cBhvr additive="base">
                                        <p:cTn id="777" dur="5250" fill="hold"/>
                                        <p:tgtEl>
                                          <p:spTgt spid="157"/>
                                        </p:tgtEl>
                                        <p:attrNameLst>
                                          <p:attrName>ppt_x</p:attrName>
                                        </p:attrNameLst>
                                      </p:cBhvr>
                                      <p:tavLst>
                                        <p:tav tm="0">
                                          <p:val>
                                            <p:strVal val="0-#ppt_w/2"/>
                                          </p:val>
                                        </p:tav>
                                        <p:tav tm="100000">
                                          <p:val>
                                            <p:strVal val="#ppt_x"/>
                                          </p:val>
                                        </p:tav>
                                      </p:tavLst>
                                    </p:anim>
                                    <p:anim calcmode="lin" valueType="num">
                                      <p:cBhvr additive="base">
                                        <p:cTn id="778" dur="5250" fill="hold"/>
                                        <p:tgtEl>
                                          <p:spTgt spid="157"/>
                                        </p:tgtEl>
                                        <p:attrNameLst>
                                          <p:attrName>ppt_y</p:attrName>
                                        </p:attrNameLst>
                                      </p:cBhvr>
                                      <p:tavLst>
                                        <p:tav tm="0">
                                          <p:val>
                                            <p:strVal val="#ppt_y"/>
                                          </p:val>
                                        </p:tav>
                                        <p:tav tm="100000">
                                          <p:val>
                                            <p:strVal val="#ppt_y"/>
                                          </p:val>
                                        </p:tav>
                                      </p:tavLst>
                                    </p:anim>
                                  </p:childTnLst>
                                </p:cTn>
                              </p:par>
                              <p:par>
                                <p:cTn id="779" presetID="2" presetClass="exit" presetSubtype="8" fill="hold" grpId="1" nodeType="withEffect">
                                  <p:stCondLst>
                                    <p:cond delay="0"/>
                                  </p:stCondLst>
                                  <p:childTnLst>
                                    <p:anim calcmode="lin" valueType="num">
                                      <p:cBhvr additive="base">
                                        <p:cTn id="780" dur="5250"/>
                                        <p:tgtEl>
                                          <p:spTgt spid="157"/>
                                        </p:tgtEl>
                                        <p:attrNameLst>
                                          <p:attrName>ppt_x</p:attrName>
                                        </p:attrNameLst>
                                      </p:cBhvr>
                                      <p:tavLst>
                                        <p:tav tm="0">
                                          <p:val>
                                            <p:strVal val="ppt_x"/>
                                          </p:val>
                                        </p:tav>
                                        <p:tav tm="100000">
                                          <p:val>
                                            <p:strVal val="0-ppt_w/2"/>
                                          </p:val>
                                        </p:tav>
                                      </p:tavLst>
                                    </p:anim>
                                    <p:anim calcmode="lin" valueType="num">
                                      <p:cBhvr additive="base">
                                        <p:cTn id="781" dur="5250"/>
                                        <p:tgtEl>
                                          <p:spTgt spid="157"/>
                                        </p:tgtEl>
                                        <p:attrNameLst>
                                          <p:attrName>ppt_y</p:attrName>
                                        </p:attrNameLst>
                                      </p:cBhvr>
                                      <p:tavLst>
                                        <p:tav tm="0">
                                          <p:val>
                                            <p:strVal val="ppt_y"/>
                                          </p:val>
                                        </p:tav>
                                        <p:tav tm="100000">
                                          <p:val>
                                            <p:strVal val="ppt_y"/>
                                          </p:val>
                                        </p:tav>
                                      </p:tavLst>
                                    </p:anim>
                                    <p:set>
                                      <p:cBhvr>
                                        <p:cTn id="782" dur="1" fill="hold">
                                          <p:stCondLst>
                                            <p:cond delay="5249"/>
                                          </p:stCondLst>
                                        </p:cTn>
                                        <p:tgtEl>
                                          <p:spTgt spid="157"/>
                                        </p:tgtEl>
                                        <p:attrNameLst>
                                          <p:attrName>style.visibility</p:attrName>
                                        </p:attrNameLst>
                                      </p:cBhvr>
                                      <p:to>
                                        <p:strVal val="hidden"/>
                                      </p:to>
                                    </p:set>
                                  </p:childTnLst>
                                </p:cTn>
                              </p:par>
                              <p:par>
                                <p:cTn id="783" presetID="3" presetClass="exit" presetSubtype="5" fill="hold" grpId="2" nodeType="withEffect">
                                  <p:stCondLst>
                                    <p:cond delay="0"/>
                                  </p:stCondLst>
                                  <p:childTnLst>
                                    <p:animEffect transition="out" filter="blinds(vertical)">
                                      <p:cBhvr>
                                        <p:cTn id="784" dur="5250"/>
                                        <p:tgtEl>
                                          <p:spTgt spid="157"/>
                                        </p:tgtEl>
                                      </p:cBhvr>
                                    </p:animEffect>
                                    <p:set>
                                      <p:cBhvr>
                                        <p:cTn id="785" dur="1" fill="hold">
                                          <p:stCondLst>
                                            <p:cond delay="5249"/>
                                          </p:stCondLst>
                                        </p:cTn>
                                        <p:tgtEl>
                                          <p:spTgt spid="157"/>
                                        </p:tgtEl>
                                        <p:attrNameLst>
                                          <p:attrName>style.visibility</p:attrName>
                                        </p:attrNameLst>
                                      </p:cBhvr>
                                      <p:to>
                                        <p:strVal val="hidden"/>
                                      </p:to>
                                    </p:set>
                                  </p:childTnLst>
                                </p:cTn>
                              </p:par>
                              <p:par>
                                <p:cTn id="786" presetID="8" presetClass="emph" presetSubtype="0" fill="hold" grpId="3" nodeType="withEffect">
                                  <p:stCondLst>
                                    <p:cond delay="0"/>
                                  </p:stCondLst>
                                  <p:childTnLst>
                                    <p:animRot by="-21600000">
                                      <p:cBhvr>
                                        <p:cTn id="787" dur="5250" fill="hold"/>
                                        <p:tgtEl>
                                          <p:spTgt spid="157"/>
                                        </p:tgtEl>
                                        <p:attrNameLst>
                                          <p:attrName>r</p:attrName>
                                        </p:attrNameLst>
                                      </p:cBhvr>
                                    </p:animRot>
                                  </p:childTnLst>
                                </p:cTn>
                              </p:par>
                              <p:par>
                                <p:cTn id="788" presetID="2" presetClass="entr" presetSubtype="8" fill="hold" grpId="0" nodeType="withEffect">
                                  <p:stCondLst>
                                    <p:cond delay="0"/>
                                  </p:stCondLst>
                                  <p:childTnLst>
                                    <p:set>
                                      <p:cBhvr>
                                        <p:cTn id="789" dur="1" fill="hold">
                                          <p:stCondLst>
                                            <p:cond delay="0"/>
                                          </p:stCondLst>
                                        </p:cTn>
                                        <p:tgtEl>
                                          <p:spTgt spid="158"/>
                                        </p:tgtEl>
                                        <p:attrNameLst>
                                          <p:attrName>style.visibility</p:attrName>
                                        </p:attrNameLst>
                                      </p:cBhvr>
                                      <p:to>
                                        <p:strVal val="visible"/>
                                      </p:to>
                                    </p:set>
                                    <p:anim calcmode="lin" valueType="num">
                                      <p:cBhvr additive="base">
                                        <p:cTn id="790" dur="5250" fill="hold"/>
                                        <p:tgtEl>
                                          <p:spTgt spid="158"/>
                                        </p:tgtEl>
                                        <p:attrNameLst>
                                          <p:attrName>ppt_x</p:attrName>
                                        </p:attrNameLst>
                                      </p:cBhvr>
                                      <p:tavLst>
                                        <p:tav tm="0">
                                          <p:val>
                                            <p:strVal val="0-#ppt_w/2"/>
                                          </p:val>
                                        </p:tav>
                                        <p:tav tm="100000">
                                          <p:val>
                                            <p:strVal val="#ppt_x"/>
                                          </p:val>
                                        </p:tav>
                                      </p:tavLst>
                                    </p:anim>
                                    <p:anim calcmode="lin" valueType="num">
                                      <p:cBhvr additive="base">
                                        <p:cTn id="791" dur="5250" fill="hold"/>
                                        <p:tgtEl>
                                          <p:spTgt spid="158"/>
                                        </p:tgtEl>
                                        <p:attrNameLst>
                                          <p:attrName>ppt_y</p:attrName>
                                        </p:attrNameLst>
                                      </p:cBhvr>
                                      <p:tavLst>
                                        <p:tav tm="0">
                                          <p:val>
                                            <p:strVal val="#ppt_y"/>
                                          </p:val>
                                        </p:tav>
                                        <p:tav tm="100000">
                                          <p:val>
                                            <p:strVal val="#ppt_y"/>
                                          </p:val>
                                        </p:tav>
                                      </p:tavLst>
                                    </p:anim>
                                  </p:childTnLst>
                                </p:cTn>
                              </p:par>
                              <p:par>
                                <p:cTn id="792" presetID="2" presetClass="exit" presetSubtype="8" fill="hold" grpId="1" nodeType="withEffect">
                                  <p:stCondLst>
                                    <p:cond delay="0"/>
                                  </p:stCondLst>
                                  <p:childTnLst>
                                    <p:anim calcmode="lin" valueType="num">
                                      <p:cBhvr additive="base">
                                        <p:cTn id="793" dur="5250"/>
                                        <p:tgtEl>
                                          <p:spTgt spid="158"/>
                                        </p:tgtEl>
                                        <p:attrNameLst>
                                          <p:attrName>ppt_x</p:attrName>
                                        </p:attrNameLst>
                                      </p:cBhvr>
                                      <p:tavLst>
                                        <p:tav tm="0">
                                          <p:val>
                                            <p:strVal val="ppt_x"/>
                                          </p:val>
                                        </p:tav>
                                        <p:tav tm="100000">
                                          <p:val>
                                            <p:strVal val="0-ppt_w/2"/>
                                          </p:val>
                                        </p:tav>
                                      </p:tavLst>
                                    </p:anim>
                                    <p:anim calcmode="lin" valueType="num">
                                      <p:cBhvr additive="base">
                                        <p:cTn id="794" dur="5250"/>
                                        <p:tgtEl>
                                          <p:spTgt spid="158"/>
                                        </p:tgtEl>
                                        <p:attrNameLst>
                                          <p:attrName>ppt_y</p:attrName>
                                        </p:attrNameLst>
                                      </p:cBhvr>
                                      <p:tavLst>
                                        <p:tav tm="0">
                                          <p:val>
                                            <p:strVal val="ppt_y"/>
                                          </p:val>
                                        </p:tav>
                                        <p:tav tm="100000">
                                          <p:val>
                                            <p:strVal val="ppt_y"/>
                                          </p:val>
                                        </p:tav>
                                      </p:tavLst>
                                    </p:anim>
                                    <p:set>
                                      <p:cBhvr>
                                        <p:cTn id="795" dur="1" fill="hold">
                                          <p:stCondLst>
                                            <p:cond delay="5249"/>
                                          </p:stCondLst>
                                        </p:cTn>
                                        <p:tgtEl>
                                          <p:spTgt spid="158"/>
                                        </p:tgtEl>
                                        <p:attrNameLst>
                                          <p:attrName>style.visibility</p:attrName>
                                        </p:attrNameLst>
                                      </p:cBhvr>
                                      <p:to>
                                        <p:strVal val="hidden"/>
                                      </p:to>
                                    </p:set>
                                  </p:childTnLst>
                                </p:cTn>
                              </p:par>
                              <p:par>
                                <p:cTn id="796" presetID="3" presetClass="exit" presetSubtype="5" fill="hold" grpId="2" nodeType="withEffect">
                                  <p:stCondLst>
                                    <p:cond delay="0"/>
                                  </p:stCondLst>
                                  <p:childTnLst>
                                    <p:animEffect transition="out" filter="blinds(vertical)">
                                      <p:cBhvr>
                                        <p:cTn id="797" dur="5250"/>
                                        <p:tgtEl>
                                          <p:spTgt spid="158"/>
                                        </p:tgtEl>
                                      </p:cBhvr>
                                    </p:animEffect>
                                    <p:set>
                                      <p:cBhvr>
                                        <p:cTn id="798" dur="1" fill="hold">
                                          <p:stCondLst>
                                            <p:cond delay="5249"/>
                                          </p:stCondLst>
                                        </p:cTn>
                                        <p:tgtEl>
                                          <p:spTgt spid="158"/>
                                        </p:tgtEl>
                                        <p:attrNameLst>
                                          <p:attrName>style.visibility</p:attrName>
                                        </p:attrNameLst>
                                      </p:cBhvr>
                                      <p:to>
                                        <p:strVal val="hidden"/>
                                      </p:to>
                                    </p:set>
                                  </p:childTnLst>
                                </p:cTn>
                              </p:par>
                              <p:par>
                                <p:cTn id="799" presetID="8" presetClass="emph" presetSubtype="0" fill="hold" grpId="3" nodeType="withEffect">
                                  <p:stCondLst>
                                    <p:cond delay="0"/>
                                  </p:stCondLst>
                                  <p:childTnLst>
                                    <p:animRot by="-21600000">
                                      <p:cBhvr>
                                        <p:cTn id="800" dur="5250" fill="hold"/>
                                        <p:tgtEl>
                                          <p:spTgt spid="158"/>
                                        </p:tgtEl>
                                        <p:attrNameLst>
                                          <p:attrName>r</p:attrName>
                                        </p:attrNameLst>
                                      </p:cBhvr>
                                    </p:animRot>
                                  </p:childTnLst>
                                </p:cTn>
                              </p:par>
                              <p:par>
                                <p:cTn id="801" presetID="2" presetClass="entr" presetSubtype="8" fill="hold" grpId="0" nodeType="withEffect">
                                  <p:stCondLst>
                                    <p:cond delay="0"/>
                                  </p:stCondLst>
                                  <p:childTnLst>
                                    <p:set>
                                      <p:cBhvr>
                                        <p:cTn id="802" dur="1" fill="hold">
                                          <p:stCondLst>
                                            <p:cond delay="0"/>
                                          </p:stCondLst>
                                        </p:cTn>
                                        <p:tgtEl>
                                          <p:spTgt spid="159"/>
                                        </p:tgtEl>
                                        <p:attrNameLst>
                                          <p:attrName>style.visibility</p:attrName>
                                        </p:attrNameLst>
                                      </p:cBhvr>
                                      <p:to>
                                        <p:strVal val="visible"/>
                                      </p:to>
                                    </p:set>
                                    <p:anim calcmode="lin" valueType="num">
                                      <p:cBhvr additive="base">
                                        <p:cTn id="803" dur="5250" fill="hold"/>
                                        <p:tgtEl>
                                          <p:spTgt spid="159"/>
                                        </p:tgtEl>
                                        <p:attrNameLst>
                                          <p:attrName>ppt_x</p:attrName>
                                        </p:attrNameLst>
                                      </p:cBhvr>
                                      <p:tavLst>
                                        <p:tav tm="0">
                                          <p:val>
                                            <p:strVal val="0-#ppt_w/2"/>
                                          </p:val>
                                        </p:tav>
                                        <p:tav tm="100000">
                                          <p:val>
                                            <p:strVal val="#ppt_x"/>
                                          </p:val>
                                        </p:tav>
                                      </p:tavLst>
                                    </p:anim>
                                    <p:anim calcmode="lin" valueType="num">
                                      <p:cBhvr additive="base">
                                        <p:cTn id="804" dur="5250" fill="hold"/>
                                        <p:tgtEl>
                                          <p:spTgt spid="159"/>
                                        </p:tgtEl>
                                        <p:attrNameLst>
                                          <p:attrName>ppt_y</p:attrName>
                                        </p:attrNameLst>
                                      </p:cBhvr>
                                      <p:tavLst>
                                        <p:tav tm="0">
                                          <p:val>
                                            <p:strVal val="#ppt_y"/>
                                          </p:val>
                                        </p:tav>
                                        <p:tav tm="100000">
                                          <p:val>
                                            <p:strVal val="#ppt_y"/>
                                          </p:val>
                                        </p:tav>
                                      </p:tavLst>
                                    </p:anim>
                                  </p:childTnLst>
                                </p:cTn>
                              </p:par>
                              <p:par>
                                <p:cTn id="805" presetID="2" presetClass="exit" presetSubtype="8" fill="hold" grpId="1" nodeType="withEffect">
                                  <p:stCondLst>
                                    <p:cond delay="0"/>
                                  </p:stCondLst>
                                  <p:childTnLst>
                                    <p:anim calcmode="lin" valueType="num">
                                      <p:cBhvr additive="base">
                                        <p:cTn id="806" dur="5250"/>
                                        <p:tgtEl>
                                          <p:spTgt spid="159"/>
                                        </p:tgtEl>
                                        <p:attrNameLst>
                                          <p:attrName>ppt_x</p:attrName>
                                        </p:attrNameLst>
                                      </p:cBhvr>
                                      <p:tavLst>
                                        <p:tav tm="0">
                                          <p:val>
                                            <p:strVal val="ppt_x"/>
                                          </p:val>
                                        </p:tav>
                                        <p:tav tm="100000">
                                          <p:val>
                                            <p:strVal val="0-ppt_w/2"/>
                                          </p:val>
                                        </p:tav>
                                      </p:tavLst>
                                    </p:anim>
                                    <p:anim calcmode="lin" valueType="num">
                                      <p:cBhvr additive="base">
                                        <p:cTn id="807" dur="5250"/>
                                        <p:tgtEl>
                                          <p:spTgt spid="159"/>
                                        </p:tgtEl>
                                        <p:attrNameLst>
                                          <p:attrName>ppt_y</p:attrName>
                                        </p:attrNameLst>
                                      </p:cBhvr>
                                      <p:tavLst>
                                        <p:tav tm="0">
                                          <p:val>
                                            <p:strVal val="ppt_y"/>
                                          </p:val>
                                        </p:tav>
                                        <p:tav tm="100000">
                                          <p:val>
                                            <p:strVal val="ppt_y"/>
                                          </p:val>
                                        </p:tav>
                                      </p:tavLst>
                                    </p:anim>
                                    <p:set>
                                      <p:cBhvr>
                                        <p:cTn id="808" dur="1" fill="hold">
                                          <p:stCondLst>
                                            <p:cond delay="5249"/>
                                          </p:stCondLst>
                                        </p:cTn>
                                        <p:tgtEl>
                                          <p:spTgt spid="159"/>
                                        </p:tgtEl>
                                        <p:attrNameLst>
                                          <p:attrName>style.visibility</p:attrName>
                                        </p:attrNameLst>
                                      </p:cBhvr>
                                      <p:to>
                                        <p:strVal val="hidden"/>
                                      </p:to>
                                    </p:set>
                                  </p:childTnLst>
                                </p:cTn>
                              </p:par>
                              <p:par>
                                <p:cTn id="809" presetID="3" presetClass="exit" presetSubtype="5" fill="hold" grpId="2" nodeType="withEffect">
                                  <p:stCondLst>
                                    <p:cond delay="0"/>
                                  </p:stCondLst>
                                  <p:childTnLst>
                                    <p:animEffect transition="out" filter="blinds(vertical)">
                                      <p:cBhvr>
                                        <p:cTn id="810" dur="5250"/>
                                        <p:tgtEl>
                                          <p:spTgt spid="159"/>
                                        </p:tgtEl>
                                      </p:cBhvr>
                                    </p:animEffect>
                                    <p:set>
                                      <p:cBhvr>
                                        <p:cTn id="811" dur="1" fill="hold">
                                          <p:stCondLst>
                                            <p:cond delay="5249"/>
                                          </p:stCondLst>
                                        </p:cTn>
                                        <p:tgtEl>
                                          <p:spTgt spid="159"/>
                                        </p:tgtEl>
                                        <p:attrNameLst>
                                          <p:attrName>style.visibility</p:attrName>
                                        </p:attrNameLst>
                                      </p:cBhvr>
                                      <p:to>
                                        <p:strVal val="hidden"/>
                                      </p:to>
                                    </p:set>
                                  </p:childTnLst>
                                </p:cTn>
                              </p:par>
                              <p:par>
                                <p:cTn id="812" presetID="8" presetClass="emph" presetSubtype="0" fill="hold" grpId="3" nodeType="withEffect">
                                  <p:stCondLst>
                                    <p:cond delay="0"/>
                                  </p:stCondLst>
                                  <p:childTnLst>
                                    <p:animRot by="-21600000">
                                      <p:cBhvr>
                                        <p:cTn id="813" dur="5250" fill="hold"/>
                                        <p:tgtEl>
                                          <p:spTgt spid="159"/>
                                        </p:tgtEl>
                                        <p:attrNameLst>
                                          <p:attrName>r</p:attrName>
                                        </p:attrNameLst>
                                      </p:cBhvr>
                                    </p:animRot>
                                  </p:childTnLst>
                                </p:cTn>
                              </p:par>
                              <p:par>
                                <p:cTn id="814" presetID="2" presetClass="entr" presetSubtype="8" fill="hold" grpId="0" nodeType="withEffect">
                                  <p:stCondLst>
                                    <p:cond delay="0"/>
                                  </p:stCondLst>
                                  <p:childTnLst>
                                    <p:set>
                                      <p:cBhvr>
                                        <p:cTn id="815" dur="1" fill="hold">
                                          <p:stCondLst>
                                            <p:cond delay="0"/>
                                          </p:stCondLst>
                                        </p:cTn>
                                        <p:tgtEl>
                                          <p:spTgt spid="160"/>
                                        </p:tgtEl>
                                        <p:attrNameLst>
                                          <p:attrName>style.visibility</p:attrName>
                                        </p:attrNameLst>
                                      </p:cBhvr>
                                      <p:to>
                                        <p:strVal val="visible"/>
                                      </p:to>
                                    </p:set>
                                    <p:anim calcmode="lin" valueType="num">
                                      <p:cBhvr additive="base">
                                        <p:cTn id="816" dur="5250" fill="hold"/>
                                        <p:tgtEl>
                                          <p:spTgt spid="160"/>
                                        </p:tgtEl>
                                        <p:attrNameLst>
                                          <p:attrName>ppt_x</p:attrName>
                                        </p:attrNameLst>
                                      </p:cBhvr>
                                      <p:tavLst>
                                        <p:tav tm="0">
                                          <p:val>
                                            <p:strVal val="0-#ppt_w/2"/>
                                          </p:val>
                                        </p:tav>
                                        <p:tav tm="100000">
                                          <p:val>
                                            <p:strVal val="#ppt_x"/>
                                          </p:val>
                                        </p:tav>
                                      </p:tavLst>
                                    </p:anim>
                                    <p:anim calcmode="lin" valueType="num">
                                      <p:cBhvr additive="base">
                                        <p:cTn id="817" dur="5250" fill="hold"/>
                                        <p:tgtEl>
                                          <p:spTgt spid="160"/>
                                        </p:tgtEl>
                                        <p:attrNameLst>
                                          <p:attrName>ppt_y</p:attrName>
                                        </p:attrNameLst>
                                      </p:cBhvr>
                                      <p:tavLst>
                                        <p:tav tm="0">
                                          <p:val>
                                            <p:strVal val="#ppt_y"/>
                                          </p:val>
                                        </p:tav>
                                        <p:tav tm="100000">
                                          <p:val>
                                            <p:strVal val="#ppt_y"/>
                                          </p:val>
                                        </p:tav>
                                      </p:tavLst>
                                    </p:anim>
                                  </p:childTnLst>
                                </p:cTn>
                              </p:par>
                              <p:par>
                                <p:cTn id="818" presetID="2" presetClass="exit" presetSubtype="8" fill="hold" grpId="1" nodeType="withEffect">
                                  <p:stCondLst>
                                    <p:cond delay="0"/>
                                  </p:stCondLst>
                                  <p:childTnLst>
                                    <p:anim calcmode="lin" valueType="num">
                                      <p:cBhvr additive="base">
                                        <p:cTn id="819" dur="5250"/>
                                        <p:tgtEl>
                                          <p:spTgt spid="160"/>
                                        </p:tgtEl>
                                        <p:attrNameLst>
                                          <p:attrName>ppt_x</p:attrName>
                                        </p:attrNameLst>
                                      </p:cBhvr>
                                      <p:tavLst>
                                        <p:tav tm="0">
                                          <p:val>
                                            <p:strVal val="ppt_x"/>
                                          </p:val>
                                        </p:tav>
                                        <p:tav tm="100000">
                                          <p:val>
                                            <p:strVal val="0-ppt_w/2"/>
                                          </p:val>
                                        </p:tav>
                                      </p:tavLst>
                                    </p:anim>
                                    <p:anim calcmode="lin" valueType="num">
                                      <p:cBhvr additive="base">
                                        <p:cTn id="820" dur="5250"/>
                                        <p:tgtEl>
                                          <p:spTgt spid="160"/>
                                        </p:tgtEl>
                                        <p:attrNameLst>
                                          <p:attrName>ppt_y</p:attrName>
                                        </p:attrNameLst>
                                      </p:cBhvr>
                                      <p:tavLst>
                                        <p:tav tm="0">
                                          <p:val>
                                            <p:strVal val="ppt_y"/>
                                          </p:val>
                                        </p:tav>
                                        <p:tav tm="100000">
                                          <p:val>
                                            <p:strVal val="ppt_y"/>
                                          </p:val>
                                        </p:tav>
                                      </p:tavLst>
                                    </p:anim>
                                    <p:set>
                                      <p:cBhvr>
                                        <p:cTn id="821" dur="1" fill="hold">
                                          <p:stCondLst>
                                            <p:cond delay="5249"/>
                                          </p:stCondLst>
                                        </p:cTn>
                                        <p:tgtEl>
                                          <p:spTgt spid="160"/>
                                        </p:tgtEl>
                                        <p:attrNameLst>
                                          <p:attrName>style.visibility</p:attrName>
                                        </p:attrNameLst>
                                      </p:cBhvr>
                                      <p:to>
                                        <p:strVal val="hidden"/>
                                      </p:to>
                                    </p:set>
                                  </p:childTnLst>
                                </p:cTn>
                              </p:par>
                              <p:par>
                                <p:cTn id="822" presetID="3" presetClass="exit" presetSubtype="5" fill="hold" grpId="2" nodeType="withEffect">
                                  <p:stCondLst>
                                    <p:cond delay="0"/>
                                  </p:stCondLst>
                                  <p:childTnLst>
                                    <p:animEffect transition="out" filter="blinds(vertical)">
                                      <p:cBhvr>
                                        <p:cTn id="823" dur="5250"/>
                                        <p:tgtEl>
                                          <p:spTgt spid="160"/>
                                        </p:tgtEl>
                                      </p:cBhvr>
                                    </p:animEffect>
                                    <p:set>
                                      <p:cBhvr>
                                        <p:cTn id="824" dur="1" fill="hold">
                                          <p:stCondLst>
                                            <p:cond delay="5249"/>
                                          </p:stCondLst>
                                        </p:cTn>
                                        <p:tgtEl>
                                          <p:spTgt spid="160"/>
                                        </p:tgtEl>
                                        <p:attrNameLst>
                                          <p:attrName>style.visibility</p:attrName>
                                        </p:attrNameLst>
                                      </p:cBhvr>
                                      <p:to>
                                        <p:strVal val="hidden"/>
                                      </p:to>
                                    </p:set>
                                  </p:childTnLst>
                                </p:cTn>
                              </p:par>
                              <p:par>
                                <p:cTn id="825" presetID="8" presetClass="emph" presetSubtype="0" fill="hold" grpId="3" nodeType="withEffect">
                                  <p:stCondLst>
                                    <p:cond delay="0"/>
                                  </p:stCondLst>
                                  <p:childTnLst>
                                    <p:animRot by="-21600000">
                                      <p:cBhvr>
                                        <p:cTn id="826" dur="5250" fill="hold"/>
                                        <p:tgtEl>
                                          <p:spTgt spid="160"/>
                                        </p:tgtEl>
                                        <p:attrNameLst>
                                          <p:attrName>r</p:attrName>
                                        </p:attrNameLst>
                                      </p:cBhvr>
                                    </p:animRot>
                                  </p:childTnLst>
                                </p:cTn>
                              </p:par>
                              <p:par>
                                <p:cTn id="827" presetID="2" presetClass="entr" presetSubtype="8" fill="hold" grpId="0" nodeType="withEffect">
                                  <p:stCondLst>
                                    <p:cond delay="0"/>
                                  </p:stCondLst>
                                  <p:childTnLst>
                                    <p:set>
                                      <p:cBhvr>
                                        <p:cTn id="828" dur="1" fill="hold">
                                          <p:stCondLst>
                                            <p:cond delay="0"/>
                                          </p:stCondLst>
                                        </p:cTn>
                                        <p:tgtEl>
                                          <p:spTgt spid="147"/>
                                        </p:tgtEl>
                                        <p:attrNameLst>
                                          <p:attrName>style.visibility</p:attrName>
                                        </p:attrNameLst>
                                      </p:cBhvr>
                                      <p:to>
                                        <p:strVal val="visible"/>
                                      </p:to>
                                    </p:set>
                                    <p:anim calcmode="lin" valueType="num">
                                      <p:cBhvr additive="base">
                                        <p:cTn id="829" dur="5250" fill="hold"/>
                                        <p:tgtEl>
                                          <p:spTgt spid="147"/>
                                        </p:tgtEl>
                                        <p:attrNameLst>
                                          <p:attrName>ppt_x</p:attrName>
                                        </p:attrNameLst>
                                      </p:cBhvr>
                                      <p:tavLst>
                                        <p:tav tm="0">
                                          <p:val>
                                            <p:strVal val="0-#ppt_w/2"/>
                                          </p:val>
                                        </p:tav>
                                        <p:tav tm="100000">
                                          <p:val>
                                            <p:strVal val="#ppt_x"/>
                                          </p:val>
                                        </p:tav>
                                      </p:tavLst>
                                    </p:anim>
                                    <p:anim calcmode="lin" valueType="num">
                                      <p:cBhvr additive="base">
                                        <p:cTn id="830" dur="5250" fill="hold"/>
                                        <p:tgtEl>
                                          <p:spTgt spid="147"/>
                                        </p:tgtEl>
                                        <p:attrNameLst>
                                          <p:attrName>ppt_y</p:attrName>
                                        </p:attrNameLst>
                                      </p:cBhvr>
                                      <p:tavLst>
                                        <p:tav tm="0">
                                          <p:val>
                                            <p:strVal val="#ppt_y"/>
                                          </p:val>
                                        </p:tav>
                                        <p:tav tm="100000">
                                          <p:val>
                                            <p:strVal val="#ppt_y"/>
                                          </p:val>
                                        </p:tav>
                                      </p:tavLst>
                                    </p:anim>
                                  </p:childTnLst>
                                </p:cTn>
                              </p:par>
                              <p:par>
                                <p:cTn id="831" presetID="2" presetClass="exit" presetSubtype="8" fill="hold" grpId="1" nodeType="withEffect">
                                  <p:stCondLst>
                                    <p:cond delay="0"/>
                                  </p:stCondLst>
                                  <p:childTnLst>
                                    <p:anim calcmode="lin" valueType="num">
                                      <p:cBhvr additive="base">
                                        <p:cTn id="832" dur="5250"/>
                                        <p:tgtEl>
                                          <p:spTgt spid="147"/>
                                        </p:tgtEl>
                                        <p:attrNameLst>
                                          <p:attrName>ppt_x</p:attrName>
                                        </p:attrNameLst>
                                      </p:cBhvr>
                                      <p:tavLst>
                                        <p:tav tm="0">
                                          <p:val>
                                            <p:strVal val="ppt_x"/>
                                          </p:val>
                                        </p:tav>
                                        <p:tav tm="100000">
                                          <p:val>
                                            <p:strVal val="0-ppt_w/2"/>
                                          </p:val>
                                        </p:tav>
                                      </p:tavLst>
                                    </p:anim>
                                    <p:anim calcmode="lin" valueType="num">
                                      <p:cBhvr additive="base">
                                        <p:cTn id="833" dur="5250"/>
                                        <p:tgtEl>
                                          <p:spTgt spid="147"/>
                                        </p:tgtEl>
                                        <p:attrNameLst>
                                          <p:attrName>ppt_y</p:attrName>
                                        </p:attrNameLst>
                                      </p:cBhvr>
                                      <p:tavLst>
                                        <p:tav tm="0">
                                          <p:val>
                                            <p:strVal val="ppt_y"/>
                                          </p:val>
                                        </p:tav>
                                        <p:tav tm="100000">
                                          <p:val>
                                            <p:strVal val="ppt_y"/>
                                          </p:val>
                                        </p:tav>
                                      </p:tavLst>
                                    </p:anim>
                                    <p:set>
                                      <p:cBhvr>
                                        <p:cTn id="834" dur="1" fill="hold">
                                          <p:stCondLst>
                                            <p:cond delay="5249"/>
                                          </p:stCondLst>
                                        </p:cTn>
                                        <p:tgtEl>
                                          <p:spTgt spid="147"/>
                                        </p:tgtEl>
                                        <p:attrNameLst>
                                          <p:attrName>style.visibility</p:attrName>
                                        </p:attrNameLst>
                                      </p:cBhvr>
                                      <p:to>
                                        <p:strVal val="hidden"/>
                                      </p:to>
                                    </p:set>
                                  </p:childTnLst>
                                </p:cTn>
                              </p:par>
                              <p:par>
                                <p:cTn id="835" presetID="3" presetClass="exit" presetSubtype="5" fill="hold" grpId="2" nodeType="withEffect">
                                  <p:stCondLst>
                                    <p:cond delay="0"/>
                                  </p:stCondLst>
                                  <p:childTnLst>
                                    <p:animEffect transition="out" filter="blinds(vertical)">
                                      <p:cBhvr>
                                        <p:cTn id="836" dur="5250"/>
                                        <p:tgtEl>
                                          <p:spTgt spid="147"/>
                                        </p:tgtEl>
                                      </p:cBhvr>
                                    </p:animEffect>
                                    <p:set>
                                      <p:cBhvr>
                                        <p:cTn id="837" dur="1" fill="hold">
                                          <p:stCondLst>
                                            <p:cond delay="5249"/>
                                          </p:stCondLst>
                                        </p:cTn>
                                        <p:tgtEl>
                                          <p:spTgt spid="147"/>
                                        </p:tgtEl>
                                        <p:attrNameLst>
                                          <p:attrName>style.visibility</p:attrName>
                                        </p:attrNameLst>
                                      </p:cBhvr>
                                      <p:to>
                                        <p:strVal val="hidden"/>
                                      </p:to>
                                    </p:set>
                                  </p:childTnLst>
                                </p:cTn>
                              </p:par>
                              <p:par>
                                <p:cTn id="838" presetID="8" presetClass="emph" presetSubtype="0" fill="hold" grpId="3" nodeType="withEffect">
                                  <p:stCondLst>
                                    <p:cond delay="0"/>
                                  </p:stCondLst>
                                  <p:childTnLst>
                                    <p:animRot by="-21600000">
                                      <p:cBhvr>
                                        <p:cTn id="839" dur="5250" fill="hold"/>
                                        <p:tgtEl>
                                          <p:spTgt spid="147"/>
                                        </p:tgtEl>
                                        <p:attrNameLst>
                                          <p:attrName>r</p:attrName>
                                        </p:attrNameLst>
                                      </p:cBhvr>
                                    </p:animRot>
                                  </p:childTnLst>
                                </p:cTn>
                              </p:par>
                              <p:par>
                                <p:cTn id="840" presetID="2" presetClass="entr" presetSubtype="8" fill="hold" grpId="0" nodeType="withEffect">
                                  <p:stCondLst>
                                    <p:cond delay="0"/>
                                  </p:stCondLst>
                                  <p:childTnLst>
                                    <p:set>
                                      <p:cBhvr>
                                        <p:cTn id="841" dur="1" fill="hold">
                                          <p:stCondLst>
                                            <p:cond delay="0"/>
                                          </p:stCondLst>
                                        </p:cTn>
                                        <p:tgtEl>
                                          <p:spTgt spid="148"/>
                                        </p:tgtEl>
                                        <p:attrNameLst>
                                          <p:attrName>style.visibility</p:attrName>
                                        </p:attrNameLst>
                                      </p:cBhvr>
                                      <p:to>
                                        <p:strVal val="visible"/>
                                      </p:to>
                                    </p:set>
                                    <p:anim calcmode="lin" valueType="num">
                                      <p:cBhvr additive="base">
                                        <p:cTn id="842" dur="5250" fill="hold"/>
                                        <p:tgtEl>
                                          <p:spTgt spid="148"/>
                                        </p:tgtEl>
                                        <p:attrNameLst>
                                          <p:attrName>ppt_x</p:attrName>
                                        </p:attrNameLst>
                                      </p:cBhvr>
                                      <p:tavLst>
                                        <p:tav tm="0">
                                          <p:val>
                                            <p:strVal val="0-#ppt_w/2"/>
                                          </p:val>
                                        </p:tav>
                                        <p:tav tm="100000">
                                          <p:val>
                                            <p:strVal val="#ppt_x"/>
                                          </p:val>
                                        </p:tav>
                                      </p:tavLst>
                                    </p:anim>
                                    <p:anim calcmode="lin" valueType="num">
                                      <p:cBhvr additive="base">
                                        <p:cTn id="843" dur="5250" fill="hold"/>
                                        <p:tgtEl>
                                          <p:spTgt spid="148"/>
                                        </p:tgtEl>
                                        <p:attrNameLst>
                                          <p:attrName>ppt_y</p:attrName>
                                        </p:attrNameLst>
                                      </p:cBhvr>
                                      <p:tavLst>
                                        <p:tav tm="0">
                                          <p:val>
                                            <p:strVal val="#ppt_y"/>
                                          </p:val>
                                        </p:tav>
                                        <p:tav tm="100000">
                                          <p:val>
                                            <p:strVal val="#ppt_y"/>
                                          </p:val>
                                        </p:tav>
                                      </p:tavLst>
                                    </p:anim>
                                  </p:childTnLst>
                                </p:cTn>
                              </p:par>
                              <p:par>
                                <p:cTn id="844" presetID="2" presetClass="exit" presetSubtype="8" fill="hold" grpId="1" nodeType="withEffect">
                                  <p:stCondLst>
                                    <p:cond delay="0"/>
                                  </p:stCondLst>
                                  <p:childTnLst>
                                    <p:anim calcmode="lin" valueType="num">
                                      <p:cBhvr additive="base">
                                        <p:cTn id="845" dur="5250"/>
                                        <p:tgtEl>
                                          <p:spTgt spid="148"/>
                                        </p:tgtEl>
                                        <p:attrNameLst>
                                          <p:attrName>ppt_x</p:attrName>
                                        </p:attrNameLst>
                                      </p:cBhvr>
                                      <p:tavLst>
                                        <p:tav tm="0">
                                          <p:val>
                                            <p:strVal val="ppt_x"/>
                                          </p:val>
                                        </p:tav>
                                        <p:tav tm="100000">
                                          <p:val>
                                            <p:strVal val="0-ppt_w/2"/>
                                          </p:val>
                                        </p:tav>
                                      </p:tavLst>
                                    </p:anim>
                                    <p:anim calcmode="lin" valueType="num">
                                      <p:cBhvr additive="base">
                                        <p:cTn id="846" dur="5250"/>
                                        <p:tgtEl>
                                          <p:spTgt spid="148"/>
                                        </p:tgtEl>
                                        <p:attrNameLst>
                                          <p:attrName>ppt_y</p:attrName>
                                        </p:attrNameLst>
                                      </p:cBhvr>
                                      <p:tavLst>
                                        <p:tav tm="0">
                                          <p:val>
                                            <p:strVal val="ppt_y"/>
                                          </p:val>
                                        </p:tav>
                                        <p:tav tm="100000">
                                          <p:val>
                                            <p:strVal val="ppt_y"/>
                                          </p:val>
                                        </p:tav>
                                      </p:tavLst>
                                    </p:anim>
                                    <p:set>
                                      <p:cBhvr>
                                        <p:cTn id="847" dur="1" fill="hold">
                                          <p:stCondLst>
                                            <p:cond delay="5249"/>
                                          </p:stCondLst>
                                        </p:cTn>
                                        <p:tgtEl>
                                          <p:spTgt spid="148"/>
                                        </p:tgtEl>
                                        <p:attrNameLst>
                                          <p:attrName>style.visibility</p:attrName>
                                        </p:attrNameLst>
                                      </p:cBhvr>
                                      <p:to>
                                        <p:strVal val="hidden"/>
                                      </p:to>
                                    </p:set>
                                  </p:childTnLst>
                                </p:cTn>
                              </p:par>
                              <p:par>
                                <p:cTn id="848" presetID="3" presetClass="exit" presetSubtype="5" fill="hold" grpId="2" nodeType="withEffect">
                                  <p:stCondLst>
                                    <p:cond delay="0"/>
                                  </p:stCondLst>
                                  <p:childTnLst>
                                    <p:animEffect transition="out" filter="blinds(vertical)">
                                      <p:cBhvr>
                                        <p:cTn id="849" dur="5250"/>
                                        <p:tgtEl>
                                          <p:spTgt spid="148"/>
                                        </p:tgtEl>
                                      </p:cBhvr>
                                    </p:animEffect>
                                    <p:set>
                                      <p:cBhvr>
                                        <p:cTn id="850" dur="1" fill="hold">
                                          <p:stCondLst>
                                            <p:cond delay="5249"/>
                                          </p:stCondLst>
                                        </p:cTn>
                                        <p:tgtEl>
                                          <p:spTgt spid="148"/>
                                        </p:tgtEl>
                                        <p:attrNameLst>
                                          <p:attrName>style.visibility</p:attrName>
                                        </p:attrNameLst>
                                      </p:cBhvr>
                                      <p:to>
                                        <p:strVal val="hidden"/>
                                      </p:to>
                                    </p:set>
                                  </p:childTnLst>
                                </p:cTn>
                              </p:par>
                              <p:par>
                                <p:cTn id="851" presetID="8" presetClass="emph" presetSubtype="0" fill="hold" grpId="3" nodeType="withEffect">
                                  <p:stCondLst>
                                    <p:cond delay="0"/>
                                  </p:stCondLst>
                                  <p:childTnLst>
                                    <p:animRot by="-21600000">
                                      <p:cBhvr>
                                        <p:cTn id="852" dur="5250" fill="hold"/>
                                        <p:tgtEl>
                                          <p:spTgt spid="148"/>
                                        </p:tgtEl>
                                        <p:attrNameLst>
                                          <p:attrName>r</p:attrName>
                                        </p:attrNameLst>
                                      </p:cBhvr>
                                    </p:animRot>
                                  </p:childTnLst>
                                </p:cTn>
                              </p:par>
                              <p:par>
                                <p:cTn id="853" presetID="2" presetClass="entr" presetSubtype="8" fill="hold" grpId="0" nodeType="withEffect">
                                  <p:stCondLst>
                                    <p:cond delay="0"/>
                                  </p:stCondLst>
                                  <p:childTnLst>
                                    <p:set>
                                      <p:cBhvr>
                                        <p:cTn id="854" dur="1" fill="hold">
                                          <p:stCondLst>
                                            <p:cond delay="0"/>
                                          </p:stCondLst>
                                        </p:cTn>
                                        <p:tgtEl>
                                          <p:spTgt spid="149"/>
                                        </p:tgtEl>
                                        <p:attrNameLst>
                                          <p:attrName>style.visibility</p:attrName>
                                        </p:attrNameLst>
                                      </p:cBhvr>
                                      <p:to>
                                        <p:strVal val="visible"/>
                                      </p:to>
                                    </p:set>
                                    <p:anim calcmode="lin" valueType="num">
                                      <p:cBhvr additive="base">
                                        <p:cTn id="855" dur="5250" fill="hold"/>
                                        <p:tgtEl>
                                          <p:spTgt spid="149"/>
                                        </p:tgtEl>
                                        <p:attrNameLst>
                                          <p:attrName>ppt_x</p:attrName>
                                        </p:attrNameLst>
                                      </p:cBhvr>
                                      <p:tavLst>
                                        <p:tav tm="0">
                                          <p:val>
                                            <p:strVal val="0-#ppt_w/2"/>
                                          </p:val>
                                        </p:tav>
                                        <p:tav tm="100000">
                                          <p:val>
                                            <p:strVal val="#ppt_x"/>
                                          </p:val>
                                        </p:tav>
                                      </p:tavLst>
                                    </p:anim>
                                    <p:anim calcmode="lin" valueType="num">
                                      <p:cBhvr additive="base">
                                        <p:cTn id="856" dur="5250" fill="hold"/>
                                        <p:tgtEl>
                                          <p:spTgt spid="149"/>
                                        </p:tgtEl>
                                        <p:attrNameLst>
                                          <p:attrName>ppt_y</p:attrName>
                                        </p:attrNameLst>
                                      </p:cBhvr>
                                      <p:tavLst>
                                        <p:tav tm="0">
                                          <p:val>
                                            <p:strVal val="#ppt_y"/>
                                          </p:val>
                                        </p:tav>
                                        <p:tav tm="100000">
                                          <p:val>
                                            <p:strVal val="#ppt_y"/>
                                          </p:val>
                                        </p:tav>
                                      </p:tavLst>
                                    </p:anim>
                                  </p:childTnLst>
                                </p:cTn>
                              </p:par>
                              <p:par>
                                <p:cTn id="857" presetID="2" presetClass="exit" presetSubtype="8" fill="hold" grpId="1" nodeType="withEffect">
                                  <p:stCondLst>
                                    <p:cond delay="0"/>
                                  </p:stCondLst>
                                  <p:childTnLst>
                                    <p:anim calcmode="lin" valueType="num">
                                      <p:cBhvr additive="base">
                                        <p:cTn id="858" dur="5250"/>
                                        <p:tgtEl>
                                          <p:spTgt spid="149"/>
                                        </p:tgtEl>
                                        <p:attrNameLst>
                                          <p:attrName>ppt_x</p:attrName>
                                        </p:attrNameLst>
                                      </p:cBhvr>
                                      <p:tavLst>
                                        <p:tav tm="0">
                                          <p:val>
                                            <p:strVal val="ppt_x"/>
                                          </p:val>
                                        </p:tav>
                                        <p:tav tm="100000">
                                          <p:val>
                                            <p:strVal val="0-ppt_w/2"/>
                                          </p:val>
                                        </p:tav>
                                      </p:tavLst>
                                    </p:anim>
                                    <p:anim calcmode="lin" valueType="num">
                                      <p:cBhvr additive="base">
                                        <p:cTn id="859" dur="5250"/>
                                        <p:tgtEl>
                                          <p:spTgt spid="149"/>
                                        </p:tgtEl>
                                        <p:attrNameLst>
                                          <p:attrName>ppt_y</p:attrName>
                                        </p:attrNameLst>
                                      </p:cBhvr>
                                      <p:tavLst>
                                        <p:tav tm="0">
                                          <p:val>
                                            <p:strVal val="ppt_y"/>
                                          </p:val>
                                        </p:tav>
                                        <p:tav tm="100000">
                                          <p:val>
                                            <p:strVal val="ppt_y"/>
                                          </p:val>
                                        </p:tav>
                                      </p:tavLst>
                                    </p:anim>
                                    <p:set>
                                      <p:cBhvr>
                                        <p:cTn id="860" dur="1" fill="hold">
                                          <p:stCondLst>
                                            <p:cond delay="5249"/>
                                          </p:stCondLst>
                                        </p:cTn>
                                        <p:tgtEl>
                                          <p:spTgt spid="149"/>
                                        </p:tgtEl>
                                        <p:attrNameLst>
                                          <p:attrName>style.visibility</p:attrName>
                                        </p:attrNameLst>
                                      </p:cBhvr>
                                      <p:to>
                                        <p:strVal val="hidden"/>
                                      </p:to>
                                    </p:set>
                                  </p:childTnLst>
                                </p:cTn>
                              </p:par>
                              <p:par>
                                <p:cTn id="861" presetID="3" presetClass="exit" presetSubtype="5" fill="hold" grpId="2" nodeType="withEffect">
                                  <p:stCondLst>
                                    <p:cond delay="0"/>
                                  </p:stCondLst>
                                  <p:childTnLst>
                                    <p:animEffect transition="out" filter="blinds(vertical)">
                                      <p:cBhvr>
                                        <p:cTn id="862" dur="5250"/>
                                        <p:tgtEl>
                                          <p:spTgt spid="149"/>
                                        </p:tgtEl>
                                      </p:cBhvr>
                                    </p:animEffect>
                                    <p:set>
                                      <p:cBhvr>
                                        <p:cTn id="863" dur="1" fill="hold">
                                          <p:stCondLst>
                                            <p:cond delay="5249"/>
                                          </p:stCondLst>
                                        </p:cTn>
                                        <p:tgtEl>
                                          <p:spTgt spid="149"/>
                                        </p:tgtEl>
                                        <p:attrNameLst>
                                          <p:attrName>style.visibility</p:attrName>
                                        </p:attrNameLst>
                                      </p:cBhvr>
                                      <p:to>
                                        <p:strVal val="hidden"/>
                                      </p:to>
                                    </p:set>
                                  </p:childTnLst>
                                </p:cTn>
                              </p:par>
                              <p:par>
                                <p:cTn id="864" presetID="8" presetClass="emph" presetSubtype="0" fill="hold" grpId="3" nodeType="withEffect">
                                  <p:stCondLst>
                                    <p:cond delay="0"/>
                                  </p:stCondLst>
                                  <p:childTnLst>
                                    <p:animRot by="-21600000">
                                      <p:cBhvr>
                                        <p:cTn id="865" dur="5250" fill="hold"/>
                                        <p:tgtEl>
                                          <p:spTgt spid="149"/>
                                        </p:tgtEl>
                                        <p:attrNameLst>
                                          <p:attrName>r</p:attrName>
                                        </p:attrNameLst>
                                      </p:cBhvr>
                                    </p:animRot>
                                  </p:childTnLst>
                                </p:cTn>
                              </p:par>
                              <p:par>
                                <p:cTn id="866" presetID="2" presetClass="entr" presetSubtype="8" fill="hold" grpId="0" nodeType="withEffect">
                                  <p:stCondLst>
                                    <p:cond delay="0"/>
                                  </p:stCondLst>
                                  <p:childTnLst>
                                    <p:set>
                                      <p:cBhvr>
                                        <p:cTn id="867" dur="1" fill="hold">
                                          <p:stCondLst>
                                            <p:cond delay="0"/>
                                          </p:stCondLst>
                                        </p:cTn>
                                        <p:tgtEl>
                                          <p:spTgt spid="150"/>
                                        </p:tgtEl>
                                        <p:attrNameLst>
                                          <p:attrName>style.visibility</p:attrName>
                                        </p:attrNameLst>
                                      </p:cBhvr>
                                      <p:to>
                                        <p:strVal val="visible"/>
                                      </p:to>
                                    </p:set>
                                    <p:anim calcmode="lin" valueType="num">
                                      <p:cBhvr additive="base">
                                        <p:cTn id="868" dur="5250" fill="hold"/>
                                        <p:tgtEl>
                                          <p:spTgt spid="150"/>
                                        </p:tgtEl>
                                        <p:attrNameLst>
                                          <p:attrName>ppt_x</p:attrName>
                                        </p:attrNameLst>
                                      </p:cBhvr>
                                      <p:tavLst>
                                        <p:tav tm="0">
                                          <p:val>
                                            <p:strVal val="0-#ppt_w/2"/>
                                          </p:val>
                                        </p:tav>
                                        <p:tav tm="100000">
                                          <p:val>
                                            <p:strVal val="#ppt_x"/>
                                          </p:val>
                                        </p:tav>
                                      </p:tavLst>
                                    </p:anim>
                                    <p:anim calcmode="lin" valueType="num">
                                      <p:cBhvr additive="base">
                                        <p:cTn id="869" dur="5250" fill="hold"/>
                                        <p:tgtEl>
                                          <p:spTgt spid="150"/>
                                        </p:tgtEl>
                                        <p:attrNameLst>
                                          <p:attrName>ppt_y</p:attrName>
                                        </p:attrNameLst>
                                      </p:cBhvr>
                                      <p:tavLst>
                                        <p:tav tm="0">
                                          <p:val>
                                            <p:strVal val="#ppt_y"/>
                                          </p:val>
                                        </p:tav>
                                        <p:tav tm="100000">
                                          <p:val>
                                            <p:strVal val="#ppt_y"/>
                                          </p:val>
                                        </p:tav>
                                      </p:tavLst>
                                    </p:anim>
                                  </p:childTnLst>
                                </p:cTn>
                              </p:par>
                              <p:par>
                                <p:cTn id="870" presetID="2" presetClass="exit" presetSubtype="8" fill="hold" grpId="1" nodeType="withEffect">
                                  <p:stCondLst>
                                    <p:cond delay="0"/>
                                  </p:stCondLst>
                                  <p:childTnLst>
                                    <p:anim calcmode="lin" valueType="num">
                                      <p:cBhvr additive="base">
                                        <p:cTn id="871" dur="5250"/>
                                        <p:tgtEl>
                                          <p:spTgt spid="150"/>
                                        </p:tgtEl>
                                        <p:attrNameLst>
                                          <p:attrName>ppt_x</p:attrName>
                                        </p:attrNameLst>
                                      </p:cBhvr>
                                      <p:tavLst>
                                        <p:tav tm="0">
                                          <p:val>
                                            <p:strVal val="ppt_x"/>
                                          </p:val>
                                        </p:tav>
                                        <p:tav tm="100000">
                                          <p:val>
                                            <p:strVal val="0-ppt_w/2"/>
                                          </p:val>
                                        </p:tav>
                                      </p:tavLst>
                                    </p:anim>
                                    <p:anim calcmode="lin" valueType="num">
                                      <p:cBhvr additive="base">
                                        <p:cTn id="872" dur="5250"/>
                                        <p:tgtEl>
                                          <p:spTgt spid="150"/>
                                        </p:tgtEl>
                                        <p:attrNameLst>
                                          <p:attrName>ppt_y</p:attrName>
                                        </p:attrNameLst>
                                      </p:cBhvr>
                                      <p:tavLst>
                                        <p:tav tm="0">
                                          <p:val>
                                            <p:strVal val="ppt_y"/>
                                          </p:val>
                                        </p:tav>
                                        <p:tav tm="100000">
                                          <p:val>
                                            <p:strVal val="ppt_y"/>
                                          </p:val>
                                        </p:tav>
                                      </p:tavLst>
                                    </p:anim>
                                    <p:set>
                                      <p:cBhvr>
                                        <p:cTn id="873" dur="1" fill="hold">
                                          <p:stCondLst>
                                            <p:cond delay="5249"/>
                                          </p:stCondLst>
                                        </p:cTn>
                                        <p:tgtEl>
                                          <p:spTgt spid="150"/>
                                        </p:tgtEl>
                                        <p:attrNameLst>
                                          <p:attrName>style.visibility</p:attrName>
                                        </p:attrNameLst>
                                      </p:cBhvr>
                                      <p:to>
                                        <p:strVal val="hidden"/>
                                      </p:to>
                                    </p:set>
                                  </p:childTnLst>
                                </p:cTn>
                              </p:par>
                              <p:par>
                                <p:cTn id="874" presetID="3" presetClass="exit" presetSubtype="5" fill="hold" grpId="2" nodeType="withEffect">
                                  <p:stCondLst>
                                    <p:cond delay="0"/>
                                  </p:stCondLst>
                                  <p:childTnLst>
                                    <p:animEffect transition="out" filter="blinds(vertical)">
                                      <p:cBhvr>
                                        <p:cTn id="875" dur="5250"/>
                                        <p:tgtEl>
                                          <p:spTgt spid="150"/>
                                        </p:tgtEl>
                                      </p:cBhvr>
                                    </p:animEffect>
                                    <p:set>
                                      <p:cBhvr>
                                        <p:cTn id="876" dur="1" fill="hold">
                                          <p:stCondLst>
                                            <p:cond delay="5249"/>
                                          </p:stCondLst>
                                        </p:cTn>
                                        <p:tgtEl>
                                          <p:spTgt spid="150"/>
                                        </p:tgtEl>
                                        <p:attrNameLst>
                                          <p:attrName>style.visibility</p:attrName>
                                        </p:attrNameLst>
                                      </p:cBhvr>
                                      <p:to>
                                        <p:strVal val="hidden"/>
                                      </p:to>
                                    </p:set>
                                  </p:childTnLst>
                                </p:cTn>
                              </p:par>
                              <p:par>
                                <p:cTn id="877" presetID="8" presetClass="emph" presetSubtype="0" fill="hold" grpId="3" nodeType="withEffect">
                                  <p:stCondLst>
                                    <p:cond delay="0"/>
                                  </p:stCondLst>
                                  <p:childTnLst>
                                    <p:animRot by="-21600000">
                                      <p:cBhvr>
                                        <p:cTn id="878" dur="5250" fill="hold"/>
                                        <p:tgtEl>
                                          <p:spTgt spid="150"/>
                                        </p:tgtEl>
                                        <p:attrNameLst>
                                          <p:attrName>r</p:attrName>
                                        </p:attrNameLst>
                                      </p:cBhvr>
                                    </p:animRot>
                                  </p:childTnLst>
                                </p:cTn>
                              </p:par>
                              <p:par>
                                <p:cTn id="879" presetID="2" presetClass="entr" presetSubtype="8" fill="hold" grpId="0" nodeType="withEffect">
                                  <p:stCondLst>
                                    <p:cond delay="0"/>
                                  </p:stCondLst>
                                  <p:childTnLst>
                                    <p:set>
                                      <p:cBhvr>
                                        <p:cTn id="880" dur="1" fill="hold">
                                          <p:stCondLst>
                                            <p:cond delay="0"/>
                                          </p:stCondLst>
                                        </p:cTn>
                                        <p:tgtEl>
                                          <p:spTgt spid="151"/>
                                        </p:tgtEl>
                                        <p:attrNameLst>
                                          <p:attrName>style.visibility</p:attrName>
                                        </p:attrNameLst>
                                      </p:cBhvr>
                                      <p:to>
                                        <p:strVal val="visible"/>
                                      </p:to>
                                    </p:set>
                                    <p:anim calcmode="lin" valueType="num">
                                      <p:cBhvr additive="base">
                                        <p:cTn id="881" dur="5250" fill="hold"/>
                                        <p:tgtEl>
                                          <p:spTgt spid="151"/>
                                        </p:tgtEl>
                                        <p:attrNameLst>
                                          <p:attrName>ppt_x</p:attrName>
                                        </p:attrNameLst>
                                      </p:cBhvr>
                                      <p:tavLst>
                                        <p:tav tm="0">
                                          <p:val>
                                            <p:strVal val="0-#ppt_w/2"/>
                                          </p:val>
                                        </p:tav>
                                        <p:tav tm="100000">
                                          <p:val>
                                            <p:strVal val="#ppt_x"/>
                                          </p:val>
                                        </p:tav>
                                      </p:tavLst>
                                    </p:anim>
                                    <p:anim calcmode="lin" valueType="num">
                                      <p:cBhvr additive="base">
                                        <p:cTn id="882" dur="5250" fill="hold"/>
                                        <p:tgtEl>
                                          <p:spTgt spid="151"/>
                                        </p:tgtEl>
                                        <p:attrNameLst>
                                          <p:attrName>ppt_y</p:attrName>
                                        </p:attrNameLst>
                                      </p:cBhvr>
                                      <p:tavLst>
                                        <p:tav tm="0">
                                          <p:val>
                                            <p:strVal val="#ppt_y"/>
                                          </p:val>
                                        </p:tav>
                                        <p:tav tm="100000">
                                          <p:val>
                                            <p:strVal val="#ppt_y"/>
                                          </p:val>
                                        </p:tav>
                                      </p:tavLst>
                                    </p:anim>
                                  </p:childTnLst>
                                </p:cTn>
                              </p:par>
                              <p:par>
                                <p:cTn id="883" presetID="2" presetClass="exit" presetSubtype="8" fill="hold" grpId="1" nodeType="withEffect">
                                  <p:stCondLst>
                                    <p:cond delay="0"/>
                                  </p:stCondLst>
                                  <p:childTnLst>
                                    <p:anim calcmode="lin" valueType="num">
                                      <p:cBhvr additive="base">
                                        <p:cTn id="884" dur="5250"/>
                                        <p:tgtEl>
                                          <p:spTgt spid="151"/>
                                        </p:tgtEl>
                                        <p:attrNameLst>
                                          <p:attrName>ppt_x</p:attrName>
                                        </p:attrNameLst>
                                      </p:cBhvr>
                                      <p:tavLst>
                                        <p:tav tm="0">
                                          <p:val>
                                            <p:strVal val="ppt_x"/>
                                          </p:val>
                                        </p:tav>
                                        <p:tav tm="100000">
                                          <p:val>
                                            <p:strVal val="0-ppt_w/2"/>
                                          </p:val>
                                        </p:tav>
                                      </p:tavLst>
                                    </p:anim>
                                    <p:anim calcmode="lin" valueType="num">
                                      <p:cBhvr additive="base">
                                        <p:cTn id="885" dur="5250"/>
                                        <p:tgtEl>
                                          <p:spTgt spid="151"/>
                                        </p:tgtEl>
                                        <p:attrNameLst>
                                          <p:attrName>ppt_y</p:attrName>
                                        </p:attrNameLst>
                                      </p:cBhvr>
                                      <p:tavLst>
                                        <p:tav tm="0">
                                          <p:val>
                                            <p:strVal val="ppt_y"/>
                                          </p:val>
                                        </p:tav>
                                        <p:tav tm="100000">
                                          <p:val>
                                            <p:strVal val="ppt_y"/>
                                          </p:val>
                                        </p:tav>
                                      </p:tavLst>
                                    </p:anim>
                                    <p:set>
                                      <p:cBhvr>
                                        <p:cTn id="886" dur="1" fill="hold">
                                          <p:stCondLst>
                                            <p:cond delay="5249"/>
                                          </p:stCondLst>
                                        </p:cTn>
                                        <p:tgtEl>
                                          <p:spTgt spid="151"/>
                                        </p:tgtEl>
                                        <p:attrNameLst>
                                          <p:attrName>style.visibility</p:attrName>
                                        </p:attrNameLst>
                                      </p:cBhvr>
                                      <p:to>
                                        <p:strVal val="hidden"/>
                                      </p:to>
                                    </p:set>
                                  </p:childTnLst>
                                </p:cTn>
                              </p:par>
                              <p:par>
                                <p:cTn id="887" presetID="3" presetClass="exit" presetSubtype="5" fill="hold" grpId="2" nodeType="withEffect">
                                  <p:stCondLst>
                                    <p:cond delay="0"/>
                                  </p:stCondLst>
                                  <p:childTnLst>
                                    <p:animEffect transition="out" filter="blinds(vertical)">
                                      <p:cBhvr>
                                        <p:cTn id="888" dur="5250"/>
                                        <p:tgtEl>
                                          <p:spTgt spid="151"/>
                                        </p:tgtEl>
                                      </p:cBhvr>
                                    </p:animEffect>
                                    <p:set>
                                      <p:cBhvr>
                                        <p:cTn id="889" dur="1" fill="hold">
                                          <p:stCondLst>
                                            <p:cond delay="5249"/>
                                          </p:stCondLst>
                                        </p:cTn>
                                        <p:tgtEl>
                                          <p:spTgt spid="151"/>
                                        </p:tgtEl>
                                        <p:attrNameLst>
                                          <p:attrName>style.visibility</p:attrName>
                                        </p:attrNameLst>
                                      </p:cBhvr>
                                      <p:to>
                                        <p:strVal val="hidden"/>
                                      </p:to>
                                    </p:set>
                                  </p:childTnLst>
                                </p:cTn>
                              </p:par>
                              <p:par>
                                <p:cTn id="890" presetID="8" presetClass="emph" presetSubtype="0" fill="hold" grpId="3" nodeType="withEffect">
                                  <p:stCondLst>
                                    <p:cond delay="0"/>
                                  </p:stCondLst>
                                  <p:childTnLst>
                                    <p:animRot by="-21600000">
                                      <p:cBhvr>
                                        <p:cTn id="891" dur="5250" fill="hold"/>
                                        <p:tgtEl>
                                          <p:spTgt spid="151"/>
                                        </p:tgtEl>
                                        <p:attrNameLst>
                                          <p:attrName>r</p:attrName>
                                        </p:attrNameLst>
                                      </p:cBhvr>
                                    </p:animRot>
                                  </p:childTnLst>
                                </p:cTn>
                              </p:par>
                              <p:par>
                                <p:cTn id="892" presetID="2" presetClass="entr" presetSubtype="8" fill="hold" grpId="0" nodeType="withEffect">
                                  <p:stCondLst>
                                    <p:cond delay="0"/>
                                  </p:stCondLst>
                                  <p:childTnLst>
                                    <p:set>
                                      <p:cBhvr>
                                        <p:cTn id="893" dur="1" fill="hold">
                                          <p:stCondLst>
                                            <p:cond delay="0"/>
                                          </p:stCondLst>
                                        </p:cTn>
                                        <p:tgtEl>
                                          <p:spTgt spid="152"/>
                                        </p:tgtEl>
                                        <p:attrNameLst>
                                          <p:attrName>style.visibility</p:attrName>
                                        </p:attrNameLst>
                                      </p:cBhvr>
                                      <p:to>
                                        <p:strVal val="visible"/>
                                      </p:to>
                                    </p:set>
                                    <p:anim calcmode="lin" valueType="num">
                                      <p:cBhvr additive="base">
                                        <p:cTn id="894" dur="5250" fill="hold"/>
                                        <p:tgtEl>
                                          <p:spTgt spid="152"/>
                                        </p:tgtEl>
                                        <p:attrNameLst>
                                          <p:attrName>ppt_x</p:attrName>
                                        </p:attrNameLst>
                                      </p:cBhvr>
                                      <p:tavLst>
                                        <p:tav tm="0">
                                          <p:val>
                                            <p:strVal val="0-#ppt_w/2"/>
                                          </p:val>
                                        </p:tav>
                                        <p:tav tm="100000">
                                          <p:val>
                                            <p:strVal val="#ppt_x"/>
                                          </p:val>
                                        </p:tav>
                                      </p:tavLst>
                                    </p:anim>
                                    <p:anim calcmode="lin" valueType="num">
                                      <p:cBhvr additive="base">
                                        <p:cTn id="895" dur="5250" fill="hold"/>
                                        <p:tgtEl>
                                          <p:spTgt spid="152"/>
                                        </p:tgtEl>
                                        <p:attrNameLst>
                                          <p:attrName>ppt_y</p:attrName>
                                        </p:attrNameLst>
                                      </p:cBhvr>
                                      <p:tavLst>
                                        <p:tav tm="0">
                                          <p:val>
                                            <p:strVal val="#ppt_y"/>
                                          </p:val>
                                        </p:tav>
                                        <p:tav tm="100000">
                                          <p:val>
                                            <p:strVal val="#ppt_y"/>
                                          </p:val>
                                        </p:tav>
                                      </p:tavLst>
                                    </p:anim>
                                  </p:childTnLst>
                                </p:cTn>
                              </p:par>
                              <p:par>
                                <p:cTn id="896" presetID="2" presetClass="exit" presetSubtype="8" fill="hold" grpId="1" nodeType="withEffect">
                                  <p:stCondLst>
                                    <p:cond delay="0"/>
                                  </p:stCondLst>
                                  <p:childTnLst>
                                    <p:anim calcmode="lin" valueType="num">
                                      <p:cBhvr additive="base">
                                        <p:cTn id="897" dur="5250"/>
                                        <p:tgtEl>
                                          <p:spTgt spid="152"/>
                                        </p:tgtEl>
                                        <p:attrNameLst>
                                          <p:attrName>ppt_x</p:attrName>
                                        </p:attrNameLst>
                                      </p:cBhvr>
                                      <p:tavLst>
                                        <p:tav tm="0">
                                          <p:val>
                                            <p:strVal val="ppt_x"/>
                                          </p:val>
                                        </p:tav>
                                        <p:tav tm="100000">
                                          <p:val>
                                            <p:strVal val="0-ppt_w/2"/>
                                          </p:val>
                                        </p:tav>
                                      </p:tavLst>
                                    </p:anim>
                                    <p:anim calcmode="lin" valueType="num">
                                      <p:cBhvr additive="base">
                                        <p:cTn id="898" dur="5250"/>
                                        <p:tgtEl>
                                          <p:spTgt spid="152"/>
                                        </p:tgtEl>
                                        <p:attrNameLst>
                                          <p:attrName>ppt_y</p:attrName>
                                        </p:attrNameLst>
                                      </p:cBhvr>
                                      <p:tavLst>
                                        <p:tav tm="0">
                                          <p:val>
                                            <p:strVal val="ppt_y"/>
                                          </p:val>
                                        </p:tav>
                                        <p:tav tm="100000">
                                          <p:val>
                                            <p:strVal val="ppt_y"/>
                                          </p:val>
                                        </p:tav>
                                      </p:tavLst>
                                    </p:anim>
                                    <p:set>
                                      <p:cBhvr>
                                        <p:cTn id="899" dur="1" fill="hold">
                                          <p:stCondLst>
                                            <p:cond delay="5249"/>
                                          </p:stCondLst>
                                        </p:cTn>
                                        <p:tgtEl>
                                          <p:spTgt spid="152"/>
                                        </p:tgtEl>
                                        <p:attrNameLst>
                                          <p:attrName>style.visibility</p:attrName>
                                        </p:attrNameLst>
                                      </p:cBhvr>
                                      <p:to>
                                        <p:strVal val="hidden"/>
                                      </p:to>
                                    </p:set>
                                  </p:childTnLst>
                                </p:cTn>
                              </p:par>
                              <p:par>
                                <p:cTn id="900" presetID="3" presetClass="exit" presetSubtype="5" fill="hold" grpId="2" nodeType="withEffect">
                                  <p:stCondLst>
                                    <p:cond delay="0"/>
                                  </p:stCondLst>
                                  <p:childTnLst>
                                    <p:animEffect transition="out" filter="blinds(vertical)">
                                      <p:cBhvr>
                                        <p:cTn id="901" dur="5250"/>
                                        <p:tgtEl>
                                          <p:spTgt spid="152"/>
                                        </p:tgtEl>
                                      </p:cBhvr>
                                    </p:animEffect>
                                    <p:set>
                                      <p:cBhvr>
                                        <p:cTn id="902" dur="1" fill="hold">
                                          <p:stCondLst>
                                            <p:cond delay="5249"/>
                                          </p:stCondLst>
                                        </p:cTn>
                                        <p:tgtEl>
                                          <p:spTgt spid="152"/>
                                        </p:tgtEl>
                                        <p:attrNameLst>
                                          <p:attrName>style.visibility</p:attrName>
                                        </p:attrNameLst>
                                      </p:cBhvr>
                                      <p:to>
                                        <p:strVal val="hidden"/>
                                      </p:to>
                                    </p:set>
                                  </p:childTnLst>
                                </p:cTn>
                              </p:par>
                              <p:par>
                                <p:cTn id="903" presetID="8" presetClass="emph" presetSubtype="0" fill="hold" grpId="3" nodeType="withEffect">
                                  <p:stCondLst>
                                    <p:cond delay="0"/>
                                  </p:stCondLst>
                                  <p:childTnLst>
                                    <p:animRot by="-21600000">
                                      <p:cBhvr>
                                        <p:cTn id="904" dur="5250" fill="hold"/>
                                        <p:tgtEl>
                                          <p:spTgt spid="152"/>
                                        </p:tgtEl>
                                        <p:attrNameLst>
                                          <p:attrName>r</p:attrName>
                                        </p:attrNameLst>
                                      </p:cBhvr>
                                    </p:animRot>
                                  </p:childTnLst>
                                </p:cTn>
                              </p:par>
                              <p:par>
                                <p:cTn id="905" presetID="2" presetClass="entr" presetSubtype="8" fill="hold" grpId="0" nodeType="withEffect">
                                  <p:stCondLst>
                                    <p:cond delay="0"/>
                                  </p:stCondLst>
                                  <p:childTnLst>
                                    <p:set>
                                      <p:cBhvr>
                                        <p:cTn id="906" dur="1" fill="hold">
                                          <p:stCondLst>
                                            <p:cond delay="0"/>
                                          </p:stCondLst>
                                        </p:cTn>
                                        <p:tgtEl>
                                          <p:spTgt spid="153"/>
                                        </p:tgtEl>
                                        <p:attrNameLst>
                                          <p:attrName>style.visibility</p:attrName>
                                        </p:attrNameLst>
                                      </p:cBhvr>
                                      <p:to>
                                        <p:strVal val="visible"/>
                                      </p:to>
                                    </p:set>
                                    <p:anim calcmode="lin" valueType="num">
                                      <p:cBhvr additive="base">
                                        <p:cTn id="907" dur="5250" fill="hold"/>
                                        <p:tgtEl>
                                          <p:spTgt spid="153"/>
                                        </p:tgtEl>
                                        <p:attrNameLst>
                                          <p:attrName>ppt_x</p:attrName>
                                        </p:attrNameLst>
                                      </p:cBhvr>
                                      <p:tavLst>
                                        <p:tav tm="0">
                                          <p:val>
                                            <p:strVal val="0-#ppt_w/2"/>
                                          </p:val>
                                        </p:tav>
                                        <p:tav tm="100000">
                                          <p:val>
                                            <p:strVal val="#ppt_x"/>
                                          </p:val>
                                        </p:tav>
                                      </p:tavLst>
                                    </p:anim>
                                    <p:anim calcmode="lin" valueType="num">
                                      <p:cBhvr additive="base">
                                        <p:cTn id="908" dur="5250" fill="hold"/>
                                        <p:tgtEl>
                                          <p:spTgt spid="153"/>
                                        </p:tgtEl>
                                        <p:attrNameLst>
                                          <p:attrName>ppt_y</p:attrName>
                                        </p:attrNameLst>
                                      </p:cBhvr>
                                      <p:tavLst>
                                        <p:tav tm="0">
                                          <p:val>
                                            <p:strVal val="#ppt_y"/>
                                          </p:val>
                                        </p:tav>
                                        <p:tav tm="100000">
                                          <p:val>
                                            <p:strVal val="#ppt_y"/>
                                          </p:val>
                                        </p:tav>
                                      </p:tavLst>
                                    </p:anim>
                                  </p:childTnLst>
                                </p:cTn>
                              </p:par>
                              <p:par>
                                <p:cTn id="909" presetID="2" presetClass="exit" presetSubtype="8" fill="hold" grpId="1" nodeType="withEffect">
                                  <p:stCondLst>
                                    <p:cond delay="0"/>
                                  </p:stCondLst>
                                  <p:childTnLst>
                                    <p:anim calcmode="lin" valueType="num">
                                      <p:cBhvr additive="base">
                                        <p:cTn id="910" dur="5250"/>
                                        <p:tgtEl>
                                          <p:spTgt spid="153"/>
                                        </p:tgtEl>
                                        <p:attrNameLst>
                                          <p:attrName>ppt_x</p:attrName>
                                        </p:attrNameLst>
                                      </p:cBhvr>
                                      <p:tavLst>
                                        <p:tav tm="0">
                                          <p:val>
                                            <p:strVal val="ppt_x"/>
                                          </p:val>
                                        </p:tav>
                                        <p:tav tm="100000">
                                          <p:val>
                                            <p:strVal val="0-ppt_w/2"/>
                                          </p:val>
                                        </p:tav>
                                      </p:tavLst>
                                    </p:anim>
                                    <p:anim calcmode="lin" valueType="num">
                                      <p:cBhvr additive="base">
                                        <p:cTn id="911" dur="5250"/>
                                        <p:tgtEl>
                                          <p:spTgt spid="153"/>
                                        </p:tgtEl>
                                        <p:attrNameLst>
                                          <p:attrName>ppt_y</p:attrName>
                                        </p:attrNameLst>
                                      </p:cBhvr>
                                      <p:tavLst>
                                        <p:tav tm="0">
                                          <p:val>
                                            <p:strVal val="ppt_y"/>
                                          </p:val>
                                        </p:tav>
                                        <p:tav tm="100000">
                                          <p:val>
                                            <p:strVal val="ppt_y"/>
                                          </p:val>
                                        </p:tav>
                                      </p:tavLst>
                                    </p:anim>
                                    <p:set>
                                      <p:cBhvr>
                                        <p:cTn id="912" dur="1" fill="hold">
                                          <p:stCondLst>
                                            <p:cond delay="5249"/>
                                          </p:stCondLst>
                                        </p:cTn>
                                        <p:tgtEl>
                                          <p:spTgt spid="153"/>
                                        </p:tgtEl>
                                        <p:attrNameLst>
                                          <p:attrName>style.visibility</p:attrName>
                                        </p:attrNameLst>
                                      </p:cBhvr>
                                      <p:to>
                                        <p:strVal val="hidden"/>
                                      </p:to>
                                    </p:set>
                                  </p:childTnLst>
                                </p:cTn>
                              </p:par>
                              <p:par>
                                <p:cTn id="913" presetID="3" presetClass="exit" presetSubtype="5" fill="hold" grpId="2" nodeType="withEffect">
                                  <p:stCondLst>
                                    <p:cond delay="0"/>
                                  </p:stCondLst>
                                  <p:childTnLst>
                                    <p:animEffect transition="out" filter="blinds(vertical)">
                                      <p:cBhvr>
                                        <p:cTn id="914" dur="5250"/>
                                        <p:tgtEl>
                                          <p:spTgt spid="153"/>
                                        </p:tgtEl>
                                      </p:cBhvr>
                                    </p:animEffect>
                                    <p:set>
                                      <p:cBhvr>
                                        <p:cTn id="915" dur="1" fill="hold">
                                          <p:stCondLst>
                                            <p:cond delay="5249"/>
                                          </p:stCondLst>
                                        </p:cTn>
                                        <p:tgtEl>
                                          <p:spTgt spid="153"/>
                                        </p:tgtEl>
                                        <p:attrNameLst>
                                          <p:attrName>style.visibility</p:attrName>
                                        </p:attrNameLst>
                                      </p:cBhvr>
                                      <p:to>
                                        <p:strVal val="hidden"/>
                                      </p:to>
                                    </p:set>
                                  </p:childTnLst>
                                </p:cTn>
                              </p:par>
                              <p:par>
                                <p:cTn id="916" presetID="8" presetClass="emph" presetSubtype="0" fill="hold" grpId="3" nodeType="withEffect">
                                  <p:stCondLst>
                                    <p:cond delay="0"/>
                                  </p:stCondLst>
                                  <p:childTnLst>
                                    <p:animRot by="-21600000">
                                      <p:cBhvr>
                                        <p:cTn id="917" dur="5250" fill="hold"/>
                                        <p:tgtEl>
                                          <p:spTgt spid="153"/>
                                        </p:tgtEl>
                                        <p:attrNameLst>
                                          <p:attrName>r</p:attrName>
                                        </p:attrNameLst>
                                      </p:cBhvr>
                                    </p:animRot>
                                  </p:childTnLst>
                                </p:cTn>
                              </p:par>
                              <p:par>
                                <p:cTn id="918" presetID="2" presetClass="entr" presetSubtype="8" fill="hold" grpId="0" nodeType="withEffect">
                                  <p:stCondLst>
                                    <p:cond delay="0"/>
                                  </p:stCondLst>
                                  <p:childTnLst>
                                    <p:set>
                                      <p:cBhvr>
                                        <p:cTn id="919" dur="1" fill="hold">
                                          <p:stCondLst>
                                            <p:cond delay="0"/>
                                          </p:stCondLst>
                                        </p:cTn>
                                        <p:tgtEl>
                                          <p:spTgt spid="140"/>
                                        </p:tgtEl>
                                        <p:attrNameLst>
                                          <p:attrName>style.visibility</p:attrName>
                                        </p:attrNameLst>
                                      </p:cBhvr>
                                      <p:to>
                                        <p:strVal val="visible"/>
                                      </p:to>
                                    </p:set>
                                    <p:anim calcmode="lin" valueType="num">
                                      <p:cBhvr additive="base">
                                        <p:cTn id="920" dur="5250" fill="hold"/>
                                        <p:tgtEl>
                                          <p:spTgt spid="140"/>
                                        </p:tgtEl>
                                        <p:attrNameLst>
                                          <p:attrName>ppt_x</p:attrName>
                                        </p:attrNameLst>
                                      </p:cBhvr>
                                      <p:tavLst>
                                        <p:tav tm="0">
                                          <p:val>
                                            <p:strVal val="0-#ppt_w/2"/>
                                          </p:val>
                                        </p:tav>
                                        <p:tav tm="100000">
                                          <p:val>
                                            <p:strVal val="#ppt_x"/>
                                          </p:val>
                                        </p:tav>
                                      </p:tavLst>
                                    </p:anim>
                                    <p:anim calcmode="lin" valueType="num">
                                      <p:cBhvr additive="base">
                                        <p:cTn id="921" dur="5250" fill="hold"/>
                                        <p:tgtEl>
                                          <p:spTgt spid="140"/>
                                        </p:tgtEl>
                                        <p:attrNameLst>
                                          <p:attrName>ppt_y</p:attrName>
                                        </p:attrNameLst>
                                      </p:cBhvr>
                                      <p:tavLst>
                                        <p:tav tm="0">
                                          <p:val>
                                            <p:strVal val="#ppt_y"/>
                                          </p:val>
                                        </p:tav>
                                        <p:tav tm="100000">
                                          <p:val>
                                            <p:strVal val="#ppt_y"/>
                                          </p:val>
                                        </p:tav>
                                      </p:tavLst>
                                    </p:anim>
                                  </p:childTnLst>
                                </p:cTn>
                              </p:par>
                              <p:par>
                                <p:cTn id="922" presetID="2" presetClass="exit" presetSubtype="8" fill="hold" grpId="1" nodeType="withEffect">
                                  <p:stCondLst>
                                    <p:cond delay="0"/>
                                  </p:stCondLst>
                                  <p:childTnLst>
                                    <p:anim calcmode="lin" valueType="num">
                                      <p:cBhvr additive="base">
                                        <p:cTn id="923" dur="5250"/>
                                        <p:tgtEl>
                                          <p:spTgt spid="140"/>
                                        </p:tgtEl>
                                        <p:attrNameLst>
                                          <p:attrName>ppt_x</p:attrName>
                                        </p:attrNameLst>
                                      </p:cBhvr>
                                      <p:tavLst>
                                        <p:tav tm="0">
                                          <p:val>
                                            <p:strVal val="ppt_x"/>
                                          </p:val>
                                        </p:tav>
                                        <p:tav tm="100000">
                                          <p:val>
                                            <p:strVal val="0-ppt_w/2"/>
                                          </p:val>
                                        </p:tav>
                                      </p:tavLst>
                                    </p:anim>
                                    <p:anim calcmode="lin" valueType="num">
                                      <p:cBhvr additive="base">
                                        <p:cTn id="924" dur="5250"/>
                                        <p:tgtEl>
                                          <p:spTgt spid="140"/>
                                        </p:tgtEl>
                                        <p:attrNameLst>
                                          <p:attrName>ppt_y</p:attrName>
                                        </p:attrNameLst>
                                      </p:cBhvr>
                                      <p:tavLst>
                                        <p:tav tm="0">
                                          <p:val>
                                            <p:strVal val="ppt_y"/>
                                          </p:val>
                                        </p:tav>
                                        <p:tav tm="100000">
                                          <p:val>
                                            <p:strVal val="ppt_y"/>
                                          </p:val>
                                        </p:tav>
                                      </p:tavLst>
                                    </p:anim>
                                    <p:set>
                                      <p:cBhvr>
                                        <p:cTn id="925" dur="1" fill="hold">
                                          <p:stCondLst>
                                            <p:cond delay="5249"/>
                                          </p:stCondLst>
                                        </p:cTn>
                                        <p:tgtEl>
                                          <p:spTgt spid="140"/>
                                        </p:tgtEl>
                                        <p:attrNameLst>
                                          <p:attrName>style.visibility</p:attrName>
                                        </p:attrNameLst>
                                      </p:cBhvr>
                                      <p:to>
                                        <p:strVal val="hidden"/>
                                      </p:to>
                                    </p:set>
                                  </p:childTnLst>
                                </p:cTn>
                              </p:par>
                              <p:par>
                                <p:cTn id="926" presetID="3" presetClass="exit" presetSubtype="5" fill="hold" grpId="2" nodeType="withEffect">
                                  <p:stCondLst>
                                    <p:cond delay="0"/>
                                  </p:stCondLst>
                                  <p:childTnLst>
                                    <p:animEffect transition="out" filter="blinds(vertical)">
                                      <p:cBhvr>
                                        <p:cTn id="927" dur="5250"/>
                                        <p:tgtEl>
                                          <p:spTgt spid="140"/>
                                        </p:tgtEl>
                                      </p:cBhvr>
                                    </p:animEffect>
                                    <p:set>
                                      <p:cBhvr>
                                        <p:cTn id="928" dur="1" fill="hold">
                                          <p:stCondLst>
                                            <p:cond delay="5249"/>
                                          </p:stCondLst>
                                        </p:cTn>
                                        <p:tgtEl>
                                          <p:spTgt spid="140"/>
                                        </p:tgtEl>
                                        <p:attrNameLst>
                                          <p:attrName>style.visibility</p:attrName>
                                        </p:attrNameLst>
                                      </p:cBhvr>
                                      <p:to>
                                        <p:strVal val="hidden"/>
                                      </p:to>
                                    </p:set>
                                  </p:childTnLst>
                                </p:cTn>
                              </p:par>
                              <p:par>
                                <p:cTn id="929" presetID="8" presetClass="emph" presetSubtype="0" fill="hold" grpId="3" nodeType="withEffect">
                                  <p:stCondLst>
                                    <p:cond delay="0"/>
                                  </p:stCondLst>
                                  <p:childTnLst>
                                    <p:animRot by="-21600000">
                                      <p:cBhvr>
                                        <p:cTn id="930" dur="5250" fill="hold"/>
                                        <p:tgtEl>
                                          <p:spTgt spid="140"/>
                                        </p:tgtEl>
                                        <p:attrNameLst>
                                          <p:attrName>r</p:attrName>
                                        </p:attrNameLst>
                                      </p:cBhvr>
                                    </p:animRot>
                                  </p:childTnLst>
                                </p:cTn>
                              </p:par>
                              <p:par>
                                <p:cTn id="931" presetID="2" presetClass="entr" presetSubtype="8" fill="hold" grpId="0" nodeType="withEffect">
                                  <p:stCondLst>
                                    <p:cond delay="0"/>
                                  </p:stCondLst>
                                  <p:childTnLst>
                                    <p:set>
                                      <p:cBhvr>
                                        <p:cTn id="932" dur="1" fill="hold">
                                          <p:stCondLst>
                                            <p:cond delay="0"/>
                                          </p:stCondLst>
                                        </p:cTn>
                                        <p:tgtEl>
                                          <p:spTgt spid="141"/>
                                        </p:tgtEl>
                                        <p:attrNameLst>
                                          <p:attrName>style.visibility</p:attrName>
                                        </p:attrNameLst>
                                      </p:cBhvr>
                                      <p:to>
                                        <p:strVal val="visible"/>
                                      </p:to>
                                    </p:set>
                                    <p:anim calcmode="lin" valueType="num">
                                      <p:cBhvr additive="base">
                                        <p:cTn id="933" dur="5250" fill="hold"/>
                                        <p:tgtEl>
                                          <p:spTgt spid="141"/>
                                        </p:tgtEl>
                                        <p:attrNameLst>
                                          <p:attrName>ppt_x</p:attrName>
                                        </p:attrNameLst>
                                      </p:cBhvr>
                                      <p:tavLst>
                                        <p:tav tm="0">
                                          <p:val>
                                            <p:strVal val="0-#ppt_w/2"/>
                                          </p:val>
                                        </p:tav>
                                        <p:tav tm="100000">
                                          <p:val>
                                            <p:strVal val="#ppt_x"/>
                                          </p:val>
                                        </p:tav>
                                      </p:tavLst>
                                    </p:anim>
                                    <p:anim calcmode="lin" valueType="num">
                                      <p:cBhvr additive="base">
                                        <p:cTn id="934" dur="5250" fill="hold"/>
                                        <p:tgtEl>
                                          <p:spTgt spid="141"/>
                                        </p:tgtEl>
                                        <p:attrNameLst>
                                          <p:attrName>ppt_y</p:attrName>
                                        </p:attrNameLst>
                                      </p:cBhvr>
                                      <p:tavLst>
                                        <p:tav tm="0">
                                          <p:val>
                                            <p:strVal val="#ppt_y"/>
                                          </p:val>
                                        </p:tav>
                                        <p:tav tm="100000">
                                          <p:val>
                                            <p:strVal val="#ppt_y"/>
                                          </p:val>
                                        </p:tav>
                                      </p:tavLst>
                                    </p:anim>
                                  </p:childTnLst>
                                </p:cTn>
                              </p:par>
                              <p:par>
                                <p:cTn id="935" presetID="2" presetClass="exit" presetSubtype="8" fill="hold" grpId="1" nodeType="withEffect">
                                  <p:stCondLst>
                                    <p:cond delay="0"/>
                                  </p:stCondLst>
                                  <p:childTnLst>
                                    <p:anim calcmode="lin" valueType="num">
                                      <p:cBhvr additive="base">
                                        <p:cTn id="936" dur="5250"/>
                                        <p:tgtEl>
                                          <p:spTgt spid="141"/>
                                        </p:tgtEl>
                                        <p:attrNameLst>
                                          <p:attrName>ppt_x</p:attrName>
                                        </p:attrNameLst>
                                      </p:cBhvr>
                                      <p:tavLst>
                                        <p:tav tm="0">
                                          <p:val>
                                            <p:strVal val="ppt_x"/>
                                          </p:val>
                                        </p:tav>
                                        <p:tav tm="100000">
                                          <p:val>
                                            <p:strVal val="0-ppt_w/2"/>
                                          </p:val>
                                        </p:tav>
                                      </p:tavLst>
                                    </p:anim>
                                    <p:anim calcmode="lin" valueType="num">
                                      <p:cBhvr additive="base">
                                        <p:cTn id="937" dur="5250"/>
                                        <p:tgtEl>
                                          <p:spTgt spid="141"/>
                                        </p:tgtEl>
                                        <p:attrNameLst>
                                          <p:attrName>ppt_y</p:attrName>
                                        </p:attrNameLst>
                                      </p:cBhvr>
                                      <p:tavLst>
                                        <p:tav tm="0">
                                          <p:val>
                                            <p:strVal val="ppt_y"/>
                                          </p:val>
                                        </p:tav>
                                        <p:tav tm="100000">
                                          <p:val>
                                            <p:strVal val="ppt_y"/>
                                          </p:val>
                                        </p:tav>
                                      </p:tavLst>
                                    </p:anim>
                                    <p:set>
                                      <p:cBhvr>
                                        <p:cTn id="938" dur="1" fill="hold">
                                          <p:stCondLst>
                                            <p:cond delay="5249"/>
                                          </p:stCondLst>
                                        </p:cTn>
                                        <p:tgtEl>
                                          <p:spTgt spid="141"/>
                                        </p:tgtEl>
                                        <p:attrNameLst>
                                          <p:attrName>style.visibility</p:attrName>
                                        </p:attrNameLst>
                                      </p:cBhvr>
                                      <p:to>
                                        <p:strVal val="hidden"/>
                                      </p:to>
                                    </p:set>
                                  </p:childTnLst>
                                </p:cTn>
                              </p:par>
                              <p:par>
                                <p:cTn id="939" presetID="3" presetClass="exit" presetSubtype="5" fill="hold" grpId="2" nodeType="withEffect">
                                  <p:stCondLst>
                                    <p:cond delay="0"/>
                                  </p:stCondLst>
                                  <p:childTnLst>
                                    <p:animEffect transition="out" filter="blinds(vertical)">
                                      <p:cBhvr>
                                        <p:cTn id="940" dur="5250"/>
                                        <p:tgtEl>
                                          <p:spTgt spid="141"/>
                                        </p:tgtEl>
                                      </p:cBhvr>
                                    </p:animEffect>
                                    <p:set>
                                      <p:cBhvr>
                                        <p:cTn id="941" dur="1" fill="hold">
                                          <p:stCondLst>
                                            <p:cond delay="5249"/>
                                          </p:stCondLst>
                                        </p:cTn>
                                        <p:tgtEl>
                                          <p:spTgt spid="141"/>
                                        </p:tgtEl>
                                        <p:attrNameLst>
                                          <p:attrName>style.visibility</p:attrName>
                                        </p:attrNameLst>
                                      </p:cBhvr>
                                      <p:to>
                                        <p:strVal val="hidden"/>
                                      </p:to>
                                    </p:set>
                                  </p:childTnLst>
                                </p:cTn>
                              </p:par>
                              <p:par>
                                <p:cTn id="942" presetID="8" presetClass="emph" presetSubtype="0" fill="hold" grpId="3" nodeType="withEffect">
                                  <p:stCondLst>
                                    <p:cond delay="0"/>
                                  </p:stCondLst>
                                  <p:childTnLst>
                                    <p:animRot by="-21600000">
                                      <p:cBhvr>
                                        <p:cTn id="943" dur="5250" fill="hold"/>
                                        <p:tgtEl>
                                          <p:spTgt spid="141"/>
                                        </p:tgtEl>
                                        <p:attrNameLst>
                                          <p:attrName>r</p:attrName>
                                        </p:attrNameLst>
                                      </p:cBhvr>
                                    </p:animRot>
                                  </p:childTnLst>
                                </p:cTn>
                              </p:par>
                              <p:par>
                                <p:cTn id="944" presetID="2" presetClass="entr" presetSubtype="8" fill="hold" grpId="0" nodeType="withEffect">
                                  <p:stCondLst>
                                    <p:cond delay="0"/>
                                  </p:stCondLst>
                                  <p:childTnLst>
                                    <p:set>
                                      <p:cBhvr>
                                        <p:cTn id="945" dur="1" fill="hold">
                                          <p:stCondLst>
                                            <p:cond delay="0"/>
                                          </p:stCondLst>
                                        </p:cTn>
                                        <p:tgtEl>
                                          <p:spTgt spid="142"/>
                                        </p:tgtEl>
                                        <p:attrNameLst>
                                          <p:attrName>style.visibility</p:attrName>
                                        </p:attrNameLst>
                                      </p:cBhvr>
                                      <p:to>
                                        <p:strVal val="visible"/>
                                      </p:to>
                                    </p:set>
                                    <p:anim calcmode="lin" valueType="num">
                                      <p:cBhvr additive="base">
                                        <p:cTn id="946" dur="5250" fill="hold"/>
                                        <p:tgtEl>
                                          <p:spTgt spid="142"/>
                                        </p:tgtEl>
                                        <p:attrNameLst>
                                          <p:attrName>ppt_x</p:attrName>
                                        </p:attrNameLst>
                                      </p:cBhvr>
                                      <p:tavLst>
                                        <p:tav tm="0">
                                          <p:val>
                                            <p:strVal val="0-#ppt_w/2"/>
                                          </p:val>
                                        </p:tav>
                                        <p:tav tm="100000">
                                          <p:val>
                                            <p:strVal val="#ppt_x"/>
                                          </p:val>
                                        </p:tav>
                                      </p:tavLst>
                                    </p:anim>
                                    <p:anim calcmode="lin" valueType="num">
                                      <p:cBhvr additive="base">
                                        <p:cTn id="947" dur="5250" fill="hold"/>
                                        <p:tgtEl>
                                          <p:spTgt spid="142"/>
                                        </p:tgtEl>
                                        <p:attrNameLst>
                                          <p:attrName>ppt_y</p:attrName>
                                        </p:attrNameLst>
                                      </p:cBhvr>
                                      <p:tavLst>
                                        <p:tav tm="0">
                                          <p:val>
                                            <p:strVal val="#ppt_y"/>
                                          </p:val>
                                        </p:tav>
                                        <p:tav tm="100000">
                                          <p:val>
                                            <p:strVal val="#ppt_y"/>
                                          </p:val>
                                        </p:tav>
                                      </p:tavLst>
                                    </p:anim>
                                  </p:childTnLst>
                                </p:cTn>
                              </p:par>
                              <p:par>
                                <p:cTn id="948" presetID="2" presetClass="exit" presetSubtype="8" fill="hold" grpId="1" nodeType="withEffect">
                                  <p:stCondLst>
                                    <p:cond delay="0"/>
                                  </p:stCondLst>
                                  <p:childTnLst>
                                    <p:anim calcmode="lin" valueType="num">
                                      <p:cBhvr additive="base">
                                        <p:cTn id="949" dur="5250"/>
                                        <p:tgtEl>
                                          <p:spTgt spid="142"/>
                                        </p:tgtEl>
                                        <p:attrNameLst>
                                          <p:attrName>ppt_x</p:attrName>
                                        </p:attrNameLst>
                                      </p:cBhvr>
                                      <p:tavLst>
                                        <p:tav tm="0">
                                          <p:val>
                                            <p:strVal val="ppt_x"/>
                                          </p:val>
                                        </p:tav>
                                        <p:tav tm="100000">
                                          <p:val>
                                            <p:strVal val="0-ppt_w/2"/>
                                          </p:val>
                                        </p:tav>
                                      </p:tavLst>
                                    </p:anim>
                                    <p:anim calcmode="lin" valueType="num">
                                      <p:cBhvr additive="base">
                                        <p:cTn id="950" dur="5250"/>
                                        <p:tgtEl>
                                          <p:spTgt spid="142"/>
                                        </p:tgtEl>
                                        <p:attrNameLst>
                                          <p:attrName>ppt_y</p:attrName>
                                        </p:attrNameLst>
                                      </p:cBhvr>
                                      <p:tavLst>
                                        <p:tav tm="0">
                                          <p:val>
                                            <p:strVal val="ppt_y"/>
                                          </p:val>
                                        </p:tav>
                                        <p:tav tm="100000">
                                          <p:val>
                                            <p:strVal val="ppt_y"/>
                                          </p:val>
                                        </p:tav>
                                      </p:tavLst>
                                    </p:anim>
                                    <p:set>
                                      <p:cBhvr>
                                        <p:cTn id="951" dur="1" fill="hold">
                                          <p:stCondLst>
                                            <p:cond delay="5249"/>
                                          </p:stCondLst>
                                        </p:cTn>
                                        <p:tgtEl>
                                          <p:spTgt spid="142"/>
                                        </p:tgtEl>
                                        <p:attrNameLst>
                                          <p:attrName>style.visibility</p:attrName>
                                        </p:attrNameLst>
                                      </p:cBhvr>
                                      <p:to>
                                        <p:strVal val="hidden"/>
                                      </p:to>
                                    </p:set>
                                  </p:childTnLst>
                                </p:cTn>
                              </p:par>
                              <p:par>
                                <p:cTn id="952" presetID="3" presetClass="exit" presetSubtype="5" fill="hold" grpId="2" nodeType="withEffect">
                                  <p:stCondLst>
                                    <p:cond delay="0"/>
                                  </p:stCondLst>
                                  <p:childTnLst>
                                    <p:animEffect transition="out" filter="blinds(vertical)">
                                      <p:cBhvr>
                                        <p:cTn id="953" dur="5250"/>
                                        <p:tgtEl>
                                          <p:spTgt spid="142"/>
                                        </p:tgtEl>
                                      </p:cBhvr>
                                    </p:animEffect>
                                    <p:set>
                                      <p:cBhvr>
                                        <p:cTn id="954" dur="1" fill="hold">
                                          <p:stCondLst>
                                            <p:cond delay="5249"/>
                                          </p:stCondLst>
                                        </p:cTn>
                                        <p:tgtEl>
                                          <p:spTgt spid="142"/>
                                        </p:tgtEl>
                                        <p:attrNameLst>
                                          <p:attrName>style.visibility</p:attrName>
                                        </p:attrNameLst>
                                      </p:cBhvr>
                                      <p:to>
                                        <p:strVal val="hidden"/>
                                      </p:to>
                                    </p:set>
                                  </p:childTnLst>
                                </p:cTn>
                              </p:par>
                              <p:par>
                                <p:cTn id="955" presetID="8" presetClass="emph" presetSubtype="0" fill="hold" grpId="3" nodeType="withEffect">
                                  <p:stCondLst>
                                    <p:cond delay="0"/>
                                  </p:stCondLst>
                                  <p:childTnLst>
                                    <p:animRot by="-21600000">
                                      <p:cBhvr>
                                        <p:cTn id="956" dur="5250" fill="hold"/>
                                        <p:tgtEl>
                                          <p:spTgt spid="142"/>
                                        </p:tgtEl>
                                        <p:attrNameLst>
                                          <p:attrName>r</p:attrName>
                                        </p:attrNameLst>
                                      </p:cBhvr>
                                    </p:animRot>
                                  </p:childTnLst>
                                </p:cTn>
                              </p:par>
                              <p:par>
                                <p:cTn id="957" presetID="2" presetClass="entr" presetSubtype="8" fill="hold" grpId="0" nodeType="withEffect">
                                  <p:stCondLst>
                                    <p:cond delay="0"/>
                                  </p:stCondLst>
                                  <p:childTnLst>
                                    <p:set>
                                      <p:cBhvr>
                                        <p:cTn id="958" dur="1" fill="hold">
                                          <p:stCondLst>
                                            <p:cond delay="0"/>
                                          </p:stCondLst>
                                        </p:cTn>
                                        <p:tgtEl>
                                          <p:spTgt spid="143"/>
                                        </p:tgtEl>
                                        <p:attrNameLst>
                                          <p:attrName>style.visibility</p:attrName>
                                        </p:attrNameLst>
                                      </p:cBhvr>
                                      <p:to>
                                        <p:strVal val="visible"/>
                                      </p:to>
                                    </p:set>
                                    <p:anim calcmode="lin" valueType="num">
                                      <p:cBhvr additive="base">
                                        <p:cTn id="959" dur="5250" fill="hold"/>
                                        <p:tgtEl>
                                          <p:spTgt spid="143"/>
                                        </p:tgtEl>
                                        <p:attrNameLst>
                                          <p:attrName>ppt_x</p:attrName>
                                        </p:attrNameLst>
                                      </p:cBhvr>
                                      <p:tavLst>
                                        <p:tav tm="0">
                                          <p:val>
                                            <p:strVal val="0-#ppt_w/2"/>
                                          </p:val>
                                        </p:tav>
                                        <p:tav tm="100000">
                                          <p:val>
                                            <p:strVal val="#ppt_x"/>
                                          </p:val>
                                        </p:tav>
                                      </p:tavLst>
                                    </p:anim>
                                    <p:anim calcmode="lin" valueType="num">
                                      <p:cBhvr additive="base">
                                        <p:cTn id="960" dur="5250" fill="hold"/>
                                        <p:tgtEl>
                                          <p:spTgt spid="143"/>
                                        </p:tgtEl>
                                        <p:attrNameLst>
                                          <p:attrName>ppt_y</p:attrName>
                                        </p:attrNameLst>
                                      </p:cBhvr>
                                      <p:tavLst>
                                        <p:tav tm="0">
                                          <p:val>
                                            <p:strVal val="#ppt_y"/>
                                          </p:val>
                                        </p:tav>
                                        <p:tav tm="100000">
                                          <p:val>
                                            <p:strVal val="#ppt_y"/>
                                          </p:val>
                                        </p:tav>
                                      </p:tavLst>
                                    </p:anim>
                                  </p:childTnLst>
                                </p:cTn>
                              </p:par>
                              <p:par>
                                <p:cTn id="961" presetID="2" presetClass="exit" presetSubtype="8" fill="hold" grpId="1" nodeType="withEffect">
                                  <p:stCondLst>
                                    <p:cond delay="0"/>
                                  </p:stCondLst>
                                  <p:childTnLst>
                                    <p:anim calcmode="lin" valueType="num">
                                      <p:cBhvr additive="base">
                                        <p:cTn id="962" dur="5250"/>
                                        <p:tgtEl>
                                          <p:spTgt spid="143"/>
                                        </p:tgtEl>
                                        <p:attrNameLst>
                                          <p:attrName>ppt_x</p:attrName>
                                        </p:attrNameLst>
                                      </p:cBhvr>
                                      <p:tavLst>
                                        <p:tav tm="0">
                                          <p:val>
                                            <p:strVal val="ppt_x"/>
                                          </p:val>
                                        </p:tav>
                                        <p:tav tm="100000">
                                          <p:val>
                                            <p:strVal val="0-ppt_w/2"/>
                                          </p:val>
                                        </p:tav>
                                      </p:tavLst>
                                    </p:anim>
                                    <p:anim calcmode="lin" valueType="num">
                                      <p:cBhvr additive="base">
                                        <p:cTn id="963" dur="5250"/>
                                        <p:tgtEl>
                                          <p:spTgt spid="143"/>
                                        </p:tgtEl>
                                        <p:attrNameLst>
                                          <p:attrName>ppt_y</p:attrName>
                                        </p:attrNameLst>
                                      </p:cBhvr>
                                      <p:tavLst>
                                        <p:tav tm="0">
                                          <p:val>
                                            <p:strVal val="ppt_y"/>
                                          </p:val>
                                        </p:tav>
                                        <p:tav tm="100000">
                                          <p:val>
                                            <p:strVal val="ppt_y"/>
                                          </p:val>
                                        </p:tav>
                                      </p:tavLst>
                                    </p:anim>
                                    <p:set>
                                      <p:cBhvr>
                                        <p:cTn id="964" dur="1" fill="hold">
                                          <p:stCondLst>
                                            <p:cond delay="5249"/>
                                          </p:stCondLst>
                                        </p:cTn>
                                        <p:tgtEl>
                                          <p:spTgt spid="143"/>
                                        </p:tgtEl>
                                        <p:attrNameLst>
                                          <p:attrName>style.visibility</p:attrName>
                                        </p:attrNameLst>
                                      </p:cBhvr>
                                      <p:to>
                                        <p:strVal val="hidden"/>
                                      </p:to>
                                    </p:set>
                                  </p:childTnLst>
                                </p:cTn>
                              </p:par>
                              <p:par>
                                <p:cTn id="965" presetID="3" presetClass="exit" presetSubtype="5" fill="hold" grpId="2" nodeType="withEffect">
                                  <p:stCondLst>
                                    <p:cond delay="0"/>
                                  </p:stCondLst>
                                  <p:childTnLst>
                                    <p:animEffect transition="out" filter="blinds(vertical)">
                                      <p:cBhvr>
                                        <p:cTn id="966" dur="5250"/>
                                        <p:tgtEl>
                                          <p:spTgt spid="143"/>
                                        </p:tgtEl>
                                      </p:cBhvr>
                                    </p:animEffect>
                                    <p:set>
                                      <p:cBhvr>
                                        <p:cTn id="967" dur="1" fill="hold">
                                          <p:stCondLst>
                                            <p:cond delay="5249"/>
                                          </p:stCondLst>
                                        </p:cTn>
                                        <p:tgtEl>
                                          <p:spTgt spid="143"/>
                                        </p:tgtEl>
                                        <p:attrNameLst>
                                          <p:attrName>style.visibility</p:attrName>
                                        </p:attrNameLst>
                                      </p:cBhvr>
                                      <p:to>
                                        <p:strVal val="hidden"/>
                                      </p:to>
                                    </p:set>
                                  </p:childTnLst>
                                </p:cTn>
                              </p:par>
                              <p:par>
                                <p:cTn id="968" presetID="8" presetClass="emph" presetSubtype="0" fill="hold" grpId="3" nodeType="withEffect">
                                  <p:stCondLst>
                                    <p:cond delay="0"/>
                                  </p:stCondLst>
                                  <p:childTnLst>
                                    <p:animRot by="-21600000">
                                      <p:cBhvr>
                                        <p:cTn id="969" dur="5250" fill="hold"/>
                                        <p:tgtEl>
                                          <p:spTgt spid="143"/>
                                        </p:tgtEl>
                                        <p:attrNameLst>
                                          <p:attrName>r</p:attrName>
                                        </p:attrNameLst>
                                      </p:cBhvr>
                                    </p:animRot>
                                  </p:childTnLst>
                                </p:cTn>
                              </p:par>
                              <p:par>
                                <p:cTn id="970" presetID="2" presetClass="entr" presetSubtype="8" fill="hold" grpId="0" nodeType="withEffect">
                                  <p:stCondLst>
                                    <p:cond delay="0"/>
                                  </p:stCondLst>
                                  <p:childTnLst>
                                    <p:set>
                                      <p:cBhvr>
                                        <p:cTn id="971" dur="1" fill="hold">
                                          <p:stCondLst>
                                            <p:cond delay="0"/>
                                          </p:stCondLst>
                                        </p:cTn>
                                        <p:tgtEl>
                                          <p:spTgt spid="144"/>
                                        </p:tgtEl>
                                        <p:attrNameLst>
                                          <p:attrName>style.visibility</p:attrName>
                                        </p:attrNameLst>
                                      </p:cBhvr>
                                      <p:to>
                                        <p:strVal val="visible"/>
                                      </p:to>
                                    </p:set>
                                    <p:anim calcmode="lin" valueType="num">
                                      <p:cBhvr additive="base">
                                        <p:cTn id="972" dur="5250" fill="hold"/>
                                        <p:tgtEl>
                                          <p:spTgt spid="144"/>
                                        </p:tgtEl>
                                        <p:attrNameLst>
                                          <p:attrName>ppt_x</p:attrName>
                                        </p:attrNameLst>
                                      </p:cBhvr>
                                      <p:tavLst>
                                        <p:tav tm="0">
                                          <p:val>
                                            <p:strVal val="0-#ppt_w/2"/>
                                          </p:val>
                                        </p:tav>
                                        <p:tav tm="100000">
                                          <p:val>
                                            <p:strVal val="#ppt_x"/>
                                          </p:val>
                                        </p:tav>
                                      </p:tavLst>
                                    </p:anim>
                                    <p:anim calcmode="lin" valueType="num">
                                      <p:cBhvr additive="base">
                                        <p:cTn id="973" dur="5250" fill="hold"/>
                                        <p:tgtEl>
                                          <p:spTgt spid="144"/>
                                        </p:tgtEl>
                                        <p:attrNameLst>
                                          <p:attrName>ppt_y</p:attrName>
                                        </p:attrNameLst>
                                      </p:cBhvr>
                                      <p:tavLst>
                                        <p:tav tm="0">
                                          <p:val>
                                            <p:strVal val="#ppt_y"/>
                                          </p:val>
                                        </p:tav>
                                        <p:tav tm="100000">
                                          <p:val>
                                            <p:strVal val="#ppt_y"/>
                                          </p:val>
                                        </p:tav>
                                      </p:tavLst>
                                    </p:anim>
                                  </p:childTnLst>
                                </p:cTn>
                              </p:par>
                              <p:par>
                                <p:cTn id="974" presetID="2" presetClass="exit" presetSubtype="8" fill="hold" grpId="1" nodeType="withEffect">
                                  <p:stCondLst>
                                    <p:cond delay="0"/>
                                  </p:stCondLst>
                                  <p:childTnLst>
                                    <p:anim calcmode="lin" valueType="num">
                                      <p:cBhvr additive="base">
                                        <p:cTn id="975" dur="5250"/>
                                        <p:tgtEl>
                                          <p:spTgt spid="144"/>
                                        </p:tgtEl>
                                        <p:attrNameLst>
                                          <p:attrName>ppt_x</p:attrName>
                                        </p:attrNameLst>
                                      </p:cBhvr>
                                      <p:tavLst>
                                        <p:tav tm="0">
                                          <p:val>
                                            <p:strVal val="ppt_x"/>
                                          </p:val>
                                        </p:tav>
                                        <p:tav tm="100000">
                                          <p:val>
                                            <p:strVal val="0-ppt_w/2"/>
                                          </p:val>
                                        </p:tav>
                                      </p:tavLst>
                                    </p:anim>
                                    <p:anim calcmode="lin" valueType="num">
                                      <p:cBhvr additive="base">
                                        <p:cTn id="976" dur="5250"/>
                                        <p:tgtEl>
                                          <p:spTgt spid="144"/>
                                        </p:tgtEl>
                                        <p:attrNameLst>
                                          <p:attrName>ppt_y</p:attrName>
                                        </p:attrNameLst>
                                      </p:cBhvr>
                                      <p:tavLst>
                                        <p:tav tm="0">
                                          <p:val>
                                            <p:strVal val="ppt_y"/>
                                          </p:val>
                                        </p:tav>
                                        <p:tav tm="100000">
                                          <p:val>
                                            <p:strVal val="ppt_y"/>
                                          </p:val>
                                        </p:tav>
                                      </p:tavLst>
                                    </p:anim>
                                    <p:set>
                                      <p:cBhvr>
                                        <p:cTn id="977" dur="1" fill="hold">
                                          <p:stCondLst>
                                            <p:cond delay="5249"/>
                                          </p:stCondLst>
                                        </p:cTn>
                                        <p:tgtEl>
                                          <p:spTgt spid="144"/>
                                        </p:tgtEl>
                                        <p:attrNameLst>
                                          <p:attrName>style.visibility</p:attrName>
                                        </p:attrNameLst>
                                      </p:cBhvr>
                                      <p:to>
                                        <p:strVal val="hidden"/>
                                      </p:to>
                                    </p:set>
                                  </p:childTnLst>
                                </p:cTn>
                              </p:par>
                              <p:par>
                                <p:cTn id="978" presetID="3" presetClass="exit" presetSubtype="5" fill="hold" grpId="2" nodeType="withEffect">
                                  <p:stCondLst>
                                    <p:cond delay="0"/>
                                  </p:stCondLst>
                                  <p:childTnLst>
                                    <p:animEffect transition="out" filter="blinds(vertical)">
                                      <p:cBhvr>
                                        <p:cTn id="979" dur="5250"/>
                                        <p:tgtEl>
                                          <p:spTgt spid="144"/>
                                        </p:tgtEl>
                                      </p:cBhvr>
                                    </p:animEffect>
                                    <p:set>
                                      <p:cBhvr>
                                        <p:cTn id="980" dur="1" fill="hold">
                                          <p:stCondLst>
                                            <p:cond delay="5249"/>
                                          </p:stCondLst>
                                        </p:cTn>
                                        <p:tgtEl>
                                          <p:spTgt spid="144"/>
                                        </p:tgtEl>
                                        <p:attrNameLst>
                                          <p:attrName>style.visibility</p:attrName>
                                        </p:attrNameLst>
                                      </p:cBhvr>
                                      <p:to>
                                        <p:strVal val="hidden"/>
                                      </p:to>
                                    </p:set>
                                  </p:childTnLst>
                                </p:cTn>
                              </p:par>
                              <p:par>
                                <p:cTn id="981" presetID="8" presetClass="emph" presetSubtype="0" fill="hold" grpId="3" nodeType="withEffect">
                                  <p:stCondLst>
                                    <p:cond delay="0"/>
                                  </p:stCondLst>
                                  <p:childTnLst>
                                    <p:animRot by="-21600000">
                                      <p:cBhvr>
                                        <p:cTn id="982" dur="5250" fill="hold"/>
                                        <p:tgtEl>
                                          <p:spTgt spid="144"/>
                                        </p:tgtEl>
                                        <p:attrNameLst>
                                          <p:attrName>r</p:attrName>
                                        </p:attrNameLst>
                                      </p:cBhvr>
                                    </p:animRot>
                                  </p:childTnLst>
                                </p:cTn>
                              </p:par>
                              <p:par>
                                <p:cTn id="983" presetID="2" presetClass="entr" presetSubtype="8" fill="hold" grpId="0" nodeType="withEffect">
                                  <p:stCondLst>
                                    <p:cond delay="0"/>
                                  </p:stCondLst>
                                  <p:childTnLst>
                                    <p:set>
                                      <p:cBhvr>
                                        <p:cTn id="984" dur="1" fill="hold">
                                          <p:stCondLst>
                                            <p:cond delay="0"/>
                                          </p:stCondLst>
                                        </p:cTn>
                                        <p:tgtEl>
                                          <p:spTgt spid="145"/>
                                        </p:tgtEl>
                                        <p:attrNameLst>
                                          <p:attrName>style.visibility</p:attrName>
                                        </p:attrNameLst>
                                      </p:cBhvr>
                                      <p:to>
                                        <p:strVal val="visible"/>
                                      </p:to>
                                    </p:set>
                                    <p:anim calcmode="lin" valueType="num">
                                      <p:cBhvr additive="base">
                                        <p:cTn id="985" dur="5250" fill="hold"/>
                                        <p:tgtEl>
                                          <p:spTgt spid="145"/>
                                        </p:tgtEl>
                                        <p:attrNameLst>
                                          <p:attrName>ppt_x</p:attrName>
                                        </p:attrNameLst>
                                      </p:cBhvr>
                                      <p:tavLst>
                                        <p:tav tm="0">
                                          <p:val>
                                            <p:strVal val="0-#ppt_w/2"/>
                                          </p:val>
                                        </p:tav>
                                        <p:tav tm="100000">
                                          <p:val>
                                            <p:strVal val="#ppt_x"/>
                                          </p:val>
                                        </p:tav>
                                      </p:tavLst>
                                    </p:anim>
                                    <p:anim calcmode="lin" valueType="num">
                                      <p:cBhvr additive="base">
                                        <p:cTn id="986" dur="5250" fill="hold"/>
                                        <p:tgtEl>
                                          <p:spTgt spid="145"/>
                                        </p:tgtEl>
                                        <p:attrNameLst>
                                          <p:attrName>ppt_y</p:attrName>
                                        </p:attrNameLst>
                                      </p:cBhvr>
                                      <p:tavLst>
                                        <p:tav tm="0">
                                          <p:val>
                                            <p:strVal val="#ppt_y"/>
                                          </p:val>
                                        </p:tav>
                                        <p:tav tm="100000">
                                          <p:val>
                                            <p:strVal val="#ppt_y"/>
                                          </p:val>
                                        </p:tav>
                                      </p:tavLst>
                                    </p:anim>
                                  </p:childTnLst>
                                </p:cTn>
                              </p:par>
                              <p:par>
                                <p:cTn id="987" presetID="2" presetClass="exit" presetSubtype="8" fill="hold" grpId="1" nodeType="withEffect">
                                  <p:stCondLst>
                                    <p:cond delay="0"/>
                                  </p:stCondLst>
                                  <p:childTnLst>
                                    <p:anim calcmode="lin" valueType="num">
                                      <p:cBhvr additive="base">
                                        <p:cTn id="988" dur="5250"/>
                                        <p:tgtEl>
                                          <p:spTgt spid="145"/>
                                        </p:tgtEl>
                                        <p:attrNameLst>
                                          <p:attrName>ppt_x</p:attrName>
                                        </p:attrNameLst>
                                      </p:cBhvr>
                                      <p:tavLst>
                                        <p:tav tm="0">
                                          <p:val>
                                            <p:strVal val="ppt_x"/>
                                          </p:val>
                                        </p:tav>
                                        <p:tav tm="100000">
                                          <p:val>
                                            <p:strVal val="0-ppt_w/2"/>
                                          </p:val>
                                        </p:tav>
                                      </p:tavLst>
                                    </p:anim>
                                    <p:anim calcmode="lin" valueType="num">
                                      <p:cBhvr additive="base">
                                        <p:cTn id="989" dur="5250"/>
                                        <p:tgtEl>
                                          <p:spTgt spid="145"/>
                                        </p:tgtEl>
                                        <p:attrNameLst>
                                          <p:attrName>ppt_y</p:attrName>
                                        </p:attrNameLst>
                                      </p:cBhvr>
                                      <p:tavLst>
                                        <p:tav tm="0">
                                          <p:val>
                                            <p:strVal val="ppt_y"/>
                                          </p:val>
                                        </p:tav>
                                        <p:tav tm="100000">
                                          <p:val>
                                            <p:strVal val="ppt_y"/>
                                          </p:val>
                                        </p:tav>
                                      </p:tavLst>
                                    </p:anim>
                                    <p:set>
                                      <p:cBhvr>
                                        <p:cTn id="990" dur="1" fill="hold">
                                          <p:stCondLst>
                                            <p:cond delay="5249"/>
                                          </p:stCondLst>
                                        </p:cTn>
                                        <p:tgtEl>
                                          <p:spTgt spid="145"/>
                                        </p:tgtEl>
                                        <p:attrNameLst>
                                          <p:attrName>style.visibility</p:attrName>
                                        </p:attrNameLst>
                                      </p:cBhvr>
                                      <p:to>
                                        <p:strVal val="hidden"/>
                                      </p:to>
                                    </p:set>
                                  </p:childTnLst>
                                </p:cTn>
                              </p:par>
                              <p:par>
                                <p:cTn id="991" presetID="3" presetClass="exit" presetSubtype="5" fill="hold" grpId="2" nodeType="withEffect">
                                  <p:stCondLst>
                                    <p:cond delay="0"/>
                                  </p:stCondLst>
                                  <p:childTnLst>
                                    <p:animEffect transition="out" filter="blinds(vertical)">
                                      <p:cBhvr>
                                        <p:cTn id="992" dur="5250"/>
                                        <p:tgtEl>
                                          <p:spTgt spid="145"/>
                                        </p:tgtEl>
                                      </p:cBhvr>
                                    </p:animEffect>
                                    <p:set>
                                      <p:cBhvr>
                                        <p:cTn id="993" dur="1" fill="hold">
                                          <p:stCondLst>
                                            <p:cond delay="5249"/>
                                          </p:stCondLst>
                                        </p:cTn>
                                        <p:tgtEl>
                                          <p:spTgt spid="145"/>
                                        </p:tgtEl>
                                        <p:attrNameLst>
                                          <p:attrName>style.visibility</p:attrName>
                                        </p:attrNameLst>
                                      </p:cBhvr>
                                      <p:to>
                                        <p:strVal val="hidden"/>
                                      </p:to>
                                    </p:set>
                                  </p:childTnLst>
                                </p:cTn>
                              </p:par>
                              <p:par>
                                <p:cTn id="994" presetID="8" presetClass="emph" presetSubtype="0" fill="hold" grpId="3" nodeType="withEffect">
                                  <p:stCondLst>
                                    <p:cond delay="0"/>
                                  </p:stCondLst>
                                  <p:childTnLst>
                                    <p:animRot by="-21600000">
                                      <p:cBhvr>
                                        <p:cTn id="995" dur="5250" fill="hold"/>
                                        <p:tgtEl>
                                          <p:spTgt spid="145"/>
                                        </p:tgtEl>
                                        <p:attrNameLst>
                                          <p:attrName>r</p:attrName>
                                        </p:attrNameLst>
                                      </p:cBhvr>
                                    </p:animRot>
                                  </p:childTnLst>
                                </p:cTn>
                              </p:par>
                              <p:par>
                                <p:cTn id="996" presetID="2" presetClass="entr" presetSubtype="8" fill="hold" grpId="0" nodeType="withEffect">
                                  <p:stCondLst>
                                    <p:cond delay="0"/>
                                  </p:stCondLst>
                                  <p:childTnLst>
                                    <p:set>
                                      <p:cBhvr>
                                        <p:cTn id="997" dur="1" fill="hold">
                                          <p:stCondLst>
                                            <p:cond delay="0"/>
                                          </p:stCondLst>
                                        </p:cTn>
                                        <p:tgtEl>
                                          <p:spTgt spid="146"/>
                                        </p:tgtEl>
                                        <p:attrNameLst>
                                          <p:attrName>style.visibility</p:attrName>
                                        </p:attrNameLst>
                                      </p:cBhvr>
                                      <p:to>
                                        <p:strVal val="visible"/>
                                      </p:to>
                                    </p:set>
                                    <p:anim calcmode="lin" valueType="num">
                                      <p:cBhvr additive="base">
                                        <p:cTn id="998" dur="5250" fill="hold"/>
                                        <p:tgtEl>
                                          <p:spTgt spid="146"/>
                                        </p:tgtEl>
                                        <p:attrNameLst>
                                          <p:attrName>ppt_x</p:attrName>
                                        </p:attrNameLst>
                                      </p:cBhvr>
                                      <p:tavLst>
                                        <p:tav tm="0">
                                          <p:val>
                                            <p:strVal val="0-#ppt_w/2"/>
                                          </p:val>
                                        </p:tav>
                                        <p:tav tm="100000">
                                          <p:val>
                                            <p:strVal val="#ppt_x"/>
                                          </p:val>
                                        </p:tav>
                                      </p:tavLst>
                                    </p:anim>
                                    <p:anim calcmode="lin" valueType="num">
                                      <p:cBhvr additive="base">
                                        <p:cTn id="999" dur="5250" fill="hold"/>
                                        <p:tgtEl>
                                          <p:spTgt spid="146"/>
                                        </p:tgtEl>
                                        <p:attrNameLst>
                                          <p:attrName>ppt_y</p:attrName>
                                        </p:attrNameLst>
                                      </p:cBhvr>
                                      <p:tavLst>
                                        <p:tav tm="0">
                                          <p:val>
                                            <p:strVal val="#ppt_y"/>
                                          </p:val>
                                        </p:tav>
                                        <p:tav tm="100000">
                                          <p:val>
                                            <p:strVal val="#ppt_y"/>
                                          </p:val>
                                        </p:tav>
                                      </p:tavLst>
                                    </p:anim>
                                  </p:childTnLst>
                                </p:cTn>
                              </p:par>
                              <p:par>
                                <p:cTn id="1000" presetID="2" presetClass="exit" presetSubtype="8" fill="hold" grpId="1" nodeType="withEffect">
                                  <p:stCondLst>
                                    <p:cond delay="0"/>
                                  </p:stCondLst>
                                  <p:childTnLst>
                                    <p:anim calcmode="lin" valueType="num">
                                      <p:cBhvr additive="base">
                                        <p:cTn id="1001" dur="5250"/>
                                        <p:tgtEl>
                                          <p:spTgt spid="146"/>
                                        </p:tgtEl>
                                        <p:attrNameLst>
                                          <p:attrName>ppt_x</p:attrName>
                                        </p:attrNameLst>
                                      </p:cBhvr>
                                      <p:tavLst>
                                        <p:tav tm="0">
                                          <p:val>
                                            <p:strVal val="ppt_x"/>
                                          </p:val>
                                        </p:tav>
                                        <p:tav tm="100000">
                                          <p:val>
                                            <p:strVal val="0-ppt_w/2"/>
                                          </p:val>
                                        </p:tav>
                                      </p:tavLst>
                                    </p:anim>
                                    <p:anim calcmode="lin" valueType="num">
                                      <p:cBhvr additive="base">
                                        <p:cTn id="1002" dur="5250"/>
                                        <p:tgtEl>
                                          <p:spTgt spid="146"/>
                                        </p:tgtEl>
                                        <p:attrNameLst>
                                          <p:attrName>ppt_y</p:attrName>
                                        </p:attrNameLst>
                                      </p:cBhvr>
                                      <p:tavLst>
                                        <p:tav tm="0">
                                          <p:val>
                                            <p:strVal val="ppt_y"/>
                                          </p:val>
                                        </p:tav>
                                        <p:tav tm="100000">
                                          <p:val>
                                            <p:strVal val="ppt_y"/>
                                          </p:val>
                                        </p:tav>
                                      </p:tavLst>
                                    </p:anim>
                                    <p:set>
                                      <p:cBhvr>
                                        <p:cTn id="1003" dur="1" fill="hold">
                                          <p:stCondLst>
                                            <p:cond delay="5249"/>
                                          </p:stCondLst>
                                        </p:cTn>
                                        <p:tgtEl>
                                          <p:spTgt spid="146"/>
                                        </p:tgtEl>
                                        <p:attrNameLst>
                                          <p:attrName>style.visibility</p:attrName>
                                        </p:attrNameLst>
                                      </p:cBhvr>
                                      <p:to>
                                        <p:strVal val="hidden"/>
                                      </p:to>
                                    </p:set>
                                  </p:childTnLst>
                                </p:cTn>
                              </p:par>
                              <p:par>
                                <p:cTn id="1004" presetID="3" presetClass="exit" presetSubtype="5" fill="hold" grpId="2" nodeType="withEffect">
                                  <p:stCondLst>
                                    <p:cond delay="0"/>
                                  </p:stCondLst>
                                  <p:childTnLst>
                                    <p:animEffect transition="out" filter="blinds(vertical)">
                                      <p:cBhvr>
                                        <p:cTn id="1005" dur="5250"/>
                                        <p:tgtEl>
                                          <p:spTgt spid="146"/>
                                        </p:tgtEl>
                                      </p:cBhvr>
                                    </p:animEffect>
                                    <p:set>
                                      <p:cBhvr>
                                        <p:cTn id="1006" dur="1" fill="hold">
                                          <p:stCondLst>
                                            <p:cond delay="5249"/>
                                          </p:stCondLst>
                                        </p:cTn>
                                        <p:tgtEl>
                                          <p:spTgt spid="146"/>
                                        </p:tgtEl>
                                        <p:attrNameLst>
                                          <p:attrName>style.visibility</p:attrName>
                                        </p:attrNameLst>
                                      </p:cBhvr>
                                      <p:to>
                                        <p:strVal val="hidden"/>
                                      </p:to>
                                    </p:set>
                                  </p:childTnLst>
                                </p:cTn>
                              </p:par>
                              <p:par>
                                <p:cTn id="1007" presetID="8" presetClass="emph" presetSubtype="0" fill="hold" grpId="3" nodeType="withEffect">
                                  <p:stCondLst>
                                    <p:cond delay="0"/>
                                  </p:stCondLst>
                                  <p:childTnLst>
                                    <p:animRot by="-21600000">
                                      <p:cBhvr>
                                        <p:cTn id="1008" dur="5250" fill="hold"/>
                                        <p:tgtEl>
                                          <p:spTgt spid="146"/>
                                        </p:tgtEl>
                                        <p:attrNameLst>
                                          <p:attrName>r</p:attrName>
                                        </p:attrNameLst>
                                      </p:cBhvr>
                                    </p:animRot>
                                  </p:childTnLst>
                                </p:cTn>
                              </p:par>
                              <p:par>
                                <p:cTn id="1009" presetID="2" presetClass="entr" presetSubtype="8" fill="hold" grpId="0" nodeType="withEffect">
                                  <p:stCondLst>
                                    <p:cond delay="0"/>
                                  </p:stCondLst>
                                  <p:childTnLst>
                                    <p:set>
                                      <p:cBhvr>
                                        <p:cTn id="1010" dur="1" fill="hold">
                                          <p:stCondLst>
                                            <p:cond delay="0"/>
                                          </p:stCondLst>
                                        </p:cTn>
                                        <p:tgtEl>
                                          <p:spTgt spid="133"/>
                                        </p:tgtEl>
                                        <p:attrNameLst>
                                          <p:attrName>style.visibility</p:attrName>
                                        </p:attrNameLst>
                                      </p:cBhvr>
                                      <p:to>
                                        <p:strVal val="visible"/>
                                      </p:to>
                                    </p:set>
                                    <p:anim calcmode="lin" valueType="num">
                                      <p:cBhvr additive="base">
                                        <p:cTn id="1011" dur="5250" fill="hold"/>
                                        <p:tgtEl>
                                          <p:spTgt spid="133"/>
                                        </p:tgtEl>
                                        <p:attrNameLst>
                                          <p:attrName>ppt_x</p:attrName>
                                        </p:attrNameLst>
                                      </p:cBhvr>
                                      <p:tavLst>
                                        <p:tav tm="0">
                                          <p:val>
                                            <p:strVal val="0-#ppt_w/2"/>
                                          </p:val>
                                        </p:tav>
                                        <p:tav tm="100000">
                                          <p:val>
                                            <p:strVal val="#ppt_x"/>
                                          </p:val>
                                        </p:tav>
                                      </p:tavLst>
                                    </p:anim>
                                    <p:anim calcmode="lin" valueType="num">
                                      <p:cBhvr additive="base">
                                        <p:cTn id="1012" dur="5250" fill="hold"/>
                                        <p:tgtEl>
                                          <p:spTgt spid="133"/>
                                        </p:tgtEl>
                                        <p:attrNameLst>
                                          <p:attrName>ppt_y</p:attrName>
                                        </p:attrNameLst>
                                      </p:cBhvr>
                                      <p:tavLst>
                                        <p:tav tm="0">
                                          <p:val>
                                            <p:strVal val="#ppt_y"/>
                                          </p:val>
                                        </p:tav>
                                        <p:tav tm="100000">
                                          <p:val>
                                            <p:strVal val="#ppt_y"/>
                                          </p:val>
                                        </p:tav>
                                      </p:tavLst>
                                    </p:anim>
                                  </p:childTnLst>
                                </p:cTn>
                              </p:par>
                              <p:par>
                                <p:cTn id="1013" presetID="2" presetClass="exit" presetSubtype="8" fill="hold" grpId="1" nodeType="withEffect">
                                  <p:stCondLst>
                                    <p:cond delay="0"/>
                                  </p:stCondLst>
                                  <p:childTnLst>
                                    <p:anim calcmode="lin" valueType="num">
                                      <p:cBhvr additive="base">
                                        <p:cTn id="1014" dur="5250"/>
                                        <p:tgtEl>
                                          <p:spTgt spid="133"/>
                                        </p:tgtEl>
                                        <p:attrNameLst>
                                          <p:attrName>ppt_x</p:attrName>
                                        </p:attrNameLst>
                                      </p:cBhvr>
                                      <p:tavLst>
                                        <p:tav tm="0">
                                          <p:val>
                                            <p:strVal val="ppt_x"/>
                                          </p:val>
                                        </p:tav>
                                        <p:tav tm="100000">
                                          <p:val>
                                            <p:strVal val="0-ppt_w/2"/>
                                          </p:val>
                                        </p:tav>
                                      </p:tavLst>
                                    </p:anim>
                                    <p:anim calcmode="lin" valueType="num">
                                      <p:cBhvr additive="base">
                                        <p:cTn id="1015" dur="5250"/>
                                        <p:tgtEl>
                                          <p:spTgt spid="133"/>
                                        </p:tgtEl>
                                        <p:attrNameLst>
                                          <p:attrName>ppt_y</p:attrName>
                                        </p:attrNameLst>
                                      </p:cBhvr>
                                      <p:tavLst>
                                        <p:tav tm="0">
                                          <p:val>
                                            <p:strVal val="ppt_y"/>
                                          </p:val>
                                        </p:tav>
                                        <p:tav tm="100000">
                                          <p:val>
                                            <p:strVal val="ppt_y"/>
                                          </p:val>
                                        </p:tav>
                                      </p:tavLst>
                                    </p:anim>
                                    <p:set>
                                      <p:cBhvr>
                                        <p:cTn id="1016" dur="1" fill="hold">
                                          <p:stCondLst>
                                            <p:cond delay="5249"/>
                                          </p:stCondLst>
                                        </p:cTn>
                                        <p:tgtEl>
                                          <p:spTgt spid="133"/>
                                        </p:tgtEl>
                                        <p:attrNameLst>
                                          <p:attrName>style.visibility</p:attrName>
                                        </p:attrNameLst>
                                      </p:cBhvr>
                                      <p:to>
                                        <p:strVal val="hidden"/>
                                      </p:to>
                                    </p:set>
                                  </p:childTnLst>
                                </p:cTn>
                              </p:par>
                              <p:par>
                                <p:cTn id="1017" presetID="3" presetClass="exit" presetSubtype="5" fill="hold" grpId="2" nodeType="withEffect">
                                  <p:stCondLst>
                                    <p:cond delay="0"/>
                                  </p:stCondLst>
                                  <p:childTnLst>
                                    <p:animEffect transition="out" filter="blinds(vertical)">
                                      <p:cBhvr>
                                        <p:cTn id="1018" dur="5250"/>
                                        <p:tgtEl>
                                          <p:spTgt spid="133"/>
                                        </p:tgtEl>
                                      </p:cBhvr>
                                    </p:animEffect>
                                    <p:set>
                                      <p:cBhvr>
                                        <p:cTn id="1019" dur="1" fill="hold">
                                          <p:stCondLst>
                                            <p:cond delay="5249"/>
                                          </p:stCondLst>
                                        </p:cTn>
                                        <p:tgtEl>
                                          <p:spTgt spid="133"/>
                                        </p:tgtEl>
                                        <p:attrNameLst>
                                          <p:attrName>style.visibility</p:attrName>
                                        </p:attrNameLst>
                                      </p:cBhvr>
                                      <p:to>
                                        <p:strVal val="hidden"/>
                                      </p:to>
                                    </p:set>
                                  </p:childTnLst>
                                </p:cTn>
                              </p:par>
                              <p:par>
                                <p:cTn id="1020" presetID="8" presetClass="emph" presetSubtype="0" fill="hold" grpId="3" nodeType="withEffect">
                                  <p:stCondLst>
                                    <p:cond delay="0"/>
                                  </p:stCondLst>
                                  <p:childTnLst>
                                    <p:animRot by="-21600000">
                                      <p:cBhvr>
                                        <p:cTn id="1021" dur="5250" fill="hold"/>
                                        <p:tgtEl>
                                          <p:spTgt spid="133"/>
                                        </p:tgtEl>
                                        <p:attrNameLst>
                                          <p:attrName>r</p:attrName>
                                        </p:attrNameLst>
                                      </p:cBhvr>
                                    </p:animRot>
                                  </p:childTnLst>
                                </p:cTn>
                              </p:par>
                              <p:par>
                                <p:cTn id="1022" presetID="2" presetClass="entr" presetSubtype="8" fill="hold" grpId="0" nodeType="withEffect">
                                  <p:stCondLst>
                                    <p:cond delay="0"/>
                                  </p:stCondLst>
                                  <p:childTnLst>
                                    <p:set>
                                      <p:cBhvr>
                                        <p:cTn id="1023" dur="1" fill="hold">
                                          <p:stCondLst>
                                            <p:cond delay="0"/>
                                          </p:stCondLst>
                                        </p:cTn>
                                        <p:tgtEl>
                                          <p:spTgt spid="134"/>
                                        </p:tgtEl>
                                        <p:attrNameLst>
                                          <p:attrName>style.visibility</p:attrName>
                                        </p:attrNameLst>
                                      </p:cBhvr>
                                      <p:to>
                                        <p:strVal val="visible"/>
                                      </p:to>
                                    </p:set>
                                    <p:anim calcmode="lin" valueType="num">
                                      <p:cBhvr additive="base">
                                        <p:cTn id="1024" dur="5250" fill="hold"/>
                                        <p:tgtEl>
                                          <p:spTgt spid="134"/>
                                        </p:tgtEl>
                                        <p:attrNameLst>
                                          <p:attrName>ppt_x</p:attrName>
                                        </p:attrNameLst>
                                      </p:cBhvr>
                                      <p:tavLst>
                                        <p:tav tm="0">
                                          <p:val>
                                            <p:strVal val="0-#ppt_w/2"/>
                                          </p:val>
                                        </p:tav>
                                        <p:tav tm="100000">
                                          <p:val>
                                            <p:strVal val="#ppt_x"/>
                                          </p:val>
                                        </p:tav>
                                      </p:tavLst>
                                    </p:anim>
                                    <p:anim calcmode="lin" valueType="num">
                                      <p:cBhvr additive="base">
                                        <p:cTn id="1025" dur="5250" fill="hold"/>
                                        <p:tgtEl>
                                          <p:spTgt spid="134"/>
                                        </p:tgtEl>
                                        <p:attrNameLst>
                                          <p:attrName>ppt_y</p:attrName>
                                        </p:attrNameLst>
                                      </p:cBhvr>
                                      <p:tavLst>
                                        <p:tav tm="0">
                                          <p:val>
                                            <p:strVal val="#ppt_y"/>
                                          </p:val>
                                        </p:tav>
                                        <p:tav tm="100000">
                                          <p:val>
                                            <p:strVal val="#ppt_y"/>
                                          </p:val>
                                        </p:tav>
                                      </p:tavLst>
                                    </p:anim>
                                  </p:childTnLst>
                                </p:cTn>
                              </p:par>
                              <p:par>
                                <p:cTn id="1026" presetID="2" presetClass="exit" presetSubtype="8" fill="hold" grpId="1" nodeType="withEffect">
                                  <p:stCondLst>
                                    <p:cond delay="0"/>
                                  </p:stCondLst>
                                  <p:childTnLst>
                                    <p:anim calcmode="lin" valueType="num">
                                      <p:cBhvr additive="base">
                                        <p:cTn id="1027" dur="5250"/>
                                        <p:tgtEl>
                                          <p:spTgt spid="134"/>
                                        </p:tgtEl>
                                        <p:attrNameLst>
                                          <p:attrName>ppt_x</p:attrName>
                                        </p:attrNameLst>
                                      </p:cBhvr>
                                      <p:tavLst>
                                        <p:tav tm="0">
                                          <p:val>
                                            <p:strVal val="ppt_x"/>
                                          </p:val>
                                        </p:tav>
                                        <p:tav tm="100000">
                                          <p:val>
                                            <p:strVal val="0-ppt_w/2"/>
                                          </p:val>
                                        </p:tav>
                                      </p:tavLst>
                                    </p:anim>
                                    <p:anim calcmode="lin" valueType="num">
                                      <p:cBhvr additive="base">
                                        <p:cTn id="1028" dur="5250"/>
                                        <p:tgtEl>
                                          <p:spTgt spid="134"/>
                                        </p:tgtEl>
                                        <p:attrNameLst>
                                          <p:attrName>ppt_y</p:attrName>
                                        </p:attrNameLst>
                                      </p:cBhvr>
                                      <p:tavLst>
                                        <p:tav tm="0">
                                          <p:val>
                                            <p:strVal val="ppt_y"/>
                                          </p:val>
                                        </p:tav>
                                        <p:tav tm="100000">
                                          <p:val>
                                            <p:strVal val="ppt_y"/>
                                          </p:val>
                                        </p:tav>
                                      </p:tavLst>
                                    </p:anim>
                                    <p:set>
                                      <p:cBhvr>
                                        <p:cTn id="1029" dur="1" fill="hold">
                                          <p:stCondLst>
                                            <p:cond delay="5249"/>
                                          </p:stCondLst>
                                        </p:cTn>
                                        <p:tgtEl>
                                          <p:spTgt spid="134"/>
                                        </p:tgtEl>
                                        <p:attrNameLst>
                                          <p:attrName>style.visibility</p:attrName>
                                        </p:attrNameLst>
                                      </p:cBhvr>
                                      <p:to>
                                        <p:strVal val="hidden"/>
                                      </p:to>
                                    </p:set>
                                  </p:childTnLst>
                                </p:cTn>
                              </p:par>
                              <p:par>
                                <p:cTn id="1030" presetID="3" presetClass="exit" presetSubtype="5" fill="hold" grpId="2" nodeType="withEffect">
                                  <p:stCondLst>
                                    <p:cond delay="0"/>
                                  </p:stCondLst>
                                  <p:childTnLst>
                                    <p:animEffect transition="out" filter="blinds(vertical)">
                                      <p:cBhvr>
                                        <p:cTn id="1031" dur="5250"/>
                                        <p:tgtEl>
                                          <p:spTgt spid="134"/>
                                        </p:tgtEl>
                                      </p:cBhvr>
                                    </p:animEffect>
                                    <p:set>
                                      <p:cBhvr>
                                        <p:cTn id="1032" dur="1" fill="hold">
                                          <p:stCondLst>
                                            <p:cond delay="5249"/>
                                          </p:stCondLst>
                                        </p:cTn>
                                        <p:tgtEl>
                                          <p:spTgt spid="134"/>
                                        </p:tgtEl>
                                        <p:attrNameLst>
                                          <p:attrName>style.visibility</p:attrName>
                                        </p:attrNameLst>
                                      </p:cBhvr>
                                      <p:to>
                                        <p:strVal val="hidden"/>
                                      </p:to>
                                    </p:set>
                                  </p:childTnLst>
                                </p:cTn>
                              </p:par>
                              <p:par>
                                <p:cTn id="1033" presetID="8" presetClass="emph" presetSubtype="0" fill="hold" grpId="3" nodeType="withEffect">
                                  <p:stCondLst>
                                    <p:cond delay="0"/>
                                  </p:stCondLst>
                                  <p:childTnLst>
                                    <p:animRot by="-21600000">
                                      <p:cBhvr>
                                        <p:cTn id="1034" dur="5250" fill="hold"/>
                                        <p:tgtEl>
                                          <p:spTgt spid="134"/>
                                        </p:tgtEl>
                                        <p:attrNameLst>
                                          <p:attrName>r</p:attrName>
                                        </p:attrNameLst>
                                      </p:cBhvr>
                                    </p:animRot>
                                  </p:childTnLst>
                                </p:cTn>
                              </p:par>
                              <p:par>
                                <p:cTn id="1035" presetID="2" presetClass="entr" presetSubtype="8" fill="hold" grpId="0" nodeType="withEffect">
                                  <p:stCondLst>
                                    <p:cond delay="0"/>
                                  </p:stCondLst>
                                  <p:childTnLst>
                                    <p:set>
                                      <p:cBhvr>
                                        <p:cTn id="1036" dur="1" fill="hold">
                                          <p:stCondLst>
                                            <p:cond delay="0"/>
                                          </p:stCondLst>
                                        </p:cTn>
                                        <p:tgtEl>
                                          <p:spTgt spid="135"/>
                                        </p:tgtEl>
                                        <p:attrNameLst>
                                          <p:attrName>style.visibility</p:attrName>
                                        </p:attrNameLst>
                                      </p:cBhvr>
                                      <p:to>
                                        <p:strVal val="visible"/>
                                      </p:to>
                                    </p:set>
                                    <p:anim calcmode="lin" valueType="num">
                                      <p:cBhvr additive="base">
                                        <p:cTn id="1037" dur="5250" fill="hold"/>
                                        <p:tgtEl>
                                          <p:spTgt spid="135"/>
                                        </p:tgtEl>
                                        <p:attrNameLst>
                                          <p:attrName>ppt_x</p:attrName>
                                        </p:attrNameLst>
                                      </p:cBhvr>
                                      <p:tavLst>
                                        <p:tav tm="0">
                                          <p:val>
                                            <p:strVal val="0-#ppt_w/2"/>
                                          </p:val>
                                        </p:tav>
                                        <p:tav tm="100000">
                                          <p:val>
                                            <p:strVal val="#ppt_x"/>
                                          </p:val>
                                        </p:tav>
                                      </p:tavLst>
                                    </p:anim>
                                    <p:anim calcmode="lin" valueType="num">
                                      <p:cBhvr additive="base">
                                        <p:cTn id="1038" dur="5250" fill="hold"/>
                                        <p:tgtEl>
                                          <p:spTgt spid="135"/>
                                        </p:tgtEl>
                                        <p:attrNameLst>
                                          <p:attrName>ppt_y</p:attrName>
                                        </p:attrNameLst>
                                      </p:cBhvr>
                                      <p:tavLst>
                                        <p:tav tm="0">
                                          <p:val>
                                            <p:strVal val="#ppt_y"/>
                                          </p:val>
                                        </p:tav>
                                        <p:tav tm="100000">
                                          <p:val>
                                            <p:strVal val="#ppt_y"/>
                                          </p:val>
                                        </p:tav>
                                      </p:tavLst>
                                    </p:anim>
                                  </p:childTnLst>
                                </p:cTn>
                              </p:par>
                              <p:par>
                                <p:cTn id="1039" presetID="2" presetClass="exit" presetSubtype="8" fill="hold" grpId="1" nodeType="withEffect">
                                  <p:stCondLst>
                                    <p:cond delay="0"/>
                                  </p:stCondLst>
                                  <p:childTnLst>
                                    <p:anim calcmode="lin" valueType="num">
                                      <p:cBhvr additive="base">
                                        <p:cTn id="1040" dur="5250"/>
                                        <p:tgtEl>
                                          <p:spTgt spid="135"/>
                                        </p:tgtEl>
                                        <p:attrNameLst>
                                          <p:attrName>ppt_x</p:attrName>
                                        </p:attrNameLst>
                                      </p:cBhvr>
                                      <p:tavLst>
                                        <p:tav tm="0">
                                          <p:val>
                                            <p:strVal val="ppt_x"/>
                                          </p:val>
                                        </p:tav>
                                        <p:tav tm="100000">
                                          <p:val>
                                            <p:strVal val="0-ppt_w/2"/>
                                          </p:val>
                                        </p:tav>
                                      </p:tavLst>
                                    </p:anim>
                                    <p:anim calcmode="lin" valueType="num">
                                      <p:cBhvr additive="base">
                                        <p:cTn id="1041" dur="5250"/>
                                        <p:tgtEl>
                                          <p:spTgt spid="135"/>
                                        </p:tgtEl>
                                        <p:attrNameLst>
                                          <p:attrName>ppt_y</p:attrName>
                                        </p:attrNameLst>
                                      </p:cBhvr>
                                      <p:tavLst>
                                        <p:tav tm="0">
                                          <p:val>
                                            <p:strVal val="ppt_y"/>
                                          </p:val>
                                        </p:tav>
                                        <p:tav tm="100000">
                                          <p:val>
                                            <p:strVal val="ppt_y"/>
                                          </p:val>
                                        </p:tav>
                                      </p:tavLst>
                                    </p:anim>
                                    <p:set>
                                      <p:cBhvr>
                                        <p:cTn id="1042" dur="1" fill="hold">
                                          <p:stCondLst>
                                            <p:cond delay="5249"/>
                                          </p:stCondLst>
                                        </p:cTn>
                                        <p:tgtEl>
                                          <p:spTgt spid="135"/>
                                        </p:tgtEl>
                                        <p:attrNameLst>
                                          <p:attrName>style.visibility</p:attrName>
                                        </p:attrNameLst>
                                      </p:cBhvr>
                                      <p:to>
                                        <p:strVal val="hidden"/>
                                      </p:to>
                                    </p:set>
                                  </p:childTnLst>
                                </p:cTn>
                              </p:par>
                              <p:par>
                                <p:cTn id="1043" presetID="3" presetClass="exit" presetSubtype="5" fill="hold" grpId="2" nodeType="withEffect">
                                  <p:stCondLst>
                                    <p:cond delay="0"/>
                                  </p:stCondLst>
                                  <p:childTnLst>
                                    <p:animEffect transition="out" filter="blinds(vertical)">
                                      <p:cBhvr>
                                        <p:cTn id="1044" dur="5250"/>
                                        <p:tgtEl>
                                          <p:spTgt spid="135"/>
                                        </p:tgtEl>
                                      </p:cBhvr>
                                    </p:animEffect>
                                    <p:set>
                                      <p:cBhvr>
                                        <p:cTn id="1045" dur="1" fill="hold">
                                          <p:stCondLst>
                                            <p:cond delay="5249"/>
                                          </p:stCondLst>
                                        </p:cTn>
                                        <p:tgtEl>
                                          <p:spTgt spid="135"/>
                                        </p:tgtEl>
                                        <p:attrNameLst>
                                          <p:attrName>style.visibility</p:attrName>
                                        </p:attrNameLst>
                                      </p:cBhvr>
                                      <p:to>
                                        <p:strVal val="hidden"/>
                                      </p:to>
                                    </p:set>
                                  </p:childTnLst>
                                </p:cTn>
                              </p:par>
                              <p:par>
                                <p:cTn id="1046" presetID="8" presetClass="emph" presetSubtype="0" fill="hold" grpId="3" nodeType="withEffect">
                                  <p:stCondLst>
                                    <p:cond delay="0"/>
                                  </p:stCondLst>
                                  <p:childTnLst>
                                    <p:animRot by="-21600000">
                                      <p:cBhvr>
                                        <p:cTn id="1047" dur="5250" fill="hold"/>
                                        <p:tgtEl>
                                          <p:spTgt spid="135"/>
                                        </p:tgtEl>
                                        <p:attrNameLst>
                                          <p:attrName>r</p:attrName>
                                        </p:attrNameLst>
                                      </p:cBhvr>
                                    </p:animRot>
                                  </p:childTnLst>
                                </p:cTn>
                              </p:par>
                              <p:par>
                                <p:cTn id="1048" presetID="2" presetClass="entr" presetSubtype="8" fill="hold" grpId="0" nodeType="withEffect">
                                  <p:stCondLst>
                                    <p:cond delay="0"/>
                                  </p:stCondLst>
                                  <p:childTnLst>
                                    <p:set>
                                      <p:cBhvr>
                                        <p:cTn id="1049" dur="1" fill="hold">
                                          <p:stCondLst>
                                            <p:cond delay="0"/>
                                          </p:stCondLst>
                                        </p:cTn>
                                        <p:tgtEl>
                                          <p:spTgt spid="136"/>
                                        </p:tgtEl>
                                        <p:attrNameLst>
                                          <p:attrName>style.visibility</p:attrName>
                                        </p:attrNameLst>
                                      </p:cBhvr>
                                      <p:to>
                                        <p:strVal val="visible"/>
                                      </p:to>
                                    </p:set>
                                    <p:anim calcmode="lin" valueType="num">
                                      <p:cBhvr additive="base">
                                        <p:cTn id="1050" dur="5250" fill="hold"/>
                                        <p:tgtEl>
                                          <p:spTgt spid="136"/>
                                        </p:tgtEl>
                                        <p:attrNameLst>
                                          <p:attrName>ppt_x</p:attrName>
                                        </p:attrNameLst>
                                      </p:cBhvr>
                                      <p:tavLst>
                                        <p:tav tm="0">
                                          <p:val>
                                            <p:strVal val="0-#ppt_w/2"/>
                                          </p:val>
                                        </p:tav>
                                        <p:tav tm="100000">
                                          <p:val>
                                            <p:strVal val="#ppt_x"/>
                                          </p:val>
                                        </p:tav>
                                      </p:tavLst>
                                    </p:anim>
                                    <p:anim calcmode="lin" valueType="num">
                                      <p:cBhvr additive="base">
                                        <p:cTn id="1051" dur="5250" fill="hold"/>
                                        <p:tgtEl>
                                          <p:spTgt spid="136"/>
                                        </p:tgtEl>
                                        <p:attrNameLst>
                                          <p:attrName>ppt_y</p:attrName>
                                        </p:attrNameLst>
                                      </p:cBhvr>
                                      <p:tavLst>
                                        <p:tav tm="0">
                                          <p:val>
                                            <p:strVal val="#ppt_y"/>
                                          </p:val>
                                        </p:tav>
                                        <p:tav tm="100000">
                                          <p:val>
                                            <p:strVal val="#ppt_y"/>
                                          </p:val>
                                        </p:tav>
                                      </p:tavLst>
                                    </p:anim>
                                  </p:childTnLst>
                                </p:cTn>
                              </p:par>
                              <p:par>
                                <p:cTn id="1052" presetID="2" presetClass="exit" presetSubtype="8" fill="hold" grpId="1" nodeType="withEffect">
                                  <p:stCondLst>
                                    <p:cond delay="0"/>
                                  </p:stCondLst>
                                  <p:childTnLst>
                                    <p:anim calcmode="lin" valueType="num">
                                      <p:cBhvr additive="base">
                                        <p:cTn id="1053" dur="5250"/>
                                        <p:tgtEl>
                                          <p:spTgt spid="136"/>
                                        </p:tgtEl>
                                        <p:attrNameLst>
                                          <p:attrName>ppt_x</p:attrName>
                                        </p:attrNameLst>
                                      </p:cBhvr>
                                      <p:tavLst>
                                        <p:tav tm="0">
                                          <p:val>
                                            <p:strVal val="ppt_x"/>
                                          </p:val>
                                        </p:tav>
                                        <p:tav tm="100000">
                                          <p:val>
                                            <p:strVal val="0-ppt_w/2"/>
                                          </p:val>
                                        </p:tav>
                                      </p:tavLst>
                                    </p:anim>
                                    <p:anim calcmode="lin" valueType="num">
                                      <p:cBhvr additive="base">
                                        <p:cTn id="1054" dur="5250"/>
                                        <p:tgtEl>
                                          <p:spTgt spid="136"/>
                                        </p:tgtEl>
                                        <p:attrNameLst>
                                          <p:attrName>ppt_y</p:attrName>
                                        </p:attrNameLst>
                                      </p:cBhvr>
                                      <p:tavLst>
                                        <p:tav tm="0">
                                          <p:val>
                                            <p:strVal val="ppt_y"/>
                                          </p:val>
                                        </p:tav>
                                        <p:tav tm="100000">
                                          <p:val>
                                            <p:strVal val="ppt_y"/>
                                          </p:val>
                                        </p:tav>
                                      </p:tavLst>
                                    </p:anim>
                                    <p:set>
                                      <p:cBhvr>
                                        <p:cTn id="1055" dur="1" fill="hold">
                                          <p:stCondLst>
                                            <p:cond delay="5249"/>
                                          </p:stCondLst>
                                        </p:cTn>
                                        <p:tgtEl>
                                          <p:spTgt spid="136"/>
                                        </p:tgtEl>
                                        <p:attrNameLst>
                                          <p:attrName>style.visibility</p:attrName>
                                        </p:attrNameLst>
                                      </p:cBhvr>
                                      <p:to>
                                        <p:strVal val="hidden"/>
                                      </p:to>
                                    </p:set>
                                  </p:childTnLst>
                                </p:cTn>
                              </p:par>
                              <p:par>
                                <p:cTn id="1056" presetID="3" presetClass="exit" presetSubtype="5" fill="hold" grpId="2" nodeType="withEffect">
                                  <p:stCondLst>
                                    <p:cond delay="0"/>
                                  </p:stCondLst>
                                  <p:childTnLst>
                                    <p:animEffect transition="out" filter="blinds(vertical)">
                                      <p:cBhvr>
                                        <p:cTn id="1057" dur="5250"/>
                                        <p:tgtEl>
                                          <p:spTgt spid="136"/>
                                        </p:tgtEl>
                                      </p:cBhvr>
                                    </p:animEffect>
                                    <p:set>
                                      <p:cBhvr>
                                        <p:cTn id="1058" dur="1" fill="hold">
                                          <p:stCondLst>
                                            <p:cond delay="5249"/>
                                          </p:stCondLst>
                                        </p:cTn>
                                        <p:tgtEl>
                                          <p:spTgt spid="136"/>
                                        </p:tgtEl>
                                        <p:attrNameLst>
                                          <p:attrName>style.visibility</p:attrName>
                                        </p:attrNameLst>
                                      </p:cBhvr>
                                      <p:to>
                                        <p:strVal val="hidden"/>
                                      </p:to>
                                    </p:set>
                                  </p:childTnLst>
                                </p:cTn>
                              </p:par>
                              <p:par>
                                <p:cTn id="1059" presetID="8" presetClass="emph" presetSubtype="0" fill="hold" grpId="3" nodeType="withEffect">
                                  <p:stCondLst>
                                    <p:cond delay="0"/>
                                  </p:stCondLst>
                                  <p:childTnLst>
                                    <p:animRot by="-21600000">
                                      <p:cBhvr>
                                        <p:cTn id="1060" dur="5250" fill="hold"/>
                                        <p:tgtEl>
                                          <p:spTgt spid="136"/>
                                        </p:tgtEl>
                                        <p:attrNameLst>
                                          <p:attrName>r</p:attrName>
                                        </p:attrNameLst>
                                      </p:cBhvr>
                                    </p:animRot>
                                  </p:childTnLst>
                                </p:cTn>
                              </p:par>
                              <p:par>
                                <p:cTn id="1061" presetID="2" presetClass="entr" presetSubtype="8" fill="hold" grpId="0" nodeType="withEffect">
                                  <p:stCondLst>
                                    <p:cond delay="0"/>
                                  </p:stCondLst>
                                  <p:childTnLst>
                                    <p:set>
                                      <p:cBhvr>
                                        <p:cTn id="1062" dur="1" fill="hold">
                                          <p:stCondLst>
                                            <p:cond delay="0"/>
                                          </p:stCondLst>
                                        </p:cTn>
                                        <p:tgtEl>
                                          <p:spTgt spid="137"/>
                                        </p:tgtEl>
                                        <p:attrNameLst>
                                          <p:attrName>style.visibility</p:attrName>
                                        </p:attrNameLst>
                                      </p:cBhvr>
                                      <p:to>
                                        <p:strVal val="visible"/>
                                      </p:to>
                                    </p:set>
                                    <p:anim calcmode="lin" valueType="num">
                                      <p:cBhvr additive="base">
                                        <p:cTn id="1063" dur="5250" fill="hold"/>
                                        <p:tgtEl>
                                          <p:spTgt spid="137"/>
                                        </p:tgtEl>
                                        <p:attrNameLst>
                                          <p:attrName>ppt_x</p:attrName>
                                        </p:attrNameLst>
                                      </p:cBhvr>
                                      <p:tavLst>
                                        <p:tav tm="0">
                                          <p:val>
                                            <p:strVal val="0-#ppt_w/2"/>
                                          </p:val>
                                        </p:tav>
                                        <p:tav tm="100000">
                                          <p:val>
                                            <p:strVal val="#ppt_x"/>
                                          </p:val>
                                        </p:tav>
                                      </p:tavLst>
                                    </p:anim>
                                    <p:anim calcmode="lin" valueType="num">
                                      <p:cBhvr additive="base">
                                        <p:cTn id="1064" dur="5250" fill="hold"/>
                                        <p:tgtEl>
                                          <p:spTgt spid="137"/>
                                        </p:tgtEl>
                                        <p:attrNameLst>
                                          <p:attrName>ppt_y</p:attrName>
                                        </p:attrNameLst>
                                      </p:cBhvr>
                                      <p:tavLst>
                                        <p:tav tm="0">
                                          <p:val>
                                            <p:strVal val="#ppt_y"/>
                                          </p:val>
                                        </p:tav>
                                        <p:tav tm="100000">
                                          <p:val>
                                            <p:strVal val="#ppt_y"/>
                                          </p:val>
                                        </p:tav>
                                      </p:tavLst>
                                    </p:anim>
                                  </p:childTnLst>
                                </p:cTn>
                              </p:par>
                              <p:par>
                                <p:cTn id="1065" presetID="2" presetClass="exit" presetSubtype="8" fill="hold" grpId="1" nodeType="withEffect">
                                  <p:stCondLst>
                                    <p:cond delay="0"/>
                                  </p:stCondLst>
                                  <p:childTnLst>
                                    <p:anim calcmode="lin" valueType="num">
                                      <p:cBhvr additive="base">
                                        <p:cTn id="1066" dur="5250"/>
                                        <p:tgtEl>
                                          <p:spTgt spid="137"/>
                                        </p:tgtEl>
                                        <p:attrNameLst>
                                          <p:attrName>ppt_x</p:attrName>
                                        </p:attrNameLst>
                                      </p:cBhvr>
                                      <p:tavLst>
                                        <p:tav tm="0">
                                          <p:val>
                                            <p:strVal val="ppt_x"/>
                                          </p:val>
                                        </p:tav>
                                        <p:tav tm="100000">
                                          <p:val>
                                            <p:strVal val="0-ppt_w/2"/>
                                          </p:val>
                                        </p:tav>
                                      </p:tavLst>
                                    </p:anim>
                                    <p:anim calcmode="lin" valueType="num">
                                      <p:cBhvr additive="base">
                                        <p:cTn id="1067" dur="5250"/>
                                        <p:tgtEl>
                                          <p:spTgt spid="137"/>
                                        </p:tgtEl>
                                        <p:attrNameLst>
                                          <p:attrName>ppt_y</p:attrName>
                                        </p:attrNameLst>
                                      </p:cBhvr>
                                      <p:tavLst>
                                        <p:tav tm="0">
                                          <p:val>
                                            <p:strVal val="ppt_y"/>
                                          </p:val>
                                        </p:tav>
                                        <p:tav tm="100000">
                                          <p:val>
                                            <p:strVal val="ppt_y"/>
                                          </p:val>
                                        </p:tav>
                                      </p:tavLst>
                                    </p:anim>
                                    <p:set>
                                      <p:cBhvr>
                                        <p:cTn id="1068" dur="1" fill="hold">
                                          <p:stCondLst>
                                            <p:cond delay="5249"/>
                                          </p:stCondLst>
                                        </p:cTn>
                                        <p:tgtEl>
                                          <p:spTgt spid="137"/>
                                        </p:tgtEl>
                                        <p:attrNameLst>
                                          <p:attrName>style.visibility</p:attrName>
                                        </p:attrNameLst>
                                      </p:cBhvr>
                                      <p:to>
                                        <p:strVal val="hidden"/>
                                      </p:to>
                                    </p:set>
                                  </p:childTnLst>
                                </p:cTn>
                              </p:par>
                              <p:par>
                                <p:cTn id="1069" presetID="3" presetClass="exit" presetSubtype="5" fill="hold" grpId="2" nodeType="withEffect">
                                  <p:stCondLst>
                                    <p:cond delay="0"/>
                                  </p:stCondLst>
                                  <p:childTnLst>
                                    <p:animEffect transition="out" filter="blinds(vertical)">
                                      <p:cBhvr>
                                        <p:cTn id="1070" dur="5250"/>
                                        <p:tgtEl>
                                          <p:spTgt spid="137"/>
                                        </p:tgtEl>
                                      </p:cBhvr>
                                    </p:animEffect>
                                    <p:set>
                                      <p:cBhvr>
                                        <p:cTn id="1071" dur="1" fill="hold">
                                          <p:stCondLst>
                                            <p:cond delay="5249"/>
                                          </p:stCondLst>
                                        </p:cTn>
                                        <p:tgtEl>
                                          <p:spTgt spid="137"/>
                                        </p:tgtEl>
                                        <p:attrNameLst>
                                          <p:attrName>style.visibility</p:attrName>
                                        </p:attrNameLst>
                                      </p:cBhvr>
                                      <p:to>
                                        <p:strVal val="hidden"/>
                                      </p:to>
                                    </p:set>
                                  </p:childTnLst>
                                </p:cTn>
                              </p:par>
                              <p:par>
                                <p:cTn id="1072" presetID="8" presetClass="emph" presetSubtype="0" fill="hold" grpId="3" nodeType="withEffect">
                                  <p:stCondLst>
                                    <p:cond delay="0"/>
                                  </p:stCondLst>
                                  <p:childTnLst>
                                    <p:animRot by="-21600000">
                                      <p:cBhvr>
                                        <p:cTn id="1073" dur="5250" fill="hold"/>
                                        <p:tgtEl>
                                          <p:spTgt spid="137"/>
                                        </p:tgtEl>
                                        <p:attrNameLst>
                                          <p:attrName>r</p:attrName>
                                        </p:attrNameLst>
                                      </p:cBhvr>
                                    </p:animRot>
                                  </p:childTnLst>
                                </p:cTn>
                              </p:par>
                              <p:par>
                                <p:cTn id="1074" presetID="2" presetClass="entr" presetSubtype="8" fill="hold" grpId="0" nodeType="withEffect">
                                  <p:stCondLst>
                                    <p:cond delay="0"/>
                                  </p:stCondLst>
                                  <p:childTnLst>
                                    <p:set>
                                      <p:cBhvr>
                                        <p:cTn id="1075" dur="1" fill="hold">
                                          <p:stCondLst>
                                            <p:cond delay="0"/>
                                          </p:stCondLst>
                                        </p:cTn>
                                        <p:tgtEl>
                                          <p:spTgt spid="138"/>
                                        </p:tgtEl>
                                        <p:attrNameLst>
                                          <p:attrName>style.visibility</p:attrName>
                                        </p:attrNameLst>
                                      </p:cBhvr>
                                      <p:to>
                                        <p:strVal val="visible"/>
                                      </p:to>
                                    </p:set>
                                    <p:anim calcmode="lin" valueType="num">
                                      <p:cBhvr additive="base">
                                        <p:cTn id="1076" dur="5250" fill="hold"/>
                                        <p:tgtEl>
                                          <p:spTgt spid="138"/>
                                        </p:tgtEl>
                                        <p:attrNameLst>
                                          <p:attrName>ppt_x</p:attrName>
                                        </p:attrNameLst>
                                      </p:cBhvr>
                                      <p:tavLst>
                                        <p:tav tm="0">
                                          <p:val>
                                            <p:strVal val="0-#ppt_w/2"/>
                                          </p:val>
                                        </p:tav>
                                        <p:tav tm="100000">
                                          <p:val>
                                            <p:strVal val="#ppt_x"/>
                                          </p:val>
                                        </p:tav>
                                      </p:tavLst>
                                    </p:anim>
                                    <p:anim calcmode="lin" valueType="num">
                                      <p:cBhvr additive="base">
                                        <p:cTn id="1077" dur="5250" fill="hold"/>
                                        <p:tgtEl>
                                          <p:spTgt spid="138"/>
                                        </p:tgtEl>
                                        <p:attrNameLst>
                                          <p:attrName>ppt_y</p:attrName>
                                        </p:attrNameLst>
                                      </p:cBhvr>
                                      <p:tavLst>
                                        <p:tav tm="0">
                                          <p:val>
                                            <p:strVal val="#ppt_y"/>
                                          </p:val>
                                        </p:tav>
                                        <p:tav tm="100000">
                                          <p:val>
                                            <p:strVal val="#ppt_y"/>
                                          </p:val>
                                        </p:tav>
                                      </p:tavLst>
                                    </p:anim>
                                  </p:childTnLst>
                                </p:cTn>
                              </p:par>
                              <p:par>
                                <p:cTn id="1078" presetID="2" presetClass="exit" presetSubtype="8" fill="hold" grpId="1" nodeType="withEffect">
                                  <p:stCondLst>
                                    <p:cond delay="0"/>
                                  </p:stCondLst>
                                  <p:childTnLst>
                                    <p:anim calcmode="lin" valueType="num">
                                      <p:cBhvr additive="base">
                                        <p:cTn id="1079" dur="5250"/>
                                        <p:tgtEl>
                                          <p:spTgt spid="138"/>
                                        </p:tgtEl>
                                        <p:attrNameLst>
                                          <p:attrName>ppt_x</p:attrName>
                                        </p:attrNameLst>
                                      </p:cBhvr>
                                      <p:tavLst>
                                        <p:tav tm="0">
                                          <p:val>
                                            <p:strVal val="ppt_x"/>
                                          </p:val>
                                        </p:tav>
                                        <p:tav tm="100000">
                                          <p:val>
                                            <p:strVal val="0-ppt_w/2"/>
                                          </p:val>
                                        </p:tav>
                                      </p:tavLst>
                                    </p:anim>
                                    <p:anim calcmode="lin" valueType="num">
                                      <p:cBhvr additive="base">
                                        <p:cTn id="1080" dur="5250"/>
                                        <p:tgtEl>
                                          <p:spTgt spid="138"/>
                                        </p:tgtEl>
                                        <p:attrNameLst>
                                          <p:attrName>ppt_y</p:attrName>
                                        </p:attrNameLst>
                                      </p:cBhvr>
                                      <p:tavLst>
                                        <p:tav tm="0">
                                          <p:val>
                                            <p:strVal val="ppt_y"/>
                                          </p:val>
                                        </p:tav>
                                        <p:tav tm="100000">
                                          <p:val>
                                            <p:strVal val="ppt_y"/>
                                          </p:val>
                                        </p:tav>
                                      </p:tavLst>
                                    </p:anim>
                                    <p:set>
                                      <p:cBhvr>
                                        <p:cTn id="1081" dur="1" fill="hold">
                                          <p:stCondLst>
                                            <p:cond delay="5249"/>
                                          </p:stCondLst>
                                        </p:cTn>
                                        <p:tgtEl>
                                          <p:spTgt spid="138"/>
                                        </p:tgtEl>
                                        <p:attrNameLst>
                                          <p:attrName>style.visibility</p:attrName>
                                        </p:attrNameLst>
                                      </p:cBhvr>
                                      <p:to>
                                        <p:strVal val="hidden"/>
                                      </p:to>
                                    </p:set>
                                  </p:childTnLst>
                                </p:cTn>
                              </p:par>
                              <p:par>
                                <p:cTn id="1082" presetID="3" presetClass="exit" presetSubtype="5" fill="hold" grpId="2" nodeType="withEffect">
                                  <p:stCondLst>
                                    <p:cond delay="1250"/>
                                  </p:stCondLst>
                                  <p:childTnLst>
                                    <p:animEffect transition="out" filter="blinds(vertical)">
                                      <p:cBhvr>
                                        <p:cTn id="1083" dur="4000"/>
                                        <p:tgtEl>
                                          <p:spTgt spid="138"/>
                                        </p:tgtEl>
                                      </p:cBhvr>
                                    </p:animEffect>
                                    <p:set>
                                      <p:cBhvr>
                                        <p:cTn id="1084" dur="1" fill="hold">
                                          <p:stCondLst>
                                            <p:cond delay="3999"/>
                                          </p:stCondLst>
                                        </p:cTn>
                                        <p:tgtEl>
                                          <p:spTgt spid="138"/>
                                        </p:tgtEl>
                                        <p:attrNameLst>
                                          <p:attrName>style.visibility</p:attrName>
                                        </p:attrNameLst>
                                      </p:cBhvr>
                                      <p:to>
                                        <p:strVal val="hidden"/>
                                      </p:to>
                                    </p:set>
                                  </p:childTnLst>
                                </p:cTn>
                              </p:par>
                              <p:par>
                                <p:cTn id="1085" presetID="8" presetClass="emph" presetSubtype="0" fill="hold" grpId="3" nodeType="withEffect">
                                  <p:stCondLst>
                                    <p:cond delay="0"/>
                                  </p:stCondLst>
                                  <p:childTnLst>
                                    <p:animRot by="-21600000">
                                      <p:cBhvr>
                                        <p:cTn id="1086" dur="5250" fill="hold"/>
                                        <p:tgtEl>
                                          <p:spTgt spid="138"/>
                                        </p:tgtEl>
                                        <p:attrNameLst>
                                          <p:attrName>r</p:attrName>
                                        </p:attrNameLst>
                                      </p:cBhvr>
                                    </p:animRot>
                                  </p:childTnLst>
                                </p:cTn>
                              </p:par>
                              <p:par>
                                <p:cTn id="1087" presetID="2" presetClass="entr" presetSubtype="8" fill="hold" grpId="0" nodeType="withEffect">
                                  <p:stCondLst>
                                    <p:cond delay="0"/>
                                  </p:stCondLst>
                                  <p:childTnLst>
                                    <p:set>
                                      <p:cBhvr>
                                        <p:cTn id="1088" dur="1" fill="hold">
                                          <p:stCondLst>
                                            <p:cond delay="0"/>
                                          </p:stCondLst>
                                        </p:cTn>
                                        <p:tgtEl>
                                          <p:spTgt spid="139"/>
                                        </p:tgtEl>
                                        <p:attrNameLst>
                                          <p:attrName>style.visibility</p:attrName>
                                        </p:attrNameLst>
                                      </p:cBhvr>
                                      <p:to>
                                        <p:strVal val="visible"/>
                                      </p:to>
                                    </p:set>
                                    <p:anim calcmode="lin" valueType="num">
                                      <p:cBhvr additive="base">
                                        <p:cTn id="1089" dur="5250" fill="hold"/>
                                        <p:tgtEl>
                                          <p:spTgt spid="139"/>
                                        </p:tgtEl>
                                        <p:attrNameLst>
                                          <p:attrName>ppt_x</p:attrName>
                                        </p:attrNameLst>
                                      </p:cBhvr>
                                      <p:tavLst>
                                        <p:tav tm="0">
                                          <p:val>
                                            <p:strVal val="0-#ppt_w/2"/>
                                          </p:val>
                                        </p:tav>
                                        <p:tav tm="100000">
                                          <p:val>
                                            <p:strVal val="#ppt_x"/>
                                          </p:val>
                                        </p:tav>
                                      </p:tavLst>
                                    </p:anim>
                                    <p:anim calcmode="lin" valueType="num">
                                      <p:cBhvr additive="base">
                                        <p:cTn id="1090" dur="5250" fill="hold"/>
                                        <p:tgtEl>
                                          <p:spTgt spid="139"/>
                                        </p:tgtEl>
                                        <p:attrNameLst>
                                          <p:attrName>ppt_y</p:attrName>
                                        </p:attrNameLst>
                                      </p:cBhvr>
                                      <p:tavLst>
                                        <p:tav tm="0">
                                          <p:val>
                                            <p:strVal val="#ppt_y"/>
                                          </p:val>
                                        </p:tav>
                                        <p:tav tm="100000">
                                          <p:val>
                                            <p:strVal val="#ppt_y"/>
                                          </p:val>
                                        </p:tav>
                                      </p:tavLst>
                                    </p:anim>
                                  </p:childTnLst>
                                </p:cTn>
                              </p:par>
                              <p:par>
                                <p:cTn id="1091" presetID="2" presetClass="exit" presetSubtype="8" fill="hold" grpId="1" nodeType="withEffect">
                                  <p:stCondLst>
                                    <p:cond delay="0"/>
                                  </p:stCondLst>
                                  <p:childTnLst>
                                    <p:anim calcmode="lin" valueType="num">
                                      <p:cBhvr additive="base">
                                        <p:cTn id="1092" dur="5250"/>
                                        <p:tgtEl>
                                          <p:spTgt spid="139"/>
                                        </p:tgtEl>
                                        <p:attrNameLst>
                                          <p:attrName>ppt_x</p:attrName>
                                        </p:attrNameLst>
                                      </p:cBhvr>
                                      <p:tavLst>
                                        <p:tav tm="0">
                                          <p:val>
                                            <p:strVal val="ppt_x"/>
                                          </p:val>
                                        </p:tav>
                                        <p:tav tm="100000">
                                          <p:val>
                                            <p:strVal val="0-ppt_w/2"/>
                                          </p:val>
                                        </p:tav>
                                      </p:tavLst>
                                    </p:anim>
                                    <p:anim calcmode="lin" valueType="num">
                                      <p:cBhvr additive="base">
                                        <p:cTn id="1093" dur="5250"/>
                                        <p:tgtEl>
                                          <p:spTgt spid="139"/>
                                        </p:tgtEl>
                                        <p:attrNameLst>
                                          <p:attrName>ppt_y</p:attrName>
                                        </p:attrNameLst>
                                      </p:cBhvr>
                                      <p:tavLst>
                                        <p:tav tm="0">
                                          <p:val>
                                            <p:strVal val="ppt_y"/>
                                          </p:val>
                                        </p:tav>
                                        <p:tav tm="100000">
                                          <p:val>
                                            <p:strVal val="ppt_y"/>
                                          </p:val>
                                        </p:tav>
                                      </p:tavLst>
                                    </p:anim>
                                    <p:set>
                                      <p:cBhvr>
                                        <p:cTn id="1094" dur="1" fill="hold">
                                          <p:stCondLst>
                                            <p:cond delay="5249"/>
                                          </p:stCondLst>
                                        </p:cTn>
                                        <p:tgtEl>
                                          <p:spTgt spid="139"/>
                                        </p:tgtEl>
                                        <p:attrNameLst>
                                          <p:attrName>style.visibility</p:attrName>
                                        </p:attrNameLst>
                                      </p:cBhvr>
                                      <p:to>
                                        <p:strVal val="hidden"/>
                                      </p:to>
                                    </p:set>
                                  </p:childTnLst>
                                </p:cTn>
                              </p:par>
                              <p:par>
                                <p:cTn id="1095" presetID="3" presetClass="exit" presetSubtype="5" fill="hold" grpId="2" nodeType="withEffect">
                                  <p:stCondLst>
                                    <p:cond delay="0"/>
                                  </p:stCondLst>
                                  <p:childTnLst>
                                    <p:animEffect transition="out" filter="blinds(vertical)">
                                      <p:cBhvr>
                                        <p:cTn id="1096" dur="5250"/>
                                        <p:tgtEl>
                                          <p:spTgt spid="139"/>
                                        </p:tgtEl>
                                      </p:cBhvr>
                                    </p:animEffect>
                                    <p:set>
                                      <p:cBhvr>
                                        <p:cTn id="1097" dur="1" fill="hold">
                                          <p:stCondLst>
                                            <p:cond delay="5249"/>
                                          </p:stCondLst>
                                        </p:cTn>
                                        <p:tgtEl>
                                          <p:spTgt spid="139"/>
                                        </p:tgtEl>
                                        <p:attrNameLst>
                                          <p:attrName>style.visibility</p:attrName>
                                        </p:attrNameLst>
                                      </p:cBhvr>
                                      <p:to>
                                        <p:strVal val="hidden"/>
                                      </p:to>
                                    </p:set>
                                  </p:childTnLst>
                                </p:cTn>
                              </p:par>
                              <p:par>
                                <p:cTn id="1098" presetID="8" presetClass="emph" presetSubtype="0" fill="hold" grpId="3" nodeType="withEffect">
                                  <p:stCondLst>
                                    <p:cond delay="0"/>
                                  </p:stCondLst>
                                  <p:childTnLst>
                                    <p:animRot by="-21600000">
                                      <p:cBhvr>
                                        <p:cTn id="1099" dur="5250" fill="hold"/>
                                        <p:tgtEl>
                                          <p:spTgt spid="139"/>
                                        </p:tgtEl>
                                        <p:attrNameLst>
                                          <p:attrName>r</p:attrName>
                                        </p:attrNameLst>
                                      </p:cBhvr>
                                    </p:animRot>
                                  </p:childTnLst>
                                </p:cTn>
                              </p:par>
                              <p:par>
                                <p:cTn id="1100" presetID="23" presetClass="entr" presetSubtype="272" fill="hold" nodeType="withEffect">
                                  <p:stCondLst>
                                    <p:cond delay="1250"/>
                                  </p:stCondLst>
                                  <p:childTnLst>
                                    <p:set>
                                      <p:cBhvr>
                                        <p:cTn id="1101" dur="1" fill="hold">
                                          <p:stCondLst>
                                            <p:cond delay="0"/>
                                          </p:stCondLst>
                                        </p:cTn>
                                        <p:tgtEl>
                                          <p:spTgt spid="88"/>
                                        </p:tgtEl>
                                        <p:attrNameLst>
                                          <p:attrName>style.visibility</p:attrName>
                                        </p:attrNameLst>
                                      </p:cBhvr>
                                      <p:to>
                                        <p:strVal val="visible"/>
                                      </p:to>
                                    </p:set>
                                    <p:anim calcmode="lin" valueType="num">
                                      <p:cBhvr>
                                        <p:cTn id="1102" dur="3800" fill="hold"/>
                                        <p:tgtEl>
                                          <p:spTgt spid="88"/>
                                        </p:tgtEl>
                                        <p:attrNameLst>
                                          <p:attrName>ppt_w</p:attrName>
                                        </p:attrNameLst>
                                      </p:cBhvr>
                                      <p:tavLst>
                                        <p:tav tm="0">
                                          <p:val>
                                            <p:strVal val="2/3*#ppt_w"/>
                                          </p:val>
                                        </p:tav>
                                        <p:tav tm="100000">
                                          <p:val>
                                            <p:strVal val="#ppt_w"/>
                                          </p:val>
                                        </p:tav>
                                      </p:tavLst>
                                    </p:anim>
                                    <p:anim calcmode="lin" valueType="num">
                                      <p:cBhvr>
                                        <p:cTn id="1103" dur="3800" fill="hold"/>
                                        <p:tgtEl>
                                          <p:spTgt spid="88"/>
                                        </p:tgtEl>
                                        <p:attrNameLst>
                                          <p:attrName>ppt_h</p:attrName>
                                        </p:attrNameLst>
                                      </p:cBhvr>
                                      <p:tavLst>
                                        <p:tav tm="0">
                                          <p:val>
                                            <p:strVal val="2/3*#ppt_h"/>
                                          </p:val>
                                        </p:tav>
                                        <p:tav tm="100000">
                                          <p:val>
                                            <p:strVal val="#ppt_h"/>
                                          </p:val>
                                        </p:tav>
                                      </p:tavLst>
                                    </p:anim>
                                  </p:childTnLst>
                                </p:cTn>
                              </p:par>
                              <p:par>
                                <p:cTn id="1104" presetID="16" presetClass="entr" presetSubtype="37" fill="hold" nodeType="withEffect">
                                  <p:stCondLst>
                                    <p:cond delay="1250"/>
                                  </p:stCondLst>
                                  <p:childTnLst>
                                    <p:set>
                                      <p:cBhvr>
                                        <p:cTn id="1105" dur="1" fill="hold">
                                          <p:stCondLst>
                                            <p:cond delay="0"/>
                                          </p:stCondLst>
                                        </p:cTn>
                                        <p:tgtEl>
                                          <p:spTgt spid="88"/>
                                        </p:tgtEl>
                                        <p:attrNameLst>
                                          <p:attrName>style.visibility</p:attrName>
                                        </p:attrNameLst>
                                      </p:cBhvr>
                                      <p:to>
                                        <p:strVal val="visible"/>
                                      </p:to>
                                    </p:set>
                                    <p:animEffect transition="in" filter="barn(outVertical)">
                                      <p:cBhvr>
                                        <p:cTn id="1106" dur="38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93" grpId="0" animBg="1"/>
      <p:bldP spid="93" grpId="1" animBg="1"/>
      <p:bldP spid="93" grpId="2" animBg="1"/>
      <p:bldP spid="93" grpId="3" animBg="1"/>
      <p:bldP spid="94" grpId="0" animBg="1"/>
      <p:bldP spid="94" grpId="1" animBg="1"/>
      <p:bldP spid="94" grpId="2" animBg="1"/>
      <p:bldP spid="94" grpId="3" animBg="1"/>
      <p:bldP spid="95" grpId="0" animBg="1"/>
      <p:bldP spid="95" grpId="1" animBg="1"/>
      <p:bldP spid="95" grpId="2" animBg="1"/>
      <p:bldP spid="95" grpId="3" animBg="1"/>
      <p:bldP spid="96" grpId="0" animBg="1"/>
      <p:bldP spid="96" grpId="1" animBg="1"/>
      <p:bldP spid="96" grpId="2" animBg="1"/>
      <p:bldP spid="9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102" grpId="0" animBg="1"/>
      <p:bldP spid="102" grpId="1" animBg="1"/>
      <p:bldP spid="102" grpId="2" animBg="1"/>
      <p:bldP spid="102" grpId="3" animBg="1"/>
      <p:bldP spid="103" grpId="0" animBg="1"/>
      <p:bldP spid="103" grpId="1" animBg="1"/>
      <p:bldP spid="103" grpId="2" animBg="1"/>
      <p:bldP spid="103" grpId="3" animBg="1"/>
      <p:bldP spid="104" grpId="0" animBg="1"/>
      <p:bldP spid="104" grpId="1" animBg="1"/>
      <p:bldP spid="104" grpId="2" animBg="1"/>
      <p:bldP spid="104" grpId="3" animBg="1"/>
      <p:bldP spid="105" grpId="0" animBg="1"/>
      <p:bldP spid="105" grpId="1" animBg="1"/>
      <p:bldP spid="105" grpId="2" animBg="1"/>
      <p:bldP spid="105" grpId="3" animBg="1"/>
      <p:bldP spid="106" grpId="0" animBg="1"/>
      <p:bldP spid="106" grpId="1" animBg="1"/>
      <p:bldP spid="106" grpId="2" animBg="1"/>
      <p:bldP spid="106" grpId="3" animBg="1"/>
      <p:bldP spid="107" grpId="0" animBg="1"/>
      <p:bldP spid="107" grpId="1" animBg="1"/>
      <p:bldP spid="107" grpId="2" animBg="1"/>
      <p:bldP spid="107" grpId="3" animBg="1"/>
      <p:bldP spid="108" grpId="0" animBg="1"/>
      <p:bldP spid="108" grpId="1" animBg="1"/>
      <p:bldP spid="108" grpId="2" animBg="1"/>
      <p:bldP spid="108" grpId="3" animBg="1"/>
      <p:bldP spid="109" grpId="0" animBg="1"/>
      <p:bldP spid="109" grpId="1" animBg="1"/>
      <p:bldP spid="109" grpId="2" animBg="1"/>
      <p:bldP spid="109" grpId="3" animBg="1"/>
      <p:bldP spid="110" grpId="0" animBg="1"/>
      <p:bldP spid="110" grpId="1" animBg="1"/>
      <p:bldP spid="110" grpId="2" animBg="1"/>
      <p:bldP spid="110" grpId="3" animBg="1"/>
      <p:bldP spid="111" grpId="0" animBg="1"/>
      <p:bldP spid="111" grpId="1" animBg="1"/>
      <p:bldP spid="111" grpId="2" animBg="1"/>
      <p:bldP spid="111" grpId="3" animBg="1"/>
      <p:bldP spid="112" grpId="0" animBg="1"/>
      <p:bldP spid="112" grpId="1" animBg="1"/>
      <p:bldP spid="112" grpId="2" animBg="1"/>
      <p:bldP spid="112" grpId="3" animBg="1"/>
      <p:bldP spid="113" grpId="0" animBg="1"/>
      <p:bldP spid="113" grpId="1" animBg="1"/>
      <p:bldP spid="113" grpId="2" animBg="1"/>
      <p:bldP spid="113" grpId="3" animBg="1"/>
      <p:bldP spid="114" grpId="0" animBg="1"/>
      <p:bldP spid="114" grpId="1" animBg="1"/>
      <p:bldP spid="114" grpId="2" animBg="1"/>
      <p:bldP spid="114" grpId="3"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19" grpId="0" animBg="1"/>
      <p:bldP spid="119" grpId="1" animBg="1"/>
      <p:bldP spid="119" grpId="2" animBg="1"/>
      <p:bldP spid="119" grpId="3" animBg="1"/>
      <p:bldP spid="120" grpId="0" animBg="1"/>
      <p:bldP spid="120" grpId="1" animBg="1"/>
      <p:bldP spid="120" grpId="2" animBg="1"/>
      <p:bldP spid="120" grpId="3" animBg="1"/>
      <p:bldP spid="121" grpId="0" animBg="1"/>
      <p:bldP spid="121" grpId="1" animBg="1"/>
      <p:bldP spid="121" grpId="2" animBg="1"/>
      <p:bldP spid="121" grpId="3" animBg="1"/>
      <p:bldP spid="122" grpId="0" animBg="1"/>
      <p:bldP spid="122" grpId="1" animBg="1"/>
      <p:bldP spid="122" grpId="2" animBg="1"/>
      <p:bldP spid="122" grpId="3" animBg="1"/>
      <p:bldP spid="123" grpId="0" animBg="1"/>
      <p:bldP spid="123" grpId="1" animBg="1"/>
      <p:bldP spid="123" grpId="2" animBg="1"/>
      <p:bldP spid="123" grpId="3" animBg="1"/>
      <p:bldP spid="124" grpId="0" animBg="1"/>
      <p:bldP spid="124" grpId="1" animBg="1"/>
      <p:bldP spid="124" grpId="2" animBg="1"/>
      <p:bldP spid="124" grpId="3" animBg="1"/>
      <p:bldP spid="125" grpId="0" animBg="1"/>
      <p:bldP spid="125" grpId="1" animBg="1"/>
      <p:bldP spid="125" grpId="2" animBg="1"/>
      <p:bldP spid="125" grpId="3" animBg="1"/>
      <p:bldP spid="126" grpId="0" animBg="1"/>
      <p:bldP spid="126" grpId="1" animBg="1"/>
      <p:bldP spid="126" grpId="2" animBg="1"/>
      <p:bldP spid="126" grpId="3" animBg="1"/>
      <p:bldP spid="127" grpId="0" animBg="1"/>
      <p:bldP spid="127" grpId="1" animBg="1"/>
      <p:bldP spid="127" grpId="2" animBg="1"/>
      <p:bldP spid="127" grpId="3" animBg="1"/>
      <p:bldP spid="128" grpId="0" animBg="1"/>
      <p:bldP spid="128" grpId="1" animBg="1"/>
      <p:bldP spid="128" grpId="2" animBg="1"/>
      <p:bldP spid="128" grpId="3" animBg="1"/>
      <p:bldP spid="129" grpId="0" animBg="1"/>
      <p:bldP spid="129" grpId="1" animBg="1"/>
      <p:bldP spid="129" grpId="2" animBg="1"/>
      <p:bldP spid="129" grpId="3" animBg="1"/>
      <p:bldP spid="130" grpId="0" animBg="1"/>
      <p:bldP spid="130" grpId="1" animBg="1"/>
      <p:bldP spid="130" grpId="2" animBg="1"/>
      <p:bldP spid="130" grpId="3" animBg="1"/>
      <p:bldP spid="131" grpId="0" animBg="1"/>
      <p:bldP spid="131" grpId="1" animBg="1"/>
      <p:bldP spid="131" grpId="2" animBg="1"/>
      <p:bldP spid="131" grpId="3" animBg="1"/>
      <p:bldP spid="133" grpId="0" animBg="1"/>
      <p:bldP spid="133" grpId="1" animBg="1"/>
      <p:bldP spid="133" grpId="2" animBg="1"/>
      <p:bldP spid="133" grpId="3" animBg="1"/>
      <p:bldP spid="134" grpId="0" animBg="1"/>
      <p:bldP spid="134" grpId="1" animBg="1"/>
      <p:bldP spid="134" grpId="2" animBg="1"/>
      <p:bldP spid="134" grpId="3" animBg="1"/>
      <p:bldP spid="135" grpId="0" animBg="1"/>
      <p:bldP spid="135" grpId="1" animBg="1"/>
      <p:bldP spid="135" grpId="2" animBg="1"/>
      <p:bldP spid="135" grpId="3" animBg="1"/>
      <p:bldP spid="136" grpId="0" animBg="1"/>
      <p:bldP spid="136" grpId="1" animBg="1"/>
      <p:bldP spid="136" grpId="2" animBg="1"/>
      <p:bldP spid="136" grpId="3" animBg="1"/>
      <p:bldP spid="137" grpId="0" animBg="1"/>
      <p:bldP spid="137" grpId="1" animBg="1"/>
      <p:bldP spid="137" grpId="2" animBg="1"/>
      <p:bldP spid="137" grpId="3" animBg="1"/>
      <p:bldP spid="138" grpId="0" animBg="1"/>
      <p:bldP spid="138" grpId="1" animBg="1"/>
      <p:bldP spid="138" grpId="2" animBg="1"/>
      <p:bldP spid="138" grpId="3" animBg="1"/>
      <p:bldP spid="139" grpId="0" animBg="1"/>
      <p:bldP spid="139" grpId="1" animBg="1"/>
      <p:bldP spid="139" grpId="2" animBg="1"/>
      <p:bldP spid="139" grpId="3" animBg="1"/>
      <p:bldP spid="140" grpId="0" animBg="1"/>
      <p:bldP spid="140" grpId="1" animBg="1"/>
      <p:bldP spid="140" grpId="2" animBg="1"/>
      <p:bldP spid="140" grpId="3" animBg="1"/>
      <p:bldP spid="141" grpId="0" animBg="1"/>
      <p:bldP spid="141" grpId="1" animBg="1"/>
      <p:bldP spid="141" grpId="2" animBg="1"/>
      <p:bldP spid="141" grpId="3" animBg="1"/>
      <p:bldP spid="142" grpId="0" animBg="1"/>
      <p:bldP spid="142" grpId="1" animBg="1"/>
      <p:bldP spid="142" grpId="2" animBg="1"/>
      <p:bldP spid="142" grpId="3" animBg="1"/>
      <p:bldP spid="143" grpId="0" animBg="1"/>
      <p:bldP spid="143" grpId="1" animBg="1"/>
      <p:bldP spid="143" grpId="2" animBg="1"/>
      <p:bldP spid="143" grpId="3" animBg="1"/>
      <p:bldP spid="144" grpId="0" animBg="1"/>
      <p:bldP spid="144" grpId="1" animBg="1"/>
      <p:bldP spid="144" grpId="2" animBg="1"/>
      <p:bldP spid="144" grpId="3" animBg="1"/>
      <p:bldP spid="145" grpId="0" animBg="1"/>
      <p:bldP spid="145" grpId="1" animBg="1"/>
      <p:bldP spid="145" grpId="2" animBg="1"/>
      <p:bldP spid="145" grpId="3" animBg="1"/>
      <p:bldP spid="146" grpId="0" animBg="1"/>
      <p:bldP spid="146" grpId="1" animBg="1"/>
      <p:bldP spid="146" grpId="2" animBg="1"/>
      <p:bldP spid="146" grpId="3" animBg="1"/>
      <p:bldP spid="147" grpId="0" animBg="1"/>
      <p:bldP spid="147" grpId="1" animBg="1"/>
      <p:bldP spid="147" grpId="2" animBg="1"/>
      <p:bldP spid="147" grpId="3" animBg="1"/>
      <p:bldP spid="148" grpId="0" animBg="1"/>
      <p:bldP spid="148" grpId="1" animBg="1"/>
      <p:bldP spid="148" grpId="2" animBg="1"/>
      <p:bldP spid="148" grpId="3" animBg="1"/>
      <p:bldP spid="149" grpId="0" animBg="1"/>
      <p:bldP spid="149" grpId="1" animBg="1"/>
      <p:bldP spid="149" grpId="2" animBg="1"/>
      <p:bldP spid="149" grpId="3" animBg="1"/>
      <p:bldP spid="150" grpId="0" animBg="1"/>
      <p:bldP spid="150" grpId="1" animBg="1"/>
      <p:bldP spid="150" grpId="2" animBg="1"/>
      <p:bldP spid="150" grpId="3" animBg="1"/>
      <p:bldP spid="151" grpId="0" animBg="1"/>
      <p:bldP spid="151" grpId="1" animBg="1"/>
      <p:bldP spid="151" grpId="2" animBg="1"/>
      <p:bldP spid="151" grpId="3" animBg="1"/>
      <p:bldP spid="152" grpId="0" animBg="1"/>
      <p:bldP spid="152" grpId="1" animBg="1"/>
      <p:bldP spid="152" grpId="2" animBg="1"/>
      <p:bldP spid="152" grpId="3" animBg="1"/>
      <p:bldP spid="153" grpId="0" animBg="1"/>
      <p:bldP spid="153" grpId="1" animBg="1"/>
      <p:bldP spid="153" grpId="2" animBg="1"/>
      <p:bldP spid="153" grpId="3" animBg="1"/>
      <p:bldP spid="154" grpId="0" animBg="1"/>
      <p:bldP spid="154" grpId="1" animBg="1"/>
      <p:bldP spid="154" grpId="2" animBg="1"/>
      <p:bldP spid="154" grpId="3" animBg="1"/>
      <p:bldP spid="155" grpId="0" animBg="1"/>
      <p:bldP spid="155" grpId="1" animBg="1"/>
      <p:bldP spid="155" grpId="2" animBg="1"/>
      <p:bldP spid="155" grpId="3" animBg="1"/>
      <p:bldP spid="156" grpId="0" animBg="1"/>
      <p:bldP spid="156" grpId="1" animBg="1"/>
      <p:bldP spid="156" grpId="2" animBg="1"/>
      <p:bldP spid="156" grpId="3" animBg="1"/>
      <p:bldP spid="157" grpId="0" animBg="1"/>
      <p:bldP spid="157" grpId="1" animBg="1"/>
      <p:bldP spid="157" grpId="2" animBg="1"/>
      <p:bldP spid="157" grpId="3" animBg="1"/>
      <p:bldP spid="158" grpId="0" animBg="1"/>
      <p:bldP spid="158" grpId="1" animBg="1"/>
      <p:bldP spid="158" grpId="2" animBg="1"/>
      <p:bldP spid="158" grpId="3" animBg="1"/>
      <p:bldP spid="159" grpId="0" animBg="1"/>
      <p:bldP spid="159" grpId="1" animBg="1"/>
      <p:bldP spid="159" grpId="2" animBg="1"/>
      <p:bldP spid="159" grpId="3" animBg="1"/>
      <p:bldP spid="160" grpId="0" animBg="1"/>
      <p:bldP spid="160" grpId="1" animBg="1"/>
      <p:bldP spid="160" grpId="2" animBg="1"/>
      <p:bldP spid="160" grpId="3" animBg="1"/>
      <p:bldP spid="161" grpId="0" animBg="1"/>
      <p:bldP spid="161" grpId="1" animBg="1"/>
      <p:bldP spid="161" grpId="2" animBg="1"/>
      <p:bldP spid="161" grpId="3" animBg="1"/>
      <p:bldP spid="162" grpId="0" animBg="1"/>
      <p:bldP spid="162" grpId="1" animBg="1"/>
      <p:bldP spid="162" grpId="2" animBg="1"/>
      <p:bldP spid="162" grpId="3" animBg="1"/>
      <p:bldP spid="163" grpId="0" animBg="1"/>
      <p:bldP spid="163" grpId="1" animBg="1"/>
      <p:bldP spid="163" grpId="2" animBg="1"/>
      <p:bldP spid="163" grpId="3" animBg="1"/>
      <p:bldP spid="164" grpId="0" animBg="1"/>
      <p:bldP spid="164" grpId="1" animBg="1"/>
      <p:bldP spid="164" grpId="2" animBg="1"/>
      <p:bldP spid="164" grpId="3" animBg="1"/>
      <p:bldP spid="165" grpId="0" animBg="1"/>
      <p:bldP spid="165" grpId="1" animBg="1"/>
      <p:bldP spid="165" grpId="2" animBg="1"/>
      <p:bldP spid="165" grpId="3" animBg="1"/>
      <p:bldP spid="166" grpId="0" animBg="1"/>
      <p:bldP spid="166" grpId="1" animBg="1"/>
      <p:bldP spid="166" grpId="2" animBg="1"/>
      <p:bldP spid="166" grpId="3" animBg="1"/>
      <p:bldP spid="167" grpId="0" animBg="1"/>
      <p:bldP spid="167" grpId="1" animBg="1"/>
      <p:bldP spid="167" grpId="2" animBg="1"/>
      <p:bldP spid="167" grpId="3" animBg="1"/>
      <p:bldP spid="168" grpId="0" animBg="1"/>
      <p:bldP spid="168" grpId="1" animBg="1"/>
      <p:bldP spid="168" grpId="2" animBg="1"/>
      <p:bldP spid="168" grpId="3" animBg="1"/>
      <p:bldP spid="169" grpId="0" animBg="1"/>
      <p:bldP spid="169" grpId="1" animBg="1"/>
      <p:bldP spid="169" grpId="2" animBg="1"/>
      <p:bldP spid="169" grpId="3" animBg="1"/>
      <p:bldP spid="170" grpId="0" animBg="1"/>
      <p:bldP spid="170" grpId="1" animBg="1"/>
      <p:bldP spid="170" grpId="2" animBg="1"/>
      <p:bldP spid="170" grpId="3" animBg="1"/>
      <p:bldP spid="171" grpId="0" animBg="1"/>
      <p:bldP spid="171" grpId="1" animBg="1"/>
      <p:bldP spid="171" grpId="2" animBg="1"/>
      <p:bldP spid="171" grpId="3" animBg="1"/>
      <p:bldP spid="172" grpId="0" animBg="1"/>
      <p:bldP spid="172" grpId="1" animBg="1"/>
      <p:bldP spid="172" grpId="2" animBg="1"/>
      <p:bldP spid="172" grpId="3" animBg="1"/>
      <p:bldP spid="173" grpId="0" animBg="1"/>
      <p:bldP spid="173" grpId="1" animBg="1"/>
      <p:bldP spid="173" grpId="2" animBg="1"/>
      <p:bldP spid="173" grpId="3" animBg="1"/>
      <p:bldP spid="174" grpId="0" animBg="1"/>
      <p:bldP spid="174" grpId="1" animBg="1"/>
      <p:bldP spid="174" grpId="2" animBg="1"/>
      <p:bldP spid="174" grpId="3" animBg="1"/>
      <p:bldP spid="8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3937" y="0"/>
            <a:ext cx="9144000" cy="5144638"/>
          </a:xfrm>
          <a:prstGeom prst="rect">
            <a:avLst/>
          </a:prstGeom>
          <a:noFill/>
          <a:ln>
            <a:noFill/>
          </a:ln>
        </p:spPr>
      </p:pic>
      <p:sp>
        <p:nvSpPr>
          <p:cNvPr id="2" name="1 Rectángulo"/>
          <p:cNvSpPr/>
          <p:nvPr/>
        </p:nvSpPr>
        <p:spPr>
          <a:xfrm rot="13818654">
            <a:off x="144377" y="-82475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rot="13818654">
            <a:off x="755937" y="-377248"/>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818654">
            <a:off x="1332001" y="5480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818654">
            <a:off x="1858351" y="50725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818654">
            <a:off x="2429823" y="97525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818654">
            <a:off x="2988185" y="144325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781346" flipH="1">
            <a:off x="7519945" y="-84475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781346" flipH="1">
            <a:off x="6908385" y="-397253"/>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781346" flipH="1">
            <a:off x="6332321" y="3479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781346" flipH="1">
            <a:off x="5805971" y="48724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781346" flipH="1">
            <a:off x="5234499" y="95524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7781346" flipH="1">
            <a:off x="4676137" y="142324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7781346" flipV="1">
            <a:off x="139633" y="480762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781346" flipV="1">
            <a:off x="751193" y="4360119"/>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7781346" flipV="1">
            <a:off x="1327257" y="392807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7781346" flipV="1">
            <a:off x="1853607" y="347562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7781346" flipV="1">
            <a:off x="2425079" y="300762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7781346" flipV="1">
            <a:off x="2983441" y="253962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818654" flipH="1" flipV="1">
            <a:off x="7515201" y="482762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818654" flipH="1" flipV="1">
            <a:off x="6903641" y="4380124"/>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818654" flipH="1" flipV="1">
            <a:off x="6327577" y="394807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818654" flipH="1" flipV="1">
            <a:off x="5801227" y="349562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818654" flipH="1" flipV="1">
            <a:off x="5229755" y="302762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818654" flipH="1" flipV="1">
            <a:off x="4671393" y="255962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1100658"/>
            <a:ext cx="9252520" cy="720080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7446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4000" fill="hold"/>
                                        <p:tgtEl>
                                          <p:spTgt spid="13"/>
                                        </p:tgtEl>
                                        <p:attrNameLst>
                                          <p:attrName>ppt_x</p:attrName>
                                        </p:attrNameLst>
                                      </p:cBhvr>
                                      <p:tavLst>
                                        <p:tav tm="0">
                                          <p:val>
                                            <p:strVal val="0-#ppt_w/2"/>
                                          </p:val>
                                        </p:tav>
                                        <p:tav tm="100000">
                                          <p:val>
                                            <p:strVal val="#ppt_x"/>
                                          </p:val>
                                        </p:tav>
                                      </p:tavLst>
                                    </p:anim>
                                    <p:anim calcmode="lin" valueType="num">
                                      <p:cBhvr additive="base">
                                        <p:cTn id="8" dur="4000" fill="hold"/>
                                        <p:tgtEl>
                                          <p:spTgt spid="13"/>
                                        </p:tgtEl>
                                        <p:attrNameLst>
                                          <p:attrName>ppt_y</p:attrName>
                                        </p:attrNameLst>
                                      </p:cBhvr>
                                      <p:tavLst>
                                        <p:tav tm="0">
                                          <p:val>
                                            <p:strVal val="1+#ppt_h/2"/>
                                          </p:val>
                                        </p:tav>
                                        <p:tav tm="100000">
                                          <p:val>
                                            <p:strVal val="#ppt_y"/>
                                          </p:val>
                                        </p:tav>
                                      </p:tavLst>
                                    </p:anim>
                                  </p:childTnLst>
                                </p:cTn>
                              </p:par>
                              <p:par>
                                <p:cTn id="9" presetID="16" presetClass="entr" presetSubtype="21" fill="hold" grpId="1" nodeType="with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barn(inVertical)">
                                      <p:cBhvr>
                                        <p:cTn id="11" dur="4000"/>
                                        <p:tgtEl>
                                          <p:spTgt spid="13"/>
                                        </p:tgtEl>
                                      </p:cBhvr>
                                    </p:animEffect>
                                  </p:childTnLst>
                                </p:cTn>
                              </p:par>
                              <p:par>
                                <p:cTn id="12" presetID="16" presetClass="exit" presetSubtype="37" fill="hold" grpId="2" nodeType="withEffect">
                                  <p:stCondLst>
                                    <p:cond delay="0"/>
                                  </p:stCondLst>
                                  <p:childTnLst>
                                    <p:animEffect transition="out" filter="barn(outVertical)">
                                      <p:cBhvr>
                                        <p:cTn id="13" dur="4000"/>
                                        <p:tgtEl>
                                          <p:spTgt spid="13"/>
                                        </p:tgtEl>
                                      </p:cBhvr>
                                    </p:animEffect>
                                    <p:set>
                                      <p:cBhvr>
                                        <p:cTn id="14" dur="1" fill="hold">
                                          <p:stCondLst>
                                            <p:cond delay="3999"/>
                                          </p:stCondLst>
                                        </p:cTn>
                                        <p:tgtEl>
                                          <p:spTgt spid="13"/>
                                        </p:tgtEl>
                                        <p:attrNameLst>
                                          <p:attrName>style.visibility</p:attrName>
                                        </p:attrNameLst>
                                      </p:cBhvr>
                                      <p:to>
                                        <p:strVal val="hidden"/>
                                      </p:to>
                                    </p:set>
                                  </p:childTnLst>
                                </p:cTn>
                              </p:par>
                              <p:par>
                                <p:cTn id="15" presetID="2" presetClass="exit" presetSubtype="12" fill="hold" grpId="3" nodeType="withEffect">
                                  <p:stCondLst>
                                    <p:cond delay="0"/>
                                  </p:stCondLst>
                                  <p:childTnLst>
                                    <p:anim calcmode="lin" valueType="num">
                                      <p:cBhvr additive="base">
                                        <p:cTn id="16" dur="4000"/>
                                        <p:tgtEl>
                                          <p:spTgt spid="13"/>
                                        </p:tgtEl>
                                        <p:attrNameLst>
                                          <p:attrName>ppt_x</p:attrName>
                                        </p:attrNameLst>
                                      </p:cBhvr>
                                      <p:tavLst>
                                        <p:tav tm="0">
                                          <p:val>
                                            <p:strVal val="ppt_x"/>
                                          </p:val>
                                        </p:tav>
                                        <p:tav tm="100000">
                                          <p:val>
                                            <p:strVal val="0-ppt_w/2"/>
                                          </p:val>
                                        </p:tav>
                                      </p:tavLst>
                                    </p:anim>
                                    <p:anim calcmode="lin" valueType="num">
                                      <p:cBhvr additive="base">
                                        <p:cTn id="17" dur="4000"/>
                                        <p:tgtEl>
                                          <p:spTgt spid="13"/>
                                        </p:tgtEl>
                                        <p:attrNameLst>
                                          <p:attrName>ppt_y</p:attrName>
                                        </p:attrNameLst>
                                      </p:cBhvr>
                                      <p:tavLst>
                                        <p:tav tm="0">
                                          <p:val>
                                            <p:strVal val="ppt_y"/>
                                          </p:val>
                                        </p:tav>
                                        <p:tav tm="100000">
                                          <p:val>
                                            <p:strVal val="1+ppt_h/2"/>
                                          </p:val>
                                        </p:tav>
                                      </p:tavLst>
                                    </p:anim>
                                    <p:set>
                                      <p:cBhvr>
                                        <p:cTn id="18" dur="1" fill="hold">
                                          <p:stCondLst>
                                            <p:cond delay="3999"/>
                                          </p:stCondLst>
                                        </p:cTn>
                                        <p:tgtEl>
                                          <p:spTgt spid="13"/>
                                        </p:tgtEl>
                                        <p:attrNameLst>
                                          <p:attrName>style.visibility</p:attrName>
                                        </p:attrNameLst>
                                      </p:cBhvr>
                                      <p:to>
                                        <p:strVal val="hidden"/>
                                      </p:to>
                                    </p:set>
                                  </p:childTnLst>
                                </p:cTn>
                              </p:par>
                              <p:par>
                                <p:cTn id="19" presetID="2" presetClass="entr" presetSubtype="12"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4000" fill="hold"/>
                                        <p:tgtEl>
                                          <p:spTgt spid="12"/>
                                        </p:tgtEl>
                                        <p:attrNameLst>
                                          <p:attrName>ppt_x</p:attrName>
                                        </p:attrNameLst>
                                      </p:cBhvr>
                                      <p:tavLst>
                                        <p:tav tm="0">
                                          <p:val>
                                            <p:strVal val="0-#ppt_w/2"/>
                                          </p:val>
                                        </p:tav>
                                        <p:tav tm="100000">
                                          <p:val>
                                            <p:strVal val="#ppt_x"/>
                                          </p:val>
                                        </p:tav>
                                      </p:tavLst>
                                    </p:anim>
                                    <p:anim calcmode="lin" valueType="num">
                                      <p:cBhvr additive="base">
                                        <p:cTn id="22" dur="4000" fill="hold"/>
                                        <p:tgtEl>
                                          <p:spTgt spid="12"/>
                                        </p:tgtEl>
                                        <p:attrNameLst>
                                          <p:attrName>ppt_y</p:attrName>
                                        </p:attrNameLst>
                                      </p:cBhvr>
                                      <p:tavLst>
                                        <p:tav tm="0">
                                          <p:val>
                                            <p:strVal val="1+#ppt_h/2"/>
                                          </p:val>
                                        </p:tav>
                                        <p:tav tm="100000">
                                          <p:val>
                                            <p:strVal val="#ppt_y"/>
                                          </p:val>
                                        </p:tav>
                                      </p:tavLst>
                                    </p:anim>
                                  </p:childTnLst>
                                </p:cTn>
                              </p:par>
                              <p:par>
                                <p:cTn id="23" presetID="16" presetClass="entr" presetSubtype="21" fill="hold" grpId="1"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arn(inVertical)">
                                      <p:cBhvr>
                                        <p:cTn id="25" dur="4000"/>
                                        <p:tgtEl>
                                          <p:spTgt spid="12"/>
                                        </p:tgtEl>
                                      </p:cBhvr>
                                    </p:animEffect>
                                  </p:childTnLst>
                                </p:cTn>
                              </p:par>
                              <p:par>
                                <p:cTn id="26" presetID="16" presetClass="exit" presetSubtype="37" fill="hold" grpId="2" nodeType="withEffect">
                                  <p:stCondLst>
                                    <p:cond delay="0"/>
                                  </p:stCondLst>
                                  <p:childTnLst>
                                    <p:animEffect transition="out" filter="barn(outVertical)">
                                      <p:cBhvr>
                                        <p:cTn id="27" dur="4000"/>
                                        <p:tgtEl>
                                          <p:spTgt spid="12"/>
                                        </p:tgtEl>
                                      </p:cBhvr>
                                    </p:animEffect>
                                    <p:set>
                                      <p:cBhvr>
                                        <p:cTn id="28" dur="1" fill="hold">
                                          <p:stCondLst>
                                            <p:cond delay="3999"/>
                                          </p:stCondLst>
                                        </p:cTn>
                                        <p:tgtEl>
                                          <p:spTgt spid="12"/>
                                        </p:tgtEl>
                                        <p:attrNameLst>
                                          <p:attrName>style.visibility</p:attrName>
                                        </p:attrNameLst>
                                      </p:cBhvr>
                                      <p:to>
                                        <p:strVal val="hidden"/>
                                      </p:to>
                                    </p:set>
                                  </p:childTnLst>
                                </p:cTn>
                              </p:par>
                              <p:par>
                                <p:cTn id="29" presetID="2" presetClass="exit" presetSubtype="12" fill="hold" grpId="3" nodeType="withEffect">
                                  <p:stCondLst>
                                    <p:cond delay="0"/>
                                  </p:stCondLst>
                                  <p:childTnLst>
                                    <p:anim calcmode="lin" valueType="num">
                                      <p:cBhvr additive="base">
                                        <p:cTn id="30" dur="4000"/>
                                        <p:tgtEl>
                                          <p:spTgt spid="12"/>
                                        </p:tgtEl>
                                        <p:attrNameLst>
                                          <p:attrName>ppt_x</p:attrName>
                                        </p:attrNameLst>
                                      </p:cBhvr>
                                      <p:tavLst>
                                        <p:tav tm="0">
                                          <p:val>
                                            <p:strVal val="ppt_x"/>
                                          </p:val>
                                        </p:tav>
                                        <p:tav tm="100000">
                                          <p:val>
                                            <p:strVal val="0-ppt_w/2"/>
                                          </p:val>
                                        </p:tav>
                                      </p:tavLst>
                                    </p:anim>
                                    <p:anim calcmode="lin" valueType="num">
                                      <p:cBhvr additive="base">
                                        <p:cTn id="31" dur="4000"/>
                                        <p:tgtEl>
                                          <p:spTgt spid="12"/>
                                        </p:tgtEl>
                                        <p:attrNameLst>
                                          <p:attrName>ppt_y</p:attrName>
                                        </p:attrNameLst>
                                      </p:cBhvr>
                                      <p:tavLst>
                                        <p:tav tm="0">
                                          <p:val>
                                            <p:strVal val="ppt_y"/>
                                          </p:val>
                                        </p:tav>
                                        <p:tav tm="100000">
                                          <p:val>
                                            <p:strVal val="1+ppt_h/2"/>
                                          </p:val>
                                        </p:tav>
                                      </p:tavLst>
                                    </p:anim>
                                    <p:set>
                                      <p:cBhvr>
                                        <p:cTn id="32" dur="1" fill="hold">
                                          <p:stCondLst>
                                            <p:cond delay="3999"/>
                                          </p:stCondLst>
                                        </p:cTn>
                                        <p:tgtEl>
                                          <p:spTgt spid="12"/>
                                        </p:tgtEl>
                                        <p:attrNameLst>
                                          <p:attrName>style.visibility</p:attrName>
                                        </p:attrNameLst>
                                      </p:cBhvr>
                                      <p:to>
                                        <p:strVal val="hidden"/>
                                      </p:to>
                                    </p:set>
                                  </p:childTnLst>
                                </p:cTn>
                              </p:par>
                              <p:par>
                                <p:cTn id="33" presetID="2" presetClass="entr" presetSubtype="12"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4000" fill="hold"/>
                                        <p:tgtEl>
                                          <p:spTgt spid="11"/>
                                        </p:tgtEl>
                                        <p:attrNameLst>
                                          <p:attrName>ppt_x</p:attrName>
                                        </p:attrNameLst>
                                      </p:cBhvr>
                                      <p:tavLst>
                                        <p:tav tm="0">
                                          <p:val>
                                            <p:strVal val="0-#ppt_w/2"/>
                                          </p:val>
                                        </p:tav>
                                        <p:tav tm="100000">
                                          <p:val>
                                            <p:strVal val="#ppt_x"/>
                                          </p:val>
                                        </p:tav>
                                      </p:tavLst>
                                    </p:anim>
                                    <p:anim calcmode="lin" valueType="num">
                                      <p:cBhvr additive="base">
                                        <p:cTn id="36" dur="4000" fill="hold"/>
                                        <p:tgtEl>
                                          <p:spTgt spid="11"/>
                                        </p:tgtEl>
                                        <p:attrNameLst>
                                          <p:attrName>ppt_y</p:attrName>
                                        </p:attrNameLst>
                                      </p:cBhvr>
                                      <p:tavLst>
                                        <p:tav tm="0">
                                          <p:val>
                                            <p:strVal val="1+#ppt_h/2"/>
                                          </p:val>
                                        </p:tav>
                                        <p:tav tm="100000">
                                          <p:val>
                                            <p:strVal val="#ppt_y"/>
                                          </p:val>
                                        </p:tav>
                                      </p:tavLst>
                                    </p:anim>
                                  </p:childTnLst>
                                </p:cTn>
                              </p:par>
                              <p:par>
                                <p:cTn id="37" presetID="16" presetClass="entr" presetSubtype="21" fill="hold" grpId="1"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arn(inVertical)">
                                      <p:cBhvr>
                                        <p:cTn id="39" dur="4000"/>
                                        <p:tgtEl>
                                          <p:spTgt spid="11"/>
                                        </p:tgtEl>
                                      </p:cBhvr>
                                    </p:animEffect>
                                  </p:childTnLst>
                                </p:cTn>
                              </p:par>
                              <p:par>
                                <p:cTn id="40" presetID="16" presetClass="exit" presetSubtype="37" fill="hold" grpId="2" nodeType="withEffect">
                                  <p:stCondLst>
                                    <p:cond delay="0"/>
                                  </p:stCondLst>
                                  <p:childTnLst>
                                    <p:animEffect transition="out" filter="barn(outVertical)">
                                      <p:cBhvr>
                                        <p:cTn id="41" dur="4000"/>
                                        <p:tgtEl>
                                          <p:spTgt spid="11"/>
                                        </p:tgtEl>
                                      </p:cBhvr>
                                    </p:animEffect>
                                    <p:set>
                                      <p:cBhvr>
                                        <p:cTn id="42" dur="1" fill="hold">
                                          <p:stCondLst>
                                            <p:cond delay="3999"/>
                                          </p:stCondLst>
                                        </p:cTn>
                                        <p:tgtEl>
                                          <p:spTgt spid="11"/>
                                        </p:tgtEl>
                                        <p:attrNameLst>
                                          <p:attrName>style.visibility</p:attrName>
                                        </p:attrNameLst>
                                      </p:cBhvr>
                                      <p:to>
                                        <p:strVal val="hidden"/>
                                      </p:to>
                                    </p:set>
                                  </p:childTnLst>
                                </p:cTn>
                              </p:par>
                              <p:par>
                                <p:cTn id="43" presetID="2" presetClass="exit" presetSubtype="12" fill="hold" grpId="3" nodeType="withEffect">
                                  <p:stCondLst>
                                    <p:cond delay="0"/>
                                  </p:stCondLst>
                                  <p:childTnLst>
                                    <p:anim calcmode="lin" valueType="num">
                                      <p:cBhvr additive="base">
                                        <p:cTn id="44" dur="4000"/>
                                        <p:tgtEl>
                                          <p:spTgt spid="11"/>
                                        </p:tgtEl>
                                        <p:attrNameLst>
                                          <p:attrName>ppt_x</p:attrName>
                                        </p:attrNameLst>
                                      </p:cBhvr>
                                      <p:tavLst>
                                        <p:tav tm="0">
                                          <p:val>
                                            <p:strVal val="ppt_x"/>
                                          </p:val>
                                        </p:tav>
                                        <p:tav tm="100000">
                                          <p:val>
                                            <p:strVal val="0-ppt_w/2"/>
                                          </p:val>
                                        </p:tav>
                                      </p:tavLst>
                                    </p:anim>
                                    <p:anim calcmode="lin" valueType="num">
                                      <p:cBhvr additive="base">
                                        <p:cTn id="45" dur="4000"/>
                                        <p:tgtEl>
                                          <p:spTgt spid="11"/>
                                        </p:tgtEl>
                                        <p:attrNameLst>
                                          <p:attrName>ppt_y</p:attrName>
                                        </p:attrNameLst>
                                      </p:cBhvr>
                                      <p:tavLst>
                                        <p:tav tm="0">
                                          <p:val>
                                            <p:strVal val="ppt_y"/>
                                          </p:val>
                                        </p:tav>
                                        <p:tav tm="100000">
                                          <p:val>
                                            <p:strVal val="1+ppt_h/2"/>
                                          </p:val>
                                        </p:tav>
                                      </p:tavLst>
                                    </p:anim>
                                    <p:set>
                                      <p:cBhvr>
                                        <p:cTn id="46" dur="1" fill="hold">
                                          <p:stCondLst>
                                            <p:cond delay="3999"/>
                                          </p:stCondLst>
                                        </p:cTn>
                                        <p:tgtEl>
                                          <p:spTgt spid="11"/>
                                        </p:tgtEl>
                                        <p:attrNameLst>
                                          <p:attrName>style.visibility</p:attrName>
                                        </p:attrNameLst>
                                      </p:cBhvr>
                                      <p:to>
                                        <p:strVal val="hidden"/>
                                      </p:to>
                                    </p:set>
                                  </p:childTnLst>
                                </p:cTn>
                              </p:par>
                              <p:par>
                                <p:cTn id="47" presetID="2" presetClass="entr" presetSubtype="12"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4000" fill="hold"/>
                                        <p:tgtEl>
                                          <p:spTgt spid="10"/>
                                        </p:tgtEl>
                                        <p:attrNameLst>
                                          <p:attrName>ppt_x</p:attrName>
                                        </p:attrNameLst>
                                      </p:cBhvr>
                                      <p:tavLst>
                                        <p:tav tm="0">
                                          <p:val>
                                            <p:strVal val="0-#ppt_w/2"/>
                                          </p:val>
                                        </p:tav>
                                        <p:tav tm="100000">
                                          <p:val>
                                            <p:strVal val="#ppt_x"/>
                                          </p:val>
                                        </p:tav>
                                      </p:tavLst>
                                    </p:anim>
                                    <p:anim calcmode="lin" valueType="num">
                                      <p:cBhvr additive="base">
                                        <p:cTn id="50" dur="4000" fill="hold"/>
                                        <p:tgtEl>
                                          <p:spTgt spid="10"/>
                                        </p:tgtEl>
                                        <p:attrNameLst>
                                          <p:attrName>ppt_y</p:attrName>
                                        </p:attrNameLst>
                                      </p:cBhvr>
                                      <p:tavLst>
                                        <p:tav tm="0">
                                          <p:val>
                                            <p:strVal val="1+#ppt_h/2"/>
                                          </p:val>
                                        </p:tav>
                                        <p:tav tm="100000">
                                          <p:val>
                                            <p:strVal val="#ppt_y"/>
                                          </p:val>
                                        </p:tav>
                                      </p:tavLst>
                                    </p:anim>
                                  </p:childTnLst>
                                </p:cTn>
                              </p:par>
                              <p:par>
                                <p:cTn id="51" presetID="16" presetClass="entr" presetSubtype="21"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barn(inVertical)">
                                      <p:cBhvr>
                                        <p:cTn id="53" dur="4000"/>
                                        <p:tgtEl>
                                          <p:spTgt spid="10"/>
                                        </p:tgtEl>
                                      </p:cBhvr>
                                    </p:animEffect>
                                  </p:childTnLst>
                                </p:cTn>
                              </p:par>
                              <p:par>
                                <p:cTn id="54" presetID="16" presetClass="exit" presetSubtype="37" fill="hold" grpId="2" nodeType="withEffect">
                                  <p:stCondLst>
                                    <p:cond delay="0"/>
                                  </p:stCondLst>
                                  <p:childTnLst>
                                    <p:animEffect transition="out" filter="barn(outVertical)">
                                      <p:cBhvr>
                                        <p:cTn id="55" dur="4000"/>
                                        <p:tgtEl>
                                          <p:spTgt spid="10"/>
                                        </p:tgtEl>
                                      </p:cBhvr>
                                    </p:animEffect>
                                    <p:set>
                                      <p:cBhvr>
                                        <p:cTn id="56" dur="1" fill="hold">
                                          <p:stCondLst>
                                            <p:cond delay="3999"/>
                                          </p:stCondLst>
                                        </p:cTn>
                                        <p:tgtEl>
                                          <p:spTgt spid="10"/>
                                        </p:tgtEl>
                                        <p:attrNameLst>
                                          <p:attrName>style.visibility</p:attrName>
                                        </p:attrNameLst>
                                      </p:cBhvr>
                                      <p:to>
                                        <p:strVal val="hidden"/>
                                      </p:to>
                                    </p:set>
                                  </p:childTnLst>
                                </p:cTn>
                              </p:par>
                              <p:par>
                                <p:cTn id="57" presetID="2" presetClass="exit" presetSubtype="12" fill="hold" grpId="3" nodeType="withEffect">
                                  <p:stCondLst>
                                    <p:cond delay="0"/>
                                  </p:stCondLst>
                                  <p:childTnLst>
                                    <p:anim calcmode="lin" valueType="num">
                                      <p:cBhvr additive="base">
                                        <p:cTn id="58" dur="4000"/>
                                        <p:tgtEl>
                                          <p:spTgt spid="10"/>
                                        </p:tgtEl>
                                        <p:attrNameLst>
                                          <p:attrName>ppt_x</p:attrName>
                                        </p:attrNameLst>
                                      </p:cBhvr>
                                      <p:tavLst>
                                        <p:tav tm="0">
                                          <p:val>
                                            <p:strVal val="ppt_x"/>
                                          </p:val>
                                        </p:tav>
                                        <p:tav tm="100000">
                                          <p:val>
                                            <p:strVal val="0-ppt_w/2"/>
                                          </p:val>
                                        </p:tav>
                                      </p:tavLst>
                                    </p:anim>
                                    <p:anim calcmode="lin" valueType="num">
                                      <p:cBhvr additive="base">
                                        <p:cTn id="59" dur="4000"/>
                                        <p:tgtEl>
                                          <p:spTgt spid="10"/>
                                        </p:tgtEl>
                                        <p:attrNameLst>
                                          <p:attrName>ppt_y</p:attrName>
                                        </p:attrNameLst>
                                      </p:cBhvr>
                                      <p:tavLst>
                                        <p:tav tm="0">
                                          <p:val>
                                            <p:strVal val="ppt_y"/>
                                          </p:val>
                                        </p:tav>
                                        <p:tav tm="100000">
                                          <p:val>
                                            <p:strVal val="1+ppt_h/2"/>
                                          </p:val>
                                        </p:tav>
                                      </p:tavLst>
                                    </p:anim>
                                    <p:set>
                                      <p:cBhvr>
                                        <p:cTn id="60" dur="1" fill="hold">
                                          <p:stCondLst>
                                            <p:cond delay="3999"/>
                                          </p:stCondLst>
                                        </p:cTn>
                                        <p:tgtEl>
                                          <p:spTgt spid="10"/>
                                        </p:tgtEl>
                                        <p:attrNameLst>
                                          <p:attrName>style.visibility</p:attrName>
                                        </p:attrNameLst>
                                      </p:cBhvr>
                                      <p:to>
                                        <p:strVal val="hidden"/>
                                      </p:to>
                                    </p:set>
                                  </p:childTnLst>
                                </p:cTn>
                              </p:par>
                              <p:par>
                                <p:cTn id="61" presetID="2" presetClass="entr" presetSubtype="12" fill="hold" grpId="0"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4000" fill="hold"/>
                                        <p:tgtEl>
                                          <p:spTgt spid="9"/>
                                        </p:tgtEl>
                                        <p:attrNameLst>
                                          <p:attrName>ppt_x</p:attrName>
                                        </p:attrNameLst>
                                      </p:cBhvr>
                                      <p:tavLst>
                                        <p:tav tm="0">
                                          <p:val>
                                            <p:strVal val="0-#ppt_w/2"/>
                                          </p:val>
                                        </p:tav>
                                        <p:tav tm="100000">
                                          <p:val>
                                            <p:strVal val="#ppt_x"/>
                                          </p:val>
                                        </p:tav>
                                      </p:tavLst>
                                    </p:anim>
                                    <p:anim calcmode="lin" valueType="num">
                                      <p:cBhvr additive="base">
                                        <p:cTn id="64" dur="4000" fill="hold"/>
                                        <p:tgtEl>
                                          <p:spTgt spid="9"/>
                                        </p:tgtEl>
                                        <p:attrNameLst>
                                          <p:attrName>ppt_y</p:attrName>
                                        </p:attrNameLst>
                                      </p:cBhvr>
                                      <p:tavLst>
                                        <p:tav tm="0">
                                          <p:val>
                                            <p:strVal val="1+#ppt_h/2"/>
                                          </p:val>
                                        </p:tav>
                                        <p:tav tm="100000">
                                          <p:val>
                                            <p:strVal val="#ppt_y"/>
                                          </p:val>
                                        </p:tav>
                                      </p:tavLst>
                                    </p:anim>
                                  </p:childTnLst>
                                </p:cTn>
                              </p:par>
                              <p:par>
                                <p:cTn id="65" presetID="16" presetClass="entr" presetSubtype="21"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arn(inVertical)">
                                      <p:cBhvr>
                                        <p:cTn id="67" dur="4000"/>
                                        <p:tgtEl>
                                          <p:spTgt spid="9"/>
                                        </p:tgtEl>
                                      </p:cBhvr>
                                    </p:animEffect>
                                  </p:childTnLst>
                                </p:cTn>
                              </p:par>
                              <p:par>
                                <p:cTn id="68" presetID="16" presetClass="exit" presetSubtype="37" fill="hold" grpId="2" nodeType="withEffect">
                                  <p:stCondLst>
                                    <p:cond delay="0"/>
                                  </p:stCondLst>
                                  <p:childTnLst>
                                    <p:animEffect transition="out" filter="barn(outVertical)">
                                      <p:cBhvr>
                                        <p:cTn id="69" dur="4000"/>
                                        <p:tgtEl>
                                          <p:spTgt spid="9"/>
                                        </p:tgtEl>
                                      </p:cBhvr>
                                    </p:animEffect>
                                    <p:set>
                                      <p:cBhvr>
                                        <p:cTn id="70" dur="1" fill="hold">
                                          <p:stCondLst>
                                            <p:cond delay="3999"/>
                                          </p:stCondLst>
                                        </p:cTn>
                                        <p:tgtEl>
                                          <p:spTgt spid="9"/>
                                        </p:tgtEl>
                                        <p:attrNameLst>
                                          <p:attrName>style.visibility</p:attrName>
                                        </p:attrNameLst>
                                      </p:cBhvr>
                                      <p:to>
                                        <p:strVal val="hidden"/>
                                      </p:to>
                                    </p:set>
                                  </p:childTnLst>
                                </p:cTn>
                              </p:par>
                              <p:par>
                                <p:cTn id="71" presetID="2" presetClass="exit" presetSubtype="12" fill="hold" grpId="3" nodeType="withEffect">
                                  <p:stCondLst>
                                    <p:cond delay="0"/>
                                  </p:stCondLst>
                                  <p:childTnLst>
                                    <p:anim calcmode="lin" valueType="num">
                                      <p:cBhvr additive="base">
                                        <p:cTn id="72" dur="4000"/>
                                        <p:tgtEl>
                                          <p:spTgt spid="9"/>
                                        </p:tgtEl>
                                        <p:attrNameLst>
                                          <p:attrName>ppt_x</p:attrName>
                                        </p:attrNameLst>
                                      </p:cBhvr>
                                      <p:tavLst>
                                        <p:tav tm="0">
                                          <p:val>
                                            <p:strVal val="ppt_x"/>
                                          </p:val>
                                        </p:tav>
                                        <p:tav tm="100000">
                                          <p:val>
                                            <p:strVal val="0-ppt_w/2"/>
                                          </p:val>
                                        </p:tav>
                                      </p:tavLst>
                                    </p:anim>
                                    <p:anim calcmode="lin" valueType="num">
                                      <p:cBhvr additive="base">
                                        <p:cTn id="73" dur="4000"/>
                                        <p:tgtEl>
                                          <p:spTgt spid="9"/>
                                        </p:tgtEl>
                                        <p:attrNameLst>
                                          <p:attrName>ppt_y</p:attrName>
                                        </p:attrNameLst>
                                      </p:cBhvr>
                                      <p:tavLst>
                                        <p:tav tm="0">
                                          <p:val>
                                            <p:strVal val="ppt_y"/>
                                          </p:val>
                                        </p:tav>
                                        <p:tav tm="100000">
                                          <p:val>
                                            <p:strVal val="1+ppt_h/2"/>
                                          </p:val>
                                        </p:tav>
                                      </p:tavLst>
                                    </p:anim>
                                    <p:set>
                                      <p:cBhvr>
                                        <p:cTn id="74" dur="1" fill="hold">
                                          <p:stCondLst>
                                            <p:cond delay="3999"/>
                                          </p:stCondLst>
                                        </p:cTn>
                                        <p:tgtEl>
                                          <p:spTgt spid="9"/>
                                        </p:tgtEl>
                                        <p:attrNameLst>
                                          <p:attrName>style.visibility</p:attrName>
                                        </p:attrNameLst>
                                      </p:cBhvr>
                                      <p:to>
                                        <p:strVal val="hidden"/>
                                      </p:to>
                                    </p:set>
                                  </p:childTnLst>
                                </p:cTn>
                              </p:par>
                              <p:par>
                                <p:cTn id="75" presetID="2" presetClass="entr" presetSubtype="12"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4000" fill="hold"/>
                                        <p:tgtEl>
                                          <p:spTgt spid="8"/>
                                        </p:tgtEl>
                                        <p:attrNameLst>
                                          <p:attrName>ppt_x</p:attrName>
                                        </p:attrNameLst>
                                      </p:cBhvr>
                                      <p:tavLst>
                                        <p:tav tm="0">
                                          <p:val>
                                            <p:strVal val="0-#ppt_w/2"/>
                                          </p:val>
                                        </p:tav>
                                        <p:tav tm="100000">
                                          <p:val>
                                            <p:strVal val="#ppt_x"/>
                                          </p:val>
                                        </p:tav>
                                      </p:tavLst>
                                    </p:anim>
                                    <p:anim calcmode="lin" valueType="num">
                                      <p:cBhvr additive="base">
                                        <p:cTn id="78" dur="4000" fill="hold"/>
                                        <p:tgtEl>
                                          <p:spTgt spid="8"/>
                                        </p:tgtEl>
                                        <p:attrNameLst>
                                          <p:attrName>ppt_y</p:attrName>
                                        </p:attrNameLst>
                                      </p:cBhvr>
                                      <p:tavLst>
                                        <p:tav tm="0">
                                          <p:val>
                                            <p:strVal val="1+#ppt_h/2"/>
                                          </p:val>
                                        </p:tav>
                                        <p:tav tm="100000">
                                          <p:val>
                                            <p:strVal val="#ppt_y"/>
                                          </p:val>
                                        </p:tav>
                                      </p:tavLst>
                                    </p:anim>
                                  </p:childTnLst>
                                </p:cTn>
                              </p:par>
                              <p:par>
                                <p:cTn id="79" presetID="16" presetClass="entr" presetSubtype="21" fill="hold" grpId="1"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barn(inVertical)">
                                      <p:cBhvr>
                                        <p:cTn id="81" dur="4000"/>
                                        <p:tgtEl>
                                          <p:spTgt spid="8"/>
                                        </p:tgtEl>
                                      </p:cBhvr>
                                    </p:animEffect>
                                  </p:childTnLst>
                                </p:cTn>
                              </p:par>
                              <p:par>
                                <p:cTn id="82" presetID="16" presetClass="exit" presetSubtype="37" fill="hold" grpId="2" nodeType="withEffect">
                                  <p:stCondLst>
                                    <p:cond delay="0"/>
                                  </p:stCondLst>
                                  <p:childTnLst>
                                    <p:animEffect transition="out" filter="barn(outVertical)">
                                      <p:cBhvr>
                                        <p:cTn id="83" dur="4000"/>
                                        <p:tgtEl>
                                          <p:spTgt spid="8"/>
                                        </p:tgtEl>
                                      </p:cBhvr>
                                    </p:animEffect>
                                    <p:set>
                                      <p:cBhvr>
                                        <p:cTn id="84" dur="1" fill="hold">
                                          <p:stCondLst>
                                            <p:cond delay="3999"/>
                                          </p:stCondLst>
                                        </p:cTn>
                                        <p:tgtEl>
                                          <p:spTgt spid="8"/>
                                        </p:tgtEl>
                                        <p:attrNameLst>
                                          <p:attrName>style.visibility</p:attrName>
                                        </p:attrNameLst>
                                      </p:cBhvr>
                                      <p:to>
                                        <p:strVal val="hidden"/>
                                      </p:to>
                                    </p:set>
                                  </p:childTnLst>
                                </p:cTn>
                              </p:par>
                              <p:par>
                                <p:cTn id="85" presetID="2" presetClass="exit" presetSubtype="12" fill="hold" grpId="3" nodeType="withEffect">
                                  <p:stCondLst>
                                    <p:cond delay="0"/>
                                  </p:stCondLst>
                                  <p:childTnLst>
                                    <p:anim calcmode="lin" valueType="num">
                                      <p:cBhvr additive="base">
                                        <p:cTn id="86" dur="4000"/>
                                        <p:tgtEl>
                                          <p:spTgt spid="8"/>
                                        </p:tgtEl>
                                        <p:attrNameLst>
                                          <p:attrName>ppt_x</p:attrName>
                                        </p:attrNameLst>
                                      </p:cBhvr>
                                      <p:tavLst>
                                        <p:tav tm="0">
                                          <p:val>
                                            <p:strVal val="ppt_x"/>
                                          </p:val>
                                        </p:tav>
                                        <p:tav tm="100000">
                                          <p:val>
                                            <p:strVal val="0-ppt_w/2"/>
                                          </p:val>
                                        </p:tav>
                                      </p:tavLst>
                                    </p:anim>
                                    <p:anim calcmode="lin" valueType="num">
                                      <p:cBhvr additive="base">
                                        <p:cTn id="87" dur="4000"/>
                                        <p:tgtEl>
                                          <p:spTgt spid="8"/>
                                        </p:tgtEl>
                                        <p:attrNameLst>
                                          <p:attrName>ppt_y</p:attrName>
                                        </p:attrNameLst>
                                      </p:cBhvr>
                                      <p:tavLst>
                                        <p:tav tm="0">
                                          <p:val>
                                            <p:strVal val="ppt_y"/>
                                          </p:val>
                                        </p:tav>
                                        <p:tav tm="100000">
                                          <p:val>
                                            <p:strVal val="1+ppt_h/2"/>
                                          </p:val>
                                        </p:tav>
                                      </p:tavLst>
                                    </p:anim>
                                    <p:set>
                                      <p:cBhvr>
                                        <p:cTn id="88" dur="1" fill="hold">
                                          <p:stCondLst>
                                            <p:cond delay="3999"/>
                                          </p:stCondLst>
                                        </p:cTn>
                                        <p:tgtEl>
                                          <p:spTgt spid="8"/>
                                        </p:tgtEl>
                                        <p:attrNameLst>
                                          <p:attrName>style.visibility</p:attrName>
                                        </p:attrNameLst>
                                      </p:cBhvr>
                                      <p:to>
                                        <p:strVal val="hidden"/>
                                      </p:to>
                                    </p:set>
                                  </p:childTnLst>
                                </p:cTn>
                              </p:par>
                              <p:par>
                                <p:cTn id="89" presetID="2" presetClass="entr" presetSubtype="3" fill="hold" grpId="0" nodeType="withEffect">
                                  <p:stCondLst>
                                    <p:cond delay="0"/>
                                  </p:stCondLst>
                                  <p:childTnLst>
                                    <p:set>
                                      <p:cBhvr>
                                        <p:cTn id="90" dur="1" fill="hold">
                                          <p:stCondLst>
                                            <p:cond delay="0"/>
                                          </p:stCondLst>
                                        </p:cTn>
                                        <p:tgtEl>
                                          <p:spTgt spid="20"/>
                                        </p:tgtEl>
                                        <p:attrNameLst>
                                          <p:attrName>style.visibility</p:attrName>
                                        </p:attrNameLst>
                                      </p:cBhvr>
                                      <p:to>
                                        <p:strVal val="visible"/>
                                      </p:to>
                                    </p:set>
                                    <p:anim calcmode="lin" valueType="num">
                                      <p:cBhvr additive="base">
                                        <p:cTn id="91" dur="4000" fill="hold"/>
                                        <p:tgtEl>
                                          <p:spTgt spid="20"/>
                                        </p:tgtEl>
                                        <p:attrNameLst>
                                          <p:attrName>ppt_x</p:attrName>
                                        </p:attrNameLst>
                                      </p:cBhvr>
                                      <p:tavLst>
                                        <p:tav tm="0">
                                          <p:val>
                                            <p:strVal val="1+#ppt_w/2"/>
                                          </p:val>
                                        </p:tav>
                                        <p:tav tm="100000">
                                          <p:val>
                                            <p:strVal val="#ppt_x"/>
                                          </p:val>
                                        </p:tav>
                                      </p:tavLst>
                                    </p:anim>
                                    <p:anim calcmode="lin" valueType="num">
                                      <p:cBhvr additive="base">
                                        <p:cTn id="92" dur="4000" fill="hold"/>
                                        <p:tgtEl>
                                          <p:spTgt spid="20"/>
                                        </p:tgtEl>
                                        <p:attrNameLst>
                                          <p:attrName>ppt_y</p:attrName>
                                        </p:attrNameLst>
                                      </p:cBhvr>
                                      <p:tavLst>
                                        <p:tav tm="0">
                                          <p:val>
                                            <p:strVal val="0-#ppt_h/2"/>
                                          </p:val>
                                        </p:tav>
                                        <p:tav tm="100000">
                                          <p:val>
                                            <p:strVal val="#ppt_y"/>
                                          </p:val>
                                        </p:tav>
                                      </p:tavLst>
                                    </p:anim>
                                  </p:childTnLst>
                                </p:cTn>
                              </p:par>
                              <p:par>
                                <p:cTn id="93" presetID="16" presetClass="entr" presetSubtype="21"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barn(inVertical)">
                                      <p:cBhvr>
                                        <p:cTn id="95" dur="4000"/>
                                        <p:tgtEl>
                                          <p:spTgt spid="20"/>
                                        </p:tgtEl>
                                      </p:cBhvr>
                                    </p:animEffect>
                                  </p:childTnLst>
                                </p:cTn>
                              </p:par>
                              <p:par>
                                <p:cTn id="96" presetID="16" presetClass="exit" presetSubtype="37" fill="hold" grpId="2" nodeType="withEffect">
                                  <p:stCondLst>
                                    <p:cond delay="0"/>
                                  </p:stCondLst>
                                  <p:childTnLst>
                                    <p:animEffect transition="out" filter="barn(outVertical)">
                                      <p:cBhvr>
                                        <p:cTn id="97" dur="4000"/>
                                        <p:tgtEl>
                                          <p:spTgt spid="20"/>
                                        </p:tgtEl>
                                      </p:cBhvr>
                                    </p:animEffect>
                                    <p:set>
                                      <p:cBhvr>
                                        <p:cTn id="98" dur="1" fill="hold">
                                          <p:stCondLst>
                                            <p:cond delay="3999"/>
                                          </p:stCondLst>
                                        </p:cTn>
                                        <p:tgtEl>
                                          <p:spTgt spid="20"/>
                                        </p:tgtEl>
                                        <p:attrNameLst>
                                          <p:attrName>style.visibility</p:attrName>
                                        </p:attrNameLst>
                                      </p:cBhvr>
                                      <p:to>
                                        <p:strVal val="hidden"/>
                                      </p:to>
                                    </p:set>
                                  </p:childTnLst>
                                </p:cTn>
                              </p:par>
                              <p:par>
                                <p:cTn id="99" presetID="2" presetClass="exit" presetSubtype="3" fill="hold" grpId="3" nodeType="withEffect">
                                  <p:stCondLst>
                                    <p:cond delay="0"/>
                                  </p:stCondLst>
                                  <p:childTnLst>
                                    <p:anim calcmode="lin" valueType="num">
                                      <p:cBhvr additive="base">
                                        <p:cTn id="100" dur="4000"/>
                                        <p:tgtEl>
                                          <p:spTgt spid="20"/>
                                        </p:tgtEl>
                                        <p:attrNameLst>
                                          <p:attrName>ppt_x</p:attrName>
                                        </p:attrNameLst>
                                      </p:cBhvr>
                                      <p:tavLst>
                                        <p:tav tm="0">
                                          <p:val>
                                            <p:strVal val="ppt_x"/>
                                          </p:val>
                                        </p:tav>
                                        <p:tav tm="100000">
                                          <p:val>
                                            <p:strVal val="1+ppt_w/2"/>
                                          </p:val>
                                        </p:tav>
                                      </p:tavLst>
                                    </p:anim>
                                    <p:anim calcmode="lin" valueType="num">
                                      <p:cBhvr additive="base">
                                        <p:cTn id="101" dur="4000"/>
                                        <p:tgtEl>
                                          <p:spTgt spid="20"/>
                                        </p:tgtEl>
                                        <p:attrNameLst>
                                          <p:attrName>ppt_y</p:attrName>
                                        </p:attrNameLst>
                                      </p:cBhvr>
                                      <p:tavLst>
                                        <p:tav tm="0">
                                          <p:val>
                                            <p:strVal val="ppt_y"/>
                                          </p:val>
                                        </p:tav>
                                        <p:tav tm="100000">
                                          <p:val>
                                            <p:strVal val="0-ppt_h/2"/>
                                          </p:val>
                                        </p:tav>
                                      </p:tavLst>
                                    </p:anim>
                                    <p:set>
                                      <p:cBhvr>
                                        <p:cTn id="102" dur="1" fill="hold">
                                          <p:stCondLst>
                                            <p:cond delay="3999"/>
                                          </p:stCondLst>
                                        </p:cTn>
                                        <p:tgtEl>
                                          <p:spTgt spid="20"/>
                                        </p:tgtEl>
                                        <p:attrNameLst>
                                          <p:attrName>style.visibility</p:attrName>
                                        </p:attrNameLst>
                                      </p:cBhvr>
                                      <p:to>
                                        <p:strVal val="hidden"/>
                                      </p:to>
                                    </p:set>
                                  </p:childTnLst>
                                </p:cTn>
                              </p:par>
                              <p:par>
                                <p:cTn id="103" presetID="2" presetClass="entr" presetSubtype="3"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4000" fill="hold"/>
                                        <p:tgtEl>
                                          <p:spTgt spid="19"/>
                                        </p:tgtEl>
                                        <p:attrNameLst>
                                          <p:attrName>ppt_x</p:attrName>
                                        </p:attrNameLst>
                                      </p:cBhvr>
                                      <p:tavLst>
                                        <p:tav tm="0">
                                          <p:val>
                                            <p:strVal val="1+#ppt_w/2"/>
                                          </p:val>
                                        </p:tav>
                                        <p:tav tm="100000">
                                          <p:val>
                                            <p:strVal val="#ppt_x"/>
                                          </p:val>
                                        </p:tav>
                                      </p:tavLst>
                                    </p:anim>
                                    <p:anim calcmode="lin" valueType="num">
                                      <p:cBhvr additive="base">
                                        <p:cTn id="106" dur="4000" fill="hold"/>
                                        <p:tgtEl>
                                          <p:spTgt spid="19"/>
                                        </p:tgtEl>
                                        <p:attrNameLst>
                                          <p:attrName>ppt_y</p:attrName>
                                        </p:attrNameLst>
                                      </p:cBhvr>
                                      <p:tavLst>
                                        <p:tav tm="0">
                                          <p:val>
                                            <p:strVal val="0-#ppt_h/2"/>
                                          </p:val>
                                        </p:tav>
                                        <p:tav tm="100000">
                                          <p:val>
                                            <p:strVal val="#ppt_y"/>
                                          </p:val>
                                        </p:tav>
                                      </p:tavLst>
                                    </p:anim>
                                  </p:childTnLst>
                                </p:cTn>
                              </p:par>
                              <p:par>
                                <p:cTn id="107" presetID="16" presetClass="entr" presetSubtype="21" fill="hold" grpId="1" nodeType="withEffect">
                                  <p:stCondLst>
                                    <p:cond delay="0"/>
                                  </p:stCondLst>
                                  <p:childTnLst>
                                    <p:set>
                                      <p:cBhvr>
                                        <p:cTn id="108" dur="1" fill="hold">
                                          <p:stCondLst>
                                            <p:cond delay="0"/>
                                          </p:stCondLst>
                                        </p:cTn>
                                        <p:tgtEl>
                                          <p:spTgt spid="19"/>
                                        </p:tgtEl>
                                        <p:attrNameLst>
                                          <p:attrName>style.visibility</p:attrName>
                                        </p:attrNameLst>
                                      </p:cBhvr>
                                      <p:to>
                                        <p:strVal val="visible"/>
                                      </p:to>
                                    </p:set>
                                    <p:animEffect transition="in" filter="barn(inVertical)">
                                      <p:cBhvr>
                                        <p:cTn id="109" dur="4000"/>
                                        <p:tgtEl>
                                          <p:spTgt spid="19"/>
                                        </p:tgtEl>
                                      </p:cBhvr>
                                    </p:animEffect>
                                  </p:childTnLst>
                                </p:cTn>
                              </p:par>
                              <p:par>
                                <p:cTn id="110" presetID="16" presetClass="exit" presetSubtype="37" fill="hold" grpId="2" nodeType="withEffect">
                                  <p:stCondLst>
                                    <p:cond delay="0"/>
                                  </p:stCondLst>
                                  <p:childTnLst>
                                    <p:animEffect transition="out" filter="barn(outVertical)">
                                      <p:cBhvr>
                                        <p:cTn id="111" dur="4000"/>
                                        <p:tgtEl>
                                          <p:spTgt spid="19"/>
                                        </p:tgtEl>
                                      </p:cBhvr>
                                    </p:animEffect>
                                    <p:set>
                                      <p:cBhvr>
                                        <p:cTn id="112" dur="1" fill="hold">
                                          <p:stCondLst>
                                            <p:cond delay="3999"/>
                                          </p:stCondLst>
                                        </p:cTn>
                                        <p:tgtEl>
                                          <p:spTgt spid="19"/>
                                        </p:tgtEl>
                                        <p:attrNameLst>
                                          <p:attrName>style.visibility</p:attrName>
                                        </p:attrNameLst>
                                      </p:cBhvr>
                                      <p:to>
                                        <p:strVal val="hidden"/>
                                      </p:to>
                                    </p:set>
                                  </p:childTnLst>
                                </p:cTn>
                              </p:par>
                              <p:par>
                                <p:cTn id="113" presetID="2" presetClass="exit" presetSubtype="3" fill="hold" grpId="3" nodeType="withEffect">
                                  <p:stCondLst>
                                    <p:cond delay="0"/>
                                  </p:stCondLst>
                                  <p:childTnLst>
                                    <p:anim calcmode="lin" valueType="num">
                                      <p:cBhvr additive="base">
                                        <p:cTn id="114" dur="4000"/>
                                        <p:tgtEl>
                                          <p:spTgt spid="19"/>
                                        </p:tgtEl>
                                        <p:attrNameLst>
                                          <p:attrName>ppt_x</p:attrName>
                                        </p:attrNameLst>
                                      </p:cBhvr>
                                      <p:tavLst>
                                        <p:tav tm="0">
                                          <p:val>
                                            <p:strVal val="ppt_x"/>
                                          </p:val>
                                        </p:tav>
                                        <p:tav tm="100000">
                                          <p:val>
                                            <p:strVal val="1+ppt_w/2"/>
                                          </p:val>
                                        </p:tav>
                                      </p:tavLst>
                                    </p:anim>
                                    <p:anim calcmode="lin" valueType="num">
                                      <p:cBhvr additive="base">
                                        <p:cTn id="115" dur="4000"/>
                                        <p:tgtEl>
                                          <p:spTgt spid="19"/>
                                        </p:tgtEl>
                                        <p:attrNameLst>
                                          <p:attrName>ppt_y</p:attrName>
                                        </p:attrNameLst>
                                      </p:cBhvr>
                                      <p:tavLst>
                                        <p:tav tm="0">
                                          <p:val>
                                            <p:strVal val="ppt_y"/>
                                          </p:val>
                                        </p:tav>
                                        <p:tav tm="100000">
                                          <p:val>
                                            <p:strVal val="0-ppt_h/2"/>
                                          </p:val>
                                        </p:tav>
                                      </p:tavLst>
                                    </p:anim>
                                    <p:set>
                                      <p:cBhvr>
                                        <p:cTn id="116" dur="1" fill="hold">
                                          <p:stCondLst>
                                            <p:cond delay="3999"/>
                                          </p:stCondLst>
                                        </p:cTn>
                                        <p:tgtEl>
                                          <p:spTgt spid="19"/>
                                        </p:tgtEl>
                                        <p:attrNameLst>
                                          <p:attrName>style.visibility</p:attrName>
                                        </p:attrNameLst>
                                      </p:cBhvr>
                                      <p:to>
                                        <p:strVal val="hidden"/>
                                      </p:to>
                                    </p:set>
                                  </p:childTnLst>
                                </p:cTn>
                              </p:par>
                              <p:par>
                                <p:cTn id="117" presetID="2" presetClass="entr" presetSubtype="3" fill="hold" grpId="0" nodeType="withEffect">
                                  <p:stCondLst>
                                    <p:cond delay="0"/>
                                  </p:stCondLst>
                                  <p:childTnLst>
                                    <p:set>
                                      <p:cBhvr>
                                        <p:cTn id="118" dur="1" fill="hold">
                                          <p:stCondLst>
                                            <p:cond delay="0"/>
                                          </p:stCondLst>
                                        </p:cTn>
                                        <p:tgtEl>
                                          <p:spTgt spid="18"/>
                                        </p:tgtEl>
                                        <p:attrNameLst>
                                          <p:attrName>style.visibility</p:attrName>
                                        </p:attrNameLst>
                                      </p:cBhvr>
                                      <p:to>
                                        <p:strVal val="visible"/>
                                      </p:to>
                                    </p:set>
                                    <p:anim calcmode="lin" valueType="num">
                                      <p:cBhvr additive="base">
                                        <p:cTn id="119" dur="4000" fill="hold"/>
                                        <p:tgtEl>
                                          <p:spTgt spid="18"/>
                                        </p:tgtEl>
                                        <p:attrNameLst>
                                          <p:attrName>ppt_x</p:attrName>
                                        </p:attrNameLst>
                                      </p:cBhvr>
                                      <p:tavLst>
                                        <p:tav tm="0">
                                          <p:val>
                                            <p:strVal val="1+#ppt_w/2"/>
                                          </p:val>
                                        </p:tav>
                                        <p:tav tm="100000">
                                          <p:val>
                                            <p:strVal val="#ppt_x"/>
                                          </p:val>
                                        </p:tav>
                                      </p:tavLst>
                                    </p:anim>
                                    <p:anim calcmode="lin" valueType="num">
                                      <p:cBhvr additive="base">
                                        <p:cTn id="120" dur="4000" fill="hold"/>
                                        <p:tgtEl>
                                          <p:spTgt spid="18"/>
                                        </p:tgtEl>
                                        <p:attrNameLst>
                                          <p:attrName>ppt_y</p:attrName>
                                        </p:attrNameLst>
                                      </p:cBhvr>
                                      <p:tavLst>
                                        <p:tav tm="0">
                                          <p:val>
                                            <p:strVal val="0-#ppt_h/2"/>
                                          </p:val>
                                        </p:tav>
                                        <p:tav tm="100000">
                                          <p:val>
                                            <p:strVal val="#ppt_y"/>
                                          </p:val>
                                        </p:tav>
                                      </p:tavLst>
                                    </p:anim>
                                  </p:childTnLst>
                                </p:cTn>
                              </p:par>
                              <p:par>
                                <p:cTn id="121" presetID="16" presetClass="entr" presetSubtype="21" fill="hold" grpId="1"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barn(inVertical)">
                                      <p:cBhvr>
                                        <p:cTn id="123" dur="4000"/>
                                        <p:tgtEl>
                                          <p:spTgt spid="18"/>
                                        </p:tgtEl>
                                      </p:cBhvr>
                                    </p:animEffect>
                                  </p:childTnLst>
                                </p:cTn>
                              </p:par>
                              <p:par>
                                <p:cTn id="124" presetID="16" presetClass="exit" presetSubtype="37" fill="hold" grpId="2" nodeType="withEffect">
                                  <p:stCondLst>
                                    <p:cond delay="0"/>
                                  </p:stCondLst>
                                  <p:childTnLst>
                                    <p:animEffect transition="out" filter="barn(outVertical)">
                                      <p:cBhvr>
                                        <p:cTn id="125" dur="4000"/>
                                        <p:tgtEl>
                                          <p:spTgt spid="18"/>
                                        </p:tgtEl>
                                      </p:cBhvr>
                                    </p:animEffect>
                                    <p:set>
                                      <p:cBhvr>
                                        <p:cTn id="126" dur="1" fill="hold">
                                          <p:stCondLst>
                                            <p:cond delay="3999"/>
                                          </p:stCondLst>
                                        </p:cTn>
                                        <p:tgtEl>
                                          <p:spTgt spid="18"/>
                                        </p:tgtEl>
                                        <p:attrNameLst>
                                          <p:attrName>style.visibility</p:attrName>
                                        </p:attrNameLst>
                                      </p:cBhvr>
                                      <p:to>
                                        <p:strVal val="hidden"/>
                                      </p:to>
                                    </p:set>
                                  </p:childTnLst>
                                </p:cTn>
                              </p:par>
                              <p:par>
                                <p:cTn id="127" presetID="2" presetClass="exit" presetSubtype="3" fill="hold" grpId="3" nodeType="withEffect">
                                  <p:stCondLst>
                                    <p:cond delay="0"/>
                                  </p:stCondLst>
                                  <p:childTnLst>
                                    <p:anim calcmode="lin" valueType="num">
                                      <p:cBhvr additive="base">
                                        <p:cTn id="128" dur="4000"/>
                                        <p:tgtEl>
                                          <p:spTgt spid="18"/>
                                        </p:tgtEl>
                                        <p:attrNameLst>
                                          <p:attrName>ppt_x</p:attrName>
                                        </p:attrNameLst>
                                      </p:cBhvr>
                                      <p:tavLst>
                                        <p:tav tm="0">
                                          <p:val>
                                            <p:strVal val="ppt_x"/>
                                          </p:val>
                                        </p:tav>
                                        <p:tav tm="100000">
                                          <p:val>
                                            <p:strVal val="1+ppt_w/2"/>
                                          </p:val>
                                        </p:tav>
                                      </p:tavLst>
                                    </p:anim>
                                    <p:anim calcmode="lin" valueType="num">
                                      <p:cBhvr additive="base">
                                        <p:cTn id="129" dur="4000"/>
                                        <p:tgtEl>
                                          <p:spTgt spid="18"/>
                                        </p:tgtEl>
                                        <p:attrNameLst>
                                          <p:attrName>ppt_y</p:attrName>
                                        </p:attrNameLst>
                                      </p:cBhvr>
                                      <p:tavLst>
                                        <p:tav tm="0">
                                          <p:val>
                                            <p:strVal val="ppt_y"/>
                                          </p:val>
                                        </p:tav>
                                        <p:tav tm="100000">
                                          <p:val>
                                            <p:strVal val="0-ppt_h/2"/>
                                          </p:val>
                                        </p:tav>
                                      </p:tavLst>
                                    </p:anim>
                                    <p:set>
                                      <p:cBhvr>
                                        <p:cTn id="130" dur="1" fill="hold">
                                          <p:stCondLst>
                                            <p:cond delay="3999"/>
                                          </p:stCondLst>
                                        </p:cTn>
                                        <p:tgtEl>
                                          <p:spTgt spid="18"/>
                                        </p:tgtEl>
                                        <p:attrNameLst>
                                          <p:attrName>style.visibility</p:attrName>
                                        </p:attrNameLst>
                                      </p:cBhvr>
                                      <p:to>
                                        <p:strVal val="hidden"/>
                                      </p:to>
                                    </p:set>
                                  </p:childTnLst>
                                </p:cTn>
                              </p:par>
                              <p:par>
                                <p:cTn id="131" presetID="2" presetClass="entr" presetSubtype="3" fill="hold" grpId="0"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4000" fill="hold"/>
                                        <p:tgtEl>
                                          <p:spTgt spid="17"/>
                                        </p:tgtEl>
                                        <p:attrNameLst>
                                          <p:attrName>ppt_x</p:attrName>
                                        </p:attrNameLst>
                                      </p:cBhvr>
                                      <p:tavLst>
                                        <p:tav tm="0">
                                          <p:val>
                                            <p:strVal val="1+#ppt_w/2"/>
                                          </p:val>
                                        </p:tav>
                                        <p:tav tm="100000">
                                          <p:val>
                                            <p:strVal val="#ppt_x"/>
                                          </p:val>
                                        </p:tav>
                                      </p:tavLst>
                                    </p:anim>
                                    <p:anim calcmode="lin" valueType="num">
                                      <p:cBhvr additive="base">
                                        <p:cTn id="134" dur="4000" fill="hold"/>
                                        <p:tgtEl>
                                          <p:spTgt spid="17"/>
                                        </p:tgtEl>
                                        <p:attrNameLst>
                                          <p:attrName>ppt_y</p:attrName>
                                        </p:attrNameLst>
                                      </p:cBhvr>
                                      <p:tavLst>
                                        <p:tav tm="0">
                                          <p:val>
                                            <p:strVal val="0-#ppt_h/2"/>
                                          </p:val>
                                        </p:tav>
                                        <p:tav tm="100000">
                                          <p:val>
                                            <p:strVal val="#ppt_y"/>
                                          </p:val>
                                        </p:tav>
                                      </p:tavLst>
                                    </p:anim>
                                  </p:childTnLst>
                                </p:cTn>
                              </p:par>
                              <p:par>
                                <p:cTn id="135" presetID="16" presetClass="entr" presetSubtype="21"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Effect transition="in" filter="barn(inVertical)">
                                      <p:cBhvr>
                                        <p:cTn id="137" dur="4000"/>
                                        <p:tgtEl>
                                          <p:spTgt spid="17"/>
                                        </p:tgtEl>
                                      </p:cBhvr>
                                    </p:animEffect>
                                  </p:childTnLst>
                                </p:cTn>
                              </p:par>
                              <p:par>
                                <p:cTn id="138" presetID="16" presetClass="exit" presetSubtype="37" fill="hold" grpId="2" nodeType="withEffect">
                                  <p:stCondLst>
                                    <p:cond delay="0"/>
                                  </p:stCondLst>
                                  <p:childTnLst>
                                    <p:animEffect transition="out" filter="barn(outVertical)">
                                      <p:cBhvr>
                                        <p:cTn id="139" dur="4000"/>
                                        <p:tgtEl>
                                          <p:spTgt spid="17"/>
                                        </p:tgtEl>
                                      </p:cBhvr>
                                    </p:animEffect>
                                    <p:set>
                                      <p:cBhvr>
                                        <p:cTn id="140" dur="1" fill="hold">
                                          <p:stCondLst>
                                            <p:cond delay="3999"/>
                                          </p:stCondLst>
                                        </p:cTn>
                                        <p:tgtEl>
                                          <p:spTgt spid="17"/>
                                        </p:tgtEl>
                                        <p:attrNameLst>
                                          <p:attrName>style.visibility</p:attrName>
                                        </p:attrNameLst>
                                      </p:cBhvr>
                                      <p:to>
                                        <p:strVal val="hidden"/>
                                      </p:to>
                                    </p:set>
                                  </p:childTnLst>
                                </p:cTn>
                              </p:par>
                              <p:par>
                                <p:cTn id="141" presetID="2" presetClass="exit" presetSubtype="3" fill="hold" grpId="3" nodeType="withEffect">
                                  <p:stCondLst>
                                    <p:cond delay="0"/>
                                  </p:stCondLst>
                                  <p:childTnLst>
                                    <p:anim calcmode="lin" valueType="num">
                                      <p:cBhvr additive="base">
                                        <p:cTn id="142" dur="4000"/>
                                        <p:tgtEl>
                                          <p:spTgt spid="17"/>
                                        </p:tgtEl>
                                        <p:attrNameLst>
                                          <p:attrName>ppt_x</p:attrName>
                                        </p:attrNameLst>
                                      </p:cBhvr>
                                      <p:tavLst>
                                        <p:tav tm="0">
                                          <p:val>
                                            <p:strVal val="ppt_x"/>
                                          </p:val>
                                        </p:tav>
                                        <p:tav tm="100000">
                                          <p:val>
                                            <p:strVal val="1+ppt_w/2"/>
                                          </p:val>
                                        </p:tav>
                                      </p:tavLst>
                                    </p:anim>
                                    <p:anim calcmode="lin" valueType="num">
                                      <p:cBhvr additive="base">
                                        <p:cTn id="143" dur="4000"/>
                                        <p:tgtEl>
                                          <p:spTgt spid="17"/>
                                        </p:tgtEl>
                                        <p:attrNameLst>
                                          <p:attrName>ppt_y</p:attrName>
                                        </p:attrNameLst>
                                      </p:cBhvr>
                                      <p:tavLst>
                                        <p:tav tm="0">
                                          <p:val>
                                            <p:strVal val="ppt_y"/>
                                          </p:val>
                                        </p:tav>
                                        <p:tav tm="100000">
                                          <p:val>
                                            <p:strVal val="0-ppt_h/2"/>
                                          </p:val>
                                        </p:tav>
                                      </p:tavLst>
                                    </p:anim>
                                    <p:set>
                                      <p:cBhvr>
                                        <p:cTn id="144" dur="1" fill="hold">
                                          <p:stCondLst>
                                            <p:cond delay="3999"/>
                                          </p:stCondLst>
                                        </p:cTn>
                                        <p:tgtEl>
                                          <p:spTgt spid="17"/>
                                        </p:tgtEl>
                                        <p:attrNameLst>
                                          <p:attrName>style.visibility</p:attrName>
                                        </p:attrNameLst>
                                      </p:cBhvr>
                                      <p:to>
                                        <p:strVal val="hidden"/>
                                      </p:to>
                                    </p:set>
                                  </p:childTnLst>
                                </p:cTn>
                              </p:par>
                              <p:par>
                                <p:cTn id="145" presetID="2" presetClass="entr" presetSubtype="3" fill="hold" grpId="0" nodeType="withEffect">
                                  <p:stCondLst>
                                    <p:cond delay="0"/>
                                  </p:stCondLst>
                                  <p:childTnLst>
                                    <p:set>
                                      <p:cBhvr>
                                        <p:cTn id="146" dur="1" fill="hold">
                                          <p:stCondLst>
                                            <p:cond delay="0"/>
                                          </p:stCondLst>
                                        </p:cTn>
                                        <p:tgtEl>
                                          <p:spTgt spid="16"/>
                                        </p:tgtEl>
                                        <p:attrNameLst>
                                          <p:attrName>style.visibility</p:attrName>
                                        </p:attrNameLst>
                                      </p:cBhvr>
                                      <p:to>
                                        <p:strVal val="visible"/>
                                      </p:to>
                                    </p:set>
                                    <p:anim calcmode="lin" valueType="num">
                                      <p:cBhvr additive="base">
                                        <p:cTn id="147" dur="4000" fill="hold"/>
                                        <p:tgtEl>
                                          <p:spTgt spid="16"/>
                                        </p:tgtEl>
                                        <p:attrNameLst>
                                          <p:attrName>ppt_x</p:attrName>
                                        </p:attrNameLst>
                                      </p:cBhvr>
                                      <p:tavLst>
                                        <p:tav tm="0">
                                          <p:val>
                                            <p:strVal val="1+#ppt_w/2"/>
                                          </p:val>
                                        </p:tav>
                                        <p:tav tm="100000">
                                          <p:val>
                                            <p:strVal val="#ppt_x"/>
                                          </p:val>
                                        </p:tav>
                                      </p:tavLst>
                                    </p:anim>
                                    <p:anim calcmode="lin" valueType="num">
                                      <p:cBhvr additive="base">
                                        <p:cTn id="148" dur="4000" fill="hold"/>
                                        <p:tgtEl>
                                          <p:spTgt spid="16"/>
                                        </p:tgtEl>
                                        <p:attrNameLst>
                                          <p:attrName>ppt_y</p:attrName>
                                        </p:attrNameLst>
                                      </p:cBhvr>
                                      <p:tavLst>
                                        <p:tav tm="0">
                                          <p:val>
                                            <p:strVal val="0-#ppt_h/2"/>
                                          </p:val>
                                        </p:tav>
                                        <p:tav tm="100000">
                                          <p:val>
                                            <p:strVal val="#ppt_y"/>
                                          </p:val>
                                        </p:tav>
                                      </p:tavLst>
                                    </p:anim>
                                  </p:childTnLst>
                                </p:cTn>
                              </p:par>
                              <p:par>
                                <p:cTn id="149" presetID="16" presetClass="entr" presetSubtype="21" fill="hold" grpId="1"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barn(inVertical)">
                                      <p:cBhvr>
                                        <p:cTn id="151" dur="4000"/>
                                        <p:tgtEl>
                                          <p:spTgt spid="16"/>
                                        </p:tgtEl>
                                      </p:cBhvr>
                                    </p:animEffect>
                                  </p:childTnLst>
                                </p:cTn>
                              </p:par>
                              <p:par>
                                <p:cTn id="152" presetID="16" presetClass="exit" presetSubtype="37" fill="hold" grpId="2" nodeType="withEffect">
                                  <p:stCondLst>
                                    <p:cond delay="0"/>
                                  </p:stCondLst>
                                  <p:childTnLst>
                                    <p:animEffect transition="out" filter="barn(outVertical)">
                                      <p:cBhvr>
                                        <p:cTn id="153" dur="4000"/>
                                        <p:tgtEl>
                                          <p:spTgt spid="16"/>
                                        </p:tgtEl>
                                      </p:cBhvr>
                                    </p:animEffect>
                                    <p:set>
                                      <p:cBhvr>
                                        <p:cTn id="154" dur="1" fill="hold">
                                          <p:stCondLst>
                                            <p:cond delay="3999"/>
                                          </p:stCondLst>
                                        </p:cTn>
                                        <p:tgtEl>
                                          <p:spTgt spid="16"/>
                                        </p:tgtEl>
                                        <p:attrNameLst>
                                          <p:attrName>style.visibility</p:attrName>
                                        </p:attrNameLst>
                                      </p:cBhvr>
                                      <p:to>
                                        <p:strVal val="hidden"/>
                                      </p:to>
                                    </p:set>
                                  </p:childTnLst>
                                </p:cTn>
                              </p:par>
                              <p:par>
                                <p:cTn id="155" presetID="2" presetClass="exit" presetSubtype="3" fill="hold" grpId="3" nodeType="withEffect">
                                  <p:stCondLst>
                                    <p:cond delay="0"/>
                                  </p:stCondLst>
                                  <p:childTnLst>
                                    <p:anim calcmode="lin" valueType="num">
                                      <p:cBhvr additive="base">
                                        <p:cTn id="156" dur="4000"/>
                                        <p:tgtEl>
                                          <p:spTgt spid="16"/>
                                        </p:tgtEl>
                                        <p:attrNameLst>
                                          <p:attrName>ppt_x</p:attrName>
                                        </p:attrNameLst>
                                      </p:cBhvr>
                                      <p:tavLst>
                                        <p:tav tm="0">
                                          <p:val>
                                            <p:strVal val="ppt_x"/>
                                          </p:val>
                                        </p:tav>
                                        <p:tav tm="100000">
                                          <p:val>
                                            <p:strVal val="1+ppt_w/2"/>
                                          </p:val>
                                        </p:tav>
                                      </p:tavLst>
                                    </p:anim>
                                    <p:anim calcmode="lin" valueType="num">
                                      <p:cBhvr additive="base">
                                        <p:cTn id="157" dur="4000"/>
                                        <p:tgtEl>
                                          <p:spTgt spid="16"/>
                                        </p:tgtEl>
                                        <p:attrNameLst>
                                          <p:attrName>ppt_y</p:attrName>
                                        </p:attrNameLst>
                                      </p:cBhvr>
                                      <p:tavLst>
                                        <p:tav tm="0">
                                          <p:val>
                                            <p:strVal val="ppt_y"/>
                                          </p:val>
                                        </p:tav>
                                        <p:tav tm="100000">
                                          <p:val>
                                            <p:strVal val="0-ppt_h/2"/>
                                          </p:val>
                                        </p:tav>
                                      </p:tavLst>
                                    </p:anim>
                                    <p:set>
                                      <p:cBhvr>
                                        <p:cTn id="158" dur="1" fill="hold">
                                          <p:stCondLst>
                                            <p:cond delay="3999"/>
                                          </p:stCondLst>
                                        </p:cTn>
                                        <p:tgtEl>
                                          <p:spTgt spid="16"/>
                                        </p:tgtEl>
                                        <p:attrNameLst>
                                          <p:attrName>style.visibility</p:attrName>
                                        </p:attrNameLst>
                                      </p:cBhvr>
                                      <p:to>
                                        <p:strVal val="hidden"/>
                                      </p:to>
                                    </p:set>
                                  </p:childTnLst>
                                </p:cTn>
                              </p:par>
                              <p:par>
                                <p:cTn id="159" presetID="2" presetClass="entr" presetSubtype="3" fill="hold" grpId="0" nodeType="withEffect">
                                  <p:stCondLst>
                                    <p:cond delay="0"/>
                                  </p:stCondLst>
                                  <p:childTnLst>
                                    <p:set>
                                      <p:cBhvr>
                                        <p:cTn id="160" dur="1" fill="hold">
                                          <p:stCondLst>
                                            <p:cond delay="0"/>
                                          </p:stCondLst>
                                        </p:cTn>
                                        <p:tgtEl>
                                          <p:spTgt spid="15"/>
                                        </p:tgtEl>
                                        <p:attrNameLst>
                                          <p:attrName>style.visibility</p:attrName>
                                        </p:attrNameLst>
                                      </p:cBhvr>
                                      <p:to>
                                        <p:strVal val="visible"/>
                                      </p:to>
                                    </p:set>
                                    <p:anim calcmode="lin" valueType="num">
                                      <p:cBhvr additive="base">
                                        <p:cTn id="161" dur="4000" fill="hold"/>
                                        <p:tgtEl>
                                          <p:spTgt spid="15"/>
                                        </p:tgtEl>
                                        <p:attrNameLst>
                                          <p:attrName>ppt_x</p:attrName>
                                        </p:attrNameLst>
                                      </p:cBhvr>
                                      <p:tavLst>
                                        <p:tav tm="0">
                                          <p:val>
                                            <p:strVal val="1+#ppt_w/2"/>
                                          </p:val>
                                        </p:tav>
                                        <p:tav tm="100000">
                                          <p:val>
                                            <p:strVal val="#ppt_x"/>
                                          </p:val>
                                        </p:tav>
                                      </p:tavLst>
                                    </p:anim>
                                    <p:anim calcmode="lin" valueType="num">
                                      <p:cBhvr additive="base">
                                        <p:cTn id="162" dur="4000" fill="hold"/>
                                        <p:tgtEl>
                                          <p:spTgt spid="15"/>
                                        </p:tgtEl>
                                        <p:attrNameLst>
                                          <p:attrName>ppt_y</p:attrName>
                                        </p:attrNameLst>
                                      </p:cBhvr>
                                      <p:tavLst>
                                        <p:tav tm="0">
                                          <p:val>
                                            <p:strVal val="0-#ppt_h/2"/>
                                          </p:val>
                                        </p:tav>
                                        <p:tav tm="100000">
                                          <p:val>
                                            <p:strVal val="#ppt_y"/>
                                          </p:val>
                                        </p:tav>
                                      </p:tavLst>
                                    </p:anim>
                                  </p:childTnLst>
                                </p:cTn>
                              </p:par>
                              <p:par>
                                <p:cTn id="163" presetID="16" presetClass="entr" presetSubtype="21" fill="hold" grpId="1" nodeType="withEffect">
                                  <p:stCondLst>
                                    <p:cond delay="0"/>
                                  </p:stCondLst>
                                  <p:childTnLst>
                                    <p:set>
                                      <p:cBhvr>
                                        <p:cTn id="164" dur="1" fill="hold">
                                          <p:stCondLst>
                                            <p:cond delay="0"/>
                                          </p:stCondLst>
                                        </p:cTn>
                                        <p:tgtEl>
                                          <p:spTgt spid="15"/>
                                        </p:tgtEl>
                                        <p:attrNameLst>
                                          <p:attrName>style.visibility</p:attrName>
                                        </p:attrNameLst>
                                      </p:cBhvr>
                                      <p:to>
                                        <p:strVal val="visible"/>
                                      </p:to>
                                    </p:set>
                                    <p:animEffect transition="in" filter="barn(inVertical)">
                                      <p:cBhvr>
                                        <p:cTn id="165" dur="4000"/>
                                        <p:tgtEl>
                                          <p:spTgt spid="15"/>
                                        </p:tgtEl>
                                      </p:cBhvr>
                                    </p:animEffect>
                                  </p:childTnLst>
                                </p:cTn>
                              </p:par>
                              <p:par>
                                <p:cTn id="166" presetID="16" presetClass="exit" presetSubtype="37" fill="hold" grpId="2" nodeType="withEffect">
                                  <p:stCondLst>
                                    <p:cond delay="0"/>
                                  </p:stCondLst>
                                  <p:childTnLst>
                                    <p:animEffect transition="out" filter="barn(outVertical)">
                                      <p:cBhvr>
                                        <p:cTn id="167" dur="4000"/>
                                        <p:tgtEl>
                                          <p:spTgt spid="15"/>
                                        </p:tgtEl>
                                      </p:cBhvr>
                                    </p:animEffect>
                                    <p:set>
                                      <p:cBhvr>
                                        <p:cTn id="168" dur="1" fill="hold">
                                          <p:stCondLst>
                                            <p:cond delay="3999"/>
                                          </p:stCondLst>
                                        </p:cTn>
                                        <p:tgtEl>
                                          <p:spTgt spid="15"/>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4000"/>
                                        <p:tgtEl>
                                          <p:spTgt spid="15"/>
                                        </p:tgtEl>
                                        <p:attrNameLst>
                                          <p:attrName>ppt_x</p:attrName>
                                        </p:attrNameLst>
                                      </p:cBhvr>
                                      <p:tavLst>
                                        <p:tav tm="0">
                                          <p:val>
                                            <p:strVal val="ppt_x"/>
                                          </p:val>
                                        </p:tav>
                                        <p:tav tm="100000">
                                          <p:val>
                                            <p:strVal val="1+ppt_w/2"/>
                                          </p:val>
                                        </p:tav>
                                      </p:tavLst>
                                    </p:anim>
                                    <p:anim calcmode="lin" valueType="num">
                                      <p:cBhvr additive="base">
                                        <p:cTn id="171" dur="4000"/>
                                        <p:tgtEl>
                                          <p:spTgt spid="15"/>
                                        </p:tgtEl>
                                        <p:attrNameLst>
                                          <p:attrName>ppt_y</p:attrName>
                                        </p:attrNameLst>
                                      </p:cBhvr>
                                      <p:tavLst>
                                        <p:tav tm="0">
                                          <p:val>
                                            <p:strVal val="ppt_y"/>
                                          </p:val>
                                        </p:tav>
                                        <p:tav tm="100000">
                                          <p:val>
                                            <p:strVal val="0-ppt_h/2"/>
                                          </p:val>
                                        </p:tav>
                                      </p:tavLst>
                                    </p:anim>
                                    <p:set>
                                      <p:cBhvr>
                                        <p:cTn id="172" dur="1" fill="hold">
                                          <p:stCondLst>
                                            <p:cond delay="3999"/>
                                          </p:stCondLst>
                                        </p:cTn>
                                        <p:tgtEl>
                                          <p:spTgt spid="15"/>
                                        </p:tgtEl>
                                        <p:attrNameLst>
                                          <p:attrName>style.visibility</p:attrName>
                                        </p:attrNameLst>
                                      </p:cBhvr>
                                      <p:to>
                                        <p:strVal val="hidden"/>
                                      </p:to>
                                    </p:set>
                                  </p:childTnLst>
                                </p:cTn>
                              </p:par>
                              <p:par>
                                <p:cTn id="173" presetID="2" presetClass="entr" presetSubtype="9" fill="hold" grpId="0"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additive="base">
                                        <p:cTn id="175" dur="4000" fill="hold"/>
                                        <p:tgtEl>
                                          <p:spTgt spid="27"/>
                                        </p:tgtEl>
                                        <p:attrNameLst>
                                          <p:attrName>ppt_x</p:attrName>
                                        </p:attrNameLst>
                                      </p:cBhvr>
                                      <p:tavLst>
                                        <p:tav tm="0">
                                          <p:val>
                                            <p:strVal val="0-#ppt_w/2"/>
                                          </p:val>
                                        </p:tav>
                                        <p:tav tm="100000">
                                          <p:val>
                                            <p:strVal val="#ppt_x"/>
                                          </p:val>
                                        </p:tav>
                                      </p:tavLst>
                                    </p:anim>
                                    <p:anim calcmode="lin" valueType="num">
                                      <p:cBhvr additive="base">
                                        <p:cTn id="176" dur="4000" fill="hold"/>
                                        <p:tgtEl>
                                          <p:spTgt spid="27"/>
                                        </p:tgtEl>
                                        <p:attrNameLst>
                                          <p:attrName>ppt_y</p:attrName>
                                        </p:attrNameLst>
                                      </p:cBhvr>
                                      <p:tavLst>
                                        <p:tav tm="0">
                                          <p:val>
                                            <p:strVal val="0-#ppt_h/2"/>
                                          </p:val>
                                        </p:tav>
                                        <p:tav tm="100000">
                                          <p:val>
                                            <p:strVal val="#ppt_y"/>
                                          </p:val>
                                        </p:tav>
                                      </p:tavLst>
                                    </p:anim>
                                  </p:childTnLst>
                                </p:cTn>
                              </p:par>
                              <p:par>
                                <p:cTn id="177" presetID="16" presetClass="entr" presetSubtype="21" fill="hold" grpId="1" nodeType="withEffect">
                                  <p:stCondLst>
                                    <p:cond delay="0"/>
                                  </p:stCondLst>
                                  <p:childTnLst>
                                    <p:set>
                                      <p:cBhvr>
                                        <p:cTn id="178" dur="1" fill="hold">
                                          <p:stCondLst>
                                            <p:cond delay="0"/>
                                          </p:stCondLst>
                                        </p:cTn>
                                        <p:tgtEl>
                                          <p:spTgt spid="27"/>
                                        </p:tgtEl>
                                        <p:attrNameLst>
                                          <p:attrName>style.visibility</p:attrName>
                                        </p:attrNameLst>
                                      </p:cBhvr>
                                      <p:to>
                                        <p:strVal val="visible"/>
                                      </p:to>
                                    </p:set>
                                    <p:animEffect transition="in" filter="barn(inVertical)">
                                      <p:cBhvr>
                                        <p:cTn id="179" dur="4000"/>
                                        <p:tgtEl>
                                          <p:spTgt spid="27"/>
                                        </p:tgtEl>
                                      </p:cBhvr>
                                    </p:animEffect>
                                  </p:childTnLst>
                                </p:cTn>
                              </p:par>
                              <p:par>
                                <p:cTn id="180" presetID="16" presetClass="exit" presetSubtype="37" fill="hold" grpId="2" nodeType="withEffect">
                                  <p:stCondLst>
                                    <p:cond delay="0"/>
                                  </p:stCondLst>
                                  <p:childTnLst>
                                    <p:animEffect transition="out" filter="barn(outVertical)">
                                      <p:cBhvr>
                                        <p:cTn id="181" dur="4000"/>
                                        <p:tgtEl>
                                          <p:spTgt spid="27"/>
                                        </p:tgtEl>
                                      </p:cBhvr>
                                    </p:animEffect>
                                    <p:set>
                                      <p:cBhvr>
                                        <p:cTn id="182" dur="1" fill="hold">
                                          <p:stCondLst>
                                            <p:cond delay="3999"/>
                                          </p:stCondLst>
                                        </p:cTn>
                                        <p:tgtEl>
                                          <p:spTgt spid="27"/>
                                        </p:tgtEl>
                                        <p:attrNameLst>
                                          <p:attrName>style.visibility</p:attrName>
                                        </p:attrNameLst>
                                      </p:cBhvr>
                                      <p:to>
                                        <p:strVal val="hidden"/>
                                      </p:to>
                                    </p:set>
                                  </p:childTnLst>
                                </p:cTn>
                              </p:par>
                              <p:par>
                                <p:cTn id="183" presetID="2" presetClass="exit" presetSubtype="9" fill="hold" grpId="3" nodeType="withEffect">
                                  <p:stCondLst>
                                    <p:cond delay="0"/>
                                  </p:stCondLst>
                                  <p:childTnLst>
                                    <p:anim calcmode="lin" valueType="num">
                                      <p:cBhvr additive="base">
                                        <p:cTn id="184" dur="4000"/>
                                        <p:tgtEl>
                                          <p:spTgt spid="27"/>
                                        </p:tgtEl>
                                        <p:attrNameLst>
                                          <p:attrName>ppt_x</p:attrName>
                                        </p:attrNameLst>
                                      </p:cBhvr>
                                      <p:tavLst>
                                        <p:tav tm="0">
                                          <p:val>
                                            <p:strVal val="ppt_x"/>
                                          </p:val>
                                        </p:tav>
                                        <p:tav tm="100000">
                                          <p:val>
                                            <p:strVal val="0-ppt_w/2"/>
                                          </p:val>
                                        </p:tav>
                                      </p:tavLst>
                                    </p:anim>
                                    <p:anim calcmode="lin" valueType="num">
                                      <p:cBhvr additive="base">
                                        <p:cTn id="185" dur="4000"/>
                                        <p:tgtEl>
                                          <p:spTgt spid="27"/>
                                        </p:tgtEl>
                                        <p:attrNameLst>
                                          <p:attrName>ppt_y</p:attrName>
                                        </p:attrNameLst>
                                      </p:cBhvr>
                                      <p:tavLst>
                                        <p:tav tm="0">
                                          <p:val>
                                            <p:strVal val="ppt_y"/>
                                          </p:val>
                                        </p:tav>
                                        <p:tav tm="100000">
                                          <p:val>
                                            <p:strVal val="0-ppt_h/2"/>
                                          </p:val>
                                        </p:tav>
                                      </p:tavLst>
                                    </p:anim>
                                    <p:set>
                                      <p:cBhvr>
                                        <p:cTn id="186" dur="1" fill="hold">
                                          <p:stCondLst>
                                            <p:cond delay="3999"/>
                                          </p:stCondLst>
                                        </p:cTn>
                                        <p:tgtEl>
                                          <p:spTgt spid="27"/>
                                        </p:tgtEl>
                                        <p:attrNameLst>
                                          <p:attrName>style.visibility</p:attrName>
                                        </p:attrNameLst>
                                      </p:cBhvr>
                                      <p:to>
                                        <p:strVal val="hidden"/>
                                      </p:to>
                                    </p:set>
                                  </p:childTnLst>
                                </p:cTn>
                              </p:par>
                              <p:par>
                                <p:cTn id="187" presetID="2" presetClass="entr" presetSubtype="9" fill="hold" grpId="0" nodeType="withEffect">
                                  <p:stCondLst>
                                    <p:cond delay="0"/>
                                  </p:stCondLst>
                                  <p:childTnLst>
                                    <p:set>
                                      <p:cBhvr>
                                        <p:cTn id="188" dur="1" fill="hold">
                                          <p:stCondLst>
                                            <p:cond delay="0"/>
                                          </p:stCondLst>
                                        </p:cTn>
                                        <p:tgtEl>
                                          <p:spTgt spid="26"/>
                                        </p:tgtEl>
                                        <p:attrNameLst>
                                          <p:attrName>style.visibility</p:attrName>
                                        </p:attrNameLst>
                                      </p:cBhvr>
                                      <p:to>
                                        <p:strVal val="visible"/>
                                      </p:to>
                                    </p:set>
                                    <p:anim calcmode="lin" valueType="num">
                                      <p:cBhvr additive="base">
                                        <p:cTn id="189" dur="4000" fill="hold"/>
                                        <p:tgtEl>
                                          <p:spTgt spid="26"/>
                                        </p:tgtEl>
                                        <p:attrNameLst>
                                          <p:attrName>ppt_x</p:attrName>
                                        </p:attrNameLst>
                                      </p:cBhvr>
                                      <p:tavLst>
                                        <p:tav tm="0">
                                          <p:val>
                                            <p:strVal val="0-#ppt_w/2"/>
                                          </p:val>
                                        </p:tav>
                                        <p:tav tm="100000">
                                          <p:val>
                                            <p:strVal val="#ppt_x"/>
                                          </p:val>
                                        </p:tav>
                                      </p:tavLst>
                                    </p:anim>
                                    <p:anim calcmode="lin" valueType="num">
                                      <p:cBhvr additive="base">
                                        <p:cTn id="190" dur="4000" fill="hold"/>
                                        <p:tgtEl>
                                          <p:spTgt spid="26"/>
                                        </p:tgtEl>
                                        <p:attrNameLst>
                                          <p:attrName>ppt_y</p:attrName>
                                        </p:attrNameLst>
                                      </p:cBhvr>
                                      <p:tavLst>
                                        <p:tav tm="0">
                                          <p:val>
                                            <p:strVal val="0-#ppt_h/2"/>
                                          </p:val>
                                        </p:tav>
                                        <p:tav tm="100000">
                                          <p:val>
                                            <p:strVal val="#ppt_y"/>
                                          </p:val>
                                        </p:tav>
                                      </p:tavLst>
                                    </p:anim>
                                  </p:childTnLst>
                                </p:cTn>
                              </p:par>
                              <p:par>
                                <p:cTn id="191" presetID="16" presetClass="entr" presetSubtype="21" fill="hold" grpId="1" nodeType="withEffect">
                                  <p:stCondLst>
                                    <p:cond delay="0"/>
                                  </p:stCondLst>
                                  <p:childTnLst>
                                    <p:set>
                                      <p:cBhvr>
                                        <p:cTn id="192" dur="1" fill="hold">
                                          <p:stCondLst>
                                            <p:cond delay="0"/>
                                          </p:stCondLst>
                                        </p:cTn>
                                        <p:tgtEl>
                                          <p:spTgt spid="26"/>
                                        </p:tgtEl>
                                        <p:attrNameLst>
                                          <p:attrName>style.visibility</p:attrName>
                                        </p:attrNameLst>
                                      </p:cBhvr>
                                      <p:to>
                                        <p:strVal val="visible"/>
                                      </p:to>
                                    </p:set>
                                    <p:animEffect transition="in" filter="barn(inVertical)">
                                      <p:cBhvr>
                                        <p:cTn id="193" dur="4000"/>
                                        <p:tgtEl>
                                          <p:spTgt spid="26"/>
                                        </p:tgtEl>
                                      </p:cBhvr>
                                    </p:animEffect>
                                  </p:childTnLst>
                                </p:cTn>
                              </p:par>
                              <p:par>
                                <p:cTn id="194" presetID="16" presetClass="exit" presetSubtype="37" fill="hold" grpId="2" nodeType="withEffect">
                                  <p:stCondLst>
                                    <p:cond delay="0"/>
                                  </p:stCondLst>
                                  <p:childTnLst>
                                    <p:animEffect transition="out" filter="barn(outVertical)">
                                      <p:cBhvr>
                                        <p:cTn id="195" dur="4000"/>
                                        <p:tgtEl>
                                          <p:spTgt spid="26"/>
                                        </p:tgtEl>
                                      </p:cBhvr>
                                    </p:animEffect>
                                    <p:set>
                                      <p:cBhvr>
                                        <p:cTn id="196" dur="1" fill="hold">
                                          <p:stCondLst>
                                            <p:cond delay="3999"/>
                                          </p:stCondLst>
                                        </p:cTn>
                                        <p:tgtEl>
                                          <p:spTgt spid="26"/>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4000"/>
                                        <p:tgtEl>
                                          <p:spTgt spid="26"/>
                                        </p:tgtEl>
                                        <p:attrNameLst>
                                          <p:attrName>ppt_x</p:attrName>
                                        </p:attrNameLst>
                                      </p:cBhvr>
                                      <p:tavLst>
                                        <p:tav tm="0">
                                          <p:val>
                                            <p:strVal val="ppt_x"/>
                                          </p:val>
                                        </p:tav>
                                        <p:tav tm="100000">
                                          <p:val>
                                            <p:strVal val="0-ppt_w/2"/>
                                          </p:val>
                                        </p:tav>
                                      </p:tavLst>
                                    </p:anim>
                                    <p:anim calcmode="lin" valueType="num">
                                      <p:cBhvr additive="base">
                                        <p:cTn id="199" dur="4000"/>
                                        <p:tgtEl>
                                          <p:spTgt spid="26"/>
                                        </p:tgtEl>
                                        <p:attrNameLst>
                                          <p:attrName>ppt_y</p:attrName>
                                        </p:attrNameLst>
                                      </p:cBhvr>
                                      <p:tavLst>
                                        <p:tav tm="0">
                                          <p:val>
                                            <p:strVal val="ppt_y"/>
                                          </p:val>
                                        </p:tav>
                                        <p:tav tm="100000">
                                          <p:val>
                                            <p:strVal val="0-ppt_h/2"/>
                                          </p:val>
                                        </p:tav>
                                      </p:tavLst>
                                    </p:anim>
                                    <p:set>
                                      <p:cBhvr>
                                        <p:cTn id="200" dur="1" fill="hold">
                                          <p:stCondLst>
                                            <p:cond delay="3999"/>
                                          </p:stCondLst>
                                        </p:cTn>
                                        <p:tgtEl>
                                          <p:spTgt spid="26"/>
                                        </p:tgtEl>
                                        <p:attrNameLst>
                                          <p:attrName>style.visibility</p:attrName>
                                        </p:attrNameLst>
                                      </p:cBhvr>
                                      <p:to>
                                        <p:strVal val="hidden"/>
                                      </p:to>
                                    </p:set>
                                  </p:childTnLst>
                                </p:cTn>
                              </p:par>
                              <p:par>
                                <p:cTn id="201" presetID="2" presetClass="entr" presetSubtype="9" fill="hold" grpId="0" nodeType="withEffect">
                                  <p:stCondLst>
                                    <p:cond delay="0"/>
                                  </p:stCondLst>
                                  <p:childTnLst>
                                    <p:set>
                                      <p:cBhvr>
                                        <p:cTn id="202" dur="1" fill="hold">
                                          <p:stCondLst>
                                            <p:cond delay="0"/>
                                          </p:stCondLst>
                                        </p:cTn>
                                        <p:tgtEl>
                                          <p:spTgt spid="25"/>
                                        </p:tgtEl>
                                        <p:attrNameLst>
                                          <p:attrName>style.visibility</p:attrName>
                                        </p:attrNameLst>
                                      </p:cBhvr>
                                      <p:to>
                                        <p:strVal val="visible"/>
                                      </p:to>
                                    </p:set>
                                    <p:anim calcmode="lin" valueType="num">
                                      <p:cBhvr additive="base">
                                        <p:cTn id="203" dur="4000" fill="hold"/>
                                        <p:tgtEl>
                                          <p:spTgt spid="25"/>
                                        </p:tgtEl>
                                        <p:attrNameLst>
                                          <p:attrName>ppt_x</p:attrName>
                                        </p:attrNameLst>
                                      </p:cBhvr>
                                      <p:tavLst>
                                        <p:tav tm="0">
                                          <p:val>
                                            <p:strVal val="0-#ppt_w/2"/>
                                          </p:val>
                                        </p:tav>
                                        <p:tav tm="100000">
                                          <p:val>
                                            <p:strVal val="#ppt_x"/>
                                          </p:val>
                                        </p:tav>
                                      </p:tavLst>
                                    </p:anim>
                                    <p:anim calcmode="lin" valueType="num">
                                      <p:cBhvr additive="base">
                                        <p:cTn id="204" dur="4000" fill="hold"/>
                                        <p:tgtEl>
                                          <p:spTgt spid="25"/>
                                        </p:tgtEl>
                                        <p:attrNameLst>
                                          <p:attrName>ppt_y</p:attrName>
                                        </p:attrNameLst>
                                      </p:cBhvr>
                                      <p:tavLst>
                                        <p:tav tm="0">
                                          <p:val>
                                            <p:strVal val="0-#ppt_h/2"/>
                                          </p:val>
                                        </p:tav>
                                        <p:tav tm="100000">
                                          <p:val>
                                            <p:strVal val="#ppt_y"/>
                                          </p:val>
                                        </p:tav>
                                      </p:tavLst>
                                    </p:anim>
                                  </p:childTnLst>
                                </p:cTn>
                              </p:par>
                              <p:par>
                                <p:cTn id="205" presetID="16" presetClass="entr" presetSubtype="21" fill="hold" grpId="1" nodeType="withEffect">
                                  <p:stCondLst>
                                    <p:cond delay="0"/>
                                  </p:stCondLst>
                                  <p:childTnLst>
                                    <p:set>
                                      <p:cBhvr>
                                        <p:cTn id="206" dur="1" fill="hold">
                                          <p:stCondLst>
                                            <p:cond delay="0"/>
                                          </p:stCondLst>
                                        </p:cTn>
                                        <p:tgtEl>
                                          <p:spTgt spid="25"/>
                                        </p:tgtEl>
                                        <p:attrNameLst>
                                          <p:attrName>style.visibility</p:attrName>
                                        </p:attrNameLst>
                                      </p:cBhvr>
                                      <p:to>
                                        <p:strVal val="visible"/>
                                      </p:to>
                                    </p:set>
                                    <p:animEffect transition="in" filter="barn(inVertical)">
                                      <p:cBhvr>
                                        <p:cTn id="207" dur="4000"/>
                                        <p:tgtEl>
                                          <p:spTgt spid="25"/>
                                        </p:tgtEl>
                                      </p:cBhvr>
                                    </p:animEffect>
                                  </p:childTnLst>
                                </p:cTn>
                              </p:par>
                              <p:par>
                                <p:cTn id="208" presetID="16" presetClass="exit" presetSubtype="37" fill="hold" grpId="2" nodeType="withEffect">
                                  <p:stCondLst>
                                    <p:cond delay="0"/>
                                  </p:stCondLst>
                                  <p:childTnLst>
                                    <p:animEffect transition="out" filter="barn(outVertical)">
                                      <p:cBhvr>
                                        <p:cTn id="209" dur="4000"/>
                                        <p:tgtEl>
                                          <p:spTgt spid="25"/>
                                        </p:tgtEl>
                                      </p:cBhvr>
                                    </p:animEffect>
                                    <p:set>
                                      <p:cBhvr>
                                        <p:cTn id="210" dur="1" fill="hold">
                                          <p:stCondLst>
                                            <p:cond delay="3999"/>
                                          </p:stCondLst>
                                        </p:cTn>
                                        <p:tgtEl>
                                          <p:spTgt spid="25"/>
                                        </p:tgtEl>
                                        <p:attrNameLst>
                                          <p:attrName>style.visibility</p:attrName>
                                        </p:attrNameLst>
                                      </p:cBhvr>
                                      <p:to>
                                        <p:strVal val="hidden"/>
                                      </p:to>
                                    </p:set>
                                  </p:childTnLst>
                                </p:cTn>
                              </p:par>
                              <p:par>
                                <p:cTn id="211" presetID="2" presetClass="exit" presetSubtype="9" fill="hold" grpId="3" nodeType="withEffect">
                                  <p:stCondLst>
                                    <p:cond delay="0"/>
                                  </p:stCondLst>
                                  <p:childTnLst>
                                    <p:anim calcmode="lin" valueType="num">
                                      <p:cBhvr additive="base">
                                        <p:cTn id="212" dur="4000"/>
                                        <p:tgtEl>
                                          <p:spTgt spid="25"/>
                                        </p:tgtEl>
                                        <p:attrNameLst>
                                          <p:attrName>ppt_x</p:attrName>
                                        </p:attrNameLst>
                                      </p:cBhvr>
                                      <p:tavLst>
                                        <p:tav tm="0">
                                          <p:val>
                                            <p:strVal val="ppt_x"/>
                                          </p:val>
                                        </p:tav>
                                        <p:tav tm="100000">
                                          <p:val>
                                            <p:strVal val="0-ppt_w/2"/>
                                          </p:val>
                                        </p:tav>
                                      </p:tavLst>
                                    </p:anim>
                                    <p:anim calcmode="lin" valueType="num">
                                      <p:cBhvr additive="base">
                                        <p:cTn id="213" dur="4000"/>
                                        <p:tgtEl>
                                          <p:spTgt spid="25"/>
                                        </p:tgtEl>
                                        <p:attrNameLst>
                                          <p:attrName>ppt_y</p:attrName>
                                        </p:attrNameLst>
                                      </p:cBhvr>
                                      <p:tavLst>
                                        <p:tav tm="0">
                                          <p:val>
                                            <p:strVal val="ppt_y"/>
                                          </p:val>
                                        </p:tav>
                                        <p:tav tm="100000">
                                          <p:val>
                                            <p:strVal val="0-ppt_h/2"/>
                                          </p:val>
                                        </p:tav>
                                      </p:tavLst>
                                    </p:anim>
                                    <p:set>
                                      <p:cBhvr>
                                        <p:cTn id="214" dur="1" fill="hold">
                                          <p:stCondLst>
                                            <p:cond delay="3999"/>
                                          </p:stCondLst>
                                        </p:cTn>
                                        <p:tgtEl>
                                          <p:spTgt spid="25"/>
                                        </p:tgtEl>
                                        <p:attrNameLst>
                                          <p:attrName>style.visibility</p:attrName>
                                        </p:attrNameLst>
                                      </p:cBhvr>
                                      <p:to>
                                        <p:strVal val="hidden"/>
                                      </p:to>
                                    </p:set>
                                  </p:childTnLst>
                                </p:cTn>
                              </p:par>
                              <p:par>
                                <p:cTn id="215" presetID="2" presetClass="entr" presetSubtype="9" fill="hold" grpId="0" nodeType="withEffect">
                                  <p:stCondLst>
                                    <p:cond delay="0"/>
                                  </p:stCondLst>
                                  <p:childTnLst>
                                    <p:set>
                                      <p:cBhvr>
                                        <p:cTn id="216" dur="1" fill="hold">
                                          <p:stCondLst>
                                            <p:cond delay="0"/>
                                          </p:stCondLst>
                                        </p:cTn>
                                        <p:tgtEl>
                                          <p:spTgt spid="24"/>
                                        </p:tgtEl>
                                        <p:attrNameLst>
                                          <p:attrName>style.visibility</p:attrName>
                                        </p:attrNameLst>
                                      </p:cBhvr>
                                      <p:to>
                                        <p:strVal val="visible"/>
                                      </p:to>
                                    </p:set>
                                    <p:anim calcmode="lin" valueType="num">
                                      <p:cBhvr additive="base">
                                        <p:cTn id="217" dur="4000" fill="hold"/>
                                        <p:tgtEl>
                                          <p:spTgt spid="24"/>
                                        </p:tgtEl>
                                        <p:attrNameLst>
                                          <p:attrName>ppt_x</p:attrName>
                                        </p:attrNameLst>
                                      </p:cBhvr>
                                      <p:tavLst>
                                        <p:tav tm="0">
                                          <p:val>
                                            <p:strVal val="0-#ppt_w/2"/>
                                          </p:val>
                                        </p:tav>
                                        <p:tav tm="100000">
                                          <p:val>
                                            <p:strVal val="#ppt_x"/>
                                          </p:val>
                                        </p:tav>
                                      </p:tavLst>
                                    </p:anim>
                                    <p:anim calcmode="lin" valueType="num">
                                      <p:cBhvr additive="base">
                                        <p:cTn id="218" dur="4000" fill="hold"/>
                                        <p:tgtEl>
                                          <p:spTgt spid="24"/>
                                        </p:tgtEl>
                                        <p:attrNameLst>
                                          <p:attrName>ppt_y</p:attrName>
                                        </p:attrNameLst>
                                      </p:cBhvr>
                                      <p:tavLst>
                                        <p:tav tm="0">
                                          <p:val>
                                            <p:strVal val="0-#ppt_h/2"/>
                                          </p:val>
                                        </p:tav>
                                        <p:tav tm="100000">
                                          <p:val>
                                            <p:strVal val="#ppt_y"/>
                                          </p:val>
                                        </p:tav>
                                      </p:tavLst>
                                    </p:anim>
                                  </p:childTnLst>
                                </p:cTn>
                              </p:par>
                              <p:par>
                                <p:cTn id="219" presetID="16" presetClass="entr" presetSubtype="21" fill="hold" grpId="1" nodeType="withEffect">
                                  <p:stCondLst>
                                    <p:cond delay="0"/>
                                  </p:stCondLst>
                                  <p:childTnLst>
                                    <p:set>
                                      <p:cBhvr>
                                        <p:cTn id="220" dur="1" fill="hold">
                                          <p:stCondLst>
                                            <p:cond delay="0"/>
                                          </p:stCondLst>
                                        </p:cTn>
                                        <p:tgtEl>
                                          <p:spTgt spid="24"/>
                                        </p:tgtEl>
                                        <p:attrNameLst>
                                          <p:attrName>style.visibility</p:attrName>
                                        </p:attrNameLst>
                                      </p:cBhvr>
                                      <p:to>
                                        <p:strVal val="visible"/>
                                      </p:to>
                                    </p:set>
                                    <p:animEffect transition="in" filter="barn(inVertical)">
                                      <p:cBhvr>
                                        <p:cTn id="221" dur="4000"/>
                                        <p:tgtEl>
                                          <p:spTgt spid="24"/>
                                        </p:tgtEl>
                                      </p:cBhvr>
                                    </p:animEffect>
                                  </p:childTnLst>
                                </p:cTn>
                              </p:par>
                              <p:par>
                                <p:cTn id="222" presetID="16" presetClass="exit" presetSubtype="37" fill="hold" grpId="2" nodeType="withEffect">
                                  <p:stCondLst>
                                    <p:cond delay="0"/>
                                  </p:stCondLst>
                                  <p:childTnLst>
                                    <p:animEffect transition="out" filter="barn(outVertical)">
                                      <p:cBhvr>
                                        <p:cTn id="223" dur="4000"/>
                                        <p:tgtEl>
                                          <p:spTgt spid="24"/>
                                        </p:tgtEl>
                                      </p:cBhvr>
                                    </p:animEffect>
                                    <p:set>
                                      <p:cBhvr>
                                        <p:cTn id="224" dur="1" fill="hold">
                                          <p:stCondLst>
                                            <p:cond delay="3999"/>
                                          </p:stCondLst>
                                        </p:cTn>
                                        <p:tgtEl>
                                          <p:spTgt spid="24"/>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4000"/>
                                        <p:tgtEl>
                                          <p:spTgt spid="24"/>
                                        </p:tgtEl>
                                        <p:attrNameLst>
                                          <p:attrName>ppt_x</p:attrName>
                                        </p:attrNameLst>
                                      </p:cBhvr>
                                      <p:tavLst>
                                        <p:tav tm="0">
                                          <p:val>
                                            <p:strVal val="ppt_x"/>
                                          </p:val>
                                        </p:tav>
                                        <p:tav tm="100000">
                                          <p:val>
                                            <p:strVal val="0-ppt_w/2"/>
                                          </p:val>
                                        </p:tav>
                                      </p:tavLst>
                                    </p:anim>
                                    <p:anim calcmode="lin" valueType="num">
                                      <p:cBhvr additive="base">
                                        <p:cTn id="227" dur="4000"/>
                                        <p:tgtEl>
                                          <p:spTgt spid="24"/>
                                        </p:tgtEl>
                                        <p:attrNameLst>
                                          <p:attrName>ppt_y</p:attrName>
                                        </p:attrNameLst>
                                      </p:cBhvr>
                                      <p:tavLst>
                                        <p:tav tm="0">
                                          <p:val>
                                            <p:strVal val="ppt_y"/>
                                          </p:val>
                                        </p:tav>
                                        <p:tav tm="100000">
                                          <p:val>
                                            <p:strVal val="0-ppt_h/2"/>
                                          </p:val>
                                        </p:tav>
                                      </p:tavLst>
                                    </p:anim>
                                    <p:set>
                                      <p:cBhvr>
                                        <p:cTn id="228" dur="1" fill="hold">
                                          <p:stCondLst>
                                            <p:cond delay="3999"/>
                                          </p:stCondLst>
                                        </p:cTn>
                                        <p:tgtEl>
                                          <p:spTgt spid="24"/>
                                        </p:tgtEl>
                                        <p:attrNameLst>
                                          <p:attrName>style.visibility</p:attrName>
                                        </p:attrNameLst>
                                      </p:cBhvr>
                                      <p:to>
                                        <p:strVal val="hidden"/>
                                      </p:to>
                                    </p:set>
                                  </p:childTnLst>
                                </p:cTn>
                              </p:par>
                              <p:par>
                                <p:cTn id="229" presetID="2" presetClass="entr" presetSubtype="9" fill="hold" grpId="0" nodeType="withEffect">
                                  <p:stCondLst>
                                    <p:cond delay="0"/>
                                  </p:stCondLst>
                                  <p:childTnLst>
                                    <p:set>
                                      <p:cBhvr>
                                        <p:cTn id="230" dur="1" fill="hold">
                                          <p:stCondLst>
                                            <p:cond delay="0"/>
                                          </p:stCondLst>
                                        </p:cTn>
                                        <p:tgtEl>
                                          <p:spTgt spid="23"/>
                                        </p:tgtEl>
                                        <p:attrNameLst>
                                          <p:attrName>style.visibility</p:attrName>
                                        </p:attrNameLst>
                                      </p:cBhvr>
                                      <p:to>
                                        <p:strVal val="visible"/>
                                      </p:to>
                                    </p:set>
                                    <p:anim calcmode="lin" valueType="num">
                                      <p:cBhvr additive="base">
                                        <p:cTn id="231" dur="4000" fill="hold"/>
                                        <p:tgtEl>
                                          <p:spTgt spid="23"/>
                                        </p:tgtEl>
                                        <p:attrNameLst>
                                          <p:attrName>ppt_x</p:attrName>
                                        </p:attrNameLst>
                                      </p:cBhvr>
                                      <p:tavLst>
                                        <p:tav tm="0">
                                          <p:val>
                                            <p:strVal val="0-#ppt_w/2"/>
                                          </p:val>
                                        </p:tav>
                                        <p:tav tm="100000">
                                          <p:val>
                                            <p:strVal val="#ppt_x"/>
                                          </p:val>
                                        </p:tav>
                                      </p:tavLst>
                                    </p:anim>
                                    <p:anim calcmode="lin" valueType="num">
                                      <p:cBhvr additive="base">
                                        <p:cTn id="232" dur="4000" fill="hold"/>
                                        <p:tgtEl>
                                          <p:spTgt spid="23"/>
                                        </p:tgtEl>
                                        <p:attrNameLst>
                                          <p:attrName>ppt_y</p:attrName>
                                        </p:attrNameLst>
                                      </p:cBhvr>
                                      <p:tavLst>
                                        <p:tav tm="0">
                                          <p:val>
                                            <p:strVal val="0-#ppt_h/2"/>
                                          </p:val>
                                        </p:tav>
                                        <p:tav tm="100000">
                                          <p:val>
                                            <p:strVal val="#ppt_y"/>
                                          </p:val>
                                        </p:tav>
                                      </p:tavLst>
                                    </p:anim>
                                  </p:childTnLst>
                                </p:cTn>
                              </p:par>
                              <p:par>
                                <p:cTn id="233" presetID="16" presetClass="entr" presetSubtype="21" fill="hold" grpId="1" nodeType="withEffect">
                                  <p:stCondLst>
                                    <p:cond delay="0"/>
                                  </p:stCondLst>
                                  <p:childTnLst>
                                    <p:set>
                                      <p:cBhvr>
                                        <p:cTn id="234" dur="1" fill="hold">
                                          <p:stCondLst>
                                            <p:cond delay="0"/>
                                          </p:stCondLst>
                                        </p:cTn>
                                        <p:tgtEl>
                                          <p:spTgt spid="23"/>
                                        </p:tgtEl>
                                        <p:attrNameLst>
                                          <p:attrName>style.visibility</p:attrName>
                                        </p:attrNameLst>
                                      </p:cBhvr>
                                      <p:to>
                                        <p:strVal val="visible"/>
                                      </p:to>
                                    </p:set>
                                    <p:animEffect transition="in" filter="barn(inVertical)">
                                      <p:cBhvr>
                                        <p:cTn id="235" dur="4000"/>
                                        <p:tgtEl>
                                          <p:spTgt spid="23"/>
                                        </p:tgtEl>
                                      </p:cBhvr>
                                    </p:animEffect>
                                  </p:childTnLst>
                                </p:cTn>
                              </p:par>
                              <p:par>
                                <p:cTn id="236" presetID="16" presetClass="exit" presetSubtype="37" fill="hold" grpId="2" nodeType="withEffect">
                                  <p:stCondLst>
                                    <p:cond delay="0"/>
                                  </p:stCondLst>
                                  <p:childTnLst>
                                    <p:animEffect transition="out" filter="barn(outVertical)">
                                      <p:cBhvr>
                                        <p:cTn id="237" dur="4000"/>
                                        <p:tgtEl>
                                          <p:spTgt spid="23"/>
                                        </p:tgtEl>
                                      </p:cBhvr>
                                    </p:animEffect>
                                    <p:set>
                                      <p:cBhvr>
                                        <p:cTn id="238" dur="1" fill="hold">
                                          <p:stCondLst>
                                            <p:cond delay="3999"/>
                                          </p:stCondLst>
                                        </p:cTn>
                                        <p:tgtEl>
                                          <p:spTgt spid="23"/>
                                        </p:tgtEl>
                                        <p:attrNameLst>
                                          <p:attrName>style.visibility</p:attrName>
                                        </p:attrNameLst>
                                      </p:cBhvr>
                                      <p:to>
                                        <p:strVal val="hidden"/>
                                      </p:to>
                                    </p:set>
                                  </p:childTnLst>
                                </p:cTn>
                              </p:par>
                              <p:par>
                                <p:cTn id="239" presetID="2" presetClass="exit" presetSubtype="9" fill="hold" grpId="3" nodeType="withEffect">
                                  <p:stCondLst>
                                    <p:cond delay="0"/>
                                  </p:stCondLst>
                                  <p:childTnLst>
                                    <p:anim calcmode="lin" valueType="num">
                                      <p:cBhvr additive="base">
                                        <p:cTn id="240" dur="4000"/>
                                        <p:tgtEl>
                                          <p:spTgt spid="23"/>
                                        </p:tgtEl>
                                        <p:attrNameLst>
                                          <p:attrName>ppt_x</p:attrName>
                                        </p:attrNameLst>
                                      </p:cBhvr>
                                      <p:tavLst>
                                        <p:tav tm="0">
                                          <p:val>
                                            <p:strVal val="ppt_x"/>
                                          </p:val>
                                        </p:tav>
                                        <p:tav tm="100000">
                                          <p:val>
                                            <p:strVal val="0-ppt_w/2"/>
                                          </p:val>
                                        </p:tav>
                                      </p:tavLst>
                                    </p:anim>
                                    <p:anim calcmode="lin" valueType="num">
                                      <p:cBhvr additive="base">
                                        <p:cTn id="241" dur="4000"/>
                                        <p:tgtEl>
                                          <p:spTgt spid="23"/>
                                        </p:tgtEl>
                                        <p:attrNameLst>
                                          <p:attrName>ppt_y</p:attrName>
                                        </p:attrNameLst>
                                      </p:cBhvr>
                                      <p:tavLst>
                                        <p:tav tm="0">
                                          <p:val>
                                            <p:strVal val="ppt_y"/>
                                          </p:val>
                                        </p:tav>
                                        <p:tav tm="100000">
                                          <p:val>
                                            <p:strVal val="0-ppt_h/2"/>
                                          </p:val>
                                        </p:tav>
                                      </p:tavLst>
                                    </p:anim>
                                    <p:set>
                                      <p:cBhvr>
                                        <p:cTn id="242" dur="1" fill="hold">
                                          <p:stCondLst>
                                            <p:cond delay="3999"/>
                                          </p:stCondLst>
                                        </p:cTn>
                                        <p:tgtEl>
                                          <p:spTgt spid="23"/>
                                        </p:tgtEl>
                                        <p:attrNameLst>
                                          <p:attrName>style.visibility</p:attrName>
                                        </p:attrNameLst>
                                      </p:cBhvr>
                                      <p:to>
                                        <p:strVal val="hidden"/>
                                      </p:to>
                                    </p:set>
                                  </p:childTnLst>
                                </p:cTn>
                              </p:par>
                              <p:par>
                                <p:cTn id="243" presetID="2" presetClass="entr" presetSubtype="9" fill="hold" grpId="0" nodeType="withEffect">
                                  <p:stCondLst>
                                    <p:cond delay="0"/>
                                  </p:stCondLst>
                                  <p:childTnLst>
                                    <p:set>
                                      <p:cBhvr>
                                        <p:cTn id="244" dur="1" fill="hold">
                                          <p:stCondLst>
                                            <p:cond delay="0"/>
                                          </p:stCondLst>
                                        </p:cTn>
                                        <p:tgtEl>
                                          <p:spTgt spid="22"/>
                                        </p:tgtEl>
                                        <p:attrNameLst>
                                          <p:attrName>style.visibility</p:attrName>
                                        </p:attrNameLst>
                                      </p:cBhvr>
                                      <p:to>
                                        <p:strVal val="visible"/>
                                      </p:to>
                                    </p:set>
                                    <p:anim calcmode="lin" valueType="num">
                                      <p:cBhvr additive="base">
                                        <p:cTn id="245" dur="4000" fill="hold"/>
                                        <p:tgtEl>
                                          <p:spTgt spid="22"/>
                                        </p:tgtEl>
                                        <p:attrNameLst>
                                          <p:attrName>ppt_x</p:attrName>
                                        </p:attrNameLst>
                                      </p:cBhvr>
                                      <p:tavLst>
                                        <p:tav tm="0">
                                          <p:val>
                                            <p:strVal val="0-#ppt_w/2"/>
                                          </p:val>
                                        </p:tav>
                                        <p:tav tm="100000">
                                          <p:val>
                                            <p:strVal val="#ppt_x"/>
                                          </p:val>
                                        </p:tav>
                                      </p:tavLst>
                                    </p:anim>
                                    <p:anim calcmode="lin" valueType="num">
                                      <p:cBhvr additive="base">
                                        <p:cTn id="246" dur="4000" fill="hold"/>
                                        <p:tgtEl>
                                          <p:spTgt spid="22"/>
                                        </p:tgtEl>
                                        <p:attrNameLst>
                                          <p:attrName>ppt_y</p:attrName>
                                        </p:attrNameLst>
                                      </p:cBhvr>
                                      <p:tavLst>
                                        <p:tav tm="0">
                                          <p:val>
                                            <p:strVal val="0-#ppt_h/2"/>
                                          </p:val>
                                        </p:tav>
                                        <p:tav tm="100000">
                                          <p:val>
                                            <p:strVal val="#ppt_y"/>
                                          </p:val>
                                        </p:tav>
                                      </p:tavLst>
                                    </p:anim>
                                  </p:childTnLst>
                                </p:cTn>
                              </p:par>
                              <p:par>
                                <p:cTn id="247" presetID="16" presetClass="entr" presetSubtype="21" fill="hold" grpId="1" nodeType="withEffect">
                                  <p:stCondLst>
                                    <p:cond delay="0"/>
                                  </p:stCondLst>
                                  <p:childTnLst>
                                    <p:set>
                                      <p:cBhvr>
                                        <p:cTn id="248" dur="1" fill="hold">
                                          <p:stCondLst>
                                            <p:cond delay="0"/>
                                          </p:stCondLst>
                                        </p:cTn>
                                        <p:tgtEl>
                                          <p:spTgt spid="22"/>
                                        </p:tgtEl>
                                        <p:attrNameLst>
                                          <p:attrName>style.visibility</p:attrName>
                                        </p:attrNameLst>
                                      </p:cBhvr>
                                      <p:to>
                                        <p:strVal val="visible"/>
                                      </p:to>
                                    </p:set>
                                    <p:animEffect transition="in" filter="barn(inVertical)">
                                      <p:cBhvr>
                                        <p:cTn id="249" dur="4000"/>
                                        <p:tgtEl>
                                          <p:spTgt spid="22"/>
                                        </p:tgtEl>
                                      </p:cBhvr>
                                    </p:animEffect>
                                  </p:childTnLst>
                                </p:cTn>
                              </p:par>
                              <p:par>
                                <p:cTn id="250" presetID="16" presetClass="exit" presetSubtype="37" fill="hold" grpId="2" nodeType="withEffect">
                                  <p:stCondLst>
                                    <p:cond delay="0"/>
                                  </p:stCondLst>
                                  <p:childTnLst>
                                    <p:animEffect transition="out" filter="barn(outVertical)">
                                      <p:cBhvr>
                                        <p:cTn id="251" dur="4000"/>
                                        <p:tgtEl>
                                          <p:spTgt spid="22"/>
                                        </p:tgtEl>
                                      </p:cBhvr>
                                    </p:animEffect>
                                    <p:set>
                                      <p:cBhvr>
                                        <p:cTn id="252" dur="1" fill="hold">
                                          <p:stCondLst>
                                            <p:cond delay="3999"/>
                                          </p:stCondLst>
                                        </p:cTn>
                                        <p:tgtEl>
                                          <p:spTgt spid="22"/>
                                        </p:tgtEl>
                                        <p:attrNameLst>
                                          <p:attrName>style.visibility</p:attrName>
                                        </p:attrNameLst>
                                      </p:cBhvr>
                                      <p:to>
                                        <p:strVal val="hidden"/>
                                      </p:to>
                                    </p:set>
                                  </p:childTnLst>
                                </p:cTn>
                              </p:par>
                              <p:par>
                                <p:cTn id="253" presetID="2" presetClass="exit" presetSubtype="9" fill="hold" grpId="3" nodeType="withEffect">
                                  <p:stCondLst>
                                    <p:cond delay="0"/>
                                  </p:stCondLst>
                                  <p:childTnLst>
                                    <p:anim calcmode="lin" valueType="num">
                                      <p:cBhvr additive="base">
                                        <p:cTn id="254" dur="4000"/>
                                        <p:tgtEl>
                                          <p:spTgt spid="22"/>
                                        </p:tgtEl>
                                        <p:attrNameLst>
                                          <p:attrName>ppt_x</p:attrName>
                                        </p:attrNameLst>
                                      </p:cBhvr>
                                      <p:tavLst>
                                        <p:tav tm="0">
                                          <p:val>
                                            <p:strVal val="ppt_x"/>
                                          </p:val>
                                        </p:tav>
                                        <p:tav tm="100000">
                                          <p:val>
                                            <p:strVal val="0-ppt_w/2"/>
                                          </p:val>
                                        </p:tav>
                                      </p:tavLst>
                                    </p:anim>
                                    <p:anim calcmode="lin" valueType="num">
                                      <p:cBhvr additive="base">
                                        <p:cTn id="255" dur="4000"/>
                                        <p:tgtEl>
                                          <p:spTgt spid="22"/>
                                        </p:tgtEl>
                                        <p:attrNameLst>
                                          <p:attrName>ppt_y</p:attrName>
                                        </p:attrNameLst>
                                      </p:cBhvr>
                                      <p:tavLst>
                                        <p:tav tm="0">
                                          <p:val>
                                            <p:strVal val="ppt_y"/>
                                          </p:val>
                                        </p:tav>
                                        <p:tav tm="100000">
                                          <p:val>
                                            <p:strVal val="0-ppt_h/2"/>
                                          </p:val>
                                        </p:tav>
                                      </p:tavLst>
                                    </p:anim>
                                    <p:set>
                                      <p:cBhvr>
                                        <p:cTn id="256" dur="1" fill="hold">
                                          <p:stCondLst>
                                            <p:cond delay="3999"/>
                                          </p:stCondLst>
                                        </p:cTn>
                                        <p:tgtEl>
                                          <p:spTgt spid="22"/>
                                        </p:tgtEl>
                                        <p:attrNameLst>
                                          <p:attrName>style.visibility</p:attrName>
                                        </p:attrNameLst>
                                      </p:cBhvr>
                                      <p:to>
                                        <p:strVal val="hidden"/>
                                      </p:to>
                                    </p:set>
                                  </p:childTnLst>
                                </p:cTn>
                              </p:par>
                              <p:par>
                                <p:cTn id="257" presetID="2" presetClass="entr" presetSubtype="6" fill="hold" grpId="0" nodeType="withEffect">
                                  <p:stCondLst>
                                    <p:cond delay="0"/>
                                  </p:stCondLst>
                                  <p:childTnLst>
                                    <p:set>
                                      <p:cBhvr>
                                        <p:cTn id="258" dur="1" fill="hold">
                                          <p:stCondLst>
                                            <p:cond delay="0"/>
                                          </p:stCondLst>
                                        </p:cTn>
                                        <p:tgtEl>
                                          <p:spTgt spid="7"/>
                                        </p:tgtEl>
                                        <p:attrNameLst>
                                          <p:attrName>style.visibility</p:attrName>
                                        </p:attrNameLst>
                                      </p:cBhvr>
                                      <p:to>
                                        <p:strVal val="visible"/>
                                      </p:to>
                                    </p:set>
                                    <p:anim calcmode="lin" valueType="num">
                                      <p:cBhvr additive="base">
                                        <p:cTn id="259" dur="4000" fill="hold"/>
                                        <p:tgtEl>
                                          <p:spTgt spid="7"/>
                                        </p:tgtEl>
                                        <p:attrNameLst>
                                          <p:attrName>ppt_x</p:attrName>
                                        </p:attrNameLst>
                                      </p:cBhvr>
                                      <p:tavLst>
                                        <p:tav tm="0">
                                          <p:val>
                                            <p:strVal val="1+#ppt_w/2"/>
                                          </p:val>
                                        </p:tav>
                                        <p:tav tm="100000">
                                          <p:val>
                                            <p:strVal val="#ppt_x"/>
                                          </p:val>
                                        </p:tav>
                                      </p:tavLst>
                                    </p:anim>
                                    <p:anim calcmode="lin" valueType="num">
                                      <p:cBhvr additive="base">
                                        <p:cTn id="260" dur="4000" fill="hold"/>
                                        <p:tgtEl>
                                          <p:spTgt spid="7"/>
                                        </p:tgtEl>
                                        <p:attrNameLst>
                                          <p:attrName>ppt_y</p:attrName>
                                        </p:attrNameLst>
                                      </p:cBhvr>
                                      <p:tavLst>
                                        <p:tav tm="0">
                                          <p:val>
                                            <p:strVal val="1+#ppt_h/2"/>
                                          </p:val>
                                        </p:tav>
                                        <p:tav tm="100000">
                                          <p:val>
                                            <p:strVal val="#ppt_y"/>
                                          </p:val>
                                        </p:tav>
                                      </p:tavLst>
                                    </p:anim>
                                  </p:childTnLst>
                                </p:cTn>
                              </p:par>
                              <p:par>
                                <p:cTn id="261" presetID="16" presetClass="entr" presetSubtype="21" fill="hold" grpId="1" nodeType="withEffect">
                                  <p:stCondLst>
                                    <p:cond delay="0"/>
                                  </p:stCondLst>
                                  <p:childTnLst>
                                    <p:set>
                                      <p:cBhvr>
                                        <p:cTn id="262" dur="1" fill="hold">
                                          <p:stCondLst>
                                            <p:cond delay="0"/>
                                          </p:stCondLst>
                                        </p:cTn>
                                        <p:tgtEl>
                                          <p:spTgt spid="7"/>
                                        </p:tgtEl>
                                        <p:attrNameLst>
                                          <p:attrName>style.visibility</p:attrName>
                                        </p:attrNameLst>
                                      </p:cBhvr>
                                      <p:to>
                                        <p:strVal val="visible"/>
                                      </p:to>
                                    </p:set>
                                    <p:animEffect transition="in" filter="barn(inVertical)">
                                      <p:cBhvr>
                                        <p:cTn id="263" dur="4000"/>
                                        <p:tgtEl>
                                          <p:spTgt spid="7"/>
                                        </p:tgtEl>
                                      </p:cBhvr>
                                    </p:animEffect>
                                  </p:childTnLst>
                                </p:cTn>
                              </p:par>
                              <p:par>
                                <p:cTn id="264" presetID="16" presetClass="exit" presetSubtype="37" fill="hold" grpId="2" nodeType="withEffect">
                                  <p:stCondLst>
                                    <p:cond delay="0"/>
                                  </p:stCondLst>
                                  <p:childTnLst>
                                    <p:animEffect transition="out" filter="barn(outVertical)">
                                      <p:cBhvr>
                                        <p:cTn id="265" dur="4000"/>
                                        <p:tgtEl>
                                          <p:spTgt spid="7"/>
                                        </p:tgtEl>
                                      </p:cBhvr>
                                    </p:animEffect>
                                    <p:set>
                                      <p:cBhvr>
                                        <p:cTn id="266" dur="1" fill="hold">
                                          <p:stCondLst>
                                            <p:cond delay="3999"/>
                                          </p:stCondLst>
                                        </p:cTn>
                                        <p:tgtEl>
                                          <p:spTgt spid="7"/>
                                        </p:tgtEl>
                                        <p:attrNameLst>
                                          <p:attrName>style.visibility</p:attrName>
                                        </p:attrNameLst>
                                      </p:cBhvr>
                                      <p:to>
                                        <p:strVal val="hidden"/>
                                      </p:to>
                                    </p:set>
                                  </p:childTnLst>
                                </p:cTn>
                              </p:par>
                              <p:par>
                                <p:cTn id="267" presetID="2" presetClass="exit" presetSubtype="6" fill="hold" grpId="3" nodeType="withEffect">
                                  <p:stCondLst>
                                    <p:cond delay="0"/>
                                  </p:stCondLst>
                                  <p:childTnLst>
                                    <p:anim calcmode="lin" valueType="num">
                                      <p:cBhvr additive="base">
                                        <p:cTn id="268" dur="4000"/>
                                        <p:tgtEl>
                                          <p:spTgt spid="7"/>
                                        </p:tgtEl>
                                        <p:attrNameLst>
                                          <p:attrName>ppt_x</p:attrName>
                                        </p:attrNameLst>
                                      </p:cBhvr>
                                      <p:tavLst>
                                        <p:tav tm="0">
                                          <p:val>
                                            <p:strVal val="ppt_x"/>
                                          </p:val>
                                        </p:tav>
                                        <p:tav tm="100000">
                                          <p:val>
                                            <p:strVal val="1+ppt_w/2"/>
                                          </p:val>
                                        </p:tav>
                                      </p:tavLst>
                                    </p:anim>
                                    <p:anim calcmode="lin" valueType="num">
                                      <p:cBhvr additive="base">
                                        <p:cTn id="269" dur="4000"/>
                                        <p:tgtEl>
                                          <p:spTgt spid="7"/>
                                        </p:tgtEl>
                                        <p:attrNameLst>
                                          <p:attrName>ppt_y</p:attrName>
                                        </p:attrNameLst>
                                      </p:cBhvr>
                                      <p:tavLst>
                                        <p:tav tm="0">
                                          <p:val>
                                            <p:strVal val="ppt_y"/>
                                          </p:val>
                                        </p:tav>
                                        <p:tav tm="100000">
                                          <p:val>
                                            <p:strVal val="1+ppt_h/2"/>
                                          </p:val>
                                        </p:tav>
                                      </p:tavLst>
                                    </p:anim>
                                    <p:set>
                                      <p:cBhvr>
                                        <p:cTn id="270" dur="1" fill="hold">
                                          <p:stCondLst>
                                            <p:cond delay="3999"/>
                                          </p:stCondLst>
                                        </p:cTn>
                                        <p:tgtEl>
                                          <p:spTgt spid="7"/>
                                        </p:tgtEl>
                                        <p:attrNameLst>
                                          <p:attrName>style.visibility</p:attrName>
                                        </p:attrNameLst>
                                      </p:cBhvr>
                                      <p:to>
                                        <p:strVal val="hidden"/>
                                      </p:to>
                                    </p:set>
                                  </p:childTnLst>
                                </p:cTn>
                              </p:par>
                              <p:par>
                                <p:cTn id="271" presetID="2" presetClass="entr" presetSubtype="6" fill="hold" grpId="0" nodeType="withEffect">
                                  <p:stCondLst>
                                    <p:cond delay="0"/>
                                  </p:stCondLst>
                                  <p:childTnLst>
                                    <p:set>
                                      <p:cBhvr>
                                        <p:cTn id="272" dur="1" fill="hold">
                                          <p:stCondLst>
                                            <p:cond delay="0"/>
                                          </p:stCondLst>
                                        </p:cTn>
                                        <p:tgtEl>
                                          <p:spTgt spid="6"/>
                                        </p:tgtEl>
                                        <p:attrNameLst>
                                          <p:attrName>style.visibility</p:attrName>
                                        </p:attrNameLst>
                                      </p:cBhvr>
                                      <p:to>
                                        <p:strVal val="visible"/>
                                      </p:to>
                                    </p:set>
                                    <p:anim calcmode="lin" valueType="num">
                                      <p:cBhvr additive="base">
                                        <p:cTn id="273" dur="4000" fill="hold"/>
                                        <p:tgtEl>
                                          <p:spTgt spid="6"/>
                                        </p:tgtEl>
                                        <p:attrNameLst>
                                          <p:attrName>ppt_x</p:attrName>
                                        </p:attrNameLst>
                                      </p:cBhvr>
                                      <p:tavLst>
                                        <p:tav tm="0">
                                          <p:val>
                                            <p:strVal val="1+#ppt_w/2"/>
                                          </p:val>
                                        </p:tav>
                                        <p:tav tm="100000">
                                          <p:val>
                                            <p:strVal val="#ppt_x"/>
                                          </p:val>
                                        </p:tav>
                                      </p:tavLst>
                                    </p:anim>
                                    <p:anim calcmode="lin" valueType="num">
                                      <p:cBhvr additive="base">
                                        <p:cTn id="274" dur="4000" fill="hold"/>
                                        <p:tgtEl>
                                          <p:spTgt spid="6"/>
                                        </p:tgtEl>
                                        <p:attrNameLst>
                                          <p:attrName>ppt_y</p:attrName>
                                        </p:attrNameLst>
                                      </p:cBhvr>
                                      <p:tavLst>
                                        <p:tav tm="0">
                                          <p:val>
                                            <p:strVal val="1+#ppt_h/2"/>
                                          </p:val>
                                        </p:tav>
                                        <p:tav tm="100000">
                                          <p:val>
                                            <p:strVal val="#ppt_y"/>
                                          </p:val>
                                        </p:tav>
                                      </p:tavLst>
                                    </p:anim>
                                  </p:childTnLst>
                                </p:cTn>
                              </p:par>
                              <p:par>
                                <p:cTn id="275" presetID="16" presetClass="entr" presetSubtype="21" fill="hold" grpId="1" nodeType="withEffect">
                                  <p:stCondLst>
                                    <p:cond delay="0"/>
                                  </p:stCondLst>
                                  <p:childTnLst>
                                    <p:set>
                                      <p:cBhvr>
                                        <p:cTn id="276" dur="1" fill="hold">
                                          <p:stCondLst>
                                            <p:cond delay="0"/>
                                          </p:stCondLst>
                                        </p:cTn>
                                        <p:tgtEl>
                                          <p:spTgt spid="6"/>
                                        </p:tgtEl>
                                        <p:attrNameLst>
                                          <p:attrName>style.visibility</p:attrName>
                                        </p:attrNameLst>
                                      </p:cBhvr>
                                      <p:to>
                                        <p:strVal val="visible"/>
                                      </p:to>
                                    </p:set>
                                    <p:animEffect transition="in" filter="barn(inVertical)">
                                      <p:cBhvr>
                                        <p:cTn id="277" dur="4000"/>
                                        <p:tgtEl>
                                          <p:spTgt spid="6"/>
                                        </p:tgtEl>
                                      </p:cBhvr>
                                    </p:animEffect>
                                  </p:childTnLst>
                                </p:cTn>
                              </p:par>
                              <p:par>
                                <p:cTn id="278" presetID="16" presetClass="exit" presetSubtype="37" fill="hold" grpId="2" nodeType="withEffect">
                                  <p:stCondLst>
                                    <p:cond delay="0"/>
                                  </p:stCondLst>
                                  <p:childTnLst>
                                    <p:animEffect transition="out" filter="barn(outVertical)">
                                      <p:cBhvr>
                                        <p:cTn id="279" dur="4000"/>
                                        <p:tgtEl>
                                          <p:spTgt spid="6"/>
                                        </p:tgtEl>
                                      </p:cBhvr>
                                    </p:animEffect>
                                    <p:set>
                                      <p:cBhvr>
                                        <p:cTn id="280" dur="1" fill="hold">
                                          <p:stCondLst>
                                            <p:cond delay="3999"/>
                                          </p:stCondLst>
                                        </p:cTn>
                                        <p:tgtEl>
                                          <p:spTgt spid="6"/>
                                        </p:tgtEl>
                                        <p:attrNameLst>
                                          <p:attrName>style.visibility</p:attrName>
                                        </p:attrNameLst>
                                      </p:cBhvr>
                                      <p:to>
                                        <p:strVal val="hidden"/>
                                      </p:to>
                                    </p:set>
                                  </p:childTnLst>
                                </p:cTn>
                              </p:par>
                              <p:par>
                                <p:cTn id="281" presetID="2" presetClass="exit" presetSubtype="6" fill="hold" grpId="3" nodeType="withEffect">
                                  <p:stCondLst>
                                    <p:cond delay="0"/>
                                  </p:stCondLst>
                                  <p:childTnLst>
                                    <p:anim calcmode="lin" valueType="num">
                                      <p:cBhvr additive="base">
                                        <p:cTn id="282" dur="4000"/>
                                        <p:tgtEl>
                                          <p:spTgt spid="6"/>
                                        </p:tgtEl>
                                        <p:attrNameLst>
                                          <p:attrName>ppt_x</p:attrName>
                                        </p:attrNameLst>
                                      </p:cBhvr>
                                      <p:tavLst>
                                        <p:tav tm="0">
                                          <p:val>
                                            <p:strVal val="ppt_x"/>
                                          </p:val>
                                        </p:tav>
                                        <p:tav tm="100000">
                                          <p:val>
                                            <p:strVal val="1+ppt_w/2"/>
                                          </p:val>
                                        </p:tav>
                                      </p:tavLst>
                                    </p:anim>
                                    <p:anim calcmode="lin" valueType="num">
                                      <p:cBhvr additive="base">
                                        <p:cTn id="283" dur="4000"/>
                                        <p:tgtEl>
                                          <p:spTgt spid="6"/>
                                        </p:tgtEl>
                                        <p:attrNameLst>
                                          <p:attrName>ppt_y</p:attrName>
                                        </p:attrNameLst>
                                      </p:cBhvr>
                                      <p:tavLst>
                                        <p:tav tm="0">
                                          <p:val>
                                            <p:strVal val="ppt_y"/>
                                          </p:val>
                                        </p:tav>
                                        <p:tav tm="100000">
                                          <p:val>
                                            <p:strVal val="1+ppt_h/2"/>
                                          </p:val>
                                        </p:tav>
                                      </p:tavLst>
                                    </p:anim>
                                    <p:set>
                                      <p:cBhvr>
                                        <p:cTn id="284" dur="1" fill="hold">
                                          <p:stCondLst>
                                            <p:cond delay="3999"/>
                                          </p:stCondLst>
                                        </p:cTn>
                                        <p:tgtEl>
                                          <p:spTgt spid="6"/>
                                        </p:tgtEl>
                                        <p:attrNameLst>
                                          <p:attrName>style.visibility</p:attrName>
                                        </p:attrNameLst>
                                      </p:cBhvr>
                                      <p:to>
                                        <p:strVal val="hidden"/>
                                      </p:to>
                                    </p:set>
                                  </p:childTnLst>
                                </p:cTn>
                              </p:par>
                              <p:par>
                                <p:cTn id="285" presetID="2" presetClass="entr" presetSubtype="6" fill="hold" grpId="0" nodeType="withEffect">
                                  <p:stCondLst>
                                    <p:cond delay="0"/>
                                  </p:stCondLst>
                                  <p:childTnLst>
                                    <p:set>
                                      <p:cBhvr>
                                        <p:cTn id="286" dur="1" fill="hold">
                                          <p:stCondLst>
                                            <p:cond delay="0"/>
                                          </p:stCondLst>
                                        </p:cTn>
                                        <p:tgtEl>
                                          <p:spTgt spid="5"/>
                                        </p:tgtEl>
                                        <p:attrNameLst>
                                          <p:attrName>style.visibility</p:attrName>
                                        </p:attrNameLst>
                                      </p:cBhvr>
                                      <p:to>
                                        <p:strVal val="visible"/>
                                      </p:to>
                                    </p:set>
                                    <p:anim calcmode="lin" valueType="num">
                                      <p:cBhvr additive="base">
                                        <p:cTn id="287" dur="4000" fill="hold"/>
                                        <p:tgtEl>
                                          <p:spTgt spid="5"/>
                                        </p:tgtEl>
                                        <p:attrNameLst>
                                          <p:attrName>ppt_x</p:attrName>
                                        </p:attrNameLst>
                                      </p:cBhvr>
                                      <p:tavLst>
                                        <p:tav tm="0">
                                          <p:val>
                                            <p:strVal val="1+#ppt_w/2"/>
                                          </p:val>
                                        </p:tav>
                                        <p:tav tm="100000">
                                          <p:val>
                                            <p:strVal val="#ppt_x"/>
                                          </p:val>
                                        </p:tav>
                                      </p:tavLst>
                                    </p:anim>
                                    <p:anim calcmode="lin" valueType="num">
                                      <p:cBhvr additive="base">
                                        <p:cTn id="288" dur="4000" fill="hold"/>
                                        <p:tgtEl>
                                          <p:spTgt spid="5"/>
                                        </p:tgtEl>
                                        <p:attrNameLst>
                                          <p:attrName>ppt_y</p:attrName>
                                        </p:attrNameLst>
                                      </p:cBhvr>
                                      <p:tavLst>
                                        <p:tav tm="0">
                                          <p:val>
                                            <p:strVal val="1+#ppt_h/2"/>
                                          </p:val>
                                        </p:tav>
                                        <p:tav tm="100000">
                                          <p:val>
                                            <p:strVal val="#ppt_y"/>
                                          </p:val>
                                        </p:tav>
                                      </p:tavLst>
                                    </p:anim>
                                  </p:childTnLst>
                                </p:cTn>
                              </p:par>
                              <p:par>
                                <p:cTn id="289" presetID="16" presetClass="entr" presetSubtype="21" fill="hold" grpId="1" nodeType="withEffect">
                                  <p:stCondLst>
                                    <p:cond delay="0"/>
                                  </p:stCondLst>
                                  <p:childTnLst>
                                    <p:set>
                                      <p:cBhvr>
                                        <p:cTn id="290" dur="1" fill="hold">
                                          <p:stCondLst>
                                            <p:cond delay="0"/>
                                          </p:stCondLst>
                                        </p:cTn>
                                        <p:tgtEl>
                                          <p:spTgt spid="5"/>
                                        </p:tgtEl>
                                        <p:attrNameLst>
                                          <p:attrName>style.visibility</p:attrName>
                                        </p:attrNameLst>
                                      </p:cBhvr>
                                      <p:to>
                                        <p:strVal val="visible"/>
                                      </p:to>
                                    </p:set>
                                    <p:animEffect transition="in" filter="barn(inVertical)">
                                      <p:cBhvr>
                                        <p:cTn id="291" dur="4000"/>
                                        <p:tgtEl>
                                          <p:spTgt spid="5"/>
                                        </p:tgtEl>
                                      </p:cBhvr>
                                    </p:animEffect>
                                  </p:childTnLst>
                                </p:cTn>
                              </p:par>
                              <p:par>
                                <p:cTn id="292" presetID="16" presetClass="exit" presetSubtype="37" fill="hold" grpId="2" nodeType="withEffect">
                                  <p:stCondLst>
                                    <p:cond delay="0"/>
                                  </p:stCondLst>
                                  <p:childTnLst>
                                    <p:animEffect transition="out" filter="barn(outVertical)">
                                      <p:cBhvr>
                                        <p:cTn id="293" dur="4000"/>
                                        <p:tgtEl>
                                          <p:spTgt spid="5"/>
                                        </p:tgtEl>
                                      </p:cBhvr>
                                    </p:animEffect>
                                    <p:set>
                                      <p:cBhvr>
                                        <p:cTn id="294" dur="1" fill="hold">
                                          <p:stCondLst>
                                            <p:cond delay="3999"/>
                                          </p:stCondLst>
                                        </p:cTn>
                                        <p:tgtEl>
                                          <p:spTgt spid="5"/>
                                        </p:tgtEl>
                                        <p:attrNameLst>
                                          <p:attrName>style.visibility</p:attrName>
                                        </p:attrNameLst>
                                      </p:cBhvr>
                                      <p:to>
                                        <p:strVal val="hidden"/>
                                      </p:to>
                                    </p:set>
                                  </p:childTnLst>
                                </p:cTn>
                              </p:par>
                              <p:par>
                                <p:cTn id="295" presetID="2" presetClass="exit" presetSubtype="6" fill="hold" grpId="3" nodeType="withEffect">
                                  <p:stCondLst>
                                    <p:cond delay="0"/>
                                  </p:stCondLst>
                                  <p:childTnLst>
                                    <p:anim calcmode="lin" valueType="num">
                                      <p:cBhvr additive="base">
                                        <p:cTn id="296" dur="4000"/>
                                        <p:tgtEl>
                                          <p:spTgt spid="5"/>
                                        </p:tgtEl>
                                        <p:attrNameLst>
                                          <p:attrName>ppt_x</p:attrName>
                                        </p:attrNameLst>
                                      </p:cBhvr>
                                      <p:tavLst>
                                        <p:tav tm="0">
                                          <p:val>
                                            <p:strVal val="ppt_x"/>
                                          </p:val>
                                        </p:tav>
                                        <p:tav tm="100000">
                                          <p:val>
                                            <p:strVal val="1+ppt_w/2"/>
                                          </p:val>
                                        </p:tav>
                                      </p:tavLst>
                                    </p:anim>
                                    <p:anim calcmode="lin" valueType="num">
                                      <p:cBhvr additive="base">
                                        <p:cTn id="297" dur="4000"/>
                                        <p:tgtEl>
                                          <p:spTgt spid="5"/>
                                        </p:tgtEl>
                                        <p:attrNameLst>
                                          <p:attrName>ppt_y</p:attrName>
                                        </p:attrNameLst>
                                      </p:cBhvr>
                                      <p:tavLst>
                                        <p:tav tm="0">
                                          <p:val>
                                            <p:strVal val="ppt_y"/>
                                          </p:val>
                                        </p:tav>
                                        <p:tav tm="100000">
                                          <p:val>
                                            <p:strVal val="1+ppt_h/2"/>
                                          </p:val>
                                        </p:tav>
                                      </p:tavLst>
                                    </p:anim>
                                    <p:set>
                                      <p:cBhvr>
                                        <p:cTn id="298" dur="1" fill="hold">
                                          <p:stCondLst>
                                            <p:cond delay="3999"/>
                                          </p:stCondLst>
                                        </p:cTn>
                                        <p:tgtEl>
                                          <p:spTgt spid="5"/>
                                        </p:tgtEl>
                                        <p:attrNameLst>
                                          <p:attrName>style.visibility</p:attrName>
                                        </p:attrNameLst>
                                      </p:cBhvr>
                                      <p:to>
                                        <p:strVal val="hidden"/>
                                      </p:to>
                                    </p:set>
                                  </p:childTnLst>
                                </p:cTn>
                              </p:par>
                              <p:par>
                                <p:cTn id="299" presetID="2" presetClass="entr" presetSubtype="6" fill="hold" grpId="0" nodeType="withEffect">
                                  <p:stCondLst>
                                    <p:cond delay="0"/>
                                  </p:stCondLst>
                                  <p:childTnLst>
                                    <p:set>
                                      <p:cBhvr>
                                        <p:cTn id="300" dur="1" fill="hold">
                                          <p:stCondLst>
                                            <p:cond delay="0"/>
                                          </p:stCondLst>
                                        </p:cTn>
                                        <p:tgtEl>
                                          <p:spTgt spid="4"/>
                                        </p:tgtEl>
                                        <p:attrNameLst>
                                          <p:attrName>style.visibility</p:attrName>
                                        </p:attrNameLst>
                                      </p:cBhvr>
                                      <p:to>
                                        <p:strVal val="visible"/>
                                      </p:to>
                                    </p:set>
                                    <p:anim calcmode="lin" valueType="num">
                                      <p:cBhvr additive="base">
                                        <p:cTn id="301" dur="4000" fill="hold"/>
                                        <p:tgtEl>
                                          <p:spTgt spid="4"/>
                                        </p:tgtEl>
                                        <p:attrNameLst>
                                          <p:attrName>ppt_x</p:attrName>
                                        </p:attrNameLst>
                                      </p:cBhvr>
                                      <p:tavLst>
                                        <p:tav tm="0">
                                          <p:val>
                                            <p:strVal val="1+#ppt_w/2"/>
                                          </p:val>
                                        </p:tav>
                                        <p:tav tm="100000">
                                          <p:val>
                                            <p:strVal val="#ppt_x"/>
                                          </p:val>
                                        </p:tav>
                                      </p:tavLst>
                                    </p:anim>
                                    <p:anim calcmode="lin" valueType="num">
                                      <p:cBhvr additive="base">
                                        <p:cTn id="302" dur="4000" fill="hold"/>
                                        <p:tgtEl>
                                          <p:spTgt spid="4"/>
                                        </p:tgtEl>
                                        <p:attrNameLst>
                                          <p:attrName>ppt_y</p:attrName>
                                        </p:attrNameLst>
                                      </p:cBhvr>
                                      <p:tavLst>
                                        <p:tav tm="0">
                                          <p:val>
                                            <p:strVal val="1+#ppt_h/2"/>
                                          </p:val>
                                        </p:tav>
                                        <p:tav tm="100000">
                                          <p:val>
                                            <p:strVal val="#ppt_y"/>
                                          </p:val>
                                        </p:tav>
                                      </p:tavLst>
                                    </p:anim>
                                  </p:childTnLst>
                                </p:cTn>
                              </p:par>
                              <p:par>
                                <p:cTn id="303" presetID="16" presetClass="entr" presetSubtype="21" fill="hold" grpId="1" nodeType="withEffect">
                                  <p:stCondLst>
                                    <p:cond delay="0"/>
                                  </p:stCondLst>
                                  <p:childTnLst>
                                    <p:set>
                                      <p:cBhvr>
                                        <p:cTn id="304" dur="1" fill="hold">
                                          <p:stCondLst>
                                            <p:cond delay="0"/>
                                          </p:stCondLst>
                                        </p:cTn>
                                        <p:tgtEl>
                                          <p:spTgt spid="4"/>
                                        </p:tgtEl>
                                        <p:attrNameLst>
                                          <p:attrName>style.visibility</p:attrName>
                                        </p:attrNameLst>
                                      </p:cBhvr>
                                      <p:to>
                                        <p:strVal val="visible"/>
                                      </p:to>
                                    </p:set>
                                    <p:animEffect transition="in" filter="barn(inVertical)">
                                      <p:cBhvr>
                                        <p:cTn id="305" dur="4000"/>
                                        <p:tgtEl>
                                          <p:spTgt spid="4"/>
                                        </p:tgtEl>
                                      </p:cBhvr>
                                    </p:animEffect>
                                  </p:childTnLst>
                                </p:cTn>
                              </p:par>
                              <p:par>
                                <p:cTn id="306" presetID="16" presetClass="exit" presetSubtype="37" fill="hold" grpId="2" nodeType="withEffect">
                                  <p:stCondLst>
                                    <p:cond delay="0"/>
                                  </p:stCondLst>
                                  <p:childTnLst>
                                    <p:animEffect transition="out" filter="barn(outVertical)">
                                      <p:cBhvr>
                                        <p:cTn id="307" dur="4000"/>
                                        <p:tgtEl>
                                          <p:spTgt spid="4"/>
                                        </p:tgtEl>
                                      </p:cBhvr>
                                    </p:animEffect>
                                    <p:set>
                                      <p:cBhvr>
                                        <p:cTn id="308" dur="1" fill="hold">
                                          <p:stCondLst>
                                            <p:cond delay="3999"/>
                                          </p:stCondLst>
                                        </p:cTn>
                                        <p:tgtEl>
                                          <p:spTgt spid="4"/>
                                        </p:tgtEl>
                                        <p:attrNameLst>
                                          <p:attrName>style.visibility</p:attrName>
                                        </p:attrNameLst>
                                      </p:cBhvr>
                                      <p:to>
                                        <p:strVal val="hidden"/>
                                      </p:to>
                                    </p:set>
                                  </p:childTnLst>
                                </p:cTn>
                              </p:par>
                              <p:par>
                                <p:cTn id="309" presetID="2" presetClass="exit" presetSubtype="6" fill="hold" grpId="3" nodeType="withEffect">
                                  <p:stCondLst>
                                    <p:cond delay="0"/>
                                  </p:stCondLst>
                                  <p:childTnLst>
                                    <p:anim calcmode="lin" valueType="num">
                                      <p:cBhvr additive="base">
                                        <p:cTn id="310" dur="4000"/>
                                        <p:tgtEl>
                                          <p:spTgt spid="4"/>
                                        </p:tgtEl>
                                        <p:attrNameLst>
                                          <p:attrName>ppt_x</p:attrName>
                                        </p:attrNameLst>
                                      </p:cBhvr>
                                      <p:tavLst>
                                        <p:tav tm="0">
                                          <p:val>
                                            <p:strVal val="ppt_x"/>
                                          </p:val>
                                        </p:tav>
                                        <p:tav tm="100000">
                                          <p:val>
                                            <p:strVal val="1+ppt_w/2"/>
                                          </p:val>
                                        </p:tav>
                                      </p:tavLst>
                                    </p:anim>
                                    <p:anim calcmode="lin" valueType="num">
                                      <p:cBhvr additive="base">
                                        <p:cTn id="311" dur="4000"/>
                                        <p:tgtEl>
                                          <p:spTgt spid="4"/>
                                        </p:tgtEl>
                                        <p:attrNameLst>
                                          <p:attrName>ppt_y</p:attrName>
                                        </p:attrNameLst>
                                      </p:cBhvr>
                                      <p:tavLst>
                                        <p:tav tm="0">
                                          <p:val>
                                            <p:strVal val="ppt_y"/>
                                          </p:val>
                                        </p:tav>
                                        <p:tav tm="100000">
                                          <p:val>
                                            <p:strVal val="1+ppt_h/2"/>
                                          </p:val>
                                        </p:tav>
                                      </p:tavLst>
                                    </p:anim>
                                    <p:set>
                                      <p:cBhvr>
                                        <p:cTn id="312" dur="1" fill="hold">
                                          <p:stCondLst>
                                            <p:cond delay="3999"/>
                                          </p:stCondLst>
                                        </p:cTn>
                                        <p:tgtEl>
                                          <p:spTgt spid="4"/>
                                        </p:tgtEl>
                                        <p:attrNameLst>
                                          <p:attrName>style.visibility</p:attrName>
                                        </p:attrNameLst>
                                      </p:cBhvr>
                                      <p:to>
                                        <p:strVal val="hidden"/>
                                      </p:to>
                                    </p:set>
                                  </p:childTnLst>
                                </p:cTn>
                              </p:par>
                              <p:par>
                                <p:cTn id="313" presetID="2" presetClass="entr" presetSubtype="6" fill="hold" grpId="0" nodeType="withEffect">
                                  <p:stCondLst>
                                    <p:cond delay="0"/>
                                  </p:stCondLst>
                                  <p:childTnLst>
                                    <p:set>
                                      <p:cBhvr>
                                        <p:cTn id="314" dur="1" fill="hold">
                                          <p:stCondLst>
                                            <p:cond delay="0"/>
                                          </p:stCondLst>
                                        </p:cTn>
                                        <p:tgtEl>
                                          <p:spTgt spid="3"/>
                                        </p:tgtEl>
                                        <p:attrNameLst>
                                          <p:attrName>style.visibility</p:attrName>
                                        </p:attrNameLst>
                                      </p:cBhvr>
                                      <p:to>
                                        <p:strVal val="visible"/>
                                      </p:to>
                                    </p:set>
                                    <p:anim calcmode="lin" valueType="num">
                                      <p:cBhvr additive="base">
                                        <p:cTn id="315" dur="4000" fill="hold"/>
                                        <p:tgtEl>
                                          <p:spTgt spid="3"/>
                                        </p:tgtEl>
                                        <p:attrNameLst>
                                          <p:attrName>ppt_x</p:attrName>
                                        </p:attrNameLst>
                                      </p:cBhvr>
                                      <p:tavLst>
                                        <p:tav tm="0">
                                          <p:val>
                                            <p:strVal val="1+#ppt_w/2"/>
                                          </p:val>
                                        </p:tav>
                                        <p:tav tm="100000">
                                          <p:val>
                                            <p:strVal val="#ppt_x"/>
                                          </p:val>
                                        </p:tav>
                                      </p:tavLst>
                                    </p:anim>
                                    <p:anim calcmode="lin" valueType="num">
                                      <p:cBhvr additive="base">
                                        <p:cTn id="316" dur="4000" fill="hold"/>
                                        <p:tgtEl>
                                          <p:spTgt spid="3"/>
                                        </p:tgtEl>
                                        <p:attrNameLst>
                                          <p:attrName>ppt_y</p:attrName>
                                        </p:attrNameLst>
                                      </p:cBhvr>
                                      <p:tavLst>
                                        <p:tav tm="0">
                                          <p:val>
                                            <p:strVal val="1+#ppt_h/2"/>
                                          </p:val>
                                        </p:tav>
                                        <p:tav tm="100000">
                                          <p:val>
                                            <p:strVal val="#ppt_y"/>
                                          </p:val>
                                        </p:tav>
                                      </p:tavLst>
                                    </p:anim>
                                  </p:childTnLst>
                                </p:cTn>
                              </p:par>
                              <p:par>
                                <p:cTn id="317" presetID="16" presetClass="entr" presetSubtype="21" fill="hold" grpId="1" nodeType="withEffect">
                                  <p:stCondLst>
                                    <p:cond delay="0"/>
                                  </p:stCondLst>
                                  <p:childTnLst>
                                    <p:set>
                                      <p:cBhvr>
                                        <p:cTn id="318" dur="1" fill="hold">
                                          <p:stCondLst>
                                            <p:cond delay="0"/>
                                          </p:stCondLst>
                                        </p:cTn>
                                        <p:tgtEl>
                                          <p:spTgt spid="3"/>
                                        </p:tgtEl>
                                        <p:attrNameLst>
                                          <p:attrName>style.visibility</p:attrName>
                                        </p:attrNameLst>
                                      </p:cBhvr>
                                      <p:to>
                                        <p:strVal val="visible"/>
                                      </p:to>
                                    </p:set>
                                    <p:animEffect transition="in" filter="barn(inVertical)">
                                      <p:cBhvr>
                                        <p:cTn id="319" dur="4000"/>
                                        <p:tgtEl>
                                          <p:spTgt spid="3"/>
                                        </p:tgtEl>
                                      </p:cBhvr>
                                    </p:animEffect>
                                  </p:childTnLst>
                                </p:cTn>
                              </p:par>
                              <p:par>
                                <p:cTn id="320" presetID="16" presetClass="exit" presetSubtype="37" fill="hold" grpId="2" nodeType="withEffect">
                                  <p:stCondLst>
                                    <p:cond delay="0"/>
                                  </p:stCondLst>
                                  <p:childTnLst>
                                    <p:animEffect transition="out" filter="barn(outVertical)">
                                      <p:cBhvr>
                                        <p:cTn id="321" dur="4000"/>
                                        <p:tgtEl>
                                          <p:spTgt spid="3"/>
                                        </p:tgtEl>
                                      </p:cBhvr>
                                    </p:animEffect>
                                    <p:set>
                                      <p:cBhvr>
                                        <p:cTn id="322" dur="1" fill="hold">
                                          <p:stCondLst>
                                            <p:cond delay="3999"/>
                                          </p:stCondLst>
                                        </p:cTn>
                                        <p:tgtEl>
                                          <p:spTgt spid="3"/>
                                        </p:tgtEl>
                                        <p:attrNameLst>
                                          <p:attrName>style.visibility</p:attrName>
                                        </p:attrNameLst>
                                      </p:cBhvr>
                                      <p:to>
                                        <p:strVal val="hidden"/>
                                      </p:to>
                                    </p:set>
                                  </p:childTnLst>
                                </p:cTn>
                              </p:par>
                              <p:par>
                                <p:cTn id="323" presetID="2" presetClass="exit" presetSubtype="6" fill="hold" grpId="3" nodeType="withEffect">
                                  <p:stCondLst>
                                    <p:cond delay="0"/>
                                  </p:stCondLst>
                                  <p:childTnLst>
                                    <p:anim calcmode="lin" valueType="num">
                                      <p:cBhvr additive="base">
                                        <p:cTn id="324" dur="4000"/>
                                        <p:tgtEl>
                                          <p:spTgt spid="3"/>
                                        </p:tgtEl>
                                        <p:attrNameLst>
                                          <p:attrName>ppt_x</p:attrName>
                                        </p:attrNameLst>
                                      </p:cBhvr>
                                      <p:tavLst>
                                        <p:tav tm="0">
                                          <p:val>
                                            <p:strVal val="ppt_x"/>
                                          </p:val>
                                        </p:tav>
                                        <p:tav tm="100000">
                                          <p:val>
                                            <p:strVal val="1+ppt_w/2"/>
                                          </p:val>
                                        </p:tav>
                                      </p:tavLst>
                                    </p:anim>
                                    <p:anim calcmode="lin" valueType="num">
                                      <p:cBhvr additive="base">
                                        <p:cTn id="325" dur="4000"/>
                                        <p:tgtEl>
                                          <p:spTgt spid="3"/>
                                        </p:tgtEl>
                                        <p:attrNameLst>
                                          <p:attrName>ppt_y</p:attrName>
                                        </p:attrNameLst>
                                      </p:cBhvr>
                                      <p:tavLst>
                                        <p:tav tm="0">
                                          <p:val>
                                            <p:strVal val="ppt_y"/>
                                          </p:val>
                                        </p:tav>
                                        <p:tav tm="100000">
                                          <p:val>
                                            <p:strVal val="1+ppt_h/2"/>
                                          </p:val>
                                        </p:tav>
                                      </p:tavLst>
                                    </p:anim>
                                    <p:set>
                                      <p:cBhvr>
                                        <p:cTn id="326" dur="1" fill="hold">
                                          <p:stCondLst>
                                            <p:cond delay="3999"/>
                                          </p:stCondLst>
                                        </p:cTn>
                                        <p:tgtEl>
                                          <p:spTgt spid="3"/>
                                        </p:tgtEl>
                                        <p:attrNameLst>
                                          <p:attrName>style.visibility</p:attrName>
                                        </p:attrNameLst>
                                      </p:cBhvr>
                                      <p:to>
                                        <p:strVal val="hidden"/>
                                      </p:to>
                                    </p:set>
                                  </p:childTnLst>
                                </p:cTn>
                              </p:par>
                              <p:par>
                                <p:cTn id="327" presetID="2" presetClass="entr" presetSubtype="6" fill="hold" grpId="0" nodeType="withEffect">
                                  <p:stCondLst>
                                    <p:cond delay="0"/>
                                  </p:stCondLst>
                                  <p:childTnLst>
                                    <p:set>
                                      <p:cBhvr>
                                        <p:cTn id="328" dur="1" fill="hold">
                                          <p:stCondLst>
                                            <p:cond delay="0"/>
                                          </p:stCondLst>
                                        </p:cTn>
                                        <p:tgtEl>
                                          <p:spTgt spid="2"/>
                                        </p:tgtEl>
                                        <p:attrNameLst>
                                          <p:attrName>style.visibility</p:attrName>
                                        </p:attrNameLst>
                                      </p:cBhvr>
                                      <p:to>
                                        <p:strVal val="visible"/>
                                      </p:to>
                                    </p:set>
                                    <p:anim calcmode="lin" valueType="num">
                                      <p:cBhvr additive="base">
                                        <p:cTn id="329" dur="4000" fill="hold"/>
                                        <p:tgtEl>
                                          <p:spTgt spid="2"/>
                                        </p:tgtEl>
                                        <p:attrNameLst>
                                          <p:attrName>ppt_x</p:attrName>
                                        </p:attrNameLst>
                                      </p:cBhvr>
                                      <p:tavLst>
                                        <p:tav tm="0">
                                          <p:val>
                                            <p:strVal val="1+#ppt_w/2"/>
                                          </p:val>
                                        </p:tav>
                                        <p:tav tm="100000">
                                          <p:val>
                                            <p:strVal val="#ppt_x"/>
                                          </p:val>
                                        </p:tav>
                                      </p:tavLst>
                                    </p:anim>
                                    <p:anim calcmode="lin" valueType="num">
                                      <p:cBhvr additive="base">
                                        <p:cTn id="330" dur="4000" fill="hold"/>
                                        <p:tgtEl>
                                          <p:spTgt spid="2"/>
                                        </p:tgtEl>
                                        <p:attrNameLst>
                                          <p:attrName>ppt_y</p:attrName>
                                        </p:attrNameLst>
                                      </p:cBhvr>
                                      <p:tavLst>
                                        <p:tav tm="0">
                                          <p:val>
                                            <p:strVal val="1+#ppt_h/2"/>
                                          </p:val>
                                        </p:tav>
                                        <p:tav tm="100000">
                                          <p:val>
                                            <p:strVal val="#ppt_y"/>
                                          </p:val>
                                        </p:tav>
                                      </p:tavLst>
                                    </p:anim>
                                  </p:childTnLst>
                                </p:cTn>
                              </p:par>
                              <p:par>
                                <p:cTn id="331" presetID="16" presetClass="entr" presetSubtype="21" fill="hold" grpId="1" nodeType="withEffect">
                                  <p:stCondLst>
                                    <p:cond delay="0"/>
                                  </p:stCondLst>
                                  <p:childTnLst>
                                    <p:set>
                                      <p:cBhvr>
                                        <p:cTn id="332" dur="1" fill="hold">
                                          <p:stCondLst>
                                            <p:cond delay="0"/>
                                          </p:stCondLst>
                                        </p:cTn>
                                        <p:tgtEl>
                                          <p:spTgt spid="2"/>
                                        </p:tgtEl>
                                        <p:attrNameLst>
                                          <p:attrName>style.visibility</p:attrName>
                                        </p:attrNameLst>
                                      </p:cBhvr>
                                      <p:to>
                                        <p:strVal val="visible"/>
                                      </p:to>
                                    </p:set>
                                    <p:animEffect transition="in" filter="barn(inVertical)">
                                      <p:cBhvr>
                                        <p:cTn id="333" dur="4000"/>
                                        <p:tgtEl>
                                          <p:spTgt spid="2"/>
                                        </p:tgtEl>
                                      </p:cBhvr>
                                    </p:animEffect>
                                  </p:childTnLst>
                                </p:cTn>
                              </p:par>
                              <p:par>
                                <p:cTn id="334" presetID="16" presetClass="exit" presetSubtype="37" fill="hold" grpId="2" nodeType="withEffect">
                                  <p:stCondLst>
                                    <p:cond delay="0"/>
                                  </p:stCondLst>
                                  <p:childTnLst>
                                    <p:animEffect transition="out" filter="barn(outVertical)">
                                      <p:cBhvr>
                                        <p:cTn id="335" dur="4000"/>
                                        <p:tgtEl>
                                          <p:spTgt spid="2"/>
                                        </p:tgtEl>
                                      </p:cBhvr>
                                    </p:animEffect>
                                    <p:set>
                                      <p:cBhvr>
                                        <p:cTn id="336" dur="1" fill="hold">
                                          <p:stCondLst>
                                            <p:cond delay="3999"/>
                                          </p:stCondLst>
                                        </p:cTn>
                                        <p:tgtEl>
                                          <p:spTgt spid="2"/>
                                        </p:tgtEl>
                                        <p:attrNameLst>
                                          <p:attrName>style.visibility</p:attrName>
                                        </p:attrNameLst>
                                      </p:cBhvr>
                                      <p:to>
                                        <p:strVal val="hidden"/>
                                      </p:to>
                                    </p:set>
                                  </p:childTnLst>
                                </p:cTn>
                              </p:par>
                              <p:par>
                                <p:cTn id="337" presetID="2" presetClass="exit" presetSubtype="6" fill="hold" grpId="3" nodeType="withEffect">
                                  <p:stCondLst>
                                    <p:cond delay="0"/>
                                  </p:stCondLst>
                                  <p:childTnLst>
                                    <p:anim calcmode="lin" valueType="num">
                                      <p:cBhvr additive="base">
                                        <p:cTn id="338" dur="4000"/>
                                        <p:tgtEl>
                                          <p:spTgt spid="2"/>
                                        </p:tgtEl>
                                        <p:attrNameLst>
                                          <p:attrName>ppt_x</p:attrName>
                                        </p:attrNameLst>
                                      </p:cBhvr>
                                      <p:tavLst>
                                        <p:tav tm="0">
                                          <p:val>
                                            <p:strVal val="ppt_x"/>
                                          </p:val>
                                        </p:tav>
                                        <p:tav tm="100000">
                                          <p:val>
                                            <p:strVal val="1+ppt_w/2"/>
                                          </p:val>
                                        </p:tav>
                                      </p:tavLst>
                                    </p:anim>
                                    <p:anim calcmode="lin" valueType="num">
                                      <p:cBhvr additive="base">
                                        <p:cTn id="339" dur="4000"/>
                                        <p:tgtEl>
                                          <p:spTgt spid="2"/>
                                        </p:tgtEl>
                                        <p:attrNameLst>
                                          <p:attrName>ppt_y</p:attrName>
                                        </p:attrNameLst>
                                      </p:cBhvr>
                                      <p:tavLst>
                                        <p:tav tm="0">
                                          <p:val>
                                            <p:strVal val="ppt_y"/>
                                          </p:val>
                                        </p:tav>
                                        <p:tav tm="100000">
                                          <p:val>
                                            <p:strVal val="1+ppt_h/2"/>
                                          </p:val>
                                        </p:tav>
                                      </p:tavLst>
                                    </p:anim>
                                    <p:set>
                                      <p:cBhvr>
                                        <p:cTn id="340" dur="1" fill="hold">
                                          <p:stCondLst>
                                            <p:cond delay="3999"/>
                                          </p:stCondLst>
                                        </p:cTn>
                                        <p:tgtEl>
                                          <p:spTgt spid="2"/>
                                        </p:tgtEl>
                                        <p:attrNameLst>
                                          <p:attrName>style.visibility</p:attrName>
                                        </p:attrNameLst>
                                      </p:cBhvr>
                                      <p:to>
                                        <p:strVal val="hidden"/>
                                      </p:to>
                                    </p:set>
                                  </p:childTnLst>
                                </p:cTn>
                              </p:par>
                              <p:par>
                                <p:cTn id="341" presetID="23" presetClass="entr" presetSubtype="272" fill="hold" nodeType="withEffect">
                                  <p:stCondLst>
                                    <p:cond delay="500"/>
                                  </p:stCondLst>
                                  <p:childTnLst>
                                    <p:set>
                                      <p:cBhvr>
                                        <p:cTn id="342" dur="1" fill="hold">
                                          <p:stCondLst>
                                            <p:cond delay="0"/>
                                          </p:stCondLst>
                                        </p:cTn>
                                        <p:tgtEl>
                                          <p:spTgt spid="28"/>
                                        </p:tgtEl>
                                        <p:attrNameLst>
                                          <p:attrName>style.visibility</p:attrName>
                                        </p:attrNameLst>
                                      </p:cBhvr>
                                      <p:to>
                                        <p:strVal val="visible"/>
                                      </p:to>
                                    </p:set>
                                    <p:anim calcmode="lin" valueType="num">
                                      <p:cBhvr>
                                        <p:cTn id="343" dur="3500" fill="hold"/>
                                        <p:tgtEl>
                                          <p:spTgt spid="28"/>
                                        </p:tgtEl>
                                        <p:attrNameLst>
                                          <p:attrName>ppt_w</p:attrName>
                                        </p:attrNameLst>
                                      </p:cBhvr>
                                      <p:tavLst>
                                        <p:tav tm="0">
                                          <p:val>
                                            <p:strVal val="2/3*#ppt_w"/>
                                          </p:val>
                                        </p:tav>
                                        <p:tav tm="100000">
                                          <p:val>
                                            <p:strVal val="#ppt_w"/>
                                          </p:val>
                                        </p:tav>
                                      </p:tavLst>
                                    </p:anim>
                                    <p:anim calcmode="lin" valueType="num">
                                      <p:cBhvr>
                                        <p:cTn id="344" dur="3500" fill="hold"/>
                                        <p:tgtEl>
                                          <p:spTgt spid="28"/>
                                        </p:tgtEl>
                                        <p:attrNameLst>
                                          <p:attrName>ppt_h</p:attrName>
                                        </p:attrNameLst>
                                      </p:cBhvr>
                                      <p:tavLst>
                                        <p:tav tm="0">
                                          <p:val>
                                            <p:strVal val="2/3*#ppt_h"/>
                                          </p:val>
                                        </p:tav>
                                        <p:tav tm="100000">
                                          <p:val>
                                            <p:strVal val="#ppt_h"/>
                                          </p:val>
                                        </p:tav>
                                      </p:tavLst>
                                    </p:anim>
                                  </p:childTnLst>
                                </p:cTn>
                              </p:par>
                              <p:par>
                                <p:cTn id="345" presetID="8" presetClass="entr" presetSubtype="32" fill="hold" nodeType="withEffect">
                                  <p:stCondLst>
                                    <p:cond delay="500"/>
                                  </p:stCondLst>
                                  <p:childTnLst>
                                    <p:set>
                                      <p:cBhvr>
                                        <p:cTn id="346" dur="1" fill="hold">
                                          <p:stCondLst>
                                            <p:cond delay="0"/>
                                          </p:stCondLst>
                                        </p:cTn>
                                        <p:tgtEl>
                                          <p:spTgt spid="28"/>
                                        </p:tgtEl>
                                        <p:attrNameLst>
                                          <p:attrName>style.visibility</p:attrName>
                                        </p:attrNameLst>
                                      </p:cBhvr>
                                      <p:to>
                                        <p:strVal val="visible"/>
                                      </p:to>
                                    </p:set>
                                    <p:animEffect transition="in" filter="diamond(out)">
                                      <p:cBhvr>
                                        <p:cTn id="347" dur="3500"/>
                                        <p:tgtEl>
                                          <p:spTgt spid="28"/>
                                        </p:tgtEl>
                                      </p:cBhvr>
                                    </p:animEffect>
                                  </p:childTnLst>
                                </p:cTn>
                              </p:par>
                              <p:par>
                                <p:cTn id="348" presetID="9" presetClass="emph" presetSubtype="0" grpId="0" nodeType="withEffect">
                                  <p:stCondLst>
                                    <p:cond delay="0"/>
                                  </p:stCondLst>
                                  <p:childTnLst>
                                    <p:set>
                                      <p:cBhvr rctx="PPT">
                                        <p:cTn id="349" dur="indefinite"/>
                                        <p:tgtEl>
                                          <p:spTgt spid="29"/>
                                        </p:tgtEl>
                                        <p:attrNameLst>
                                          <p:attrName>style.opacity</p:attrName>
                                        </p:attrNameLst>
                                      </p:cBhvr>
                                      <p:to>
                                        <p:strVal val="0"/>
                                      </p:to>
                                    </p:set>
                                    <p:animEffect filter="image" prLst="opacity: 0">
                                      <p:cBhvr rctx="IE">
                                        <p:cTn id="350" dur="indefinite"/>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0194"/>
            <a:ext cx="9144000" cy="5133206"/>
          </a:xfrm>
          <a:prstGeom prst="rect">
            <a:avLst/>
          </a:prstGeom>
          <a:noFill/>
          <a:ln>
            <a:noFill/>
          </a:ln>
        </p:spPr>
      </p:pic>
      <p:sp>
        <p:nvSpPr>
          <p:cNvPr id="4" name="Forma libre 25"/>
          <p:cNvSpPr/>
          <p:nvPr/>
        </p:nvSpPr>
        <p:spPr>
          <a:xfrm>
            <a:off x="33356" y="-21602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FFC000"/>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5"/>
          <p:cNvSpPr/>
          <p:nvPr/>
        </p:nvSpPr>
        <p:spPr>
          <a:xfrm>
            <a:off x="1220980" y="555526"/>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FFC000"/>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5"/>
          <p:cNvSpPr/>
          <p:nvPr/>
        </p:nvSpPr>
        <p:spPr>
          <a:xfrm>
            <a:off x="2517124" y="1203598"/>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FFC000"/>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5"/>
          <p:cNvSpPr/>
          <p:nvPr/>
        </p:nvSpPr>
        <p:spPr>
          <a:xfrm flipH="1">
            <a:off x="5994144" y="606996"/>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FFC000"/>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5"/>
          <p:cNvSpPr/>
          <p:nvPr/>
        </p:nvSpPr>
        <p:spPr>
          <a:xfrm flipH="1">
            <a:off x="4698000" y="1255068"/>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FFC000"/>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5"/>
          <p:cNvSpPr/>
          <p:nvPr/>
        </p:nvSpPr>
        <p:spPr>
          <a:xfrm rot="10800000">
            <a:off x="7161133" y="3404759"/>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FFC000"/>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5"/>
          <p:cNvSpPr/>
          <p:nvPr/>
        </p:nvSpPr>
        <p:spPr>
          <a:xfrm rot="10800000">
            <a:off x="5997592" y="283924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FFC000"/>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5"/>
          <p:cNvSpPr/>
          <p:nvPr/>
        </p:nvSpPr>
        <p:spPr>
          <a:xfrm rot="10800000">
            <a:off x="4701448" y="2191172"/>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FFC000"/>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5"/>
          <p:cNvSpPr/>
          <p:nvPr/>
        </p:nvSpPr>
        <p:spPr>
          <a:xfrm rot="10800000" flipH="1">
            <a:off x="36804" y="355932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FFC000"/>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5"/>
          <p:cNvSpPr/>
          <p:nvPr/>
        </p:nvSpPr>
        <p:spPr>
          <a:xfrm rot="10800000" flipH="1">
            <a:off x="1224428" y="278777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FFC000"/>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5"/>
          <p:cNvSpPr/>
          <p:nvPr/>
        </p:nvSpPr>
        <p:spPr>
          <a:xfrm rot="10800000" flipH="1">
            <a:off x="2520572" y="2139702"/>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FFC000"/>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25"/>
          <p:cNvSpPr/>
          <p:nvPr/>
        </p:nvSpPr>
        <p:spPr>
          <a:xfrm flipH="1">
            <a:off x="7181768" y="-16455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FFC000"/>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17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3238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6000" fill="hold"/>
                                        <p:tgtEl>
                                          <p:spTgt spid="4"/>
                                        </p:tgtEl>
                                        <p:attrNameLst>
                                          <p:attrName>ppt_x</p:attrName>
                                        </p:attrNameLst>
                                      </p:cBhvr>
                                      <p:tavLst>
                                        <p:tav tm="0">
                                          <p:val>
                                            <p:strVal val="1+#ppt_w/2"/>
                                          </p:val>
                                        </p:tav>
                                        <p:tav tm="100000">
                                          <p:val>
                                            <p:strVal val="#ppt_x"/>
                                          </p:val>
                                        </p:tav>
                                      </p:tavLst>
                                    </p:anim>
                                    <p:anim calcmode="lin" valueType="num">
                                      <p:cBhvr additive="base">
                                        <p:cTn id="8" dur="6000" fill="hold"/>
                                        <p:tgtEl>
                                          <p:spTgt spid="4"/>
                                        </p:tgtEl>
                                        <p:attrNameLst>
                                          <p:attrName>ppt_y</p:attrName>
                                        </p:attrNameLst>
                                      </p:cBhvr>
                                      <p:tavLst>
                                        <p:tav tm="0">
                                          <p:val>
                                            <p:strVal val="1+#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6000" fill="hold"/>
                                        <p:tgtEl>
                                          <p:spTgt spid="4"/>
                                        </p:tgtEl>
                                        <p:attrNameLst>
                                          <p:attrName>ppt_w</p:attrName>
                                        </p:attrNameLst>
                                      </p:cBhvr>
                                      <p:tavLst>
                                        <p:tav tm="0" fmla="#ppt_w*sin(2.5*pi*$)">
                                          <p:val>
                                            <p:fltVal val="0"/>
                                          </p:val>
                                        </p:tav>
                                        <p:tav tm="100000">
                                          <p:val>
                                            <p:fltVal val="1"/>
                                          </p:val>
                                        </p:tav>
                                      </p:tavLst>
                                    </p:anim>
                                    <p:anim calcmode="lin" valueType="num">
                                      <p:cBhvr>
                                        <p:cTn id="12" dur="6000" fill="hold"/>
                                        <p:tgtEl>
                                          <p:spTgt spid="4"/>
                                        </p:tgtEl>
                                        <p:attrNameLst>
                                          <p:attrName>ppt_h</p:attrName>
                                        </p:attrNameLst>
                                      </p:cBhvr>
                                      <p:tavLst>
                                        <p:tav tm="0">
                                          <p:val>
                                            <p:strVal val="#ppt_h"/>
                                          </p:val>
                                        </p:tav>
                                        <p:tav tm="100000">
                                          <p:val>
                                            <p:strVal val="#ppt_h"/>
                                          </p:val>
                                        </p:tav>
                                      </p:tavLst>
                                    </p:anim>
                                  </p:childTnLst>
                                </p:cTn>
                              </p:par>
                              <p:par>
                                <p:cTn id="13" presetID="8" presetClass="emph" presetSubtype="0" repeatCount="indefinite" fill="hold" grpId="2" nodeType="withEffect">
                                  <p:stCondLst>
                                    <p:cond delay="0"/>
                                  </p:stCondLst>
                                  <p:childTnLst>
                                    <p:animRot by="-21600000">
                                      <p:cBhvr>
                                        <p:cTn id="14" dur="6000" fill="hold"/>
                                        <p:tgtEl>
                                          <p:spTgt spid="4"/>
                                        </p:tgtEl>
                                        <p:attrNameLst>
                                          <p:attrName>r</p:attrName>
                                        </p:attrNameLst>
                                      </p:cBhvr>
                                    </p:animRot>
                                  </p:childTnLst>
                                </p:cTn>
                              </p:par>
                              <p:par>
                                <p:cTn id="15" presetID="2" presetClass="exit" presetSubtype="6" fill="hold" grpId="3" nodeType="withEffect">
                                  <p:stCondLst>
                                    <p:cond delay="0"/>
                                  </p:stCondLst>
                                  <p:childTnLst>
                                    <p:anim calcmode="lin" valueType="num">
                                      <p:cBhvr additive="base">
                                        <p:cTn id="16" dur="6000"/>
                                        <p:tgtEl>
                                          <p:spTgt spid="4"/>
                                        </p:tgtEl>
                                        <p:attrNameLst>
                                          <p:attrName>ppt_x</p:attrName>
                                        </p:attrNameLst>
                                      </p:cBhvr>
                                      <p:tavLst>
                                        <p:tav tm="0">
                                          <p:val>
                                            <p:strVal val="ppt_x"/>
                                          </p:val>
                                        </p:tav>
                                        <p:tav tm="100000">
                                          <p:val>
                                            <p:strVal val="1+ppt_w/2"/>
                                          </p:val>
                                        </p:tav>
                                      </p:tavLst>
                                    </p:anim>
                                    <p:anim calcmode="lin" valueType="num">
                                      <p:cBhvr additive="base">
                                        <p:cTn id="17" dur="6000"/>
                                        <p:tgtEl>
                                          <p:spTgt spid="4"/>
                                        </p:tgtEl>
                                        <p:attrNameLst>
                                          <p:attrName>ppt_y</p:attrName>
                                        </p:attrNameLst>
                                      </p:cBhvr>
                                      <p:tavLst>
                                        <p:tav tm="0">
                                          <p:val>
                                            <p:strVal val="ppt_y"/>
                                          </p:val>
                                        </p:tav>
                                        <p:tav tm="100000">
                                          <p:val>
                                            <p:strVal val="1+ppt_h/2"/>
                                          </p:val>
                                        </p:tav>
                                      </p:tavLst>
                                    </p:anim>
                                    <p:set>
                                      <p:cBhvr>
                                        <p:cTn id="18" dur="1" fill="hold">
                                          <p:stCondLst>
                                            <p:cond delay="5999"/>
                                          </p:stCondLst>
                                        </p:cTn>
                                        <p:tgtEl>
                                          <p:spTgt spid="4"/>
                                        </p:tgtEl>
                                        <p:attrNameLst>
                                          <p:attrName>style.visibility</p:attrName>
                                        </p:attrNameLst>
                                      </p:cBhvr>
                                      <p:to>
                                        <p:strVal val="hidden"/>
                                      </p:to>
                                    </p:set>
                                  </p:childTnLst>
                                </p:cTn>
                              </p:par>
                              <p:par>
                                <p:cTn id="19" presetID="2" presetClass="entr" presetSubtype="6"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0" fill="hold"/>
                                        <p:tgtEl>
                                          <p:spTgt spid="5"/>
                                        </p:tgtEl>
                                        <p:attrNameLst>
                                          <p:attrName>ppt_x</p:attrName>
                                        </p:attrNameLst>
                                      </p:cBhvr>
                                      <p:tavLst>
                                        <p:tav tm="0">
                                          <p:val>
                                            <p:strVal val="1+#ppt_w/2"/>
                                          </p:val>
                                        </p:tav>
                                        <p:tav tm="100000">
                                          <p:val>
                                            <p:strVal val="#ppt_x"/>
                                          </p:val>
                                        </p:tav>
                                      </p:tavLst>
                                    </p:anim>
                                    <p:anim calcmode="lin" valueType="num">
                                      <p:cBhvr additive="base">
                                        <p:cTn id="22" dur="5000" fill="hold"/>
                                        <p:tgtEl>
                                          <p:spTgt spid="5"/>
                                        </p:tgtEl>
                                        <p:attrNameLst>
                                          <p:attrName>ppt_y</p:attrName>
                                        </p:attrNameLst>
                                      </p:cBhvr>
                                      <p:tavLst>
                                        <p:tav tm="0">
                                          <p:val>
                                            <p:strVal val="1+#ppt_h/2"/>
                                          </p:val>
                                        </p:tav>
                                        <p:tav tm="100000">
                                          <p:val>
                                            <p:strVal val="#ppt_y"/>
                                          </p:val>
                                        </p:tav>
                                      </p:tavLst>
                                    </p:anim>
                                  </p:childTnLst>
                                </p:cTn>
                              </p:par>
                              <p:par>
                                <p:cTn id="23" presetID="19" presetClass="entr" presetSubtype="10" fill="hold" grpId="1"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0" fill="hold"/>
                                        <p:tgtEl>
                                          <p:spTgt spid="5"/>
                                        </p:tgtEl>
                                        <p:attrNameLst>
                                          <p:attrName>ppt_w</p:attrName>
                                        </p:attrNameLst>
                                      </p:cBhvr>
                                      <p:tavLst>
                                        <p:tav tm="0" fmla="#ppt_w*sin(2.5*pi*$)">
                                          <p:val>
                                            <p:fltVal val="0"/>
                                          </p:val>
                                        </p:tav>
                                        <p:tav tm="100000">
                                          <p:val>
                                            <p:fltVal val="1"/>
                                          </p:val>
                                        </p:tav>
                                      </p:tavLst>
                                    </p:anim>
                                    <p:anim calcmode="lin" valueType="num">
                                      <p:cBhvr>
                                        <p:cTn id="26" dur="5000" fill="hold"/>
                                        <p:tgtEl>
                                          <p:spTgt spid="5"/>
                                        </p:tgtEl>
                                        <p:attrNameLst>
                                          <p:attrName>ppt_h</p:attrName>
                                        </p:attrNameLst>
                                      </p:cBhvr>
                                      <p:tavLst>
                                        <p:tav tm="0">
                                          <p:val>
                                            <p:strVal val="#ppt_h"/>
                                          </p:val>
                                        </p:tav>
                                        <p:tav tm="100000">
                                          <p:val>
                                            <p:strVal val="#ppt_h"/>
                                          </p:val>
                                        </p:tav>
                                      </p:tavLst>
                                    </p:anim>
                                  </p:childTnLst>
                                </p:cTn>
                              </p:par>
                              <p:par>
                                <p:cTn id="27" presetID="8" presetClass="emph" presetSubtype="0" repeatCount="indefinite" fill="hold" grpId="2" nodeType="withEffect">
                                  <p:stCondLst>
                                    <p:cond delay="0"/>
                                  </p:stCondLst>
                                  <p:childTnLst>
                                    <p:animRot by="-21600000">
                                      <p:cBhvr>
                                        <p:cTn id="28" dur="5000" fill="hold"/>
                                        <p:tgtEl>
                                          <p:spTgt spid="5"/>
                                        </p:tgtEl>
                                        <p:attrNameLst>
                                          <p:attrName>r</p:attrName>
                                        </p:attrNameLst>
                                      </p:cBhvr>
                                    </p:animRot>
                                  </p:childTnLst>
                                </p:cTn>
                              </p:par>
                              <p:par>
                                <p:cTn id="29" presetID="2" presetClass="exit" presetSubtype="6" fill="hold" grpId="3" nodeType="withEffect">
                                  <p:stCondLst>
                                    <p:cond delay="0"/>
                                  </p:stCondLst>
                                  <p:childTnLst>
                                    <p:anim calcmode="lin" valueType="num">
                                      <p:cBhvr additive="base">
                                        <p:cTn id="30" dur="5000"/>
                                        <p:tgtEl>
                                          <p:spTgt spid="5"/>
                                        </p:tgtEl>
                                        <p:attrNameLst>
                                          <p:attrName>ppt_x</p:attrName>
                                        </p:attrNameLst>
                                      </p:cBhvr>
                                      <p:tavLst>
                                        <p:tav tm="0">
                                          <p:val>
                                            <p:strVal val="ppt_x"/>
                                          </p:val>
                                        </p:tav>
                                        <p:tav tm="100000">
                                          <p:val>
                                            <p:strVal val="1+ppt_w/2"/>
                                          </p:val>
                                        </p:tav>
                                      </p:tavLst>
                                    </p:anim>
                                    <p:anim calcmode="lin" valueType="num">
                                      <p:cBhvr additive="base">
                                        <p:cTn id="31" dur="5000"/>
                                        <p:tgtEl>
                                          <p:spTgt spid="5"/>
                                        </p:tgtEl>
                                        <p:attrNameLst>
                                          <p:attrName>ppt_y</p:attrName>
                                        </p:attrNameLst>
                                      </p:cBhvr>
                                      <p:tavLst>
                                        <p:tav tm="0">
                                          <p:val>
                                            <p:strVal val="ppt_y"/>
                                          </p:val>
                                        </p:tav>
                                        <p:tav tm="100000">
                                          <p:val>
                                            <p:strVal val="1+ppt_h/2"/>
                                          </p:val>
                                        </p:tav>
                                      </p:tavLst>
                                    </p:anim>
                                    <p:set>
                                      <p:cBhvr>
                                        <p:cTn id="32" dur="1" fill="hold">
                                          <p:stCondLst>
                                            <p:cond delay="4999"/>
                                          </p:stCondLst>
                                        </p:cTn>
                                        <p:tgtEl>
                                          <p:spTgt spid="5"/>
                                        </p:tgtEl>
                                        <p:attrNameLst>
                                          <p:attrName>style.visibility</p:attrName>
                                        </p:attrNameLst>
                                      </p:cBhvr>
                                      <p:to>
                                        <p:strVal val="hidden"/>
                                      </p:to>
                                    </p:set>
                                  </p:childTnLst>
                                </p:cTn>
                              </p:par>
                              <p:par>
                                <p:cTn id="33" presetID="2" presetClass="entr" presetSubtype="6"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4000" fill="hold"/>
                                        <p:tgtEl>
                                          <p:spTgt spid="6"/>
                                        </p:tgtEl>
                                        <p:attrNameLst>
                                          <p:attrName>ppt_x</p:attrName>
                                        </p:attrNameLst>
                                      </p:cBhvr>
                                      <p:tavLst>
                                        <p:tav tm="0">
                                          <p:val>
                                            <p:strVal val="1+#ppt_w/2"/>
                                          </p:val>
                                        </p:tav>
                                        <p:tav tm="100000">
                                          <p:val>
                                            <p:strVal val="#ppt_x"/>
                                          </p:val>
                                        </p:tav>
                                      </p:tavLst>
                                    </p:anim>
                                    <p:anim calcmode="lin" valueType="num">
                                      <p:cBhvr additive="base">
                                        <p:cTn id="36" dur="4000" fill="hold"/>
                                        <p:tgtEl>
                                          <p:spTgt spid="6"/>
                                        </p:tgtEl>
                                        <p:attrNameLst>
                                          <p:attrName>ppt_y</p:attrName>
                                        </p:attrNameLst>
                                      </p:cBhvr>
                                      <p:tavLst>
                                        <p:tav tm="0">
                                          <p:val>
                                            <p:strVal val="1+#ppt_h/2"/>
                                          </p:val>
                                        </p:tav>
                                        <p:tav tm="100000">
                                          <p:val>
                                            <p:strVal val="#ppt_y"/>
                                          </p:val>
                                        </p:tav>
                                      </p:tavLst>
                                    </p:anim>
                                  </p:childTnLst>
                                </p:cTn>
                              </p:par>
                              <p:par>
                                <p:cTn id="37" presetID="19" presetClass="entr" presetSubtype="10" fill="hold" grpId="1"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4000" fill="hold"/>
                                        <p:tgtEl>
                                          <p:spTgt spid="6"/>
                                        </p:tgtEl>
                                        <p:attrNameLst>
                                          <p:attrName>ppt_w</p:attrName>
                                        </p:attrNameLst>
                                      </p:cBhvr>
                                      <p:tavLst>
                                        <p:tav tm="0" fmla="#ppt_w*sin(2.5*pi*$)">
                                          <p:val>
                                            <p:fltVal val="0"/>
                                          </p:val>
                                        </p:tav>
                                        <p:tav tm="100000">
                                          <p:val>
                                            <p:fltVal val="1"/>
                                          </p:val>
                                        </p:tav>
                                      </p:tavLst>
                                    </p:anim>
                                    <p:anim calcmode="lin" valueType="num">
                                      <p:cBhvr>
                                        <p:cTn id="40" dur="4000" fill="hold"/>
                                        <p:tgtEl>
                                          <p:spTgt spid="6"/>
                                        </p:tgtEl>
                                        <p:attrNameLst>
                                          <p:attrName>ppt_h</p:attrName>
                                        </p:attrNameLst>
                                      </p:cBhvr>
                                      <p:tavLst>
                                        <p:tav tm="0">
                                          <p:val>
                                            <p:strVal val="#ppt_h"/>
                                          </p:val>
                                        </p:tav>
                                        <p:tav tm="100000">
                                          <p:val>
                                            <p:strVal val="#ppt_h"/>
                                          </p:val>
                                        </p:tav>
                                      </p:tavLst>
                                    </p:anim>
                                  </p:childTnLst>
                                </p:cTn>
                              </p:par>
                              <p:par>
                                <p:cTn id="41" presetID="8" presetClass="emph" presetSubtype="0" repeatCount="indefinite" fill="hold" grpId="2" nodeType="withEffect">
                                  <p:stCondLst>
                                    <p:cond delay="0"/>
                                  </p:stCondLst>
                                  <p:childTnLst>
                                    <p:animRot by="-21600000">
                                      <p:cBhvr>
                                        <p:cTn id="42" dur="4000" fill="hold"/>
                                        <p:tgtEl>
                                          <p:spTgt spid="6"/>
                                        </p:tgtEl>
                                        <p:attrNameLst>
                                          <p:attrName>r</p:attrName>
                                        </p:attrNameLst>
                                      </p:cBhvr>
                                    </p:animRot>
                                  </p:childTnLst>
                                </p:cTn>
                              </p:par>
                              <p:par>
                                <p:cTn id="43" presetID="2" presetClass="exit" presetSubtype="6" fill="hold" grpId="3" nodeType="withEffect">
                                  <p:stCondLst>
                                    <p:cond delay="0"/>
                                  </p:stCondLst>
                                  <p:childTnLst>
                                    <p:anim calcmode="lin" valueType="num">
                                      <p:cBhvr additive="base">
                                        <p:cTn id="44" dur="4000"/>
                                        <p:tgtEl>
                                          <p:spTgt spid="6"/>
                                        </p:tgtEl>
                                        <p:attrNameLst>
                                          <p:attrName>ppt_x</p:attrName>
                                        </p:attrNameLst>
                                      </p:cBhvr>
                                      <p:tavLst>
                                        <p:tav tm="0">
                                          <p:val>
                                            <p:strVal val="ppt_x"/>
                                          </p:val>
                                        </p:tav>
                                        <p:tav tm="100000">
                                          <p:val>
                                            <p:strVal val="1+ppt_w/2"/>
                                          </p:val>
                                        </p:tav>
                                      </p:tavLst>
                                    </p:anim>
                                    <p:anim calcmode="lin" valueType="num">
                                      <p:cBhvr additive="base">
                                        <p:cTn id="45" dur="4000"/>
                                        <p:tgtEl>
                                          <p:spTgt spid="6"/>
                                        </p:tgtEl>
                                        <p:attrNameLst>
                                          <p:attrName>ppt_y</p:attrName>
                                        </p:attrNameLst>
                                      </p:cBhvr>
                                      <p:tavLst>
                                        <p:tav tm="0">
                                          <p:val>
                                            <p:strVal val="ppt_y"/>
                                          </p:val>
                                        </p:tav>
                                        <p:tav tm="100000">
                                          <p:val>
                                            <p:strVal val="1+ppt_h/2"/>
                                          </p:val>
                                        </p:tav>
                                      </p:tavLst>
                                    </p:anim>
                                    <p:set>
                                      <p:cBhvr>
                                        <p:cTn id="46" dur="1" fill="hold">
                                          <p:stCondLst>
                                            <p:cond delay="3999"/>
                                          </p:stCondLst>
                                        </p:cTn>
                                        <p:tgtEl>
                                          <p:spTgt spid="6"/>
                                        </p:tgtEl>
                                        <p:attrNameLst>
                                          <p:attrName>style.visibility</p:attrName>
                                        </p:attrNameLst>
                                      </p:cBhvr>
                                      <p:to>
                                        <p:strVal val="hidden"/>
                                      </p:to>
                                    </p:set>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6000" fill="hold"/>
                                        <p:tgtEl>
                                          <p:spTgt spid="13"/>
                                        </p:tgtEl>
                                        <p:attrNameLst>
                                          <p:attrName>ppt_x</p:attrName>
                                        </p:attrNameLst>
                                      </p:cBhvr>
                                      <p:tavLst>
                                        <p:tav tm="0">
                                          <p:val>
                                            <p:strVal val="1+#ppt_w/2"/>
                                          </p:val>
                                        </p:tav>
                                        <p:tav tm="100000">
                                          <p:val>
                                            <p:strVal val="#ppt_x"/>
                                          </p:val>
                                        </p:tav>
                                      </p:tavLst>
                                    </p:anim>
                                    <p:anim calcmode="lin" valueType="num">
                                      <p:cBhvr additive="base">
                                        <p:cTn id="50" dur="6000" fill="hold"/>
                                        <p:tgtEl>
                                          <p:spTgt spid="13"/>
                                        </p:tgtEl>
                                        <p:attrNameLst>
                                          <p:attrName>ppt_y</p:attrName>
                                        </p:attrNameLst>
                                      </p:cBhvr>
                                      <p:tavLst>
                                        <p:tav tm="0">
                                          <p:val>
                                            <p:strVal val="0-#ppt_h/2"/>
                                          </p:val>
                                        </p:tav>
                                        <p:tav tm="100000">
                                          <p:val>
                                            <p:strVal val="#ppt_y"/>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6000" fill="hold"/>
                                        <p:tgtEl>
                                          <p:spTgt spid="13"/>
                                        </p:tgtEl>
                                        <p:attrNameLst>
                                          <p:attrName>ppt_w</p:attrName>
                                        </p:attrNameLst>
                                      </p:cBhvr>
                                      <p:tavLst>
                                        <p:tav tm="0" fmla="#ppt_w*sin(2.5*pi*$)">
                                          <p:val>
                                            <p:fltVal val="0"/>
                                          </p:val>
                                        </p:tav>
                                        <p:tav tm="100000">
                                          <p:val>
                                            <p:fltVal val="1"/>
                                          </p:val>
                                        </p:tav>
                                      </p:tavLst>
                                    </p:anim>
                                    <p:anim calcmode="lin" valueType="num">
                                      <p:cBhvr>
                                        <p:cTn id="54" dur="6000" fill="hold"/>
                                        <p:tgtEl>
                                          <p:spTgt spid="13"/>
                                        </p:tgtEl>
                                        <p:attrNameLst>
                                          <p:attrName>ppt_h</p:attrName>
                                        </p:attrNameLst>
                                      </p:cBhvr>
                                      <p:tavLst>
                                        <p:tav tm="0">
                                          <p:val>
                                            <p:strVal val="#ppt_h"/>
                                          </p:val>
                                        </p:tav>
                                        <p:tav tm="100000">
                                          <p:val>
                                            <p:strVal val="#ppt_h"/>
                                          </p:val>
                                        </p:tav>
                                      </p:tavLst>
                                    </p:anim>
                                  </p:childTnLst>
                                </p:cTn>
                              </p:par>
                              <p:par>
                                <p:cTn id="55" presetID="8" presetClass="emph" presetSubtype="0" fill="hold" grpId="2" nodeType="withEffect">
                                  <p:stCondLst>
                                    <p:cond delay="0"/>
                                  </p:stCondLst>
                                  <p:childTnLst>
                                    <p:animRot by="21600000">
                                      <p:cBhvr>
                                        <p:cTn id="56" dur="6000" fill="hold"/>
                                        <p:tgtEl>
                                          <p:spTgt spid="13"/>
                                        </p:tgtEl>
                                        <p:attrNameLst>
                                          <p:attrName>r</p:attrName>
                                        </p:attrNameLst>
                                      </p:cBhvr>
                                    </p:animRot>
                                  </p:childTnLst>
                                </p:cTn>
                              </p:par>
                              <p:par>
                                <p:cTn id="57" presetID="2" presetClass="exit" presetSubtype="3" fill="hold" grpId="3" nodeType="withEffect">
                                  <p:stCondLst>
                                    <p:cond delay="0"/>
                                  </p:stCondLst>
                                  <p:childTnLst>
                                    <p:anim calcmode="lin" valueType="num">
                                      <p:cBhvr additive="base">
                                        <p:cTn id="58" dur="6000"/>
                                        <p:tgtEl>
                                          <p:spTgt spid="13"/>
                                        </p:tgtEl>
                                        <p:attrNameLst>
                                          <p:attrName>ppt_x</p:attrName>
                                        </p:attrNameLst>
                                      </p:cBhvr>
                                      <p:tavLst>
                                        <p:tav tm="0">
                                          <p:val>
                                            <p:strVal val="ppt_x"/>
                                          </p:val>
                                        </p:tav>
                                        <p:tav tm="100000">
                                          <p:val>
                                            <p:strVal val="1+ppt_w/2"/>
                                          </p:val>
                                        </p:tav>
                                      </p:tavLst>
                                    </p:anim>
                                    <p:anim calcmode="lin" valueType="num">
                                      <p:cBhvr additive="base">
                                        <p:cTn id="59" dur="6000"/>
                                        <p:tgtEl>
                                          <p:spTgt spid="13"/>
                                        </p:tgtEl>
                                        <p:attrNameLst>
                                          <p:attrName>ppt_y</p:attrName>
                                        </p:attrNameLst>
                                      </p:cBhvr>
                                      <p:tavLst>
                                        <p:tav tm="0">
                                          <p:val>
                                            <p:strVal val="ppt_y"/>
                                          </p:val>
                                        </p:tav>
                                        <p:tav tm="100000">
                                          <p:val>
                                            <p:strVal val="0-ppt_h/2"/>
                                          </p:val>
                                        </p:tav>
                                      </p:tavLst>
                                    </p:anim>
                                    <p:set>
                                      <p:cBhvr>
                                        <p:cTn id="60" dur="1" fill="hold">
                                          <p:stCondLst>
                                            <p:cond delay="5999"/>
                                          </p:stCondLst>
                                        </p:cTn>
                                        <p:tgtEl>
                                          <p:spTgt spid="13"/>
                                        </p:tgtEl>
                                        <p:attrNameLst>
                                          <p:attrName>style.visibility</p:attrName>
                                        </p:attrNameLst>
                                      </p:cBhvr>
                                      <p:to>
                                        <p:strVal val="hidden"/>
                                      </p:to>
                                    </p:set>
                                  </p:childTnLst>
                                </p:cTn>
                              </p:par>
                              <p:par>
                                <p:cTn id="61" presetID="2" presetClass="entr" presetSubtype="3"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0" fill="hold"/>
                                        <p:tgtEl>
                                          <p:spTgt spid="14"/>
                                        </p:tgtEl>
                                        <p:attrNameLst>
                                          <p:attrName>ppt_x</p:attrName>
                                        </p:attrNameLst>
                                      </p:cBhvr>
                                      <p:tavLst>
                                        <p:tav tm="0">
                                          <p:val>
                                            <p:strVal val="1+#ppt_w/2"/>
                                          </p:val>
                                        </p:tav>
                                        <p:tav tm="100000">
                                          <p:val>
                                            <p:strVal val="#ppt_x"/>
                                          </p:val>
                                        </p:tav>
                                      </p:tavLst>
                                    </p:anim>
                                    <p:anim calcmode="lin" valueType="num">
                                      <p:cBhvr additive="base">
                                        <p:cTn id="64" dur="5000" fill="hold"/>
                                        <p:tgtEl>
                                          <p:spTgt spid="14"/>
                                        </p:tgtEl>
                                        <p:attrNameLst>
                                          <p:attrName>ppt_y</p:attrName>
                                        </p:attrNameLst>
                                      </p:cBhvr>
                                      <p:tavLst>
                                        <p:tav tm="0">
                                          <p:val>
                                            <p:strVal val="0-#ppt_h/2"/>
                                          </p:val>
                                        </p:tav>
                                        <p:tav tm="100000">
                                          <p:val>
                                            <p:strVal val="#ppt_y"/>
                                          </p:val>
                                        </p:tav>
                                      </p:tavLst>
                                    </p:anim>
                                  </p:childTnLst>
                                </p:cTn>
                              </p:par>
                              <p:par>
                                <p:cTn id="65" presetID="19" presetClass="entr" presetSubtype="10" fill="hold" grpId="1"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fmla="#ppt_w*sin(2.5*pi*$)">
                                          <p:val>
                                            <p:fltVal val="0"/>
                                          </p:val>
                                        </p:tav>
                                        <p:tav tm="100000">
                                          <p:val>
                                            <p:fltVal val="1"/>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8" presetClass="emph" presetSubtype="0" fill="hold" grpId="2" nodeType="withEffect">
                                  <p:stCondLst>
                                    <p:cond delay="0"/>
                                  </p:stCondLst>
                                  <p:childTnLst>
                                    <p:animRot by="21600000">
                                      <p:cBhvr>
                                        <p:cTn id="70" dur="5000" fill="hold"/>
                                        <p:tgtEl>
                                          <p:spTgt spid="14"/>
                                        </p:tgtEl>
                                        <p:attrNameLst>
                                          <p:attrName>r</p:attrName>
                                        </p:attrNameLst>
                                      </p:cBhvr>
                                    </p:animRot>
                                  </p:childTnLst>
                                </p:cTn>
                              </p:par>
                              <p:par>
                                <p:cTn id="71" presetID="2" presetClass="exit" presetSubtype="3" fill="hold" grpId="3" nodeType="withEffect">
                                  <p:stCondLst>
                                    <p:cond delay="0"/>
                                  </p:stCondLst>
                                  <p:childTnLst>
                                    <p:anim calcmode="lin" valueType="num">
                                      <p:cBhvr additive="base">
                                        <p:cTn id="72" dur="5000"/>
                                        <p:tgtEl>
                                          <p:spTgt spid="14"/>
                                        </p:tgtEl>
                                        <p:attrNameLst>
                                          <p:attrName>ppt_x</p:attrName>
                                        </p:attrNameLst>
                                      </p:cBhvr>
                                      <p:tavLst>
                                        <p:tav tm="0">
                                          <p:val>
                                            <p:strVal val="ppt_x"/>
                                          </p:val>
                                        </p:tav>
                                        <p:tav tm="100000">
                                          <p:val>
                                            <p:strVal val="1+ppt_w/2"/>
                                          </p:val>
                                        </p:tav>
                                      </p:tavLst>
                                    </p:anim>
                                    <p:anim calcmode="lin" valueType="num">
                                      <p:cBhvr additive="base">
                                        <p:cTn id="73" dur="5000"/>
                                        <p:tgtEl>
                                          <p:spTgt spid="14"/>
                                        </p:tgtEl>
                                        <p:attrNameLst>
                                          <p:attrName>ppt_y</p:attrName>
                                        </p:attrNameLst>
                                      </p:cBhvr>
                                      <p:tavLst>
                                        <p:tav tm="0">
                                          <p:val>
                                            <p:strVal val="ppt_y"/>
                                          </p:val>
                                        </p:tav>
                                        <p:tav tm="100000">
                                          <p:val>
                                            <p:strVal val="0-ppt_h/2"/>
                                          </p:val>
                                        </p:tav>
                                      </p:tavLst>
                                    </p:anim>
                                    <p:set>
                                      <p:cBhvr>
                                        <p:cTn id="74" dur="1" fill="hold">
                                          <p:stCondLst>
                                            <p:cond delay="4999"/>
                                          </p:stCondLst>
                                        </p:cTn>
                                        <p:tgtEl>
                                          <p:spTgt spid="14"/>
                                        </p:tgtEl>
                                        <p:attrNameLst>
                                          <p:attrName>style.visibility</p:attrName>
                                        </p:attrNameLst>
                                      </p:cBhvr>
                                      <p:to>
                                        <p:strVal val="hidden"/>
                                      </p:to>
                                    </p:set>
                                  </p:childTnLst>
                                </p:cTn>
                              </p:par>
                              <p:par>
                                <p:cTn id="75" presetID="2" presetClass="entr" presetSubtype="3" fill="hold" grpId="0"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4000" fill="hold"/>
                                        <p:tgtEl>
                                          <p:spTgt spid="15"/>
                                        </p:tgtEl>
                                        <p:attrNameLst>
                                          <p:attrName>ppt_x</p:attrName>
                                        </p:attrNameLst>
                                      </p:cBhvr>
                                      <p:tavLst>
                                        <p:tav tm="0">
                                          <p:val>
                                            <p:strVal val="1+#ppt_w/2"/>
                                          </p:val>
                                        </p:tav>
                                        <p:tav tm="100000">
                                          <p:val>
                                            <p:strVal val="#ppt_x"/>
                                          </p:val>
                                        </p:tav>
                                      </p:tavLst>
                                    </p:anim>
                                    <p:anim calcmode="lin" valueType="num">
                                      <p:cBhvr additive="base">
                                        <p:cTn id="78" dur="4000" fill="hold"/>
                                        <p:tgtEl>
                                          <p:spTgt spid="15"/>
                                        </p:tgtEl>
                                        <p:attrNameLst>
                                          <p:attrName>ppt_y</p:attrName>
                                        </p:attrNameLst>
                                      </p:cBhvr>
                                      <p:tavLst>
                                        <p:tav tm="0">
                                          <p:val>
                                            <p:strVal val="0-#ppt_h/2"/>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4000" fill="hold"/>
                                        <p:tgtEl>
                                          <p:spTgt spid="15"/>
                                        </p:tgtEl>
                                        <p:attrNameLst>
                                          <p:attrName>ppt_w</p:attrName>
                                        </p:attrNameLst>
                                      </p:cBhvr>
                                      <p:tavLst>
                                        <p:tav tm="0" fmla="#ppt_w*sin(2.5*pi*$)">
                                          <p:val>
                                            <p:fltVal val="0"/>
                                          </p:val>
                                        </p:tav>
                                        <p:tav tm="100000">
                                          <p:val>
                                            <p:fltVal val="1"/>
                                          </p:val>
                                        </p:tav>
                                      </p:tavLst>
                                    </p:anim>
                                    <p:anim calcmode="lin" valueType="num">
                                      <p:cBhvr>
                                        <p:cTn id="82" dur="4000" fill="hold"/>
                                        <p:tgtEl>
                                          <p:spTgt spid="15"/>
                                        </p:tgtEl>
                                        <p:attrNameLst>
                                          <p:attrName>ppt_h</p:attrName>
                                        </p:attrNameLst>
                                      </p:cBhvr>
                                      <p:tavLst>
                                        <p:tav tm="0">
                                          <p:val>
                                            <p:strVal val="#ppt_h"/>
                                          </p:val>
                                        </p:tav>
                                        <p:tav tm="100000">
                                          <p:val>
                                            <p:strVal val="#ppt_h"/>
                                          </p:val>
                                        </p:tav>
                                      </p:tavLst>
                                    </p:anim>
                                  </p:childTnLst>
                                </p:cTn>
                              </p:par>
                              <p:par>
                                <p:cTn id="83" presetID="8" presetClass="emph" presetSubtype="0" fill="hold" grpId="2" nodeType="withEffect">
                                  <p:stCondLst>
                                    <p:cond delay="0"/>
                                  </p:stCondLst>
                                  <p:childTnLst>
                                    <p:animRot by="21600000">
                                      <p:cBhvr>
                                        <p:cTn id="84" dur="4000" fill="hold"/>
                                        <p:tgtEl>
                                          <p:spTgt spid="15"/>
                                        </p:tgtEl>
                                        <p:attrNameLst>
                                          <p:attrName>r</p:attrName>
                                        </p:attrNameLst>
                                      </p:cBhvr>
                                    </p:animRot>
                                  </p:childTnLst>
                                </p:cTn>
                              </p:par>
                              <p:par>
                                <p:cTn id="85" presetID="2" presetClass="exit" presetSubtype="3" fill="hold" grpId="3" nodeType="withEffect">
                                  <p:stCondLst>
                                    <p:cond delay="0"/>
                                  </p:stCondLst>
                                  <p:childTnLst>
                                    <p:anim calcmode="lin" valueType="num">
                                      <p:cBhvr additive="base">
                                        <p:cTn id="86" dur="4000"/>
                                        <p:tgtEl>
                                          <p:spTgt spid="15"/>
                                        </p:tgtEl>
                                        <p:attrNameLst>
                                          <p:attrName>ppt_x</p:attrName>
                                        </p:attrNameLst>
                                      </p:cBhvr>
                                      <p:tavLst>
                                        <p:tav tm="0">
                                          <p:val>
                                            <p:strVal val="ppt_x"/>
                                          </p:val>
                                        </p:tav>
                                        <p:tav tm="100000">
                                          <p:val>
                                            <p:strVal val="1+ppt_w/2"/>
                                          </p:val>
                                        </p:tav>
                                      </p:tavLst>
                                    </p:anim>
                                    <p:anim calcmode="lin" valueType="num">
                                      <p:cBhvr additive="base">
                                        <p:cTn id="87" dur="4000"/>
                                        <p:tgtEl>
                                          <p:spTgt spid="15"/>
                                        </p:tgtEl>
                                        <p:attrNameLst>
                                          <p:attrName>ppt_y</p:attrName>
                                        </p:attrNameLst>
                                      </p:cBhvr>
                                      <p:tavLst>
                                        <p:tav tm="0">
                                          <p:val>
                                            <p:strVal val="ppt_y"/>
                                          </p:val>
                                        </p:tav>
                                        <p:tav tm="100000">
                                          <p:val>
                                            <p:strVal val="0-ppt_h/2"/>
                                          </p:val>
                                        </p:tav>
                                      </p:tavLst>
                                    </p:anim>
                                    <p:set>
                                      <p:cBhvr>
                                        <p:cTn id="88" dur="1" fill="hold">
                                          <p:stCondLst>
                                            <p:cond delay="3999"/>
                                          </p:stCondLst>
                                        </p:cTn>
                                        <p:tgtEl>
                                          <p:spTgt spid="15"/>
                                        </p:tgtEl>
                                        <p:attrNameLst>
                                          <p:attrName>style.visibility</p:attrName>
                                        </p:attrNameLst>
                                      </p:cBhvr>
                                      <p:to>
                                        <p:strVal val="hidden"/>
                                      </p:to>
                                    </p:set>
                                  </p:childTnLst>
                                </p:cTn>
                              </p:par>
                              <p:par>
                                <p:cTn id="89" presetID="2" presetClass="entr" presetSubtype="12" fill="hold" grpId="0" nodeType="with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additive="base">
                                        <p:cTn id="91" dur="4000" fill="hold"/>
                                        <p:tgtEl>
                                          <p:spTgt spid="9"/>
                                        </p:tgtEl>
                                        <p:attrNameLst>
                                          <p:attrName>ppt_x</p:attrName>
                                        </p:attrNameLst>
                                      </p:cBhvr>
                                      <p:tavLst>
                                        <p:tav tm="0">
                                          <p:val>
                                            <p:strVal val="0-#ppt_w/2"/>
                                          </p:val>
                                        </p:tav>
                                        <p:tav tm="100000">
                                          <p:val>
                                            <p:strVal val="#ppt_x"/>
                                          </p:val>
                                        </p:tav>
                                      </p:tavLst>
                                    </p:anim>
                                    <p:anim calcmode="lin" valueType="num">
                                      <p:cBhvr additive="base">
                                        <p:cTn id="92" dur="4000" fill="hold"/>
                                        <p:tgtEl>
                                          <p:spTgt spid="9"/>
                                        </p:tgtEl>
                                        <p:attrNameLst>
                                          <p:attrName>ppt_y</p:attrName>
                                        </p:attrNameLst>
                                      </p:cBhvr>
                                      <p:tavLst>
                                        <p:tav tm="0">
                                          <p:val>
                                            <p:strVal val="1+#ppt_h/2"/>
                                          </p:val>
                                        </p:tav>
                                        <p:tav tm="100000">
                                          <p:val>
                                            <p:strVal val="#ppt_y"/>
                                          </p:val>
                                        </p:tav>
                                      </p:tavLst>
                                    </p:anim>
                                  </p:childTnLst>
                                </p:cTn>
                              </p:par>
                              <p:par>
                                <p:cTn id="93" presetID="19" presetClass="entr" presetSubtype="10" fill="hold" grpId="1" nodeType="withEffect">
                                  <p:stCondLst>
                                    <p:cond delay="0"/>
                                  </p:stCondLst>
                                  <p:childTnLst>
                                    <p:set>
                                      <p:cBhvr>
                                        <p:cTn id="94" dur="1" fill="hold">
                                          <p:stCondLst>
                                            <p:cond delay="0"/>
                                          </p:stCondLst>
                                        </p:cTn>
                                        <p:tgtEl>
                                          <p:spTgt spid="9"/>
                                        </p:tgtEl>
                                        <p:attrNameLst>
                                          <p:attrName>style.visibility</p:attrName>
                                        </p:attrNameLst>
                                      </p:cBhvr>
                                      <p:to>
                                        <p:strVal val="visible"/>
                                      </p:to>
                                    </p:set>
                                    <p:anim calcmode="lin" valueType="num">
                                      <p:cBhvr>
                                        <p:cTn id="95" dur="4000" fill="hold"/>
                                        <p:tgtEl>
                                          <p:spTgt spid="9"/>
                                        </p:tgtEl>
                                        <p:attrNameLst>
                                          <p:attrName>ppt_w</p:attrName>
                                        </p:attrNameLst>
                                      </p:cBhvr>
                                      <p:tavLst>
                                        <p:tav tm="0" fmla="#ppt_w*sin(2.5*pi*$)">
                                          <p:val>
                                            <p:fltVal val="0"/>
                                          </p:val>
                                        </p:tav>
                                        <p:tav tm="100000">
                                          <p:val>
                                            <p:fltVal val="1"/>
                                          </p:val>
                                        </p:tav>
                                      </p:tavLst>
                                    </p:anim>
                                    <p:anim calcmode="lin" valueType="num">
                                      <p:cBhvr>
                                        <p:cTn id="96" dur="4000" fill="hold"/>
                                        <p:tgtEl>
                                          <p:spTgt spid="9"/>
                                        </p:tgtEl>
                                        <p:attrNameLst>
                                          <p:attrName>ppt_h</p:attrName>
                                        </p:attrNameLst>
                                      </p:cBhvr>
                                      <p:tavLst>
                                        <p:tav tm="0">
                                          <p:val>
                                            <p:strVal val="#ppt_h"/>
                                          </p:val>
                                        </p:tav>
                                        <p:tav tm="100000">
                                          <p:val>
                                            <p:strVal val="#ppt_h"/>
                                          </p:val>
                                        </p:tav>
                                      </p:tavLst>
                                    </p:anim>
                                  </p:childTnLst>
                                </p:cTn>
                              </p:par>
                              <p:par>
                                <p:cTn id="97" presetID="8" presetClass="emph" presetSubtype="0" fill="hold" grpId="2" nodeType="withEffect">
                                  <p:stCondLst>
                                    <p:cond delay="0"/>
                                  </p:stCondLst>
                                  <p:childTnLst>
                                    <p:animRot by="21600000">
                                      <p:cBhvr>
                                        <p:cTn id="98" dur="4000" fill="hold"/>
                                        <p:tgtEl>
                                          <p:spTgt spid="9"/>
                                        </p:tgtEl>
                                        <p:attrNameLst>
                                          <p:attrName>r</p:attrName>
                                        </p:attrNameLst>
                                      </p:cBhvr>
                                    </p:animRot>
                                  </p:childTnLst>
                                </p:cTn>
                              </p:par>
                              <p:par>
                                <p:cTn id="99" presetID="2" presetClass="exit" presetSubtype="12" fill="hold" grpId="3" nodeType="withEffect">
                                  <p:stCondLst>
                                    <p:cond delay="0"/>
                                  </p:stCondLst>
                                  <p:childTnLst>
                                    <p:anim calcmode="lin" valueType="num">
                                      <p:cBhvr additive="base">
                                        <p:cTn id="100" dur="4000"/>
                                        <p:tgtEl>
                                          <p:spTgt spid="9"/>
                                        </p:tgtEl>
                                        <p:attrNameLst>
                                          <p:attrName>ppt_x</p:attrName>
                                        </p:attrNameLst>
                                      </p:cBhvr>
                                      <p:tavLst>
                                        <p:tav tm="0">
                                          <p:val>
                                            <p:strVal val="ppt_x"/>
                                          </p:val>
                                        </p:tav>
                                        <p:tav tm="100000">
                                          <p:val>
                                            <p:strVal val="0-ppt_w/2"/>
                                          </p:val>
                                        </p:tav>
                                      </p:tavLst>
                                    </p:anim>
                                    <p:anim calcmode="lin" valueType="num">
                                      <p:cBhvr additive="base">
                                        <p:cTn id="101" dur="4000"/>
                                        <p:tgtEl>
                                          <p:spTgt spid="9"/>
                                        </p:tgtEl>
                                        <p:attrNameLst>
                                          <p:attrName>ppt_y</p:attrName>
                                        </p:attrNameLst>
                                      </p:cBhvr>
                                      <p:tavLst>
                                        <p:tav tm="0">
                                          <p:val>
                                            <p:strVal val="ppt_y"/>
                                          </p:val>
                                        </p:tav>
                                        <p:tav tm="100000">
                                          <p:val>
                                            <p:strVal val="1+ppt_h/2"/>
                                          </p:val>
                                        </p:tav>
                                      </p:tavLst>
                                    </p:anim>
                                    <p:set>
                                      <p:cBhvr>
                                        <p:cTn id="102" dur="1" fill="hold">
                                          <p:stCondLst>
                                            <p:cond delay="3999"/>
                                          </p:stCondLst>
                                        </p:cTn>
                                        <p:tgtEl>
                                          <p:spTgt spid="9"/>
                                        </p:tgtEl>
                                        <p:attrNameLst>
                                          <p:attrName>style.visibility</p:attrName>
                                        </p:attrNameLst>
                                      </p:cBhvr>
                                      <p:to>
                                        <p:strVal val="hidden"/>
                                      </p:to>
                                    </p:set>
                                  </p:childTnLst>
                                </p:cTn>
                              </p:par>
                              <p:par>
                                <p:cTn id="103" presetID="2" presetClass="entr" presetSubtype="12" fill="hold" grpId="0" nodeType="withEffect">
                                  <p:stCondLst>
                                    <p:cond delay="0"/>
                                  </p:stCondLst>
                                  <p:childTnLst>
                                    <p:set>
                                      <p:cBhvr>
                                        <p:cTn id="104" dur="1" fill="hold">
                                          <p:stCondLst>
                                            <p:cond delay="0"/>
                                          </p:stCondLst>
                                        </p:cTn>
                                        <p:tgtEl>
                                          <p:spTgt spid="8"/>
                                        </p:tgtEl>
                                        <p:attrNameLst>
                                          <p:attrName>style.visibility</p:attrName>
                                        </p:attrNameLst>
                                      </p:cBhvr>
                                      <p:to>
                                        <p:strVal val="visible"/>
                                      </p:to>
                                    </p:set>
                                    <p:anim calcmode="lin" valueType="num">
                                      <p:cBhvr additive="base">
                                        <p:cTn id="105" dur="5000" fill="hold"/>
                                        <p:tgtEl>
                                          <p:spTgt spid="8"/>
                                        </p:tgtEl>
                                        <p:attrNameLst>
                                          <p:attrName>ppt_x</p:attrName>
                                        </p:attrNameLst>
                                      </p:cBhvr>
                                      <p:tavLst>
                                        <p:tav tm="0">
                                          <p:val>
                                            <p:strVal val="0-#ppt_w/2"/>
                                          </p:val>
                                        </p:tav>
                                        <p:tav tm="100000">
                                          <p:val>
                                            <p:strVal val="#ppt_x"/>
                                          </p:val>
                                        </p:tav>
                                      </p:tavLst>
                                    </p:anim>
                                    <p:anim calcmode="lin" valueType="num">
                                      <p:cBhvr additive="base">
                                        <p:cTn id="106" dur="5000" fill="hold"/>
                                        <p:tgtEl>
                                          <p:spTgt spid="8"/>
                                        </p:tgtEl>
                                        <p:attrNameLst>
                                          <p:attrName>ppt_y</p:attrName>
                                        </p:attrNameLst>
                                      </p:cBhvr>
                                      <p:tavLst>
                                        <p:tav tm="0">
                                          <p:val>
                                            <p:strVal val="1+#ppt_h/2"/>
                                          </p:val>
                                        </p:tav>
                                        <p:tav tm="100000">
                                          <p:val>
                                            <p:strVal val="#ppt_y"/>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8"/>
                                        </p:tgtEl>
                                        <p:attrNameLst>
                                          <p:attrName>style.visibility</p:attrName>
                                        </p:attrNameLst>
                                      </p:cBhvr>
                                      <p:to>
                                        <p:strVal val="visible"/>
                                      </p:to>
                                    </p:set>
                                    <p:anim calcmode="lin" valueType="num">
                                      <p:cBhvr>
                                        <p:cTn id="109" dur="5000" fill="hold"/>
                                        <p:tgtEl>
                                          <p:spTgt spid="8"/>
                                        </p:tgtEl>
                                        <p:attrNameLst>
                                          <p:attrName>ppt_w</p:attrName>
                                        </p:attrNameLst>
                                      </p:cBhvr>
                                      <p:tavLst>
                                        <p:tav tm="0" fmla="#ppt_w*sin(2.5*pi*$)">
                                          <p:val>
                                            <p:fltVal val="0"/>
                                          </p:val>
                                        </p:tav>
                                        <p:tav tm="100000">
                                          <p:val>
                                            <p:fltVal val="1"/>
                                          </p:val>
                                        </p:tav>
                                      </p:tavLst>
                                    </p:anim>
                                    <p:anim calcmode="lin" valueType="num">
                                      <p:cBhvr>
                                        <p:cTn id="110" dur="5000" fill="hold"/>
                                        <p:tgtEl>
                                          <p:spTgt spid="8"/>
                                        </p:tgtEl>
                                        <p:attrNameLst>
                                          <p:attrName>ppt_h</p:attrName>
                                        </p:attrNameLst>
                                      </p:cBhvr>
                                      <p:tavLst>
                                        <p:tav tm="0">
                                          <p:val>
                                            <p:strVal val="#ppt_h"/>
                                          </p:val>
                                        </p:tav>
                                        <p:tav tm="100000">
                                          <p:val>
                                            <p:strVal val="#ppt_h"/>
                                          </p:val>
                                        </p:tav>
                                      </p:tavLst>
                                    </p:anim>
                                  </p:childTnLst>
                                </p:cTn>
                              </p:par>
                              <p:par>
                                <p:cTn id="111" presetID="8" presetClass="emph" presetSubtype="0" fill="hold" grpId="2" nodeType="withEffect">
                                  <p:stCondLst>
                                    <p:cond delay="0"/>
                                  </p:stCondLst>
                                  <p:childTnLst>
                                    <p:animRot by="21600000">
                                      <p:cBhvr>
                                        <p:cTn id="112" dur="5000" fill="hold"/>
                                        <p:tgtEl>
                                          <p:spTgt spid="8"/>
                                        </p:tgtEl>
                                        <p:attrNameLst>
                                          <p:attrName>r</p:attrName>
                                        </p:attrNameLst>
                                      </p:cBhvr>
                                    </p:animRot>
                                  </p:childTnLst>
                                </p:cTn>
                              </p:par>
                              <p:par>
                                <p:cTn id="113" presetID="2" presetClass="exit" presetSubtype="12" fill="hold" grpId="3" nodeType="withEffect">
                                  <p:stCondLst>
                                    <p:cond delay="0"/>
                                  </p:stCondLst>
                                  <p:childTnLst>
                                    <p:anim calcmode="lin" valueType="num">
                                      <p:cBhvr additive="base">
                                        <p:cTn id="114" dur="5000"/>
                                        <p:tgtEl>
                                          <p:spTgt spid="8"/>
                                        </p:tgtEl>
                                        <p:attrNameLst>
                                          <p:attrName>ppt_x</p:attrName>
                                        </p:attrNameLst>
                                      </p:cBhvr>
                                      <p:tavLst>
                                        <p:tav tm="0">
                                          <p:val>
                                            <p:strVal val="ppt_x"/>
                                          </p:val>
                                        </p:tav>
                                        <p:tav tm="100000">
                                          <p:val>
                                            <p:strVal val="0-ppt_w/2"/>
                                          </p:val>
                                        </p:tav>
                                      </p:tavLst>
                                    </p:anim>
                                    <p:anim calcmode="lin" valueType="num">
                                      <p:cBhvr additive="base">
                                        <p:cTn id="115" dur="5000"/>
                                        <p:tgtEl>
                                          <p:spTgt spid="8"/>
                                        </p:tgtEl>
                                        <p:attrNameLst>
                                          <p:attrName>ppt_y</p:attrName>
                                        </p:attrNameLst>
                                      </p:cBhvr>
                                      <p:tavLst>
                                        <p:tav tm="0">
                                          <p:val>
                                            <p:strVal val="ppt_y"/>
                                          </p:val>
                                        </p:tav>
                                        <p:tav tm="100000">
                                          <p:val>
                                            <p:strVal val="1+ppt_h/2"/>
                                          </p:val>
                                        </p:tav>
                                      </p:tavLst>
                                    </p:anim>
                                    <p:set>
                                      <p:cBhvr>
                                        <p:cTn id="116" dur="1" fill="hold">
                                          <p:stCondLst>
                                            <p:cond delay="4999"/>
                                          </p:stCondLst>
                                        </p:cTn>
                                        <p:tgtEl>
                                          <p:spTgt spid="8"/>
                                        </p:tgtEl>
                                        <p:attrNameLst>
                                          <p:attrName>style.visibility</p:attrName>
                                        </p:attrNameLst>
                                      </p:cBhvr>
                                      <p:to>
                                        <p:strVal val="hidden"/>
                                      </p:to>
                                    </p:set>
                                  </p:childTnLst>
                                </p:cTn>
                              </p:par>
                              <p:par>
                                <p:cTn id="117" presetID="2" presetClass="entr" presetSubtype="9" fill="hold" grpId="0" nodeType="withEffect">
                                  <p:stCondLst>
                                    <p:cond delay="0"/>
                                  </p:stCondLst>
                                  <p:childTnLst>
                                    <p:set>
                                      <p:cBhvr>
                                        <p:cTn id="118" dur="1" fill="hold">
                                          <p:stCondLst>
                                            <p:cond delay="0"/>
                                          </p:stCondLst>
                                        </p:cTn>
                                        <p:tgtEl>
                                          <p:spTgt spid="12"/>
                                        </p:tgtEl>
                                        <p:attrNameLst>
                                          <p:attrName>style.visibility</p:attrName>
                                        </p:attrNameLst>
                                      </p:cBhvr>
                                      <p:to>
                                        <p:strVal val="visible"/>
                                      </p:to>
                                    </p:set>
                                    <p:anim calcmode="lin" valueType="num">
                                      <p:cBhvr additive="base">
                                        <p:cTn id="119" dur="4000" fill="hold"/>
                                        <p:tgtEl>
                                          <p:spTgt spid="12"/>
                                        </p:tgtEl>
                                        <p:attrNameLst>
                                          <p:attrName>ppt_x</p:attrName>
                                        </p:attrNameLst>
                                      </p:cBhvr>
                                      <p:tavLst>
                                        <p:tav tm="0">
                                          <p:val>
                                            <p:strVal val="0-#ppt_w/2"/>
                                          </p:val>
                                        </p:tav>
                                        <p:tav tm="100000">
                                          <p:val>
                                            <p:strVal val="#ppt_x"/>
                                          </p:val>
                                        </p:tav>
                                      </p:tavLst>
                                    </p:anim>
                                    <p:anim calcmode="lin" valueType="num">
                                      <p:cBhvr additive="base">
                                        <p:cTn id="120" dur="4000" fill="hold"/>
                                        <p:tgtEl>
                                          <p:spTgt spid="12"/>
                                        </p:tgtEl>
                                        <p:attrNameLst>
                                          <p:attrName>ppt_y</p:attrName>
                                        </p:attrNameLst>
                                      </p:cBhvr>
                                      <p:tavLst>
                                        <p:tav tm="0">
                                          <p:val>
                                            <p:strVal val="0-#ppt_h/2"/>
                                          </p:val>
                                        </p:tav>
                                        <p:tav tm="100000">
                                          <p:val>
                                            <p:strVal val="#ppt_y"/>
                                          </p:val>
                                        </p:tav>
                                      </p:tavLst>
                                    </p:anim>
                                  </p:childTnLst>
                                </p:cTn>
                              </p:par>
                              <p:par>
                                <p:cTn id="121" presetID="19" presetClass="entr" presetSubtype="10" fill="hold" grpId="1" nodeType="withEffect">
                                  <p:stCondLst>
                                    <p:cond delay="0"/>
                                  </p:stCondLst>
                                  <p:childTnLst>
                                    <p:set>
                                      <p:cBhvr>
                                        <p:cTn id="122" dur="1" fill="hold">
                                          <p:stCondLst>
                                            <p:cond delay="0"/>
                                          </p:stCondLst>
                                        </p:cTn>
                                        <p:tgtEl>
                                          <p:spTgt spid="12"/>
                                        </p:tgtEl>
                                        <p:attrNameLst>
                                          <p:attrName>style.visibility</p:attrName>
                                        </p:attrNameLst>
                                      </p:cBhvr>
                                      <p:to>
                                        <p:strVal val="visible"/>
                                      </p:to>
                                    </p:set>
                                    <p:anim calcmode="lin" valueType="num">
                                      <p:cBhvr>
                                        <p:cTn id="123" dur="4000" fill="hold"/>
                                        <p:tgtEl>
                                          <p:spTgt spid="12"/>
                                        </p:tgtEl>
                                        <p:attrNameLst>
                                          <p:attrName>ppt_w</p:attrName>
                                        </p:attrNameLst>
                                      </p:cBhvr>
                                      <p:tavLst>
                                        <p:tav tm="0" fmla="#ppt_w*sin(2.5*pi*$)">
                                          <p:val>
                                            <p:fltVal val="0"/>
                                          </p:val>
                                        </p:tav>
                                        <p:tav tm="100000">
                                          <p:val>
                                            <p:fltVal val="1"/>
                                          </p:val>
                                        </p:tav>
                                      </p:tavLst>
                                    </p:anim>
                                    <p:anim calcmode="lin" valueType="num">
                                      <p:cBhvr>
                                        <p:cTn id="124" dur="4000" fill="hold"/>
                                        <p:tgtEl>
                                          <p:spTgt spid="12"/>
                                        </p:tgtEl>
                                        <p:attrNameLst>
                                          <p:attrName>ppt_h</p:attrName>
                                        </p:attrNameLst>
                                      </p:cBhvr>
                                      <p:tavLst>
                                        <p:tav tm="0">
                                          <p:val>
                                            <p:strVal val="#ppt_h"/>
                                          </p:val>
                                        </p:tav>
                                        <p:tav tm="100000">
                                          <p:val>
                                            <p:strVal val="#ppt_h"/>
                                          </p:val>
                                        </p:tav>
                                      </p:tavLst>
                                    </p:anim>
                                  </p:childTnLst>
                                </p:cTn>
                              </p:par>
                              <p:par>
                                <p:cTn id="125" presetID="8" presetClass="emph" presetSubtype="0" repeatCount="indefinite" fill="hold" grpId="2" nodeType="withEffect">
                                  <p:stCondLst>
                                    <p:cond delay="0"/>
                                  </p:stCondLst>
                                  <p:childTnLst>
                                    <p:animRot by="-21600000">
                                      <p:cBhvr>
                                        <p:cTn id="126" dur="4000" fill="hold"/>
                                        <p:tgtEl>
                                          <p:spTgt spid="12"/>
                                        </p:tgtEl>
                                        <p:attrNameLst>
                                          <p:attrName>r</p:attrName>
                                        </p:attrNameLst>
                                      </p:cBhvr>
                                    </p:animRot>
                                  </p:childTnLst>
                                </p:cTn>
                              </p:par>
                              <p:par>
                                <p:cTn id="127" presetID="2" presetClass="exit" presetSubtype="9" fill="hold" grpId="3" nodeType="withEffect">
                                  <p:stCondLst>
                                    <p:cond delay="0"/>
                                  </p:stCondLst>
                                  <p:childTnLst>
                                    <p:anim calcmode="lin" valueType="num">
                                      <p:cBhvr additive="base">
                                        <p:cTn id="128" dur="4000"/>
                                        <p:tgtEl>
                                          <p:spTgt spid="12"/>
                                        </p:tgtEl>
                                        <p:attrNameLst>
                                          <p:attrName>ppt_x</p:attrName>
                                        </p:attrNameLst>
                                      </p:cBhvr>
                                      <p:tavLst>
                                        <p:tav tm="0">
                                          <p:val>
                                            <p:strVal val="ppt_x"/>
                                          </p:val>
                                        </p:tav>
                                        <p:tav tm="100000">
                                          <p:val>
                                            <p:strVal val="0-ppt_w/2"/>
                                          </p:val>
                                        </p:tav>
                                      </p:tavLst>
                                    </p:anim>
                                    <p:anim calcmode="lin" valueType="num">
                                      <p:cBhvr additive="base">
                                        <p:cTn id="129" dur="4000"/>
                                        <p:tgtEl>
                                          <p:spTgt spid="12"/>
                                        </p:tgtEl>
                                        <p:attrNameLst>
                                          <p:attrName>ppt_y</p:attrName>
                                        </p:attrNameLst>
                                      </p:cBhvr>
                                      <p:tavLst>
                                        <p:tav tm="0">
                                          <p:val>
                                            <p:strVal val="ppt_y"/>
                                          </p:val>
                                        </p:tav>
                                        <p:tav tm="100000">
                                          <p:val>
                                            <p:strVal val="0-ppt_h/2"/>
                                          </p:val>
                                        </p:tav>
                                      </p:tavLst>
                                    </p:anim>
                                    <p:set>
                                      <p:cBhvr>
                                        <p:cTn id="130" dur="1" fill="hold">
                                          <p:stCondLst>
                                            <p:cond delay="3999"/>
                                          </p:stCondLst>
                                        </p:cTn>
                                        <p:tgtEl>
                                          <p:spTgt spid="12"/>
                                        </p:tgtEl>
                                        <p:attrNameLst>
                                          <p:attrName>style.visibility</p:attrName>
                                        </p:attrNameLst>
                                      </p:cBhvr>
                                      <p:to>
                                        <p:strVal val="hidden"/>
                                      </p:to>
                                    </p:set>
                                  </p:childTnLst>
                                </p:cTn>
                              </p:par>
                              <p:par>
                                <p:cTn id="131" presetID="2" presetClass="entr" presetSubtype="9" fill="hold" grpId="0"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additive="base">
                                        <p:cTn id="133" dur="5000" fill="hold"/>
                                        <p:tgtEl>
                                          <p:spTgt spid="11"/>
                                        </p:tgtEl>
                                        <p:attrNameLst>
                                          <p:attrName>ppt_x</p:attrName>
                                        </p:attrNameLst>
                                      </p:cBhvr>
                                      <p:tavLst>
                                        <p:tav tm="0">
                                          <p:val>
                                            <p:strVal val="0-#ppt_w/2"/>
                                          </p:val>
                                        </p:tav>
                                        <p:tav tm="100000">
                                          <p:val>
                                            <p:strVal val="#ppt_x"/>
                                          </p:val>
                                        </p:tav>
                                      </p:tavLst>
                                    </p:anim>
                                    <p:anim calcmode="lin" valueType="num">
                                      <p:cBhvr additive="base">
                                        <p:cTn id="134" dur="5000" fill="hold"/>
                                        <p:tgtEl>
                                          <p:spTgt spid="11"/>
                                        </p:tgtEl>
                                        <p:attrNameLst>
                                          <p:attrName>ppt_y</p:attrName>
                                        </p:attrNameLst>
                                      </p:cBhvr>
                                      <p:tavLst>
                                        <p:tav tm="0">
                                          <p:val>
                                            <p:strVal val="0-#ppt_h/2"/>
                                          </p:val>
                                        </p:tav>
                                        <p:tav tm="100000">
                                          <p:val>
                                            <p:strVal val="#ppt_y"/>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1"/>
                                        </p:tgtEl>
                                        <p:attrNameLst>
                                          <p:attrName>style.visibility</p:attrName>
                                        </p:attrNameLst>
                                      </p:cBhvr>
                                      <p:to>
                                        <p:strVal val="visible"/>
                                      </p:to>
                                    </p:set>
                                    <p:anim calcmode="lin" valueType="num">
                                      <p:cBhvr>
                                        <p:cTn id="137" dur="5000" fill="hold"/>
                                        <p:tgtEl>
                                          <p:spTgt spid="11"/>
                                        </p:tgtEl>
                                        <p:attrNameLst>
                                          <p:attrName>ppt_w</p:attrName>
                                        </p:attrNameLst>
                                      </p:cBhvr>
                                      <p:tavLst>
                                        <p:tav tm="0" fmla="#ppt_w*sin(2.5*pi*$)">
                                          <p:val>
                                            <p:fltVal val="0"/>
                                          </p:val>
                                        </p:tav>
                                        <p:tav tm="100000">
                                          <p:val>
                                            <p:fltVal val="1"/>
                                          </p:val>
                                        </p:tav>
                                      </p:tavLst>
                                    </p:anim>
                                    <p:anim calcmode="lin" valueType="num">
                                      <p:cBhvr>
                                        <p:cTn id="138" dur="5000" fill="hold"/>
                                        <p:tgtEl>
                                          <p:spTgt spid="11"/>
                                        </p:tgtEl>
                                        <p:attrNameLst>
                                          <p:attrName>ppt_h</p:attrName>
                                        </p:attrNameLst>
                                      </p:cBhvr>
                                      <p:tavLst>
                                        <p:tav tm="0">
                                          <p:val>
                                            <p:strVal val="#ppt_h"/>
                                          </p:val>
                                        </p:tav>
                                        <p:tav tm="100000">
                                          <p:val>
                                            <p:strVal val="#ppt_h"/>
                                          </p:val>
                                        </p:tav>
                                      </p:tavLst>
                                    </p:anim>
                                  </p:childTnLst>
                                </p:cTn>
                              </p:par>
                              <p:par>
                                <p:cTn id="139" presetID="8" presetClass="emph" presetSubtype="0" repeatCount="indefinite" fill="hold" grpId="2" nodeType="withEffect">
                                  <p:stCondLst>
                                    <p:cond delay="0"/>
                                  </p:stCondLst>
                                  <p:childTnLst>
                                    <p:animRot by="-21600000">
                                      <p:cBhvr>
                                        <p:cTn id="140" dur="5000" fill="hold"/>
                                        <p:tgtEl>
                                          <p:spTgt spid="11"/>
                                        </p:tgtEl>
                                        <p:attrNameLst>
                                          <p:attrName>r</p:attrName>
                                        </p:attrNameLst>
                                      </p:cBhvr>
                                    </p:animRot>
                                  </p:childTnLst>
                                </p:cTn>
                              </p:par>
                              <p:par>
                                <p:cTn id="141" presetID="2" presetClass="exit" presetSubtype="9" fill="hold" grpId="3" nodeType="withEffect">
                                  <p:stCondLst>
                                    <p:cond delay="0"/>
                                  </p:stCondLst>
                                  <p:childTnLst>
                                    <p:anim calcmode="lin" valueType="num">
                                      <p:cBhvr additive="base">
                                        <p:cTn id="142" dur="5000"/>
                                        <p:tgtEl>
                                          <p:spTgt spid="11"/>
                                        </p:tgtEl>
                                        <p:attrNameLst>
                                          <p:attrName>ppt_x</p:attrName>
                                        </p:attrNameLst>
                                      </p:cBhvr>
                                      <p:tavLst>
                                        <p:tav tm="0">
                                          <p:val>
                                            <p:strVal val="ppt_x"/>
                                          </p:val>
                                        </p:tav>
                                        <p:tav tm="100000">
                                          <p:val>
                                            <p:strVal val="0-ppt_w/2"/>
                                          </p:val>
                                        </p:tav>
                                      </p:tavLst>
                                    </p:anim>
                                    <p:anim calcmode="lin" valueType="num">
                                      <p:cBhvr additive="base">
                                        <p:cTn id="143" dur="5000"/>
                                        <p:tgtEl>
                                          <p:spTgt spid="11"/>
                                        </p:tgtEl>
                                        <p:attrNameLst>
                                          <p:attrName>ppt_y</p:attrName>
                                        </p:attrNameLst>
                                      </p:cBhvr>
                                      <p:tavLst>
                                        <p:tav tm="0">
                                          <p:val>
                                            <p:strVal val="ppt_y"/>
                                          </p:val>
                                        </p:tav>
                                        <p:tav tm="100000">
                                          <p:val>
                                            <p:strVal val="0-ppt_h/2"/>
                                          </p:val>
                                        </p:tav>
                                      </p:tavLst>
                                    </p:anim>
                                    <p:set>
                                      <p:cBhvr>
                                        <p:cTn id="144" dur="1" fill="hold">
                                          <p:stCondLst>
                                            <p:cond delay="4999"/>
                                          </p:stCondLst>
                                        </p:cTn>
                                        <p:tgtEl>
                                          <p:spTgt spid="11"/>
                                        </p:tgtEl>
                                        <p:attrNameLst>
                                          <p:attrName>style.visibility</p:attrName>
                                        </p:attrNameLst>
                                      </p:cBhvr>
                                      <p:to>
                                        <p:strVal val="hidden"/>
                                      </p:to>
                                    </p:set>
                                  </p:childTnLst>
                                </p:cTn>
                              </p:par>
                              <p:par>
                                <p:cTn id="145" presetID="2" presetClass="entr" presetSubtype="9" fill="hold" grpId="0" nodeType="withEffect">
                                  <p:stCondLst>
                                    <p:cond delay="0"/>
                                  </p:stCondLst>
                                  <p:childTnLst>
                                    <p:set>
                                      <p:cBhvr>
                                        <p:cTn id="146" dur="1" fill="hold">
                                          <p:stCondLst>
                                            <p:cond delay="0"/>
                                          </p:stCondLst>
                                        </p:cTn>
                                        <p:tgtEl>
                                          <p:spTgt spid="10"/>
                                        </p:tgtEl>
                                        <p:attrNameLst>
                                          <p:attrName>style.visibility</p:attrName>
                                        </p:attrNameLst>
                                      </p:cBhvr>
                                      <p:to>
                                        <p:strVal val="visible"/>
                                      </p:to>
                                    </p:set>
                                    <p:anim calcmode="lin" valueType="num">
                                      <p:cBhvr additive="base">
                                        <p:cTn id="147" dur="6000" fill="hold"/>
                                        <p:tgtEl>
                                          <p:spTgt spid="10"/>
                                        </p:tgtEl>
                                        <p:attrNameLst>
                                          <p:attrName>ppt_x</p:attrName>
                                        </p:attrNameLst>
                                      </p:cBhvr>
                                      <p:tavLst>
                                        <p:tav tm="0">
                                          <p:val>
                                            <p:strVal val="0-#ppt_w/2"/>
                                          </p:val>
                                        </p:tav>
                                        <p:tav tm="100000">
                                          <p:val>
                                            <p:strVal val="#ppt_x"/>
                                          </p:val>
                                        </p:tav>
                                      </p:tavLst>
                                    </p:anim>
                                    <p:anim calcmode="lin" valueType="num">
                                      <p:cBhvr additive="base">
                                        <p:cTn id="148" dur="6000" fill="hold"/>
                                        <p:tgtEl>
                                          <p:spTgt spid="10"/>
                                        </p:tgtEl>
                                        <p:attrNameLst>
                                          <p:attrName>ppt_y</p:attrName>
                                        </p:attrNameLst>
                                      </p:cBhvr>
                                      <p:tavLst>
                                        <p:tav tm="0">
                                          <p:val>
                                            <p:strVal val="0-#ppt_h/2"/>
                                          </p:val>
                                        </p:tav>
                                        <p:tav tm="100000">
                                          <p:val>
                                            <p:strVal val="#ppt_y"/>
                                          </p:val>
                                        </p:tav>
                                      </p:tavLst>
                                    </p:anim>
                                  </p:childTnLst>
                                </p:cTn>
                              </p:par>
                              <p:par>
                                <p:cTn id="149" presetID="19" presetClass="entr" presetSubtype="10" fill="hold" grpId="1" nodeType="withEffect">
                                  <p:stCondLst>
                                    <p:cond delay="0"/>
                                  </p:stCondLst>
                                  <p:childTnLst>
                                    <p:set>
                                      <p:cBhvr>
                                        <p:cTn id="150" dur="1" fill="hold">
                                          <p:stCondLst>
                                            <p:cond delay="0"/>
                                          </p:stCondLst>
                                        </p:cTn>
                                        <p:tgtEl>
                                          <p:spTgt spid="10"/>
                                        </p:tgtEl>
                                        <p:attrNameLst>
                                          <p:attrName>style.visibility</p:attrName>
                                        </p:attrNameLst>
                                      </p:cBhvr>
                                      <p:to>
                                        <p:strVal val="visible"/>
                                      </p:to>
                                    </p:set>
                                    <p:anim calcmode="lin" valueType="num">
                                      <p:cBhvr>
                                        <p:cTn id="151" dur="6000" fill="hold"/>
                                        <p:tgtEl>
                                          <p:spTgt spid="10"/>
                                        </p:tgtEl>
                                        <p:attrNameLst>
                                          <p:attrName>ppt_w</p:attrName>
                                        </p:attrNameLst>
                                      </p:cBhvr>
                                      <p:tavLst>
                                        <p:tav tm="0" fmla="#ppt_w*sin(2.5*pi*$)">
                                          <p:val>
                                            <p:fltVal val="0"/>
                                          </p:val>
                                        </p:tav>
                                        <p:tav tm="100000">
                                          <p:val>
                                            <p:fltVal val="1"/>
                                          </p:val>
                                        </p:tav>
                                      </p:tavLst>
                                    </p:anim>
                                    <p:anim calcmode="lin" valueType="num">
                                      <p:cBhvr>
                                        <p:cTn id="152" dur="6000" fill="hold"/>
                                        <p:tgtEl>
                                          <p:spTgt spid="10"/>
                                        </p:tgtEl>
                                        <p:attrNameLst>
                                          <p:attrName>ppt_h</p:attrName>
                                        </p:attrNameLst>
                                      </p:cBhvr>
                                      <p:tavLst>
                                        <p:tav tm="0">
                                          <p:val>
                                            <p:strVal val="#ppt_h"/>
                                          </p:val>
                                        </p:tav>
                                        <p:tav tm="100000">
                                          <p:val>
                                            <p:strVal val="#ppt_h"/>
                                          </p:val>
                                        </p:tav>
                                      </p:tavLst>
                                    </p:anim>
                                  </p:childTnLst>
                                </p:cTn>
                              </p:par>
                              <p:par>
                                <p:cTn id="153" presetID="8" presetClass="emph" presetSubtype="0" repeatCount="indefinite" fill="hold" grpId="2" nodeType="withEffect">
                                  <p:stCondLst>
                                    <p:cond delay="0"/>
                                  </p:stCondLst>
                                  <p:childTnLst>
                                    <p:animRot by="-21600000">
                                      <p:cBhvr>
                                        <p:cTn id="154" dur="6000" fill="hold"/>
                                        <p:tgtEl>
                                          <p:spTgt spid="10"/>
                                        </p:tgtEl>
                                        <p:attrNameLst>
                                          <p:attrName>r</p:attrName>
                                        </p:attrNameLst>
                                      </p:cBhvr>
                                    </p:animRot>
                                  </p:childTnLst>
                                </p:cTn>
                              </p:par>
                              <p:par>
                                <p:cTn id="155" presetID="2" presetClass="exit" presetSubtype="9" fill="hold" grpId="3" nodeType="withEffect">
                                  <p:stCondLst>
                                    <p:cond delay="0"/>
                                  </p:stCondLst>
                                  <p:childTnLst>
                                    <p:anim calcmode="lin" valueType="num">
                                      <p:cBhvr additive="base">
                                        <p:cTn id="156" dur="6000"/>
                                        <p:tgtEl>
                                          <p:spTgt spid="10"/>
                                        </p:tgtEl>
                                        <p:attrNameLst>
                                          <p:attrName>ppt_x</p:attrName>
                                        </p:attrNameLst>
                                      </p:cBhvr>
                                      <p:tavLst>
                                        <p:tav tm="0">
                                          <p:val>
                                            <p:strVal val="ppt_x"/>
                                          </p:val>
                                        </p:tav>
                                        <p:tav tm="100000">
                                          <p:val>
                                            <p:strVal val="0-ppt_w/2"/>
                                          </p:val>
                                        </p:tav>
                                      </p:tavLst>
                                    </p:anim>
                                    <p:anim calcmode="lin" valueType="num">
                                      <p:cBhvr additive="base">
                                        <p:cTn id="157" dur="6000"/>
                                        <p:tgtEl>
                                          <p:spTgt spid="10"/>
                                        </p:tgtEl>
                                        <p:attrNameLst>
                                          <p:attrName>ppt_y</p:attrName>
                                        </p:attrNameLst>
                                      </p:cBhvr>
                                      <p:tavLst>
                                        <p:tav tm="0">
                                          <p:val>
                                            <p:strVal val="ppt_y"/>
                                          </p:val>
                                        </p:tav>
                                        <p:tav tm="100000">
                                          <p:val>
                                            <p:strVal val="0-ppt_h/2"/>
                                          </p:val>
                                        </p:tav>
                                      </p:tavLst>
                                    </p:anim>
                                    <p:set>
                                      <p:cBhvr>
                                        <p:cTn id="158" dur="1" fill="hold">
                                          <p:stCondLst>
                                            <p:cond delay="5999"/>
                                          </p:stCondLst>
                                        </p:cTn>
                                        <p:tgtEl>
                                          <p:spTgt spid="10"/>
                                        </p:tgtEl>
                                        <p:attrNameLst>
                                          <p:attrName>style.visibility</p:attrName>
                                        </p:attrNameLst>
                                      </p:cBhvr>
                                      <p:to>
                                        <p:strVal val="hidden"/>
                                      </p:to>
                                    </p:set>
                                  </p:childTnLst>
                                </p:cTn>
                              </p:par>
                              <p:par>
                                <p:cTn id="159" presetID="2" presetClass="entr" presetSubtype="12" fill="hold" grpId="0" nodeType="withEffect">
                                  <p:stCondLst>
                                    <p:cond delay="0"/>
                                  </p:stCondLst>
                                  <p:childTnLst>
                                    <p:set>
                                      <p:cBhvr>
                                        <p:cTn id="160" dur="1" fill="hold">
                                          <p:stCondLst>
                                            <p:cond delay="0"/>
                                          </p:stCondLst>
                                        </p:cTn>
                                        <p:tgtEl>
                                          <p:spTgt spid="16"/>
                                        </p:tgtEl>
                                        <p:attrNameLst>
                                          <p:attrName>style.visibility</p:attrName>
                                        </p:attrNameLst>
                                      </p:cBhvr>
                                      <p:to>
                                        <p:strVal val="visible"/>
                                      </p:to>
                                    </p:set>
                                    <p:anim calcmode="lin" valueType="num">
                                      <p:cBhvr additive="base">
                                        <p:cTn id="161" dur="6000" fill="hold"/>
                                        <p:tgtEl>
                                          <p:spTgt spid="16"/>
                                        </p:tgtEl>
                                        <p:attrNameLst>
                                          <p:attrName>ppt_x</p:attrName>
                                        </p:attrNameLst>
                                      </p:cBhvr>
                                      <p:tavLst>
                                        <p:tav tm="0">
                                          <p:val>
                                            <p:strVal val="0-#ppt_w/2"/>
                                          </p:val>
                                        </p:tav>
                                        <p:tav tm="100000">
                                          <p:val>
                                            <p:strVal val="#ppt_x"/>
                                          </p:val>
                                        </p:tav>
                                      </p:tavLst>
                                    </p:anim>
                                    <p:anim calcmode="lin" valueType="num">
                                      <p:cBhvr additive="base">
                                        <p:cTn id="162" dur="6000" fill="hold"/>
                                        <p:tgtEl>
                                          <p:spTgt spid="16"/>
                                        </p:tgtEl>
                                        <p:attrNameLst>
                                          <p:attrName>ppt_y</p:attrName>
                                        </p:attrNameLst>
                                      </p:cBhvr>
                                      <p:tavLst>
                                        <p:tav tm="0">
                                          <p:val>
                                            <p:strVal val="1+#ppt_h/2"/>
                                          </p:val>
                                        </p:tav>
                                        <p:tav tm="100000">
                                          <p:val>
                                            <p:strVal val="#ppt_y"/>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16"/>
                                        </p:tgtEl>
                                        <p:attrNameLst>
                                          <p:attrName>style.visibility</p:attrName>
                                        </p:attrNameLst>
                                      </p:cBhvr>
                                      <p:to>
                                        <p:strVal val="visible"/>
                                      </p:to>
                                    </p:set>
                                    <p:anim calcmode="lin" valueType="num">
                                      <p:cBhvr>
                                        <p:cTn id="165" dur="6000" fill="hold"/>
                                        <p:tgtEl>
                                          <p:spTgt spid="16"/>
                                        </p:tgtEl>
                                        <p:attrNameLst>
                                          <p:attrName>ppt_w</p:attrName>
                                        </p:attrNameLst>
                                      </p:cBhvr>
                                      <p:tavLst>
                                        <p:tav tm="0" fmla="#ppt_w*sin(2.5*pi*$)">
                                          <p:val>
                                            <p:fltVal val="0"/>
                                          </p:val>
                                        </p:tav>
                                        <p:tav tm="100000">
                                          <p:val>
                                            <p:fltVal val="1"/>
                                          </p:val>
                                        </p:tav>
                                      </p:tavLst>
                                    </p:anim>
                                    <p:anim calcmode="lin" valueType="num">
                                      <p:cBhvr>
                                        <p:cTn id="166" dur="6000" fill="hold"/>
                                        <p:tgtEl>
                                          <p:spTgt spid="16"/>
                                        </p:tgtEl>
                                        <p:attrNameLst>
                                          <p:attrName>ppt_h</p:attrName>
                                        </p:attrNameLst>
                                      </p:cBhvr>
                                      <p:tavLst>
                                        <p:tav tm="0">
                                          <p:val>
                                            <p:strVal val="#ppt_h"/>
                                          </p:val>
                                        </p:tav>
                                        <p:tav tm="100000">
                                          <p:val>
                                            <p:strVal val="#ppt_h"/>
                                          </p:val>
                                        </p:tav>
                                      </p:tavLst>
                                    </p:anim>
                                  </p:childTnLst>
                                </p:cTn>
                              </p:par>
                              <p:par>
                                <p:cTn id="167" presetID="8" presetClass="emph" presetSubtype="0" fill="hold" grpId="2" nodeType="withEffect">
                                  <p:stCondLst>
                                    <p:cond delay="0"/>
                                  </p:stCondLst>
                                  <p:childTnLst>
                                    <p:animRot by="21600000">
                                      <p:cBhvr>
                                        <p:cTn id="168" dur="6000" fill="hold"/>
                                        <p:tgtEl>
                                          <p:spTgt spid="16"/>
                                        </p:tgtEl>
                                        <p:attrNameLst>
                                          <p:attrName>r</p:attrName>
                                        </p:attrNameLst>
                                      </p:cBhvr>
                                    </p:animRot>
                                  </p:childTnLst>
                                </p:cTn>
                              </p:par>
                              <p:par>
                                <p:cTn id="169" presetID="2" presetClass="exit" presetSubtype="12" fill="hold" grpId="3" nodeType="withEffect">
                                  <p:stCondLst>
                                    <p:cond delay="0"/>
                                  </p:stCondLst>
                                  <p:childTnLst>
                                    <p:anim calcmode="lin" valueType="num">
                                      <p:cBhvr additive="base">
                                        <p:cTn id="170" dur="6000"/>
                                        <p:tgtEl>
                                          <p:spTgt spid="16"/>
                                        </p:tgtEl>
                                        <p:attrNameLst>
                                          <p:attrName>ppt_x</p:attrName>
                                        </p:attrNameLst>
                                      </p:cBhvr>
                                      <p:tavLst>
                                        <p:tav tm="0">
                                          <p:val>
                                            <p:strVal val="ppt_x"/>
                                          </p:val>
                                        </p:tav>
                                        <p:tav tm="100000">
                                          <p:val>
                                            <p:strVal val="0-ppt_w/2"/>
                                          </p:val>
                                        </p:tav>
                                      </p:tavLst>
                                    </p:anim>
                                    <p:anim calcmode="lin" valueType="num">
                                      <p:cBhvr additive="base">
                                        <p:cTn id="171" dur="6000"/>
                                        <p:tgtEl>
                                          <p:spTgt spid="16"/>
                                        </p:tgtEl>
                                        <p:attrNameLst>
                                          <p:attrName>ppt_y</p:attrName>
                                        </p:attrNameLst>
                                      </p:cBhvr>
                                      <p:tavLst>
                                        <p:tav tm="0">
                                          <p:val>
                                            <p:strVal val="ppt_y"/>
                                          </p:val>
                                        </p:tav>
                                        <p:tav tm="100000">
                                          <p:val>
                                            <p:strVal val="1+ppt_h/2"/>
                                          </p:val>
                                        </p:tav>
                                      </p:tavLst>
                                    </p:anim>
                                    <p:set>
                                      <p:cBhvr>
                                        <p:cTn id="172" dur="1" fill="hold">
                                          <p:stCondLst>
                                            <p:cond delay="5999"/>
                                          </p:stCondLst>
                                        </p:cTn>
                                        <p:tgtEl>
                                          <p:spTgt spid="16"/>
                                        </p:tgtEl>
                                        <p:attrNameLst>
                                          <p:attrName>style.visibility</p:attrName>
                                        </p:attrNameLst>
                                      </p:cBhvr>
                                      <p:to>
                                        <p:strVal val="hidden"/>
                                      </p:to>
                                    </p:set>
                                  </p:childTnLst>
                                </p:cTn>
                              </p:par>
                              <p:par>
                                <p:cTn id="173" presetID="23" presetClass="entr" presetSubtype="272" fill="hold" nodeType="withEffect">
                                  <p:stCondLst>
                                    <p:cond delay="1000"/>
                                  </p:stCondLst>
                                  <p:childTnLst>
                                    <p:set>
                                      <p:cBhvr>
                                        <p:cTn id="174" dur="1" fill="hold">
                                          <p:stCondLst>
                                            <p:cond delay="0"/>
                                          </p:stCondLst>
                                        </p:cTn>
                                        <p:tgtEl>
                                          <p:spTgt spid="17"/>
                                        </p:tgtEl>
                                        <p:attrNameLst>
                                          <p:attrName>style.visibility</p:attrName>
                                        </p:attrNameLst>
                                      </p:cBhvr>
                                      <p:to>
                                        <p:strVal val="visible"/>
                                      </p:to>
                                    </p:set>
                                    <p:anim calcmode="lin" valueType="num">
                                      <p:cBhvr>
                                        <p:cTn id="175" dur="4000" fill="hold"/>
                                        <p:tgtEl>
                                          <p:spTgt spid="17"/>
                                        </p:tgtEl>
                                        <p:attrNameLst>
                                          <p:attrName>ppt_w</p:attrName>
                                        </p:attrNameLst>
                                      </p:cBhvr>
                                      <p:tavLst>
                                        <p:tav tm="0">
                                          <p:val>
                                            <p:strVal val="2/3*#ppt_w"/>
                                          </p:val>
                                        </p:tav>
                                        <p:tav tm="100000">
                                          <p:val>
                                            <p:strVal val="#ppt_w"/>
                                          </p:val>
                                        </p:tav>
                                      </p:tavLst>
                                    </p:anim>
                                    <p:anim calcmode="lin" valueType="num">
                                      <p:cBhvr>
                                        <p:cTn id="176" dur="4000" fill="hold"/>
                                        <p:tgtEl>
                                          <p:spTgt spid="17"/>
                                        </p:tgtEl>
                                        <p:attrNameLst>
                                          <p:attrName>ppt_h</p:attrName>
                                        </p:attrNameLst>
                                      </p:cBhvr>
                                      <p:tavLst>
                                        <p:tav tm="0">
                                          <p:val>
                                            <p:strVal val="2/3*#ppt_h"/>
                                          </p:val>
                                        </p:tav>
                                        <p:tav tm="100000">
                                          <p:val>
                                            <p:strVal val="#ppt_h"/>
                                          </p:val>
                                        </p:tav>
                                      </p:tavLst>
                                    </p:anim>
                                  </p:childTnLst>
                                </p:cTn>
                              </p:par>
                              <p:par>
                                <p:cTn id="177" presetID="8" presetClass="entr" presetSubtype="32" fill="hold" nodeType="withEffect">
                                  <p:stCondLst>
                                    <p:cond delay="1000"/>
                                  </p:stCondLst>
                                  <p:childTnLst>
                                    <p:set>
                                      <p:cBhvr>
                                        <p:cTn id="178" dur="1" fill="hold">
                                          <p:stCondLst>
                                            <p:cond delay="0"/>
                                          </p:stCondLst>
                                        </p:cTn>
                                        <p:tgtEl>
                                          <p:spTgt spid="17"/>
                                        </p:tgtEl>
                                        <p:attrNameLst>
                                          <p:attrName>style.visibility</p:attrName>
                                        </p:attrNameLst>
                                      </p:cBhvr>
                                      <p:to>
                                        <p:strVal val="visible"/>
                                      </p:to>
                                    </p:set>
                                    <p:animEffect transition="in" filter="diamond(out)">
                                      <p:cBhvr>
                                        <p:cTn id="179" dur="4000"/>
                                        <p:tgtEl>
                                          <p:spTgt spid="17"/>
                                        </p:tgtEl>
                                      </p:cBhvr>
                                    </p:animEffect>
                                  </p:childTnLst>
                                </p:cTn>
                              </p:par>
                              <p:par>
                                <p:cTn id="180" presetID="9" presetClass="emph" presetSubtype="0" grpId="0" nodeType="withEffect">
                                  <p:stCondLst>
                                    <p:cond delay="0"/>
                                  </p:stCondLst>
                                  <p:childTnLst>
                                    <p:set>
                                      <p:cBhvr rctx="PPT">
                                        <p:cTn id="181" dur="indefinite"/>
                                        <p:tgtEl>
                                          <p:spTgt spid="18"/>
                                        </p:tgtEl>
                                        <p:attrNameLst>
                                          <p:attrName>style.opacity</p:attrName>
                                        </p:attrNameLst>
                                      </p:cBhvr>
                                      <p:to>
                                        <p:strVal val="0"/>
                                      </p:to>
                                    </p:set>
                                    <p:animEffect filter="image" prLst="opacity: 0">
                                      <p:cBhvr rctx="IE">
                                        <p:cTn id="182" dur="indefinite"/>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43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5852" y="-20138"/>
            <a:ext cx="9144000" cy="5143500"/>
          </a:xfrm>
          <a:prstGeom prst="rect">
            <a:avLst/>
          </a:prstGeom>
          <a:noFill/>
          <a:ln>
            <a:noFill/>
          </a:ln>
        </p:spPr>
      </p:pic>
      <p:grpSp>
        <p:nvGrpSpPr>
          <p:cNvPr id="2" name="1 Grupo"/>
          <p:cNvGrpSpPr/>
          <p:nvPr/>
        </p:nvGrpSpPr>
        <p:grpSpPr>
          <a:xfrm rot="1136896" flipH="1">
            <a:off x="778788" y="491850"/>
            <a:ext cx="3955504" cy="2133600"/>
            <a:chOff x="1331640" y="987574"/>
            <a:chExt cx="3955504" cy="2133600"/>
          </a:xfrm>
          <a:scene3d>
            <a:camera prst="orthographicFront"/>
            <a:lightRig rig="flat" dir="t"/>
          </a:scene3d>
        </p:grpSpPr>
        <p:sp>
          <p:nvSpPr>
            <p:cNvPr id="3" name="2 Elipse"/>
            <p:cNvSpPr/>
            <p:nvPr/>
          </p:nvSpPr>
          <p:spPr>
            <a:xfrm>
              <a:off x="1331640" y="9875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484040" y="11399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1636440" y="12923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788840" y="14447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941240" y="15971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93640" y="17495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246040" y="19019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398440" y="20543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550840" y="22067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20463104">
            <a:off x="4451196" y="491852"/>
            <a:ext cx="3955504" cy="2133600"/>
            <a:chOff x="1331640" y="987574"/>
            <a:chExt cx="3955504" cy="2133600"/>
          </a:xfrm>
          <a:scene3d>
            <a:camera prst="orthographicFront"/>
            <a:lightRig rig="flat" dir="t"/>
          </a:scene3d>
        </p:grpSpPr>
        <p:sp>
          <p:nvSpPr>
            <p:cNvPr id="13" name="12 Elipse"/>
            <p:cNvSpPr/>
            <p:nvPr/>
          </p:nvSpPr>
          <p:spPr>
            <a:xfrm>
              <a:off x="1331640" y="9875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1484040" y="11399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1636440" y="12923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1788840" y="14447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1941240" y="15971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093640" y="17495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246040" y="19019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2398440" y="20543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2550840" y="22067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 name="21 Grupo"/>
          <p:cNvGrpSpPr/>
          <p:nvPr/>
        </p:nvGrpSpPr>
        <p:grpSpPr>
          <a:xfrm rot="20463104" flipH="1" flipV="1">
            <a:off x="755576" y="2499744"/>
            <a:ext cx="3955504" cy="2133600"/>
            <a:chOff x="1331640" y="987574"/>
            <a:chExt cx="3955504" cy="2133600"/>
          </a:xfrm>
          <a:scene3d>
            <a:camera prst="orthographicFront"/>
            <a:lightRig rig="flat" dir="t"/>
          </a:scene3d>
        </p:grpSpPr>
        <p:sp>
          <p:nvSpPr>
            <p:cNvPr id="23" name="22 Elipse"/>
            <p:cNvSpPr/>
            <p:nvPr/>
          </p:nvSpPr>
          <p:spPr>
            <a:xfrm>
              <a:off x="1331640" y="9875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1484040" y="11399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1636440" y="12923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1788840" y="14447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1941240" y="15971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2093640" y="17495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2246040" y="19019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2398440" y="20543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2550840" y="22067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2" name="31 Grupo"/>
          <p:cNvGrpSpPr/>
          <p:nvPr/>
        </p:nvGrpSpPr>
        <p:grpSpPr>
          <a:xfrm rot="1136896" flipV="1">
            <a:off x="4427984" y="2499742"/>
            <a:ext cx="3955504" cy="2133600"/>
            <a:chOff x="1331640" y="987574"/>
            <a:chExt cx="3955504" cy="2133600"/>
          </a:xfrm>
          <a:scene3d>
            <a:camera prst="orthographicFront"/>
            <a:lightRig rig="flat" dir="t"/>
          </a:scene3d>
        </p:grpSpPr>
        <p:sp>
          <p:nvSpPr>
            <p:cNvPr id="33" name="32 Elipse"/>
            <p:cNvSpPr/>
            <p:nvPr/>
          </p:nvSpPr>
          <p:spPr>
            <a:xfrm>
              <a:off x="1331640" y="9875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1484040" y="11399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1636440" y="12923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1788840" y="14447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1941240" y="15971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2093640" y="17495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2246040" y="19019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2398440" y="20543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2550840" y="2206774"/>
              <a:ext cx="2736304" cy="914400"/>
            </a:xfrm>
            <a:prstGeom prst="ellipse">
              <a:avLst/>
            </a:prstGeom>
            <a:noFill/>
            <a:ln w="19050">
              <a:gradFill flip="none" rotWithShape="1">
                <a:gsLst>
                  <a:gs pos="49000">
                    <a:schemeClr val="tx1"/>
                  </a:gs>
                  <a:gs pos="80000">
                    <a:srgbClr val="00CCFF"/>
                  </a:gs>
                  <a:gs pos="100000">
                    <a:srgbClr val="0070C0">
                      <a:lumMod val="73000"/>
                    </a:srgbClr>
                  </a:gs>
                </a:gsLst>
                <a:lin ang="0" scaled="1"/>
                <a:tileRect/>
              </a:gradFill>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43" name="42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12799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3000" fill="hold"/>
                                        <p:tgtEl>
                                          <p:spTgt spid="2"/>
                                        </p:tgtEl>
                                      </p:cBhvr>
                                      <p:by x="100000" y="150000"/>
                                    </p:animScale>
                                  </p:childTnLst>
                                </p:cTn>
                              </p:par>
                              <p:par>
                                <p:cTn id="13" presetID="2" presetClass="exit" presetSubtype="6" fill="hold" nodeType="withEffect">
                                  <p:stCondLst>
                                    <p:cond delay="0"/>
                                  </p:stCondLst>
                                  <p:childTnLst>
                                    <p:anim calcmode="lin" valueType="num">
                                      <p:cBhvr additive="base">
                                        <p:cTn id="14" dur="3800"/>
                                        <p:tgtEl>
                                          <p:spTgt spid="2"/>
                                        </p:tgtEl>
                                        <p:attrNameLst>
                                          <p:attrName>ppt_x</p:attrName>
                                        </p:attrNameLst>
                                      </p:cBhvr>
                                      <p:tavLst>
                                        <p:tav tm="0">
                                          <p:val>
                                            <p:strVal val="ppt_x"/>
                                          </p:val>
                                        </p:tav>
                                        <p:tav tm="100000">
                                          <p:val>
                                            <p:strVal val="1+ppt_w/2"/>
                                          </p:val>
                                        </p:tav>
                                      </p:tavLst>
                                    </p:anim>
                                    <p:anim calcmode="lin" valueType="num">
                                      <p:cBhvr additive="base">
                                        <p:cTn id="15" dur="3800"/>
                                        <p:tgtEl>
                                          <p:spTgt spid="2"/>
                                        </p:tgtEl>
                                        <p:attrNameLst>
                                          <p:attrName>ppt_y</p:attrName>
                                        </p:attrNameLst>
                                      </p:cBhvr>
                                      <p:tavLst>
                                        <p:tav tm="0">
                                          <p:val>
                                            <p:strVal val="ppt_y"/>
                                          </p:val>
                                        </p:tav>
                                        <p:tav tm="100000">
                                          <p:val>
                                            <p:strVal val="1+ppt_h/2"/>
                                          </p:val>
                                        </p:tav>
                                      </p:tavLst>
                                    </p:anim>
                                    <p:set>
                                      <p:cBhvr>
                                        <p:cTn id="16" dur="1" fill="hold">
                                          <p:stCondLst>
                                            <p:cond delay="3799"/>
                                          </p:stCondLst>
                                        </p:cTn>
                                        <p:tgtEl>
                                          <p:spTgt spid="2"/>
                                        </p:tgtEl>
                                        <p:attrNameLst>
                                          <p:attrName>style.visibility</p:attrName>
                                        </p:attrNameLst>
                                      </p:cBhvr>
                                      <p:to>
                                        <p:strVal val="hidden"/>
                                      </p:to>
                                    </p:set>
                                  </p:childTnLst>
                                </p:cTn>
                              </p:par>
                              <p:par>
                                <p:cTn id="17" presetID="17"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3000" fill="hold"/>
                                        <p:tgtEl>
                                          <p:spTgt spid="12"/>
                                        </p:tgtEl>
                                        <p:attrNameLst>
                                          <p:attrName>ppt_x</p:attrName>
                                        </p:attrNameLst>
                                      </p:cBhvr>
                                      <p:tavLst>
                                        <p:tav tm="0">
                                          <p:val>
                                            <p:strVal val="#ppt_x"/>
                                          </p:val>
                                        </p:tav>
                                        <p:tav tm="100000">
                                          <p:val>
                                            <p:strVal val="#ppt_x"/>
                                          </p:val>
                                        </p:tav>
                                      </p:tavLst>
                                    </p:anim>
                                    <p:anim calcmode="lin" valueType="num">
                                      <p:cBhvr>
                                        <p:cTn id="20" dur="3000" fill="hold"/>
                                        <p:tgtEl>
                                          <p:spTgt spid="12"/>
                                        </p:tgtEl>
                                        <p:attrNameLst>
                                          <p:attrName>ppt_y</p:attrName>
                                        </p:attrNameLst>
                                      </p:cBhvr>
                                      <p:tavLst>
                                        <p:tav tm="0">
                                          <p:val>
                                            <p:strVal val="#ppt_y+#ppt_h/2"/>
                                          </p:val>
                                        </p:tav>
                                        <p:tav tm="100000">
                                          <p:val>
                                            <p:strVal val="#ppt_y"/>
                                          </p:val>
                                        </p:tav>
                                      </p:tavLst>
                                    </p:anim>
                                    <p:anim calcmode="lin" valueType="num">
                                      <p:cBhvr>
                                        <p:cTn id="21" dur="3000" fill="hold"/>
                                        <p:tgtEl>
                                          <p:spTgt spid="12"/>
                                        </p:tgtEl>
                                        <p:attrNameLst>
                                          <p:attrName>ppt_w</p:attrName>
                                        </p:attrNameLst>
                                      </p:cBhvr>
                                      <p:tavLst>
                                        <p:tav tm="0">
                                          <p:val>
                                            <p:strVal val="#ppt_w"/>
                                          </p:val>
                                        </p:tav>
                                        <p:tav tm="100000">
                                          <p:val>
                                            <p:strVal val="#ppt_w"/>
                                          </p:val>
                                        </p:tav>
                                      </p:tavLst>
                                    </p:anim>
                                    <p:anim calcmode="lin" valueType="num">
                                      <p:cBhvr>
                                        <p:cTn id="22" dur="3000" fill="hold"/>
                                        <p:tgtEl>
                                          <p:spTgt spid="12"/>
                                        </p:tgtEl>
                                        <p:attrNameLst>
                                          <p:attrName>ppt_h</p:attrName>
                                        </p:attrNameLst>
                                      </p:cBhvr>
                                      <p:tavLst>
                                        <p:tav tm="0">
                                          <p:val>
                                            <p:fltVal val="0"/>
                                          </p:val>
                                        </p:tav>
                                        <p:tav tm="100000">
                                          <p:val>
                                            <p:strVal val="#ppt_h"/>
                                          </p:val>
                                        </p:tav>
                                      </p:tavLst>
                                    </p:anim>
                                  </p:childTnLst>
                                </p:cTn>
                              </p:par>
                              <p:par>
                                <p:cTn id="23" presetID="6" presetClass="emph" presetSubtype="0" fill="hold" nodeType="withEffect">
                                  <p:stCondLst>
                                    <p:cond delay="0"/>
                                  </p:stCondLst>
                                  <p:childTnLst>
                                    <p:animScale>
                                      <p:cBhvr>
                                        <p:cTn id="24" dur="3000" fill="hold"/>
                                        <p:tgtEl>
                                          <p:spTgt spid="12"/>
                                        </p:tgtEl>
                                      </p:cBhvr>
                                      <p:by x="100000" y="150000"/>
                                    </p:animScale>
                                  </p:childTnLst>
                                </p:cTn>
                              </p:par>
                              <p:par>
                                <p:cTn id="25" presetID="2" presetClass="exit" presetSubtype="12" fill="hold" nodeType="withEffect">
                                  <p:stCondLst>
                                    <p:cond delay="0"/>
                                  </p:stCondLst>
                                  <p:childTnLst>
                                    <p:anim calcmode="lin" valueType="num">
                                      <p:cBhvr additive="base">
                                        <p:cTn id="26" dur="3800"/>
                                        <p:tgtEl>
                                          <p:spTgt spid="12"/>
                                        </p:tgtEl>
                                        <p:attrNameLst>
                                          <p:attrName>ppt_x</p:attrName>
                                        </p:attrNameLst>
                                      </p:cBhvr>
                                      <p:tavLst>
                                        <p:tav tm="0">
                                          <p:val>
                                            <p:strVal val="ppt_x"/>
                                          </p:val>
                                        </p:tav>
                                        <p:tav tm="100000">
                                          <p:val>
                                            <p:strVal val="0-ppt_w/2"/>
                                          </p:val>
                                        </p:tav>
                                      </p:tavLst>
                                    </p:anim>
                                    <p:anim calcmode="lin" valueType="num">
                                      <p:cBhvr additive="base">
                                        <p:cTn id="27" dur="3800"/>
                                        <p:tgtEl>
                                          <p:spTgt spid="12"/>
                                        </p:tgtEl>
                                        <p:attrNameLst>
                                          <p:attrName>ppt_y</p:attrName>
                                        </p:attrNameLst>
                                      </p:cBhvr>
                                      <p:tavLst>
                                        <p:tav tm="0">
                                          <p:val>
                                            <p:strVal val="ppt_y"/>
                                          </p:val>
                                        </p:tav>
                                        <p:tav tm="100000">
                                          <p:val>
                                            <p:strVal val="1+ppt_h/2"/>
                                          </p:val>
                                        </p:tav>
                                      </p:tavLst>
                                    </p:anim>
                                    <p:set>
                                      <p:cBhvr>
                                        <p:cTn id="28" dur="1" fill="hold">
                                          <p:stCondLst>
                                            <p:cond delay="3799"/>
                                          </p:stCondLst>
                                        </p:cTn>
                                        <p:tgtEl>
                                          <p:spTgt spid="12"/>
                                        </p:tgtEl>
                                        <p:attrNameLst>
                                          <p:attrName>style.visibility</p:attrName>
                                        </p:attrNameLst>
                                      </p:cBhvr>
                                      <p:to>
                                        <p:strVal val="hidden"/>
                                      </p:to>
                                    </p:set>
                                  </p:childTnLst>
                                </p:cTn>
                              </p:par>
                              <p:par>
                                <p:cTn id="29" presetID="17" presetClass="entr" presetSubtype="1"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3000" fill="hold"/>
                                        <p:tgtEl>
                                          <p:spTgt spid="22"/>
                                        </p:tgtEl>
                                        <p:attrNameLst>
                                          <p:attrName>ppt_x</p:attrName>
                                        </p:attrNameLst>
                                      </p:cBhvr>
                                      <p:tavLst>
                                        <p:tav tm="0">
                                          <p:val>
                                            <p:strVal val="#ppt_x"/>
                                          </p:val>
                                        </p:tav>
                                        <p:tav tm="100000">
                                          <p:val>
                                            <p:strVal val="#ppt_x"/>
                                          </p:val>
                                        </p:tav>
                                      </p:tavLst>
                                    </p:anim>
                                    <p:anim calcmode="lin" valueType="num">
                                      <p:cBhvr>
                                        <p:cTn id="32" dur="3000" fill="hold"/>
                                        <p:tgtEl>
                                          <p:spTgt spid="22"/>
                                        </p:tgtEl>
                                        <p:attrNameLst>
                                          <p:attrName>ppt_y</p:attrName>
                                        </p:attrNameLst>
                                      </p:cBhvr>
                                      <p:tavLst>
                                        <p:tav tm="0">
                                          <p:val>
                                            <p:strVal val="#ppt_y-#ppt_h/2"/>
                                          </p:val>
                                        </p:tav>
                                        <p:tav tm="100000">
                                          <p:val>
                                            <p:strVal val="#ppt_y"/>
                                          </p:val>
                                        </p:tav>
                                      </p:tavLst>
                                    </p:anim>
                                    <p:anim calcmode="lin" valueType="num">
                                      <p:cBhvr>
                                        <p:cTn id="33" dur="3000" fill="hold"/>
                                        <p:tgtEl>
                                          <p:spTgt spid="22"/>
                                        </p:tgtEl>
                                        <p:attrNameLst>
                                          <p:attrName>ppt_w</p:attrName>
                                        </p:attrNameLst>
                                      </p:cBhvr>
                                      <p:tavLst>
                                        <p:tav tm="0">
                                          <p:val>
                                            <p:strVal val="#ppt_w"/>
                                          </p:val>
                                        </p:tav>
                                        <p:tav tm="100000">
                                          <p:val>
                                            <p:strVal val="#ppt_w"/>
                                          </p:val>
                                        </p:tav>
                                      </p:tavLst>
                                    </p:anim>
                                    <p:anim calcmode="lin" valueType="num">
                                      <p:cBhvr>
                                        <p:cTn id="34" dur="3000" fill="hold"/>
                                        <p:tgtEl>
                                          <p:spTgt spid="22"/>
                                        </p:tgtEl>
                                        <p:attrNameLst>
                                          <p:attrName>ppt_h</p:attrName>
                                        </p:attrNameLst>
                                      </p:cBhvr>
                                      <p:tavLst>
                                        <p:tav tm="0">
                                          <p:val>
                                            <p:fltVal val="0"/>
                                          </p:val>
                                        </p:tav>
                                        <p:tav tm="100000">
                                          <p:val>
                                            <p:strVal val="#ppt_h"/>
                                          </p:val>
                                        </p:tav>
                                      </p:tavLst>
                                    </p:anim>
                                  </p:childTnLst>
                                </p:cTn>
                              </p:par>
                              <p:par>
                                <p:cTn id="35" presetID="6" presetClass="emph" presetSubtype="0" fill="hold" nodeType="withEffect">
                                  <p:stCondLst>
                                    <p:cond delay="0"/>
                                  </p:stCondLst>
                                  <p:childTnLst>
                                    <p:animScale>
                                      <p:cBhvr>
                                        <p:cTn id="36" dur="3000" fill="hold"/>
                                        <p:tgtEl>
                                          <p:spTgt spid="22"/>
                                        </p:tgtEl>
                                      </p:cBhvr>
                                      <p:by x="100000" y="150000"/>
                                    </p:animScale>
                                  </p:childTnLst>
                                </p:cTn>
                              </p:par>
                              <p:par>
                                <p:cTn id="37" presetID="2" presetClass="exit" presetSubtype="3" fill="hold" nodeType="withEffect">
                                  <p:stCondLst>
                                    <p:cond delay="0"/>
                                  </p:stCondLst>
                                  <p:childTnLst>
                                    <p:anim calcmode="lin" valueType="num">
                                      <p:cBhvr additive="base">
                                        <p:cTn id="38" dur="3800"/>
                                        <p:tgtEl>
                                          <p:spTgt spid="22"/>
                                        </p:tgtEl>
                                        <p:attrNameLst>
                                          <p:attrName>ppt_x</p:attrName>
                                        </p:attrNameLst>
                                      </p:cBhvr>
                                      <p:tavLst>
                                        <p:tav tm="0">
                                          <p:val>
                                            <p:strVal val="ppt_x"/>
                                          </p:val>
                                        </p:tav>
                                        <p:tav tm="100000">
                                          <p:val>
                                            <p:strVal val="1+ppt_w/2"/>
                                          </p:val>
                                        </p:tav>
                                      </p:tavLst>
                                    </p:anim>
                                    <p:anim calcmode="lin" valueType="num">
                                      <p:cBhvr additive="base">
                                        <p:cTn id="39" dur="3800"/>
                                        <p:tgtEl>
                                          <p:spTgt spid="22"/>
                                        </p:tgtEl>
                                        <p:attrNameLst>
                                          <p:attrName>ppt_y</p:attrName>
                                        </p:attrNameLst>
                                      </p:cBhvr>
                                      <p:tavLst>
                                        <p:tav tm="0">
                                          <p:val>
                                            <p:strVal val="ppt_y"/>
                                          </p:val>
                                        </p:tav>
                                        <p:tav tm="100000">
                                          <p:val>
                                            <p:strVal val="0-ppt_h/2"/>
                                          </p:val>
                                        </p:tav>
                                      </p:tavLst>
                                    </p:anim>
                                    <p:set>
                                      <p:cBhvr>
                                        <p:cTn id="40" dur="1" fill="hold">
                                          <p:stCondLst>
                                            <p:cond delay="3799"/>
                                          </p:stCondLst>
                                        </p:cTn>
                                        <p:tgtEl>
                                          <p:spTgt spid="22"/>
                                        </p:tgtEl>
                                        <p:attrNameLst>
                                          <p:attrName>style.visibility</p:attrName>
                                        </p:attrNameLst>
                                      </p:cBhvr>
                                      <p:to>
                                        <p:strVal val="hidden"/>
                                      </p:to>
                                    </p:set>
                                  </p:childTnLst>
                                </p:cTn>
                              </p:par>
                              <p:par>
                                <p:cTn id="41" presetID="17" presetClass="entr" presetSubtype="1"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p:cTn id="43" dur="3000" fill="hold"/>
                                        <p:tgtEl>
                                          <p:spTgt spid="32"/>
                                        </p:tgtEl>
                                        <p:attrNameLst>
                                          <p:attrName>ppt_x</p:attrName>
                                        </p:attrNameLst>
                                      </p:cBhvr>
                                      <p:tavLst>
                                        <p:tav tm="0">
                                          <p:val>
                                            <p:strVal val="#ppt_x"/>
                                          </p:val>
                                        </p:tav>
                                        <p:tav tm="100000">
                                          <p:val>
                                            <p:strVal val="#ppt_x"/>
                                          </p:val>
                                        </p:tav>
                                      </p:tavLst>
                                    </p:anim>
                                    <p:anim calcmode="lin" valueType="num">
                                      <p:cBhvr>
                                        <p:cTn id="44" dur="3000" fill="hold"/>
                                        <p:tgtEl>
                                          <p:spTgt spid="32"/>
                                        </p:tgtEl>
                                        <p:attrNameLst>
                                          <p:attrName>ppt_y</p:attrName>
                                        </p:attrNameLst>
                                      </p:cBhvr>
                                      <p:tavLst>
                                        <p:tav tm="0">
                                          <p:val>
                                            <p:strVal val="#ppt_y-#ppt_h/2"/>
                                          </p:val>
                                        </p:tav>
                                        <p:tav tm="100000">
                                          <p:val>
                                            <p:strVal val="#ppt_y"/>
                                          </p:val>
                                        </p:tav>
                                      </p:tavLst>
                                    </p:anim>
                                    <p:anim calcmode="lin" valueType="num">
                                      <p:cBhvr>
                                        <p:cTn id="45" dur="3000" fill="hold"/>
                                        <p:tgtEl>
                                          <p:spTgt spid="32"/>
                                        </p:tgtEl>
                                        <p:attrNameLst>
                                          <p:attrName>ppt_w</p:attrName>
                                        </p:attrNameLst>
                                      </p:cBhvr>
                                      <p:tavLst>
                                        <p:tav tm="0">
                                          <p:val>
                                            <p:strVal val="#ppt_w"/>
                                          </p:val>
                                        </p:tav>
                                        <p:tav tm="100000">
                                          <p:val>
                                            <p:strVal val="#ppt_w"/>
                                          </p:val>
                                        </p:tav>
                                      </p:tavLst>
                                    </p:anim>
                                    <p:anim calcmode="lin" valueType="num">
                                      <p:cBhvr>
                                        <p:cTn id="46" dur="3000" fill="hold"/>
                                        <p:tgtEl>
                                          <p:spTgt spid="32"/>
                                        </p:tgtEl>
                                        <p:attrNameLst>
                                          <p:attrName>ppt_h</p:attrName>
                                        </p:attrNameLst>
                                      </p:cBhvr>
                                      <p:tavLst>
                                        <p:tav tm="0">
                                          <p:val>
                                            <p:fltVal val="0"/>
                                          </p:val>
                                        </p:tav>
                                        <p:tav tm="100000">
                                          <p:val>
                                            <p:strVal val="#ppt_h"/>
                                          </p:val>
                                        </p:tav>
                                      </p:tavLst>
                                    </p:anim>
                                  </p:childTnLst>
                                </p:cTn>
                              </p:par>
                              <p:par>
                                <p:cTn id="47" presetID="6" presetClass="emph" presetSubtype="0" fill="hold" nodeType="withEffect">
                                  <p:stCondLst>
                                    <p:cond delay="0"/>
                                  </p:stCondLst>
                                  <p:childTnLst>
                                    <p:animScale>
                                      <p:cBhvr>
                                        <p:cTn id="48" dur="3000" fill="hold"/>
                                        <p:tgtEl>
                                          <p:spTgt spid="32"/>
                                        </p:tgtEl>
                                      </p:cBhvr>
                                      <p:by x="100000" y="150000"/>
                                    </p:animScale>
                                  </p:childTnLst>
                                </p:cTn>
                              </p:par>
                              <p:par>
                                <p:cTn id="49" presetID="2" presetClass="exit" presetSubtype="9" fill="hold" nodeType="withEffect">
                                  <p:stCondLst>
                                    <p:cond delay="0"/>
                                  </p:stCondLst>
                                  <p:childTnLst>
                                    <p:anim calcmode="lin" valueType="num">
                                      <p:cBhvr additive="base">
                                        <p:cTn id="50" dur="3800"/>
                                        <p:tgtEl>
                                          <p:spTgt spid="32"/>
                                        </p:tgtEl>
                                        <p:attrNameLst>
                                          <p:attrName>ppt_x</p:attrName>
                                        </p:attrNameLst>
                                      </p:cBhvr>
                                      <p:tavLst>
                                        <p:tav tm="0">
                                          <p:val>
                                            <p:strVal val="ppt_x"/>
                                          </p:val>
                                        </p:tav>
                                        <p:tav tm="100000">
                                          <p:val>
                                            <p:strVal val="0-ppt_w/2"/>
                                          </p:val>
                                        </p:tav>
                                      </p:tavLst>
                                    </p:anim>
                                    <p:anim calcmode="lin" valueType="num">
                                      <p:cBhvr additive="base">
                                        <p:cTn id="51" dur="3800"/>
                                        <p:tgtEl>
                                          <p:spTgt spid="32"/>
                                        </p:tgtEl>
                                        <p:attrNameLst>
                                          <p:attrName>ppt_y</p:attrName>
                                        </p:attrNameLst>
                                      </p:cBhvr>
                                      <p:tavLst>
                                        <p:tav tm="0">
                                          <p:val>
                                            <p:strVal val="ppt_y"/>
                                          </p:val>
                                        </p:tav>
                                        <p:tav tm="100000">
                                          <p:val>
                                            <p:strVal val="0-ppt_h/2"/>
                                          </p:val>
                                        </p:tav>
                                      </p:tavLst>
                                    </p:anim>
                                    <p:set>
                                      <p:cBhvr>
                                        <p:cTn id="52" dur="1" fill="hold">
                                          <p:stCondLst>
                                            <p:cond delay="3799"/>
                                          </p:stCondLst>
                                        </p:cTn>
                                        <p:tgtEl>
                                          <p:spTgt spid="32"/>
                                        </p:tgtEl>
                                        <p:attrNameLst>
                                          <p:attrName>style.visibility</p:attrName>
                                        </p:attrNameLst>
                                      </p:cBhvr>
                                      <p:to>
                                        <p:strVal val="hidden"/>
                                      </p:to>
                                    </p:set>
                                  </p:childTnLst>
                                </p:cTn>
                              </p:par>
                              <p:par>
                                <p:cTn id="53" presetID="23" presetClass="entr" presetSubtype="528" fill="hold" nodeType="withEffect">
                                  <p:stCondLst>
                                    <p:cond delay="0"/>
                                  </p:stCondLst>
                                  <p:childTnLst>
                                    <p:set>
                                      <p:cBhvr>
                                        <p:cTn id="54" dur="1" fill="hold">
                                          <p:stCondLst>
                                            <p:cond delay="0"/>
                                          </p:stCondLst>
                                        </p:cTn>
                                        <p:tgtEl>
                                          <p:spTgt spid="44"/>
                                        </p:tgtEl>
                                        <p:attrNameLst>
                                          <p:attrName>style.visibility</p:attrName>
                                        </p:attrNameLst>
                                      </p:cBhvr>
                                      <p:to>
                                        <p:strVal val="visible"/>
                                      </p:to>
                                    </p:set>
                                    <p:anim calcmode="lin" valueType="num">
                                      <p:cBhvr>
                                        <p:cTn id="55" dur="3120" fill="hold"/>
                                        <p:tgtEl>
                                          <p:spTgt spid="44"/>
                                        </p:tgtEl>
                                        <p:attrNameLst>
                                          <p:attrName>ppt_w</p:attrName>
                                        </p:attrNameLst>
                                      </p:cBhvr>
                                      <p:tavLst>
                                        <p:tav tm="0">
                                          <p:val>
                                            <p:fltVal val="0"/>
                                          </p:val>
                                        </p:tav>
                                        <p:tav tm="100000">
                                          <p:val>
                                            <p:strVal val="#ppt_w"/>
                                          </p:val>
                                        </p:tav>
                                      </p:tavLst>
                                    </p:anim>
                                    <p:anim calcmode="lin" valueType="num">
                                      <p:cBhvr>
                                        <p:cTn id="56" dur="3120" fill="hold"/>
                                        <p:tgtEl>
                                          <p:spTgt spid="44"/>
                                        </p:tgtEl>
                                        <p:attrNameLst>
                                          <p:attrName>ppt_h</p:attrName>
                                        </p:attrNameLst>
                                      </p:cBhvr>
                                      <p:tavLst>
                                        <p:tav tm="0">
                                          <p:val>
                                            <p:fltVal val="0"/>
                                          </p:val>
                                        </p:tav>
                                        <p:tav tm="100000">
                                          <p:val>
                                            <p:strVal val="#ppt_h"/>
                                          </p:val>
                                        </p:tav>
                                      </p:tavLst>
                                    </p:anim>
                                    <p:anim calcmode="lin" valueType="num">
                                      <p:cBhvr>
                                        <p:cTn id="57" dur="3120" fill="hold"/>
                                        <p:tgtEl>
                                          <p:spTgt spid="44"/>
                                        </p:tgtEl>
                                        <p:attrNameLst>
                                          <p:attrName>ppt_x</p:attrName>
                                        </p:attrNameLst>
                                      </p:cBhvr>
                                      <p:tavLst>
                                        <p:tav tm="0">
                                          <p:val>
                                            <p:fltVal val="0.5"/>
                                          </p:val>
                                        </p:tav>
                                        <p:tav tm="100000">
                                          <p:val>
                                            <p:strVal val="#ppt_x"/>
                                          </p:val>
                                        </p:tav>
                                      </p:tavLst>
                                    </p:anim>
                                    <p:anim calcmode="lin" valueType="num">
                                      <p:cBhvr>
                                        <p:cTn id="58" dur="3120" fill="hold"/>
                                        <p:tgtEl>
                                          <p:spTgt spid="44"/>
                                        </p:tgtEl>
                                        <p:attrNameLst>
                                          <p:attrName>ppt_y</p:attrName>
                                        </p:attrNameLst>
                                      </p:cBhvr>
                                      <p:tavLst>
                                        <p:tav tm="0">
                                          <p:val>
                                            <p:fltVal val="0.5"/>
                                          </p:val>
                                        </p:tav>
                                        <p:tav tm="100000">
                                          <p:val>
                                            <p:strVal val="#ppt_y"/>
                                          </p:val>
                                        </p:tav>
                                      </p:tavLst>
                                    </p:anim>
                                  </p:childTnLst>
                                </p:cTn>
                              </p:par>
                              <p:par>
                                <p:cTn id="59" presetID="8" presetClass="entr" presetSubtype="32" fill="hold" nodeType="withEffect">
                                  <p:stCondLst>
                                    <p:cond delay="0"/>
                                  </p:stCondLst>
                                  <p:childTnLst>
                                    <p:set>
                                      <p:cBhvr>
                                        <p:cTn id="60" dur="1" fill="hold">
                                          <p:stCondLst>
                                            <p:cond delay="0"/>
                                          </p:stCondLst>
                                        </p:cTn>
                                        <p:tgtEl>
                                          <p:spTgt spid="44"/>
                                        </p:tgtEl>
                                        <p:attrNameLst>
                                          <p:attrName>style.visibility</p:attrName>
                                        </p:attrNameLst>
                                      </p:cBhvr>
                                      <p:to>
                                        <p:strVal val="visible"/>
                                      </p:to>
                                    </p:set>
                                    <p:animEffect transition="in" filter="diamond(out)">
                                      <p:cBhvr>
                                        <p:cTn id="61" dur="3120"/>
                                        <p:tgtEl>
                                          <p:spTgt spid="44"/>
                                        </p:tgtEl>
                                      </p:cBhvr>
                                    </p:animEffect>
                                  </p:childTnLst>
                                </p:cTn>
                              </p:par>
                              <p:par>
                                <p:cTn id="62" presetID="9" presetClass="emph" presetSubtype="0" grpId="0" nodeType="withEffect">
                                  <p:stCondLst>
                                    <p:cond delay="0"/>
                                  </p:stCondLst>
                                  <p:childTnLst>
                                    <p:set>
                                      <p:cBhvr rctx="PPT">
                                        <p:cTn id="63" dur="indefinite"/>
                                        <p:tgtEl>
                                          <p:spTgt spid="43"/>
                                        </p:tgtEl>
                                        <p:attrNameLst>
                                          <p:attrName>style.opacity</p:attrName>
                                        </p:attrNameLst>
                                      </p:cBhvr>
                                      <p:to>
                                        <p:strVal val="0"/>
                                      </p:to>
                                    </p:set>
                                    <p:animEffect filter="image" prLst="opacity: 0">
                                      <p:cBhvr rctx="IE">
                                        <p:cTn id="64" dur="indefinite"/>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878"/>
            <a:ext cx="9144000" cy="5120622"/>
          </a:xfrm>
          <a:prstGeom prst="rect">
            <a:avLst/>
          </a:prstGeom>
          <a:noFill/>
          <a:ln>
            <a:noFill/>
          </a:ln>
        </p:spPr>
      </p:pic>
      <p:sp>
        <p:nvSpPr>
          <p:cNvPr id="2" name="Forma libre 25"/>
          <p:cNvSpPr/>
          <p:nvPr/>
        </p:nvSpPr>
        <p:spPr>
          <a:xfrm rot="14649385">
            <a:off x="2197733" y="2432561"/>
            <a:ext cx="2134417" cy="2622388"/>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97000">
                <a:schemeClr val="tx1">
                  <a:lumMod val="95000"/>
                </a:schemeClr>
              </a:gs>
              <a:gs pos="53000">
                <a:srgbClr val="7030A0">
                  <a:lumMod val="40000"/>
                  <a:alpha val="0"/>
                </a:srgbClr>
              </a:gs>
              <a:gs pos="43000">
                <a:schemeClr val="tx1">
                  <a:lumMod val="95000"/>
                </a:schemeClr>
              </a:gs>
              <a:gs pos="35000">
                <a:srgbClr val="9C9331">
                  <a:alpha val="0"/>
                </a:srgbClr>
              </a:gs>
              <a:gs pos="74000">
                <a:srgbClr val="CAF656">
                  <a:alpha val="0"/>
                </a:srgbClr>
              </a:gs>
              <a:gs pos="20000">
                <a:schemeClr val="tx1">
                  <a:lumMod val="85000"/>
                </a:schemeClr>
              </a:gs>
              <a:gs pos="12000">
                <a:schemeClr val="accent1">
                  <a:tint val="44500"/>
                  <a:satMod val="160000"/>
                  <a:alpha val="0"/>
                </a:schemeClr>
              </a:gs>
              <a:gs pos="65000">
                <a:schemeClr val="tx1">
                  <a:lumMod val="95000"/>
                  <a:alpha val="97000"/>
                </a:schemeClr>
              </a:gs>
              <a:gs pos="30000">
                <a:srgbClr val="835A30">
                  <a:alpha val="0"/>
                </a:srgbClr>
              </a:gs>
            </a:gsLst>
            <a:lin ang="13500000" scaled="1"/>
          </a:gradFill>
          <a:ln w="22225">
            <a:gradFill>
              <a:gsLst>
                <a:gs pos="0">
                  <a:schemeClr val="tx1">
                    <a:lumMod val="75000"/>
                  </a:schemeClr>
                </a:gs>
                <a:gs pos="50000">
                  <a:schemeClr val="tx1">
                    <a:lumMod val="85000"/>
                  </a:schemeClr>
                </a:gs>
                <a:gs pos="100000">
                  <a:schemeClr val="accent1">
                    <a:tint val="23500"/>
                    <a:satMod val="160000"/>
                  </a:schemeClr>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25"/>
          <p:cNvSpPr/>
          <p:nvPr/>
        </p:nvSpPr>
        <p:spPr>
          <a:xfrm rot="14799352" flipH="1" flipV="1">
            <a:off x="4818585" y="97789"/>
            <a:ext cx="2117437" cy="2622388"/>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97000">
                <a:schemeClr val="tx1">
                  <a:lumMod val="95000"/>
                </a:schemeClr>
              </a:gs>
              <a:gs pos="53000">
                <a:srgbClr val="7030A0">
                  <a:lumMod val="40000"/>
                  <a:alpha val="0"/>
                </a:srgbClr>
              </a:gs>
              <a:gs pos="43000">
                <a:schemeClr val="tx1">
                  <a:lumMod val="95000"/>
                </a:schemeClr>
              </a:gs>
              <a:gs pos="35000">
                <a:srgbClr val="9C9331">
                  <a:alpha val="0"/>
                </a:srgbClr>
              </a:gs>
              <a:gs pos="74000">
                <a:srgbClr val="CAF656">
                  <a:alpha val="0"/>
                </a:srgbClr>
              </a:gs>
              <a:gs pos="20000">
                <a:schemeClr val="tx1">
                  <a:lumMod val="85000"/>
                </a:schemeClr>
              </a:gs>
              <a:gs pos="12000">
                <a:schemeClr val="accent1">
                  <a:tint val="44500"/>
                  <a:satMod val="160000"/>
                  <a:alpha val="0"/>
                </a:schemeClr>
              </a:gs>
              <a:gs pos="65000">
                <a:schemeClr val="tx1">
                  <a:lumMod val="95000"/>
                  <a:alpha val="97000"/>
                </a:schemeClr>
              </a:gs>
              <a:gs pos="30000">
                <a:srgbClr val="835A30">
                  <a:alpha val="0"/>
                </a:srgbClr>
              </a:gs>
            </a:gsLst>
            <a:lin ang="13500000" scaled="1"/>
          </a:gradFill>
          <a:ln w="22225" cmpd="sng">
            <a:gradFill>
              <a:gsLst>
                <a:gs pos="0">
                  <a:schemeClr val="tx1">
                    <a:lumMod val="75000"/>
                  </a:schemeClr>
                </a:gs>
                <a:gs pos="50000">
                  <a:schemeClr val="tx1">
                    <a:lumMod val="85000"/>
                  </a:schemeClr>
                </a:gs>
                <a:gs pos="100000">
                  <a:schemeClr val="accent1">
                    <a:tint val="23500"/>
                    <a:satMod val="160000"/>
                  </a:schemeClr>
                </a:gs>
              </a:gsLst>
              <a:lin ang="5400000" scaled="0"/>
            </a:gra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25"/>
          <p:cNvSpPr/>
          <p:nvPr/>
        </p:nvSpPr>
        <p:spPr>
          <a:xfrm rot="6849370" flipV="1">
            <a:off x="2211412" y="75742"/>
            <a:ext cx="2081144" cy="2644542"/>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97000">
                <a:schemeClr val="tx1">
                  <a:lumMod val="95000"/>
                </a:schemeClr>
              </a:gs>
              <a:gs pos="53000">
                <a:srgbClr val="7030A0">
                  <a:lumMod val="40000"/>
                  <a:alpha val="0"/>
                </a:srgbClr>
              </a:gs>
              <a:gs pos="43000">
                <a:schemeClr val="tx1">
                  <a:lumMod val="95000"/>
                </a:schemeClr>
              </a:gs>
              <a:gs pos="35000">
                <a:srgbClr val="9C9331">
                  <a:alpha val="0"/>
                </a:srgbClr>
              </a:gs>
              <a:gs pos="74000">
                <a:srgbClr val="CAF656">
                  <a:alpha val="0"/>
                </a:srgbClr>
              </a:gs>
              <a:gs pos="20000">
                <a:schemeClr val="tx1">
                  <a:lumMod val="85000"/>
                </a:schemeClr>
              </a:gs>
              <a:gs pos="12000">
                <a:schemeClr val="accent1">
                  <a:tint val="44500"/>
                  <a:satMod val="160000"/>
                  <a:alpha val="0"/>
                </a:schemeClr>
              </a:gs>
              <a:gs pos="65000">
                <a:schemeClr val="tx1">
                  <a:lumMod val="95000"/>
                  <a:alpha val="97000"/>
                </a:schemeClr>
              </a:gs>
              <a:gs pos="30000">
                <a:srgbClr val="835A30">
                  <a:alpha val="0"/>
                </a:srgbClr>
              </a:gs>
            </a:gsLst>
            <a:lin ang="13500000" scaled="1"/>
          </a:gradFill>
          <a:ln w="22225">
            <a:gradFill>
              <a:gsLst>
                <a:gs pos="0">
                  <a:schemeClr val="tx1">
                    <a:lumMod val="75000"/>
                  </a:schemeClr>
                </a:gs>
                <a:gs pos="50000">
                  <a:schemeClr val="tx1">
                    <a:lumMod val="85000"/>
                  </a:schemeClr>
                </a:gs>
                <a:gs pos="100000">
                  <a:schemeClr val="accent1">
                    <a:tint val="23500"/>
                    <a:satMod val="160000"/>
                  </a:schemeClr>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5"/>
          <p:cNvSpPr/>
          <p:nvPr/>
        </p:nvSpPr>
        <p:spPr>
          <a:xfrm rot="6847948" flipH="1">
            <a:off x="4805913" y="2389005"/>
            <a:ext cx="2158302" cy="2644542"/>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97000">
                <a:schemeClr val="tx1">
                  <a:lumMod val="95000"/>
                </a:schemeClr>
              </a:gs>
              <a:gs pos="53000">
                <a:srgbClr val="7030A0">
                  <a:lumMod val="40000"/>
                  <a:alpha val="0"/>
                </a:srgbClr>
              </a:gs>
              <a:gs pos="43000">
                <a:schemeClr val="tx1">
                  <a:lumMod val="95000"/>
                </a:schemeClr>
              </a:gs>
              <a:gs pos="35000">
                <a:srgbClr val="9C9331">
                  <a:alpha val="0"/>
                </a:srgbClr>
              </a:gs>
              <a:gs pos="74000">
                <a:srgbClr val="CAF656">
                  <a:alpha val="0"/>
                </a:srgbClr>
              </a:gs>
              <a:gs pos="20000">
                <a:schemeClr val="tx1">
                  <a:lumMod val="85000"/>
                </a:schemeClr>
              </a:gs>
              <a:gs pos="12000">
                <a:schemeClr val="accent1">
                  <a:tint val="44500"/>
                  <a:satMod val="160000"/>
                  <a:alpha val="0"/>
                </a:schemeClr>
              </a:gs>
              <a:gs pos="65000">
                <a:schemeClr val="tx1">
                  <a:lumMod val="95000"/>
                  <a:alpha val="97000"/>
                </a:schemeClr>
              </a:gs>
              <a:gs pos="30000">
                <a:srgbClr val="835A30">
                  <a:alpha val="0"/>
                </a:srgbClr>
              </a:gs>
            </a:gsLst>
            <a:lin ang="13500000" scaled="1"/>
          </a:gradFill>
          <a:ln w="22225">
            <a:gradFill>
              <a:gsLst>
                <a:gs pos="0">
                  <a:schemeClr val="tx1">
                    <a:lumMod val="75000"/>
                  </a:schemeClr>
                </a:gs>
                <a:gs pos="50000">
                  <a:schemeClr val="tx1">
                    <a:lumMod val="85000"/>
                  </a:schemeClr>
                </a:gs>
                <a:gs pos="100000">
                  <a:schemeClr val="accent1">
                    <a:tint val="23500"/>
                    <a:satMod val="160000"/>
                  </a:schemeClr>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7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02861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4000" fill="hold"/>
                                        <p:tgtEl>
                                          <p:spTgt spid="4"/>
                                        </p:tgtEl>
                                        <p:attrNameLst>
                                          <p:attrName>ppt_w</p:attrName>
                                        </p:attrNameLst>
                                      </p:cBhvr>
                                      <p:tavLst>
                                        <p:tav tm="0">
                                          <p:val>
                                            <p:strVal val="#ppt_w"/>
                                          </p:val>
                                        </p:tav>
                                        <p:tav tm="100000">
                                          <p:val>
                                            <p:strVal val="#ppt_w"/>
                                          </p:val>
                                        </p:tav>
                                      </p:tavLst>
                                    </p:anim>
                                    <p:anim calcmode="lin" valueType="num">
                                      <p:cBhvr>
                                        <p:cTn id="12" dur="4000" fill="hold"/>
                                        <p:tgtEl>
                                          <p:spTgt spid="4"/>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21600000">
                                      <p:cBhvr>
                                        <p:cTn id="14" dur="5000" fill="hold"/>
                                        <p:tgtEl>
                                          <p:spTgt spid="4"/>
                                        </p:tgtEl>
                                        <p:attrNameLst>
                                          <p:attrName>r</p:attrName>
                                        </p:attrNameLst>
                                      </p:cBhvr>
                                    </p:animRot>
                                  </p:childTnLst>
                                </p:cTn>
                              </p:par>
                              <p:par>
                                <p:cTn id="15" presetID="2" presetClass="exit" presetSubtype="6" fill="hold" grpId="3" nodeType="withEffect">
                                  <p:stCondLst>
                                    <p:cond delay="0"/>
                                  </p:stCondLst>
                                  <p:childTnLst>
                                    <p:anim calcmode="lin" valueType="num">
                                      <p:cBhvr additive="base">
                                        <p:cTn id="16" dur="5000"/>
                                        <p:tgtEl>
                                          <p:spTgt spid="4"/>
                                        </p:tgtEl>
                                        <p:attrNameLst>
                                          <p:attrName>ppt_x</p:attrName>
                                        </p:attrNameLst>
                                      </p:cBhvr>
                                      <p:tavLst>
                                        <p:tav tm="0">
                                          <p:val>
                                            <p:strVal val="ppt_x"/>
                                          </p:val>
                                        </p:tav>
                                        <p:tav tm="100000">
                                          <p:val>
                                            <p:strVal val="1+ppt_w/2"/>
                                          </p:val>
                                        </p:tav>
                                      </p:tavLst>
                                    </p:anim>
                                    <p:anim calcmode="lin" valueType="num">
                                      <p:cBhvr additive="base">
                                        <p:cTn id="17" dur="5000"/>
                                        <p:tgtEl>
                                          <p:spTgt spid="4"/>
                                        </p:tgtEl>
                                        <p:attrNameLst>
                                          <p:attrName>ppt_y</p:attrName>
                                        </p:attrNameLst>
                                      </p:cBhvr>
                                      <p:tavLst>
                                        <p:tav tm="0">
                                          <p:val>
                                            <p:strVal val="ppt_y"/>
                                          </p:val>
                                        </p:tav>
                                        <p:tav tm="100000">
                                          <p:val>
                                            <p:strVal val="1+ppt_h/2"/>
                                          </p:val>
                                        </p:tav>
                                      </p:tavLst>
                                    </p:anim>
                                    <p:set>
                                      <p:cBhvr>
                                        <p:cTn id="18" dur="1" fill="hold">
                                          <p:stCondLst>
                                            <p:cond delay="4999"/>
                                          </p:stCondLst>
                                        </p:cTn>
                                        <p:tgtEl>
                                          <p:spTgt spid="4"/>
                                        </p:tgtEl>
                                        <p:attrNameLst>
                                          <p:attrName>style.visibility</p:attrName>
                                        </p:attrNameLst>
                                      </p:cBhvr>
                                      <p:to>
                                        <p:strVal val="hidden"/>
                                      </p:to>
                                    </p:set>
                                  </p:childTnLst>
                                </p:cTn>
                              </p:par>
                              <p:par>
                                <p:cTn id="19" presetID="2" presetClass="entr" presetSubtype="12"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0-#ppt_w/2"/>
                                          </p:val>
                                        </p:tav>
                                        <p:tav tm="100000">
                                          <p:val>
                                            <p:strVal val="#ppt_x"/>
                                          </p:val>
                                        </p:tav>
                                      </p:tavLst>
                                    </p:anim>
                                    <p:anim calcmode="lin" valueType="num">
                                      <p:cBhvr additive="base">
                                        <p:cTn id="22" dur="3000" fill="hold"/>
                                        <p:tgtEl>
                                          <p:spTgt spid="3"/>
                                        </p:tgtEl>
                                        <p:attrNameLst>
                                          <p:attrName>ppt_y</p:attrName>
                                        </p:attrNameLst>
                                      </p:cBhvr>
                                      <p:tavLst>
                                        <p:tav tm="0">
                                          <p:val>
                                            <p:strVal val="1+#ppt_h/2"/>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4000" fill="hold"/>
                                        <p:tgtEl>
                                          <p:spTgt spid="3"/>
                                        </p:tgtEl>
                                        <p:attrNameLst>
                                          <p:attrName>ppt_w</p:attrName>
                                        </p:attrNameLst>
                                      </p:cBhvr>
                                      <p:tavLst>
                                        <p:tav tm="0">
                                          <p:val>
                                            <p:strVal val="#ppt_w"/>
                                          </p:val>
                                        </p:tav>
                                        <p:tav tm="100000">
                                          <p:val>
                                            <p:strVal val="#ppt_w"/>
                                          </p:val>
                                        </p:tav>
                                      </p:tavLst>
                                    </p:anim>
                                    <p:anim calcmode="lin" valueType="num">
                                      <p:cBhvr>
                                        <p:cTn id="26" dur="4000" fill="hold"/>
                                        <p:tgtEl>
                                          <p:spTgt spid="3"/>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21600000">
                                      <p:cBhvr>
                                        <p:cTn id="28" dur="5000" fill="hold"/>
                                        <p:tgtEl>
                                          <p:spTgt spid="3"/>
                                        </p:tgtEl>
                                        <p:attrNameLst>
                                          <p:attrName>r</p:attrName>
                                        </p:attrNameLst>
                                      </p:cBhvr>
                                    </p:animRot>
                                  </p:childTnLst>
                                </p:cTn>
                              </p:par>
                              <p:par>
                                <p:cTn id="29" presetID="2" presetClass="exit" presetSubtype="12" fill="hold" grpId="3" nodeType="withEffect">
                                  <p:stCondLst>
                                    <p:cond delay="0"/>
                                  </p:stCondLst>
                                  <p:childTnLst>
                                    <p:anim calcmode="lin" valueType="num">
                                      <p:cBhvr additive="base">
                                        <p:cTn id="30" dur="5000"/>
                                        <p:tgtEl>
                                          <p:spTgt spid="3"/>
                                        </p:tgtEl>
                                        <p:attrNameLst>
                                          <p:attrName>ppt_x</p:attrName>
                                        </p:attrNameLst>
                                      </p:cBhvr>
                                      <p:tavLst>
                                        <p:tav tm="0">
                                          <p:val>
                                            <p:strVal val="ppt_x"/>
                                          </p:val>
                                        </p:tav>
                                        <p:tav tm="100000">
                                          <p:val>
                                            <p:strVal val="0-ppt_w/2"/>
                                          </p:val>
                                        </p:tav>
                                      </p:tavLst>
                                    </p:anim>
                                    <p:anim calcmode="lin" valueType="num">
                                      <p:cBhvr additive="base">
                                        <p:cTn id="31" dur="5000"/>
                                        <p:tgtEl>
                                          <p:spTgt spid="3"/>
                                        </p:tgtEl>
                                        <p:attrNameLst>
                                          <p:attrName>ppt_y</p:attrName>
                                        </p:attrNameLst>
                                      </p:cBhvr>
                                      <p:tavLst>
                                        <p:tav tm="0">
                                          <p:val>
                                            <p:strVal val="ppt_y"/>
                                          </p:val>
                                        </p:tav>
                                        <p:tav tm="100000">
                                          <p:val>
                                            <p:strVal val="1+ppt_h/2"/>
                                          </p:val>
                                        </p:tav>
                                      </p:tavLst>
                                    </p:anim>
                                    <p:set>
                                      <p:cBhvr>
                                        <p:cTn id="32" dur="1" fill="hold">
                                          <p:stCondLst>
                                            <p:cond delay="4999"/>
                                          </p:stCondLst>
                                        </p:cTn>
                                        <p:tgtEl>
                                          <p:spTgt spid="3"/>
                                        </p:tgtEl>
                                        <p:attrNameLst>
                                          <p:attrName>style.visibility</p:attrName>
                                        </p:attrNameLst>
                                      </p:cBhvr>
                                      <p:to>
                                        <p:strVal val="hidden"/>
                                      </p:to>
                                    </p:set>
                                  </p:childTnLst>
                                </p:cTn>
                              </p:par>
                              <p:par>
                                <p:cTn id="33" presetID="2" presetClass="entr" presetSubtype="3" fill="hold" grpId="0"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3000" fill="hold"/>
                                        <p:tgtEl>
                                          <p:spTgt spid="2"/>
                                        </p:tgtEl>
                                        <p:attrNameLst>
                                          <p:attrName>ppt_x</p:attrName>
                                        </p:attrNameLst>
                                      </p:cBhvr>
                                      <p:tavLst>
                                        <p:tav tm="0">
                                          <p:val>
                                            <p:strVal val="1+#ppt_w/2"/>
                                          </p:val>
                                        </p:tav>
                                        <p:tav tm="100000">
                                          <p:val>
                                            <p:strVal val="#ppt_x"/>
                                          </p:val>
                                        </p:tav>
                                      </p:tavLst>
                                    </p:anim>
                                    <p:anim calcmode="lin" valueType="num">
                                      <p:cBhvr additive="base">
                                        <p:cTn id="36" dur="3000" fill="hold"/>
                                        <p:tgtEl>
                                          <p:spTgt spid="2"/>
                                        </p:tgtEl>
                                        <p:attrNameLst>
                                          <p:attrName>ppt_y</p:attrName>
                                        </p:attrNameLst>
                                      </p:cBhvr>
                                      <p:tavLst>
                                        <p:tav tm="0">
                                          <p:val>
                                            <p:strVal val="0-#ppt_h/2"/>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p:cTn id="39" dur="4000" fill="hold"/>
                                        <p:tgtEl>
                                          <p:spTgt spid="2"/>
                                        </p:tgtEl>
                                        <p:attrNameLst>
                                          <p:attrName>ppt_w</p:attrName>
                                        </p:attrNameLst>
                                      </p:cBhvr>
                                      <p:tavLst>
                                        <p:tav tm="0">
                                          <p:val>
                                            <p:strVal val="#ppt_w"/>
                                          </p:val>
                                        </p:tav>
                                        <p:tav tm="100000">
                                          <p:val>
                                            <p:strVal val="#ppt_w"/>
                                          </p:val>
                                        </p:tav>
                                      </p:tavLst>
                                    </p:anim>
                                    <p:anim calcmode="lin" valueType="num">
                                      <p:cBhvr>
                                        <p:cTn id="40" dur="4000" fill="hold"/>
                                        <p:tgtEl>
                                          <p:spTgt spid="2"/>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21600000">
                                      <p:cBhvr>
                                        <p:cTn id="42" dur="5000" fill="hold"/>
                                        <p:tgtEl>
                                          <p:spTgt spid="2"/>
                                        </p:tgtEl>
                                        <p:attrNameLst>
                                          <p:attrName>r</p:attrName>
                                        </p:attrNameLst>
                                      </p:cBhvr>
                                    </p:animRot>
                                  </p:childTnLst>
                                </p:cTn>
                              </p:par>
                              <p:par>
                                <p:cTn id="43" presetID="2" presetClass="exit" presetSubtype="3" fill="hold" grpId="3" nodeType="withEffect">
                                  <p:stCondLst>
                                    <p:cond delay="0"/>
                                  </p:stCondLst>
                                  <p:childTnLst>
                                    <p:anim calcmode="lin" valueType="num">
                                      <p:cBhvr additive="base">
                                        <p:cTn id="44" dur="5000"/>
                                        <p:tgtEl>
                                          <p:spTgt spid="2"/>
                                        </p:tgtEl>
                                        <p:attrNameLst>
                                          <p:attrName>ppt_x</p:attrName>
                                        </p:attrNameLst>
                                      </p:cBhvr>
                                      <p:tavLst>
                                        <p:tav tm="0">
                                          <p:val>
                                            <p:strVal val="ppt_x"/>
                                          </p:val>
                                        </p:tav>
                                        <p:tav tm="100000">
                                          <p:val>
                                            <p:strVal val="1+ppt_w/2"/>
                                          </p:val>
                                        </p:tav>
                                      </p:tavLst>
                                    </p:anim>
                                    <p:anim calcmode="lin" valueType="num">
                                      <p:cBhvr additive="base">
                                        <p:cTn id="45" dur="5000"/>
                                        <p:tgtEl>
                                          <p:spTgt spid="2"/>
                                        </p:tgtEl>
                                        <p:attrNameLst>
                                          <p:attrName>ppt_y</p:attrName>
                                        </p:attrNameLst>
                                      </p:cBhvr>
                                      <p:tavLst>
                                        <p:tav tm="0">
                                          <p:val>
                                            <p:strVal val="ppt_y"/>
                                          </p:val>
                                        </p:tav>
                                        <p:tav tm="100000">
                                          <p:val>
                                            <p:strVal val="0-ppt_h/2"/>
                                          </p:val>
                                        </p:tav>
                                      </p:tavLst>
                                    </p:anim>
                                    <p:set>
                                      <p:cBhvr>
                                        <p:cTn id="46" dur="1" fill="hold">
                                          <p:stCondLst>
                                            <p:cond delay="4999"/>
                                          </p:stCondLst>
                                        </p:cTn>
                                        <p:tgtEl>
                                          <p:spTgt spid="2"/>
                                        </p:tgtEl>
                                        <p:attrNameLst>
                                          <p:attrName>style.visibility</p:attrName>
                                        </p:attrNameLst>
                                      </p:cBhvr>
                                      <p:to>
                                        <p:strVal val="hidden"/>
                                      </p:to>
                                    </p:set>
                                  </p:childTnLst>
                                </p:cTn>
                              </p:par>
                              <p:par>
                                <p:cTn id="47" presetID="2" presetClass="entr" presetSubtype="9"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0-#ppt_w/2"/>
                                          </p:val>
                                        </p:tav>
                                        <p:tav tm="100000">
                                          <p:val>
                                            <p:strVal val="#ppt_x"/>
                                          </p:val>
                                        </p:tav>
                                      </p:tavLst>
                                    </p:anim>
                                    <p:anim calcmode="lin" valueType="num">
                                      <p:cBhvr additive="base">
                                        <p:cTn id="50" dur="3000" fill="hold"/>
                                        <p:tgtEl>
                                          <p:spTgt spid="5"/>
                                        </p:tgtEl>
                                        <p:attrNameLst>
                                          <p:attrName>ppt_y</p:attrName>
                                        </p:attrNameLst>
                                      </p:cBhvr>
                                      <p:tavLst>
                                        <p:tav tm="0">
                                          <p:val>
                                            <p:strVal val="0-#ppt_h/2"/>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4000" fill="hold"/>
                                        <p:tgtEl>
                                          <p:spTgt spid="5"/>
                                        </p:tgtEl>
                                        <p:attrNameLst>
                                          <p:attrName>ppt_w</p:attrName>
                                        </p:attrNameLst>
                                      </p:cBhvr>
                                      <p:tavLst>
                                        <p:tav tm="0">
                                          <p:val>
                                            <p:strVal val="#ppt_w"/>
                                          </p:val>
                                        </p:tav>
                                        <p:tav tm="100000">
                                          <p:val>
                                            <p:strVal val="#ppt_w"/>
                                          </p:val>
                                        </p:tav>
                                      </p:tavLst>
                                    </p:anim>
                                    <p:anim calcmode="lin" valueType="num">
                                      <p:cBhvr>
                                        <p:cTn id="54" dur="4000" fill="hold"/>
                                        <p:tgtEl>
                                          <p:spTgt spid="5"/>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21600000">
                                      <p:cBhvr>
                                        <p:cTn id="56" dur="5000" fill="hold"/>
                                        <p:tgtEl>
                                          <p:spTgt spid="5"/>
                                        </p:tgtEl>
                                        <p:attrNameLst>
                                          <p:attrName>r</p:attrName>
                                        </p:attrNameLst>
                                      </p:cBhvr>
                                    </p:animRot>
                                  </p:childTnLst>
                                </p:cTn>
                              </p:par>
                              <p:par>
                                <p:cTn id="57" presetID="2" presetClass="exit" presetSubtype="9" fill="hold" grpId="3" nodeType="withEffect">
                                  <p:stCondLst>
                                    <p:cond delay="0"/>
                                  </p:stCondLst>
                                  <p:childTnLst>
                                    <p:anim calcmode="lin" valueType="num">
                                      <p:cBhvr additive="base">
                                        <p:cTn id="58" dur="5000"/>
                                        <p:tgtEl>
                                          <p:spTgt spid="5"/>
                                        </p:tgtEl>
                                        <p:attrNameLst>
                                          <p:attrName>ppt_x</p:attrName>
                                        </p:attrNameLst>
                                      </p:cBhvr>
                                      <p:tavLst>
                                        <p:tav tm="0">
                                          <p:val>
                                            <p:strVal val="ppt_x"/>
                                          </p:val>
                                        </p:tav>
                                        <p:tav tm="100000">
                                          <p:val>
                                            <p:strVal val="0-ppt_w/2"/>
                                          </p:val>
                                        </p:tav>
                                      </p:tavLst>
                                    </p:anim>
                                    <p:anim calcmode="lin" valueType="num">
                                      <p:cBhvr additive="base">
                                        <p:cTn id="59" dur="5000"/>
                                        <p:tgtEl>
                                          <p:spTgt spid="5"/>
                                        </p:tgtEl>
                                        <p:attrNameLst>
                                          <p:attrName>ppt_y</p:attrName>
                                        </p:attrNameLst>
                                      </p:cBhvr>
                                      <p:tavLst>
                                        <p:tav tm="0">
                                          <p:val>
                                            <p:strVal val="ppt_y"/>
                                          </p:val>
                                        </p:tav>
                                        <p:tav tm="100000">
                                          <p:val>
                                            <p:strVal val="0-ppt_h/2"/>
                                          </p:val>
                                        </p:tav>
                                      </p:tavLst>
                                    </p:anim>
                                    <p:set>
                                      <p:cBhvr>
                                        <p:cTn id="60" dur="1" fill="hold">
                                          <p:stCondLst>
                                            <p:cond delay="4999"/>
                                          </p:stCondLst>
                                        </p:cTn>
                                        <p:tgtEl>
                                          <p:spTgt spid="5"/>
                                        </p:tgtEl>
                                        <p:attrNameLst>
                                          <p:attrName>style.visibility</p:attrName>
                                        </p:attrNameLst>
                                      </p:cBhvr>
                                      <p:to>
                                        <p:strVal val="hidden"/>
                                      </p:to>
                                    </p:set>
                                  </p:childTnLst>
                                </p:cTn>
                              </p:par>
                              <p:par>
                                <p:cTn id="61" presetID="23" presetClass="entr" presetSubtype="272" fill="hold" nodeType="withEffect">
                                  <p:stCondLst>
                                    <p:cond delay="500"/>
                                  </p:stCondLst>
                                  <p:childTnLst>
                                    <p:set>
                                      <p:cBhvr>
                                        <p:cTn id="62" dur="1" fill="hold">
                                          <p:stCondLst>
                                            <p:cond delay="0"/>
                                          </p:stCondLst>
                                        </p:cTn>
                                        <p:tgtEl>
                                          <p:spTgt spid="7"/>
                                        </p:tgtEl>
                                        <p:attrNameLst>
                                          <p:attrName>style.visibility</p:attrName>
                                        </p:attrNameLst>
                                      </p:cBhvr>
                                      <p:to>
                                        <p:strVal val="visible"/>
                                      </p:to>
                                    </p:set>
                                    <p:anim calcmode="lin" valueType="num">
                                      <p:cBhvr>
                                        <p:cTn id="63" dur="3250" fill="hold"/>
                                        <p:tgtEl>
                                          <p:spTgt spid="7"/>
                                        </p:tgtEl>
                                        <p:attrNameLst>
                                          <p:attrName>ppt_w</p:attrName>
                                        </p:attrNameLst>
                                      </p:cBhvr>
                                      <p:tavLst>
                                        <p:tav tm="0">
                                          <p:val>
                                            <p:strVal val="2/3*#ppt_w"/>
                                          </p:val>
                                        </p:tav>
                                        <p:tav tm="100000">
                                          <p:val>
                                            <p:strVal val="#ppt_w"/>
                                          </p:val>
                                        </p:tav>
                                      </p:tavLst>
                                    </p:anim>
                                    <p:anim calcmode="lin" valueType="num">
                                      <p:cBhvr>
                                        <p:cTn id="64" dur="3250" fill="hold"/>
                                        <p:tgtEl>
                                          <p:spTgt spid="7"/>
                                        </p:tgtEl>
                                        <p:attrNameLst>
                                          <p:attrName>ppt_h</p:attrName>
                                        </p:attrNameLst>
                                      </p:cBhvr>
                                      <p:tavLst>
                                        <p:tav tm="0">
                                          <p:val>
                                            <p:strVal val="2/3*#ppt_h"/>
                                          </p:val>
                                        </p:tav>
                                        <p:tav tm="100000">
                                          <p:val>
                                            <p:strVal val="#ppt_h"/>
                                          </p:val>
                                        </p:tav>
                                      </p:tavLst>
                                    </p:anim>
                                  </p:childTnLst>
                                </p:cTn>
                              </p:par>
                              <p:par>
                                <p:cTn id="65" presetID="8" presetClass="entr" presetSubtype="32" fill="hold" nodeType="withEffect">
                                  <p:stCondLst>
                                    <p:cond delay="500"/>
                                  </p:stCondLst>
                                  <p:childTnLst>
                                    <p:set>
                                      <p:cBhvr>
                                        <p:cTn id="66" dur="1" fill="hold">
                                          <p:stCondLst>
                                            <p:cond delay="0"/>
                                          </p:stCondLst>
                                        </p:cTn>
                                        <p:tgtEl>
                                          <p:spTgt spid="7"/>
                                        </p:tgtEl>
                                        <p:attrNameLst>
                                          <p:attrName>style.visibility</p:attrName>
                                        </p:attrNameLst>
                                      </p:cBhvr>
                                      <p:to>
                                        <p:strVal val="visible"/>
                                      </p:to>
                                    </p:set>
                                    <p:animEffect transition="in" filter="diamond(out)">
                                      <p:cBhvr>
                                        <p:cTn id="67" dur="3250"/>
                                        <p:tgtEl>
                                          <p:spTgt spid="7"/>
                                        </p:tgtEl>
                                      </p:cBhvr>
                                    </p:animEffect>
                                  </p:childTnLst>
                                </p:cTn>
                              </p:par>
                              <p:par>
                                <p:cTn id="68" presetID="9" presetClass="emph" presetSubtype="0" grpId="0" nodeType="withEffect">
                                  <p:stCondLst>
                                    <p:cond delay="0"/>
                                  </p:stCondLst>
                                  <p:childTnLst>
                                    <p:set>
                                      <p:cBhvr rctx="PPT">
                                        <p:cTn id="69" dur="indefinite"/>
                                        <p:tgtEl>
                                          <p:spTgt spid="8"/>
                                        </p:tgtEl>
                                        <p:attrNameLst>
                                          <p:attrName>style.opacity</p:attrName>
                                        </p:attrNameLst>
                                      </p:cBhvr>
                                      <p:to>
                                        <p:strVal val="0"/>
                                      </p:to>
                                    </p:set>
                                    <p:animEffect filter="image" prLst="opacity: 0">
                                      <p:cBhvr rctx="IE">
                                        <p:cTn id="70"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7998"/>
            <a:ext cx="9144000" cy="5135502"/>
          </a:xfrm>
          <a:prstGeom prst="rect">
            <a:avLst/>
          </a:prstGeom>
          <a:noFill/>
          <a:ln>
            <a:noFill/>
          </a:ln>
        </p:spPr>
      </p:pic>
      <p:sp>
        <p:nvSpPr>
          <p:cNvPr id="3" name="2 Rectángulo"/>
          <p:cNvSpPr/>
          <p:nvPr/>
        </p:nvSpPr>
        <p:spPr>
          <a:xfrm>
            <a:off x="1691680" y="1347614"/>
            <a:ext cx="6336704" cy="2308324"/>
          </a:xfrm>
          <a:prstGeom prst="rect">
            <a:avLst/>
          </a:prstGeom>
        </p:spPr>
        <p:txBody>
          <a:bodyPr wrap="square">
            <a:spAutoFit/>
            <a:scene3d>
              <a:camera prst="obliqueBottomLeft"/>
              <a:lightRig rig="threePt" dir="t"/>
            </a:scene3d>
            <a:sp3d extrusionH="38100">
              <a:extrusionClr>
                <a:schemeClr val="tx1"/>
              </a:extrusionClr>
            </a:sp3d>
          </a:bodyPr>
          <a:lstStyle/>
          <a:p>
            <a:pPr algn="ctr"/>
            <a:r>
              <a:rPr lang="es-ES" sz="2000" dirty="0" smtClean="0">
                <a:solidFill>
                  <a:srgbClr val="4A1B1A"/>
                </a:solidFill>
                <a:latin typeface="Hobo Std" pitchFamily="34" charset="0"/>
              </a:rPr>
              <a:t>INCONVENIENTES Y/O DESVENTAJAS DEL CONSUMO DE LECHE</a:t>
            </a:r>
          </a:p>
          <a:p>
            <a:pPr algn="ctr"/>
            <a:endParaRPr lang="es-ES" sz="2000" dirty="0" smtClean="0">
              <a:solidFill>
                <a:srgbClr val="4A1B1A"/>
              </a:solidFill>
              <a:latin typeface="Hobo Std" pitchFamily="34" charset="0"/>
            </a:endParaRPr>
          </a:p>
          <a:p>
            <a:pPr algn="ctr"/>
            <a:r>
              <a:rPr lang="es-ES" sz="2000" dirty="0" smtClean="0">
                <a:solidFill>
                  <a:srgbClr val="4A1B1A"/>
                </a:solidFill>
                <a:latin typeface="Hobo Std" pitchFamily="34" charset="0"/>
              </a:rPr>
              <a:t>Carente </a:t>
            </a:r>
            <a:r>
              <a:rPr lang="es-ES" sz="2000" dirty="0">
                <a:solidFill>
                  <a:srgbClr val="4A1B1A"/>
                </a:solidFill>
                <a:latin typeface="Hobo Std" pitchFamily="34" charset="0"/>
              </a:rPr>
              <a:t>en algunos nutrientes: </a:t>
            </a:r>
            <a:r>
              <a:rPr lang="es-ES" sz="1600" dirty="0">
                <a:solidFill>
                  <a:srgbClr val="4A1B1A"/>
                </a:solidFill>
                <a:latin typeface="Hobo Std" pitchFamily="34" charset="0"/>
              </a:rPr>
              <a:t>como la fibra, hierro o vitamina C. La leche de vaca no aporta la proporción ideal de aminoácidos, por eso aunque sus proteínas son de buena calidad, no son completas. Lo ideal es combinar las proteínas lácteas con proteínas de cereales para que la suplementación sea óptima</a:t>
            </a:r>
            <a:r>
              <a:rPr lang="es-ES" sz="1600" dirty="0" smtClean="0">
                <a:solidFill>
                  <a:srgbClr val="4A1B1A"/>
                </a:solidFill>
                <a:latin typeface="Hobo Std" pitchFamily="34" charset="0"/>
              </a:rPr>
              <a:t>.</a:t>
            </a:r>
            <a:endParaRPr lang="es-ES" sz="1600" dirty="0">
              <a:solidFill>
                <a:srgbClr val="4A1B1A"/>
              </a:solidFill>
              <a:latin typeface="Hobo Std" pitchFamily="34" charset="0"/>
            </a:endParaRPr>
          </a:p>
        </p:txBody>
      </p:sp>
    </p:spTree>
    <p:extLst>
      <p:ext uri="{BB962C8B-B14F-4D97-AF65-F5344CB8AC3E}">
        <p14:creationId xmlns:p14="http://schemas.microsoft.com/office/powerpoint/2010/main" val="4133625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0062"/>
          </a:xfrm>
          <a:prstGeom prst="rect">
            <a:avLst/>
          </a:prstGeom>
          <a:noFill/>
          <a:ln>
            <a:noFill/>
          </a:ln>
          <a:effec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1658140">
            <a:off x="5606587" y="169859"/>
            <a:ext cx="3441725" cy="1206500"/>
          </a:xfrm>
          <a:prstGeom prst="rect">
            <a:avLst/>
          </a:prstGeom>
          <a:noFill/>
          <a:ln>
            <a:noFill/>
          </a:ln>
          <a:effectLst>
            <a:outerShdw dist="35921" dir="2700000" algn="ctr" rotWithShape="0">
              <a:schemeClr val="accent5">
                <a:lumMod val="60000"/>
                <a:lumOff val="40000"/>
              </a:schemeClr>
            </a:outerShdw>
            <a:reflection blurRad="6350" endPos="1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1658140">
            <a:off x="5606586" y="1393996"/>
            <a:ext cx="3441725" cy="1206500"/>
          </a:xfrm>
          <a:prstGeom prst="rect">
            <a:avLst/>
          </a:prstGeom>
          <a:noFill/>
          <a:ln>
            <a:noFill/>
          </a:ln>
          <a:effectLst>
            <a:outerShdw dist="35921" dir="2700000" algn="ctr" rotWithShape="0">
              <a:schemeClr val="accent5">
                <a:lumMod val="60000"/>
                <a:lumOff val="40000"/>
              </a:schemeClr>
            </a:outerShdw>
            <a:reflection blurRad="6350" endPos="1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1658140">
            <a:off x="5606586" y="2546123"/>
            <a:ext cx="3441725" cy="1206500"/>
          </a:xfrm>
          <a:prstGeom prst="rect">
            <a:avLst/>
          </a:prstGeom>
          <a:noFill/>
          <a:ln>
            <a:noFill/>
          </a:ln>
          <a:effectLst>
            <a:outerShdw dist="35921" dir="2700000" algn="ctr" rotWithShape="0">
              <a:schemeClr val="accent5">
                <a:lumMod val="60000"/>
                <a:lumOff val="40000"/>
              </a:schemeClr>
            </a:outerShdw>
            <a:reflection blurRad="6350" endPos="1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1658140">
            <a:off x="5606586" y="3698252"/>
            <a:ext cx="3441725" cy="1206500"/>
          </a:xfrm>
          <a:prstGeom prst="rect">
            <a:avLst/>
          </a:prstGeom>
          <a:noFill/>
          <a:ln>
            <a:noFill/>
          </a:ln>
          <a:effectLst>
            <a:outerShdw dist="35921" dir="2700000" algn="ctr" rotWithShape="0">
              <a:schemeClr val="accent5">
                <a:lumMod val="60000"/>
                <a:lumOff val="40000"/>
              </a:schemeClr>
            </a:outerShdw>
            <a:reflection blurRad="6350" endPos="1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941860" flipH="1">
            <a:off x="0" y="195486"/>
            <a:ext cx="3441725" cy="1206500"/>
          </a:xfrm>
          <a:prstGeom prst="rect">
            <a:avLst/>
          </a:prstGeom>
          <a:noFill/>
          <a:ln>
            <a:noFill/>
          </a:ln>
          <a:effectLst>
            <a:outerShdw dist="35921" dir="2700000" algn="ctr" rotWithShape="0">
              <a:schemeClr val="accent5">
                <a:lumMod val="60000"/>
                <a:lumOff val="40000"/>
              </a:schemeClr>
            </a:outerShdw>
            <a:reflection blurRad="6350" endPos="1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941860" flipH="1">
            <a:off x="1" y="1419623"/>
            <a:ext cx="3441725" cy="1206500"/>
          </a:xfrm>
          <a:prstGeom prst="rect">
            <a:avLst/>
          </a:prstGeom>
          <a:noFill/>
          <a:ln>
            <a:noFill/>
          </a:ln>
          <a:effectLst>
            <a:outerShdw dist="35921" dir="2700000" algn="ctr" rotWithShape="0">
              <a:schemeClr val="accent5">
                <a:lumMod val="60000"/>
                <a:lumOff val="40000"/>
              </a:schemeClr>
            </a:outerShdw>
            <a:reflection blurRad="6350" endPos="1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941860" flipH="1">
            <a:off x="1" y="2571750"/>
            <a:ext cx="3441725" cy="1206500"/>
          </a:xfrm>
          <a:prstGeom prst="rect">
            <a:avLst/>
          </a:prstGeom>
          <a:noFill/>
          <a:ln>
            <a:noFill/>
          </a:ln>
          <a:effectLst>
            <a:outerShdw dist="35921" dir="2700000" algn="ctr" rotWithShape="0">
              <a:schemeClr val="accent5">
                <a:lumMod val="60000"/>
                <a:lumOff val="40000"/>
              </a:schemeClr>
            </a:outerShdw>
            <a:reflection blurRad="6350" endPos="1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941860" flipH="1">
            <a:off x="1" y="3723879"/>
            <a:ext cx="3441725" cy="1206500"/>
          </a:xfrm>
          <a:prstGeom prst="rect">
            <a:avLst/>
          </a:prstGeom>
          <a:noFill/>
          <a:ln>
            <a:noFill/>
          </a:ln>
          <a:effectLst>
            <a:outerShdw dist="35921" dir="2700000" algn="ctr" rotWithShape="0">
              <a:schemeClr val="accent5">
                <a:lumMod val="60000"/>
                <a:lumOff val="40000"/>
              </a:schemeClr>
            </a:outerShdw>
            <a:reflection blurRad="6350" endPos="1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11 Rectángulo"/>
          <p:cNvSpPr/>
          <p:nvPr/>
        </p:nvSpPr>
        <p:spPr>
          <a:xfrm>
            <a:off x="-27957" y="-2813"/>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1613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390" fill="hold"/>
                                        <p:tgtEl>
                                          <p:spTgt spid="6"/>
                                        </p:tgtEl>
                                        <p:attrNameLst>
                                          <p:attrName>ppt_x</p:attrName>
                                        </p:attrNameLst>
                                      </p:cBhvr>
                                      <p:tavLst>
                                        <p:tav tm="0">
                                          <p:val>
                                            <p:strVal val="1+#ppt_w/2"/>
                                          </p:val>
                                        </p:tav>
                                        <p:tav tm="100000">
                                          <p:val>
                                            <p:strVal val="#ppt_x"/>
                                          </p:val>
                                        </p:tav>
                                      </p:tavLst>
                                    </p:anim>
                                    <p:anim calcmode="lin" valueType="num">
                                      <p:cBhvr additive="base">
                                        <p:cTn id="8" dur="4390" fill="hold"/>
                                        <p:tgtEl>
                                          <p:spTgt spid="6"/>
                                        </p:tgtEl>
                                        <p:attrNameLst>
                                          <p:attrName>ppt_y</p:attrName>
                                        </p:attrNameLst>
                                      </p:cBhvr>
                                      <p:tavLst>
                                        <p:tav tm="0">
                                          <p:val>
                                            <p:strVal val="#ppt_y"/>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4390" fill="hold"/>
                                        <p:tgtEl>
                                          <p:spTgt spid="6"/>
                                        </p:tgtEl>
                                        <p:attrNameLst>
                                          <p:attrName>ppt_w</p:attrName>
                                        </p:attrNameLst>
                                      </p:cBhvr>
                                      <p:tavLst>
                                        <p:tav tm="0">
                                          <p:val>
                                            <p:strVal val="#ppt_w"/>
                                          </p:val>
                                        </p:tav>
                                        <p:tav tm="100000">
                                          <p:val>
                                            <p:strVal val="#ppt_w"/>
                                          </p:val>
                                        </p:tav>
                                      </p:tavLst>
                                    </p:anim>
                                    <p:anim calcmode="lin" valueType="num">
                                      <p:cBhvr>
                                        <p:cTn id="12" dur="4390" fill="hold"/>
                                        <p:tgtEl>
                                          <p:spTgt spid="6"/>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nodeType="withEffect">
                                  <p:stCondLst>
                                    <p:cond delay="0"/>
                                  </p:stCondLst>
                                  <p:childTnLst>
                                    <p:animRot by="21600000">
                                      <p:cBhvr>
                                        <p:cTn id="14" dur="4000" fill="hold"/>
                                        <p:tgtEl>
                                          <p:spTgt spid="6"/>
                                        </p:tgtEl>
                                        <p:attrNameLst>
                                          <p:attrName>r</p:attrName>
                                        </p:attrNameLst>
                                      </p:cBhvr>
                                    </p:animRot>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4390" fill="hold"/>
                                        <p:tgtEl>
                                          <p:spTgt spid="7"/>
                                        </p:tgtEl>
                                        <p:attrNameLst>
                                          <p:attrName>ppt_x</p:attrName>
                                        </p:attrNameLst>
                                      </p:cBhvr>
                                      <p:tavLst>
                                        <p:tav tm="0">
                                          <p:val>
                                            <p:strVal val="1+#ppt_w/2"/>
                                          </p:val>
                                        </p:tav>
                                        <p:tav tm="100000">
                                          <p:val>
                                            <p:strVal val="#ppt_x"/>
                                          </p:val>
                                        </p:tav>
                                      </p:tavLst>
                                    </p:anim>
                                    <p:anim calcmode="lin" valueType="num">
                                      <p:cBhvr additive="base">
                                        <p:cTn id="18" dur="4390" fill="hold"/>
                                        <p:tgtEl>
                                          <p:spTgt spid="7"/>
                                        </p:tgtEl>
                                        <p:attrNameLst>
                                          <p:attrName>ppt_y</p:attrName>
                                        </p:attrNameLst>
                                      </p:cBhvr>
                                      <p:tavLst>
                                        <p:tav tm="0">
                                          <p:val>
                                            <p:strVal val="#ppt_y"/>
                                          </p:val>
                                        </p:tav>
                                        <p:tav tm="100000">
                                          <p:val>
                                            <p:strVal val="#ppt_y"/>
                                          </p:val>
                                        </p:tav>
                                      </p:tavLst>
                                    </p:anim>
                                  </p:childTnLst>
                                </p:cTn>
                              </p:par>
                              <p:par>
                                <p:cTn id="19" presetID="19" presetClass="entr" presetSubtype="5"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4390" fill="hold"/>
                                        <p:tgtEl>
                                          <p:spTgt spid="7"/>
                                        </p:tgtEl>
                                        <p:attrNameLst>
                                          <p:attrName>ppt_w</p:attrName>
                                        </p:attrNameLst>
                                      </p:cBhvr>
                                      <p:tavLst>
                                        <p:tav tm="0">
                                          <p:val>
                                            <p:strVal val="#ppt_w"/>
                                          </p:val>
                                        </p:tav>
                                        <p:tav tm="100000">
                                          <p:val>
                                            <p:strVal val="#ppt_w"/>
                                          </p:val>
                                        </p:tav>
                                      </p:tavLst>
                                    </p:anim>
                                    <p:anim calcmode="lin" valueType="num">
                                      <p:cBhvr>
                                        <p:cTn id="22" dur="4390" fill="hold"/>
                                        <p:tgtEl>
                                          <p:spTgt spid="7"/>
                                        </p:tgtEl>
                                        <p:attrNameLst>
                                          <p:attrName>ppt_h</p:attrName>
                                        </p:attrNameLst>
                                      </p:cBhvr>
                                      <p:tavLst>
                                        <p:tav tm="0" fmla="#ppt_h*sin(2.5*pi*$)">
                                          <p:val>
                                            <p:fltVal val="0"/>
                                          </p:val>
                                        </p:tav>
                                        <p:tav tm="100000">
                                          <p:val>
                                            <p:fltVal val="1"/>
                                          </p:val>
                                        </p:tav>
                                      </p:tavLst>
                                    </p:anim>
                                  </p:childTnLst>
                                </p:cTn>
                              </p:par>
                              <p:par>
                                <p:cTn id="23" presetID="8" presetClass="emph" presetSubtype="0" repeatCount="indefinite" fill="hold" nodeType="withEffect">
                                  <p:stCondLst>
                                    <p:cond delay="0"/>
                                  </p:stCondLst>
                                  <p:childTnLst>
                                    <p:animRot by="21600000">
                                      <p:cBhvr>
                                        <p:cTn id="24" dur="4000" fill="hold"/>
                                        <p:tgtEl>
                                          <p:spTgt spid="7"/>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4390" fill="hold"/>
                                        <p:tgtEl>
                                          <p:spTgt spid="8"/>
                                        </p:tgtEl>
                                        <p:attrNameLst>
                                          <p:attrName>ppt_x</p:attrName>
                                        </p:attrNameLst>
                                      </p:cBhvr>
                                      <p:tavLst>
                                        <p:tav tm="0">
                                          <p:val>
                                            <p:strVal val="1+#ppt_w/2"/>
                                          </p:val>
                                        </p:tav>
                                        <p:tav tm="100000">
                                          <p:val>
                                            <p:strVal val="#ppt_x"/>
                                          </p:val>
                                        </p:tav>
                                      </p:tavLst>
                                    </p:anim>
                                    <p:anim calcmode="lin" valueType="num">
                                      <p:cBhvr additive="base">
                                        <p:cTn id="28" dur="4390" fill="hold"/>
                                        <p:tgtEl>
                                          <p:spTgt spid="8"/>
                                        </p:tgtEl>
                                        <p:attrNameLst>
                                          <p:attrName>ppt_y</p:attrName>
                                        </p:attrNameLst>
                                      </p:cBhvr>
                                      <p:tavLst>
                                        <p:tav tm="0">
                                          <p:val>
                                            <p:strVal val="#ppt_y"/>
                                          </p:val>
                                        </p:tav>
                                        <p:tav tm="100000">
                                          <p:val>
                                            <p:strVal val="#ppt_y"/>
                                          </p:val>
                                        </p:tav>
                                      </p:tavLst>
                                    </p:anim>
                                  </p:childTnLst>
                                </p:cTn>
                              </p:par>
                              <p:par>
                                <p:cTn id="29" presetID="19" presetClass="entr" presetSubtype="5"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4390" fill="hold"/>
                                        <p:tgtEl>
                                          <p:spTgt spid="8"/>
                                        </p:tgtEl>
                                        <p:attrNameLst>
                                          <p:attrName>ppt_w</p:attrName>
                                        </p:attrNameLst>
                                      </p:cBhvr>
                                      <p:tavLst>
                                        <p:tav tm="0">
                                          <p:val>
                                            <p:strVal val="#ppt_w"/>
                                          </p:val>
                                        </p:tav>
                                        <p:tav tm="100000">
                                          <p:val>
                                            <p:strVal val="#ppt_w"/>
                                          </p:val>
                                        </p:tav>
                                      </p:tavLst>
                                    </p:anim>
                                    <p:anim calcmode="lin" valueType="num">
                                      <p:cBhvr>
                                        <p:cTn id="32" dur="4390" fill="hold"/>
                                        <p:tgtEl>
                                          <p:spTgt spid="8"/>
                                        </p:tgtEl>
                                        <p:attrNameLst>
                                          <p:attrName>ppt_h</p:attrName>
                                        </p:attrNameLst>
                                      </p:cBhvr>
                                      <p:tavLst>
                                        <p:tav tm="0" fmla="#ppt_h*sin(2.5*pi*$)">
                                          <p:val>
                                            <p:fltVal val="0"/>
                                          </p:val>
                                        </p:tav>
                                        <p:tav tm="100000">
                                          <p:val>
                                            <p:fltVal val="1"/>
                                          </p:val>
                                        </p:tav>
                                      </p:tavLst>
                                    </p:anim>
                                  </p:childTnLst>
                                </p:cTn>
                              </p:par>
                              <p:par>
                                <p:cTn id="33" presetID="8" presetClass="emph" presetSubtype="0" repeatCount="indefinite" fill="hold" nodeType="withEffect">
                                  <p:stCondLst>
                                    <p:cond delay="0"/>
                                  </p:stCondLst>
                                  <p:childTnLst>
                                    <p:animRot by="21600000">
                                      <p:cBhvr>
                                        <p:cTn id="34" dur="4000" fill="hold"/>
                                        <p:tgtEl>
                                          <p:spTgt spid="8"/>
                                        </p:tgtEl>
                                        <p:attrNameLst>
                                          <p:attrName>r</p:attrName>
                                        </p:attrNameLst>
                                      </p:cBhvr>
                                    </p:animRot>
                                  </p:childTnLst>
                                </p:cTn>
                              </p:par>
                              <p:par>
                                <p:cTn id="35" presetID="2" presetClass="entr" presetSubtype="2"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4390" fill="hold"/>
                                        <p:tgtEl>
                                          <p:spTgt spid="9"/>
                                        </p:tgtEl>
                                        <p:attrNameLst>
                                          <p:attrName>ppt_x</p:attrName>
                                        </p:attrNameLst>
                                      </p:cBhvr>
                                      <p:tavLst>
                                        <p:tav tm="0">
                                          <p:val>
                                            <p:strVal val="1+#ppt_w/2"/>
                                          </p:val>
                                        </p:tav>
                                        <p:tav tm="100000">
                                          <p:val>
                                            <p:strVal val="#ppt_x"/>
                                          </p:val>
                                        </p:tav>
                                      </p:tavLst>
                                    </p:anim>
                                    <p:anim calcmode="lin" valueType="num">
                                      <p:cBhvr additive="base">
                                        <p:cTn id="38" dur="4390" fill="hold"/>
                                        <p:tgtEl>
                                          <p:spTgt spid="9"/>
                                        </p:tgtEl>
                                        <p:attrNameLst>
                                          <p:attrName>ppt_y</p:attrName>
                                        </p:attrNameLst>
                                      </p:cBhvr>
                                      <p:tavLst>
                                        <p:tav tm="0">
                                          <p:val>
                                            <p:strVal val="#ppt_y"/>
                                          </p:val>
                                        </p:tav>
                                        <p:tav tm="100000">
                                          <p:val>
                                            <p:strVal val="#ppt_y"/>
                                          </p:val>
                                        </p:tav>
                                      </p:tavLst>
                                    </p:anim>
                                  </p:childTnLst>
                                </p:cTn>
                              </p:par>
                              <p:par>
                                <p:cTn id="39" presetID="19" presetClass="entr" presetSubtype="5"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4390" fill="hold"/>
                                        <p:tgtEl>
                                          <p:spTgt spid="9"/>
                                        </p:tgtEl>
                                        <p:attrNameLst>
                                          <p:attrName>ppt_w</p:attrName>
                                        </p:attrNameLst>
                                      </p:cBhvr>
                                      <p:tavLst>
                                        <p:tav tm="0">
                                          <p:val>
                                            <p:strVal val="#ppt_w"/>
                                          </p:val>
                                        </p:tav>
                                        <p:tav tm="100000">
                                          <p:val>
                                            <p:strVal val="#ppt_w"/>
                                          </p:val>
                                        </p:tav>
                                      </p:tavLst>
                                    </p:anim>
                                    <p:anim calcmode="lin" valueType="num">
                                      <p:cBhvr>
                                        <p:cTn id="42" dur="4390" fill="hold"/>
                                        <p:tgtEl>
                                          <p:spTgt spid="9"/>
                                        </p:tgtEl>
                                        <p:attrNameLst>
                                          <p:attrName>ppt_h</p:attrName>
                                        </p:attrNameLst>
                                      </p:cBhvr>
                                      <p:tavLst>
                                        <p:tav tm="0" fmla="#ppt_h*sin(2.5*pi*$)">
                                          <p:val>
                                            <p:fltVal val="0"/>
                                          </p:val>
                                        </p:tav>
                                        <p:tav tm="100000">
                                          <p:val>
                                            <p:fltVal val="1"/>
                                          </p:val>
                                        </p:tav>
                                      </p:tavLst>
                                    </p:anim>
                                  </p:childTnLst>
                                </p:cTn>
                              </p:par>
                              <p:par>
                                <p:cTn id="43" presetID="8" presetClass="emph" presetSubtype="0" repeatCount="indefinite" fill="hold" nodeType="withEffect">
                                  <p:stCondLst>
                                    <p:cond delay="0"/>
                                  </p:stCondLst>
                                  <p:childTnLst>
                                    <p:animRot by="21600000">
                                      <p:cBhvr>
                                        <p:cTn id="44" dur="4000" fill="hold"/>
                                        <p:tgtEl>
                                          <p:spTgt spid="9"/>
                                        </p:tgtEl>
                                        <p:attrNameLst>
                                          <p:attrName>r</p:attrName>
                                        </p:attrNameLst>
                                      </p:cBhvr>
                                    </p:animRot>
                                  </p:childTnLst>
                                </p:cTn>
                              </p:par>
                              <p:par>
                                <p:cTn id="45" presetID="2" presetClass="entr" presetSubtype="8" fill="hold" nodeType="withEffect">
                                  <p:stCondLst>
                                    <p:cond delay="0"/>
                                  </p:stCondLst>
                                  <p:childTnLst>
                                    <p:set>
                                      <p:cBhvr>
                                        <p:cTn id="46" dur="1" fill="hold">
                                          <p:stCondLst>
                                            <p:cond delay="0"/>
                                          </p:stCondLst>
                                        </p:cTn>
                                        <p:tgtEl>
                                          <p:spTgt spid="1026"/>
                                        </p:tgtEl>
                                        <p:attrNameLst>
                                          <p:attrName>style.visibility</p:attrName>
                                        </p:attrNameLst>
                                      </p:cBhvr>
                                      <p:to>
                                        <p:strVal val="visible"/>
                                      </p:to>
                                    </p:set>
                                    <p:anim calcmode="lin" valueType="num">
                                      <p:cBhvr additive="base">
                                        <p:cTn id="47" dur="4390" fill="hold"/>
                                        <p:tgtEl>
                                          <p:spTgt spid="1026"/>
                                        </p:tgtEl>
                                        <p:attrNameLst>
                                          <p:attrName>ppt_x</p:attrName>
                                        </p:attrNameLst>
                                      </p:cBhvr>
                                      <p:tavLst>
                                        <p:tav tm="0">
                                          <p:val>
                                            <p:strVal val="0-#ppt_w/2"/>
                                          </p:val>
                                        </p:tav>
                                        <p:tav tm="100000">
                                          <p:val>
                                            <p:strVal val="#ppt_x"/>
                                          </p:val>
                                        </p:tav>
                                      </p:tavLst>
                                    </p:anim>
                                    <p:anim calcmode="lin" valueType="num">
                                      <p:cBhvr additive="base">
                                        <p:cTn id="48" dur="4390" fill="hold"/>
                                        <p:tgtEl>
                                          <p:spTgt spid="1026"/>
                                        </p:tgtEl>
                                        <p:attrNameLst>
                                          <p:attrName>ppt_y</p:attrName>
                                        </p:attrNameLst>
                                      </p:cBhvr>
                                      <p:tavLst>
                                        <p:tav tm="0">
                                          <p:val>
                                            <p:strVal val="#ppt_y"/>
                                          </p:val>
                                        </p:tav>
                                        <p:tav tm="100000">
                                          <p:val>
                                            <p:strVal val="#ppt_y"/>
                                          </p:val>
                                        </p:tav>
                                      </p:tavLst>
                                    </p:anim>
                                  </p:childTnLst>
                                </p:cTn>
                              </p:par>
                              <p:par>
                                <p:cTn id="49" presetID="19" presetClass="entr" presetSubtype="5" fill="hold" nodeType="withEffect">
                                  <p:stCondLst>
                                    <p:cond delay="0"/>
                                  </p:stCondLst>
                                  <p:childTnLst>
                                    <p:set>
                                      <p:cBhvr>
                                        <p:cTn id="50" dur="1" fill="hold">
                                          <p:stCondLst>
                                            <p:cond delay="0"/>
                                          </p:stCondLst>
                                        </p:cTn>
                                        <p:tgtEl>
                                          <p:spTgt spid="1026"/>
                                        </p:tgtEl>
                                        <p:attrNameLst>
                                          <p:attrName>style.visibility</p:attrName>
                                        </p:attrNameLst>
                                      </p:cBhvr>
                                      <p:to>
                                        <p:strVal val="visible"/>
                                      </p:to>
                                    </p:set>
                                    <p:anim calcmode="lin" valueType="num">
                                      <p:cBhvr>
                                        <p:cTn id="51" dur="4390" fill="hold"/>
                                        <p:tgtEl>
                                          <p:spTgt spid="1026"/>
                                        </p:tgtEl>
                                        <p:attrNameLst>
                                          <p:attrName>ppt_w</p:attrName>
                                        </p:attrNameLst>
                                      </p:cBhvr>
                                      <p:tavLst>
                                        <p:tav tm="0">
                                          <p:val>
                                            <p:strVal val="#ppt_w"/>
                                          </p:val>
                                        </p:tav>
                                        <p:tav tm="100000">
                                          <p:val>
                                            <p:strVal val="#ppt_w"/>
                                          </p:val>
                                        </p:tav>
                                      </p:tavLst>
                                    </p:anim>
                                    <p:anim calcmode="lin" valueType="num">
                                      <p:cBhvr>
                                        <p:cTn id="52" dur="4390" fill="hold"/>
                                        <p:tgtEl>
                                          <p:spTgt spid="1026"/>
                                        </p:tgtEl>
                                        <p:attrNameLst>
                                          <p:attrName>ppt_h</p:attrName>
                                        </p:attrNameLst>
                                      </p:cBhvr>
                                      <p:tavLst>
                                        <p:tav tm="0" fmla="#ppt_h*sin(2.5*pi*$)">
                                          <p:val>
                                            <p:fltVal val="0"/>
                                          </p:val>
                                        </p:tav>
                                        <p:tav tm="100000">
                                          <p:val>
                                            <p:fltVal val="1"/>
                                          </p:val>
                                        </p:tav>
                                      </p:tavLst>
                                    </p:anim>
                                  </p:childTnLst>
                                </p:cTn>
                              </p:par>
                              <p:par>
                                <p:cTn id="53" presetID="8" presetClass="emph" presetSubtype="0" repeatCount="indefinite" fill="hold" nodeType="withEffect">
                                  <p:stCondLst>
                                    <p:cond delay="0"/>
                                  </p:stCondLst>
                                  <p:childTnLst>
                                    <p:animRot by="-21600000">
                                      <p:cBhvr>
                                        <p:cTn id="54" dur="4000" fill="hold"/>
                                        <p:tgtEl>
                                          <p:spTgt spid="1026"/>
                                        </p:tgtEl>
                                        <p:attrNameLst>
                                          <p:attrName>r</p:attrName>
                                        </p:attrNameLst>
                                      </p:cBhvr>
                                    </p:animRot>
                                  </p:childTnLst>
                                </p:cTn>
                              </p:par>
                              <p:par>
                                <p:cTn id="55" presetID="2" presetClass="entr" presetSubtype="8" fill="hold"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4390" fill="hold"/>
                                        <p:tgtEl>
                                          <p:spTgt spid="3"/>
                                        </p:tgtEl>
                                        <p:attrNameLst>
                                          <p:attrName>ppt_x</p:attrName>
                                        </p:attrNameLst>
                                      </p:cBhvr>
                                      <p:tavLst>
                                        <p:tav tm="0">
                                          <p:val>
                                            <p:strVal val="0-#ppt_w/2"/>
                                          </p:val>
                                        </p:tav>
                                        <p:tav tm="100000">
                                          <p:val>
                                            <p:strVal val="#ppt_x"/>
                                          </p:val>
                                        </p:tav>
                                      </p:tavLst>
                                    </p:anim>
                                    <p:anim calcmode="lin" valueType="num">
                                      <p:cBhvr additive="base">
                                        <p:cTn id="58" dur="4390" fill="hold"/>
                                        <p:tgtEl>
                                          <p:spTgt spid="3"/>
                                        </p:tgtEl>
                                        <p:attrNameLst>
                                          <p:attrName>ppt_y</p:attrName>
                                        </p:attrNameLst>
                                      </p:cBhvr>
                                      <p:tavLst>
                                        <p:tav tm="0">
                                          <p:val>
                                            <p:strVal val="#ppt_y"/>
                                          </p:val>
                                        </p:tav>
                                        <p:tav tm="100000">
                                          <p:val>
                                            <p:strVal val="#ppt_y"/>
                                          </p:val>
                                        </p:tav>
                                      </p:tavLst>
                                    </p:anim>
                                  </p:childTnLst>
                                </p:cTn>
                              </p:par>
                              <p:par>
                                <p:cTn id="59" presetID="19" presetClass="entr" presetSubtype="5" fill="hold" nodeType="with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p:cTn id="61" dur="4390" fill="hold"/>
                                        <p:tgtEl>
                                          <p:spTgt spid="3"/>
                                        </p:tgtEl>
                                        <p:attrNameLst>
                                          <p:attrName>ppt_w</p:attrName>
                                        </p:attrNameLst>
                                      </p:cBhvr>
                                      <p:tavLst>
                                        <p:tav tm="0">
                                          <p:val>
                                            <p:strVal val="#ppt_w"/>
                                          </p:val>
                                        </p:tav>
                                        <p:tav tm="100000">
                                          <p:val>
                                            <p:strVal val="#ppt_w"/>
                                          </p:val>
                                        </p:tav>
                                      </p:tavLst>
                                    </p:anim>
                                    <p:anim calcmode="lin" valueType="num">
                                      <p:cBhvr>
                                        <p:cTn id="62" dur="4390" fill="hold"/>
                                        <p:tgtEl>
                                          <p:spTgt spid="3"/>
                                        </p:tgtEl>
                                        <p:attrNameLst>
                                          <p:attrName>ppt_h</p:attrName>
                                        </p:attrNameLst>
                                      </p:cBhvr>
                                      <p:tavLst>
                                        <p:tav tm="0" fmla="#ppt_h*sin(2.5*pi*$)">
                                          <p:val>
                                            <p:fltVal val="0"/>
                                          </p:val>
                                        </p:tav>
                                        <p:tav tm="100000">
                                          <p:val>
                                            <p:fltVal val="1"/>
                                          </p:val>
                                        </p:tav>
                                      </p:tavLst>
                                    </p:anim>
                                  </p:childTnLst>
                                </p:cTn>
                              </p:par>
                              <p:par>
                                <p:cTn id="63" presetID="8" presetClass="emph" presetSubtype="0" repeatCount="indefinite" fill="hold" nodeType="withEffect">
                                  <p:stCondLst>
                                    <p:cond delay="0"/>
                                  </p:stCondLst>
                                  <p:childTnLst>
                                    <p:animRot by="-21600000">
                                      <p:cBhvr>
                                        <p:cTn id="64" dur="4000" fill="hold"/>
                                        <p:tgtEl>
                                          <p:spTgt spid="3"/>
                                        </p:tgtEl>
                                        <p:attrNameLst>
                                          <p:attrName>r</p:attrName>
                                        </p:attrNameLst>
                                      </p:cBhvr>
                                    </p:animRot>
                                  </p:childTnLst>
                                </p:cTn>
                              </p:par>
                              <p:par>
                                <p:cTn id="65" presetID="2" presetClass="entr" presetSubtype="8"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additive="base">
                                        <p:cTn id="67" dur="4390" fill="hold"/>
                                        <p:tgtEl>
                                          <p:spTgt spid="4"/>
                                        </p:tgtEl>
                                        <p:attrNameLst>
                                          <p:attrName>ppt_x</p:attrName>
                                        </p:attrNameLst>
                                      </p:cBhvr>
                                      <p:tavLst>
                                        <p:tav tm="0">
                                          <p:val>
                                            <p:strVal val="0-#ppt_w/2"/>
                                          </p:val>
                                        </p:tav>
                                        <p:tav tm="100000">
                                          <p:val>
                                            <p:strVal val="#ppt_x"/>
                                          </p:val>
                                        </p:tav>
                                      </p:tavLst>
                                    </p:anim>
                                    <p:anim calcmode="lin" valueType="num">
                                      <p:cBhvr additive="base">
                                        <p:cTn id="68" dur="4390" fill="hold"/>
                                        <p:tgtEl>
                                          <p:spTgt spid="4"/>
                                        </p:tgtEl>
                                        <p:attrNameLst>
                                          <p:attrName>ppt_y</p:attrName>
                                        </p:attrNameLst>
                                      </p:cBhvr>
                                      <p:tavLst>
                                        <p:tav tm="0">
                                          <p:val>
                                            <p:strVal val="#ppt_y"/>
                                          </p:val>
                                        </p:tav>
                                        <p:tav tm="100000">
                                          <p:val>
                                            <p:strVal val="#ppt_y"/>
                                          </p:val>
                                        </p:tav>
                                      </p:tavLst>
                                    </p:anim>
                                  </p:childTnLst>
                                </p:cTn>
                              </p:par>
                              <p:par>
                                <p:cTn id="69" presetID="19" presetClass="entr" presetSubtype="5"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4390" fill="hold"/>
                                        <p:tgtEl>
                                          <p:spTgt spid="4"/>
                                        </p:tgtEl>
                                        <p:attrNameLst>
                                          <p:attrName>ppt_w</p:attrName>
                                        </p:attrNameLst>
                                      </p:cBhvr>
                                      <p:tavLst>
                                        <p:tav tm="0">
                                          <p:val>
                                            <p:strVal val="#ppt_w"/>
                                          </p:val>
                                        </p:tav>
                                        <p:tav tm="100000">
                                          <p:val>
                                            <p:strVal val="#ppt_w"/>
                                          </p:val>
                                        </p:tav>
                                      </p:tavLst>
                                    </p:anim>
                                    <p:anim calcmode="lin" valueType="num">
                                      <p:cBhvr>
                                        <p:cTn id="72" dur="4390" fill="hold"/>
                                        <p:tgtEl>
                                          <p:spTgt spid="4"/>
                                        </p:tgtEl>
                                        <p:attrNameLst>
                                          <p:attrName>ppt_h</p:attrName>
                                        </p:attrNameLst>
                                      </p:cBhvr>
                                      <p:tavLst>
                                        <p:tav tm="0" fmla="#ppt_h*sin(2.5*pi*$)">
                                          <p:val>
                                            <p:fltVal val="0"/>
                                          </p:val>
                                        </p:tav>
                                        <p:tav tm="100000">
                                          <p:val>
                                            <p:fltVal val="1"/>
                                          </p:val>
                                        </p:tav>
                                      </p:tavLst>
                                    </p:anim>
                                  </p:childTnLst>
                                </p:cTn>
                              </p:par>
                              <p:par>
                                <p:cTn id="73" presetID="8" presetClass="emph" presetSubtype="0" repeatCount="indefinite" fill="hold" nodeType="withEffect">
                                  <p:stCondLst>
                                    <p:cond delay="0"/>
                                  </p:stCondLst>
                                  <p:childTnLst>
                                    <p:animRot by="-21600000">
                                      <p:cBhvr>
                                        <p:cTn id="74" dur="4000" fill="hold"/>
                                        <p:tgtEl>
                                          <p:spTgt spid="4"/>
                                        </p:tgtEl>
                                        <p:attrNameLst>
                                          <p:attrName>r</p:attrName>
                                        </p:attrNameLst>
                                      </p:cBhvr>
                                    </p:animRot>
                                  </p:childTnLst>
                                </p:cTn>
                              </p:par>
                              <p:par>
                                <p:cTn id="75" presetID="2" presetClass="entr" presetSubtype="8" fill="hold"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additive="base">
                                        <p:cTn id="77" dur="4390" fill="hold"/>
                                        <p:tgtEl>
                                          <p:spTgt spid="5"/>
                                        </p:tgtEl>
                                        <p:attrNameLst>
                                          <p:attrName>ppt_x</p:attrName>
                                        </p:attrNameLst>
                                      </p:cBhvr>
                                      <p:tavLst>
                                        <p:tav tm="0">
                                          <p:val>
                                            <p:strVal val="0-#ppt_w/2"/>
                                          </p:val>
                                        </p:tav>
                                        <p:tav tm="100000">
                                          <p:val>
                                            <p:strVal val="#ppt_x"/>
                                          </p:val>
                                        </p:tav>
                                      </p:tavLst>
                                    </p:anim>
                                    <p:anim calcmode="lin" valueType="num">
                                      <p:cBhvr additive="base">
                                        <p:cTn id="78" dur="4390" fill="hold"/>
                                        <p:tgtEl>
                                          <p:spTgt spid="5"/>
                                        </p:tgtEl>
                                        <p:attrNameLst>
                                          <p:attrName>ppt_y</p:attrName>
                                        </p:attrNameLst>
                                      </p:cBhvr>
                                      <p:tavLst>
                                        <p:tav tm="0">
                                          <p:val>
                                            <p:strVal val="#ppt_y"/>
                                          </p:val>
                                        </p:tav>
                                        <p:tav tm="100000">
                                          <p:val>
                                            <p:strVal val="#ppt_y"/>
                                          </p:val>
                                        </p:tav>
                                      </p:tavLst>
                                    </p:anim>
                                  </p:childTnLst>
                                </p:cTn>
                              </p:par>
                              <p:par>
                                <p:cTn id="79" presetID="19" presetClass="entr" presetSubtype="5" fill="hold"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p:cTn id="81" dur="4390" fill="hold"/>
                                        <p:tgtEl>
                                          <p:spTgt spid="5"/>
                                        </p:tgtEl>
                                        <p:attrNameLst>
                                          <p:attrName>ppt_w</p:attrName>
                                        </p:attrNameLst>
                                      </p:cBhvr>
                                      <p:tavLst>
                                        <p:tav tm="0">
                                          <p:val>
                                            <p:strVal val="#ppt_w"/>
                                          </p:val>
                                        </p:tav>
                                        <p:tav tm="100000">
                                          <p:val>
                                            <p:strVal val="#ppt_w"/>
                                          </p:val>
                                        </p:tav>
                                      </p:tavLst>
                                    </p:anim>
                                    <p:anim calcmode="lin" valueType="num">
                                      <p:cBhvr>
                                        <p:cTn id="82" dur="4390" fill="hold"/>
                                        <p:tgtEl>
                                          <p:spTgt spid="5"/>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nodeType="withEffect">
                                  <p:stCondLst>
                                    <p:cond delay="0"/>
                                  </p:stCondLst>
                                  <p:childTnLst>
                                    <p:animRot by="-21600000">
                                      <p:cBhvr>
                                        <p:cTn id="84" dur="4000" fill="hold"/>
                                        <p:tgtEl>
                                          <p:spTgt spid="5"/>
                                        </p:tgtEl>
                                        <p:attrNameLst>
                                          <p:attrName>r</p:attrName>
                                        </p:attrNameLst>
                                      </p:cBhvr>
                                    </p:animRot>
                                  </p:childTnLst>
                                </p:cTn>
                              </p:par>
                              <p:par>
                                <p:cTn id="85" presetID="2" presetClass="exit" presetSubtype="2" fill="hold" nodeType="withEffect">
                                  <p:stCondLst>
                                    <p:cond delay="0"/>
                                  </p:stCondLst>
                                  <p:childTnLst>
                                    <p:anim calcmode="lin" valueType="num">
                                      <p:cBhvr additive="base">
                                        <p:cTn id="86" dur="4390"/>
                                        <p:tgtEl>
                                          <p:spTgt spid="6"/>
                                        </p:tgtEl>
                                        <p:attrNameLst>
                                          <p:attrName>ppt_x</p:attrName>
                                        </p:attrNameLst>
                                      </p:cBhvr>
                                      <p:tavLst>
                                        <p:tav tm="0">
                                          <p:val>
                                            <p:strVal val="ppt_x"/>
                                          </p:val>
                                        </p:tav>
                                        <p:tav tm="100000">
                                          <p:val>
                                            <p:strVal val="1+ppt_w/2"/>
                                          </p:val>
                                        </p:tav>
                                      </p:tavLst>
                                    </p:anim>
                                    <p:anim calcmode="lin" valueType="num">
                                      <p:cBhvr additive="base">
                                        <p:cTn id="87" dur="4390"/>
                                        <p:tgtEl>
                                          <p:spTgt spid="6"/>
                                        </p:tgtEl>
                                        <p:attrNameLst>
                                          <p:attrName>ppt_y</p:attrName>
                                        </p:attrNameLst>
                                      </p:cBhvr>
                                      <p:tavLst>
                                        <p:tav tm="0">
                                          <p:val>
                                            <p:strVal val="ppt_y"/>
                                          </p:val>
                                        </p:tav>
                                        <p:tav tm="100000">
                                          <p:val>
                                            <p:strVal val="ppt_y"/>
                                          </p:val>
                                        </p:tav>
                                      </p:tavLst>
                                    </p:anim>
                                    <p:set>
                                      <p:cBhvr>
                                        <p:cTn id="88" dur="1" fill="hold">
                                          <p:stCondLst>
                                            <p:cond delay="4389"/>
                                          </p:stCondLst>
                                        </p:cTn>
                                        <p:tgtEl>
                                          <p:spTgt spid="6"/>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4390"/>
                                        <p:tgtEl>
                                          <p:spTgt spid="7"/>
                                        </p:tgtEl>
                                        <p:attrNameLst>
                                          <p:attrName>ppt_x</p:attrName>
                                        </p:attrNameLst>
                                      </p:cBhvr>
                                      <p:tavLst>
                                        <p:tav tm="0">
                                          <p:val>
                                            <p:strVal val="ppt_x"/>
                                          </p:val>
                                        </p:tav>
                                        <p:tav tm="100000">
                                          <p:val>
                                            <p:strVal val="1+ppt_w/2"/>
                                          </p:val>
                                        </p:tav>
                                      </p:tavLst>
                                    </p:anim>
                                    <p:anim calcmode="lin" valueType="num">
                                      <p:cBhvr additive="base">
                                        <p:cTn id="91" dur="4390"/>
                                        <p:tgtEl>
                                          <p:spTgt spid="7"/>
                                        </p:tgtEl>
                                        <p:attrNameLst>
                                          <p:attrName>ppt_y</p:attrName>
                                        </p:attrNameLst>
                                      </p:cBhvr>
                                      <p:tavLst>
                                        <p:tav tm="0">
                                          <p:val>
                                            <p:strVal val="ppt_y"/>
                                          </p:val>
                                        </p:tav>
                                        <p:tav tm="100000">
                                          <p:val>
                                            <p:strVal val="ppt_y"/>
                                          </p:val>
                                        </p:tav>
                                      </p:tavLst>
                                    </p:anim>
                                    <p:set>
                                      <p:cBhvr>
                                        <p:cTn id="92" dur="1" fill="hold">
                                          <p:stCondLst>
                                            <p:cond delay="4389"/>
                                          </p:stCondLst>
                                        </p:cTn>
                                        <p:tgtEl>
                                          <p:spTgt spid="7"/>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4390"/>
                                        <p:tgtEl>
                                          <p:spTgt spid="8"/>
                                        </p:tgtEl>
                                        <p:attrNameLst>
                                          <p:attrName>ppt_x</p:attrName>
                                        </p:attrNameLst>
                                      </p:cBhvr>
                                      <p:tavLst>
                                        <p:tav tm="0">
                                          <p:val>
                                            <p:strVal val="ppt_x"/>
                                          </p:val>
                                        </p:tav>
                                        <p:tav tm="100000">
                                          <p:val>
                                            <p:strVal val="1+ppt_w/2"/>
                                          </p:val>
                                        </p:tav>
                                      </p:tavLst>
                                    </p:anim>
                                    <p:anim calcmode="lin" valueType="num">
                                      <p:cBhvr additive="base">
                                        <p:cTn id="95" dur="4390"/>
                                        <p:tgtEl>
                                          <p:spTgt spid="8"/>
                                        </p:tgtEl>
                                        <p:attrNameLst>
                                          <p:attrName>ppt_y</p:attrName>
                                        </p:attrNameLst>
                                      </p:cBhvr>
                                      <p:tavLst>
                                        <p:tav tm="0">
                                          <p:val>
                                            <p:strVal val="ppt_y"/>
                                          </p:val>
                                        </p:tav>
                                        <p:tav tm="100000">
                                          <p:val>
                                            <p:strVal val="ppt_y"/>
                                          </p:val>
                                        </p:tav>
                                      </p:tavLst>
                                    </p:anim>
                                    <p:set>
                                      <p:cBhvr>
                                        <p:cTn id="96" dur="1" fill="hold">
                                          <p:stCondLst>
                                            <p:cond delay="4389"/>
                                          </p:stCondLst>
                                        </p:cTn>
                                        <p:tgtEl>
                                          <p:spTgt spid="8"/>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4390"/>
                                        <p:tgtEl>
                                          <p:spTgt spid="9"/>
                                        </p:tgtEl>
                                        <p:attrNameLst>
                                          <p:attrName>ppt_x</p:attrName>
                                        </p:attrNameLst>
                                      </p:cBhvr>
                                      <p:tavLst>
                                        <p:tav tm="0">
                                          <p:val>
                                            <p:strVal val="ppt_x"/>
                                          </p:val>
                                        </p:tav>
                                        <p:tav tm="100000">
                                          <p:val>
                                            <p:strVal val="1+ppt_w/2"/>
                                          </p:val>
                                        </p:tav>
                                      </p:tavLst>
                                    </p:anim>
                                    <p:anim calcmode="lin" valueType="num">
                                      <p:cBhvr additive="base">
                                        <p:cTn id="99" dur="4390"/>
                                        <p:tgtEl>
                                          <p:spTgt spid="9"/>
                                        </p:tgtEl>
                                        <p:attrNameLst>
                                          <p:attrName>ppt_y</p:attrName>
                                        </p:attrNameLst>
                                      </p:cBhvr>
                                      <p:tavLst>
                                        <p:tav tm="0">
                                          <p:val>
                                            <p:strVal val="ppt_y"/>
                                          </p:val>
                                        </p:tav>
                                        <p:tav tm="100000">
                                          <p:val>
                                            <p:strVal val="ppt_y"/>
                                          </p:val>
                                        </p:tav>
                                      </p:tavLst>
                                    </p:anim>
                                    <p:set>
                                      <p:cBhvr>
                                        <p:cTn id="100" dur="1" fill="hold">
                                          <p:stCondLst>
                                            <p:cond delay="4389"/>
                                          </p:stCondLst>
                                        </p:cTn>
                                        <p:tgtEl>
                                          <p:spTgt spid="9"/>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4390"/>
                                        <p:tgtEl>
                                          <p:spTgt spid="1026"/>
                                        </p:tgtEl>
                                        <p:attrNameLst>
                                          <p:attrName>ppt_x</p:attrName>
                                        </p:attrNameLst>
                                      </p:cBhvr>
                                      <p:tavLst>
                                        <p:tav tm="0">
                                          <p:val>
                                            <p:strVal val="ppt_x"/>
                                          </p:val>
                                        </p:tav>
                                        <p:tav tm="100000">
                                          <p:val>
                                            <p:strVal val="0-ppt_w/2"/>
                                          </p:val>
                                        </p:tav>
                                      </p:tavLst>
                                    </p:anim>
                                    <p:anim calcmode="lin" valueType="num">
                                      <p:cBhvr additive="base">
                                        <p:cTn id="103" dur="4390"/>
                                        <p:tgtEl>
                                          <p:spTgt spid="1026"/>
                                        </p:tgtEl>
                                        <p:attrNameLst>
                                          <p:attrName>ppt_y</p:attrName>
                                        </p:attrNameLst>
                                      </p:cBhvr>
                                      <p:tavLst>
                                        <p:tav tm="0">
                                          <p:val>
                                            <p:strVal val="ppt_y"/>
                                          </p:val>
                                        </p:tav>
                                        <p:tav tm="100000">
                                          <p:val>
                                            <p:strVal val="ppt_y"/>
                                          </p:val>
                                        </p:tav>
                                      </p:tavLst>
                                    </p:anim>
                                    <p:set>
                                      <p:cBhvr>
                                        <p:cTn id="104" dur="1" fill="hold">
                                          <p:stCondLst>
                                            <p:cond delay="4389"/>
                                          </p:stCondLst>
                                        </p:cTn>
                                        <p:tgtEl>
                                          <p:spTgt spid="1026"/>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4390"/>
                                        <p:tgtEl>
                                          <p:spTgt spid="3"/>
                                        </p:tgtEl>
                                        <p:attrNameLst>
                                          <p:attrName>ppt_x</p:attrName>
                                        </p:attrNameLst>
                                      </p:cBhvr>
                                      <p:tavLst>
                                        <p:tav tm="0">
                                          <p:val>
                                            <p:strVal val="ppt_x"/>
                                          </p:val>
                                        </p:tav>
                                        <p:tav tm="100000">
                                          <p:val>
                                            <p:strVal val="0-ppt_w/2"/>
                                          </p:val>
                                        </p:tav>
                                      </p:tavLst>
                                    </p:anim>
                                    <p:anim calcmode="lin" valueType="num">
                                      <p:cBhvr additive="base">
                                        <p:cTn id="107" dur="4390"/>
                                        <p:tgtEl>
                                          <p:spTgt spid="3"/>
                                        </p:tgtEl>
                                        <p:attrNameLst>
                                          <p:attrName>ppt_y</p:attrName>
                                        </p:attrNameLst>
                                      </p:cBhvr>
                                      <p:tavLst>
                                        <p:tav tm="0">
                                          <p:val>
                                            <p:strVal val="ppt_y"/>
                                          </p:val>
                                        </p:tav>
                                        <p:tav tm="100000">
                                          <p:val>
                                            <p:strVal val="ppt_y"/>
                                          </p:val>
                                        </p:tav>
                                      </p:tavLst>
                                    </p:anim>
                                    <p:set>
                                      <p:cBhvr>
                                        <p:cTn id="108" dur="1" fill="hold">
                                          <p:stCondLst>
                                            <p:cond delay="4389"/>
                                          </p:stCondLst>
                                        </p:cTn>
                                        <p:tgtEl>
                                          <p:spTgt spid="3"/>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4390"/>
                                        <p:tgtEl>
                                          <p:spTgt spid="4"/>
                                        </p:tgtEl>
                                        <p:attrNameLst>
                                          <p:attrName>ppt_x</p:attrName>
                                        </p:attrNameLst>
                                      </p:cBhvr>
                                      <p:tavLst>
                                        <p:tav tm="0">
                                          <p:val>
                                            <p:strVal val="ppt_x"/>
                                          </p:val>
                                        </p:tav>
                                        <p:tav tm="100000">
                                          <p:val>
                                            <p:strVal val="0-ppt_w/2"/>
                                          </p:val>
                                        </p:tav>
                                      </p:tavLst>
                                    </p:anim>
                                    <p:anim calcmode="lin" valueType="num">
                                      <p:cBhvr additive="base">
                                        <p:cTn id="111" dur="4390"/>
                                        <p:tgtEl>
                                          <p:spTgt spid="4"/>
                                        </p:tgtEl>
                                        <p:attrNameLst>
                                          <p:attrName>ppt_y</p:attrName>
                                        </p:attrNameLst>
                                      </p:cBhvr>
                                      <p:tavLst>
                                        <p:tav tm="0">
                                          <p:val>
                                            <p:strVal val="ppt_y"/>
                                          </p:val>
                                        </p:tav>
                                        <p:tav tm="100000">
                                          <p:val>
                                            <p:strVal val="ppt_y"/>
                                          </p:val>
                                        </p:tav>
                                      </p:tavLst>
                                    </p:anim>
                                    <p:set>
                                      <p:cBhvr>
                                        <p:cTn id="112" dur="1" fill="hold">
                                          <p:stCondLst>
                                            <p:cond delay="4389"/>
                                          </p:stCondLst>
                                        </p:cTn>
                                        <p:tgtEl>
                                          <p:spTgt spid="4"/>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4390"/>
                                        <p:tgtEl>
                                          <p:spTgt spid="5"/>
                                        </p:tgtEl>
                                        <p:attrNameLst>
                                          <p:attrName>ppt_x</p:attrName>
                                        </p:attrNameLst>
                                      </p:cBhvr>
                                      <p:tavLst>
                                        <p:tav tm="0">
                                          <p:val>
                                            <p:strVal val="ppt_x"/>
                                          </p:val>
                                        </p:tav>
                                        <p:tav tm="100000">
                                          <p:val>
                                            <p:strVal val="0-ppt_w/2"/>
                                          </p:val>
                                        </p:tav>
                                      </p:tavLst>
                                    </p:anim>
                                    <p:anim calcmode="lin" valueType="num">
                                      <p:cBhvr additive="base">
                                        <p:cTn id="115" dur="4390"/>
                                        <p:tgtEl>
                                          <p:spTgt spid="5"/>
                                        </p:tgtEl>
                                        <p:attrNameLst>
                                          <p:attrName>ppt_y</p:attrName>
                                        </p:attrNameLst>
                                      </p:cBhvr>
                                      <p:tavLst>
                                        <p:tav tm="0">
                                          <p:val>
                                            <p:strVal val="ppt_y"/>
                                          </p:val>
                                        </p:tav>
                                        <p:tav tm="100000">
                                          <p:val>
                                            <p:strVal val="ppt_y"/>
                                          </p:val>
                                        </p:tav>
                                      </p:tavLst>
                                    </p:anim>
                                    <p:set>
                                      <p:cBhvr>
                                        <p:cTn id="116" dur="1" fill="hold">
                                          <p:stCondLst>
                                            <p:cond delay="4389"/>
                                          </p:stCondLst>
                                        </p:cTn>
                                        <p:tgtEl>
                                          <p:spTgt spid="5"/>
                                        </p:tgtEl>
                                        <p:attrNameLst>
                                          <p:attrName>style.visibility</p:attrName>
                                        </p:attrNameLst>
                                      </p:cBhvr>
                                      <p:to>
                                        <p:strVal val="hidden"/>
                                      </p:to>
                                    </p:set>
                                  </p:childTnLst>
                                </p:cTn>
                              </p:par>
                              <p:par>
                                <p:cTn id="117" presetID="23" presetClass="entr" presetSubtype="272" fill="hold" nodeType="withEffect">
                                  <p:stCondLst>
                                    <p:cond delay="1150"/>
                                  </p:stCondLst>
                                  <p:childTnLst>
                                    <p:set>
                                      <p:cBhvr>
                                        <p:cTn id="118" dur="1" fill="hold">
                                          <p:stCondLst>
                                            <p:cond delay="0"/>
                                          </p:stCondLst>
                                        </p:cTn>
                                        <p:tgtEl>
                                          <p:spTgt spid="11"/>
                                        </p:tgtEl>
                                        <p:attrNameLst>
                                          <p:attrName>style.visibility</p:attrName>
                                        </p:attrNameLst>
                                      </p:cBhvr>
                                      <p:to>
                                        <p:strVal val="visible"/>
                                      </p:to>
                                    </p:set>
                                    <p:anim calcmode="lin" valueType="num">
                                      <p:cBhvr>
                                        <p:cTn id="119" dur="2600" fill="hold"/>
                                        <p:tgtEl>
                                          <p:spTgt spid="11"/>
                                        </p:tgtEl>
                                        <p:attrNameLst>
                                          <p:attrName>ppt_w</p:attrName>
                                        </p:attrNameLst>
                                      </p:cBhvr>
                                      <p:tavLst>
                                        <p:tav tm="0">
                                          <p:val>
                                            <p:strVal val="2/3*#ppt_w"/>
                                          </p:val>
                                        </p:tav>
                                        <p:tav tm="100000">
                                          <p:val>
                                            <p:strVal val="#ppt_w"/>
                                          </p:val>
                                        </p:tav>
                                      </p:tavLst>
                                    </p:anim>
                                    <p:anim calcmode="lin" valueType="num">
                                      <p:cBhvr>
                                        <p:cTn id="120" dur="2600" fill="hold"/>
                                        <p:tgtEl>
                                          <p:spTgt spid="11"/>
                                        </p:tgtEl>
                                        <p:attrNameLst>
                                          <p:attrName>ppt_h</p:attrName>
                                        </p:attrNameLst>
                                      </p:cBhvr>
                                      <p:tavLst>
                                        <p:tav tm="0">
                                          <p:val>
                                            <p:strVal val="2/3*#ppt_h"/>
                                          </p:val>
                                        </p:tav>
                                        <p:tav tm="100000">
                                          <p:val>
                                            <p:strVal val="#ppt_h"/>
                                          </p:val>
                                        </p:tav>
                                      </p:tavLst>
                                    </p:anim>
                                  </p:childTnLst>
                                </p:cTn>
                              </p:par>
                              <p:par>
                                <p:cTn id="121" presetID="16" presetClass="entr" presetSubtype="37" fill="hold" nodeType="withEffect">
                                  <p:stCondLst>
                                    <p:cond delay="1150"/>
                                  </p:stCondLst>
                                  <p:childTnLst>
                                    <p:set>
                                      <p:cBhvr>
                                        <p:cTn id="122" dur="1" fill="hold">
                                          <p:stCondLst>
                                            <p:cond delay="0"/>
                                          </p:stCondLst>
                                        </p:cTn>
                                        <p:tgtEl>
                                          <p:spTgt spid="11"/>
                                        </p:tgtEl>
                                        <p:attrNameLst>
                                          <p:attrName>style.visibility</p:attrName>
                                        </p:attrNameLst>
                                      </p:cBhvr>
                                      <p:to>
                                        <p:strVal val="visible"/>
                                      </p:to>
                                    </p:set>
                                    <p:animEffect transition="in" filter="barn(outVertical)">
                                      <p:cBhvr>
                                        <p:cTn id="123" dur="2600"/>
                                        <p:tgtEl>
                                          <p:spTgt spid="11"/>
                                        </p:tgtEl>
                                      </p:cBhvr>
                                    </p:animEffect>
                                  </p:childTnLst>
                                </p:cTn>
                              </p:par>
                              <p:par>
                                <p:cTn id="124" presetID="9" presetClass="emph" presetSubtype="0" grpId="0" nodeType="withEffect">
                                  <p:stCondLst>
                                    <p:cond delay="0"/>
                                  </p:stCondLst>
                                  <p:childTnLst>
                                    <p:set>
                                      <p:cBhvr rctx="PPT">
                                        <p:cTn id="125" dur="indefinite"/>
                                        <p:tgtEl>
                                          <p:spTgt spid="12"/>
                                        </p:tgtEl>
                                        <p:attrNameLst>
                                          <p:attrName>style.opacity</p:attrName>
                                        </p:attrNameLst>
                                      </p:cBhvr>
                                      <p:to>
                                        <p:strVal val="0"/>
                                      </p:to>
                                    </p:set>
                                    <p:animEffect filter="image" prLst="opacity: 0">
                                      <p:cBhvr rctx="IE">
                                        <p:cTn id="126"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a:off x="9838" y="0"/>
            <a:ext cx="9134161" cy="5143500"/>
          </a:xfrm>
          <a:prstGeom prst="rect">
            <a:avLst/>
          </a:prstGeom>
          <a:gradFill>
            <a:gsLst>
              <a:gs pos="2000">
                <a:schemeClr val="tx1"/>
              </a:gs>
              <a:gs pos="10000">
                <a:schemeClr val="bg1"/>
              </a:gs>
              <a:gs pos="9300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7588" y="0"/>
            <a:ext cx="9144000" cy="5124086"/>
          </a:xfrm>
          <a:prstGeom prst="rect">
            <a:avLst/>
          </a:prstGeom>
          <a:noFill/>
          <a:ln>
            <a:noFill/>
          </a:ln>
        </p:spPr>
      </p:pic>
      <p:pic>
        <p:nvPicPr>
          <p:cNvPr id="3" name="2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24086"/>
          </a:xfrm>
          <a:prstGeom prst="rect">
            <a:avLst/>
          </a:prstGeom>
          <a:noFill/>
          <a:ln>
            <a:noFill/>
          </a:ln>
        </p:spPr>
      </p:pic>
      <p:grpSp>
        <p:nvGrpSpPr>
          <p:cNvPr id="4" name="3 Grupo"/>
          <p:cNvGrpSpPr/>
          <p:nvPr/>
        </p:nvGrpSpPr>
        <p:grpSpPr>
          <a:xfrm>
            <a:off x="2699792" y="699542"/>
            <a:ext cx="3744416" cy="3672408"/>
            <a:chOff x="2699792" y="699542"/>
            <a:chExt cx="3744416" cy="3672408"/>
          </a:xfrm>
          <a:scene3d>
            <a:camera prst="orthographicFront"/>
            <a:lightRig rig="threePt" dir="t"/>
          </a:scene3d>
        </p:grpSpPr>
        <p:sp>
          <p:nvSpPr>
            <p:cNvPr id="5" name="4 Estrella de 12 puntas"/>
            <p:cNvSpPr/>
            <p:nvPr/>
          </p:nvSpPr>
          <p:spPr>
            <a:xfrm>
              <a:off x="2699792" y="699542"/>
              <a:ext cx="3744416" cy="3672408"/>
            </a:xfrm>
            <a:prstGeom prst="star12">
              <a:avLst>
                <a:gd name="adj" fmla="val 44986"/>
              </a:avLst>
            </a:prstGeom>
            <a:noFill/>
            <a:ln w="19050">
              <a:solidFill>
                <a:srgbClr val="F0906A"/>
              </a:soli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strella de 12 puntas"/>
            <p:cNvSpPr/>
            <p:nvPr/>
          </p:nvSpPr>
          <p:spPr>
            <a:xfrm>
              <a:off x="3131840" y="1131590"/>
              <a:ext cx="2880320" cy="2880320"/>
            </a:xfrm>
            <a:prstGeom prst="star12">
              <a:avLst>
                <a:gd name="adj" fmla="val 44986"/>
              </a:avLst>
            </a:prstGeom>
            <a:noFill/>
            <a:ln w="19050">
              <a:solidFill>
                <a:srgbClr val="F0906A"/>
              </a:soli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strella de 12 puntas"/>
            <p:cNvSpPr/>
            <p:nvPr/>
          </p:nvSpPr>
          <p:spPr>
            <a:xfrm>
              <a:off x="3491880" y="1563638"/>
              <a:ext cx="2160240" cy="2016224"/>
            </a:xfrm>
            <a:prstGeom prst="star12">
              <a:avLst>
                <a:gd name="adj" fmla="val 44986"/>
              </a:avLst>
            </a:prstGeom>
            <a:noFill/>
            <a:ln w="19050">
              <a:solidFill>
                <a:srgbClr val="F0906A"/>
              </a:soli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 name="7 Grupo"/>
          <p:cNvGrpSpPr/>
          <p:nvPr/>
        </p:nvGrpSpPr>
        <p:grpSpPr>
          <a:xfrm>
            <a:off x="2700000" y="720000"/>
            <a:ext cx="3744416" cy="3672408"/>
            <a:chOff x="2699792" y="699542"/>
            <a:chExt cx="3744416" cy="3672408"/>
          </a:xfrm>
          <a:scene3d>
            <a:camera prst="orthographicFront"/>
            <a:lightRig rig="threePt" dir="t"/>
          </a:scene3d>
        </p:grpSpPr>
        <p:sp>
          <p:nvSpPr>
            <p:cNvPr id="9" name="8 Estrella de 12 puntas"/>
            <p:cNvSpPr/>
            <p:nvPr/>
          </p:nvSpPr>
          <p:spPr>
            <a:xfrm>
              <a:off x="2699792" y="699542"/>
              <a:ext cx="3744416" cy="3672408"/>
            </a:xfrm>
            <a:prstGeom prst="star12">
              <a:avLst>
                <a:gd name="adj" fmla="val 44986"/>
              </a:avLst>
            </a:prstGeom>
            <a:noFill/>
            <a:ln w="19050">
              <a:solidFill>
                <a:srgbClr val="F0906A"/>
              </a:soli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strella de 12 puntas"/>
            <p:cNvSpPr/>
            <p:nvPr/>
          </p:nvSpPr>
          <p:spPr>
            <a:xfrm>
              <a:off x="3131840" y="1131590"/>
              <a:ext cx="2880320" cy="2880320"/>
            </a:xfrm>
            <a:prstGeom prst="star12">
              <a:avLst>
                <a:gd name="adj" fmla="val 44986"/>
              </a:avLst>
            </a:prstGeom>
            <a:noFill/>
            <a:ln w="19050">
              <a:solidFill>
                <a:srgbClr val="F0906A"/>
              </a:soli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12 puntas"/>
            <p:cNvSpPr/>
            <p:nvPr/>
          </p:nvSpPr>
          <p:spPr>
            <a:xfrm>
              <a:off x="3491880" y="1563638"/>
              <a:ext cx="2160240" cy="2016224"/>
            </a:xfrm>
            <a:prstGeom prst="star12">
              <a:avLst>
                <a:gd name="adj" fmla="val 44986"/>
              </a:avLst>
            </a:prstGeom>
            <a:noFill/>
            <a:ln w="19050">
              <a:solidFill>
                <a:srgbClr val="F0906A"/>
              </a:soli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a:off x="2700000" y="699542"/>
            <a:ext cx="3744416" cy="3672408"/>
            <a:chOff x="2699792" y="699542"/>
            <a:chExt cx="3744416" cy="3672408"/>
          </a:xfrm>
          <a:scene3d>
            <a:camera prst="orthographicFront"/>
            <a:lightRig rig="threePt" dir="t"/>
          </a:scene3d>
        </p:grpSpPr>
        <p:sp>
          <p:nvSpPr>
            <p:cNvPr id="13" name="12 Estrella de 12 puntas"/>
            <p:cNvSpPr/>
            <p:nvPr/>
          </p:nvSpPr>
          <p:spPr>
            <a:xfrm>
              <a:off x="2699792" y="699542"/>
              <a:ext cx="3744416" cy="3672408"/>
            </a:xfrm>
            <a:prstGeom prst="star12">
              <a:avLst>
                <a:gd name="adj" fmla="val 44986"/>
              </a:avLst>
            </a:prstGeom>
            <a:noFill/>
            <a:ln w="19050">
              <a:solidFill>
                <a:srgbClr val="F0906A"/>
              </a:soli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strella de 12 puntas"/>
            <p:cNvSpPr/>
            <p:nvPr/>
          </p:nvSpPr>
          <p:spPr>
            <a:xfrm>
              <a:off x="3131840" y="1131590"/>
              <a:ext cx="2880320" cy="2880320"/>
            </a:xfrm>
            <a:prstGeom prst="star12">
              <a:avLst>
                <a:gd name="adj" fmla="val 44986"/>
              </a:avLst>
            </a:prstGeom>
            <a:noFill/>
            <a:ln w="19050">
              <a:solidFill>
                <a:srgbClr val="F0906A"/>
              </a:soli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strella de 12 puntas"/>
            <p:cNvSpPr/>
            <p:nvPr/>
          </p:nvSpPr>
          <p:spPr>
            <a:xfrm>
              <a:off x="3491880" y="1563638"/>
              <a:ext cx="2160240" cy="2016224"/>
            </a:xfrm>
            <a:prstGeom prst="star12">
              <a:avLst>
                <a:gd name="adj" fmla="val 44986"/>
              </a:avLst>
            </a:prstGeom>
            <a:noFill/>
            <a:ln w="19050">
              <a:solidFill>
                <a:srgbClr val="F0906A"/>
              </a:soli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7" name="16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79271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500" fill="hold"/>
                                        <p:tgtEl>
                                          <p:spTgt spid="4"/>
                                        </p:tgtEl>
                                        <p:attrNameLst>
                                          <p:attrName>ppt_w</p:attrName>
                                        </p:attrNameLst>
                                      </p:cBhvr>
                                      <p:tavLst>
                                        <p:tav tm="0">
                                          <p:val>
                                            <p:strVal val="4*#ppt_w"/>
                                          </p:val>
                                        </p:tav>
                                        <p:tav tm="100000">
                                          <p:val>
                                            <p:strVal val="#ppt_w"/>
                                          </p:val>
                                        </p:tav>
                                      </p:tavLst>
                                    </p:anim>
                                    <p:anim calcmode="lin" valueType="num">
                                      <p:cBhvr>
                                        <p:cTn id="11" dur="2500" fill="hold"/>
                                        <p:tgtEl>
                                          <p:spTgt spid="4"/>
                                        </p:tgtEl>
                                        <p:attrNameLst>
                                          <p:attrName>ppt_h</p:attrName>
                                        </p:attrNameLst>
                                      </p:cBhvr>
                                      <p:tavLst>
                                        <p:tav tm="0">
                                          <p:val>
                                            <p:strVal val="4*#ppt_h"/>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500" fill="hold"/>
                                        <p:tgtEl>
                                          <p:spTgt spid="8"/>
                                        </p:tgtEl>
                                        <p:attrNameLst>
                                          <p:attrName>ppt_w</p:attrName>
                                        </p:attrNameLst>
                                      </p:cBhvr>
                                      <p:tavLst>
                                        <p:tav tm="0">
                                          <p:val>
                                            <p:fltVal val="0"/>
                                          </p:val>
                                        </p:tav>
                                        <p:tav tm="100000">
                                          <p:val>
                                            <p:strVal val="#ppt_w"/>
                                          </p:val>
                                        </p:tav>
                                      </p:tavLst>
                                    </p:anim>
                                    <p:anim calcmode="lin" valueType="num">
                                      <p:cBhvr>
                                        <p:cTn id="15" dur="2500" fill="hold"/>
                                        <p:tgtEl>
                                          <p:spTgt spid="8"/>
                                        </p:tgtEl>
                                        <p:attrNameLst>
                                          <p:attrName>ppt_h</p:attrName>
                                        </p:attrNameLst>
                                      </p:cBhvr>
                                      <p:tavLst>
                                        <p:tav tm="0">
                                          <p:val>
                                            <p:fltVal val="0"/>
                                          </p:val>
                                        </p:tav>
                                        <p:tav tm="100000">
                                          <p:val>
                                            <p:strVal val="#ppt_h"/>
                                          </p:val>
                                        </p:tav>
                                      </p:tavLst>
                                    </p:anim>
                                  </p:childTnLst>
                                </p:cTn>
                              </p:par>
                              <p:par>
                                <p:cTn id="16" presetID="23" presetClass="entr" presetSubtype="288"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2500" fill="hold"/>
                                        <p:tgtEl>
                                          <p:spTgt spid="12"/>
                                        </p:tgtEl>
                                        <p:attrNameLst>
                                          <p:attrName>ppt_w</p:attrName>
                                        </p:attrNameLst>
                                      </p:cBhvr>
                                      <p:tavLst>
                                        <p:tav tm="0">
                                          <p:val>
                                            <p:strVal val="4/3*#ppt_w"/>
                                          </p:val>
                                        </p:tav>
                                        <p:tav tm="100000">
                                          <p:val>
                                            <p:strVal val="#ppt_w"/>
                                          </p:val>
                                        </p:tav>
                                      </p:tavLst>
                                    </p:anim>
                                    <p:anim calcmode="lin" valueType="num">
                                      <p:cBhvr>
                                        <p:cTn id="19" dur="2500" fill="hold"/>
                                        <p:tgtEl>
                                          <p:spTgt spid="12"/>
                                        </p:tgtEl>
                                        <p:attrNameLst>
                                          <p:attrName>ppt_h</p:attrName>
                                        </p:attrNameLst>
                                      </p:cBhvr>
                                      <p:tavLst>
                                        <p:tav tm="0">
                                          <p:val>
                                            <p:strVal val="4/3*#ppt_h"/>
                                          </p:val>
                                        </p:tav>
                                        <p:tav tm="100000">
                                          <p:val>
                                            <p:strVal val="#ppt_h"/>
                                          </p:val>
                                        </p:tav>
                                      </p:tavLst>
                                    </p:anim>
                                  </p:childTnLst>
                                </p:cTn>
                              </p:par>
                              <p:par>
                                <p:cTn id="20" presetID="8" presetClass="emph" presetSubtype="0" fill="hold" nodeType="withEffect">
                                  <p:stCondLst>
                                    <p:cond delay="0"/>
                                  </p:stCondLst>
                                  <p:childTnLst>
                                    <p:animRot by="21600000">
                                      <p:cBhvr>
                                        <p:cTn id="21" dur="2500" fill="hold"/>
                                        <p:tgtEl>
                                          <p:spTgt spid="4"/>
                                        </p:tgtEl>
                                        <p:attrNameLst>
                                          <p:attrName>r</p:attrName>
                                        </p:attrNameLst>
                                      </p:cBhvr>
                                    </p:animRot>
                                  </p:childTnLst>
                                </p:cTn>
                              </p:par>
                              <p:par>
                                <p:cTn id="22" presetID="8" presetClass="emph" presetSubtype="0" fill="hold" nodeType="withEffect">
                                  <p:stCondLst>
                                    <p:cond delay="0"/>
                                  </p:stCondLst>
                                  <p:childTnLst>
                                    <p:animRot by="21600000">
                                      <p:cBhvr>
                                        <p:cTn id="23" dur="2500" fill="hold"/>
                                        <p:tgtEl>
                                          <p:spTgt spid="8"/>
                                        </p:tgtEl>
                                        <p:attrNameLst>
                                          <p:attrName>r</p:attrName>
                                        </p:attrNameLst>
                                      </p:cBhvr>
                                    </p:animRot>
                                  </p:childTnLst>
                                </p:cTn>
                              </p:par>
                              <p:par>
                                <p:cTn id="24" presetID="8" presetClass="emph" presetSubtype="0" fill="hold" nodeType="withEffect">
                                  <p:stCondLst>
                                    <p:cond delay="0"/>
                                  </p:stCondLst>
                                  <p:childTnLst>
                                    <p:animRot by="21600000">
                                      <p:cBhvr>
                                        <p:cTn id="25" dur="2500" fill="hold"/>
                                        <p:tgtEl>
                                          <p:spTgt spid="12"/>
                                        </p:tgtEl>
                                        <p:attrNameLst>
                                          <p:attrName>r</p:attrName>
                                        </p:attrNameLst>
                                      </p:cBhvr>
                                    </p:animRot>
                                  </p:childTnLst>
                                </p:cTn>
                              </p:par>
                            </p:childTnLst>
                          </p:cTn>
                        </p:par>
                        <p:par>
                          <p:cTn id="26" fill="hold">
                            <p:stCondLst>
                              <p:cond delay="2500"/>
                            </p:stCondLst>
                            <p:childTnLst>
                              <p:par>
                                <p:cTn id="27" presetID="23" presetClass="exit" presetSubtype="32" fill="hold" nodeType="afterEffect">
                                  <p:stCondLst>
                                    <p:cond delay="0"/>
                                  </p:stCondLst>
                                  <p:childTnLst>
                                    <p:anim calcmode="lin" valueType="num">
                                      <p:cBhvr>
                                        <p:cTn id="28" dur="3000"/>
                                        <p:tgtEl>
                                          <p:spTgt spid="8"/>
                                        </p:tgtEl>
                                        <p:attrNameLst>
                                          <p:attrName>ppt_w</p:attrName>
                                        </p:attrNameLst>
                                      </p:cBhvr>
                                      <p:tavLst>
                                        <p:tav tm="0">
                                          <p:val>
                                            <p:strVal val="ppt_w"/>
                                          </p:val>
                                        </p:tav>
                                        <p:tav tm="100000">
                                          <p:val>
                                            <p:fltVal val="0"/>
                                          </p:val>
                                        </p:tav>
                                      </p:tavLst>
                                    </p:anim>
                                    <p:anim calcmode="lin" valueType="num">
                                      <p:cBhvr>
                                        <p:cTn id="29" dur="3000"/>
                                        <p:tgtEl>
                                          <p:spTgt spid="8"/>
                                        </p:tgtEl>
                                        <p:attrNameLst>
                                          <p:attrName>ppt_h</p:attrName>
                                        </p:attrNameLst>
                                      </p:cBhvr>
                                      <p:tavLst>
                                        <p:tav tm="0">
                                          <p:val>
                                            <p:strVal val="ppt_h"/>
                                          </p:val>
                                        </p:tav>
                                        <p:tav tm="100000">
                                          <p:val>
                                            <p:fltVal val="0"/>
                                          </p:val>
                                        </p:tav>
                                      </p:tavLst>
                                    </p:anim>
                                    <p:set>
                                      <p:cBhvr>
                                        <p:cTn id="30" dur="1" fill="hold">
                                          <p:stCondLst>
                                            <p:cond delay="2999"/>
                                          </p:stCondLst>
                                        </p:cTn>
                                        <p:tgtEl>
                                          <p:spTgt spid="8"/>
                                        </p:tgtEl>
                                        <p:attrNameLst>
                                          <p:attrName>style.visibility</p:attrName>
                                        </p:attrNameLst>
                                      </p:cBhvr>
                                      <p:to>
                                        <p:strVal val="hidden"/>
                                      </p:to>
                                    </p:set>
                                  </p:childTnLst>
                                </p:cTn>
                              </p:par>
                              <p:par>
                                <p:cTn id="31" presetID="23" presetClass="exit" presetSubtype="16" fill="hold" nodeType="withEffect">
                                  <p:stCondLst>
                                    <p:cond delay="0"/>
                                  </p:stCondLst>
                                  <p:childTnLst>
                                    <p:anim calcmode="lin" valueType="num">
                                      <p:cBhvr>
                                        <p:cTn id="32" dur="3000"/>
                                        <p:tgtEl>
                                          <p:spTgt spid="4"/>
                                        </p:tgtEl>
                                        <p:attrNameLst>
                                          <p:attrName>ppt_w</p:attrName>
                                        </p:attrNameLst>
                                      </p:cBhvr>
                                      <p:tavLst>
                                        <p:tav tm="0">
                                          <p:val>
                                            <p:strVal val="ppt_w"/>
                                          </p:val>
                                        </p:tav>
                                        <p:tav tm="100000">
                                          <p:val>
                                            <p:strVal val="4*ppt_w"/>
                                          </p:val>
                                        </p:tav>
                                      </p:tavLst>
                                    </p:anim>
                                    <p:anim calcmode="lin" valueType="num">
                                      <p:cBhvr>
                                        <p:cTn id="33" dur="3000"/>
                                        <p:tgtEl>
                                          <p:spTgt spid="4"/>
                                        </p:tgtEl>
                                        <p:attrNameLst>
                                          <p:attrName>ppt_h</p:attrName>
                                        </p:attrNameLst>
                                      </p:cBhvr>
                                      <p:tavLst>
                                        <p:tav tm="0">
                                          <p:val>
                                            <p:strVal val="ppt_h"/>
                                          </p:val>
                                        </p:tav>
                                        <p:tav tm="100000">
                                          <p:val>
                                            <p:strVal val="4*ppt_h"/>
                                          </p:val>
                                        </p:tav>
                                      </p:tavLst>
                                    </p:anim>
                                    <p:set>
                                      <p:cBhvr>
                                        <p:cTn id="34" dur="1" fill="hold">
                                          <p:stCondLst>
                                            <p:cond delay="2999"/>
                                          </p:stCondLst>
                                        </p:cTn>
                                        <p:tgtEl>
                                          <p:spTgt spid="4"/>
                                        </p:tgtEl>
                                        <p:attrNameLst>
                                          <p:attrName>style.visibility</p:attrName>
                                        </p:attrNameLst>
                                      </p:cBhvr>
                                      <p:to>
                                        <p:strVal val="hidden"/>
                                      </p:to>
                                    </p:set>
                                  </p:childTnLst>
                                </p:cTn>
                              </p:par>
                              <p:par>
                                <p:cTn id="35" presetID="23" presetClass="exit" presetSubtype="272" fill="hold" nodeType="withEffect">
                                  <p:stCondLst>
                                    <p:cond delay="0"/>
                                  </p:stCondLst>
                                  <p:childTnLst>
                                    <p:anim calcmode="lin" valueType="num">
                                      <p:cBhvr>
                                        <p:cTn id="36" dur="3000"/>
                                        <p:tgtEl>
                                          <p:spTgt spid="12"/>
                                        </p:tgtEl>
                                        <p:attrNameLst>
                                          <p:attrName>ppt_w</p:attrName>
                                        </p:attrNameLst>
                                      </p:cBhvr>
                                      <p:tavLst>
                                        <p:tav tm="0">
                                          <p:val>
                                            <p:strVal val="ppt_w"/>
                                          </p:val>
                                        </p:tav>
                                        <p:tav tm="100000">
                                          <p:val>
                                            <p:strVal val="4/3*ppt_w"/>
                                          </p:val>
                                        </p:tav>
                                      </p:tavLst>
                                    </p:anim>
                                    <p:anim calcmode="lin" valueType="num">
                                      <p:cBhvr>
                                        <p:cTn id="37" dur="3000"/>
                                        <p:tgtEl>
                                          <p:spTgt spid="12"/>
                                        </p:tgtEl>
                                        <p:attrNameLst>
                                          <p:attrName>ppt_h</p:attrName>
                                        </p:attrNameLst>
                                      </p:cBhvr>
                                      <p:tavLst>
                                        <p:tav tm="0">
                                          <p:val>
                                            <p:strVal val="ppt_h"/>
                                          </p:val>
                                        </p:tav>
                                        <p:tav tm="100000">
                                          <p:val>
                                            <p:strVal val="4/3*ppt_h"/>
                                          </p:val>
                                        </p:tav>
                                      </p:tavLst>
                                    </p:anim>
                                    <p:set>
                                      <p:cBhvr>
                                        <p:cTn id="38" dur="1" fill="hold">
                                          <p:stCondLst>
                                            <p:cond delay="2999"/>
                                          </p:stCondLst>
                                        </p:cTn>
                                        <p:tgtEl>
                                          <p:spTgt spid="12"/>
                                        </p:tgtEl>
                                        <p:attrNameLst>
                                          <p:attrName>style.visibility</p:attrName>
                                        </p:attrNameLst>
                                      </p:cBhvr>
                                      <p:to>
                                        <p:strVal val="hidden"/>
                                      </p:to>
                                    </p:set>
                                  </p:childTnLst>
                                </p:cTn>
                              </p:par>
                              <p:par>
                                <p:cTn id="39" presetID="8" presetClass="emph" presetSubtype="0" fill="hold" nodeType="withEffect">
                                  <p:stCondLst>
                                    <p:cond delay="0"/>
                                  </p:stCondLst>
                                  <p:childTnLst>
                                    <p:animRot by="21600000">
                                      <p:cBhvr>
                                        <p:cTn id="40" dur="3000" fill="hold"/>
                                        <p:tgtEl>
                                          <p:spTgt spid="12"/>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8"/>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4"/>
                                        </p:tgtEl>
                                        <p:attrNameLst>
                                          <p:attrName>r</p:attrName>
                                        </p:attrNameLst>
                                      </p:cBhvr>
                                    </p:animRot>
                                  </p:childTnLst>
                                </p:cTn>
                              </p:par>
                              <p:par>
                                <p:cTn id="45" presetID="23" presetClass="entr" presetSubtype="288"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3000" fill="hold"/>
                                        <p:tgtEl>
                                          <p:spTgt spid="2"/>
                                        </p:tgtEl>
                                        <p:attrNameLst>
                                          <p:attrName>ppt_w</p:attrName>
                                        </p:attrNameLst>
                                      </p:cBhvr>
                                      <p:tavLst>
                                        <p:tav tm="0">
                                          <p:val>
                                            <p:strVal val="4/3*#ppt_w"/>
                                          </p:val>
                                        </p:tav>
                                        <p:tav tm="100000">
                                          <p:val>
                                            <p:strVal val="#ppt_w"/>
                                          </p:val>
                                        </p:tav>
                                      </p:tavLst>
                                    </p:anim>
                                    <p:anim calcmode="lin" valueType="num">
                                      <p:cBhvr>
                                        <p:cTn id="48" dur="3000" fill="hold"/>
                                        <p:tgtEl>
                                          <p:spTgt spid="2"/>
                                        </p:tgtEl>
                                        <p:attrNameLst>
                                          <p:attrName>ppt_h</p:attrName>
                                        </p:attrNameLst>
                                      </p:cBhvr>
                                      <p:tavLst>
                                        <p:tav tm="0">
                                          <p:val>
                                            <p:strVal val="4/3*#ppt_h"/>
                                          </p:val>
                                        </p:tav>
                                        <p:tav tm="100000">
                                          <p:val>
                                            <p:strVal val="#ppt_h"/>
                                          </p:val>
                                        </p:tav>
                                      </p:tavLst>
                                    </p:anim>
                                  </p:childTnLst>
                                </p:cTn>
                              </p:par>
                              <p:par>
                                <p:cTn id="49" presetID="21" presetClass="entr" presetSubtype="8"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wheel(8)">
                                      <p:cBhvr>
                                        <p:cTn id="51" dur="3000"/>
                                        <p:tgtEl>
                                          <p:spTgt spid="2"/>
                                        </p:tgtEl>
                                      </p:cBhvr>
                                    </p:animEffect>
                                  </p:childTnLst>
                                </p:cTn>
                              </p:par>
                              <p:par>
                                <p:cTn id="52" presetID="23" presetClass="entr" presetSubtype="288" fill="hold" nodeType="withEffect">
                                  <p:stCondLst>
                                    <p:cond delay="0"/>
                                  </p:stCondLst>
                                  <p:childTnLst>
                                    <p:set>
                                      <p:cBhvr>
                                        <p:cTn id="53" dur="1" fill="hold">
                                          <p:stCondLst>
                                            <p:cond delay="0"/>
                                          </p:stCondLst>
                                        </p:cTn>
                                        <p:tgtEl>
                                          <p:spTgt spid="3"/>
                                        </p:tgtEl>
                                        <p:attrNameLst>
                                          <p:attrName>style.visibility</p:attrName>
                                        </p:attrNameLst>
                                      </p:cBhvr>
                                      <p:to>
                                        <p:strVal val="visible"/>
                                      </p:to>
                                    </p:set>
                                    <p:anim calcmode="lin" valueType="num">
                                      <p:cBhvr>
                                        <p:cTn id="54" dur="3000" fill="hold"/>
                                        <p:tgtEl>
                                          <p:spTgt spid="3"/>
                                        </p:tgtEl>
                                        <p:attrNameLst>
                                          <p:attrName>ppt_w</p:attrName>
                                        </p:attrNameLst>
                                      </p:cBhvr>
                                      <p:tavLst>
                                        <p:tav tm="0">
                                          <p:val>
                                            <p:strVal val="4/3*#ppt_w"/>
                                          </p:val>
                                        </p:tav>
                                        <p:tav tm="100000">
                                          <p:val>
                                            <p:strVal val="#ppt_w"/>
                                          </p:val>
                                        </p:tav>
                                      </p:tavLst>
                                    </p:anim>
                                    <p:anim calcmode="lin" valueType="num">
                                      <p:cBhvr>
                                        <p:cTn id="55" dur="3000" fill="hold"/>
                                        <p:tgtEl>
                                          <p:spTgt spid="3"/>
                                        </p:tgtEl>
                                        <p:attrNameLst>
                                          <p:attrName>ppt_h</p:attrName>
                                        </p:attrNameLst>
                                      </p:cBhvr>
                                      <p:tavLst>
                                        <p:tav tm="0">
                                          <p:val>
                                            <p:strVal val="4/3*#ppt_h"/>
                                          </p:val>
                                        </p:tav>
                                        <p:tav tm="100000">
                                          <p:val>
                                            <p:strVal val="#ppt_h"/>
                                          </p:val>
                                        </p:tav>
                                      </p:tavLst>
                                    </p:anim>
                                  </p:childTnLst>
                                </p:cTn>
                              </p:par>
                              <p:par>
                                <p:cTn id="56" presetID="10" presetClass="entr" presetSubtype="0"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fade">
                                      <p:cBhvr>
                                        <p:cTn id="5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 name="92 Imagen" descr="Diapositiva36"/>
          <p:cNvPicPr>
            <a:picLocks noGrp="1" noChangeAspect="1"/>
          </p:cNvPicPr>
          <p:nvPr isPhoto="1"/>
        </p:nvPicPr>
        <p:blipFill rotWithShape="1">
          <a:blip r:embed="rId2">
            <a:lum/>
            <a:extLst>
              <a:ext uri="{28A0092B-C50C-407E-A947-70E740481C1C}">
                <a14:useLocalDpi xmlns:a14="http://schemas.microsoft.com/office/drawing/2010/main" val="0"/>
              </a:ext>
            </a:extLst>
          </a:blip>
          <a:srcRect t="733" b="733"/>
          <a:stretch/>
        </p:blipFill>
        <p:spPr>
          <a:xfrm>
            <a:off x="0" y="-6075"/>
            <a:ext cx="9144000" cy="5143500"/>
          </a:xfrm>
          <a:prstGeom prst="rect">
            <a:avLst/>
          </a:prstGeom>
          <a:noFill/>
          <a:ln>
            <a:noFill/>
          </a:ln>
        </p:spPr>
      </p:pic>
      <p:sp>
        <p:nvSpPr>
          <p:cNvPr id="3" name="2 Rectángulo"/>
          <p:cNvSpPr/>
          <p:nvPr/>
        </p:nvSpPr>
        <p:spPr>
          <a:xfrm rot="13398829" flipH="1">
            <a:off x="468184" y="2547672"/>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398829" flipH="1">
            <a:off x="818988" y="3209931"/>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398829" flipH="1">
            <a:off x="117379" y="3209931"/>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398829" flipH="1">
            <a:off x="468184" y="3864354"/>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398829" flipH="1">
            <a:off x="1169793" y="3839556"/>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398829" flipH="1">
            <a:off x="-233425" y="3862578"/>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3398829" flipH="1">
            <a:off x="4176088" y="2547672"/>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3398829" flipH="1">
            <a:off x="4526892" y="3209931"/>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3398829" flipH="1">
            <a:off x="3825283" y="3209931"/>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3398829" flipH="1">
            <a:off x="4176088" y="3864354"/>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3398829" flipH="1">
            <a:off x="4877697" y="3839556"/>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3398829" flipH="1">
            <a:off x="3474479" y="3862578"/>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3398829" flipH="1">
            <a:off x="2303880" y="2547672"/>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3398829" flipH="1">
            <a:off x="2654684" y="3209931"/>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398829" flipH="1">
            <a:off x="1953075" y="3209931"/>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3398829" flipH="1">
            <a:off x="2303880" y="3864354"/>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398829" flipH="1">
            <a:off x="3005489" y="3839556"/>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398829" flipH="1">
            <a:off x="1602271" y="3862578"/>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3398829" flipH="1">
            <a:off x="7883992" y="2547672"/>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398829" flipH="1">
            <a:off x="8234796" y="3209931"/>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3398829" flipH="1">
            <a:off x="7533187" y="3209931"/>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398829" flipH="1">
            <a:off x="7883992" y="3864354"/>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3398829" flipH="1">
            <a:off x="8585601" y="3839556"/>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398829" flipH="1">
            <a:off x="7182383" y="3862578"/>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398829" flipH="1">
            <a:off x="6048296" y="2547672"/>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3398829" flipH="1">
            <a:off x="6399100" y="3209931"/>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398829" flipH="1">
            <a:off x="5697491" y="3209931"/>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3398829" flipH="1">
            <a:off x="6048296" y="3864354"/>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3398829" flipH="1">
            <a:off x="6749905" y="3839556"/>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3398829" flipH="1">
            <a:off x="5346687" y="3862578"/>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3398829" flipV="1">
            <a:off x="7881682" y="1848127"/>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3398829" flipV="1">
            <a:off x="7530878" y="1185868"/>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3398829" flipV="1">
            <a:off x="8232487" y="1185868"/>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3398829" flipV="1">
            <a:off x="7881682" y="531444"/>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13398829" flipV="1">
            <a:off x="7180073" y="556242"/>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13398829" flipV="1">
            <a:off x="8583291" y="533220"/>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13398829" flipV="1">
            <a:off x="4173778" y="1848127"/>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13398829" flipV="1">
            <a:off x="3822974" y="1185868"/>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13398829" flipV="1">
            <a:off x="4524583" y="1185868"/>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13398829" flipV="1">
            <a:off x="4173778" y="531444"/>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13398829" flipV="1">
            <a:off x="3472169" y="556242"/>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13398829" flipV="1">
            <a:off x="4875387" y="533220"/>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13398829" flipV="1">
            <a:off x="6045986" y="1848127"/>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13398829" flipV="1">
            <a:off x="5695182" y="1185868"/>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13398829" flipV="1">
            <a:off x="6396791" y="1185868"/>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13398829" flipV="1">
            <a:off x="6045986" y="531444"/>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13398829" flipV="1">
            <a:off x="5344377" y="556242"/>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13398829" flipV="1">
            <a:off x="6747595" y="533220"/>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13398829" flipV="1">
            <a:off x="465874" y="1848127"/>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13398829" flipV="1">
            <a:off x="115070" y="1185868"/>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13398829" flipV="1">
            <a:off x="816679" y="1185868"/>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13398829" flipV="1">
            <a:off x="465874" y="531444"/>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rot="13398829" flipV="1">
            <a:off x="-235737" y="556242"/>
            <a:ext cx="645781"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rot="13398829" flipV="1">
            <a:off x="1167483" y="533220"/>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rot="13398829" flipV="1">
            <a:off x="2301570" y="1848127"/>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rot="13398829" flipV="1">
            <a:off x="1950766" y="1185868"/>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rot="13398829" flipV="1">
            <a:off x="2652375" y="1185868"/>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13398829" flipV="1">
            <a:off x="2301570" y="531444"/>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rot="13398829" flipV="1">
            <a:off x="1599961" y="556242"/>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13398829" flipV="1">
            <a:off x="3003179" y="533220"/>
            <a:ext cx="645780" cy="660136"/>
          </a:xfrm>
          <a:prstGeom prst="rect">
            <a:avLst/>
          </a:prstGeom>
          <a:gradFill flip="none" rotWithShape="1">
            <a:gsLst>
              <a:gs pos="27082">
                <a:srgbClr val="006600">
                  <a:alpha val="56000"/>
                </a:srgbClr>
              </a:gs>
              <a:gs pos="33000">
                <a:schemeClr val="tx1">
                  <a:alpha val="42000"/>
                </a:schemeClr>
              </a:gs>
              <a:gs pos="22000">
                <a:srgbClr val="CCFF33"/>
              </a:gs>
            </a:gsLst>
            <a:path path="shap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a:off x="-468560" y="-164554"/>
            <a:ext cx="9937104"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75894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4000" fill="hold"/>
                                        <p:tgtEl>
                                          <p:spTgt spid="81"/>
                                        </p:tgtEl>
                                        <p:attrNameLst>
                                          <p:attrName>ppt_x</p:attrName>
                                        </p:attrNameLst>
                                      </p:cBhvr>
                                      <p:tavLst>
                                        <p:tav tm="0">
                                          <p:val>
                                            <p:strVal val="#ppt_x"/>
                                          </p:val>
                                        </p:tav>
                                        <p:tav tm="100000">
                                          <p:val>
                                            <p:strVal val="#ppt_x"/>
                                          </p:val>
                                        </p:tav>
                                      </p:tavLst>
                                    </p:anim>
                                    <p:anim calcmode="lin" valueType="num">
                                      <p:cBhvr additive="base">
                                        <p:cTn id="8" dur="4000" fill="hold"/>
                                        <p:tgtEl>
                                          <p:spTgt spid="81"/>
                                        </p:tgtEl>
                                        <p:attrNameLst>
                                          <p:attrName>ppt_y</p:attrName>
                                        </p:attrNameLst>
                                      </p:cBhvr>
                                      <p:tavLst>
                                        <p:tav tm="0">
                                          <p:val>
                                            <p:strVal val="0-#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81"/>
                                        </p:tgtEl>
                                        <p:attrNameLst>
                                          <p:attrName>style.visibility</p:attrName>
                                        </p:attrNameLst>
                                      </p:cBhvr>
                                      <p:to>
                                        <p:strVal val="visible"/>
                                      </p:to>
                                    </p:set>
                                    <p:anim calcmode="lin" valueType="num">
                                      <p:cBhvr>
                                        <p:cTn id="11" dur="4000" fill="hold"/>
                                        <p:tgtEl>
                                          <p:spTgt spid="81"/>
                                        </p:tgtEl>
                                        <p:attrNameLst>
                                          <p:attrName>ppt_w</p:attrName>
                                        </p:attrNameLst>
                                      </p:cBhvr>
                                      <p:tavLst>
                                        <p:tav tm="0" fmla="#ppt_w*sin(2.5*pi*$)">
                                          <p:val>
                                            <p:fltVal val="0"/>
                                          </p:val>
                                        </p:tav>
                                        <p:tav tm="100000">
                                          <p:val>
                                            <p:fltVal val="1"/>
                                          </p:val>
                                        </p:tav>
                                      </p:tavLst>
                                    </p:anim>
                                    <p:anim calcmode="lin" valueType="num">
                                      <p:cBhvr>
                                        <p:cTn id="12" dur="4000" fill="hold"/>
                                        <p:tgtEl>
                                          <p:spTgt spid="81"/>
                                        </p:tgtEl>
                                        <p:attrNameLst>
                                          <p:attrName>ppt_h</p:attrName>
                                        </p:attrNameLst>
                                      </p:cBhvr>
                                      <p:tavLst>
                                        <p:tav tm="0">
                                          <p:val>
                                            <p:strVal val="#ppt_h"/>
                                          </p:val>
                                        </p:tav>
                                        <p:tav tm="100000">
                                          <p:val>
                                            <p:strVal val="#ppt_h"/>
                                          </p:val>
                                        </p:tav>
                                      </p:tavLst>
                                    </p:anim>
                                  </p:childTnLst>
                                </p:cTn>
                              </p:par>
                              <p:par>
                                <p:cTn id="13" presetID="2" presetClass="exit" presetSubtype="4" fill="hold" grpId="2" nodeType="withEffect">
                                  <p:stCondLst>
                                    <p:cond delay="0"/>
                                  </p:stCondLst>
                                  <p:childTnLst>
                                    <p:anim calcmode="lin" valueType="num">
                                      <p:cBhvr additive="base">
                                        <p:cTn id="14" dur="4500"/>
                                        <p:tgtEl>
                                          <p:spTgt spid="81"/>
                                        </p:tgtEl>
                                        <p:attrNameLst>
                                          <p:attrName>ppt_x</p:attrName>
                                        </p:attrNameLst>
                                      </p:cBhvr>
                                      <p:tavLst>
                                        <p:tav tm="0">
                                          <p:val>
                                            <p:strVal val="ppt_x"/>
                                          </p:val>
                                        </p:tav>
                                        <p:tav tm="100000">
                                          <p:val>
                                            <p:strVal val="ppt_x"/>
                                          </p:val>
                                        </p:tav>
                                      </p:tavLst>
                                    </p:anim>
                                    <p:anim calcmode="lin" valueType="num">
                                      <p:cBhvr additive="base">
                                        <p:cTn id="15" dur="4500"/>
                                        <p:tgtEl>
                                          <p:spTgt spid="81"/>
                                        </p:tgtEl>
                                        <p:attrNameLst>
                                          <p:attrName>ppt_y</p:attrName>
                                        </p:attrNameLst>
                                      </p:cBhvr>
                                      <p:tavLst>
                                        <p:tav tm="0">
                                          <p:val>
                                            <p:strVal val="ppt_y"/>
                                          </p:val>
                                        </p:tav>
                                        <p:tav tm="100000">
                                          <p:val>
                                            <p:strVal val="1+ppt_h/2"/>
                                          </p:val>
                                        </p:tav>
                                      </p:tavLst>
                                    </p:anim>
                                    <p:set>
                                      <p:cBhvr>
                                        <p:cTn id="16" dur="1" fill="hold">
                                          <p:stCondLst>
                                            <p:cond delay="4499"/>
                                          </p:stCondLst>
                                        </p:cTn>
                                        <p:tgtEl>
                                          <p:spTgt spid="81"/>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81"/>
                                        </p:tgtEl>
                                      </p:cBhvr>
                                    </p:animEffect>
                                    <p:set>
                                      <p:cBhvr>
                                        <p:cTn id="19" dur="1" fill="hold">
                                          <p:stCondLst>
                                            <p:cond delay="5999"/>
                                          </p:stCondLst>
                                        </p:cTn>
                                        <p:tgtEl>
                                          <p:spTgt spid="81"/>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87"/>
                                        </p:tgtEl>
                                        <p:attrNameLst>
                                          <p:attrName>style.visibility</p:attrName>
                                        </p:attrNameLst>
                                      </p:cBhvr>
                                      <p:to>
                                        <p:strVal val="visible"/>
                                      </p:to>
                                    </p:set>
                                    <p:anim calcmode="lin" valueType="num">
                                      <p:cBhvr additive="base">
                                        <p:cTn id="22" dur="4000" fill="hold"/>
                                        <p:tgtEl>
                                          <p:spTgt spid="87"/>
                                        </p:tgtEl>
                                        <p:attrNameLst>
                                          <p:attrName>ppt_x</p:attrName>
                                        </p:attrNameLst>
                                      </p:cBhvr>
                                      <p:tavLst>
                                        <p:tav tm="0">
                                          <p:val>
                                            <p:strVal val="#ppt_x"/>
                                          </p:val>
                                        </p:tav>
                                        <p:tav tm="100000">
                                          <p:val>
                                            <p:strVal val="#ppt_x"/>
                                          </p:val>
                                        </p:tav>
                                      </p:tavLst>
                                    </p:anim>
                                    <p:anim calcmode="lin" valueType="num">
                                      <p:cBhvr additive="base">
                                        <p:cTn id="23" dur="4000" fill="hold"/>
                                        <p:tgtEl>
                                          <p:spTgt spid="8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87"/>
                                        </p:tgtEl>
                                        <p:attrNameLst>
                                          <p:attrName>style.visibility</p:attrName>
                                        </p:attrNameLst>
                                      </p:cBhvr>
                                      <p:to>
                                        <p:strVal val="visible"/>
                                      </p:to>
                                    </p:set>
                                    <p:anim calcmode="lin" valueType="num">
                                      <p:cBhvr>
                                        <p:cTn id="26" dur="4000" fill="hold"/>
                                        <p:tgtEl>
                                          <p:spTgt spid="87"/>
                                        </p:tgtEl>
                                        <p:attrNameLst>
                                          <p:attrName>ppt_w</p:attrName>
                                        </p:attrNameLst>
                                      </p:cBhvr>
                                      <p:tavLst>
                                        <p:tav tm="0" fmla="#ppt_w*sin(2.5*pi*$)">
                                          <p:val>
                                            <p:fltVal val="0"/>
                                          </p:val>
                                        </p:tav>
                                        <p:tav tm="100000">
                                          <p:val>
                                            <p:fltVal val="1"/>
                                          </p:val>
                                        </p:tav>
                                      </p:tavLst>
                                    </p:anim>
                                    <p:anim calcmode="lin" valueType="num">
                                      <p:cBhvr>
                                        <p:cTn id="27" dur="4000" fill="hold"/>
                                        <p:tgtEl>
                                          <p:spTgt spid="87"/>
                                        </p:tgtEl>
                                        <p:attrNameLst>
                                          <p:attrName>ppt_h</p:attrName>
                                        </p:attrNameLst>
                                      </p:cBhvr>
                                      <p:tavLst>
                                        <p:tav tm="0">
                                          <p:val>
                                            <p:strVal val="#ppt_h"/>
                                          </p:val>
                                        </p:tav>
                                        <p:tav tm="100000">
                                          <p:val>
                                            <p:strVal val="#ppt_h"/>
                                          </p:val>
                                        </p:tav>
                                      </p:tavLst>
                                    </p:anim>
                                  </p:childTnLst>
                                </p:cTn>
                              </p:par>
                              <p:par>
                                <p:cTn id="28" presetID="2" presetClass="exit" presetSubtype="4" fill="hold" grpId="2" nodeType="withEffect">
                                  <p:stCondLst>
                                    <p:cond delay="0"/>
                                  </p:stCondLst>
                                  <p:childTnLst>
                                    <p:anim calcmode="lin" valueType="num">
                                      <p:cBhvr additive="base">
                                        <p:cTn id="29" dur="4500"/>
                                        <p:tgtEl>
                                          <p:spTgt spid="87"/>
                                        </p:tgtEl>
                                        <p:attrNameLst>
                                          <p:attrName>ppt_x</p:attrName>
                                        </p:attrNameLst>
                                      </p:cBhvr>
                                      <p:tavLst>
                                        <p:tav tm="0">
                                          <p:val>
                                            <p:strVal val="ppt_x"/>
                                          </p:val>
                                        </p:tav>
                                        <p:tav tm="100000">
                                          <p:val>
                                            <p:strVal val="ppt_x"/>
                                          </p:val>
                                        </p:tav>
                                      </p:tavLst>
                                    </p:anim>
                                    <p:anim calcmode="lin" valueType="num">
                                      <p:cBhvr additive="base">
                                        <p:cTn id="30" dur="4500"/>
                                        <p:tgtEl>
                                          <p:spTgt spid="87"/>
                                        </p:tgtEl>
                                        <p:attrNameLst>
                                          <p:attrName>ppt_y</p:attrName>
                                        </p:attrNameLst>
                                      </p:cBhvr>
                                      <p:tavLst>
                                        <p:tav tm="0">
                                          <p:val>
                                            <p:strVal val="ppt_y"/>
                                          </p:val>
                                        </p:tav>
                                        <p:tav tm="100000">
                                          <p:val>
                                            <p:strVal val="1+ppt_h/2"/>
                                          </p:val>
                                        </p:tav>
                                      </p:tavLst>
                                    </p:anim>
                                    <p:set>
                                      <p:cBhvr>
                                        <p:cTn id="31" dur="1" fill="hold">
                                          <p:stCondLst>
                                            <p:cond delay="4499"/>
                                          </p:stCondLst>
                                        </p:cTn>
                                        <p:tgtEl>
                                          <p:spTgt spid="87"/>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87"/>
                                        </p:tgtEl>
                                      </p:cBhvr>
                                    </p:animEffect>
                                    <p:set>
                                      <p:cBhvr>
                                        <p:cTn id="34" dur="1" fill="hold">
                                          <p:stCondLst>
                                            <p:cond delay="5999"/>
                                          </p:stCondLst>
                                        </p:cTn>
                                        <p:tgtEl>
                                          <p:spTgt spid="87"/>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69"/>
                                        </p:tgtEl>
                                        <p:attrNameLst>
                                          <p:attrName>style.visibility</p:attrName>
                                        </p:attrNameLst>
                                      </p:cBhvr>
                                      <p:to>
                                        <p:strVal val="visible"/>
                                      </p:to>
                                    </p:set>
                                    <p:anim calcmode="lin" valueType="num">
                                      <p:cBhvr additive="base">
                                        <p:cTn id="37" dur="4000" fill="hold"/>
                                        <p:tgtEl>
                                          <p:spTgt spid="69"/>
                                        </p:tgtEl>
                                        <p:attrNameLst>
                                          <p:attrName>ppt_x</p:attrName>
                                        </p:attrNameLst>
                                      </p:cBhvr>
                                      <p:tavLst>
                                        <p:tav tm="0">
                                          <p:val>
                                            <p:strVal val="#ppt_x"/>
                                          </p:val>
                                        </p:tav>
                                        <p:tav tm="100000">
                                          <p:val>
                                            <p:strVal val="#ppt_x"/>
                                          </p:val>
                                        </p:tav>
                                      </p:tavLst>
                                    </p:anim>
                                    <p:anim calcmode="lin" valueType="num">
                                      <p:cBhvr additive="base">
                                        <p:cTn id="38" dur="4000" fill="hold"/>
                                        <p:tgtEl>
                                          <p:spTgt spid="69"/>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69"/>
                                        </p:tgtEl>
                                        <p:attrNameLst>
                                          <p:attrName>style.visibility</p:attrName>
                                        </p:attrNameLst>
                                      </p:cBhvr>
                                      <p:to>
                                        <p:strVal val="visible"/>
                                      </p:to>
                                    </p:set>
                                    <p:anim calcmode="lin" valueType="num">
                                      <p:cBhvr>
                                        <p:cTn id="41" dur="4000" fill="hold"/>
                                        <p:tgtEl>
                                          <p:spTgt spid="69"/>
                                        </p:tgtEl>
                                        <p:attrNameLst>
                                          <p:attrName>ppt_w</p:attrName>
                                        </p:attrNameLst>
                                      </p:cBhvr>
                                      <p:tavLst>
                                        <p:tav tm="0" fmla="#ppt_w*sin(2.5*pi*$)">
                                          <p:val>
                                            <p:fltVal val="0"/>
                                          </p:val>
                                        </p:tav>
                                        <p:tav tm="100000">
                                          <p:val>
                                            <p:fltVal val="1"/>
                                          </p:val>
                                        </p:tav>
                                      </p:tavLst>
                                    </p:anim>
                                    <p:anim calcmode="lin" valueType="num">
                                      <p:cBhvr>
                                        <p:cTn id="42" dur="4000" fill="hold"/>
                                        <p:tgtEl>
                                          <p:spTgt spid="69"/>
                                        </p:tgtEl>
                                        <p:attrNameLst>
                                          <p:attrName>ppt_h</p:attrName>
                                        </p:attrNameLst>
                                      </p:cBhvr>
                                      <p:tavLst>
                                        <p:tav tm="0">
                                          <p:val>
                                            <p:strVal val="#ppt_h"/>
                                          </p:val>
                                        </p:tav>
                                        <p:tav tm="100000">
                                          <p:val>
                                            <p:strVal val="#ppt_h"/>
                                          </p:val>
                                        </p:tav>
                                      </p:tavLst>
                                    </p:anim>
                                  </p:childTnLst>
                                </p:cTn>
                              </p:par>
                              <p:par>
                                <p:cTn id="43" presetID="2" presetClass="exit" presetSubtype="4" fill="hold" grpId="2" nodeType="withEffect">
                                  <p:stCondLst>
                                    <p:cond delay="0"/>
                                  </p:stCondLst>
                                  <p:childTnLst>
                                    <p:anim calcmode="lin" valueType="num">
                                      <p:cBhvr additive="base">
                                        <p:cTn id="44" dur="4500"/>
                                        <p:tgtEl>
                                          <p:spTgt spid="69"/>
                                        </p:tgtEl>
                                        <p:attrNameLst>
                                          <p:attrName>ppt_x</p:attrName>
                                        </p:attrNameLst>
                                      </p:cBhvr>
                                      <p:tavLst>
                                        <p:tav tm="0">
                                          <p:val>
                                            <p:strVal val="ppt_x"/>
                                          </p:val>
                                        </p:tav>
                                        <p:tav tm="100000">
                                          <p:val>
                                            <p:strVal val="ppt_x"/>
                                          </p:val>
                                        </p:tav>
                                      </p:tavLst>
                                    </p:anim>
                                    <p:anim calcmode="lin" valueType="num">
                                      <p:cBhvr additive="base">
                                        <p:cTn id="45" dur="4500"/>
                                        <p:tgtEl>
                                          <p:spTgt spid="69"/>
                                        </p:tgtEl>
                                        <p:attrNameLst>
                                          <p:attrName>ppt_y</p:attrName>
                                        </p:attrNameLst>
                                      </p:cBhvr>
                                      <p:tavLst>
                                        <p:tav tm="0">
                                          <p:val>
                                            <p:strVal val="ppt_y"/>
                                          </p:val>
                                        </p:tav>
                                        <p:tav tm="100000">
                                          <p:val>
                                            <p:strVal val="1+ppt_h/2"/>
                                          </p:val>
                                        </p:tav>
                                      </p:tavLst>
                                    </p:anim>
                                    <p:set>
                                      <p:cBhvr>
                                        <p:cTn id="46" dur="1" fill="hold">
                                          <p:stCondLst>
                                            <p:cond delay="4499"/>
                                          </p:stCondLst>
                                        </p:cTn>
                                        <p:tgtEl>
                                          <p:spTgt spid="69"/>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69"/>
                                        </p:tgtEl>
                                      </p:cBhvr>
                                    </p:animEffect>
                                    <p:set>
                                      <p:cBhvr>
                                        <p:cTn id="49" dur="1" fill="hold">
                                          <p:stCondLst>
                                            <p:cond delay="5999"/>
                                          </p:stCondLst>
                                        </p:cTn>
                                        <p:tgtEl>
                                          <p:spTgt spid="69"/>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4000" fill="hold"/>
                                        <p:tgtEl>
                                          <p:spTgt spid="75"/>
                                        </p:tgtEl>
                                        <p:attrNameLst>
                                          <p:attrName>ppt_x</p:attrName>
                                        </p:attrNameLst>
                                      </p:cBhvr>
                                      <p:tavLst>
                                        <p:tav tm="0">
                                          <p:val>
                                            <p:strVal val="#ppt_x"/>
                                          </p:val>
                                        </p:tav>
                                        <p:tav tm="100000">
                                          <p:val>
                                            <p:strVal val="#ppt_x"/>
                                          </p:val>
                                        </p:tav>
                                      </p:tavLst>
                                    </p:anim>
                                    <p:anim calcmode="lin" valueType="num">
                                      <p:cBhvr additive="base">
                                        <p:cTn id="53" dur="4000" fill="hold"/>
                                        <p:tgtEl>
                                          <p:spTgt spid="75"/>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75"/>
                                        </p:tgtEl>
                                        <p:attrNameLst>
                                          <p:attrName>style.visibility</p:attrName>
                                        </p:attrNameLst>
                                      </p:cBhvr>
                                      <p:to>
                                        <p:strVal val="visible"/>
                                      </p:to>
                                    </p:set>
                                    <p:anim calcmode="lin" valueType="num">
                                      <p:cBhvr>
                                        <p:cTn id="56" dur="4000" fill="hold"/>
                                        <p:tgtEl>
                                          <p:spTgt spid="75"/>
                                        </p:tgtEl>
                                        <p:attrNameLst>
                                          <p:attrName>ppt_w</p:attrName>
                                        </p:attrNameLst>
                                      </p:cBhvr>
                                      <p:tavLst>
                                        <p:tav tm="0" fmla="#ppt_w*sin(2.5*pi*$)">
                                          <p:val>
                                            <p:fltVal val="0"/>
                                          </p:val>
                                        </p:tav>
                                        <p:tav tm="100000">
                                          <p:val>
                                            <p:fltVal val="1"/>
                                          </p:val>
                                        </p:tav>
                                      </p:tavLst>
                                    </p:anim>
                                    <p:anim calcmode="lin" valueType="num">
                                      <p:cBhvr>
                                        <p:cTn id="57" dur="4000" fill="hold"/>
                                        <p:tgtEl>
                                          <p:spTgt spid="75"/>
                                        </p:tgtEl>
                                        <p:attrNameLst>
                                          <p:attrName>ppt_h</p:attrName>
                                        </p:attrNameLst>
                                      </p:cBhvr>
                                      <p:tavLst>
                                        <p:tav tm="0">
                                          <p:val>
                                            <p:strVal val="#ppt_h"/>
                                          </p:val>
                                        </p:tav>
                                        <p:tav tm="100000">
                                          <p:val>
                                            <p:strVal val="#ppt_h"/>
                                          </p:val>
                                        </p:tav>
                                      </p:tavLst>
                                    </p:anim>
                                  </p:childTnLst>
                                </p:cTn>
                              </p:par>
                              <p:par>
                                <p:cTn id="58" presetID="2" presetClass="exit" presetSubtype="4" fill="hold" grpId="2" nodeType="withEffect">
                                  <p:stCondLst>
                                    <p:cond delay="0"/>
                                  </p:stCondLst>
                                  <p:childTnLst>
                                    <p:anim calcmode="lin" valueType="num">
                                      <p:cBhvr additive="base">
                                        <p:cTn id="59" dur="4500"/>
                                        <p:tgtEl>
                                          <p:spTgt spid="75"/>
                                        </p:tgtEl>
                                        <p:attrNameLst>
                                          <p:attrName>ppt_x</p:attrName>
                                        </p:attrNameLst>
                                      </p:cBhvr>
                                      <p:tavLst>
                                        <p:tav tm="0">
                                          <p:val>
                                            <p:strVal val="ppt_x"/>
                                          </p:val>
                                        </p:tav>
                                        <p:tav tm="100000">
                                          <p:val>
                                            <p:strVal val="ppt_x"/>
                                          </p:val>
                                        </p:tav>
                                      </p:tavLst>
                                    </p:anim>
                                    <p:anim calcmode="lin" valueType="num">
                                      <p:cBhvr additive="base">
                                        <p:cTn id="60" dur="4500"/>
                                        <p:tgtEl>
                                          <p:spTgt spid="75"/>
                                        </p:tgtEl>
                                        <p:attrNameLst>
                                          <p:attrName>ppt_y</p:attrName>
                                        </p:attrNameLst>
                                      </p:cBhvr>
                                      <p:tavLst>
                                        <p:tav tm="0">
                                          <p:val>
                                            <p:strVal val="ppt_y"/>
                                          </p:val>
                                        </p:tav>
                                        <p:tav tm="100000">
                                          <p:val>
                                            <p:strVal val="1+ppt_h/2"/>
                                          </p:val>
                                        </p:tav>
                                      </p:tavLst>
                                    </p:anim>
                                    <p:set>
                                      <p:cBhvr>
                                        <p:cTn id="61" dur="1" fill="hold">
                                          <p:stCondLst>
                                            <p:cond delay="4499"/>
                                          </p:stCondLst>
                                        </p:cTn>
                                        <p:tgtEl>
                                          <p:spTgt spid="75"/>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75"/>
                                        </p:tgtEl>
                                      </p:cBhvr>
                                    </p:animEffect>
                                    <p:set>
                                      <p:cBhvr>
                                        <p:cTn id="64" dur="1" fill="hold">
                                          <p:stCondLst>
                                            <p:cond delay="5999"/>
                                          </p:stCondLst>
                                        </p:cTn>
                                        <p:tgtEl>
                                          <p:spTgt spid="75"/>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63"/>
                                        </p:tgtEl>
                                        <p:attrNameLst>
                                          <p:attrName>style.visibility</p:attrName>
                                        </p:attrNameLst>
                                      </p:cBhvr>
                                      <p:to>
                                        <p:strVal val="visible"/>
                                      </p:to>
                                    </p:set>
                                    <p:anim calcmode="lin" valueType="num">
                                      <p:cBhvr additive="base">
                                        <p:cTn id="67" dur="4000" fill="hold"/>
                                        <p:tgtEl>
                                          <p:spTgt spid="63"/>
                                        </p:tgtEl>
                                        <p:attrNameLst>
                                          <p:attrName>ppt_x</p:attrName>
                                        </p:attrNameLst>
                                      </p:cBhvr>
                                      <p:tavLst>
                                        <p:tav tm="0">
                                          <p:val>
                                            <p:strVal val="#ppt_x"/>
                                          </p:val>
                                        </p:tav>
                                        <p:tav tm="100000">
                                          <p:val>
                                            <p:strVal val="#ppt_x"/>
                                          </p:val>
                                        </p:tav>
                                      </p:tavLst>
                                    </p:anim>
                                    <p:anim calcmode="lin" valueType="num">
                                      <p:cBhvr additive="base">
                                        <p:cTn id="68" dur="4000" fill="hold"/>
                                        <p:tgtEl>
                                          <p:spTgt spid="63"/>
                                        </p:tgtEl>
                                        <p:attrNameLst>
                                          <p:attrName>ppt_y</p:attrName>
                                        </p:attrNameLst>
                                      </p:cBhvr>
                                      <p:tavLst>
                                        <p:tav tm="0">
                                          <p:val>
                                            <p:strVal val="0-#ppt_h/2"/>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4000" fill="hold"/>
                                        <p:tgtEl>
                                          <p:spTgt spid="63"/>
                                        </p:tgtEl>
                                        <p:attrNameLst>
                                          <p:attrName>ppt_w</p:attrName>
                                        </p:attrNameLst>
                                      </p:cBhvr>
                                      <p:tavLst>
                                        <p:tav tm="0" fmla="#ppt_w*sin(2.5*pi*$)">
                                          <p:val>
                                            <p:fltVal val="0"/>
                                          </p:val>
                                        </p:tav>
                                        <p:tav tm="100000">
                                          <p:val>
                                            <p:fltVal val="1"/>
                                          </p:val>
                                        </p:tav>
                                      </p:tavLst>
                                    </p:anim>
                                    <p:anim calcmode="lin" valueType="num">
                                      <p:cBhvr>
                                        <p:cTn id="72" dur="4000" fill="hold"/>
                                        <p:tgtEl>
                                          <p:spTgt spid="63"/>
                                        </p:tgtEl>
                                        <p:attrNameLst>
                                          <p:attrName>ppt_h</p:attrName>
                                        </p:attrNameLst>
                                      </p:cBhvr>
                                      <p:tavLst>
                                        <p:tav tm="0">
                                          <p:val>
                                            <p:strVal val="#ppt_h"/>
                                          </p:val>
                                        </p:tav>
                                        <p:tav tm="100000">
                                          <p:val>
                                            <p:strVal val="#ppt_h"/>
                                          </p:val>
                                        </p:tav>
                                      </p:tavLst>
                                    </p:anim>
                                  </p:childTnLst>
                                </p:cTn>
                              </p:par>
                              <p:par>
                                <p:cTn id="73" presetID="2" presetClass="exit" presetSubtype="4" fill="hold" grpId="2" nodeType="withEffect">
                                  <p:stCondLst>
                                    <p:cond delay="0"/>
                                  </p:stCondLst>
                                  <p:childTnLst>
                                    <p:anim calcmode="lin" valueType="num">
                                      <p:cBhvr additive="base">
                                        <p:cTn id="74" dur="4500"/>
                                        <p:tgtEl>
                                          <p:spTgt spid="63"/>
                                        </p:tgtEl>
                                        <p:attrNameLst>
                                          <p:attrName>ppt_x</p:attrName>
                                        </p:attrNameLst>
                                      </p:cBhvr>
                                      <p:tavLst>
                                        <p:tav tm="0">
                                          <p:val>
                                            <p:strVal val="ppt_x"/>
                                          </p:val>
                                        </p:tav>
                                        <p:tav tm="100000">
                                          <p:val>
                                            <p:strVal val="ppt_x"/>
                                          </p:val>
                                        </p:tav>
                                      </p:tavLst>
                                    </p:anim>
                                    <p:anim calcmode="lin" valueType="num">
                                      <p:cBhvr additive="base">
                                        <p:cTn id="75" dur="4500"/>
                                        <p:tgtEl>
                                          <p:spTgt spid="63"/>
                                        </p:tgtEl>
                                        <p:attrNameLst>
                                          <p:attrName>ppt_y</p:attrName>
                                        </p:attrNameLst>
                                      </p:cBhvr>
                                      <p:tavLst>
                                        <p:tav tm="0">
                                          <p:val>
                                            <p:strVal val="ppt_y"/>
                                          </p:val>
                                        </p:tav>
                                        <p:tav tm="100000">
                                          <p:val>
                                            <p:strVal val="1+ppt_h/2"/>
                                          </p:val>
                                        </p:tav>
                                      </p:tavLst>
                                    </p:anim>
                                    <p:set>
                                      <p:cBhvr>
                                        <p:cTn id="76" dur="1" fill="hold">
                                          <p:stCondLst>
                                            <p:cond delay="4499"/>
                                          </p:stCondLst>
                                        </p:cTn>
                                        <p:tgtEl>
                                          <p:spTgt spid="63"/>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63"/>
                                        </p:tgtEl>
                                      </p:cBhvr>
                                    </p:animEffect>
                                    <p:set>
                                      <p:cBhvr>
                                        <p:cTn id="79" dur="1" fill="hold">
                                          <p:stCondLst>
                                            <p:cond delay="5999"/>
                                          </p:stCondLst>
                                        </p:cTn>
                                        <p:tgtEl>
                                          <p:spTgt spid="63"/>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82"/>
                                        </p:tgtEl>
                                        <p:attrNameLst>
                                          <p:attrName>style.visibility</p:attrName>
                                        </p:attrNameLst>
                                      </p:cBhvr>
                                      <p:to>
                                        <p:strVal val="visible"/>
                                      </p:to>
                                    </p:set>
                                    <p:anim calcmode="lin" valueType="num">
                                      <p:cBhvr additive="base">
                                        <p:cTn id="82" dur="4000" fill="hold"/>
                                        <p:tgtEl>
                                          <p:spTgt spid="82"/>
                                        </p:tgtEl>
                                        <p:attrNameLst>
                                          <p:attrName>ppt_x</p:attrName>
                                        </p:attrNameLst>
                                      </p:cBhvr>
                                      <p:tavLst>
                                        <p:tav tm="0">
                                          <p:val>
                                            <p:strVal val="#ppt_x"/>
                                          </p:val>
                                        </p:tav>
                                        <p:tav tm="100000">
                                          <p:val>
                                            <p:strVal val="#ppt_x"/>
                                          </p:val>
                                        </p:tav>
                                      </p:tavLst>
                                    </p:anim>
                                    <p:anim calcmode="lin" valueType="num">
                                      <p:cBhvr additive="base">
                                        <p:cTn id="83" dur="4000" fill="hold"/>
                                        <p:tgtEl>
                                          <p:spTgt spid="82"/>
                                        </p:tgtEl>
                                        <p:attrNameLst>
                                          <p:attrName>ppt_y</p:attrName>
                                        </p:attrNameLst>
                                      </p:cBhvr>
                                      <p:tavLst>
                                        <p:tav tm="0">
                                          <p:val>
                                            <p:strVal val="0-#ppt_h/2"/>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82"/>
                                        </p:tgtEl>
                                        <p:attrNameLst>
                                          <p:attrName>style.visibility</p:attrName>
                                        </p:attrNameLst>
                                      </p:cBhvr>
                                      <p:to>
                                        <p:strVal val="visible"/>
                                      </p:to>
                                    </p:set>
                                    <p:anim calcmode="lin" valueType="num">
                                      <p:cBhvr>
                                        <p:cTn id="86" dur="4000" fill="hold"/>
                                        <p:tgtEl>
                                          <p:spTgt spid="82"/>
                                        </p:tgtEl>
                                        <p:attrNameLst>
                                          <p:attrName>ppt_w</p:attrName>
                                        </p:attrNameLst>
                                      </p:cBhvr>
                                      <p:tavLst>
                                        <p:tav tm="0" fmla="#ppt_w*sin(2.5*pi*$)">
                                          <p:val>
                                            <p:fltVal val="0"/>
                                          </p:val>
                                        </p:tav>
                                        <p:tav tm="100000">
                                          <p:val>
                                            <p:fltVal val="1"/>
                                          </p:val>
                                        </p:tav>
                                      </p:tavLst>
                                    </p:anim>
                                    <p:anim calcmode="lin" valueType="num">
                                      <p:cBhvr>
                                        <p:cTn id="87" dur="4000" fill="hold"/>
                                        <p:tgtEl>
                                          <p:spTgt spid="82"/>
                                        </p:tgtEl>
                                        <p:attrNameLst>
                                          <p:attrName>ppt_h</p:attrName>
                                        </p:attrNameLst>
                                      </p:cBhvr>
                                      <p:tavLst>
                                        <p:tav tm="0">
                                          <p:val>
                                            <p:strVal val="#ppt_h"/>
                                          </p:val>
                                        </p:tav>
                                        <p:tav tm="100000">
                                          <p:val>
                                            <p:strVal val="#ppt_h"/>
                                          </p:val>
                                        </p:tav>
                                      </p:tavLst>
                                    </p:anim>
                                  </p:childTnLst>
                                </p:cTn>
                              </p:par>
                              <p:par>
                                <p:cTn id="88" presetID="2" presetClass="exit" presetSubtype="4" fill="hold" grpId="2" nodeType="withEffect">
                                  <p:stCondLst>
                                    <p:cond delay="0"/>
                                  </p:stCondLst>
                                  <p:childTnLst>
                                    <p:anim calcmode="lin" valueType="num">
                                      <p:cBhvr additive="base">
                                        <p:cTn id="89" dur="4500"/>
                                        <p:tgtEl>
                                          <p:spTgt spid="82"/>
                                        </p:tgtEl>
                                        <p:attrNameLst>
                                          <p:attrName>ppt_x</p:attrName>
                                        </p:attrNameLst>
                                      </p:cBhvr>
                                      <p:tavLst>
                                        <p:tav tm="0">
                                          <p:val>
                                            <p:strVal val="ppt_x"/>
                                          </p:val>
                                        </p:tav>
                                        <p:tav tm="100000">
                                          <p:val>
                                            <p:strVal val="ppt_x"/>
                                          </p:val>
                                        </p:tav>
                                      </p:tavLst>
                                    </p:anim>
                                    <p:anim calcmode="lin" valueType="num">
                                      <p:cBhvr additive="base">
                                        <p:cTn id="90" dur="4500"/>
                                        <p:tgtEl>
                                          <p:spTgt spid="82"/>
                                        </p:tgtEl>
                                        <p:attrNameLst>
                                          <p:attrName>ppt_y</p:attrName>
                                        </p:attrNameLst>
                                      </p:cBhvr>
                                      <p:tavLst>
                                        <p:tav tm="0">
                                          <p:val>
                                            <p:strVal val="ppt_y"/>
                                          </p:val>
                                        </p:tav>
                                        <p:tav tm="100000">
                                          <p:val>
                                            <p:strVal val="1+ppt_h/2"/>
                                          </p:val>
                                        </p:tav>
                                      </p:tavLst>
                                    </p:anim>
                                    <p:set>
                                      <p:cBhvr>
                                        <p:cTn id="91" dur="1" fill="hold">
                                          <p:stCondLst>
                                            <p:cond delay="4499"/>
                                          </p:stCondLst>
                                        </p:cTn>
                                        <p:tgtEl>
                                          <p:spTgt spid="82"/>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82"/>
                                        </p:tgtEl>
                                      </p:cBhvr>
                                    </p:animEffect>
                                    <p:set>
                                      <p:cBhvr>
                                        <p:cTn id="94" dur="1" fill="hold">
                                          <p:stCondLst>
                                            <p:cond delay="5999"/>
                                          </p:stCondLst>
                                        </p:cTn>
                                        <p:tgtEl>
                                          <p:spTgt spid="82"/>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83"/>
                                        </p:tgtEl>
                                        <p:attrNameLst>
                                          <p:attrName>style.visibility</p:attrName>
                                        </p:attrNameLst>
                                      </p:cBhvr>
                                      <p:to>
                                        <p:strVal val="visible"/>
                                      </p:to>
                                    </p:set>
                                    <p:anim calcmode="lin" valueType="num">
                                      <p:cBhvr additive="base">
                                        <p:cTn id="97" dur="4000" fill="hold"/>
                                        <p:tgtEl>
                                          <p:spTgt spid="83"/>
                                        </p:tgtEl>
                                        <p:attrNameLst>
                                          <p:attrName>ppt_x</p:attrName>
                                        </p:attrNameLst>
                                      </p:cBhvr>
                                      <p:tavLst>
                                        <p:tav tm="0">
                                          <p:val>
                                            <p:strVal val="#ppt_x"/>
                                          </p:val>
                                        </p:tav>
                                        <p:tav tm="100000">
                                          <p:val>
                                            <p:strVal val="#ppt_x"/>
                                          </p:val>
                                        </p:tav>
                                      </p:tavLst>
                                    </p:anim>
                                    <p:anim calcmode="lin" valueType="num">
                                      <p:cBhvr additive="base">
                                        <p:cTn id="98" dur="4000" fill="hold"/>
                                        <p:tgtEl>
                                          <p:spTgt spid="83"/>
                                        </p:tgtEl>
                                        <p:attrNameLst>
                                          <p:attrName>ppt_y</p:attrName>
                                        </p:attrNameLst>
                                      </p:cBhvr>
                                      <p:tavLst>
                                        <p:tav tm="0">
                                          <p:val>
                                            <p:strVal val="0-#ppt_h/2"/>
                                          </p:val>
                                        </p:tav>
                                        <p:tav tm="100000">
                                          <p:val>
                                            <p:strVal val="#ppt_y"/>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83"/>
                                        </p:tgtEl>
                                        <p:attrNameLst>
                                          <p:attrName>style.visibility</p:attrName>
                                        </p:attrNameLst>
                                      </p:cBhvr>
                                      <p:to>
                                        <p:strVal val="visible"/>
                                      </p:to>
                                    </p:set>
                                    <p:anim calcmode="lin" valueType="num">
                                      <p:cBhvr>
                                        <p:cTn id="101" dur="4000" fill="hold"/>
                                        <p:tgtEl>
                                          <p:spTgt spid="83"/>
                                        </p:tgtEl>
                                        <p:attrNameLst>
                                          <p:attrName>ppt_w</p:attrName>
                                        </p:attrNameLst>
                                      </p:cBhvr>
                                      <p:tavLst>
                                        <p:tav tm="0" fmla="#ppt_w*sin(2.5*pi*$)">
                                          <p:val>
                                            <p:fltVal val="0"/>
                                          </p:val>
                                        </p:tav>
                                        <p:tav tm="100000">
                                          <p:val>
                                            <p:fltVal val="1"/>
                                          </p:val>
                                        </p:tav>
                                      </p:tavLst>
                                    </p:anim>
                                    <p:anim calcmode="lin" valueType="num">
                                      <p:cBhvr>
                                        <p:cTn id="102" dur="4000" fill="hold"/>
                                        <p:tgtEl>
                                          <p:spTgt spid="83"/>
                                        </p:tgtEl>
                                        <p:attrNameLst>
                                          <p:attrName>ppt_h</p:attrName>
                                        </p:attrNameLst>
                                      </p:cBhvr>
                                      <p:tavLst>
                                        <p:tav tm="0">
                                          <p:val>
                                            <p:strVal val="#ppt_h"/>
                                          </p:val>
                                        </p:tav>
                                        <p:tav tm="100000">
                                          <p:val>
                                            <p:strVal val="#ppt_h"/>
                                          </p:val>
                                        </p:tav>
                                      </p:tavLst>
                                    </p:anim>
                                  </p:childTnLst>
                                </p:cTn>
                              </p:par>
                              <p:par>
                                <p:cTn id="103" presetID="2" presetClass="exit" presetSubtype="4" fill="hold" grpId="2" nodeType="withEffect">
                                  <p:stCondLst>
                                    <p:cond delay="0"/>
                                  </p:stCondLst>
                                  <p:childTnLst>
                                    <p:anim calcmode="lin" valueType="num">
                                      <p:cBhvr additive="base">
                                        <p:cTn id="104" dur="4500"/>
                                        <p:tgtEl>
                                          <p:spTgt spid="83"/>
                                        </p:tgtEl>
                                        <p:attrNameLst>
                                          <p:attrName>ppt_x</p:attrName>
                                        </p:attrNameLst>
                                      </p:cBhvr>
                                      <p:tavLst>
                                        <p:tav tm="0">
                                          <p:val>
                                            <p:strVal val="ppt_x"/>
                                          </p:val>
                                        </p:tav>
                                        <p:tav tm="100000">
                                          <p:val>
                                            <p:strVal val="ppt_x"/>
                                          </p:val>
                                        </p:tav>
                                      </p:tavLst>
                                    </p:anim>
                                    <p:anim calcmode="lin" valueType="num">
                                      <p:cBhvr additive="base">
                                        <p:cTn id="105" dur="4500"/>
                                        <p:tgtEl>
                                          <p:spTgt spid="83"/>
                                        </p:tgtEl>
                                        <p:attrNameLst>
                                          <p:attrName>ppt_y</p:attrName>
                                        </p:attrNameLst>
                                      </p:cBhvr>
                                      <p:tavLst>
                                        <p:tav tm="0">
                                          <p:val>
                                            <p:strVal val="ppt_y"/>
                                          </p:val>
                                        </p:tav>
                                        <p:tav tm="100000">
                                          <p:val>
                                            <p:strVal val="1+ppt_h/2"/>
                                          </p:val>
                                        </p:tav>
                                      </p:tavLst>
                                    </p:anim>
                                    <p:set>
                                      <p:cBhvr>
                                        <p:cTn id="106" dur="1" fill="hold">
                                          <p:stCondLst>
                                            <p:cond delay="4499"/>
                                          </p:stCondLst>
                                        </p:cTn>
                                        <p:tgtEl>
                                          <p:spTgt spid="83"/>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83"/>
                                        </p:tgtEl>
                                      </p:cBhvr>
                                    </p:animEffect>
                                    <p:set>
                                      <p:cBhvr>
                                        <p:cTn id="109" dur="1" fill="hold">
                                          <p:stCondLst>
                                            <p:cond delay="5999"/>
                                          </p:stCondLst>
                                        </p:cTn>
                                        <p:tgtEl>
                                          <p:spTgt spid="83"/>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88"/>
                                        </p:tgtEl>
                                        <p:attrNameLst>
                                          <p:attrName>style.visibility</p:attrName>
                                        </p:attrNameLst>
                                      </p:cBhvr>
                                      <p:to>
                                        <p:strVal val="visible"/>
                                      </p:to>
                                    </p:set>
                                    <p:anim calcmode="lin" valueType="num">
                                      <p:cBhvr additive="base">
                                        <p:cTn id="112" dur="4000" fill="hold"/>
                                        <p:tgtEl>
                                          <p:spTgt spid="88"/>
                                        </p:tgtEl>
                                        <p:attrNameLst>
                                          <p:attrName>ppt_x</p:attrName>
                                        </p:attrNameLst>
                                      </p:cBhvr>
                                      <p:tavLst>
                                        <p:tav tm="0">
                                          <p:val>
                                            <p:strVal val="#ppt_x"/>
                                          </p:val>
                                        </p:tav>
                                        <p:tav tm="100000">
                                          <p:val>
                                            <p:strVal val="#ppt_x"/>
                                          </p:val>
                                        </p:tav>
                                      </p:tavLst>
                                    </p:anim>
                                    <p:anim calcmode="lin" valueType="num">
                                      <p:cBhvr additive="base">
                                        <p:cTn id="113" dur="4000" fill="hold"/>
                                        <p:tgtEl>
                                          <p:spTgt spid="88"/>
                                        </p:tgtEl>
                                        <p:attrNameLst>
                                          <p:attrName>ppt_y</p:attrName>
                                        </p:attrNameLst>
                                      </p:cBhvr>
                                      <p:tavLst>
                                        <p:tav tm="0">
                                          <p:val>
                                            <p:strVal val="0-#ppt_h/2"/>
                                          </p:val>
                                        </p:tav>
                                        <p:tav tm="100000">
                                          <p:val>
                                            <p:strVal val="#ppt_y"/>
                                          </p:val>
                                        </p:tav>
                                      </p:tavLst>
                                    </p:anim>
                                  </p:childTnLst>
                                </p:cTn>
                              </p:par>
                              <p:par>
                                <p:cTn id="114" presetID="19" presetClass="entr" presetSubtype="10" fill="hold" grpId="1" nodeType="withEffect">
                                  <p:stCondLst>
                                    <p:cond delay="0"/>
                                  </p:stCondLst>
                                  <p:childTnLst>
                                    <p:set>
                                      <p:cBhvr>
                                        <p:cTn id="115" dur="1" fill="hold">
                                          <p:stCondLst>
                                            <p:cond delay="0"/>
                                          </p:stCondLst>
                                        </p:cTn>
                                        <p:tgtEl>
                                          <p:spTgt spid="88"/>
                                        </p:tgtEl>
                                        <p:attrNameLst>
                                          <p:attrName>style.visibility</p:attrName>
                                        </p:attrNameLst>
                                      </p:cBhvr>
                                      <p:to>
                                        <p:strVal val="visible"/>
                                      </p:to>
                                    </p:set>
                                    <p:anim calcmode="lin" valueType="num">
                                      <p:cBhvr>
                                        <p:cTn id="116" dur="4000" fill="hold"/>
                                        <p:tgtEl>
                                          <p:spTgt spid="88"/>
                                        </p:tgtEl>
                                        <p:attrNameLst>
                                          <p:attrName>ppt_w</p:attrName>
                                        </p:attrNameLst>
                                      </p:cBhvr>
                                      <p:tavLst>
                                        <p:tav tm="0" fmla="#ppt_w*sin(2.5*pi*$)">
                                          <p:val>
                                            <p:fltVal val="0"/>
                                          </p:val>
                                        </p:tav>
                                        <p:tav tm="100000">
                                          <p:val>
                                            <p:fltVal val="1"/>
                                          </p:val>
                                        </p:tav>
                                      </p:tavLst>
                                    </p:anim>
                                    <p:anim calcmode="lin" valueType="num">
                                      <p:cBhvr>
                                        <p:cTn id="117" dur="4000" fill="hold"/>
                                        <p:tgtEl>
                                          <p:spTgt spid="88"/>
                                        </p:tgtEl>
                                        <p:attrNameLst>
                                          <p:attrName>ppt_h</p:attrName>
                                        </p:attrNameLst>
                                      </p:cBhvr>
                                      <p:tavLst>
                                        <p:tav tm="0">
                                          <p:val>
                                            <p:strVal val="#ppt_h"/>
                                          </p:val>
                                        </p:tav>
                                        <p:tav tm="100000">
                                          <p:val>
                                            <p:strVal val="#ppt_h"/>
                                          </p:val>
                                        </p:tav>
                                      </p:tavLst>
                                    </p:anim>
                                  </p:childTnLst>
                                </p:cTn>
                              </p:par>
                              <p:par>
                                <p:cTn id="118" presetID="2" presetClass="exit" presetSubtype="4" fill="hold" grpId="2" nodeType="withEffect">
                                  <p:stCondLst>
                                    <p:cond delay="0"/>
                                  </p:stCondLst>
                                  <p:childTnLst>
                                    <p:anim calcmode="lin" valueType="num">
                                      <p:cBhvr additive="base">
                                        <p:cTn id="119" dur="4500"/>
                                        <p:tgtEl>
                                          <p:spTgt spid="88"/>
                                        </p:tgtEl>
                                        <p:attrNameLst>
                                          <p:attrName>ppt_x</p:attrName>
                                        </p:attrNameLst>
                                      </p:cBhvr>
                                      <p:tavLst>
                                        <p:tav tm="0">
                                          <p:val>
                                            <p:strVal val="ppt_x"/>
                                          </p:val>
                                        </p:tav>
                                        <p:tav tm="100000">
                                          <p:val>
                                            <p:strVal val="ppt_x"/>
                                          </p:val>
                                        </p:tav>
                                      </p:tavLst>
                                    </p:anim>
                                    <p:anim calcmode="lin" valueType="num">
                                      <p:cBhvr additive="base">
                                        <p:cTn id="120" dur="4500"/>
                                        <p:tgtEl>
                                          <p:spTgt spid="88"/>
                                        </p:tgtEl>
                                        <p:attrNameLst>
                                          <p:attrName>ppt_y</p:attrName>
                                        </p:attrNameLst>
                                      </p:cBhvr>
                                      <p:tavLst>
                                        <p:tav tm="0">
                                          <p:val>
                                            <p:strVal val="ppt_y"/>
                                          </p:val>
                                        </p:tav>
                                        <p:tav tm="100000">
                                          <p:val>
                                            <p:strVal val="1+ppt_h/2"/>
                                          </p:val>
                                        </p:tav>
                                      </p:tavLst>
                                    </p:anim>
                                    <p:set>
                                      <p:cBhvr>
                                        <p:cTn id="121" dur="1" fill="hold">
                                          <p:stCondLst>
                                            <p:cond delay="4499"/>
                                          </p:stCondLst>
                                        </p:cTn>
                                        <p:tgtEl>
                                          <p:spTgt spid="88"/>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88"/>
                                        </p:tgtEl>
                                      </p:cBhvr>
                                    </p:animEffect>
                                    <p:set>
                                      <p:cBhvr>
                                        <p:cTn id="124" dur="1" fill="hold">
                                          <p:stCondLst>
                                            <p:cond delay="5999"/>
                                          </p:stCondLst>
                                        </p:cTn>
                                        <p:tgtEl>
                                          <p:spTgt spid="88"/>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89"/>
                                        </p:tgtEl>
                                        <p:attrNameLst>
                                          <p:attrName>style.visibility</p:attrName>
                                        </p:attrNameLst>
                                      </p:cBhvr>
                                      <p:to>
                                        <p:strVal val="visible"/>
                                      </p:to>
                                    </p:set>
                                    <p:anim calcmode="lin" valueType="num">
                                      <p:cBhvr additive="base">
                                        <p:cTn id="127" dur="4000" fill="hold"/>
                                        <p:tgtEl>
                                          <p:spTgt spid="89"/>
                                        </p:tgtEl>
                                        <p:attrNameLst>
                                          <p:attrName>ppt_x</p:attrName>
                                        </p:attrNameLst>
                                      </p:cBhvr>
                                      <p:tavLst>
                                        <p:tav tm="0">
                                          <p:val>
                                            <p:strVal val="#ppt_x"/>
                                          </p:val>
                                        </p:tav>
                                        <p:tav tm="100000">
                                          <p:val>
                                            <p:strVal val="#ppt_x"/>
                                          </p:val>
                                        </p:tav>
                                      </p:tavLst>
                                    </p:anim>
                                    <p:anim calcmode="lin" valueType="num">
                                      <p:cBhvr additive="base">
                                        <p:cTn id="128" dur="4000" fill="hold"/>
                                        <p:tgtEl>
                                          <p:spTgt spid="89"/>
                                        </p:tgtEl>
                                        <p:attrNameLst>
                                          <p:attrName>ppt_y</p:attrName>
                                        </p:attrNameLst>
                                      </p:cBhvr>
                                      <p:tavLst>
                                        <p:tav tm="0">
                                          <p:val>
                                            <p:strVal val="0-#ppt_h/2"/>
                                          </p:val>
                                        </p:tav>
                                        <p:tav tm="100000">
                                          <p:val>
                                            <p:strVal val="#ppt_y"/>
                                          </p:val>
                                        </p:tav>
                                      </p:tavLst>
                                    </p:anim>
                                  </p:childTnLst>
                                </p:cTn>
                              </p:par>
                              <p:par>
                                <p:cTn id="129" presetID="19" presetClass="entr" presetSubtype="10" fill="hold" grpId="1" nodeType="withEffect">
                                  <p:stCondLst>
                                    <p:cond delay="0"/>
                                  </p:stCondLst>
                                  <p:childTnLst>
                                    <p:set>
                                      <p:cBhvr>
                                        <p:cTn id="130" dur="1" fill="hold">
                                          <p:stCondLst>
                                            <p:cond delay="0"/>
                                          </p:stCondLst>
                                        </p:cTn>
                                        <p:tgtEl>
                                          <p:spTgt spid="89"/>
                                        </p:tgtEl>
                                        <p:attrNameLst>
                                          <p:attrName>style.visibility</p:attrName>
                                        </p:attrNameLst>
                                      </p:cBhvr>
                                      <p:to>
                                        <p:strVal val="visible"/>
                                      </p:to>
                                    </p:set>
                                    <p:anim calcmode="lin" valueType="num">
                                      <p:cBhvr>
                                        <p:cTn id="131" dur="4000" fill="hold"/>
                                        <p:tgtEl>
                                          <p:spTgt spid="89"/>
                                        </p:tgtEl>
                                        <p:attrNameLst>
                                          <p:attrName>ppt_w</p:attrName>
                                        </p:attrNameLst>
                                      </p:cBhvr>
                                      <p:tavLst>
                                        <p:tav tm="0" fmla="#ppt_w*sin(2.5*pi*$)">
                                          <p:val>
                                            <p:fltVal val="0"/>
                                          </p:val>
                                        </p:tav>
                                        <p:tav tm="100000">
                                          <p:val>
                                            <p:fltVal val="1"/>
                                          </p:val>
                                        </p:tav>
                                      </p:tavLst>
                                    </p:anim>
                                    <p:anim calcmode="lin" valueType="num">
                                      <p:cBhvr>
                                        <p:cTn id="132" dur="4000" fill="hold"/>
                                        <p:tgtEl>
                                          <p:spTgt spid="89"/>
                                        </p:tgtEl>
                                        <p:attrNameLst>
                                          <p:attrName>ppt_h</p:attrName>
                                        </p:attrNameLst>
                                      </p:cBhvr>
                                      <p:tavLst>
                                        <p:tav tm="0">
                                          <p:val>
                                            <p:strVal val="#ppt_h"/>
                                          </p:val>
                                        </p:tav>
                                        <p:tav tm="100000">
                                          <p:val>
                                            <p:strVal val="#ppt_h"/>
                                          </p:val>
                                        </p:tav>
                                      </p:tavLst>
                                    </p:anim>
                                  </p:childTnLst>
                                </p:cTn>
                              </p:par>
                              <p:par>
                                <p:cTn id="133" presetID="2" presetClass="exit" presetSubtype="4" fill="hold" grpId="2" nodeType="withEffect">
                                  <p:stCondLst>
                                    <p:cond delay="0"/>
                                  </p:stCondLst>
                                  <p:childTnLst>
                                    <p:anim calcmode="lin" valueType="num">
                                      <p:cBhvr additive="base">
                                        <p:cTn id="134" dur="4500"/>
                                        <p:tgtEl>
                                          <p:spTgt spid="89"/>
                                        </p:tgtEl>
                                        <p:attrNameLst>
                                          <p:attrName>ppt_x</p:attrName>
                                        </p:attrNameLst>
                                      </p:cBhvr>
                                      <p:tavLst>
                                        <p:tav tm="0">
                                          <p:val>
                                            <p:strVal val="ppt_x"/>
                                          </p:val>
                                        </p:tav>
                                        <p:tav tm="100000">
                                          <p:val>
                                            <p:strVal val="ppt_x"/>
                                          </p:val>
                                        </p:tav>
                                      </p:tavLst>
                                    </p:anim>
                                    <p:anim calcmode="lin" valueType="num">
                                      <p:cBhvr additive="base">
                                        <p:cTn id="135" dur="4500"/>
                                        <p:tgtEl>
                                          <p:spTgt spid="89"/>
                                        </p:tgtEl>
                                        <p:attrNameLst>
                                          <p:attrName>ppt_y</p:attrName>
                                        </p:attrNameLst>
                                      </p:cBhvr>
                                      <p:tavLst>
                                        <p:tav tm="0">
                                          <p:val>
                                            <p:strVal val="ppt_y"/>
                                          </p:val>
                                        </p:tav>
                                        <p:tav tm="100000">
                                          <p:val>
                                            <p:strVal val="1+ppt_h/2"/>
                                          </p:val>
                                        </p:tav>
                                      </p:tavLst>
                                    </p:anim>
                                    <p:set>
                                      <p:cBhvr>
                                        <p:cTn id="136" dur="1" fill="hold">
                                          <p:stCondLst>
                                            <p:cond delay="4499"/>
                                          </p:stCondLst>
                                        </p:cTn>
                                        <p:tgtEl>
                                          <p:spTgt spid="89"/>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89"/>
                                        </p:tgtEl>
                                      </p:cBhvr>
                                    </p:animEffect>
                                    <p:set>
                                      <p:cBhvr>
                                        <p:cTn id="139" dur="1" fill="hold">
                                          <p:stCondLst>
                                            <p:cond delay="5999"/>
                                          </p:stCondLst>
                                        </p:cTn>
                                        <p:tgtEl>
                                          <p:spTgt spid="89"/>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70"/>
                                        </p:tgtEl>
                                        <p:attrNameLst>
                                          <p:attrName>style.visibility</p:attrName>
                                        </p:attrNameLst>
                                      </p:cBhvr>
                                      <p:to>
                                        <p:strVal val="visible"/>
                                      </p:to>
                                    </p:set>
                                    <p:anim calcmode="lin" valueType="num">
                                      <p:cBhvr additive="base">
                                        <p:cTn id="142" dur="4000" fill="hold"/>
                                        <p:tgtEl>
                                          <p:spTgt spid="70"/>
                                        </p:tgtEl>
                                        <p:attrNameLst>
                                          <p:attrName>ppt_x</p:attrName>
                                        </p:attrNameLst>
                                      </p:cBhvr>
                                      <p:tavLst>
                                        <p:tav tm="0">
                                          <p:val>
                                            <p:strVal val="#ppt_x"/>
                                          </p:val>
                                        </p:tav>
                                        <p:tav tm="100000">
                                          <p:val>
                                            <p:strVal val="#ppt_x"/>
                                          </p:val>
                                        </p:tav>
                                      </p:tavLst>
                                    </p:anim>
                                    <p:anim calcmode="lin" valueType="num">
                                      <p:cBhvr additive="base">
                                        <p:cTn id="143" dur="4000" fill="hold"/>
                                        <p:tgtEl>
                                          <p:spTgt spid="70"/>
                                        </p:tgtEl>
                                        <p:attrNameLst>
                                          <p:attrName>ppt_y</p:attrName>
                                        </p:attrNameLst>
                                      </p:cBhvr>
                                      <p:tavLst>
                                        <p:tav tm="0">
                                          <p:val>
                                            <p:strVal val="0-#ppt_h/2"/>
                                          </p:val>
                                        </p:tav>
                                        <p:tav tm="100000">
                                          <p:val>
                                            <p:strVal val="#ppt_y"/>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70"/>
                                        </p:tgtEl>
                                        <p:attrNameLst>
                                          <p:attrName>style.visibility</p:attrName>
                                        </p:attrNameLst>
                                      </p:cBhvr>
                                      <p:to>
                                        <p:strVal val="visible"/>
                                      </p:to>
                                    </p:set>
                                    <p:anim calcmode="lin" valueType="num">
                                      <p:cBhvr>
                                        <p:cTn id="146" dur="4000" fill="hold"/>
                                        <p:tgtEl>
                                          <p:spTgt spid="70"/>
                                        </p:tgtEl>
                                        <p:attrNameLst>
                                          <p:attrName>ppt_w</p:attrName>
                                        </p:attrNameLst>
                                      </p:cBhvr>
                                      <p:tavLst>
                                        <p:tav tm="0" fmla="#ppt_w*sin(2.5*pi*$)">
                                          <p:val>
                                            <p:fltVal val="0"/>
                                          </p:val>
                                        </p:tav>
                                        <p:tav tm="100000">
                                          <p:val>
                                            <p:fltVal val="1"/>
                                          </p:val>
                                        </p:tav>
                                      </p:tavLst>
                                    </p:anim>
                                    <p:anim calcmode="lin" valueType="num">
                                      <p:cBhvr>
                                        <p:cTn id="147" dur="4000" fill="hold"/>
                                        <p:tgtEl>
                                          <p:spTgt spid="70"/>
                                        </p:tgtEl>
                                        <p:attrNameLst>
                                          <p:attrName>ppt_h</p:attrName>
                                        </p:attrNameLst>
                                      </p:cBhvr>
                                      <p:tavLst>
                                        <p:tav tm="0">
                                          <p:val>
                                            <p:strVal val="#ppt_h"/>
                                          </p:val>
                                        </p:tav>
                                        <p:tav tm="100000">
                                          <p:val>
                                            <p:strVal val="#ppt_h"/>
                                          </p:val>
                                        </p:tav>
                                      </p:tavLst>
                                    </p:anim>
                                  </p:childTnLst>
                                </p:cTn>
                              </p:par>
                              <p:par>
                                <p:cTn id="148" presetID="2" presetClass="exit" presetSubtype="4" fill="hold" grpId="2" nodeType="withEffect">
                                  <p:stCondLst>
                                    <p:cond delay="0"/>
                                  </p:stCondLst>
                                  <p:childTnLst>
                                    <p:anim calcmode="lin" valueType="num">
                                      <p:cBhvr additive="base">
                                        <p:cTn id="149" dur="4500"/>
                                        <p:tgtEl>
                                          <p:spTgt spid="70"/>
                                        </p:tgtEl>
                                        <p:attrNameLst>
                                          <p:attrName>ppt_x</p:attrName>
                                        </p:attrNameLst>
                                      </p:cBhvr>
                                      <p:tavLst>
                                        <p:tav tm="0">
                                          <p:val>
                                            <p:strVal val="ppt_x"/>
                                          </p:val>
                                        </p:tav>
                                        <p:tav tm="100000">
                                          <p:val>
                                            <p:strVal val="ppt_x"/>
                                          </p:val>
                                        </p:tav>
                                      </p:tavLst>
                                    </p:anim>
                                    <p:anim calcmode="lin" valueType="num">
                                      <p:cBhvr additive="base">
                                        <p:cTn id="150" dur="4500"/>
                                        <p:tgtEl>
                                          <p:spTgt spid="70"/>
                                        </p:tgtEl>
                                        <p:attrNameLst>
                                          <p:attrName>ppt_y</p:attrName>
                                        </p:attrNameLst>
                                      </p:cBhvr>
                                      <p:tavLst>
                                        <p:tav tm="0">
                                          <p:val>
                                            <p:strVal val="ppt_y"/>
                                          </p:val>
                                        </p:tav>
                                        <p:tav tm="100000">
                                          <p:val>
                                            <p:strVal val="1+ppt_h/2"/>
                                          </p:val>
                                        </p:tav>
                                      </p:tavLst>
                                    </p:anim>
                                    <p:set>
                                      <p:cBhvr>
                                        <p:cTn id="151" dur="1" fill="hold">
                                          <p:stCondLst>
                                            <p:cond delay="4499"/>
                                          </p:stCondLst>
                                        </p:cTn>
                                        <p:tgtEl>
                                          <p:spTgt spid="70"/>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70"/>
                                        </p:tgtEl>
                                      </p:cBhvr>
                                    </p:animEffect>
                                    <p:set>
                                      <p:cBhvr>
                                        <p:cTn id="154" dur="1" fill="hold">
                                          <p:stCondLst>
                                            <p:cond delay="5999"/>
                                          </p:stCondLst>
                                        </p:cTn>
                                        <p:tgtEl>
                                          <p:spTgt spid="70"/>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71"/>
                                        </p:tgtEl>
                                        <p:attrNameLst>
                                          <p:attrName>style.visibility</p:attrName>
                                        </p:attrNameLst>
                                      </p:cBhvr>
                                      <p:to>
                                        <p:strVal val="visible"/>
                                      </p:to>
                                    </p:set>
                                    <p:anim calcmode="lin" valueType="num">
                                      <p:cBhvr additive="base">
                                        <p:cTn id="157" dur="4000" fill="hold"/>
                                        <p:tgtEl>
                                          <p:spTgt spid="71"/>
                                        </p:tgtEl>
                                        <p:attrNameLst>
                                          <p:attrName>ppt_x</p:attrName>
                                        </p:attrNameLst>
                                      </p:cBhvr>
                                      <p:tavLst>
                                        <p:tav tm="0">
                                          <p:val>
                                            <p:strVal val="#ppt_x"/>
                                          </p:val>
                                        </p:tav>
                                        <p:tav tm="100000">
                                          <p:val>
                                            <p:strVal val="#ppt_x"/>
                                          </p:val>
                                        </p:tav>
                                      </p:tavLst>
                                    </p:anim>
                                    <p:anim calcmode="lin" valueType="num">
                                      <p:cBhvr additive="base">
                                        <p:cTn id="158" dur="4000" fill="hold"/>
                                        <p:tgtEl>
                                          <p:spTgt spid="71"/>
                                        </p:tgtEl>
                                        <p:attrNameLst>
                                          <p:attrName>ppt_y</p:attrName>
                                        </p:attrNameLst>
                                      </p:cBhvr>
                                      <p:tavLst>
                                        <p:tav tm="0">
                                          <p:val>
                                            <p:strVal val="0-#ppt_h/2"/>
                                          </p:val>
                                        </p:tav>
                                        <p:tav tm="100000">
                                          <p:val>
                                            <p:strVal val="#ppt_y"/>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71"/>
                                        </p:tgtEl>
                                        <p:attrNameLst>
                                          <p:attrName>style.visibility</p:attrName>
                                        </p:attrNameLst>
                                      </p:cBhvr>
                                      <p:to>
                                        <p:strVal val="visible"/>
                                      </p:to>
                                    </p:set>
                                    <p:anim calcmode="lin" valueType="num">
                                      <p:cBhvr>
                                        <p:cTn id="161" dur="4000" fill="hold"/>
                                        <p:tgtEl>
                                          <p:spTgt spid="71"/>
                                        </p:tgtEl>
                                        <p:attrNameLst>
                                          <p:attrName>ppt_w</p:attrName>
                                        </p:attrNameLst>
                                      </p:cBhvr>
                                      <p:tavLst>
                                        <p:tav tm="0" fmla="#ppt_w*sin(2.5*pi*$)">
                                          <p:val>
                                            <p:fltVal val="0"/>
                                          </p:val>
                                        </p:tav>
                                        <p:tav tm="100000">
                                          <p:val>
                                            <p:fltVal val="1"/>
                                          </p:val>
                                        </p:tav>
                                      </p:tavLst>
                                    </p:anim>
                                    <p:anim calcmode="lin" valueType="num">
                                      <p:cBhvr>
                                        <p:cTn id="162" dur="4000" fill="hold"/>
                                        <p:tgtEl>
                                          <p:spTgt spid="71"/>
                                        </p:tgtEl>
                                        <p:attrNameLst>
                                          <p:attrName>ppt_h</p:attrName>
                                        </p:attrNameLst>
                                      </p:cBhvr>
                                      <p:tavLst>
                                        <p:tav tm="0">
                                          <p:val>
                                            <p:strVal val="#ppt_h"/>
                                          </p:val>
                                        </p:tav>
                                        <p:tav tm="100000">
                                          <p:val>
                                            <p:strVal val="#ppt_h"/>
                                          </p:val>
                                        </p:tav>
                                      </p:tavLst>
                                    </p:anim>
                                  </p:childTnLst>
                                </p:cTn>
                              </p:par>
                              <p:par>
                                <p:cTn id="163" presetID="2" presetClass="exit" presetSubtype="4" fill="hold" grpId="2" nodeType="withEffect">
                                  <p:stCondLst>
                                    <p:cond delay="0"/>
                                  </p:stCondLst>
                                  <p:childTnLst>
                                    <p:anim calcmode="lin" valueType="num">
                                      <p:cBhvr additive="base">
                                        <p:cTn id="164" dur="4500"/>
                                        <p:tgtEl>
                                          <p:spTgt spid="71"/>
                                        </p:tgtEl>
                                        <p:attrNameLst>
                                          <p:attrName>ppt_x</p:attrName>
                                        </p:attrNameLst>
                                      </p:cBhvr>
                                      <p:tavLst>
                                        <p:tav tm="0">
                                          <p:val>
                                            <p:strVal val="ppt_x"/>
                                          </p:val>
                                        </p:tav>
                                        <p:tav tm="100000">
                                          <p:val>
                                            <p:strVal val="ppt_x"/>
                                          </p:val>
                                        </p:tav>
                                      </p:tavLst>
                                    </p:anim>
                                    <p:anim calcmode="lin" valueType="num">
                                      <p:cBhvr additive="base">
                                        <p:cTn id="165" dur="4500"/>
                                        <p:tgtEl>
                                          <p:spTgt spid="71"/>
                                        </p:tgtEl>
                                        <p:attrNameLst>
                                          <p:attrName>ppt_y</p:attrName>
                                        </p:attrNameLst>
                                      </p:cBhvr>
                                      <p:tavLst>
                                        <p:tav tm="0">
                                          <p:val>
                                            <p:strVal val="ppt_y"/>
                                          </p:val>
                                        </p:tav>
                                        <p:tav tm="100000">
                                          <p:val>
                                            <p:strVal val="1+ppt_h/2"/>
                                          </p:val>
                                        </p:tav>
                                      </p:tavLst>
                                    </p:anim>
                                    <p:set>
                                      <p:cBhvr>
                                        <p:cTn id="166" dur="1" fill="hold">
                                          <p:stCondLst>
                                            <p:cond delay="4499"/>
                                          </p:stCondLst>
                                        </p:cTn>
                                        <p:tgtEl>
                                          <p:spTgt spid="71"/>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71"/>
                                        </p:tgtEl>
                                      </p:cBhvr>
                                    </p:animEffect>
                                    <p:set>
                                      <p:cBhvr>
                                        <p:cTn id="169" dur="1" fill="hold">
                                          <p:stCondLst>
                                            <p:cond delay="5999"/>
                                          </p:stCondLst>
                                        </p:cTn>
                                        <p:tgtEl>
                                          <p:spTgt spid="71"/>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76"/>
                                        </p:tgtEl>
                                        <p:attrNameLst>
                                          <p:attrName>style.visibility</p:attrName>
                                        </p:attrNameLst>
                                      </p:cBhvr>
                                      <p:to>
                                        <p:strVal val="visible"/>
                                      </p:to>
                                    </p:set>
                                    <p:anim calcmode="lin" valueType="num">
                                      <p:cBhvr additive="base">
                                        <p:cTn id="172" dur="4000" fill="hold"/>
                                        <p:tgtEl>
                                          <p:spTgt spid="76"/>
                                        </p:tgtEl>
                                        <p:attrNameLst>
                                          <p:attrName>ppt_x</p:attrName>
                                        </p:attrNameLst>
                                      </p:cBhvr>
                                      <p:tavLst>
                                        <p:tav tm="0">
                                          <p:val>
                                            <p:strVal val="#ppt_x"/>
                                          </p:val>
                                        </p:tav>
                                        <p:tav tm="100000">
                                          <p:val>
                                            <p:strVal val="#ppt_x"/>
                                          </p:val>
                                        </p:tav>
                                      </p:tavLst>
                                    </p:anim>
                                    <p:anim calcmode="lin" valueType="num">
                                      <p:cBhvr additive="base">
                                        <p:cTn id="173" dur="4000" fill="hold"/>
                                        <p:tgtEl>
                                          <p:spTgt spid="76"/>
                                        </p:tgtEl>
                                        <p:attrNameLst>
                                          <p:attrName>ppt_y</p:attrName>
                                        </p:attrNameLst>
                                      </p:cBhvr>
                                      <p:tavLst>
                                        <p:tav tm="0">
                                          <p:val>
                                            <p:strVal val="0-#ppt_h/2"/>
                                          </p:val>
                                        </p:tav>
                                        <p:tav tm="100000">
                                          <p:val>
                                            <p:strVal val="#ppt_y"/>
                                          </p:val>
                                        </p:tav>
                                      </p:tavLst>
                                    </p:anim>
                                  </p:childTnLst>
                                </p:cTn>
                              </p:par>
                              <p:par>
                                <p:cTn id="174" presetID="19" presetClass="entr" presetSubtype="10" fill="hold" grpId="1" nodeType="withEffect">
                                  <p:stCondLst>
                                    <p:cond delay="0"/>
                                  </p:stCondLst>
                                  <p:childTnLst>
                                    <p:set>
                                      <p:cBhvr>
                                        <p:cTn id="175" dur="1" fill="hold">
                                          <p:stCondLst>
                                            <p:cond delay="0"/>
                                          </p:stCondLst>
                                        </p:cTn>
                                        <p:tgtEl>
                                          <p:spTgt spid="76"/>
                                        </p:tgtEl>
                                        <p:attrNameLst>
                                          <p:attrName>style.visibility</p:attrName>
                                        </p:attrNameLst>
                                      </p:cBhvr>
                                      <p:to>
                                        <p:strVal val="visible"/>
                                      </p:to>
                                    </p:set>
                                    <p:anim calcmode="lin" valueType="num">
                                      <p:cBhvr>
                                        <p:cTn id="176" dur="4000" fill="hold"/>
                                        <p:tgtEl>
                                          <p:spTgt spid="76"/>
                                        </p:tgtEl>
                                        <p:attrNameLst>
                                          <p:attrName>ppt_w</p:attrName>
                                        </p:attrNameLst>
                                      </p:cBhvr>
                                      <p:tavLst>
                                        <p:tav tm="0" fmla="#ppt_w*sin(2.5*pi*$)">
                                          <p:val>
                                            <p:fltVal val="0"/>
                                          </p:val>
                                        </p:tav>
                                        <p:tav tm="100000">
                                          <p:val>
                                            <p:fltVal val="1"/>
                                          </p:val>
                                        </p:tav>
                                      </p:tavLst>
                                    </p:anim>
                                    <p:anim calcmode="lin" valueType="num">
                                      <p:cBhvr>
                                        <p:cTn id="177" dur="4000" fill="hold"/>
                                        <p:tgtEl>
                                          <p:spTgt spid="76"/>
                                        </p:tgtEl>
                                        <p:attrNameLst>
                                          <p:attrName>ppt_h</p:attrName>
                                        </p:attrNameLst>
                                      </p:cBhvr>
                                      <p:tavLst>
                                        <p:tav tm="0">
                                          <p:val>
                                            <p:strVal val="#ppt_h"/>
                                          </p:val>
                                        </p:tav>
                                        <p:tav tm="100000">
                                          <p:val>
                                            <p:strVal val="#ppt_h"/>
                                          </p:val>
                                        </p:tav>
                                      </p:tavLst>
                                    </p:anim>
                                  </p:childTnLst>
                                </p:cTn>
                              </p:par>
                              <p:par>
                                <p:cTn id="178" presetID="2" presetClass="exit" presetSubtype="4" fill="hold" grpId="2" nodeType="withEffect">
                                  <p:stCondLst>
                                    <p:cond delay="0"/>
                                  </p:stCondLst>
                                  <p:childTnLst>
                                    <p:anim calcmode="lin" valueType="num">
                                      <p:cBhvr additive="base">
                                        <p:cTn id="179" dur="4500"/>
                                        <p:tgtEl>
                                          <p:spTgt spid="76"/>
                                        </p:tgtEl>
                                        <p:attrNameLst>
                                          <p:attrName>ppt_x</p:attrName>
                                        </p:attrNameLst>
                                      </p:cBhvr>
                                      <p:tavLst>
                                        <p:tav tm="0">
                                          <p:val>
                                            <p:strVal val="ppt_x"/>
                                          </p:val>
                                        </p:tav>
                                        <p:tav tm="100000">
                                          <p:val>
                                            <p:strVal val="ppt_x"/>
                                          </p:val>
                                        </p:tav>
                                      </p:tavLst>
                                    </p:anim>
                                    <p:anim calcmode="lin" valueType="num">
                                      <p:cBhvr additive="base">
                                        <p:cTn id="180" dur="4500"/>
                                        <p:tgtEl>
                                          <p:spTgt spid="76"/>
                                        </p:tgtEl>
                                        <p:attrNameLst>
                                          <p:attrName>ppt_y</p:attrName>
                                        </p:attrNameLst>
                                      </p:cBhvr>
                                      <p:tavLst>
                                        <p:tav tm="0">
                                          <p:val>
                                            <p:strVal val="ppt_y"/>
                                          </p:val>
                                        </p:tav>
                                        <p:tav tm="100000">
                                          <p:val>
                                            <p:strVal val="1+ppt_h/2"/>
                                          </p:val>
                                        </p:tav>
                                      </p:tavLst>
                                    </p:anim>
                                    <p:set>
                                      <p:cBhvr>
                                        <p:cTn id="181" dur="1" fill="hold">
                                          <p:stCondLst>
                                            <p:cond delay="4499"/>
                                          </p:stCondLst>
                                        </p:cTn>
                                        <p:tgtEl>
                                          <p:spTgt spid="76"/>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76"/>
                                        </p:tgtEl>
                                      </p:cBhvr>
                                    </p:animEffect>
                                    <p:set>
                                      <p:cBhvr>
                                        <p:cTn id="184" dur="1" fill="hold">
                                          <p:stCondLst>
                                            <p:cond delay="5999"/>
                                          </p:stCondLst>
                                        </p:cTn>
                                        <p:tgtEl>
                                          <p:spTgt spid="76"/>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77"/>
                                        </p:tgtEl>
                                        <p:attrNameLst>
                                          <p:attrName>style.visibility</p:attrName>
                                        </p:attrNameLst>
                                      </p:cBhvr>
                                      <p:to>
                                        <p:strVal val="visible"/>
                                      </p:to>
                                    </p:set>
                                    <p:anim calcmode="lin" valueType="num">
                                      <p:cBhvr additive="base">
                                        <p:cTn id="187" dur="4000" fill="hold"/>
                                        <p:tgtEl>
                                          <p:spTgt spid="77"/>
                                        </p:tgtEl>
                                        <p:attrNameLst>
                                          <p:attrName>ppt_x</p:attrName>
                                        </p:attrNameLst>
                                      </p:cBhvr>
                                      <p:tavLst>
                                        <p:tav tm="0">
                                          <p:val>
                                            <p:strVal val="#ppt_x"/>
                                          </p:val>
                                        </p:tav>
                                        <p:tav tm="100000">
                                          <p:val>
                                            <p:strVal val="#ppt_x"/>
                                          </p:val>
                                        </p:tav>
                                      </p:tavLst>
                                    </p:anim>
                                    <p:anim calcmode="lin" valueType="num">
                                      <p:cBhvr additive="base">
                                        <p:cTn id="188" dur="4000" fill="hold"/>
                                        <p:tgtEl>
                                          <p:spTgt spid="77"/>
                                        </p:tgtEl>
                                        <p:attrNameLst>
                                          <p:attrName>ppt_y</p:attrName>
                                        </p:attrNameLst>
                                      </p:cBhvr>
                                      <p:tavLst>
                                        <p:tav tm="0">
                                          <p:val>
                                            <p:strVal val="0-#ppt_h/2"/>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77"/>
                                        </p:tgtEl>
                                        <p:attrNameLst>
                                          <p:attrName>style.visibility</p:attrName>
                                        </p:attrNameLst>
                                      </p:cBhvr>
                                      <p:to>
                                        <p:strVal val="visible"/>
                                      </p:to>
                                    </p:set>
                                    <p:anim calcmode="lin" valueType="num">
                                      <p:cBhvr>
                                        <p:cTn id="191" dur="4000" fill="hold"/>
                                        <p:tgtEl>
                                          <p:spTgt spid="77"/>
                                        </p:tgtEl>
                                        <p:attrNameLst>
                                          <p:attrName>ppt_w</p:attrName>
                                        </p:attrNameLst>
                                      </p:cBhvr>
                                      <p:tavLst>
                                        <p:tav tm="0" fmla="#ppt_w*sin(2.5*pi*$)">
                                          <p:val>
                                            <p:fltVal val="0"/>
                                          </p:val>
                                        </p:tav>
                                        <p:tav tm="100000">
                                          <p:val>
                                            <p:fltVal val="1"/>
                                          </p:val>
                                        </p:tav>
                                      </p:tavLst>
                                    </p:anim>
                                    <p:anim calcmode="lin" valueType="num">
                                      <p:cBhvr>
                                        <p:cTn id="192" dur="4000" fill="hold"/>
                                        <p:tgtEl>
                                          <p:spTgt spid="77"/>
                                        </p:tgtEl>
                                        <p:attrNameLst>
                                          <p:attrName>ppt_h</p:attrName>
                                        </p:attrNameLst>
                                      </p:cBhvr>
                                      <p:tavLst>
                                        <p:tav tm="0">
                                          <p:val>
                                            <p:strVal val="#ppt_h"/>
                                          </p:val>
                                        </p:tav>
                                        <p:tav tm="100000">
                                          <p:val>
                                            <p:strVal val="#ppt_h"/>
                                          </p:val>
                                        </p:tav>
                                      </p:tavLst>
                                    </p:anim>
                                  </p:childTnLst>
                                </p:cTn>
                              </p:par>
                              <p:par>
                                <p:cTn id="193" presetID="2" presetClass="exit" presetSubtype="4" fill="hold" grpId="2" nodeType="withEffect">
                                  <p:stCondLst>
                                    <p:cond delay="0"/>
                                  </p:stCondLst>
                                  <p:childTnLst>
                                    <p:anim calcmode="lin" valueType="num">
                                      <p:cBhvr additive="base">
                                        <p:cTn id="194" dur="4500"/>
                                        <p:tgtEl>
                                          <p:spTgt spid="77"/>
                                        </p:tgtEl>
                                        <p:attrNameLst>
                                          <p:attrName>ppt_x</p:attrName>
                                        </p:attrNameLst>
                                      </p:cBhvr>
                                      <p:tavLst>
                                        <p:tav tm="0">
                                          <p:val>
                                            <p:strVal val="ppt_x"/>
                                          </p:val>
                                        </p:tav>
                                        <p:tav tm="100000">
                                          <p:val>
                                            <p:strVal val="ppt_x"/>
                                          </p:val>
                                        </p:tav>
                                      </p:tavLst>
                                    </p:anim>
                                    <p:anim calcmode="lin" valueType="num">
                                      <p:cBhvr additive="base">
                                        <p:cTn id="195" dur="4500"/>
                                        <p:tgtEl>
                                          <p:spTgt spid="77"/>
                                        </p:tgtEl>
                                        <p:attrNameLst>
                                          <p:attrName>ppt_y</p:attrName>
                                        </p:attrNameLst>
                                      </p:cBhvr>
                                      <p:tavLst>
                                        <p:tav tm="0">
                                          <p:val>
                                            <p:strVal val="ppt_y"/>
                                          </p:val>
                                        </p:tav>
                                        <p:tav tm="100000">
                                          <p:val>
                                            <p:strVal val="1+ppt_h/2"/>
                                          </p:val>
                                        </p:tav>
                                      </p:tavLst>
                                    </p:anim>
                                    <p:set>
                                      <p:cBhvr>
                                        <p:cTn id="196" dur="1" fill="hold">
                                          <p:stCondLst>
                                            <p:cond delay="4499"/>
                                          </p:stCondLst>
                                        </p:cTn>
                                        <p:tgtEl>
                                          <p:spTgt spid="77"/>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77"/>
                                        </p:tgtEl>
                                      </p:cBhvr>
                                    </p:animEffect>
                                    <p:set>
                                      <p:cBhvr>
                                        <p:cTn id="199" dur="1" fill="hold">
                                          <p:stCondLst>
                                            <p:cond delay="5999"/>
                                          </p:stCondLst>
                                        </p:cTn>
                                        <p:tgtEl>
                                          <p:spTgt spid="77"/>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64"/>
                                        </p:tgtEl>
                                        <p:attrNameLst>
                                          <p:attrName>style.visibility</p:attrName>
                                        </p:attrNameLst>
                                      </p:cBhvr>
                                      <p:to>
                                        <p:strVal val="visible"/>
                                      </p:to>
                                    </p:set>
                                    <p:anim calcmode="lin" valueType="num">
                                      <p:cBhvr additive="base">
                                        <p:cTn id="202" dur="4000" fill="hold"/>
                                        <p:tgtEl>
                                          <p:spTgt spid="64"/>
                                        </p:tgtEl>
                                        <p:attrNameLst>
                                          <p:attrName>ppt_x</p:attrName>
                                        </p:attrNameLst>
                                      </p:cBhvr>
                                      <p:tavLst>
                                        <p:tav tm="0">
                                          <p:val>
                                            <p:strVal val="#ppt_x"/>
                                          </p:val>
                                        </p:tav>
                                        <p:tav tm="100000">
                                          <p:val>
                                            <p:strVal val="#ppt_x"/>
                                          </p:val>
                                        </p:tav>
                                      </p:tavLst>
                                    </p:anim>
                                    <p:anim calcmode="lin" valueType="num">
                                      <p:cBhvr additive="base">
                                        <p:cTn id="203" dur="4000" fill="hold"/>
                                        <p:tgtEl>
                                          <p:spTgt spid="64"/>
                                        </p:tgtEl>
                                        <p:attrNameLst>
                                          <p:attrName>ppt_y</p:attrName>
                                        </p:attrNameLst>
                                      </p:cBhvr>
                                      <p:tavLst>
                                        <p:tav tm="0">
                                          <p:val>
                                            <p:strVal val="0-#ppt_h/2"/>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64"/>
                                        </p:tgtEl>
                                        <p:attrNameLst>
                                          <p:attrName>style.visibility</p:attrName>
                                        </p:attrNameLst>
                                      </p:cBhvr>
                                      <p:to>
                                        <p:strVal val="visible"/>
                                      </p:to>
                                    </p:set>
                                    <p:anim calcmode="lin" valueType="num">
                                      <p:cBhvr>
                                        <p:cTn id="206" dur="4000" fill="hold"/>
                                        <p:tgtEl>
                                          <p:spTgt spid="64"/>
                                        </p:tgtEl>
                                        <p:attrNameLst>
                                          <p:attrName>ppt_w</p:attrName>
                                        </p:attrNameLst>
                                      </p:cBhvr>
                                      <p:tavLst>
                                        <p:tav tm="0" fmla="#ppt_w*sin(2.5*pi*$)">
                                          <p:val>
                                            <p:fltVal val="0"/>
                                          </p:val>
                                        </p:tav>
                                        <p:tav tm="100000">
                                          <p:val>
                                            <p:fltVal val="1"/>
                                          </p:val>
                                        </p:tav>
                                      </p:tavLst>
                                    </p:anim>
                                    <p:anim calcmode="lin" valueType="num">
                                      <p:cBhvr>
                                        <p:cTn id="207" dur="4000" fill="hold"/>
                                        <p:tgtEl>
                                          <p:spTgt spid="64"/>
                                        </p:tgtEl>
                                        <p:attrNameLst>
                                          <p:attrName>ppt_h</p:attrName>
                                        </p:attrNameLst>
                                      </p:cBhvr>
                                      <p:tavLst>
                                        <p:tav tm="0">
                                          <p:val>
                                            <p:strVal val="#ppt_h"/>
                                          </p:val>
                                        </p:tav>
                                        <p:tav tm="100000">
                                          <p:val>
                                            <p:strVal val="#ppt_h"/>
                                          </p:val>
                                        </p:tav>
                                      </p:tavLst>
                                    </p:anim>
                                  </p:childTnLst>
                                </p:cTn>
                              </p:par>
                              <p:par>
                                <p:cTn id="208" presetID="2" presetClass="exit" presetSubtype="4" fill="hold" grpId="2" nodeType="withEffect">
                                  <p:stCondLst>
                                    <p:cond delay="0"/>
                                  </p:stCondLst>
                                  <p:childTnLst>
                                    <p:anim calcmode="lin" valueType="num">
                                      <p:cBhvr additive="base">
                                        <p:cTn id="209" dur="4500"/>
                                        <p:tgtEl>
                                          <p:spTgt spid="64"/>
                                        </p:tgtEl>
                                        <p:attrNameLst>
                                          <p:attrName>ppt_x</p:attrName>
                                        </p:attrNameLst>
                                      </p:cBhvr>
                                      <p:tavLst>
                                        <p:tav tm="0">
                                          <p:val>
                                            <p:strVal val="ppt_x"/>
                                          </p:val>
                                        </p:tav>
                                        <p:tav tm="100000">
                                          <p:val>
                                            <p:strVal val="ppt_x"/>
                                          </p:val>
                                        </p:tav>
                                      </p:tavLst>
                                    </p:anim>
                                    <p:anim calcmode="lin" valueType="num">
                                      <p:cBhvr additive="base">
                                        <p:cTn id="210" dur="4500"/>
                                        <p:tgtEl>
                                          <p:spTgt spid="64"/>
                                        </p:tgtEl>
                                        <p:attrNameLst>
                                          <p:attrName>ppt_y</p:attrName>
                                        </p:attrNameLst>
                                      </p:cBhvr>
                                      <p:tavLst>
                                        <p:tav tm="0">
                                          <p:val>
                                            <p:strVal val="ppt_y"/>
                                          </p:val>
                                        </p:tav>
                                        <p:tav tm="100000">
                                          <p:val>
                                            <p:strVal val="1+ppt_h/2"/>
                                          </p:val>
                                        </p:tav>
                                      </p:tavLst>
                                    </p:anim>
                                    <p:set>
                                      <p:cBhvr>
                                        <p:cTn id="211" dur="1" fill="hold">
                                          <p:stCondLst>
                                            <p:cond delay="4499"/>
                                          </p:stCondLst>
                                        </p:cTn>
                                        <p:tgtEl>
                                          <p:spTgt spid="64"/>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64"/>
                                        </p:tgtEl>
                                      </p:cBhvr>
                                    </p:animEffect>
                                    <p:set>
                                      <p:cBhvr>
                                        <p:cTn id="214" dur="1" fill="hold">
                                          <p:stCondLst>
                                            <p:cond delay="5999"/>
                                          </p:stCondLst>
                                        </p:cTn>
                                        <p:tgtEl>
                                          <p:spTgt spid="64"/>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65"/>
                                        </p:tgtEl>
                                        <p:attrNameLst>
                                          <p:attrName>style.visibility</p:attrName>
                                        </p:attrNameLst>
                                      </p:cBhvr>
                                      <p:to>
                                        <p:strVal val="visible"/>
                                      </p:to>
                                    </p:set>
                                    <p:anim calcmode="lin" valueType="num">
                                      <p:cBhvr additive="base">
                                        <p:cTn id="217" dur="4000" fill="hold"/>
                                        <p:tgtEl>
                                          <p:spTgt spid="65"/>
                                        </p:tgtEl>
                                        <p:attrNameLst>
                                          <p:attrName>ppt_x</p:attrName>
                                        </p:attrNameLst>
                                      </p:cBhvr>
                                      <p:tavLst>
                                        <p:tav tm="0">
                                          <p:val>
                                            <p:strVal val="#ppt_x"/>
                                          </p:val>
                                        </p:tav>
                                        <p:tav tm="100000">
                                          <p:val>
                                            <p:strVal val="#ppt_x"/>
                                          </p:val>
                                        </p:tav>
                                      </p:tavLst>
                                    </p:anim>
                                    <p:anim calcmode="lin" valueType="num">
                                      <p:cBhvr additive="base">
                                        <p:cTn id="218" dur="4000" fill="hold"/>
                                        <p:tgtEl>
                                          <p:spTgt spid="65"/>
                                        </p:tgtEl>
                                        <p:attrNameLst>
                                          <p:attrName>ppt_y</p:attrName>
                                        </p:attrNameLst>
                                      </p:cBhvr>
                                      <p:tavLst>
                                        <p:tav tm="0">
                                          <p:val>
                                            <p:strVal val="0-#ppt_h/2"/>
                                          </p:val>
                                        </p:tav>
                                        <p:tav tm="100000">
                                          <p:val>
                                            <p:strVal val="#ppt_y"/>
                                          </p:val>
                                        </p:tav>
                                      </p:tavLst>
                                    </p:anim>
                                  </p:childTnLst>
                                </p:cTn>
                              </p:par>
                              <p:par>
                                <p:cTn id="219" presetID="19" presetClass="entr" presetSubtype="10" fill="hold" grpId="1" nodeType="withEffect">
                                  <p:stCondLst>
                                    <p:cond delay="0"/>
                                  </p:stCondLst>
                                  <p:childTnLst>
                                    <p:set>
                                      <p:cBhvr>
                                        <p:cTn id="220" dur="1" fill="hold">
                                          <p:stCondLst>
                                            <p:cond delay="0"/>
                                          </p:stCondLst>
                                        </p:cTn>
                                        <p:tgtEl>
                                          <p:spTgt spid="65"/>
                                        </p:tgtEl>
                                        <p:attrNameLst>
                                          <p:attrName>style.visibility</p:attrName>
                                        </p:attrNameLst>
                                      </p:cBhvr>
                                      <p:to>
                                        <p:strVal val="visible"/>
                                      </p:to>
                                    </p:set>
                                    <p:anim calcmode="lin" valueType="num">
                                      <p:cBhvr>
                                        <p:cTn id="221" dur="4000" fill="hold"/>
                                        <p:tgtEl>
                                          <p:spTgt spid="65"/>
                                        </p:tgtEl>
                                        <p:attrNameLst>
                                          <p:attrName>ppt_w</p:attrName>
                                        </p:attrNameLst>
                                      </p:cBhvr>
                                      <p:tavLst>
                                        <p:tav tm="0" fmla="#ppt_w*sin(2.5*pi*$)">
                                          <p:val>
                                            <p:fltVal val="0"/>
                                          </p:val>
                                        </p:tav>
                                        <p:tav tm="100000">
                                          <p:val>
                                            <p:fltVal val="1"/>
                                          </p:val>
                                        </p:tav>
                                      </p:tavLst>
                                    </p:anim>
                                    <p:anim calcmode="lin" valueType="num">
                                      <p:cBhvr>
                                        <p:cTn id="222" dur="4000" fill="hold"/>
                                        <p:tgtEl>
                                          <p:spTgt spid="65"/>
                                        </p:tgtEl>
                                        <p:attrNameLst>
                                          <p:attrName>ppt_h</p:attrName>
                                        </p:attrNameLst>
                                      </p:cBhvr>
                                      <p:tavLst>
                                        <p:tav tm="0">
                                          <p:val>
                                            <p:strVal val="#ppt_h"/>
                                          </p:val>
                                        </p:tav>
                                        <p:tav tm="100000">
                                          <p:val>
                                            <p:strVal val="#ppt_h"/>
                                          </p:val>
                                        </p:tav>
                                      </p:tavLst>
                                    </p:anim>
                                  </p:childTnLst>
                                </p:cTn>
                              </p:par>
                              <p:par>
                                <p:cTn id="223" presetID="2" presetClass="exit" presetSubtype="4" fill="hold" grpId="2" nodeType="withEffect">
                                  <p:stCondLst>
                                    <p:cond delay="0"/>
                                  </p:stCondLst>
                                  <p:childTnLst>
                                    <p:anim calcmode="lin" valueType="num">
                                      <p:cBhvr additive="base">
                                        <p:cTn id="224" dur="4500"/>
                                        <p:tgtEl>
                                          <p:spTgt spid="65"/>
                                        </p:tgtEl>
                                        <p:attrNameLst>
                                          <p:attrName>ppt_x</p:attrName>
                                        </p:attrNameLst>
                                      </p:cBhvr>
                                      <p:tavLst>
                                        <p:tav tm="0">
                                          <p:val>
                                            <p:strVal val="ppt_x"/>
                                          </p:val>
                                        </p:tav>
                                        <p:tav tm="100000">
                                          <p:val>
                                            <p:strVal val="ppt_x"/>
                                          </p:val>
                                        </p:tav>
                                      </p:tavLst>
                                    </p:anim>
                                    <p:anim calcmode="lin" valueType="num">
                                      <p:cBhvr additive="base">
                                        <p:cTn id="225" dur="4500"/>
                                        <p:tgtEl>
                                          <p:spTgt spid="65"/>
                                        </p:tgtEl>
                                        <p:attrNameLst>
                                          <p:attrName>ppt_y</p:attrName>
                                        </p:attrNameLst>
                                      </p:cBhvr>
                                      <p:tavLst>
                                        <p:tav tm="0">
                                          <p:val>
                                            <p:strVal val="ppt_y"/>
                                          </p:val>
                                        </p:tav>
                                        <p:tav tm="100000">
                                          <p:val>
                                            <p:strVal val="1+ppt_h/2"/>
                                          </p:val>
                                        </p:tav>
                                      </p:tavLst>
                                    </p:anim>
                                    <p:set>
                                      <p:cBhvr>
                                        <p:cTn id="226" dur="1" fill="hold">
                                          <p:stCondLst>
                                            <p:cond delay="4499"/>
                                          </p:stCondLst>
                                        </p:cTn>
                                        <p:tgtEl>
                                          <p:spTgt spid="65"/>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65"/>
                                        </p:tgtEl>
                                      </p:cBhvr>
                                    </p:animEffect>
                                    <p:set>
                                      <p:cBhvr>
                                        <p:cTn id="229" dur="1" fill="hold">
                                          <p:stCondLst>
                                            <p:cond delay="5999"/>
                                          </p:stCondLst>
                                        </p:cTn>
                                        <p:tgtEl>
                                          <p:spTgt spid="65"/>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85"/>
                                        </p:tgtEl>
                                        <p:attrNameLst>
                                          <p:attrName>style.visibility</p:attrName>
                                        </p:attrNameLst>
                                      </p:cBhvr>
                                      <p:to>
                                        <p:strVal val="visible"/>
                                      </p:to>
                                    </p:set>
                                    <p:anim calcmode="lin" valueType="num">
                                      <p:cBhvr additive="base">
                                        <p:cTn id="232" dur="4000" fill="hold"/>
                                        <p:tgtEl>
                                          <p:spTgt spid="85"/>
                                        </p:tgtEl>
                                        <p:attrNameLst>
                                          <p:attrName>ppt_x</p:attrName>
                                        </p:attrNameLst>
                                      </p:cBhvr>
                                      <p:tavLst>
                                        <p:tav tm="0">
                                          <p:val>
                                            <p:strVal val="#ppt_x"/>
                                          </p:val>
                                        </p:tav>
                                        <p:tav tm="100000">
                                          <p:val>
                                            <p:strVal val="#ppt_x"/>
                                          </p:val>
                                        </p:tav>
                                      </p:tavLst>
                                    </p:anim>
                                    <p:anim calcmode="lin" valueType="num">
                                      <p:cBhvr additive="base">
                                        <p:cTn id="233" dur="4000" fill="hold"/>
                                        <p:tgtEl>
                                          <p:spTgt spid="85"/>
                                        </p:tgtEl>
                                        <p:attrNameLst>
                                          <p:attrName>ppt_y</p:attrName>
                                        </p:attrNameLst>
                                      </p:cBhvr>
                                      <p:tavLst>
                                        <p:tav tm="0">
                                          <p:val>
                                            <p:strVal val="0-#ppt_h/2"/>
                                          </p:val>
                                        </p:tav>
                                        <p:tav tm="100000">
                                          <p:val>
                                            <p:strVal val="#ppt_y"/>
                                          </p:val>
                                        </p:tav>
                                      </p:tavLst>
                                    </p:anim>
                                  </p:childTnLst>
                                </p:cTn>
                              </p:par>
                              <p:par>
                                <p:cTn id="234" presetID="19" presetClass="entr" presetSubtype="10" fill="hold" grpId="1" nodeType="withEffect">
                                  <p:stCondLst>
                                    <p:cond delay="0"/>
                                  </p:stCondLst>
                                  <p:childTnLst>
                                    <p:set>
                                      <p:cBhvr>
                                        <p:cTn id="235" dur="1" fill="hold">
                                          <p:stCondLst>
                                            <p:cond delay="0"/>
                                          </p:stCondLst>
                                        </p:cTn>
                                        <p:tgtEl>
                                          <p:spTgt spid="85"/>
                                        </p:tgtEl>
                                        <p:attrNameLst>
                                          <p:attrName>style.visibility</p:attrName>
                                        </p:attrNameLst>
                                      </p:cBhvr>
                                      <p:to>
                                        <p:strVal val="visible"/>
                                      </p:to>
                                    </p:set>
                                    <p:anim calcmode="lin" valueType="num">
                                      <p:cBhvr>
                                        <p:cTn id="236" dur="4000" fill="hold"/>
                                        <p:tgtEl>
                                          <p:spTgt spid="85"/>
                                        </p:tgtEl>
                                        <p:attrNameLst>
                                          <p:attrName>ppt_w</p:attrName>
                                        </p:attrNameLst>
                                      </p:cBhvr>
                                      <p:tavLst>
                                        <p:tav tm="0" fmla="#ppt_w*sin(2.5*pi*$)">
                                          <p:val>
                                            <p:fltVal val="0"/>
                                          </p:val>
                                        </p:tav>
                                        <p:tav tm="100000">
                                          <p:val>
                                            <p:fltVal val="1"/>
                                          </p:val>
                                        </p:tav>
                                      </p:tavLst>
                                    </p:anim>
                                    <p:anim calcmode="lin" valueType="num">
                                      <p:cBhvr>
                                        <p:cTn id="237" dur="4000" fill="hold"/>
                                        <p:tgtEl>
                                          <p:spTgt spid="85"/>
                                        </p:tgtEl>
                                        <p:attrNameLst>
                                          <p:attrName>ppt_h</p:attrName>
                                        </p:attrNameLst>
                                      </p:cBhvr>
                                      <p:tavLst>
                                        <p:tav tm="0">
                                          <p:val>
                                            <p:strVal val="#ppt_h"/>
                                          </p:val>
                                        </p:tav>
                                        <p:tav tm="100000">
                                          <p:val>
                                            <p:strVal val="#ppt_h"/>
                                          </p:val>
                                        </p:tav>
                                      </p:tavLst>
                                    </p:anim>
                                  </p:childTnLst>
                                </p:cTn>
                              </p:par>
                              <p:par>
                                <p:cTn id="238" presetID="2" presetClass="exit" presetSubtype="4" fill="hold" grpId="2" nodeType="withEffect">
                                  <p:stCondLst>
                                    <p:cond delay="0"/>
                                  </p:stCondLst>
                                  <p:childTnLst>
                                    <p:anim calcmode="lin" valueType="num">
                                      <p:cBhvr additive="base">
                                        <p:cTn id="239" dur="4500"/>
                                        <p:tgtEl>
                                          <p:spTgt spid="85"/>
                                        </p:tgtEl>
                                        <p:attrNameLst>
                                          <p:attrName>ppt_x</p:attrName>
                                        </p:attrNameLst>
                                      </p:cBhvr>
                                      <p:tavLst>
                                        <p:tav tm="0">
                                          <p:val>
                                            <p:strVal val="ppt_x"/>
                                          </p:val>
                                        </p:tav>
                                        <p:tav tm="100000">
                                          <p:val>
                                            <p:strVal val="ppt_x"/>
                                          </p:val>
                                        </p:tav>
                                      </p:tavLst>
                                    </p:anim>
                                    <p:anim calcmode="lin" valueType="num">
                                      <p:cBhvr additive="base">
                                        <p:cTn id="240" dur="4500"/>
                                        <p:tgtEl>
                                          <p:spTgt spid="85"/>
                                        </p:tgtEl>
                                        <p:attrNameLst>
                                          <p:attrName>ppt_y</p:attrName>
                                        </p:attrNameLst>
                                      </p:cBhvr>
                                      <p:tavLst>
                                        <p:tav tm="0">
                                          <p:val>
                                            <p:strVal val="ppt_y"/>
                                          </p:val>
                                        </p:tav>
                                        <p:tav tm="100000">
                                          <p:val>
                                            <p:strVal val="1+ppt_h/2"/>
                                          </p:val>
                                        </p:tav>
                                      </p:tavLst>
                                    </p:anim>
                                    <p:set>
                                      <p:cBhvr>
                                        <p:cTn id="241" dur="1" fill="hold">
                                          <p:stCondLst>
                                            <p:cond delay="4499"/>
                                          </p:stCondLst>
                                        </p:cTn>
                                        <p:tgtEl>
                                          <p:spTgt spid="85"/>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85"/>
                                        </p:tgtEl>
                                      </p:cBhvr>
                                    </p:animEffect>
                                    <p:set>
                                      <p:cBhvr>
                                        <p:cTn id="244" dur="1" fill="hold">
                                          <p:stCondLst>
                                            <p:cond delay="5999"/>
                                          </p:stCondLst>
                                        </p:cTn>
                                        <p:tgtEl>
                                          <p:spTgt spid="85"/>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84"/>
                                        </p:tgtEl>
                                        <p:attrNameLst>
                                          <p:attrName>style.visibility</p:attrName>
                                        </p:attrNameLst>
                                      </p:cBhvr>
                                      <p:to>
                                        <p:strVal val="visible"/>
                                      </p:to>
                                    </p:set>
                                    <p:anim calcmode="lin" valueType="num">
                                      <p:cBhvr additive="base">
                                        <p:cTn id="247" dur="4000" fill="hold"/>
                                        <p:tgtEl>
                                          <p:spTgt spid="84"/>
                                        </p:tgtEl>
                                        <p:attrNameLst>
                                          <p:attrName>ppt_x</p:attrName>
                                        </p:attrNameLst>
                                      </p:cBhvr>
                                      <p:tavLst>
                                        <p:tav tm="0">
                                          <p:val>
                                            <p:strVal val="#ppt_x"/>
                                          </p:val>
                                        </p:tav>
                                        <p:tav tm="100000">
                                          <p:val>
                                            <p:strVal val="#ppt_x"/>
                                          </p:val>
                                        </p:tav>
                                      </p:tavLst>
                                    </p:anim>
                                    <p:anim calcmode="lin" valueType="num">
                                      <p:cBhvr additive="base">
                                        <p:cTn id="248" dur="4000" fill="hold"/>
                                        <p:tgtEl>
                                          <p:spTgt spid="84"/>
                                        </p:tgtEl>
                                        <p:attrNameLst>
                                          <p:attrName>ppt_y</p:attrName>
                                        </p:attrNameLst>
                                      </p:cBhvr>
                                      <p:tavLst>
                                        <p:tav tm="0">
                                          <p:val>
                                            <p:strVal val="0-#ppt_h/2"/>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84"/>
                                        </p:tgtEl>
                                        <p:attrNameLst>
                                          <p:attrName>style.visibility</p:attrName>
                                        </p:attrNameLst>
                                      </p:cBhvr>
                                      <p:to>
                                        <p:strVal val="visible"/>
                                      </p:to>
                                    </p:set>
                                    <p:anim calcmode="lin" valueType="num">
                                      <p:cBhvr>
                                        <p:cTn id="251" dur="4000" fill="hold"/>
                                        <p:tgtEl>
                                          <p:spTgt spid="84"/>
                                        </p:tgtEl>
                                        <p:attrNameLst>
                                          <p:attrName>ppt_w</p:attrName>
                                        </p:attrNameLst>
                                      </p:cBhvr>
                                      <p:tavLst>
                                        <p:tav tm="0" fmla="#ppt_w*sin(2.5*pi*$)">
                                          <p:val>
                                            <p:fltVal val="0"/>
                                          </p:val>
                                        </p:tav>
                                        <p:tav tm="100000">
                                          <p:val>
                                            <p:fltVal val="1"/>
                                          </p:val>
                                        </p:tav>
                                      </p:tavLst>
                                    </p:anim>
                                    <p:anim calcmode="lin" valueType="num">
                                      <p:cBhvr>
                                        <p:cTn id="252" dur="4000" fill="hold"/>
                                        <p:tgtEl>
                                          <p:spTgt spid="84"/>
                                        </p:tgtEl>
                                        <p:attrNameLst>
                                          <p:attrName>ppt_h</p:attrName>
                                        </p:attrNameLst>
                                      </p:cBhvr>
                                      <p:tavLst>
                                        <p:tav tm="0">
                                          <p:val>
                                            <p:strVal val="#ppt_h"/>
                                          </p:val>
                                        </p:tav>
                                        <p:tav tm="100000">
                                          <p:val>
                                            <p:strVal val="#ppt_h"/>
                                          </p:val>
                                        </p:tav>
                                      </p:tavLst>
                                    </p:anim>
                                  </p:childTnLst>
                                </p:cTn>
                              </p:par>
                              <p:par>
                                <p:cTn id="253" presetID="2" presetClass="exit" presetSubtype="4" fill="hold" grpId="2" nodeType="withEffect">
                                  <p:stCondLst>
                                    <p:cond delay="0"/>
                                  </p:stCondLst>
                                  <p:childTnLst>
                                    <p:anim calcmode="lin" valueType="num">
                                      <p:cBhvr additive="base">
                                        <p:cTn id="254" dur="4500"/>
                                        <p:tgtEl>
                                          <p:spTgt spid="84"/>
                                        </p:tgtEl>
                                        <p:attrNameLst>
                                          <p:attrName>ppt_x</p:attrName>
                                        </p:attrNameLst>
                                      </p:cBhvr>
                                      <p:tavLst>
                                        <p:tav tm="0">
                                          <p:val>
                                            <p:strVal val="ppt_x"/>
                                          </p:val>
                                        </p:tav>
                                        <p:tav tm="100000">
                                          <p:val>
                                            <p:strVal val="ppt_x"/>
                                          </p:val>
                                        </p:tav>
                                      </p:tavLst>
                                    </p:anim>
                                    <p:anim calcmode="lin" valueType="num">
                                      <p:cBhvr additive="base">
                                        <p:cTn id="255" dur="4500"/>
                                        <p:tgtEl>
                                          <p:spTgt spid="84"/>
                                        </p:tgtEl>
                                        <p:attrNameLst>
                                          <p:attrName>ppt_y</p:attrName>
                                        </p:attrNameLst>
                                      </p:cBhvr>
                                      <p:tavLst>
                                        <p:tav tm="0">
                                          <p:val>
                                            <p:strVal val="ppt_y"/>
                                          </p:val>
                                        </p:tav>
                                        <p:tav tm="100000">
                                          <p:val>
                                            <p:strVal val="1+ppt_h/2"/>
                                          </p:val>
                                        </p:tav>
                                      </p:tavLst>
                                    </p:anim>
                                    <p:set>
                                      <p:cBhvr>
                                        <p:cTn id="256" dur="1" fill="hold">
                                          <p:stCondLst>
                                            <p:cond delay="4499"/>
                                          </p:stCondLst>
                                        </p:cTn>
                                        <p:tgtEl>
                                          <p:spTgt spid="84"/>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84"/>
                                        </p:tgtEl>
                                      </p:cBhvr>
                                    </p:animEffect>
                                    <p:set>
                                      <p:cBhvr>
                                        <p:cTn id="259" dur="1" fill="hold">
                                          <p:stCondLst>
                                            <p:cond delay="5999"/>
                                          </p:stCondLst>
                                        </p:cTn>
                                        <p:tgtEl>
                                          <p:spTgt spid="84"/>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86"/>
                                        </p:tgtEl>
                                        <p:attrNameLst>
                                          <p:attrName>style.visibility</p:attrName>
                                        </p:attrNameLst>
                                      </p:cBhvr>
                                      <p:to>
                                        <p:strVal val="visible"/>
                                      </p:to>
                                    </p:set>
                                    <p:anim calcmode="lin" valueType="num">
                                      <p:cBhvr additive="base">
                                        <p:cTn id="262" dur="4000" fill="hold"/>
                                        <p:tgtEl>
                                          <p:spTgt spid="86"/>
                                        </p:tgtEl>
                                        <p:attrNameLst>
                                          <p:attrName>ppt_x</p:attrName>
                                        </p:attrNameLst>
                                      </p:cBhvr>
                                      <p:tavLst>
                                        <p:tav tm="0">
                                          <p:val>
                                            <p:strVal val="#ppt_x"/>
                                          </p:val>
                                        </p:tav>
                                        <p:tav tm="100000">
                                          <p:val>
                                            <p:strVal val="#ppt_x"/>
                                          </p:val>
                                        </p:tav>
                                      </p:tavLst>
                                    </p:anim>
                                    <p:anim calcmode="lin" valueType="num">
                                      <p:cBhvr additive="base">
                                        <p:cTn id="263" dur="4000" fill="hold"/>
                                        <p:tgtEl>
                                          <p:spTgt spid="86"/>
                                        </p:tgtEl>
                                        <p:attrNameLst>
                                          <p:attrName>ppt_y</p:attrName>
                                        </p:attrNameLst>
                                      </p:cBhvr>
                                      <p:tavLst>
                                        <p:tav tm="0">
                                          <p:val>
                                            <p:strVal val="0-#ppt_h/2"/>
                                          </p:val>
                                        </p:tav>
                                        <p:tav tm="100000">
                                          <p:val>
                                            <p:strVal val="#ppt_y"/>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86"/>
                                        </p:tgtEl>
                                        <p:attrNameLst>
                                          <p:attrName>style.visibility</p:attrName>
                                        </p:attrNameLst>
                                      </p:cBhvr>
                                      <p:to>
                                        <p:strVal val="visible"/>
                                      </p:to>
                                    </p:set>
                                    <p:anim calcmode="lin" valueType="num">
                                      <p:cBhvr>
                                        <p:cTn id="266" dur="4000" fill="hold"/>
                                        <p:tgtEl>
                                          <p:spTgt spid="86"/>
                                        </p:tgtEl>
                                        <p:attrNameLst>
                                          <p:attrName>ppt_w</p:attrName>
                                        </p:attrNameLst>
                                      </p:cBhvr>
                                      <p:tavLst>
                                        <p:tav tm="0" fmla="#ppt_w*sin(2.5*pi*$)">
                                          <p:val>
                                            <p:fltVal val="0"/>
                                          </p:val>
                                        </p:tav>
                                        <p:tav tm="100000">
                                          <p:val>
                                            <p:fltVal val="1"/>
                                          </p:val>
                                        </p:tav>
                                      </p:tavLst>
                                    </p:anim>
                                    <p:anim calcmode="lin" valueType="num">
                                      <p:cBhvr>
                                        <p:cTn id="267" dur="4000" fill="hold"/>
                                        <p:tgtEl>
                                          <p:spTgt spid="86"/>
                                        </p:tgtEl>
                                        <p:attrNameLst>
                                          <p:attrName>ppt_h</p:attrName>
                                        </p:attrNameLst>
                                      </p:cBhvr>
                                      <p:tavLst>
                                        <p:tav tm="0">
                                          <p:val>
                                            <p:strVal val="#ppt_h"/>
                                          </p:val>
                                        </p:tav>
                                        <p:tav tm="100000">
                                          <p:val>
                                            <p:strVal val="#ppt_h"/>
                                          </p:val>
                                        </p:tav>
                                      </p:tavLst>
                                    </p:anim>
                                  </p:childTnLst>
                                </p:cTn>
                              </p:par>
                              <p:par>
                                <p:cTn id="268" presetID="2" presetClass="exit" presetSubtype="4" fill="hold" grpId="2" nodeType="withEffect">
                                  <p:stCondLst>
                                    <p:cond delay="0"/>
                                  </p:stCondLst>
                                  <p:childTnLst>
                                    <p:anim calcmode="lin" valueType="num">
                                      <p:cBhvr additive="base">
                                        <p:cTn id="269" dur="4500"/>
                                        <p:tgtEl>
                                          <p:spTgt spid="86"/>
                                        </p:tgtEl>
                                        <p:attrNameLst>
                                          <p:attrName>ppt_x</p:attrName>
                                        </p:attrNameLst>
                                      </p:cBhvr>
                                      <p:tavLst>
                                        <p:tav tm="0">
                                          <p:val>
                                            <p:strVal val="ppt_x"/>
                                          </p:val>
                                        </p:tav>
                                        <p:tav tm="100000">
                                          <p:val>
                                            <p:strVal val="ppt_x"/>
                                          </p:val>
                                        </p:tav>
                                      </p:tavLst>
                                    </p:anim>
                                    <p:anim calcmode="lin" valueType="num">
                                      <p:cBhvr additive="base">
                                        <p:cTn id="270" dur="4500"/>
                                        <p:tgtEl>
                                          <p:spTgt spid="86"/>
                                        </p:tgtEl>
                                        <p:attrNameLst>
                                          <p:attrName>ppt_y</p:attrName>
                                        </p:attrNameLst>
                                      </p:cBhvr>
                                      <p:tavLst>
                                        <p:tav tm="0">
                                          <p:val>
                                            <p:strVal val="ppt_y"/>
                                          </p:val>
                                        </p:tav>
                                        <p:tav tm="100000">
                                          <p:val>
                                            <p:strVal val="1+ppt_h/2"/>
                                          </p:val>
                                        </p:tav>
                                      </p:tavLst>
                                    </p:anim>
                                    <p:set>
                                      <p:cBhvr>
                                        <p:cTn id="271" dur="1" fill="hold">
                                          <p:stCondLst>
                                            <p:cond delay="4499"/>
                                          </p:stCondLst>
                                        </p:cTn>
                                        <p:tgtEl>
                                          <p:spTgt spid="86"/>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86"/>
                                        </p:tgtEl>
                                      </p:cBhvr>
                                    </p:animEffect>
                                    <p:set>
                                      <p:cBhvr>
                                        <p:cTn id="274" dur="1" fill="hold">
                                          <p:stCondLst>
                                            <p:cond delay="5999"/>
                                          </p:stCondLst>
                                        </p:cTn>
                                        <p:tgtEl>
                                          <p:spTgt spid="86"/>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91"/>
                                        </p:tgtEl>
                                        <p:attrNameLst>
                                          <p:attrName>style.visibility</p:attrName>
                                        </p:attrNameLst>
                                      </p:cBhvr>
                                      <p:to>
                                        <p:strVal val="visible"/>
                                      </p:to>
                                    </p:set>
                                    <p:anim calcmode="lin" valueType="num">
                                      <p:cBhvr additive="base">
                                        <p:cTn id="277" dur="4000" fill="hold"/>
                                        <p:tgtEl>
                                          <p:spTgt spid="91"/>
                                        </p:tgtEl>
                                        <p:attrNameLst>
                                          <p:attrName>ppt_x</p:attrName>
                                        </p:attrNameLst>
                                      </p:cBhvr>
                                      <p:tavLst>
                                        <p:tav tm="0">
                                          <p:val>
                                            <p:strVal val="#ppt_x"/>
                                          </p:val>
                                        </p:tav>
                                        <p:tav tm="100000">
                                          <p:val>
                                            <p:strVal val="#ppt_x"/>
                                          </p:val>
                                        </p:tav>
                                      </p:tavLst>
                                    </p:anim>
                                    <p:anim calcmode="lin" valueType="num">
                                      <p:cBhvr additive="base">
                                        <p:cTn id="278" dur="4000" fill="hold"/>
                                        <p:tgtEl>
                                          <p:spTgt spid="91"/>
                                        </p:tgtEl>
                                        <p:attrNameLst>
                                          <p:attrName>ppt_y</p:attrName>
                                        </p:attrNameLst>
                                      </p:cBhvr>
                                      <p:tavLst>
                                        <p:tav tm="0">
                                          <p:val>
                                            <p:strVal val="0-#ppt_h/2"/>
                                          </p:val>
                                        </p:tav>
                                        <p:tav tm="100000">
                                          <p:val>
                                            <p:strVal val="#ppt_y"/>
                                          </p:val>
                                        </p:tav>
                                      </p:tavLst>
                                    </p:anim>
                                  </p:childTnLst>
                                </p:cTn>
                              </p:par>
                              <p:par>
                                <p:cTn id="279" presetID="19" presetClass="entr" presetSubtype="10" fill="hold" grpId="1" nodeType="withEffect">
                                  <p:stCondLst>
                                    <p:cond delay="0"/>
                                  </p:stCondLst>
                                  <p:childTnLst>
                                    <p:set>
                                      <p:cBhvr>
                                        <p:cTn id="280" dur="1" fill="hold">
                                          <p:stCondLst>
                                            <p:cond delay="0"/>
                                          </p:stCondLst>
                                        </p:cTn>
                                        <p:tgtEl>
                                          <p:spTgt spid="91"/>
                                        </p:tgtEl>
                                        <p:attrNameLst>
                                          <p:attrName>style.visibility</p:attrName>
                                        </p:attrNameLst>
                                      </p:cBhvr>
                                      <p:to>
                                        <p:strVal val="visible"/>
                                      </p:to>
                                    </p:set>
                                    <p:anim calcmode="lin" valueType="num">
                                      <p:cBhvr>
                                        <p:cTn id="281" dur="4000" fill="hold"/>
                                        <p:tgtEl>
                                          <p:spTgt spid="91"/>
                                        </p:tgtEl>
                                        <p:attrNameLst>
                                          <p:attrName>ppt_w</p:attrName>
                                        </p:attrNameLst>
                                      </p:cBhvr>
                                      <p:tavLst>
                                        <p:tav tm="0" fmla="#ppt_w*sin(2.5*pi*$)">
                                          <p:val>
                                            <p:fltVal val="0"/>
                                          </p:val>
                                        </p:tav>
                                        <p:tav tm="100000">
                                          <p:val>
                                            <p:fltVal val="1"/>
                                          </p:val>
                                        </p:tav>
                                      </p:tavLst>
                                    </p:anim>
                                    <p:anim calcmode="lin" valueType="num">
                                      <p:cBhvr>
                                        <p:cTn id="282" dur="4000" fill="hold"/>
                                        <p:tgtEl>
                                          <p:spTgt spid="91"/>
                                        </p:tgtEl>
                                        <p:attrNameLst>
                                          <p:attrName>ppt_h</p:attrName>
                                        </p:attrNameLst>
                                      </p:cBhvr>
                                      <p:tavLst>
                                        <p:tav tm="0">
                                          <p:val>
                                            <p:strVal val="#ppt_h"/>
                                          </p:val>
                                        </p:tav>
                                        <p:tav tm="100000">
                                          <p:val>
                                            <p:strVal val="#ppt_h"/>
                                          </p:val>
                                        </p:tav>
                                      </p:tavLst>
                                    </p:anim>
                                  </p:childTnLst>
                                </p:cTn>
                              </p:par>
                              <p:par>
                                <p:cTn id="283" presetID="2" presetClass="exit" presetSubtype="4" fill="hold" grpId="2" nodeType="withEffect">
                                  <p:stCondLst>
                                    <p:cond delay="0"/>
                                  </p:stCondLst>
                                  <p:childTnLst>
                                    <p:anim calcmode="lin" valueType="num">
                                      <p:cBhvr additive="base">
                                        <p:cTn id="284" dur="4500"/>
                                        <p:tgtEl>
                                          <p:spTgt spid="91"/>
                                        </p:tgtEl>
                                        <p:attrNameLst>
                                          <p:attrName>ppt_x</p:attrName>
                                        </p:attrNameLst>
                                      </p:cBhvr>
                                      <p:tavLst>
                                        <p:tav tm="0">
                                          <p:val>
                                            <p:strVal val="ppt_x"/>
                                          </p:val>
                                        </p:tav>
                                        <p:tav tm="100000">
                                          <p:val>
                                            <p:strVal val="ppt_x"/>
                                          </p:val>
                                        </p:tav>
                                      </p:tavLst>
                                    </p:anim>
                                    <p:anim calcmode="lin" valueType="num">
                                      <p:cBhvr additive="base">
                                        <p:cTn id="285" dur="4500"/>
                                        <p:tgtEl>
                                          <p:spTgt spid="91"/>
                                        </p:tgtEl>
                                        <p:attrNameLst>
                                          <p:attrName>ppt_y</p:attrName>
                                        </p:attrNameLst>
                                      </p:cBhvr>
                                      <p:tavLst>
                                        <p:tav tm="0">
                                          <p:val>
                                            <p:strVal val="ppt_y"/>
                                          </p:val>
                                        </p:tav>
                                        <p:tav tm="100000">
                                          <p:val>
                                            <p:strVal val="1+ppt_h/2"/>
                                          </p:val>
                                        </p:tav>
                                      </p:tavLst>
                                    </p:anim>
                                    <p:set>
                                      <p:cBhvr>
                                        <p:cTn id="286" dur="1" fill="hold">
                                          <p:stCondLst>
                                            <p:cond delay="4499"/>
                                          </p:stCondLst>
                                        </p:cTn>
                                        <p:tgtEl>
                                          <p:spTgt spid="91"/>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91"/>
                                        </p:tgtEl>
                                      </p:cBhvr>
                                    </p:animEffect>
                                    <p:set>
                                      <p:cBhvr>
                                        <p:cTn id="289" dur="1" fill="hold">
                                          <p:stCondLst>
                                            <p:cond delay="5999"/>
                                          </p:stCondLst>
                                        </p:cTn>
                                        <p:tgtEl>
                                          <p:spTgt spid="91"/>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90"/>
                                        </p:tgtEl>
                                        <p:attrNameLst>
                                          <p:attrName>style.visibility</p:attrName>
                                        </p:attrNameLst>
                                      </p:cBhvr>
                                      <p:to>
                                        <p:strVal val="visible"/>
                                      </p:to>
                                    </p:set>
                                    <p:anim calcmode="lin" valueType="num">
                                      <p:cBhvr additive="base">
                                        <p:cTn id="292" dur="4000" fill="hold"/>
                                        <p:tgtEl>
                                          <p:spTgt spid="90"/>
                                        </p:tgtEl>
                                        <p:attrNameLst>
                                          <p:attrName>ppt_x</p:attrName>
                                        </p:attrNameLst>
                                      </p:cBhvr>
                                      <p:tavLst>
                                        <p:tav tm="0">
                                          <p:val>
                                            <p:strVal val="#ppt_x"/>
                                          </p:val>
                                        </p:tav>
                                        <p:tav tm="100000">
                                          <p:val>
                                            <p:strVal val="#ppt_x"/>
                                          </p:val>
                                        </p:tav>
                                      </p:tavLst>
                                    </p:anim>
                                    <p:anim calcmode="lin" valueType="num">
                                      <p:cBhvr additive="base">
                                        <p:cTn id="293" dur="4000" fill="hold"/>
                                        <p:tgtEl>
                                          <p:spTgt spid="90"/>
                                        </p:tgtEl>
                                        <p:attrNameLst>
                                          <p:attrName>ppt_y</p:attrName>
                                        </p:attrNameLst>
                                      </p:cBhvr>
                                      <p:tavLst>
                                        <p:tav tm="0">
                                          <p:val>
                                            <p:strVal val="0-#ppt_h/2"/>
                                          </p:val>
                                        </p:tav>
                                        <p:tav tm="100000">
                                          <p:val>
                                            <p:strVal val="#ppt_y"/>
                                          </p:val>
                                        </p:tav>
                                      </p:tavLst>
                                    </p:anim>
                                  </p:childTnLst>
                                </p:cTn>
                              </p:par>
                              <p:par>
                                <p:cTn id="294" presetID="19" presetClass="entr" presetSubtype="10" fill="hold" grpId="1" nodeType="withEffect">
                                  <p:stCondLst>
                                    <p:cond delay="0"/>
                                  </p:stCondLst>
                                  <p:childTnLst>
                                    <p:set>
                                      <p:cBhvr>
                                        <p:cTn id="295" dur="1" fill="hold">
                                          <p:stCondLst>
                                            <p:cond delay="0"/>
                                          </p:stCondLst>
                                        </p:cTn>
                                        <p:tgtEl>
                                          <p:spTgt spid="90"/>
                                        </p:tgtEl>
                                        <p:attrNameLst>
                                          <p:attrName>style.visibility</p:attrName>
                                        </p:attrNameLst>
                                      </p:cBhvr>
                                      <p:to>
                                        <p:strVal val="visible"/>
                                      </p:to>
                                    </p:set>
                                    <p:anim calcmode="lin" valueType="num">
                                      <p:cBhvr>
                                        <p:cTn id="296" dur="4000" fill="hold"/>
                                        <p:tgtEl>
                                          <p:spTgt spid="90"/>
                                        </p:tgtEl>
                                        <p:attrNameLst>
                                          <p:attrName>ppt_w</p:attrName>
                                        </p:attrNameLst>
                                      </p:cBhvr>
                                      <p:tavLst>
                                        <p:tav tm="0" fmla="#ppt_w*sin(2.5*pi*$)">
                                          <p:val>
                                            <p:fltVal val="0"/>
                                          </p:val>
                                        </p:tav>
                                        <p:tav tm="100000">
                                          <p:val>
                                            <p:fltVal val="1"/>
                                          </p:val>
                                        </p:tav>
                                      </p:tavLst>
                                    </p:anim>
                                    <p:anim calcmode="lin" valueType="num">
                                      <p:cBhvr>
                                        <p:cTn id="297" dur="4000" fill="hold"/>
                                        <p:tgtEl>
                                          <p:spTgt spid="90"/>
                                        </p:tgtEl>
                                        <p:attrNameLst>
                                          <p:attrName>ppt_h</p:attrName>
                                        </p:attrNameLst>
                                      </p:cBhvr>
                                      <p:tavLst>
                                        <p:tav tm="0">
                                          <p:val>
                                            <p:strVal val="#ppt_h"/>
                                          </p:val>
                                        </p:tav>
                                        <p:tav tm="100000">
                                          <p:val>
                                            <p:strVal val="#ppt_h"/>
                                          </p:val>
                                        </p:tav>
                                      </p:tavLst>
                                    </p:anim>
                                  </p:childTnLst>
                                </p:cTn>
                              </p:par>
                              <p:par>
                                <p:cTn id="298" presetID="2" presetClass="exit" presetSubtype="4" fill="hold" grpId="2" nodeType="withEffect">
                                  <p:stCondLst>
                                    <p:cond delay="0"/>
                                  </p:stCondLst>
                                  <p:childTnLst>
                                    <p:anim calcmode="lin" valueType="num">
                                      <p:cBhvr additive="base">
                                        <p:cTn id="299" dur="4500"/>
                                        <p:tgtEl>
                                          <p:spTgt spid="90"/>
                                        </p:tgtEl>
                                        <p:attrNameLst>
                                          <p:attrName>ppt_x</p:attrName>
                                        </p:attrNameLst>
                                      </p:cBhvr>
                                      <p:tavLst>
                                        <p:tav tm="0">
                                          <p:val>
                                            <p:strVal val="ppt_x"/>
                                          </p:val>
                                        </p:tav>
                                        <p:tav tm="100000">
                                          <p:val>
                                            <p:strVal val="ppt_x"/>
                                          </p:val>
                                        </p:tav>
                                      </p:tavLst>
                                    </p:anim>
                                    <p:anim calcmode="lin" valueType="num">
                                      <p:cBhvr additive="base">
                                        <p:cTn id="300" dur="4500"/>
                                        <p:tgtEl>
                                          <p:spTgt spid="90"/>
                                        </p:tgtEl>
                                        <p:attrNameLst>
                                          <p:attrName>ppt_y</p:attrName>
                                        </p:attrNameLst>
                                      </p:cBhvr>
                                      <p:tavLst>
                                        <p:tav tm="0">
                                          <p:val>
                                            <p:strVal val="ppt_y"/>
                                          </p:val>
                                        </p:tav>
                                        <p:tav tm="100000">
                                          <p:val>
                                            <p:strVal val="1+ppt_h/2"/>
                                          </p:val>
                                        </p:tav>
                                      </p:tavLst>
                                    </p:anim>
                                    <p:set>
                                      <p:cBhvr>
                                        <p:cTn id="301" dur="1" fill="hold">
                                          <p:stCondLst>
                                            <p:cond delay="4499"/>
                                          </p:stCondLst>
                                        </p:cTn>
                                        <p:tgtEl>
                                          <p:spTgt spid="90"/>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90"/>
                                        </p:tgtEl>
                                      </p:cBhvr>
                                    </p:animEffect>
                                    <p:set>
                                      <p:cBhvr>
                                        <p:cTn id="304" dur="1" fill="hold">
                                          <p:stCondLst>
                                            <p:cond delay="5999"/>
                                          </p:stCondLst>
                                        </p:cTn>
                                        <p:tgtEl>
                                          <p:spTgt spid="90"/>
                                        </p:tgtEl>
                                        <p:attrNameLst>
                                          <p:attrName>style.visibility</p:attrName>
                                        </p:attrNameLst>
                                      </p:cBhvr>
                                      <p:to>
                                        <p:strVal val="hidden"/>
                                      </p:to>
                                    </p:set>
                                  </p:childTnLst>
                                </p:cTn>
                              </p:par>
                              <p:par>
                                <p:cTn id="305" presetID="2" presetClass="entr" presetSubtype="1" fill="hold" grpId="0" nodeType="withEffect">
                                  <p:stCondLst>
                                    <p:cond delay="0"/>
                                  </p:stCondLst>
                                  <p:childTnLst>
                                    <p:set>
                                      <p:cBhvr>
                                        <p:cTn id="306" dur="1" fill="hold">
                                          <p:stCondLst>
                                            <p:cond delay="0"/>
                                          </p:stCondLst>
                                        </p:cTn>
                                        <p:tgtEl>
                                          <p:spTgt spid="92"/>
                                        </p:tgtEl>
                                        <p:attrNameLst>
                                          <p:attrName>style.visibility</p:attrName>
                                        </p:attrNameLst>
                                      </p:cBhvr>
                                      <p:to>
                                        <p:strVal val="visible"/>
                                      </p:to>
                                    </p:set>
                                    <p:anim calcmode="lin" valueType="num">
                                      <p:cBhvr additive="base">
                                        <p:cTn id="307" dur="4000" fill="hold"/>
                                        <p:tgtEl>
                                          <p:spTgt spid="92"/>
                                        </p:tgtEl>
                                        <p:attrNameLst>
                                          <p:attrName>ppt_x</p:attrName>
                                        </p:attrNameLst>
                                      </p:cBhvr>
                                      <p:tavLst>
                                        <p:tav tm="0">
                                          <p:val>
                                            <p:strVal val="#ppt_x"/>
                                          </p:val>
                                        </p:tav>
                                        <p:tav tm="100000">
                                          <p:val>
                                            <p:strVal val="#ppt_x"/>
                                          </p:val>
                                        </p:tav>
                                      </p:tavLst>
                                    </p:anim>
                                    <p:anim calcmode="lin" valueType="num">
                                      <p:cBhvr additive="base">
                                        <p:cTn id="308" dur="4000" fill="hold"/>
                                        <p:tgtEl>
                                          <p:spTgt spid="92"/>
                                        </p:tgtEl>
                                        <p:attrNameLst>
                                          <p:attrName>ppt_y</p:attrName>
                                        </p:attrNameLst>
                                      </p:cBhvr>
                                      <p:tavLst>
                                        <p:tav tm="0">
                                          <p:val>
                                            <p:strVal val="0-#ppt_h/2"/>
                                          </p:val>
                                        </p:tav>
                                        <p:tav tm="100000">
                                          <p:val>
                                            <p:strVal val="#ppt_y"/>
                                          </p:val>
                                        </p:tav>
                                      </p:tavLst>
                                    </p:anim>
                                  </p:childTnLst>
                                </p:cTn>
                              </p:par>
                              <p:par>
                                <p:cTn id="309" presetID="19" presetClass="entr" presetSubtype="10" fill="hold" grpId="1" nodeType="withEffect">
                                  <p:stCondLst>
                                    <p:cond delay="0"/>
                                  </p:stCondLst>
                                  <p:childTnLst>
                                    <p:set>
                                      <p:cBhvr>
                                        <p:cTn id="310" dur="1" fill="hold">
                                          <p:stCondLst>
                                            <p:cond delay="0"/>
                                          </p:stCondLst>
                                        </p:cTn>
                                        <p:tgtEl>
                                          <p:spTgt spid="92"/>
                                        </p:tgtEl>
                                        <p:attrNameLst>
                                          <p:attrName>style.visibility</p:attrName>
                                        </p:attrNameLst>
                                      </p:cBhvr>
                                      <p:to>
                                        <p:strVal val="visible"/>
                                      </p:to>
                                    </p:set>
                                    <p:anim calcmode="lin" valueType="num">
                                      <p:cBhvr>
                                        <p:cTn id="311" dur="4000" fill="hold"/>
                                        <p:tgtEl>
                                          <p:spTgt spid="92"/>
                                        </p:tgtEl>
                                        <p:attrNameLst>
                                          <p:attrName>ppt_w</p:attrName>
                                        </p:attrNameLst>
                                      </p:cBhvr>
                                      <p:tavLst>
                                        <p:tav tm="0" fmla="#ppt_w*sin(2.5*pi*$)">
                                          <p:val>
                                            <p:fltVal val="0"/>
                                          </p:val>
                                        </p:tav>
                                        <p:tav tm="100000">
                                          <p:val>
                                            <p:fltVal val="1"/>
                                          </p:val>
                                        </p:tav>
                                      </p:tavLst>
                                    </p:anim>
                                    <p:anim calcmode="lin" valueType="num">
                                      <p:cBhvr>
                                        <p:cTn id="312" dur="4000" fill="hold"/>
                                        <p:tgtEl>
                                          <p:spTgt spid="92"/>
                                        </p:tgtEl>
                                        <p:attrNameLst>
                                          <p:attrName>ppt_h</p:attrName>
                                        </p:attrNameLst>
                                      </p:cBhvr>
                                      <p:tavLst>
                                        <p:tav tm="0">
                                          <p:val>
                                            <p:strVal val="#ppt_h"/>
                                          </p:val>
                                        </p:tav>
                                        <p:tav tm="100000">
                                          <p:val>
                                            <p:strVal val="#ppt_h"/>
                                          </p:val>
                                        </p:tav>
                                      </p:tavLst>
                                    </p:anim>
                                  </p:childTnLst>
                                </p:cTn>
                              </p:par>
                              <p:par>
                                <p:cTn id="313" presetID="2" presetClass="exit" presetSubtype="4" fill="hold" grpId="2" nodeType="withEffect">
                                  <p:stCondLst>
                                    <p:cond delay="0"/>
                                  </p:stCondLst>
                                  <p:childTnLst>
                                    <p:anim calcmode="lin" valueType="num">
                                      <p:cBhvr additive="base">
                                        <p:cTn id="314" dur="4500"/>
                                        <p:tgtEl>
                                          <p:spTgt spid="92"/>
                                        </p:tgtEl>
                                        <p:attrNameLst>
                                          <p:attrName>ppt_x</p:attrName>
                                        </p:attrNameLst>
                                      </p:cBhvr>
                                      <p:tavLst>
                                        <p:tav tm="0">
                                          <p:val>
                                            <p:strVal val="ppt_x"/>
                                          </p:val>
                                        </p:tav>
                                        <p:tav tm="100000">
                                          <p:val>
                                            <p:strVal val="ppt_x"/>
                                          </p:val>
                                        </p:tav>
                                      </p:tavLst>
                                    </p:anim>
                                    <p:anim calcmode="lin" valueType="num">
                                      <p:cBhvr additive="base">
                                        <p:cTn id="315" dur="4500"/>
                                        <p:tgtEl>
                                          <p:spTgt spid="92"/>
                                        </p:tgtEl>
                                        <p:attrNameLst>
                                          <p:attrName>ppt_y</p:attrName>
                                        </p:attrNameLst>
                                      </p:cBhvr>
                                      <p:tavLst>
                                        <p:tav tm="0">
                                          <p:val>
                                            <p:strVal val="ppt_y"/>
                                          </p:val>
                                        </p:tav>
                                        <p:tav tm="100000">
                                          <p:val>
                                            <p:strVal val="1+ppt_h/2"/>
                                          </p:val>
                                        </p:tav>
                                      </p:tavLst>
                                    </p:anim>
                                    <p:set>
                                      <p:cBhvr>
                                        <p:cTn id="316" dur="1" fill="hold">
                                          <p:stCondLst>
                                            <p:cond delay="4499"/>
                                          </p:stCondLst>
                                        </p:cTn>
                                        <p:tgtEl>
                                          <p:spTgt spid="92"/>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92"/>
                                        </p:tgtEl>
                                      </p:cBhvr>
                                    </p:animEffect>
                                    <p:set>
                                      <p:cBhvr>
                                        <p:cTn id="319" dur="1" fill="hold">
                                          <p:stCondLst>
                                            <p:cond delay="5999"/>
                                          </p:stCondLst>
                                        </p:cTn>
                                        <p:tgtEl>
                                          <p:spTgt spid="92"/>
                                        </p:tgtEl>
                                        <p:attrNameLst>
                                          <p:attrName>style.visibility</p:attrName>
                                        </p:attrNameLst>
                                      </p:cBhvr>
                                      <p:to>
                                        <p:strVal val="hidden"/>
                                      </p:to>
                                    </p:set>
                                  </p:childTnLst>
                                </p:cTn>
                              </p:par>
                              <p:par>
                                <p:cTn id="320" presetID="2" presetClass="entr" presetSubtype="1" fill="hold" grpId="0" nodeType="withEffect">
                                  <p:stCondLst>
                                    <p:cond delay="0"/>
                                  </p:stCondLst>
                                  <p:childTnLst>
                                    <p:set>
                                      <p:cBhvr>
                                        <p:cTn id="321" dur="1" fill="hold">
                                          <p:stCondLst>
                                            <p:cond delay="0"/>
                                          </p:stCondLst>
                                        </p:cTn>
                                        <p:tgtEl>
                                          <p:spTgt spid="73"/>
                                        </p:tgtEl>
                                        <p:attrNameLst>
                                          <p:attrName>style.visibility</p:attrName>
                                        </p:attrNameLst>
                                      </p:cBhvr>
                                      <p:to>
                                        <p:strVal val="visible"/>
                                      </p:to>
                                    </p:set>
                                    <p:anim calcmode="lin" valueType="num">
                                      <p:cBhvr additive="base">
                                        <p:cTn id="322" dur="4000" fill="hold"/>
                                        <p:tgtEl>
                                          <p:spTgt spid="73"/>
                                        </p:tgtEl>
                                        <p:attrNameLst>
                                          <p:attrName>ppt_x</p:attrName>
                                        </p:attrNameLst>
                                      </p:cBhvr>
                                      <p:tavLst>
                                        <p:tav tm="0">
                                          <p:val>
                                            <p:strVal val="#ppt_x"/>
                                          </p:val>
                                        </p:tav>
                                        <p:tav tm="100000">
                                          <p:val>
                                            <p:strVal val="#ppt_x"/>
                                          </p:val>
                                        </p:tav>
                                      </p:tavLst>
                                    </p:anim>
                                    <p:anim calcmode="lin" valueType="num">
                                      <p:cBhvr additive="base">
                                        <p:cTn id="323" dur="4000" fill="hold"/>
                                        <p:tgtEl>
                                          <p:spTgt spid="73"/>
                                        </p:tgtEl>
                                        <p:attrNameLst>
                                          <p:attrName>ppt_y</p:attrName>
                                        </p:attrNameLst>
                                      </p:cBhvr>
                                      <p:tavLst>
                                        <p:tav tm="0">
                                          <p:val>
                                            <p:strVal val="0-#ppt_h/2"/>
                                          </p:val>
                                        </p:tav>
                                        <p:tav tm="100000">
                                          <p:val>
                                            <p:strVal val="#ppt_y"/>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73"/>
                                        </p:tgtEl>
                                        <p:attrNameLst>
                                          <p:attrName>style.visibility</p:attrName>
                                        </p:attrNameLst>
                                      </p:cBhvr>
                                      <p:to>
                                        <p:strVal val="visible"/>
                                      </p:to>
                                    </p:set>
                                    <p:anim calcmode="lin" valueType="num">
                                      <p:cBhvr>
                                        <p:cTn id="326" dur="4000" fill="hold"/>
                                        <p:tgtEl>
                                          <p:spTgt spid="73"/>
                                        </p:tgtEl>
                                        <p:attrNameLst>
                                          <p:attrName>ppt_w</p:attrName>
                                        </p:attrNameLst>
                                      </p:cBhvr>
                                      <p:tavLst>
                                        <p:tav tm="0" fmla="#ppt_w*sin(2.5*pi*$)">
                                          <p:val>
                                            <p:fltVal val="0"/>
                                          </p:val>
                                        </p:tav>
                                        <p:tav tm="100000">
                                          <p:val>
                                            <p:fltVal val="1"/>
                                          </p:val>
                                        </p:tav>
                                      </p:tavLst>
                                    </p:anim>
                                    <p:anim calcmode="lin" valueType="num">
                                      <p:cBhvr>
                                        <p:cTn id="327" dur="4000" fill="hold"/>
                                        <p:tgtEl>
                                          <p:spTgt spid="73"/>
                                        </p:tgtEl>
                                        <p:attrNameLst>
                                          <p:attrName>ppt_h</p:attrName>
                                        </p:attrNameLst>
                                      </p:cBhvr>
                                      <p:tavLst>
                                        <p:tav tm="0">
                                          <p:val>
                                            <p:strVal val="#ppt_h"/>
                                          </p:val>
                                        </p:tav>
                                        <p:tav tm="100000">
                                          <p:val>
                                            <p:strVal val="#ppt_h"/>
                                          </p:val>
                                        </p:tav>
                                      </p:tavLst>
                                    </p:anim>
                                  </p:childTnLst>
                                </p:cTn>
                              </p:par>
                              <p:par>
                                <p:cTn id="328" presetID="2" presetClass="exit" presetSubtype="4" fill="hold" grpId="2" nodeType="withEffect">
                                  <p:stCondLst>
                                    <p:cond delay="0"/>
                                  </p:stCondLst>
                                  <p:childTnLst>
                                    <p:anim calcmode="lin" valueType="num">
                                      <p:cBhvr additive="base">
                                        <p:cTn id="329" dur="4500"/>
                                        <p:tgtEl>
                                          <p:spTgt spid="73"/>
                                        </p:tgtEl>
                                        <p:attrNameLst>
                                          <p:attrName>ppt_x</p:attrName>
                                        </p:attrNameLst>
                                      </p:cBhvr>
                                      <p:tavLst>
                                        <p:tav tm="0">
                                          <p:val>
                                            <p:strVal val="ppt_x"/>
                                          </p:val>
                                        </p:tav>
                                        <p:tav tm="100000">
                                          <p:val>
                                            <p:strVal val="ppt_x"/>
                                          </p:val>
                                        </p:tav>
                                      </p:tavLst>
                                    </p:anim>
                                    <p:anim calcmode="lin" valueType="num">
                                      <p:cBhvr additive="base">
                                        <p:cTn id="330" dur="4500"/>
                                        <p:tgtEl>
                                          <p:spTgt spid="73"/>
                                        </p:tgtEl>
                                        <p:attrNameLst>
                                          <p:attrName>ppt_y</p:attrName>
                                        </p:attrNameLst>
                                      </p:cBhvr>
                                      <p:tavLst>
                                        <p:tav tm="0">
                                          <p:val>
                                            <p:strVal val="ppt_y"/>
                                          </p:val>
                                        </p:tav>
                                        <p:tav tm="100000">
                                          <p:val>
                                            <p:strVal val="1+ppt_h/2"/>
                                          </p:val>
                                        </p:tav>
                                      </p:tavLst>
                                    </p:anim>
                                    <p:set>
                                      <p:cBhvr>
                                        <p:cTn id="331" dur="1" fill="hold">
                                          <p:stCondLst>
                                            <p:cond delay="4499"/>
                                          </p:stCondLst>
                                        </p:cTn>
                                        <p:tgtEl>
                                          <p:spTgt spid="73"/>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73"/>
                                        </p:tgtEl>
                                      </p:cBhvr>
                                    </p:animEffect>
                                    <p:set>
                                      <p:cBhvr>
                                        <p:cTn id="334" dur="1" fill="hold">
                                          <p:stCondLst>
                                            <p:cond delay="5999"/>
                                          </p:stCondLst>
                                        </p:cTn>
                                        <p:tgtEl>
                                          <p:spTgt spid="73"/>
                                        </p:tgtEl>
                                        <p:attrNameLst>
                                          <p:attrName>style.visibility</p:attrName>
                                        </p:attrNameLst>
                                      </p:cBhvr>
                                      <p:to>
                                        <p:strVal val="hidden"/>
                                      </p:to>
                                    </p:set>
                                  </p:childTnLst>
                                </p:cTn>
                              </p:par>
                              <p:par>
                                <p:cTn id="335" presetID="2" presetClass="entr" presetSubtype="1" fill="hold" grpId="0" nodeType="withEffect">
                                  <p:stCondLst>
                                    <p:cond delay="0"/>
                                  </p:stCondLst>
                                  <p:childTnLst>
                                    <p:set>
                                      <p:cBhvr>
                                        <p:cTn id="336" dur="1" fill="hold">
                                          <p:stCondLst>
                                            <p:cond delay="0"/>
                                          </p:stCondLst>
                                        </p:cTn>
                                        <p:tgtEl>
                                          <p:spTgt spid="72"/>
                                        </p:tgtEl>
                                        <p:attrNameLst>
                                          <p:attrName>style.visibility</p:attrName>
                                        </p:attrNameLst>
                                      </p:cBhvr>
                                      <p:to>
                                        <p:strVal val="visible"/>
                                      </p:to>
                                    </p:set>
                                    <p:anim calcmode="lin" valueType="num">
                                      <p:cBhvr additive="base">
                                        <p:cTn id="337" dur="4000" fill="hold"/>
                                        <p:tgtEl>
                                          <p:spTgt spid="72"/>
                                        </p:tgtEl>
                                        <p:attrNameLst>
                                          <p:attrName>ppt_x</p:attrName>
                                        </p:attrNameLst>
                                      </p:cBhvr>
                                      <p:tavLst>
                                        <p:tav tm="0">
                                          <p:val>
                                            <p:strVal val="#ppt_x"/>
                                          </p:val>
                                        </p:tav>
                                        <p:tav tm="100000">
                                          <p:val>
                                            <p:strVal val="#ppt_x"/>
                                          </p:val>
                                        </p:tav>
                                      </p:tavLst>
                                    </p:anim>
                                    <p:anim calcmode="lin" valueType="num">
                                      <p:cBhvr additive="base">
                                        <p:cTn id="338" dur="4000" fill="hold"/>
                                        <p:tgtEl>
                                          <p:spTgt spid="72"/>
                                        </p:tgtEl>
                                        <p:attrNameLst>
                                          <p:attrName>ppt_y</p:attrName>
                                        </p:attrNameLst>
                                      </p:cBhvr>
                                      <p:tavLst>
                                        <p:tav tm="0">
                                          <p:val>
                                            <p:strVal val="0-#ppt_h/2"/>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72"/>
                                        </p:tgtEl>
                                        <p:attrNameLst>
                                          <p:attrName>style.visibility</p:attrName>
                                        </p:attrNameLst>
                                      </p:cBhvr>
                                      <p:to>
                                        <p:strVal val="visible"/>
                                      </p:to>
                                    </p:set>
                                    <p:anim calcmode="lin" valueType="num">
                                      <p:cBhvr>
                                        <p:cTn id="341" dur="4000" fill="hold"/>
                                        <p:tgtEl>
                                          <p:spTgt spid="72"/>
                                        </p:tgtEl>
                                        <p:attrNameLst>
                                          <p:attrName>ppt_w</p:attrName>
                                        </p:attrNameLst>
                                      </p:cBhvr>
                                      <p:tavLst>
                                        <p:tav tm="0" fmla="#ppt_w*sin(2.5*pi*$)">
                                          <p:val>
                                            <p:fltVal val="0"/>
                                          </p:val>
                                        </p:tav>
                                        <p:tav tm="100000">
                                          <p:val>
                                            <p:fltVal val="1"/>
                                          </p:val>
                                        </p:tav>
                                      </p:tavLst>
                                    </p:anim>
                                    <p:anim calcmode="lin" valueType="num">
                                      <p:cBhvr>
                                        <p:cTn id="342" dur="4000" fill="hold"/>
                                        <p:tgtEl>
                                          <p:spTgt spid="72"/>
                                        </p:tgtEl>
                                        <p:attrNameLst>
                                          <p:attrName>ppt_h</p:attrName>
                                        </p:attrNameLst>
                                      </p:cBhvr>
                                      <p:tavLst>
                                        <p:tav tm="0">
                                          <p:val>
                                            <p:strVal val="#ppt_h"/>
                                          </p:val>
                                        </p:tav>
                                        <p:tav tm="100000">
                                          <p:val>
                                            <p:strVal val="#ppt_h"/>
                                          </p:val>
                                        </p:tav>
                                      </p:tavLst>
                                    </p:anim>
                                  </p:childTnLst>
                                </p:cTn>
                              </p:par>
                              <p:par>
                                <p:cTn id="343" presetID="2" presetClass="exit" presetSubtype="4" fill="hold" grpId="2" nodeType="withEffect">
                                  <p:stCondLst>
                                    <p:cond delay="0"/>
                                  </p:stCondLst>
                                  <p:childTnLst>
                                    <p:anim calcmode="lin" valueType="num">
                                      <p:cBhvr additive="base">
                                        <p:cTn id="344" dur="4500"/>
                                        <p:tgtEl>
                                          <p:spTgt spid="72"/>
                                        </p:tgtEl>
                                        <p:attrNameLst>
                                          <p:attrName>ppt_x</p:attrName>
                                        </p:attrNameLst>
                                      </p:cBhvr>
                                      <p:tavLst>
                                        <p:tav tm="0">
                                          <p:val>
                                            <p:strVal val="ppt_x"/>
                                          </p:val>
                                        </p:tav>
                                        <p:tav tm="100000">
                                          <p:val>
                                            <p:strVal val="ppt_x"/>
                                          </p:val>
                                        </p:tav>
                                      </p:tavLst>
                                    </p:anim>
                                    <p:anim calcmode="lin" valueType="num">
                                      <p:cBhvr additive="base">
                                        <p:cTn id="345" dur="4500"/>
                                        <p:tgtEl>
                                          <p:spTgt spid="72"/>
                                        </p:tgtEl>
                                        <p:attrNameLst>
                                          <p:attrName>ppt_y</p:attrName>
                                        </p:attrNameLst>
                                      </p:cBhvr>
                                      <p:tavLst>
                                        <p:tav tm="0">
                                          <p:val>
                                            <p:strVal val="ppt_y"/>
                                          </p:val>
                                        </p:tav>
                                        <p:tav tm="100000">
                                          <p:val>
                                            <p:strVal val="1+ppt_h/2"/>
                                          </p:val>
                                        </p:tav>
                                      </p:tavLst>
                                    </p:anim>
                                    <p:set>
                                      <p:cBhvr>
                                        <p:cTn id="346" dur="1" fill="hold">
                                          <p:stCondLst>
                                            <p:cond delay="4499"/>
                                          </p:stCondLst>
                                        </p:cTn>
                                        <p:tgtEl>
                                          <p:spTgt spid="72"/>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72"/>
                                        </p:tgtEl>
                                      </p:cBhvr>
                                    </p:animEffect>
                                    <p:set>
                                      <p:cBhvr>
                                        <p:cTn id="349" dur="1" fill="hold">
                                          <p:stCondLst>
                                            <p:cond delay="5999"/>
                                          </p:stCondLst>
                                        </p:cTn>
                                        <p:tgtEl>
                                          <p:spTgt spid="72"/>
                                        </p:tgtEl>
                                        <p:attrNameLst>
                                          <p:attrName>style.visibility</p:attrName>
                                        </p:attrNameLst>
                                      </p:cBhvr>
                                      <p:to>
                                        <p:strVal val="hidden"/>
                                      </p:to>
                                    </p:set>
                                  </p:childTnLst>
                                </p:cTn>
                              </p:par>
                              <p:par>
                                <p:cTn id="350" presetID="2" presetClass="entr" presetSubtype="1" fill="hold" grpId="0" nodeType="withEffect">
                                  <p:stCondLst>
                                    <p:cond delay="0"/>
                                  </p:stCondLst>
                                  <p:childTnLst>
                                    <p:set>
                                      <p:cBhvr>
                                        <p:cTn id="351" dur="1" fill="hold">
                                          <p:stCondLst>
                                            <p:cond delay="0"/>
                                          </p:stCondLst>
                                        </p:cTn>
                                        <p:tgtEl>
                                          <p:spTgt spid="74"/>
                                        </p:tgtEl>
                                        <p:attrNameLst>
                                          <p:attrName>style.visibility</p:attrName>
                                        </p:attrNameLst>
                                      </p:cBhvr>
                                      <p:to>
                                        <p:strVal val="visible"/>
                                      </p:to>
                                    </p:set>
                                    <p:anim calcmode="lin" valueType="num">
                                      <p:cBhvr additive="base">
                                        <p:cTn id="352" dur="4000" fill="hold"/>
                                        <p:tgtEl>
                                          <p:spTgt spid="74"/>
                                        </p:tgtEl>
                                        <p:attrNameLst>
                                          <p:attrName>ppt_x</p:attrName>
                                        </p:attrNameLst>
                                      </p:cBhvr>
                                      <p:tavLst>
                                        <p:tav tm="0">
                                          <p:val>
                                            <p:strVal val="#ppt_x"/>
                                          </p:val>
                                        </p:tav>
                                        <p:tav tm="100000">
                                          <p:val>
                                            <p:strVal val="#ppt_x"/>
                                          </p:val>
                                        </p:tav>
                                      </p:tavLst>
                                    </p:anim>
                                    <p:anim calcmode="lin" valueType="num">
                                      <p:cBhvr additive="base">
                                        <p:cTn id="353" dur="4000" fill="hold"/>
                                        <p:tgtEl>
                                          <p:spTgt spid="74"/>
                                        </p:tgtEl>
                                        <p:attrNameLst>
                                          <p:attrName>ppt_y</p:attrName>
                                        </p:attrNameLst>
                                      </p:cBhvr>
                                      <p:tavLst>
                                        <p:tav tm="0">
                                          <p:val>
                                            <p:strVal val="0-#ppt_h/2"/>
                                          </p:val>
                                        </p:tav>
                                        <p:tav tm="100000">
                                          <p:val>
                                            <p:strVal val="#ppt_y"/>
                                          </p:val>
                                        </p:tav>
                                      </p:tavLst>
                                    </p:anim>
                                  </p:childTnLst>
                                </p:cTn>
                              </p:par>
                              <p:par>
                                <p:cTn id="354" presetID="19" presetClass="entr" presetSubtype="10" fill="hold" grpId="1" nodeType="withEffect">
                                  <p:stCondLst>
                                    <p:cond delay="0"/>
                                  </p:stCondLst>
                                  <p:childTnLst>
                                    <p:set>
                                      <p:cBhvr>
                                        <p:cTn id="355" dur="1" fill="hold">
                                          <p:stCondLst>
                                            <p:cond delay="0"/>
                                          </p:stCondLst>
                                        </p:cTn>
                                        <p:tgtEl>
                                          <p:spTgt spid="74"/>
                                        </p:tgtEl>
                                        <p:attrNameLst>
                                          <p:attrName>style.visibility</p:attrName>
                                        </p:attrNameLst>
                                      </p:cBhvr>
                                      <p:to>
                                        <p:strVal val="visible"/>
                                      </p:to>
                                    </p:set>
                                    <p:anim calcmode="lin" valueType="num">
                                      <p:cBhvr>
                                        <p:cTn id="356" dur="4000" fill="hold"/>
                                        <p:tgtEl>
                                          <p:spTgt spid="74"/>
                                        </p:tgtEl>
                                        <p:attrNameLst>
                                          <p:attrName>ppt_w</p:attrName>
                                        </p:attrNameLst>
                                      </p:cBhvr>
                                      <p:tavLst>
                                        <p:tav tm="0" fmla="#ppt_w*sin(2.5*pi*$)">
                                          <p:val>
                                            <p:fltVal val="0"/>
                                          </p:val>
                                        </p:tav>
                                        <p:tav tm="100000">
                                          <p:val>
                                            <p:fltVal val="1"/>
                                          </p:val>
                                        </p:tav>
                                      </p:tavLst>
                                    </p:anim>
                                    <p:anim calcmode="lin" valueType="num">
                                      <p:cBhvr>
                                        <p:cTn id="357" dur="4000" fill="hold"/>
                                        <p:tgtEl>
                                          <p:spTgt spid="74"/>
                                        </p:tgtEl>
                                        <p:attrNameLst>
                                          <p:attrName>ppt_h</p:attrName>
                                        </p:attrNameLst>
                                      </p:cBhvr>
                                      <p:tavLst>
                                        <p:tav tm="0">
                                          <p:val>
                                            <p:strVal val="#ppt_h"/>
                                          </p:val>
                                        </p:tav>
                                        <p:tav tm="100000">
                                          <p:val>
                                            <p:strVal val="#ppt_h"/>
                                          </p:val>
                                        </p:tav>
                                      </p:tavLst>
                                    </p:anim>
                                  </p:childTnLst>
                                </p:cTn>
                              </p:par>
                              <p:par>
                                <p:cTn id="358" presetID="2" presetClass="exit" presetSubtype="4" fill="hold" grpId="2" nodeType="withEffect">
                                  <p:stCondLst>
                                    <p:cond delay="0"/>
                                  </p:stCondLst>
                                  <p:childTnLst>
                                    <p:anim calcmode="lin" valueType="num">
                                      <p:cBhvr additive="base">
                                        <p:cTn id="359" dur="4500"/>
                                        <p:tgtEl>
                                          <p:spTgt spid="74"/>
                                        </p:tgtEl>
                                        <p:attrNameLst>
                                          <p:attrName>ppt_x</p:attrName>
                                        </p:attrNameLst>
                                      </p:cBhvr>
                                      <p:tavLst>
                                        <p:tav tm="0">
                                          <p:val>
                                            <p:strVal val="ppt_x"/>
                                          </p:val>
                                        </p:tav>
                                        <p:tav tm="100000">
                                          <p:val>
                                            <p:strVal val="ppt_x"/>
                                          </p:val>
                                        </p:tav>
                                      </p:tavLst>
                                    </p:anim>
                                    <p:anim calcmode="lin" valueType="num">
                                      <p:cBhvr additive="base">
                                        <p:cTn id="360" dur="4500"/>
                                        <p:tgtEl>
                                          <p:spTgt spid="74"/>
                                        </p:tgtEl>
                                        <p:attrNameLst>
                                          <p:attrName>ppt_y</p:attrName>
                                        </p:attrNameLst>
                                      </p:cBhvr>
                                      <p:tavLst>
                                        <p:tav tm="0">
                                          <p:val>
                                            <p:strVal val="ppt_y"/>
                                          </p:val>
                                        </p:tav>
                                        <p:tav tm="100000">
                                          <p:val>
                                            <p:strVal val="1+ppt_h/2"/>
                                          </p:val>
                                        </p:tav>
                                      </p:tavLst>
                                    </p:anim>
                                    <p:set>
                                      <p:cBhvr>
                                        <p:cTn id="361" dur="1" fill="hold">
                                          <p:stCondLst>
                                            <p:cond delay="4499"/>
                                          </p:stCondLst>
                                        </p:cTn>
                                        <p:tgtEl>
                                          <p:spTgt spid="74"/>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74"/>
                                        </p:tgtEl>
                                      </p:cBhvr>
                                    </p:animEffect>
                                    <p:set>
                                      <p:cBhvr>
                                        <p:cTn id="364" dur="1" fill="hold">
                                          <p:stCondLst>
                                            <p:cond delay="5999"/>
                                          </p:stCondLst>
                                        </p:cTn>
                                        <p:tgtEl>
                                          <p:spTgt spid="74"/>
                                        </p:tgtEl>
                                        <p:attrNameLst>
                                          <p:attrName>style.visibility</p:attrName>
                                        </p:attrNameLst>
                                      </p:cBhvr>
                                      <p:to>
                                        <p:strVal val="hidden"/>
                                      </p:to>
                                    </p:set>
                                  </p:childTnLst>
                                </p:cTn>
                              </p:par>
                              <p:par>
                                <p:cTn id="365" presetID="2" presetClass="entr" presetSubtype="1" fill="hold" grpId="0" nodeType="withEffect">
                                  <p:stCondLst>
                                    <p:cond delay="0"/>
                                  </p:stCondLst>
                                  <p:childTnLst>
                                    <p:set>
                                      <p:cBhvr>
                                        <p:cTn id="366" dur="1" fill="hold">
                                          <p:stCondLst>
                                            <p:cond delay="0"/>
                                          </p:stCondLst>
                                        </p:cTn>
                                        <p:tgtEl>
                                          <p:spTgt spid="79"/>
                                        </p:tgtEl>
                                        <p:attrNameLst>
                                          <p:attrName>style.visibility</p:attrName>
                                        </p:attrNameLst>
                                      </p:cBhvr>
                                      <p:to>
                                        <p:strVal val="visible"/>
                                      </p:to>
                                    </p:set>
                                    <p:anim calcmode="lin" valueType="num">
                                      <p:cBhvr additive="base">
                                        <p:cTn id="367" dur="4000" fill="hold"/>
                                        <p:tgtEl>
                                          <p:spTgt spid="79"/>
                                        </p:tgtEl>
                                        <p:attrNameLst>
                                          <p:attrName>ppt_x</p:attrName>
                                        </p:attrNameLst>
                                      </p:cBhvr>
                                      <p:tavLst>
                                        <p:tav tm="0">
                                          <p:val>
                                            <p:strVal val="#ppt_x"/>
                                          </p:val>
                                        </p:tav>
                                        <p:tav tm="100000">
                                          <p:val>
                                            <p:strVal val="#ppt_x"/>
                                          </p:val>
                                        </p:tav>
                                      </p:tavLst>
                                    </p:anim>
                                    <p:anim calcmode="lin" valueType="num">
                                      <p:cBhvr additive="base">
                                        <p:cTn id="368" dur="4000" fill="hold"/>
                                        <p:tgtEl>
                                          <p:spTgt spid="79"/>
                                        </p:tgtEl>
                                        <p:attrNameLst>
                                          <p:attrName>ppt_y</p:attrName>
                                        </p:attrNameLst>
                                      </p:cBhvr>
                                      <p:tavLst>
                                        <p:tav tm="0">
                                          <p:val>
                                            <p:strVal val="0-#ppt_h/2"/>
                                          </p:val>
                                        </p:tav>
                                        <p:tav tm="100000">
                                          <p:val>
                                            <p:strVal val="#ppt_y"/>
                                          </p:val>
                                        </p:tav>
                                      </p:tavLst>
                                    </p:anim>
                                  </p:childTnLst>
                                </p:cTn>
                              </p:par>
                              <p:par>
                                <p:cTn id="369" presetID="19" presetClass="entr" presetSubtype="10" fill="hold" grpId="1" nodeType="withEffect">
                                  <p:stCondLst>
                                    <p:cond delay="0"/>
                                  </p:stCondLst>
                                  <p:childTnLst>
                                    <p:set>
                                      <p:cBhvr>
                                        <p:cTn id="370" dur="1" fill="hold">
                                          <p:stCondLst>
                                            <p:cond delay="0"/>
                                          </p:stCondLst>
                                        </p:cTn>
                                        <p:tgtEl>
                                          <p:spTgt spid="79"/>
                                        </p:tgtEl>
                                        <p:attrNameLst>
                                          <p:attrName>style.visibility</p:attrName>
                                        </p:attrNameLst>
                                      </p:cBhvr>
                                      <p:to>
                                        <p:strVal val="visible"/>
                                      </p:to>
                                    </p:set>
                                    <p:anim calcmode="lin" valueType="num">
                                      <p:cBhvr>
                                        <p:cTn id="371" dur="4000" fill="hold"/>
                                        <p:tgtEl>
                                          <p:spTgt spid="79"/>
                                        </p:tgtEl>
                                        <p:attrNameLst>
                                          <p:attrName>ppt_w</p:attrName>
                                        </p:attrNameLst>
                                      </p:cBhvr>
                                      <p:tavLst>
                                        <p:tav tm="0" fmla="#ppt_w*sin(2.5*pi*$)">
                                          <p:val>
                                            <p:fltVal val="0"/>
                                          </p:val>
                                        </p:tav>
                                        <p:tav tm="100000">
                                          <p:val>
                                            <p:fltVal val="1"/>
                                          </p:val>
                                        </p:tav>
                                      </p:tavLst>
                                    </p:anim>
                                    <p:anim calcmode="lin" valueType="num">
                                      <p:cBhvr>
                                        <p:cTn id="372" dur="4000" fill="hold"/>
                                        <p:tgtEl>
                                          <p:spTgt spid="79"/>
                                        </p:tgtEl>
                                        <p:attrNameLst>
                                          <p:attrName>ppt_h</p:attrName>
                                        </p:attrNameLst>
                                      </p:cBhvr>
                                      <p:tavLst>
                                        <p:tav tm="0">
                                          <p:val>
                                            <p:strVal val="#ppt_h"/>
                                          </p:val>
                                        </p:tav>
                                        <p:tav tm="100000">
                                          <p:val>
                                            <p:strVal val="#ppt_h"/>
                                          </p:val>
                                        </p:tav>
                                      </p:tavLst>
                                    </p:anim>
                                  </p:childTnLst>
                                </p:cTn>
                              </p:par>
                              <p:par>
                                <p:cTn id="373" presetID="2" presetClass="exit" presetSubtype="4" fill="hold" grpId="2" nodeType="withEffect">
                                  <p:stCondLst>
                                    <p:cond delay="0"/>
                                  </p:stCondLst>
                                  <p:childTnLst>
                                    <p:anim calcmode="lin" valueType="num">
                                      <p:cBhvr additive="base">
                                        <p:cTn id="374" dur="4500"/>
                                        <p:tgtEl>
                                          <p:spTgt spid="79"/>
                                        </p:tgtEl>
                                        <p:attrNameLst>
                                          <p:attrName>ppt_x</p:attrName>
                                        </p:attrNameLst>
                                      </p:cBhvr>
                                      <p:tavLst>
                                        <p:tav tm="0">
                                          <p:val>
                                            <p:strVal val="ppt_x"/>
                                          </p:val>
                                        </p:tav>
                                        <p:tav tm="100000">
                                          <p:val>
                                            <p:strVal val="ppt_x"/>
                                          </p:val>
                                        </p:tav>
                                      </p:tavLst>
                                    </p:anim>
                                    <p:anim calcmode="lin" valueType="num">
                                      <p:cBhvr additive="base">
                                        <p:cTn id="375" dur="4500"/>
                                        <p:tgtEl>
                                          <p:spTgt spid="79"/>
                                        </p:tgtEl>
                                        <p:attrNameLst>
                                          <p:attrName>ppt_y</p:attrName>
                                        </p:attrNameLst>
                                      </p:cBhvr>
                                      <p:tavLst>
                                        <p:tav tm="0">
                                          <p:val>
                                            <p:strVal val="ppt_y"/>
                                          </p:val>
                                        </p:tav>
                                        <p:tav tm="100000">
                                          <p:val>
                                            <p:strVal val="1+ppt_h/2"/>
                                          </p:val>
                                        </p:tav>
                                      </p:tavLst>
                                    </p:anim>
                                    <p:set>
                                      <p:cBhvr>
                                        <p:cTn id="376" dur="1" fill="hold">
                                          <p:stCondLst>
                                            <p:cond delay="4499"/>
                                          </p:stCondLst>
                                        </p:cTn>
                                        <p:tgtEl>
                                          <p:spTgt spid="79"/>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79"/>
                                        </p:tgtEl>
                                      </p:cBhvr>
                                    </p:animEffect>
                                    <p:set>
                                      <p:cBhvr>
                                        <p:cTn id="379" dur="1" fill="hold">
                                          <p:stCondLst>
                                            <p:cond delay="5999"/>
                                          </p:stCondLst>
                                        </p:cTn>
                                        <p:tgtEl>
                                          <p:spTgt spid="79"/>
                                        </p:tgtEl>
                                        <p:attrNameLst>
                                          <p:attrName>style.visibility</p:attrName>
                                        </p:attrNameLst>
                                      </p:cBhvr>
                                      <p:to>
                                        <p:strVal val="hidden"/>
                                      </p:to>
                                    </p:set>
                                  </p:childTnLst>
                                </p:cTn>
                              </p:par>
                              <p:par>
                                <p:cTn id="380" presetID="2" presetClass="entr" presetSubtype="1" fill="hold" grpId="0" nodeType="withEffect">
                                  <p:stCondLst>
                                    <p:cond delay="0"/>
                                  </p:stCondLst>
                                  <p:childTnLst>
                                    <p:set>
                                      <p:cBhvr>
                                        <p:cTn id="381" dur="1" fill="hold">
                                          <p:stCondLst>
                                            <p:cond delay="0"/>
                                          </p:stCondLst>
                                        </p:cTn>
                                        <p:tgtEl>
                                          <p:spTgt spid="78"/>
                                        </p:tgtEl>
                                        <p:attrNameLst>
                                          <p:attrName>style.visibility</p:attrName>
                                        </p:attrNameLst>
                                      </p:cBhvr>
                                      <p:to>
                                        <p:strVal val="visible"/>
                                      </p:to>
                                    </p:set>
                                    <p:anim calcmode="lin" valueType="num">
                                      <p:cBhvr additive="base">
                                        <p:cTn id="382" dur="4000" fill="hold"/>
                                        <p:tgtEl>
                                          <p:spTgt spid="78"/>
                                        </p:tgtEl>
                                        <p:attrNameLst>
                                          <p:attrName>ppt_x</p:attrName>
                                        </p:attrNameLst>
                                      </p:cBhvr>
                                      <p:tavLst>
                                        <p:tav tm="0">
                                          <p:val>
                                            <p:strVal val="#ppt_x"/>
                                          </p:val>
                                        </p:tav>
                                        <p:tav tm="100000">
                                          <p:val>
                                            <p:strVal val="#ppt_x"/>
                                          </p:val>
                                        </p:tav>
                                      </p:tavLst>
                                    </p:anim>
                                    <p:anim calcmode="lin" valueType="num">
                                      <p:cBhvr additive="base">
                                        <p:cTn id="383" dur="4000" fill="hold"/>
                                        <p:tgtEl>
                                          <p:spTgt spid="78"/>
                                        </p:tgtEl>
                                        <p:attrNameLst>
                                          <p:attrName>ppt_y</p:attrName>
                                        </p:attrNameLst>
                                      </p:cBhvr>
                                      <p:tavLst>
                                        <p:tav tm="0">
                                          <p:val>
                                            <p:strVal val="0-#ppt_h/2"/>
                                          </p:val>
                                        </p:tav>
                                        <p:tav tm="100000">
                                          <p:val>
                                            <p:strVal val="#ppt_y"/>
                                          </p:val>
                                        </p:tav>
                                      </p:tavLst>
                                    </p:anim>
                                  </p:childTnLst>
                                </p:cTn>
                              </p:par>
                              <p:par>
                                <p:cTn id="384" presetID="19" presetClass="entr" presetSubtype="10" fill="hold" grpId="1" nodeType="withEffect">
                                  <p:stCondLst>
                                    <p:cond delay="0"/>
                                  </p:stCondLst>
                                  <p:childTnLst>
                                    <p:set>
                                      <p:cBhvr>
                                        <p:cTn id="385" dur="1" fill="hold">
                                          <p:stCondLst>
                                            <p:cond delay="0"/>
                                          </p:stCondLst>
                                        </p:cTn>
                                        <p:tgtEl>
                                          <p:spTgt spid="78"/>
                                        </p:tgtEl>
                                        <p:attrNameLst>
                                          <p:attrName>style.visibility</p:attrName>
                                        </p:attrNameLst>
                                      </p:cBhvr>
                                      <p:to>
                                        <p:strVal val="visible"/>
                                      </p:to>
                                    </p:set>
                                    <p:anim calcmode="lin" valueType="num">
                                      <p:cBhvr>
                                        <p:cTn id="386" dur="4000" fill="hold"/>
                                        <p:tgtEl>
                                          <p:spTgt spid="78"/>
                                        </p:tgtEl>
                                        <p:attrNameLst>
                                          <p:attrName>ppt_w</p:attrName>
                                        </p:attrNameLst>
                                      </p:cBhvr>
                                      <p:tavLst>
                                        <p:tav tm="0" fmla="#ppt_w*sin(2.5*pi*$)">
                                          <p:val>
                                            <p:fltVal val="0"/>
                                          </p:val>
                                        </p:tav>
                                        <p:tav tm="100000">
                                          <p:val>
                                            <p:fltVal val="1"/>
                                          </p:val>
                                        </p:tav>
                                      </p:tavLst>
                                    </p:anim>
                                    <p:anim calcmode="lin" valueType="num">
                                      <p:cBhvr>
                                        <p:cTn id="387" dur="4000" fill="hold"/>
                                        <p:tgtEl>
                                          <p:spTgt spid="78"/>
                                        </p:tgtEl>
                                        <p:attrNameLst>
                                          <p:attrName>ppt_h</p:attrName>
                                        </p:attrNameLst>
                                      </p:cBhvr>
                                      <p:tavLst>
                                        <p:tav tm="0">
                                          <p:val>
                                            <p:strVal val="#ppt_h"/>
                                          </p:val>
                                        </p:tav>
                                        <p:tav tm="100000">
                                          <p:val>
                                            <p:strVal val="#ppt_h"/>
                                          </p:val>
                                        </p:tav>
                                      </p:tavLst>
                                    </p:anim>
                                  </p:childTnLst>
                                </p:cTn>
                              </p:par>
                              <p:par>
                                <p:cTn id="388" presetID="2" presetClass="exit" presetSubtype="4" fill="hold" grpId="2" nodeType="withEffect">
                                  <p:stCondLst>
                                    <p:cond delay="0"/>
                                  </p:stCondLst>
                                  <p:childTnLst>
                                    <p:anim calcmode="lin" valueType="num">
                                      <p:cBhvr additive="base">
                                        <p:cTn id="389" dur="4500"/>
                                        <p:tgtEl>
                                          <p:spTgt spid="78"/>
                                        </p:tgtEl>
                                        <p:attrNameLst>
                                          <p:attrName>ppt_x</p:attrName>
                                        </p:attrNameLst>
                                      </p:cBhvr>
                                      <p:tavLst>
                                        <p:tav tm="0">
                                          <p:val>
                                            <p:strVal val="ppt_x"/>
                                          </p:val>
                                        </p:tav>
                                        <p:tav tm="100000">
                                          <p:val>
                                            <p:strVal val="ppt_x"/>
                                          </p:val>
                                        </p:tav>
                                      </p:tavLst>
                                    </p:anim>
                                    <p:anim calcmode="lin" valueType="num">
                                      <p:cBhvr additive="base">
                                        <p:cTn id="390" dur="4500"/>
                                        <p:tgtEl>
                                          <p:spTgt spid="78"/>
                                        </p:tgtEl>
                                        <p:attrNameLst>
                                          <p:attrName>ppt_y</p:attrName>
                                        </p:attrNameLst>
                                      </p:cBhvr>
                                      <p:tavLst>
                                        <p:tav tm="0">
                                          <p:val>
                                            <p:strVal val="ppt_y"/>
                                          </p:val>
                                        </p:tav>
                                        <p:tav tm="100000">
                                          <p:val>
                                            <p:strVal val="1+ppt_h/2"/>
                                          </p:val>
                                        </p:tav>
                                      </p:tavLst>
                                    </p:anim>
                                    <p:set>
                                      <p:cBhvr>
                                        <p:cTn id="391" dur="1" fill="hold">
                                          <p:stCondLst>
                                            <p:cond delay="4499"/>
                                          </p:stCondLst>
                                        </p:cTn>
                                        <p:tgtEl>
                                          <p:spTgt spid="78"/>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78"/>
                                        </p:tgtEl>
                                      </p:cBhvr>
                                    </p:animEffect>
                                    <p:set>
                                      <p:cBhvr>
                                        <p:cTn id="394" dur="1" fill="hold">
                                          <p:stCondLst>
                                            <p:cond delay="5999"/>
                                          </p:stCondLst>
                                        </p:cTn>
                                        <p:tgtEl>
                                          <p:spTgt spid="78"/>
                                        </p:tgtEl>
                                        <p:attrNameLst>
                                          <p:attrName>style.visibility</p:attrName>
                                        </p:attrNameLst>
                                      </p:cBhvr>
                                      <p:to>
                                        <p:strVal val="hidden"/>
                                      </p:to>
                                    </p:set>
                                  </p:childTnLst>
                                </p:cTn>
                              </p:par>
                              <p:par>
                                <p:cTn id="395" presetID="2" presetClass="entr" presetSubtype="1" fill="hold" grpId="0" nodeType="withEffect">
                                  <p:stCondLst>
                                    <p:cond delay="0"/>
                                  </p:stCondLst>
                                  <p:childTnLst>
                                    <p:set>
                                      <p:cBhvr>
                                        <p:cTn id="396" dur="1" fill="hold">
                                          <p:stCondLst>
                                            <p:cond delay="0"/>
                                          </p:stCondLst>
                                        </p:cTn>
                                        <p:tgtEl>
                                          <p:spTgt spid="80"/>
                                        </p:tgtEl>
                                        <p:attrNameLst>
                                          <p:attrName>style.visibility</p:attrName>
                                        </p:attrNameLst>
                                      </p:cBhvr>
                                      <p:to>
                                        <p:strVal val="visible"/>
                                      </p:to>
                                    </p:set>
                                    <p:anim calcmode="lin" valueType="num">
                                      <p:cBhvr additive="base">
                                        <p:cTn id="397" dur="4000" fill="hold"/>
                                        <p:tgtEl>
                                          <p:spTgt spid="80"/>
                                        </p:tgtEl>
                                        <p:attrNameLst>
                                          <p:attrName>ppt_x</p:attrName>
                                        </p:attrNameLst>
                                      </p:cBhvr>
                                      <p:tavLst>
                                        <p:tav tm="0">
                                          <p:val>
                                            <p:strVal val="#ppt_x"/>
                                          </p:val>
                                        </p:tav>
                                        <p:tav tm="100000">
                                          <p:val>
                                            <p:strVal val="#ppt_x"/>
                                          </p:val>
                                        </p:tav>
                                      </p:tavLst>
                                    </p:anim>
                                    <p:anim calcmode="lin" valueType="num">
                                      <p:cBhvr additive="base">
                                        <p:cTn id="398" dur="4000" fill="hold"/>
                                        <p:tgtEl>
                                          <p:spTgt spid="80"/>
                                        </p:tgtEl>
                                        <p:attrNameLst>
                                          <p:attrName>ppt_y</p:attrName>
                                        </p:attrNameLst>
                                      </p:cBhvr>
                                      <p:tavLst>
                                        <p:tav tm="0">
                                          <p:val>
                                            <p:strVal val="0-#ppt_h/2"/>
                                          </p:val>
                                        </p:tav>
                                        <p:tav tm="100000">
                                          <p:val>
                                            <p:strVal val="#ppt_y"/>
                                          </p:val>
                                        </p:tav>
                                      </p:tavLst>
                                    </p:anim>
                                  </p:childTnLst>
                                </p:cTn>
                              </p:par>
                              <p:par>
                                <p:cTn id="399" presetID="19" presetClass="entr" presetSubtype="10" fill="hold" grpId="1" nodeType="withEffect">
                                  <p:stCondLst>
                                    <p:cond delay="0"/>
                                  </p:stCondLst>
                                  <p:childTnLst>
                                    <p:set>
                                      <p:cBhvr>
                                        <p:cTn id="400" dur="1" fill="hold">
                                          <p:stCondLst>
                                            <p:cond delay="0"/>
                                          </p:stCondLst>
                                        </p:cTn>
                                        <p:tgtEl>
                                          <p:spTgt spid="80"/>
                                        </p:tgtEl>
                                        <p:attrNameLst>
                                          <p:attrName>style.visibility</p:attrName>
                                        </p:attrNameLst>
                                      </p:cBhvr>
                                      <p:to>
                                        <p:strVal val="visible"/>
                                      </p:to>
                                    </p:set>
                                    <p:anim calcmode="lin" valueType="num">
                                      <p:cBhvr>
                                        <p:cTn id="401" dur="4000" fill="hold"/>
                                        <p:tgtEl>
                                          <p:spTgt spid="80"/>
                                        </p:tgtEl>
                                        <p:attrNameLst>
                                          <p:attrName>ppt_w</p:attrName>
                                        </p:attrNameLst>
                                      </p:cBhvr>
                                      <p:tavLst>
                                        <p:tav tm="0" fmla="#ppt_w*sin(2.5*pi*$)">
                                          <p:val>
                                            <p:fltVal val="0"/>
                                          </p:val>
                                        </p:tav>
                                        <p:tav tm="100000">
                                          <p:val>
                                            <p:fltVal val="1"/>
                                          </p:val>
                                        </p:tav>
                                      </p:tavLst>
                                    </p:anim>
                                    <p:anim calcmode="lin" valueType="num">
                                      <p:cBhvr>
                                        <p:cTn id="402" dur="4000" fill="hold"/>
                                        <p:tgtEl>
                                          <p:spTgt spid="80"/>
                                        </p:tgtEl>
                                        <p:attrNameLst>
                                          <p:attrName>ppt_h</p:attrName>
                                        </p:attrNameLst>
                                      </p:cBhvr>
                                      <p:tavLst>
                                        <p:tav tm="0">
                                          <p:val>
                                            <p:strVal val="#ppt_h"/>
                                          </p:val>
                                        </p:tav>
                                        <p:tav tm="100000">
                                          <p:val>
                                            <p:strVal val="#ppt_h"/>
                                          </p:val>
                                        </p:tav>
                                      </p:tavLst>
                                    </p:anim>
                                  </p:childTnLst>
                                </p:cTn>
                              </p:par>
                              <p:par>
                                <p:cTn id="403" presetID="2" presetClass="exit" presetSubtype="4" fill="hold" grpId="2" nodeType="withEffect">
                                  <p:stCondLst>
                                    <p:cond delay="0"/>
                                  </p:stCondLst>
                                  <p:childTnLst>
                                    <p:anim calcmode="lin" valueType="num">
                                      <p:cBhvr additive="base">
                                        <p:cTn id="404" dur="4500"/>
                                        <p:tgtEl>
                                          <p:spTgt spid="80"/>
                                        </p:tgtEl>
                                        <p:attrNameLst>
                                          <p:attrName>ppt_x</p:attrName>
                                        </p:attrNameLst>
                                      </p:cBhvr>
                                      <p:tavLst>
                                        <p:tav tm="0">
                                          <p:val>
                                            <p:strVal val="ppt_x"/>
                                          </p:val>
                                        </p:tav>
                                        <p:tav tm="100000">
                                          <p:val>
                                            <p:strVal val="ppt_x"/>
                                          </p:val>
                                        </p:tav>
                                      </p:tavLst>
                                    </p:anim>
                                    <p:anim calcmode="lin" valueType="num">
                                      <p:cBhvr additive="base">
                                        <p:cTn id="405" dur="4500"/>
                                        <p:tgtEl>
                                          <p:spTgt spid="80"/>
                                        </p:tgtEl>
                                        <p:attrNameLst>
                                          <p:attrName>ppt_y</p:attrName>
                                        </p:attrNameLst>
                                      </p:cBhvr>
                                      <p:tavLst>
                                        <p:tav tm="0">
                                          <p:val>
                                            <p:strVal val="ppt_y"/>
                                          </p:val>
                                        </p:tav>
                                        <p:tav tm="100000">
                                          <p:val>
                                            <p:strVal val="1+ppt_h/2"/>
                                          </p:val>
                                        </p:tav>
                                      </p:tavLst>
                                    </p:anim>
                                    <p:set>
                                      <p:cBhvr>
                                        <p:cTn id="406" dur="1" fill="hold">
                                          <p:stCondLst>
                                            <p:cond delay="4499"/>
                                          </p:stCondLst>
                                        </p:cTn>
                                        <p:tgtEl>
                                          <p:spTgt spid="80"/>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80"/>
                                        </p:tgtEl>
                                      </p:cBhvr>
                                    </p:animEffect>
                                    <p:set>
                                      <p:cBhvr>
                                        <p:cTn id="409" dur="1" fill="hold">
                                          <p:stCondLst>
                                            <p:cond delay="5999"/>
                                          </p:stCondLst>
                                        </p:cTn>
                                        <p:tgtEl>
                                          <p:spTgt spid="80"/>
                                        </p:tgtEl>
                                        <p:attrNameLst>
                                          <p:attrName>style.visibility</p:attrName>
                                        </p:attrNameLst>
                                      </p:cBhvr>
                                      <p:to>
                                        <p:strVal val="hidden"/>
                                      </p:to>
                                    </p:set>
                                  </p:childTnLst>
                                </p:cTn>
                              </p:par>
                              <p:par>
                                <p:cTn id="410" presetID="2" presetClass="entr" presetSubtype="1" fill="hold" grpId="0" nodeType="withEffect">
                                  <p:stCondLst>
                                    <p:cond delay="0"/>
                                  </p:stCondLst>
                                  <p:childTnLst>
                                    <p:set>
                                      <p:cBhvr>
                                        <p:cTn id="411" dur="1" fill="hold">
                                          <p:stCondLst>
                                            <p:cond delay="0"/>
                                          </p:stCondLst>
                                        </p:cTn>
                                        <p:tgtEl>
                                          <p:spTgt spid="67"/>
                                        </p:tgtEl>
                                        <p:attrNameLst>
                                          <p:attrName>style.visibility</p:attrName>
                                        </p:attrNameLst>
                                      </p:cBhvr>
                                      <p:to>
                                        <p:strVal val="visible"/>
                                      </p:to>
                                    </p:set>
                                    <p:anim calcmode="lin" valueType="num">
                                      <p:cBhvr additive="base">
                                        <p:cTn id="412" dur="4000" fill="hold"/>
                                        <p:tgtEl>
                                          <p:spTgt spid="67"/>
                                        </p:tgtEl>
                                        <p:attrNameLst>
                                          <p:attrName>ppt_x</p:attrName>
                                        </p:attrNameLst>
                                      </p:cBhvr>
                                      <p:tavLst>
                                        <p:tav tm="0">
                                          <p:val>
                                            <p:strVal val="#ppt_x"/>
                                          </p:val>
                                        </p:tav>
                                        <p:tav tm="100000">
                                          <p:val>
                                            <p:strVal val="#ppt_x"/>
                                          </p:val>
                                        </p:tav>
                                      </p:tavLst>
                                    </p:anim>
                                    <p:anim calcmode="lin" valueType="num">
                                      <p:cBhvr additive="base">
                                        <p:cTn id="413" dur="4000" fill="hold"/>
                                        <p:tgtEl>
                                          <p:spTgt spid="67"/>
                                        </p:tgtEl>
                                        <p:attrNameLst>
                                          <p:attrName>ppt_y</p:attrName>
                                        </p:attrNameLst>
                                      </p:cBhvr>
                                      <p:tavLst>
                                        <p:tav tm="0">
                                          <p:val>
                                            <p:strVal val="0-#ppt_h/2"/>
                                          </p:val>
                                        </p:tav>
                                        <p:tav tm="100000">
                                          <p:val>
                                            <p:strVal val="#ppt_y"/>
                                          </p:val>
                                        </p:tav>
                                      </p:tavLst>
                                    </p:anim>
                                  </p:childTnLst>
                                </p:cTn>
                              </p:par>
                              <p:par>
                                <p:cTn id="414" presetID="19" presetClass="entr" presetSubtype="10" fill="hold" grpId="1" nodeType="withEffect">
                                  <p:stCondLst>
                                    <p:cond delay="0"/>
                                  </p:stCondLst>
                                  <p:childTnLst>
                                    <p:set>
                                      <p:cBhvr>
                                        <p:cTn id="415" dur="1" fill="hold">
                                          <p:stCondLst>
                                            <p:cond delay="0"/>
                                          </p:stCondLst>
                                        </p:cTn>
                                        <p:tgtEl>
                                          <p:spTgt spid="67"/>
                                        </p:tgtEl>
                                        <p:attrNameLst>
                                          <p:attrName>style.visibility</p:attrName>
                                        </p:attrNameLst>
                                      </p:cBhvr>
                                      <p:to>
                                        <p:strVal val="visible"/>
                                      </p:to>
                                    </p:set>
                                    <p:anim calcmode="lin" valueType="num">
                                      <p:cBhvr>
                                        <p:cTn id="416" dur="4000" fill="hold"/>
                                        <p:tgtEl>
                                          <p:spTgt spid="67"/>
                                        </p:tgtEl>
                                        <p:attrNameLst>
                                          <p:attrName>ppt_w</p:attrName>
                                        </p:attrNameLst>
                                      </p:cBhvr>
                                      <p:tavLst>
                                        <p:tav tm="0" fmla="#ppt_w*sin(2.5*pi*$)">
                                          <p:val>
                                            <p:fltVal val="0"/>
                                          </p:val>
                                        </p:tav>
                                        <p:tav tm="100000">
                                          <p:val>
                                            <p:fltVal val="1"/>
                                          </p:val>
                                        </p:tav>
                                      </p:tavLst>
                                    </p:anim>
                                    <p:anim calcmode="lin" valueType="num">
                                      <p:cBhvr>
                                        <p:cTn id="417" dur="4000" fill="hold"/>
                                        <p:tgtEl>
                                          <p:spTgt spid="67"/>
                                        </p:tgtEl>
                                        <p:attrNameLst>
                                          <p:attrName>ppt_h</p:attrName>
                                        </p:attrNameLst>
                                      </p:cBhvr>
                                      <p:tavLst>
                                        <p:tav tm="0">
                                          <p:val>
                                            <p:strVal val="#ppt_h"/>
                                          </p:val>
                                        </p:tav>
                                        <p:tav tm="100000">
                                          <p:val>
                                            <p:strVal val="#ppt_h"/>
                                          </p:val>
                                        </p:tav>
                                      </p:tavLst>
                                    </p:anim>
                                  </p:childTnLst>
                                </p:cTn>
                              </p:par>
                              <p:par>
                                <p:cTn id="418" presetID="2" presetClass="exit" presetSubtype="4" fill="hold" grpId="2" nodeType="withEffect">
                                  <p:stCondLst>
                                    <p:cond delay="0"/>
                                  </p:stCondLst>
                                  <p:childTnLst>
                                    <p:anim calcmode="lin" valueType="num">
                                      <p:cBhvr additive="base">
                                        <p:cTn id="419" dur="4500"/>
                                        <p:tgtEl>
                                          <p:spTgt spid="67"/>
                                        </p:tgtEl>
                                        <p:attrNameLst>
                                          <p:attrName>ppt_x</p:attrName>
                                        </p:attrNameLst>
                                      </p:cBhvr>
                                      <p:tavLst>
                                        <p:tav tm="0">
                                          <p:val>
                                            <p:strVal val="ppt_x"/>
                                          </p:val>
                                        </p:tav>
                                        <p:tav tm="100000">
                                          <p:val>
                                            <p:strVal val="ppt_x"/>
                                          </p:val>
                                        </p:tav>
                                      </p:tavLst>
                                    </p:anim>
                                    <p:anim calcmode="lin" valueType="num">
                                      <p:cBhvr additive="base">
                                        <p:cTn id="420" dur="4500"/>
                                        <p:tgtEl>
                                          <p:spTgt spid="67"/>
                                        </p:tgtEl>
                                        <p:attrNameLst>
                                          <p:attrName>ppt_y</p:attrName>
                                        </p:attrNameLst>
                                      </p:cBhvr>
                                      <p:tavLst>
                                        <p:tav tm="0">
                                          <p:val>
                                            <p:strVal val="ppt_y"/>
                                          </p:val>
                                        </p:tav>
                                        <p:tav tm="100000">
                                          <p:val>
                                            <p:strVal val="1+ppt_h/2"/>
                                          </p:val>
                                        </p:tav>
                                      </p:tavLst>
                                    </p:anim>
                                    <p:set>
                                      <p:cBhvr>
                                        <p:cTn id="421" dur="1" fill="hold">
                                          <p:stCondLst>
                                            <p:cond delay="4499"/>
                                          </p:stCondLst>
                                        </p:cTn>
                                        <p:tgtEl>
                                          <p:spTgt spid="67"/>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67"/>
                                        </p:tgtEl>
                                      </p:cBhvr>
                                    </p:animEffect>
                                    <p:set>
                                      <p:cBhvr>
                                        <p:cTn id="424" dur="1" fill="hold">
                                          <p:stCondLst>
                                            <p:cond delay="5999"/>
                                          </p:stCondLst>
                                        </p:cTn>
                                        <p:tgtEl>
                                          <p:spTgt spid="67"/>
                                        </p:tgtEl>
                                        <p:attrNameLst>
                                          <p:attrName>style.visibility</p:attrName>
                                        </p:attrNameLst>
                                      </p:cBhvr>
                                      <p:to>
                                        <p:strVal val="hidden"/>
                                      </p:to>
                                    </p:set>
                                  </p:childTnLst>
                                </p:cTn>
                              </p:par>
                              <p:par>
                                <p:cTn id="425" presetID="2" presetClass="entr" presetSubtype="1" fill="hold" grpId="0" nodeType="withEffect">
                                  <p:stCondLst>
                                    <p:cond delay="0"/>
                                  </p:stCondLst>
                                  <p:childTnLst>
                                    <p:set>
                                      <p:cBhvr>
                                        <p:cTn id="426" dur="1" fill="hold">
                                          <p:stCondLst>
                                            <p:cond delay="0"/>
                                          </p:stCondLst>
                                        </p:cTn>
                                        <p:tgtEl>
                                          <p:spTgt spid="66"/>
                                        </p:tgtEl>
                                        <p:attrNameLst>
                                          <p:attrName>style.visibility</p:attrName>
                                        </p:attrNameLst>
                                      </p:cBhvr>
                                      <p:to>
                                        <p:strVal val="visible"/>
                                      </p:to>
                                    </p:set>
                                    <p:anim calcmode="lin" valueType="num">
                                      <p:cBhvr additive="base">
                                        <p:cTn id="427" dur="4000" fill="hold"/>
                                        <p:tgtEl>
                                          <p:spTgt spid="66"/>
                                        </p:tgtEl>
                                        <p:attrNameLst>
                                          <p:attrName>ppt_x</p:attrName>
                                        </p:attrNameLst>
                                      </p:cBhvr>
                                      <p:tavLst>
                                        <p:tav tm="0">
                                          <p:val>
                                            <p:strVal val="#ppt_x"/>
                                          </p:val>
                                        </p:tav>
                                        <p:tav tm="100000">
                                          <p:val>
                                            <p:strVal val="#ppt_x"/>
                                          </p:val>
                                        </p:tav>
                                      </p:tavLst>
                                    </p:anim>
                                    <p:anim calcmode="lin" valueType="num">
                                      <p:cBhvr additive="base">
                                        <p:cTn id="428" dur="4000" fill="hold"/>
                                        <p:tgtEl>
                                          <p:spTgt spid="66"/>
                                        </p:tgtEl>
                                        <p:attrNameLst>
                                          <p:attrName>ppt_y</p:attrName>
                                        </p:attrNameLst>
                                      </p:cBhvr>
                                      <p:tavLst>
                                        <p:tav tm="0">
                                          <p:val>
                                            <p:strVal val="0-#ppt_h/2"/>
                                          </p:val>
                                        </p:tav>
                                        <p:tav tm="100000">
                                          <p:val>
                                            <p:strVal val="#ppt_y"/>
                                          </p:val>
                                        </p:tav>
                                      </p:tavLst>
                                    </p:anim>
                                  </p:childTnLst>
                                </p:cTn>
                              </p:par>
                              <p:par>
                                <p:cTn id="429" presetID="19" presetClass="entr" presetSubtype="10" fill="hold" grpId="1" nodeType="withEffect">
                                  <p:stCondLst>
                                    <p:cond delay="0"/>
                                  </p:stCondLst>
                                  <p:childTnLst>
                                    <p:set>
                                      <p:cBhvr>
                                        <p:cTn id="430" dur="1" fill="hold">
                                          <p:stCondLst>
                                            <p:cond delay="0"/>
                                          </p:stCondLst>
                                        </p:cTn>
                                        <p:tgtEl>
                                          <p:spTgt spid="66"/>
                                        </p:tgtEl>
                                        <p:attrNameLst>
                                          <p:attrName>style.visibility</p:attrName>
                                        </p:attrNameLst>
                                      </p:cBhvr>
                                      <p:to>
                                        <p:strVal val="visible"/>
                                      </p:to>
                                    </p:set>
                                    <p:anim calcmode="lin" valueType="num">
                                      <p:cBhvr>
                                        <p:cTn id="431" dur="4000" fill="hold"/>
                                        <p:tgtEl>
                                          <p:spTgt spid="66"/>
                                        </p:tgtEl>
                                        <p:attrNameLst>
                                          <p:attrName>ppt_w</p:attrName>
                                        </p:attrNameLst>
                                      </p:cBhvr>
                                      <p:tavLst>
                                        <p:tav tm="0" fmla="#ppt_w*sin(2.5*pi*$)">
                                          <p:val>
                                            <p:fltVal val="0"/>
                                          </p:val>
                                        </p:tav>
                                        <p:tav tm="100000">
                                          <p:val>
                                            <p:fltVal val="1"/>
                                          </p:val>
                                        </p:tav>
                                      </p:tavLst>
                                    </p:anim>
                                    <p:anim calcmode="lin" valueType="num">
                                      <p:cBhvr>
                                        <p:cTn id="432" dur="4000" fill="hold"/>
                                        <p:tgtEl>
                                          <p:spTgt spid="66"/>
                                        </p:tgtEl>
                                        <p:attrNameLst>
                                          <p:attrName>ppt_h</p:attrName>
                                        </p:attrNameLst>
                                      </p:cBhvr>
                                      <p:tavLst>
                                        <p:tav tm="0">
                                          <p:val>
                                            <p:strVal val="#ppt_h"/>
                                          </p:val>
                                        </p:tav>
                                        <p:tav tm="100000">
                                          <p:val>
                                            <p:strVal val="#ppt_h"/>
                                          </p:val>
                                        </p:tav>
                                      </p:tavLst>
                                    </p:anim>
                                  </p:childTnLst>
                                </p:cTn>
                              </p:par>
                              <p:par>
                                <p:cTn id="433" presetID="2" presetClass="exit" presetSubtype="4" fill="hold" grpId="2" nodeType="withEffect">
                                  <p:stCondLst>
                                    <p:cond delay="0"/>
                                  </p:stCondLst>
                                  <p:childTnLst>
                                    <p:anim calcmode="lin" valueType="num">
                                      <p:cBhvr additive="base">
                                        <p:cTn id="434" dur="4500"/>
                                        <p:tgtEl>
                                          <p:spTgt spid="66"/>
                                        </p:tgtEl>
                                        <p:attrNameLst>
                                          <p:attrName>ppt_x</p:attrName>
                                        </p:attrNameLst>
                                      </p:cBhvr>
                                      <p:tavLst>
                                        <p:tav tm="0">
                                          <p:val>
                                            <p:strVal val="ppt_x"/>
                                          </p:val>
                                        </p:tav>
                                        <p:tav tm="100000">
                                          <p:val>
                                            <p:strVal val="ppt_x"/>
                                          </p:val>
                                        </p:tav>
                                      </p:tavLst>
                                    </p:anim>
                                    <p:anim calcmode="lin" valueType="num">
                                      <p:cBhvr additive="base">
                                        <p:cTn id="435" dur="4500"/>
                                        <p:tgtEl>
                                          <p:spTgt spid="66"/>
                                        </p:tgtEl>
                                        <p:attrNameLst>
                                          <p:attrName>ppt_y</p:attrName>
                                        </p:attrNameLst>
                                      </p:cBhvr>
                                      <p:tavLst>
                                        <p:tav tm="0">
                                          <p:val>
                                            <p:strVal val="ppt_y"/>
                                          </p:val>
                                        </p:tav>
                                        <p:tav tm="100000">
                                          <p:val>
                                            <p:strVal val="1+ppt_h/2"/>
                                          </p:val>
                                        </p:tav>
                                      </p:tavLst>
                                    </p:anim>
                                    <p:set>
                                      <p:cBhvr>
                                        <p:cTn id="436" dur="1" fill="hold">
                                          <p:stCondLst>
                                            <p:cond delay="4499"/>
                                          </p:stCondLst>
                                        </p:cTn>
                                        <p:tgtEl>
                                          <p:spTgt spid="66"/>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66"/>
                                        </p:tgtEl>
                                      </p:cBhvr>
                                    </p:animEffect>
                                    <p:set>
                                      <p:cBhvr>
                                        <p:cTn id="439" dur="1" fill="hold">
                                          <p:stCondLst>
                                            <p:cond delay="5999"/>
                                          </p:stCondLst>
                                        </p:cTn>
                                        <p:tgtEl>
                                          <p:spTgt spid="66"/>
                                        </p:tgtEl>
                                        <p:attrNameLst>
                                          <p:attrName>style.visibility</p:attrName>
                                        </p:attrNameLst>
                                      </p:cBhvr>
                                      <p:to>
                                        <p:strVal val="hidden"/>
                                      </p:to>
                                    </p:set>
                                  </p:childTnLst>
                                </p:cTn>
                              </p:par>
                              <p:par>
                                <p:cTn id="440" presetID="2" presetClass="entr" presetSubtype="1" fill="hold" grpId="0" nodeType="withEffect">
                                  <p:stCondLst>
                                    <p:cond delay="0"/>
                                  </p:stCondLst>
                                  <p:childTnLst>
                                    <p:set>
                                      <p:cBhvr>
                                        <p:cTn id="441" dur="1" fill="hold">
                                          <p:stCondLst>
                                            <p:cond delay="0"/>
                                          </p:stCondLst>
                                        </p:cTn>
                                        <p:tgtEl>
                                          <p:spTgt spid="68"/>
                                        </p:tgtEl>
                                        <p:attrNameLst>
                                          <p:attrName>style.visibility</p:attrName>
                                        </p:attrNameLst>
                                      </p:cBhvr>
                                      <p:to>
                                        <p:strVal val="visible"/>
                                      </p:to>
                                    </p:set>
                                    <p:anim calcmode="lin" valueType="num">
                                      <p:cBhvr additive="base">
                                        <p:cTn id="442" dur="4000" fill="hold"/>
                                        <p:tgtEl>
                                          <p:spTgt spid="68"/>
                                        </p:tgtEl>
                                        <p:attrNameLst>
                                          <p:attrName>ppt_x</p:attrName>
                                        </p:attrNameLst>
                                      </p:cBhvr>
                                      <p:tavLst>
                                        <p:tav tm="0">
                                          <p:val>
                                            <p:strVal val="#ppt_x"/>
                                          </p:val>
                                        </p:tav>
                                        <p:tav tm="100000">
                                          <p:val>
                                            <p:strVal val="#ppt_x"/>
                                          </p:val>
                                        </p:tav>
                                      </p:tavLst>
                                    </p:anim>
                                    <p:anim calcmode="lin" valueType="num">
                                      <p:cBhvr additive="base">
                                        <p:cTn id="443" dur="4000" fill="hold"/>
                                        <p:tgtEl>
                                          <p:spTgt spid="68"/>
                                        </p:tgtEl>
                                        <p:attrNameLst>
                                          <p:attrName>ppt_y</p:attrName>
                                        </p:attrNameLst>
                                      </p:cBhvr>
                                      <p:tavLst>
                                        <p:tav tm="0">
                                          <p:val>
                                            <p:strVal val="0-#ppt_h/2"/>
                                          </p:val>
                                        </p:tav>
                                        <p:tav tm="100000">
                                          <p:val>
                                            <p:strVal val="#ppt_y"/>
                                          </p:val>
                                        </p:tav>
                                      </p:tavLst>
                                    </p:anim>
                                  </p:childTnLst>
                                </p:cTn>
                              </p:par>
                              <p:par>
                                <p:cTn id="444" presetID="19" presetClass="entr" presetSubtype="10" fill="hold" grpId="1" nodeType="withEffect">
                                  <p:stCondLst>
                                    <p:cond delay="0"/>
                                  </p:stCondLst>
                                  <p:childTnLst>
                                    <p:set>
                                      <p:cBhvr>
                                        <p:cTn id="445" dur="1" fill="hold">
                                          <p:stCondLst>
                                            <p:cond delay="0"/>
                                          </p:stCondLst>
                                        </p:cTn>
                                        <p:tgtEl>
                                          <p:spTgt spid="68"/>
                                        </p:tgtEl>
                                        <p:attrNameLst>
                                          <p:attrName>style.visibility</p:attrName>
                                        </p:attrNameLst>
                                      </p:cBhvr>
                                      <p:to>
                                        <p:strVal val="visible"/>
                                      </p:to>
                                    </p:set>
                                    <p:anim calcmode="lin" valueType="num">
                                      <p:cBhvr>
                                        <p:cTn id="446" dur="4000" fill="hold"/>
                                        <p:tgtEl>
                                          <p:spTgt spid="68"/>
                                        </p:tgtEl>
                                        <p:attrNameLst>
                                          <p:attrName>ppt_w</p:attrName>
                                        </p:attrNameLst>
                                      </p:cBhvr>
                                      <p:tavLst>
                                        <p:tav tm="0" fmla="#ppt_w*sin(2.5*pi*$)">
                                          <p:val>
                                            <p:fltVal val="0"/>
                                          </p:val>
                                        </p:tav>
                                        <p:tav tm="100000">
                                          <p:val>
                                            <p:fltVal val="1"/>
                                          </p:val>
                                        </p:tav>
                                      </p:tavLst>
                                    </p:anim>
                                    <p:anim calcmode="lin" valueType="num">
                                      <p:cBhvr>
                                        <p:cTn id="447" dur="4000" fill="hold"/>
                                        <p:tgtEl>
                                          <p:spTgt spid="68"/>
                                        </p:tgtEl>
                                        <p:attrNameLst>
                                          <p:attrName>ppt_h</p:attrName>
                                        </p:attrNameLst>
                                      </p:cBhvr>
                                      <p:tavLst>
                                        <p:tav tm="0">
                                          <p:val>
                                            <p:strVal val="#ppt_h"/>
                                          </p:val>
                                        </p:tav>
                                        <p:tav tm="100000">
                                          <p:val>
                                            <p:strVal val="#ppt_h"/>
                                          </p:val>
                                        </p:tav>
                                      </p:tavLst>
                                    </p:anim>
                                  </p:childTnLst>
                                </p:cTn>
                              </p:par>
                              <p:par>
                                <p:cTn id="448" presetID="2" presetClass="exit" presetSubtype="4" fill="hold" grpId="2" nodeType="withEffect">
                                  <p:stCondLst>
                                    <p:cond delay="0"/>
                                  </p:stCondLst>
                                  <p:childTnLst>
                                    <p:anim calcmode="lin" valueType="num">
                                      <p:cBhvr additive="base">
                                        <p:cTn id="449" dur="4500"/>
                                        <p:tgtEl>
                                          <p:spTgt spid="68"/>
                                        </p:tgtEl>
                                        <p:attrNameLst>
                                          <p:attrName>ppt_x</p:attrName>
                                        </p:attrNameLst>
                                      </p:cBhvr>
                                      <p:tavLst>
                                        <p:tav tm="0">
                                          <p:val>
                                            <p:strVal val="ppt_x"/>
                                          </p:val>
                                        </p:tav>
                                        <p:tav tm="100000">
                                          <p:val>
                                            <p:strVal val="ppt_x"/>
                                          </p:val>
                                        </p:tav>
                                      </p:tavLst>
                                    </p:anim>
                                    <p:anim calcmode="lin" valueType="num">
                                      <p:cBhvr additive="base">
                                        <p:cTn id="450" dur="4500"/>
                                        <p:tgtEl>
                                          <p:spTgt spid="68"/>
                                        </p:tgtEl>
                                        <p:attrNameLst>
                                          <p:attrName>ppt_y</p:attrName>
                                        </p:attrNameLst>
                                      </p:cBhvr>
                                      <p:tavLst>
                                        <p:tav tm="0">
                                          <p:val>
                                            <p:strVal val="ppt_y"/>
                                          </p:val>
                                        </p:tav>
                                        <p:tav tm="100000">
                                          <p:val>
                                            <p:strVal val="1+ppt_h/2"/>
                                          </p:val>
                                        </p:tav>
                                      </p:tavLst>
                                    </p:anim>
                                    <p:set>
                                      <p:cBhvr>
                                        <p:cTn id="451" dur="1" fill="hold">
                                          <p:stCondLst>
                                            <p:cond delay="4499"/>
                                          </p:stCondLst>
                                        </p:cTn>
                                        <p:tgtEl>
                                          <p:spTgt spid="68"/>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68"/>
                                        </p:tgtEl>
                                      </p:cBhvr>
                                    </p:animEffect>
                                    <p:set>
                                      <p:cBhvr>
                                        <p:cTn id="454" dur="1" fill="hold">
                                          <p:stCondLst>
                                            <p:cond delay="5999"/>
                                          </p:stCondLst>
                                        </p:cTn>
                                        <p:tgtEl>
                                          <p:spTgt spid="68"/>
                                        </p:tgtEl>
                                        <p:attrNameLst>
                                          <p:attrName>style.visibility</p:attrName>
                                        </p:attrNameLst>
                                      </p:cBhvr>
                                      <p:to>
                                        <p:strVal val="hidden"/>
                                      </p:to>
                                    </p:set>
                                  </p:childTnLst>
                                </p:cTn>
                              </p:par>
                              <p:par>
                                <p:cTn id="455" presetID="2" presetClass="entr" presetSubtype="4" fill="hold" grpId="0" nodeType="withEffect">
                                  <p:stCondLst>
                                    <p:cond delay="0"/>
                                  </p:stCondLst>
                                  <p:childTnLst>
                                    <p:set>
                                      <p:cBhvr>
                                        <p:cTn id="456" dur="1" fill="hold">
                                          <p:stCondLst>
                                            <p:cond delay="0"/>
                                          </p:stCondLst>
                                        </p:cTn>
                                        <p:tgtEl>
                                          <p:spTgt spid="8"/>
                                        </p:tgtEl>
                                        <p:attrNameLst>
                                          <p:attrName>style.visibility</p:attrName>
                                        </p:attrNameLst>
                                      </p:cBhvr>
                                      <p:to>
                                        <p:strVal val="visible"/>
                                      </p:to>
                                    </p:set>
                                    <p:anim calcmode="lin" valueType="num">
                                      <p:cBhvr additive="base">
                                        <p:cTn id="457" dur="4000" fill="hold"/>
                                        <p:tgtEl>
                                          <p:spTgt spid="8"/>
                                        </p:tgtEl>
                                        <p:attrNameLst>
                                          <p:attrName>ppt_x</p:attrName>
                                        </p:attrNameLst>
                                      </p:cBhvr>
                                      <p:tavLst>
                                        <p:tav tm="0">
                                          <p:val>
                                            <p:strVal val="#ppt_x"/>
                                          </p:val>
                                        </p:tav>
                                        <p:tav tm="100000">
                                          <p:val>
                                            <p:strVal val="#ppt_x"/>
                                          </p:val>
                                        </p:tav>
                                      </p:tavLst>
                                    </p:anim>
                                    <p:anim calcmode="lin" valueType="num">
                                      <p:cBhvr additive="base">
                                        <p:cTn id="458" dur="4000" fill="hold"/>
                                        <p:tgtEl>
                                          <p:spTgt spid="8"/>
                                        </p:tgtEl>
                                        <p:attrNameLst>
                                          <p:attrName>ppt_y</p:attrName>
                                        </p:attrNameLst>
                                      </p:cBhvr>
                                      <p:tavLst>
                                        <p:tav tm="0">
                                          <p:val>
                                            <p:strVal val="1+#ppt_h/2"/>
                                          </p:val>
                                        </p:tav>
                                        <p:tav tm="100000">
                                          <p:val>
                                            <p:strVal val="#ppt_y"/>
                                          </p:val>
                                        </p:tav>
                                      </p:tavLst>
                                    </p:anim>
                                  </p:childTnLst>
                                </p:cTn>
                              </p:par>
                              <p:par>
                                <p:cTn id="459" presetID="19" presetClass="entr" presetSubtype="10" fill="hold" grpId="1" nodeType="withEffect">
                                  <p:stCondLst>
                                    <p:cond delay="0"/>
                                  </p:stCondLst>
                                  <p:childTnLst>
                                    <p:set>
                                      <p:cBhvr>
                                        <p:cTn id="460" dur="1" fill="hold">
                                          <p:stCondLst>
                                            <p:cond delay="0"/>
                                          </p:stCondLst>
                                        </p:cTn>
                                        <p:tgtEl>
                                          <p:spTgt spid="8"/>
                                        </p:tgtEl>
                                        <p:attrNameLst>
                                          <p:attrName>style.visibility</p:attrName>
                                        </p:attrNameLst>
                                      </p:cBhvr>
                                      <p:to>
                                        <p:strVal val="visible"/>
                                      </p:to>
                                    </p:set>
                                    <p:anim calcmode="lin" valueType="num">
                                      <p:cBhvr>
                                        <p:cTn id="461" dur="4000" fill="hold"/>
                                        <p:tgtEl>
                                          <p:spTgt spid="8"/>
                                        </p:tgtEl>
                                        <p:attrNameLst>
                                          <p:attrName>ppt_w</p:attrName>
                                        </p:attrNameLst>
                                      </p:cBhvr>
                                      <p:tavLst>
                                        <p:tav tm="0" fmla="#ppt_w*sin(2.5*pi*$)">
                                          <p:val>
                                            <p:fltVal val="0"/>
                                          </p:val>
                                        </p:tav>
                                        <p:tav tm="100000">
                                          <p:val>
                                            <p:fltVal val="1"/>
                                          </p:val>
                                        </p:tav>
                                      </p:tavLst>
                                    </p:anim>
                                    <p:anim calcmode="lin" valueType="num">
                                      <p:cBhvr>
                                        <p:cTn id="462" dur="4000" fill="hold"/>
                                        <p:tgtEl>
                                          <p:spTgt spid="8"/>
                                        </p:tgtEl>
                                        <p:attrNameLst>
                                          <p:attrName>ppt_h</p:attrName>
                                        </p:attrNameLst>
                                      </p:cBhvr>
                                      <p:tavLst>
                                        <p:tav tm="0">
                                          <p:val>
                                            <p:strVal val="#ppt_h"/>
                                          </p:val>
                                        </p:tav>
                                        <p:tav tm="100000">
                                          <p:val>
                                            <p:strVal val="#ppt_h"/>
                                          </p:val>
                                        </p:tav>
                                      </p:tavLst>
                                    </p:anim>
                                  </p:childTnLst>
                                </p:cTn>
                              </p:par>
                              <p:par>
                                <p:cTn id="463" presetID="2" presetClass="exit" presetSubtype="1" fill="hold" grpId="2" nodeType="withEffect">
                                  <p:stCondLst>
                                    <p:cond delay="0"/>
                                  </p:stCondLst>
                                  <p:childTnLst>
                                    <p:anim calcmode="lin" valueType="num">
                                      <p:cBhvr additive="base">
                                        <p:cTn id="464" dur="4500"/>
                                        <p:tgtEl>
                                          <p:spTgt spid="8"/>
                                        </p:tgtEl>
                                        <p:attrNameLst>
                                          <p:attrName>ppt_x</p:attrName>
                                        </p:attrNameLst>
                                      </p:cBhvr>
                                      <p:tavLst>
                                        <p:tav tm="0">
                                          <p:val>
                                            <p:strVal val="ppt_x"/>
                                          </p:val>
                                        </p:tav>
                                        <p:tav tm="100000">
                                          <p:val>
                                            <p:strVal val="ppt_x"/>
                                          </p:val>
                                        </p:tav>
                                      </p:tavLst>
                                    </p:anim>
                                    <p:anim calcmode="lin" valueType="num">
                                      <p:cBhvr additive="base">
                                        <p:cTn id="465" dur="4500"/>
                                        <p:tgtEl>
                                          <p:spTgt spid="8"/>
                                        </p:tgtEl>
                                        <p:attrNameLst>
                                          <p:attrName>ppt_y</p:attrName>
                                        </p:attrNameLst>
                                      </p:cBhvr>
                                      <p:tavLst>
                                        <p:tav tm="0">
                                          <p:val>
                                            <p:strVal val="ppt_y"/>
                                          </p:val>
                                        </p:tav>
                                        <p:tav tm="100000">
                                          <p:val>
                                            <p:strVal val="0-ppt_h/2"/>
                                          </p:val>
                                        </p:tav>
                                      </p:tavLst>
                                    </p:anim>
                                    <p:set>
                                      <p:cBhvr>
                                        <p:cTn id="466" dur="1" fill="hold">
                                          <p:stCondLst>
                                            <p:cond delay="4499"/>
                                          </p:stCondLst>
                                        </p:cTn>
                                        <p:tgtEl>
                                          <p:spTgt spid="8"/>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8"/>
                                        </p:tgtEl>
                                      </p:cBhvr>
                                    </p:animEffect>
                                    <p:set>
                                      <p:cBhvr>
                                        <p:cTn id="469" dur="1" fill="hold">
                                          <p:stCondLst>
                                            <p:cond delay="5999"/>
                                          </p:stCondLst>
                                        </p:cTn>
                                        <p:tgtEl>
                                          <p:spTgt spid="8"/>
                                        </p:tgtEl>
                                        <p:attrNameLst>
                                          <p:attrName>style.visibility</p:attrName>
                                        </p:attrNameLst>
                                      </p:cBhvr>
                                      <p:to>
                                        <p:strVal val="hidden"/>
                                      </p:to>
                                    </p:set>
                                  </p:childTnLst>
                                </p:cTn>
                              </p:par>
                              <p:par>
                                <p:cTn id="470" presetID="2" presetClass="entr" presetSubtype="4" fill="hold" grpId="0" nodeType="withEffect">
                                  <p:stCondLst>
                                    <p:cond delay="0"/>
                                  </p:stCondLst>
                                  <p:childTnLst>
                                    <p:set>
                                      <p:cBhvr>
                                        <p:cTn id="471" dur="1" fill="hold">
                                          <p:stCondLst>
                                            <p:cond delay="0"/>
                                          </p:stCondLst>
                                        </p:cTn>
                                        <p:tgtEl>
                                          <p:spTgt spid="6"/>
                                        </p:tgtEl>
                                        <p:attrNameLst>
                                          <p:attrName>style.visibility</p:attrName>
                                        </p:attrNameLst>
                                      </p:cBhvr>
                                      <p:to>
                                        <p:strVal val="visible"/>
                                      </p:to>
                                    </p:set>
                                    <p:anim calcmode="lin" valueType="num">
                                      <p:cBhvr additive="base">
                                        <p:cTn id="472" dur="4000" fill="hold"/>
                                        <p:tgtEl>
                                          <p:spTgt spid="6"/>
                                        </p:tgtEl>
                                        <p:attrNameLst>
                                          <p:attrName>ppt_x</p:attrName>
                                        </p:attrNameLst>
                                      </p:cBhvr>
                                      <p:tavLst>
                                        <p:tav tm="0">
                                          <p:val>
                                            <p:strVal val="#ppt_x"/>
                                          </p:val>
                                        </p:tav>
                                        <p:tav tm="100000">
                                          <p:val>
                                            <p:strVal val="#ppt_x"/>
                                          </p:val>
                                        </p:tav>
                                      </p:tavLst>
                                    </p:anim>
                                    <p:anim calcmode="lin" valueType="num">
                                      <p:cBhvr additive="base">
                                        <p:cTn id="473" dur="4000" fill="hold"/>
                                        <p:tgtEl>
                                          <p:spTgt spid="6"/>
                                        </p:tgtEl>
                                        <p:attrNameLst>
                                          <p:attrName>ppt_y</p:attrName>
                                        </p:attrNameLst>
                                      </p:cBhvr>
                                      <p:tavLst>
                                        <p:tav tm="0">
                                          <p:val>
                                            <p:strVal val="1+#ppt_h/2"/>
                                          </p:val>
                                        </p:tav>
                                        <p:tav tm="100000">
                                          <p:val>
                                            <p:strVal val="#ppt_y"/>
                                          </p:val>
                                        </p:tav>
                                      </p:tavLst>
                                    </p:anim>
                                  </p:childTnLst>
                                </p:cTn>
                              </p:par>
                              <p:par>
                                <p:cTn id="474" presetID="19" presetClass="entr" presetSubtype="10" fill="hold" grpId="1" nodeType="withEffect">
                                  <p:stCondLst>
                                    <p:cond delay="0"/>
                                  </p:stCondLst>
                                  <p:childTnLst>
                                    <p:set>
                                      <p:cBhvr>
                                        <p:cTn id="475" dur="1" fill="hold">
                                          <p:stCondLst>
                                            <p:cond delay="0"/>
                                          </p:stCondLst>
                                        </p:cTn>
                                        <p:tgtEl>
                                          <p:spTgt spid="6"/>
                                        </p:tgtEl>
                                        <p:attrNameLst>
                                          <p:attrName>style.visibility</p:attrName>
                                        </p:attrNameLst>
                                      </p:cBhvr>
                                      <p:to>
                                        <p:strVal val="visible"/>
                                      </p:to>
                                    </p:set>
                                    <p:anim calcmode="lin" valueType="num">
                                      <p:cBhvr>
                                        <p:cTn id="476" dur="4000" fill="hold"/>
                                        <p:tgtEl>
                                          <p:spTgt spid="6"/>
                                        </p:tgtEl>
                                        <p:attrNameLst>
                                          <p:attrName>ppt_w</p:attrName>
                                        </p:attrNameLst>
                                      </p:cBhvr>
                                      <p:tavLst>
                                        <p:tav tm="0" fmla="#ppt_w*sin(2.5*pi*$)">
                                          <p:val>
                                            <p:fltVal val="0"/>
                                          </p:val>
                                        </p:tav>
                                        <p:tav tm="100000">
                                          <p:val>
                                            <p:fltVal val="1"/>
                                          </p:val>
                                        </p:tav>
                                      </p:tavLst>
                                    </p:anim>
                                    <p:anim calcmode="lin" valueType="num">
                                      <p:cBhvr>
                                        <p:cTn id="477" dur="4000" fill="hold"/>
                                        <p:tgtEl>
                                          <p:spTgt spid="6"/>
                                        </p:tgtEl>
                                        <p:attrNameLst>
                                          <p:attrName>ppt_h</p:attrName>
                                        </p:attrNameLst>
                                      </p:cBhvr>
                                      <p:tavLst>
                                        <p:tav tm="0">
                                          <p:val>
                                            <p:strVal val="#ppt_h"/>
                                          </p:val>
                                        </p:tav>
                                        <p:tav tm="100000">
                                          <p:val>
                                            <p:strVal val="#ppt_h"/>
                                          </p:val>
                                        </p:tav>
                                      </p:tavLst>
                                    </p:anim>
                                  </p:childTnLst>
                                </p:cTn>
                              </p:par>
                              <p:par>
                                <p:cTn id="478" presetID="2" presetClass="exit" presetSubtype="1" fill="hold" grpId="2" nodeType="withEffect">
                                  <p:stCondLst>
                                    <p:cond delay="0"/>
                                  </p:stCondLst>
                                  <p:childTnLst>
                                    <p:anim calcmode="lin" valueType="num">
                                      <p:cBhvr additive="base">
                                        <p:cTn id="479" dur="4500"/>
                                        <p:tgtEl>
                                          <p:spTgt spid="6"/>
                                        </p:tgtEl>
                                        <p:attrNameLst>
                                          <p:attrName>ppt_x</p:attrName>
                                        </p:attrNameLst>
                                      </p:cBhvr>
                                      <p:tavLst>
                                        <p:tav tm="0">
                                          <p:val>
                                            <p:strVal val="ppt_x"/>
                                          </p:val>
                                        </p:tav>
                                        <p:tav tm="100000">
                                          <p:val>
                                            <p:strVal val="ppt_x"/>
                                          </p:val>
                                        </p:tav>
                                      </p:tavLst>
                                    </p:anim>
                                    <p:anim calcmode="lin" valueType="num">
                                      <p:cBhvr additive="base">
                                        <p:cTn id="480" dur="4500"/>
                                        <p:tgtEl>
                                          <p:spTgt spid="6"/>
                                        </p:tgtEl>
                                        <p:attrNameLst>
                                          <p:attrName>ppt_y</p:attrName>
                                        </p:attrNameLst>
                                      </p:cBhvr>
                                      <p:tavLst>
                                        <p:tav tm="0">
                                          <p:val>
                                            <p:strVal val="ppt_y"/>
                                          </p:val>
                                        </p:tav>
                                        <p:tav tm="100000">
                                          <p:val>
                                            <p:strVal val="0-ppt_h/2"/>
                                          </p:val>
                                        </p:tav>
                                      </p:tavLst>
                                    </p:anim>
                                    <p:set>
                                      <p:cBhvr>
                                        <p:cTn id="481" dur="1" fill="hold">
                                          <p:stCondLst>
                                            <p:cond delay="4499"/>
                                          </p:stCondLst>
                                        </p:cTn>
                                        <p:tgtEl>
                                          <p:spTgt spid="6"/>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6"/>
                                        </p:tgtEl>
                                      </p:cBhvr>
                                    </p:animEffect>
                                    <p:set>
                                      <p:cBhvr>
                                        <p:cTn id="484" dur="1" fill="hold">
                                          <p:stCondLst>
                                            <p:cond delay="5999"/>
                                          </p:stCondLst>
                                        </p:cTn>
                                        <p:tgtEl>
                                          <p:spTgt spid="6"/>
                                        </p:tgtEl>
                                        <p:attrNameLst>
                                          <p:attrName>style.visibility</p:attrName>
                                        </p:attrNameLst>
                                      </p:cBhvr>
                                      <p:to>
                                        <p:strVal val="hidden"/>
                                      </p:to>
                                    </p:set>
                                  </p:childTnLst>
                                </p:cTn>
                              </p:par>
                              <p:par>
                                <p:cTn id="485" presetID="2" presetClass="entr" presetSubtype="4" fill="hold" grpId="0" nodeType="withEffect">
                                  <p:stCondLst>
                                    <p:cond delay="0"/>
                                  </p:stCondLst>
                                  <p:childTnLst>
                                    <p:set>
                                      <p:cBhvr>
                                        <p:cTn id="486" dur="1" fill="hold">
                                          <p:stCondLst>
                                            <p:cond delay="0"/>
                                          </p:stCondLst>
                                        </p:cTn>
                                        <p:tgtEl>
                                          <p:spTgt spid="49"/>
                                        </p:tgtEl>
                                        <p:attrNameLst>
                                          <p:attrName>style.visibility</p:attrName>
                                        </p:attrNameLst>
                                      </p:cBhvr>
                                      <p:to>
                                        <p:strVal val="visible"/>
                                      </p:to>
                                    </p:set>
                                    <p:anim calcmode="lin" valueType="num">
                                      <p:cBhvr additive="base">
                                        <p:cTn id="487" dur="4000" fill="hold"/>
                                        <p:tgtEl>
                                          <p:spTgt spid="49"/>
                                        </p:tgtEl>
                                        <p:attrNameLst>
                                          <p:attrName>ppt_x</p:attrName>
                                        </p:attrNameLst>
                                      </p:cBhvr>
                                      <p:tavLst>
                                        <p:tav tm="0">
                                          <p:val>
                                            <p:strVal val="#ppt_x"/>
                                          </p:val>
                                        </p:tav>
                                        <p:tav tm="100000">
                                          <p:val>
                                            <p:strVal val="#ppt_x"/>
                                          </p:val>
                                        </p:tav>
                                      </p:tavLst>
                                    </p:anim>
                                    <p:anim calcmode="lin" valueType="num">
                                      <p:cBhvr additive="base">
                                        <p:cTn id="488" dur="4000" fill="hold"/>
                                        <p:tgtEl>
                                          <p:spTgt spid="49"/>
                                        </p:tgtEl>
                                        <p:attrNameLst>
                                          <p:attrName>ppt_y</p:attrName>
                                        </p:attrNameLst>
                                      </p:cBhvr>
                                      <p:tavLst>
                                        <p:tav tm="0">
                                          <p:val>
                                            <p:strVal val="1+#ppt_h/2"/>
                                          </p:val>
                                        </p:tav>
                                        <p:tav tm="100000">
                                          <p:val>
                                            <p:strVal val="#ppt_y"/>
                                          </p:val>
                                        </p:tav>
                                      </p:tavLst>
                                    </p:anim>
                                  </p:childTnLst>
                                </p:cTn>
                              </p:par>
                              <p:par>
                                <p:cTn id="489" presetID="19" presetClass="entr" presetSubtype="10" fill="hold" grpId="1" nodeType="withEffect">
                                  <p:stCondLst>
                                    <p:cond delay="0"/>
                                  </p:stCondLst>
                                  <p:childTnLst>
                                    <p:set>
                                      <p:cBhvr>
                                        <p:cTn id="490" dur="1" fill="hold">
                                          <p:stCondLst>
                                            <p:cond delay="0"/>
                                          </p:stCondLst>
                                        </p:cTn>
                                        <p:tgtEl>
                                          <p:spTgt spid="49"/>
                                        </p:tgtEl>
                                        <p:attrNameLst>
                                          <p:attrName>style.visibility</p:attrName>
                                        </p:attrNameLst>
                                      </p:cBhvr>
                                      <p:to>
                                        <p:strVal val="visible"/>
                                      </p:to>
                                    </p:set>
                                    <p:anim calcmode="lin" valueType="num">
                                      <p:cBhvr>
                                        <p:cTn id="491" dur="4000" fill="hold"/>
                                        <p:tgtEl>
                                          <p:spTgt spid="49"/>
                                        </p:tgtEl>
                                        <p:attrNameLst>
                                          <p:attrName>ppt_w</p:attrName>
                                        </p:attrNameLst>
                                      </p:cBhvr>
                                      <p:tavLst>
                                        <p:tav tm="0" fmla="#ppt_w*sin(2.5*pi*$)">
                                          <p:val>
                                            <p:fltVal val="0"/>
                                          </p:val>
                                        </p:tav>
                                        <p:tav tm="100000">
                                          <p:val>
                                            <p:fltVal val="1"/>
                                          </p:val>
                                        </p:tav>
                                      </p:tavLst>
                                    </p:anim>
                                    <p:anim calcmode="lin" valueType="num">
                                      <p:cBhvr>
                                        <p:cTn id="492" dur="4000" fill="hold"/>
                                        <p:tgtEl>
                                          <p:spTgt spid="49"/>
                                        </p:tgtEl>
                                        <p:attrNameLst>
                                          <p:attrName>ppt_h</p:attrName>
                                        </p:attrNameLst>
                                      </p:cBhvr>
                                      <p:tavLst>
                                        <p:tav tm="0">
                                          <p:val>
                                            <p:strVal val="#ppt_h"/>
                                          </p:val>
                                        </p:tav>
                                        <p:tav tm="100000">
                                          <p:val>
                                            <p:strVal val="#ppt_h"/>
                                          </p:val>
                                        </p:tav>
                                      </p:tavLst>
                                    </p:anim>
                                  </p:childTnLst>
                                </p:cTn>
                              </p:par>
                              <p:par>
                                <p:cTn id="493" presetID="2" presetClass="exit" presetSubtype="1" fill="hold" grpId="2" nodeType="withEffect">
                                  <p:stCondLst>
                                    <p:cond delay="0"/>
                                  </p:stCondLst>
                                  <p:childTnLst>
                                    <p:anim calcmode="lin" valueType="num">
                                      <p:cBhvr additive="base">
                                        <p:cTn id="494" dur="4500"/>
                                        <p:tgtEl>
                                          <p:spTgt spid="49"/>
                                        </p:tgtEl>
                                        <p:attrNameLst>
                                          <p:attrName>ppt_x</p:attrName>
                                        </p:attrNameLst>
                                      </p:cBhvr>
                                      <p:tavLst>
                                        <p:tav tm="0">
                                          <p:val>
                                            <p:strVal val="ppt_x"/>
                                          </p:val>
                                        </p:tav>
                                        <p:tav tm="100000">
                                          <p:val>
                                            <p:strVal val="ppt_x"/>
                                          </p:val>
                                        </p:tav>
                                      </p:tavLst>
                                    </p:anim>
                                    <p:anim calcmode="lin" valueType="num">
                                      <p:cBhvr additive="base">
                                        <p:cTn id="495" dur="4500"/>
                                        <p:tgtEl>
                                          <p:spTgt spid="49"/>
                                        </p:tgtEl>
                                        <p:attrNameLst>
                                          <p:attrName>ppt_y</p:attrName>
                                        </p:attrNameLst>
                                      </p:cBhvr>
                                      <p:tavLst>
                                        <p:tav tm="0">
                                          <p:val>
                                            <p:strVal val="ppt_y"/>
                                          </p:val>
                                        </p:tav>
                                        <p:tav tm="100000">
                                          <p:val>
                                            <p:strVal val="0-ppt_h/2"/>
                                          </p:val>
                                        </p:tav>
                                      </p:tavLst>
                                    </p:anim>
                                    <p:set>
                                      <p:cBhvr>
                                        <p:cTn id="496" dur="1" fill="hold">
                                          <p:stCondLst>
                                            <p:cond delay="4499"/>
                                          </p:stCondLst>
                                        </p:cTn>
                                        <p:tgtEl>
                                          <p:spTgt spid="49"/>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49"/>
                                        </p:tgtEl>
                                      </p:cBhvr>
                                    </p:animEffect>
                                    <p:set>
                                      <p:cBhvr>
                                        <p:cTn id="499" dur="1" fill="hold">
                                          <p:stCondLst>
                                            <p:cond delay="5999"/>
                                          </p:stCondLst>
                                        </p:cTn>
                                        <p:tgtEl>
                                          <p:spTgt spid="49"/>
                                        </p:tgtEl>
                                        <p:attrNameLst>
                                          <p:attrName>style.visibility</p:attrName>
                                        </p:attrNameLst>
                                      </p:cBhvr>
                                      <p:to>
                                        <p:strVal val="hidden"/>
                                      </p:to>
                                    </p:set>
                                  </p:childTnLst>
                                </p:cTn>
                              </p:par>
                              <p:par>
                                <p:cTn id="500" presetID="2" presetClass="entr" presetSubtype="4" fill="hold" grpId="0" nodeType="withEffect">
                                  <p:stCondLst>
                                    <p:cond delay="0"/>
                                  </p:stCondLst>
                                  <p:childTnLst>
                                    <p:set>
                                      <p:cBhvr>
                                        <p:cTn id="501" dur="1" fill="hold">
                                          <p:stCondLst>
                                            <p:cond delay="0"/>
                                          </p:stCondLst>
                                        </p:cTn>
                                        <p:tgtEl>
                                          <p:spTgt spid="56"/>
                                        </p:tgtEl>
                                        <p:attrNameLst>
                                          <p:attrName>style.visibility</p:attrName>
                                        </p:attrNameLst>
                                      </p:cBhvr>
                                      <p:to>
                                        <p:strVal val="visible"/>
                                      </p:to>
                                    </p:set>
                                    <p:anim calcmode="lin" valueType="num">
                                      <p:cBhvr additive="base">
                                        <p:cTn id="502" dur="4000" fill="hold"/>
                                        <p:tgtEl>
                                          <p:spTgt spid="56"/>
                                        </p:tgtEl>
                                        <p:attrNameLst>
                                          <p:attrName>ppt_x</p:attrName>
                                        </p:attrNameLst>
                                      </p:cBhvr>
                                      <p:tavLst>
                                        <p:tav tm="0">
                                          <p:val>
                                            <p:strVal val="#ppt_x"/>
                                          </p:val>
                                        </p:tav>
                                        <p:tav tm="100000">
                                          <p:val>
                                            <p:strVal val="#ppt_x"/>
                                          </p:val>
                                        </p:tav>
                                      </p:tavLst>
                                    </p:anim>
                                    <p:anim calcmode="lin" valueType="num">
                                      <p:cBhvr additive="base">
                                        <p:cTn id="503" dur="4000" fill="hold"/>
                                        <p:tgtEl>
                                          <p:spTgt spid="56"/>
                                        </p:tgtEl>
                                        <p:attrNameLst>
                                          <p:attrName>ppt_y</p:attrName>
                                        </p:attrNameLst>
                                      </p:cBhvr>
                                      <p:tavLst>
                                        <p:tav tm="0">
                                          <p:val>
                                            <p:strVal val="1+#ppt_h/2"/>
                                          </p:val>
                                        </p:tav>
                                        <p:tav tm="100000">
                                          <p:val>
                                            <p:strVal val="#ppt_y"/>
                                          </p:val>
                                        </p:tav>
                                      </p:tavLst>
                                    </p:anim>
                                  </p:childTnLst>
                                </p:cTn>
                              </p:par>
                              <p:par>
                                <p:cTn id="504" presetID="19" presetClass="entr" presetSubtype="10" fill="hold" grpId="1" nodeType="withEffect">
                                  <p:stCondLst>
                                    <p:cond delay="0"/>
                                  </p:stCondLst>
                                  <p:childTnLst>
                                    <p:set>
                                      <p:cBhvr>
                                        <p:cTn id="505" dur="1" fill="hold">
                                          <p:stCondLst>
                                            <p:cond delay="0"/>
                                          </p:stCondLst>
                                        </p:cTn>
                                        <p:tgtEl>
                                          <p:spTgt spid="56"/>
                                        </p:tgtEl>
                                        <p:attrNameLst>
                                          <p:attrName>style.visibility</p:attrName>
                                        </p:attrNameLst>
                                      </p:cBhvr>
                                      <p:to>
                                        <p:strVal val="visible"/>
                                      </p:to>
                                    </p:set>
                                    <p:anim calcmode="lin" valueType="num">
                                      <p:cBhvr>
                                        <p:cTn id="506" dur="4000" fill="hold"/>
                                        <p:tgtEl>
                                          <p:spTgt spid="56"/>
                                        </p:tgtEl>
                                        <p:attrNameLst>
                                          <p:attrName>ppt_w</p:attrName>
                                        </p:attrNameLst>
                                      </p:cBhvr>
                                      <p:tavLst>
                                        <p:tav tm="0" fmla="#ppt_w*sin(2.5*pi*$)">
                                          <p:val>
                                            <p:fltVal val="0"/>
                                          </p:val>
                                        </p:tav>
                                        <p:tav tm="100000">
                                          <p:val>
                                            <p:fltVal val="1"/>
                                          </p:val>
                                        </p:tav>
                                      </p:tavLst>
                                    </p:anim>
                                    <p:anim calcmode="lin" valueType="num">
                                      <p:cBhvr>
                                        <p:cTn id="507" dur="4000" fill="hold"/>
                                        <p:tgtEl>
                                          <p:spTgt spid="56"/>
                                        </p:tgtEl>
                                        <p:attrNameLst>
                                          <p:attrName>ppt_h</p:attrName>
                                        </p:attrNameLst>
                                      </p:cBhvr>
                                      <p:tavLst>
                                        <p:tav tm="0">
                                          <p:val>
                                            <p:strVal val="#ppt_h"/>
                                          </p:val>
                                        </p:tav>
                                        <p:tav tm="100000">
                                          <p:val>
                                            <p:strVal val="#ppt_h"/>
                                          </p:val>
                                        </p:tav>
                                      </p:tavLst>
                                    </p:anim>
                                  </p:childTnLst>
                                </p:cTn>
                              </p:par>
                              <p:par>
                                <p:cTn id="508" presetID="2" presetClass="exit" presetSubtype="1" fill="hold" grpId="2" nodeType="withEffect">
                                  <p:stCondLst>
                                    <p:cond delay="0"/>
                                  </p:stCondLst>
                                  <p:childTnLst>
                                    <p:anim calcmode="lin" valueType="num">
                                      <p:cBhvr additive="base">
                                        <p:cTn id="509" dur="4500"/>
                                        <p:tgtEl>
                                          <p:spTgt spid="56"/>
                                        </p:tgtEl>
                                        <p:attrNameLst>
                                          <p:attrName>ppt_x</p:attrName>
                                        </p:attrNameLst>
                                      </p:cBhvr>
                                      <p:tavLst>
                                        <p:tav tm="0">
                                          <p:val>
                                            <p:strVal val="ppt_x"/>
                                          </p:val>
                                        </p:tav>
                                        <p:tav tm="100000">
                                          <p:val>
                                            <p:strVal val="ppt_x"/>
                                          </p:val>
                                        </p:tav>
                                      </p:tavLst>
                                    </p:anim>
                                    <p:anim calcmode="lin" valueType="num">
                                      <p:cBhvr additive="base">
                                        <p:cTn id="510" dur="4500"/>
                                        <p:tgtEl>
                                          <p:spTgt spid="56"/>
                                        </p:tgtEl>
                                        <p:attrNameLst>
                                          <p:attrName>ppt_y</p:attrName>
                                        </p:attrNameLst>
                                      </p:cBhvr>
                                      <p:tavLst>
                                        <p:tav tm="0">
                                          <p:val>
                                            <p:strVal val="ppt_y"/>
                                          </p:val>
                                        </p:tav>
                                        <p:tav tm="100000">
                                          <p:val>
                                            <p:strVal val="0-ppt_h/2"/>
                                          </p:val>
                                        </p:tav>
                                      </p:tavLst>
                                    </p:anim>
                                    <p:set>
                                      <p:cBhvr>
                                        <p:cTn id="511" dur="1" fill="hold">
                                          <p:stCondLst>
                                            <p:cond delay="4499"/>
                                          </p:stCondLst>
                                        </p:cTn>
                                        <p:tgtEl>
                                          <p:spTgt spid="56"/>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56"/>
                                        </p:tgtEl>
                                      </p:cBhvr>
                                    </p:animEffect>
                                    <p:set>
                                      <p:cBhvr>
                                        <p:cTn id="514" dur="1" fill="hold">
                                          <p:stCondLst>
                                            <p:cond delay="5999"/>
                                          </p:stCondLst>
                                        </p:cTn>
                                        <p:tgtEl>
                                          <p:spTgt spid="56"/>
                                        </p:tgtEl>
                                        <p:attrNameLst>
                                          <p:attrName>style.visibility</p:attrName>
                                        </p:attrNameLst>
                                      </p:cBhvr>
                                      <p:to>
                                        <p:strVal val="hidden"/>
                                      </p:to>
                                    </p:set>
                                  </p:childTnLst>
                                </p:cTn>
                              </p:par>
                              <p:par>
                                <p:cTn id="515" presetID="2" presetClass="entr" presetSubtype="4" fill="hold" grpId="0" nodeType="withEffect">
                                  <p:stCondLst>
                                    <p:cond delay="0"/>
                                  </p:stCondLst>
                                  <p:childTnLst>
                                    <p:set>
                                      <p:cBhvr>
                                        <p:cTn id="516" dur="1" fill="hold">
                                          <p:stCondLst>
                                            <p:cond delay="0"/>
                                          </p:stCondLst>
                                        </p:cTn>
                                        <p:tgtEl>
                                          <p:spTgt spid="35"/>
                                        </p:tgtEl>
                                        <p:attrNameLst>
                                          <p:attrName>style.visibility</p:attrName>
                                        </p:attrNameLst>
                                      </p:cBhvr>
                                      <p:to>
                                        <p:strVal val="visible"/>
                                      </p:to>
                                    </p:set>
                                    <p:anim calcmode="lin" valueType="num">
                                      <p:cBhvr additive="base">
                                        <p:cTn id="517" dur="4000" fill="hold"/>
                                        <p:tgtEl>
                                          <p:spTgt spid="35"/>
                                        </p:tgtEl>
                                        <p:attrNameLst>
                                          <p:attrName>ppt_x</p:attrName>
                                        </p:attrNameLst>
                                      </p:cBhvr>
                                      <p:tavLst>
                                        <p:tav tm="0">
                                          <p:val>
                                            <p:strVal val="#ppt_x"/>
                                          </p:val>
                                        </p:tav>
                                        <p:tav tm="100000">
                                          <p:val>
                                            <p:strVal val="#ppt_x"/>
                                          </p:val>
                                        </p:tav>
                                      </p:tavLst>
                                    </p:anim>
                                    <p:anim calcmode="lin" valueType="num">
                                      <p:cBhvr additive="base">
                                        <p:cTn id="518" dur="4000" fill="hold"/>
                                        <p:tgtEl>
                                          <p:spTgt spid="35"/>
                                        </p:tgtEl>
                                        <p:attrNameLst>
                                          <p:attrName>ppt_y</p:attrName>
                                        </p:attrNameLst>
                                      </p:cBhvr>
                                      <p:tavLst>
                                        <p:tav tm="0">
                                          <p:val>
                                            <p:strVal val="1+#ppt_h/2"/>
                                          </p:val>
                                        </p:tav>
                                        <p:tav tm="100000">
                                          <p:val>
                                            <p:strVal val="#ppt_y"/>
                                          </p:val>
                                        </p:tav>
                                      </p:tavLst>
                                    </p:anim>
                                  </p:childTnLst>
                                </p:cTn>
                              </p:par>
                              <p:par>
                                <p:cTn id="519" presetID="19" presetClass="entr" presetSubtype="10" fill="hold" grpId="1" nodeType="withEffect">
                                  <p:stCondLst>
                                    <p:cond delay="0"/>
                                  </p:stCondLst>
                                  <p:childTnLst>
                                    <p:set>
                                      <p:cBhvr>
                                        <p:cTn id="520" dur="1" fill="hold">
                                          <p:stCondLst>
                                            <p:cond delay="0"/>
                                          </p:stCondLst>
                                        </p:cTn>
                                        <p:tgtEl>
                                          <p:spTgt spid="35"/>
                                        </p:tgtEl>
                                        <p:attrNameLst>
                                          <p:attrName>style.visibility</p:attrName>
                                        </p:attrNameLst>
                                      </p:cBhvr>
                                      <p:to>
                                        <p:strVal val="visible"/>
                                      </p:to>
                                    </p:set>
                                    <p:anim calcmode="lin" valueType="num">
                                      <p:cBhvr>
                                        <p:cTn id="521" dur="4000" fill="hold"/>
                                        <p:tgtEl>
                                          <p:spTgt spid="35"/>
                                        </p:tgtEl>
                                        <p:attrNameLst>
                                          <p:attrName>ppt_w</p:attrName>
                                        </p:attrNameLst>
                                      </p:cBhvr>
                                      <p:tavLst>
                                        <p:tav tm="0" fmla="#ppt_w*sin(2.5*pi*$)">
                                          <p:val>
                                            <p:fltVal val="0"/>
                                          </p:val>
                                        </p:tav>
                                        <p:tav tm="100000">
                                          <p:val>
                                            <p:fltVal val="1"/>
                                          </p:val>
                                        </p:tav>
                                      </p:tavLst>
                                    </p:anim>
                                    <p:anim calcmode="lin" valueType="num">
                                      <p:cBhvr>
                                        <p:cTn id="522" dur="4000" fill="hold"/>
                                        <p:tgtEl>
                                          <p:spTgt spid="35"/>
                                        </p:tgtEl>
                                        <p:attrNameLst>
                                          <p:attrName>ppt_h</p:attrName>
                                        </p:attrNameLst>
                                      </p:cBhvr>
                                      <p:tavLst>
                                        <p:tav tm="0">
                                          <p:val>
                                            <p:strVal val="#ppt_h"/>
                                          </p:val>
                                        </p:tav>
                                        <p:tav tm="100000">
                                          <p:val>
                                            <p:strVal val="#ppt_h"/>
                                          </p:val>
                                        </p:tav>
                                      </p:tavLst>
                                    </p:anim>
                                  </p:childTnLst>
                                </p:cTn>
                              </p:par>
                              <p:par>
                                <p:cTn id="523" presetID="2" presetClass="exit" presetSubtype="1" fill="hold" grpId="2" nodeType="withEffect">
                                  <p:stCondLst>
                                    <p:cond delay="0"/>
                                  </p:stCondLst>
                                  <p:childTnLst>
                                    <p:anim calcmode="lin" valueType="num">
                                      <p:cBhvr additive="base">
                                        <p:cTn id="524" dur="4500"/>
                                        <p:tgtEl>
                                          <p:spTgt spid="35"/>
                                        </p:tgtEl>
                                        <p:attrNameLst>
                                          <p:attrName>ppt_x</p:attrName>
                                        </p:attrNameLst>
                                      </p:cBhvr>
                                      <p:tavLst>
                                        <p:tav tm="0">
                                          <p:val>
                                            <p:strVal val="ppt_x"/>
                                          </p:val>
                                        </p:tav>
                                        <p:tav tm="100000">
                                          <p:val>
                                            <p:strVal val="ppt_x"/>
                                          </p:val>
                                        </p:tav>
                                      </p:tavLst>
                                    </p:anim>
                                    <p:anim calcmode="lin" valueType="num">
                                      <p:cBhvr additive="base">
                                        <p:cTn id="525" dur="4500"/>
                                        <p:tgtEl>
                                          <p:spTgt spid="35"/>
                                        </p:tgtEl>
                                        <p:attrNameLst>
                                          <p:attrName>ppt_y</p:attrName>
                                        </p:attrNameLst>
                                      </p:cBhvr>
                                      <p:tavLst>
                                        <p:tav tm="0">
                                          <p:val>
                                            <p:strVal val="ppt_y"/>
                                          </p:val>
                                        </p:tav>
                                        <p:tav tm="100000">
                                          <p:val>
                                            <p:strVal val="0-ppt_h/2"/>
                                          </p:val>
                                        </p:tav>
                                      </p:tavLst>
                                    </p:anim>
                                    <p:set>
                                      <p:cBhvr>
                                        <p:cTn id="526" dur="1" fill="hold">
                                          <p:stCondLst>
                                            <p:cond delay="4499"/>
                                          </p:stCondLst>
                                        </p:cTn>
                                        <p:tgtEl>
                                          <p:spTgt spid="35"/>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35"/>
                                        </p:tgtEl>
                                      </p:cBhvr>
                                    </p:animEffect>
                                    <p:set>
                                      <p:cBhvr>
                                        <p:cTn id="529" dur="1" fill="hold">
                                          <p:stCondLst>
                                            <p:cond delay="5999"/>
                                          </p:stCondLst>
                                        </p:cTn>
                                        <p:tgtEl>
                                          <p:spTgt spid="35"/>
                                        </p:tgtEl>
                                        <p:attrNameLst>
                                          <p:attrName>style.visibility</p:attrName>
                                        </p:attrNameLst>
                                      </p:cBhvr>
                                      <p:to>
                                        <p:strVal val="hidden"/>
                                      </p:to>
                                    </p:set>
                                  </p:childTnLst>
                                </p:cTn>
                              </p:par>
                              <p:par>
                                <p:cTn id="530" presetID="2" presetClass="entr" presetSubtype="4" fill="hold" grpId="0" nodeType="withEffect">
                                  <p:stCondLst>
                                    <p:cond delay="0"/>
                                  </p:stCondLst>
                                  <p:childTnLst>
                                    <p:set>
                                      <p:cBhvr>
                                        <p:cTn id="531" dur="1" fill="hold">
                                          <p:stCondLst>
                                            <p:cond delay="0"/>
                                          </p:stCondLst>
                                        </p:cTn>
                                        <p:tgtEl>
                                          <p:spTgt spid="42"/>
                                        </p:tgtEl>
                                        <p:attrNameLst>
                                          <p:attrName>style.visibility</p:attrName>
                                        </p:attrNameLst>
                                      </p:cBhvr>
                                      <p:to>
                                        <p:strVal val="visible"/>
                                      </p:to>
                                    </p:set>
                                    <p:anim calcmode="lin" valueType="num">
                                      <p:cBhvr additive="base">
                                        <p:cTn id="532" dur="4000" fill="hold"/>
                                        <p:tgtEl>
                                          <p:spTgt spid="42"/>
                                        </p:tgtEl>
                                        <p:attrNameLst>
                                          <p:attrName>ppt_x</p:attrName>
                                        </p:attrNameLst>
                                      </p:cBhvr>
                                      <p:tavLst>
                                        <p:tav tm="0">
                                          <p:val>
                                            <p:strVal val="#ppt_x"/>
                                          </p:val>
                                        </p:tav>
                                        <p:tav tm="100000">
                                          <p:val>
                                            <p:strVal val="#ppt_x"/>
                                          </p:val>
                                        </p:tav>
                                      </p:tavLst>
                                    </p:anim>
                                    <p:anim calcmode="lin" valueType="num">
                                      <p:cBhvr additive="base">
                                        <p:cTn id="533" dur="4000" fill="hold"/>
                                        <p:tgtEl>
                                          <p:spTgt spid="42"/>
                                        </p:tgtEl>
                                        <p:attrNameLst>
                                          <p:attrName>ppt_y</p:attrName>
                                        </p:attrNameLst>
                                      </p:cBhvr>
                                      <p:tavLst>
                                        <p:tav tm="0">
                                          <p:val>
                                            <p:strVal val="1+#ppt_h/2"/>
                                          </p:val>
                                        </p:tav>
                                        <p:tav tm="100000">
                                          <p:val>
                                            <p:strVal val="#ppt_y"/>
                                          </p:val>
                                        </p:tav>
                                      </p:tavLst>
                                    </p:anim>
                                  </p:childTnLst>
                                </p:cTn>
                              </p:par>
                              <p:par>
                                <p:cTn id="534" presetID="19" presetClass="entr" presetSubtype="10" fill="hold" grpId="1" nodeType="withEffect">
                                  <p:stCondLst>
                                    <p:cond delay="0"/>
                                  </p:stCondLst>
                                  <p:childTnLst>
                                    <p:set>
                                      <p:cBhvr>
                                        <p:cTn id="535" dur="1" fill="hold">
                                          <p:stCondLst>
                                            <p:cond delay="0"/>
                                          </p:stCondLst>
                                        </p:cTn>
                                        <p:tgtEl>
                                          <p:spTgt spid="42"/>
                                        </p:tgtEl>
                                        <p:attrNameLst>
                                          <p:attrName>style.visibility</p:attrName>
                                        </p:attrNameLst>
                                      </p:cBhvr>
                                      <p:to>
                                        <p:strVal val="visible"/>
                                      </p:to>
                                    </p:set>
                                    <p:anim calcmode="lin" valueType="num">
                                      <p:cBhvr>
                                        <p:cTn id="536" dur="4000" fill="hold"/>
                                        <p:tgtEl>
                                          <p:spTgt spid="42"/>
                                        </p:tgtEl>
                                        <p:attrNameLst>
                                          <p:attrName>ppt_w</p:attrName>
                                        </p:attrNameLst>
                                      </p:cBhvr>
                                      <p:tavLst>
                                        <p:tav tm="0" fmla="#ppt_w*sin(2.5*pi*$)">
                                          <p:val>
                                            <p:fltVal val="0"/>
                                          </p:val>
                                        </p:tav>
                                        <p:tav tm="100000">
                                          <p:val>
                                            <p:fltVal val="1"/>
                                          </p:val>
                                        </p:tav>
                                      </p:tavLst>
                                    </p:anim>
                                    <p:anim calcmode="lin" valueType="num">
                                      <p:cBhvr>
                                        <p:cTn id="537" dur="4000" fill="hold"/>
                                        <p:tgtEl>
                                          <p:spTgt spid="42"/>
                                        </p:tgtEl>
                                        <p:attrNameLst>
                                          <p:attrName>ppt_h</p:attrName>
                                        </p:attrNameLst>
                                      </p:cBhvr>
                                      <p:tavLst>
                                        <p:tav tm="0">
                                          <p:val>
                                            <p:strVal val="#ppt_h"/>
                                          </p:val>
                                        </p:tav>
                                        <p:tav tm="100000">
                                          <p:val>
                                            <p:strVal val="#ppt_h"/>
                                          </p:val>
                                        </p:tav>
                                      </p:tavLst>
                                    </p:anim>
                                  </p:childTnLst>
                                </p:cTn>
                              </p:par>
                              <p:par>
                                <p:cTn id="538" presetID="2" presetClass="exit" presetSubtype="1" fill="hold" grpId="2" nodeType="withEffect">
                                  <p:stCondLst>
                                    <p:cond delay="0"/>
                                  </p:stCondLst>
                                  <p:childTnLst>
                                    <p:anim calcmode="lin" valueType="num">
                                      <p:cBhvr additive="base">
                                        <p:cTn id="539" dur="4500"/>
                                        <p:tgtEl>
                                          <p:spTgt spid="42"/>
                                        </p:tgtEl>
                                        <p:attrNameLst>
                                          <p:attrName>ppt_x</p:attrName>
                                        </p:attrNameLst>
                                      </p:cBhvr>
                                      <p:tavLst>
                                        <p:tav tm="0">
                                          <p:val>
                                            <p:strVal val="ppt_x"/>
                                          </p:val>
                                        </p:tav>
                                        <p:tav tm="100000">
                                          <p:val>
                                            <p:strVal val="ppt_x"/>
                                          </p:val>
                                        </p:tav>
                                      </p:tavLst>
                                    </p:anim>
                                    <p:anim calcmode="lin" valueType="num">
                                      <p:cBhvr additive="base">
                                        <p:cTn id="540" dur="4500"/>
                                        <p:tgtEl>
                                          <p:spTgt spid="42"/>
                                        </p:tgtEl>
                                        <p:attrNameLst>
                                          <p:attrName>ppt_y</p:attrName>
                                        </p:attrNameLst>
                                      </p:cBhvr>
                                      <p:tavLst>
                                        <p:tav tm="0">
                                          <p:val>
                                            <p:strVal val="ppt_y"/>
                                          </p:val>
                                        </p:tav>
                                        <p:tav tm="100000">
                                          <p:val>
                                            <p:strVal val="0-ppt_h/2"/>
                                          </p:val>
                                        </p:tav>
                                      </p:tavLst>
                                    </p:anim>
                                    <p:set>
                                      <p:cBhvr>
                                        <p:cTn id="541" dur="1" fill="hold">
                                          <p:stCondLst>
                                            <p:cond delay="4499"/>
                                          </p:stCondLst>
                                        </p:cTn>
                                        <p:tgtEl>
                                          <p:spTgt spid="42"/>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42"/>
                                        </p:tgtEl>
                                      </p:cBhvr>
                                    </p:animEffect>
                                    <p:set>
                                      <p:cBhvr>
                                        <p:cTn id="544" dur="1" fill="hold">
                                          <p:stCondLst>
                                            <p:cond delay="5999"/>
                                          </p:stCondLst>
                                        </p:cTn>
                                        <p:tgtEl>
                                          <p:spTgt spid="42"/>
                                        </p:tgtEl>
                                        <p:attrNameLst>
                                          <p:attrName>style.visibility</p:attrName>
                                        </p:attrNameLst>
                                      </p:cBhvr>
                                      <p:to>
                                        <p:strVal val="hidden"/>
                                      </p:to>
                                    </p:set>
                                  </p:childTnLst>
                                </p:cTn>
                              </p:par>
                              <p:par>
                                <p:cTn id="545" presetID="2" presetClass="entr" presetSubtype="4" fill="hold" grpId="0" nodeType="withEffect">
                                  <p:stCondLst>
                                    <p:cond delay="0"/>
                                  </p:stCondLst>
                                  <p:childTnLst>
                                    <p:set>
                                      <p:cBhvr>
                                        <p:cTn id="546" dur="1" fill="hold">
                                          <p:stCondLst>
                                            <p:cond delay="0"/>
                                          </p:stCondLst>
                                        </p:cTn>
                                        <p:tgtEl>
                                          <p:spTgt spid="3"/>
                                        </p:tgtEl>
                                        <p:attrNameLst>
                                          <p:attrName>style.visibility</p:attrName>
                                        </p:attrNameLst>
                                      </p:cBhvr>
                                      <p:to>
                                        <p:strVal val="visible"/>
                                      </p:to>
                                    </p:set>
                                    <p:anim calcmode="lin" valueType="num">
                                      <p:cBhvr additive="base">
                                        <p:cTn id="547" dur="4000" fill="hold"/>
                                        <p:tgtEl>
                                          <p:spTgt spid="3"/>
                                        </p:tgtEl>
                                        <p:attrNameLst>
                                          <p:attrName>ppt_x</p:attrName>
                                        </p:attrNameLst>
                                      </p:cBhvr>
                                      <p:tavLst>
                                        <p:tav tm="0">
                                          <p:val>
                                            <p:strVal val="#ppt_x"/>
                                          </p:val>
                                        </p:tav>
                                        <p:tav tm="100000">
                                          <p:val>
                                            <p:strVal val="#ppt_x"/>
                                          </p:val>
                                        </p:tav>
                                      </p:tavLst>
                                    </p:anim>
                                    <p:anim calcmode="lin" valueType="num">
                                      <p:cBhvr additive="base">
                                        <p:cTn id="548" dur="4000" fill="hold"/>
                                        <p:tgtEl>
                                          <p:spTgt spid="3"/>
                                        </p:tgtEl>
                                        <p:attrNameLst>
                                          <p:attrName>ppt_y</p:attrName>
                                        </p:attrNameLst>
                                      </p:cBhvr>
                                      <p:tavLst>
                                        <p:tav tm="0">
                                          <p:val>
                                            <p:strVal val="1+#ppt_h/2"/>
                                          </p:val>
                                        </p:tav>
                                        <p:tav tm="100000">
                                          <p:val>
                                            <p:strVal val="#ppt_y"/>
                                          </p:val>
                                        </p:tav>
                                      </p:tavLst>
                                    </p:anim>
                                  </p:childTnLst>
                                </p:cTn>
                              </p:par>
                              <p:par>
                                <p:cTn id="549" presetID="19" presetClass="entr" presetSubtype="10" fill="hold" grpId="1" nodeType="withEffect">
                                  <p:stCondLst>
                                    <p:cond delay="0"/>
                                  </p:stCondLst>
                                  <p:childTnLst>
                                    <p:set>
                                      <p:cBhvr>
                                        <p:cTn id="550" dur="1" fill="hold">
                                          <p:stCondLst>
                                            <p:cond delay="0"/>
                                          </p:stCondLst>
                                        </p:cTn>
                                        <p:tgtEl>
                                          <p:spTgt spid="3"/>
                                        </p:tgtEl>
                                        <p:attrNameLst>
                                          <p:attrName>style.visibility</p:attrName>
                                        </p:attrNameLst>
                                      </p:cBhvr>
                                      <p:to>
                                        <p:strVal val="visible"/>
                                      </p:to>
                                    </p:set>
                                    <p:anim calcmode="lin" valueType="num">
                                      <p:cBhvr>
                                        <p:cTn id="551" dur="4000" fill="hold"/>
                                        <p:tgtEl>
                                          <p:spTgt spid="3"/>
                                        </p:tgtEl>
                                        <p:attrNameLst>
                                          <p:attrName>ppt_w</p:attrName>
                                        </p:attrNameLst>
                                      </p:cBhvr>
                                      <p:tavLst>
                                        <p:tav tm="0" fmla="#ppt_w*sin(2.5*pi*$)">
                                          <p:val>
                                            <p:fltVal val="0"/>
                                          </p:val>
                                        </p:tav>
                                        <p:tav tm="100000">
                                          <p:val>
                                            <p:fltVal val="1"/>
                                          </p:val>
                                        </p:tav>
                                      </p:tavLst>
                                    </p:anim>
                                    <p:anim calcmode="lin" valueType="num">
                                      <p:cBhvr>
                                        <p:cTn id="552" dur="4000" fill="hold"/>
                                        <p:tgtEl>
                                          <p:spTgt spid="3"/>
                                        </p:tgtEl>
                                        <p:attrNameLst>
                                          <p:attrName>ppt_h</p:attrName>
                                        </p:attrNameLst>
                                      </p:cBhvr>
                                      <p:tavLst>
                                        <p:tav tm="0">
                                          <p:val>
                                            <p:strVal val="#ppt_h"/>
                                          </p:val>
                                        </p:tav>
                                        <p:tav tm="100000">
                                          <p:val>
                                            <p:strVal val="#ppt_h"/>
                                          </p:val>
                                        </p:tav>
                                      </p:tavLst>
                                    </p:anim>
                                  </p:childTnLst>
                                </p:cTn>
                              </p:par>
                              <p:par>
                                <p:cTn id="553" presetID="2" presetClass="exit" presetSubtype="1" fill="hold" grpId="2" nodeType="withEffect">
                                  <p:stCondLst>
                                    <p:cond delay="0"/>
                                  </p:stCondLst>
                                  <p:childTnLst>
                                    <p:anim calcmode="lin" valueType="num">
                                      <p:cBhvr additive="base">
                                        <p:cTn id="554" dur="4500"/>
                                        <p:tgtEl>
                                          <p:spTgt spid="3"/>
                                        </p:tgtEl>
                                        <p:attrNameLst>
                                          <p:attrName>ppt_x</p:attrName>
                                        </p:attrNameLst>
                                      </p:cBhvr>
                                      <p:tavLst>
                                        <p:tav tm="0">
                                          <p:val>
                                            <p:strVal val="ppt_x"/>
                                          </p:val>
                                        </p:tav>
                                        <p:tav tm="100000">
                                          <p:val>
                                            <p:strVal val="ppt_x"/>
                                          </p:val>
                                        </p:tav>
                                      </p:tavLst>
                                    </p:anim>
                                    <p:anim calcmode="lin" valueType="num">
                                      <p:cBhvr additive="base">
                                        <p:cTn id="555" dur="4500"/>
                                        <p:tgtEl>
                                          <p:spTgt spid="3"/>
                                        </p:tgtEl>
                                        <p:attrNameLst>
                                          <p:attrName>ppt_y</p:attrName>
                                        </p:attrNameLst>
                                      </p:cBhvr>
                                      <p:tavLst>
                                        <p:tav tm="0">
                                          <p:val>
                                            <p:strVal val="ppt_y"/>
                                          </p:val>
                                        </p:tav>
                                        <p:tav tm="100000">
                                          <p:val>
                                            <p:strVal val="0-ppt_h/2"/>
                                          </p:val>
                                        </p:tav>
                                      </p:tavLst>
                                    </p:anim>
                                    <p:set>
                                      <p:cBhvr>
                                        <p:cTn id="556" dur="1" fill="hold">
                                          <p:stCondLst>
                                            <p:cond delay="4499"/>
                                          </p:stCondLst>
                                        </p:cTn>
                                        <p:tgtEl>
                                          <p:spTgt spid="3"/>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3"/>
                                        </p:tgtEl>
                                      </p:cBhvr>
                                    </p:animEffect>
                                    <p:set>
                                      <p:cBhvr>
                                        <p:cTn id="559" dur="1" fill="hold">
                                          <p:stCondLst>
                                            <p:cond delay="5999"/>
                                          </p:stCondLst>
                                        </p:cTn>
                                        <p:tgtEl>
                                          <p:spTgt spid="3"/>
                                        </p:tgtEl>
                                        <p:attrNameLst>
                                          <p:attrName>style.visibility</p:attrName>
                                        </p:attrNameLst>
                                      </p:cBhvr>
                                      <p:to>
                                        <p:strVal val="hidden"/>
                                      </p:to>
                                    </p:set>
                                  </p:childTnLst>
                                </p:cTn>
                              </p:par>
                              <p:par>
                                <p:cTn id="560" presetID="2" presetClass="entr" presetSubtype="4" fill="hold" grpId="0" nodeType="withEffect">
                                  <p:stCondLst>
                                    <p:cond delay="0"/>
                                  </p:stCondLst>
                                  <p:childTnLst>
                                    <p:set>
                                      <p:cBhvr>
                                        <p:cTn id="561" dur="1" fill="hold">
                                          <p:stCondLst>
                                            <p:cond delay="0"/>
                                          </p:stCondLst>
                                        </p:cTn>
                                        <p:tgtEl>
                                          <p:spTgt spid="50"/>
                                        </p:tgtEl>
                                        <p:attrNameLst>
                                          <p:attrName>style.visibility</p:attrName>
                                        </p:attrNameLst>
                                      </p:cBhvr>
                                      <p:to>
                                        <p:strVal val="visible"/>
                                      </p:to>
                                    </p:set>
                                    <p:anim calcmode="lin" valueType="num">
                                      <p:cBhvr additive="base">
                                        <p:cTn id="562" dur="4000" fill="hold"/>
                                        <p:tgtEl>
                                          <p:spTgt spid="50"/>
                                        </p:tgtEl>
                                        <p:attrNameLst>
                                          <p:attrName>ppt_x</p:attrName>
                                        </p:attrNameLst>
                                      </p:cBhvr>
                                      <p:tavLst>
                                        <p:tav tm="0">
                                          <p:val>
                                            <p:strVal val="#ppt_x"/>
                                          </p:val>
                                        </p:tav>
                                        <p:tav tm="100000">
                                          <p:val>
                                            <p:strVal val="#ppt_x"/>
                                          </p:val>
                                        </p:tav>
                                      </p:tavLst>
                                    </p:anim>
                                    <p:anim calcmode="lin" valueType="num">
                                      <p:cBhvr additive="base">
                                        <p:cTn id="563" dur="4000" fill="hold"/>
                                        <p:tgtEl>
                                          <p:spTgt spid="50"/>
                                        </p:tgtEl>
                                        <p:attrNameLst>
                                          <p:attrName>ppt_y</p:attrName>
                                        </p:attrNameLst>
                                      </p:cBhvr>
                                      <p:tavLst>
                                        <p:tav tm="0">
                                          <p:val>
                                            <p:strVal val="1+#ppt_h/2"/>
                                          </p:val>
                                        </p:tav>
                                        <p:tav tm="100000">
                                          <p:val>
                                            <p:strVal val="#ppt_y"/>
                                          </p:val>
                                        </p:tav>
                                      </p:tavLst>
                                    </p:anim>
                                  </p:childTnLst>
                                </p:cTn>
                              </p:par>
                              <p:par>
                                <p:cTn id="564" presetID="19" presetClass="entr" presetSubtype="10" fill="hold" grpId="1" nodeType="withEffect">
                                  <p:stCondLst>
                                    <p:cond delay="0"/>
                                  </p:stCondLst>
                                  <p:childTnLst>
                                    <p:set>
                                      <p:cBhvr>
                                        <p:cTn id="565" dur="1" fill="hold">
                                          <p:stCondLst>
                                            <p:cond delay="0"/>
                                          </p:stCondLst>
                                        </p:cTn>
                                        <p:tgtEl>
                                          <p:spTgt spid="50"/>
                                        </p:tgtEl>
                                        <p:attrNameLst>
                                          <p:attrName>style.visibility</p:attrName>
                                        </p:attrNameLst>
                                      </p:cBhvr>
                                      <p:to>
                                        <p:strVal val="visible"/>
                                      </p:to>
                                    </p:set>
                                    <p:anim calcmode="lin" valueType="num">
                                      <p:cBhvr>
                                        <p:cTn id="566" dur="4000" fill="hold"/>
                                        <p:tgtEl>
                                          <p:spTgt spid="50"/>
                                        </p:tgtEl>
                                        <p:attrNameLst>
                                          <p:attrName>ppt_w</p:attrName>
                                        </p:attrNameLst>
                                      </p:cBhvr>
                                      <p:tavLst>
                                        <p:tav tm="0" fmla="#ppt_w*sin(2.5*pi*$)">
                                          <p:val>
                                            <p:fltVal val="0"/>
                                          </p:val>
                                        </p:tav>
                                        <p:tav tm="100000">
                                          <p:val>
                                            <p:fltVal val="1"/>
                                          </p:val>
                                        </p:tav>
                                      </p:tavLst>
                                    </p:anim>
                                    <p:anim calcmode="lin" valueType="num">
                                      <p:cBhvr>
                                        <p:cTn id="567" dur="4000" fill="hold"/>
                                        <p:tgtEl>
                                          <p:spTgt spid="50"/>
                                        </p:tgtEl>
                                        <p:attrNameLst>
                                          <p:attrName>ppt_h</p:attrName>
                                        </p:attrNameLst>
                                      </p:cBhvr>
                                      <p:tavLst>
                                        <p:tav tm="0">
                                          <p:val>
                                            <p:strVal val="#ppt_h"/>
                                          </p:val>
                                        </p:tav>
                                        <p:tav tm="100000">
                                          <p:val>
                                            <p:strVal val="#ppt_h"/>
                                          </p:val>
                                        </p:tav>
                                      </p:tavLst>
                                    </p:anim>
                                  </p:childTnLst>
                                </p:cTn>
                              </p:par>
                              <p:par>
                                <p:cTn id="568" presetID="2" presetClass="exit" presetSubtype="1" fill="hold" grpId="2" nodeType="withEffect">
                                  <p:stCondLst>
                                    <p:cond delay="0"/>
                                  </p:stCondLst>
                                  <p:childTnLst>
                                    <p:anim calcmode="lin" valueType="num">
                                      <p:cBhvr additive="base">
                                        <p:cTn id="569" dur="4500"/>
                                        <p:tgtEl>
                                          <p:spTgt spid="50"/>
                                        </p:tgtEl>
                                        <p:attrNameLst>
                                          <p:attrName>ppt_x</p:attrName>
                                        </p:attrNameLst>
                                      </p:cBhvr>
                                      <p:tavLst>
                                        <p:tav tm="0">
                                          <p:val>
                                            <p:strVal val="ppt_x"/>
                                          </p:val>
                                        </p:tav>
                                        <p:tav tm="100000">
                                          <p:val>
                                            <p:strVal val="ppt_x"/>
                                          </p:val>
                                        </p:tav>
                                      </p:tavLst>
                                    </p:anim>
                                    <p:anim calcmode="lin" valueType="num">
                                      <p:cBhvr additive="base">
                                        <p:cTn id="570" dur="4500"/>
                                        <p:tgtEl>
                                          <p:spTgt spid="50"/>
                                        </p:tgtEl>
                                        <p:attrNameLst>
                                          <p:attrName>ppt_y</p:attrName>
                                        </p:attrNameLst>
                                      </p:cBhvr>
                                      <p:tavLst>
                                        <p:tav tm="0">
                                          <p:val>
                                            <p:strVal val="ppt_y"/>
                                          </p:val>
                                        </p:tav>
                                        <p:tav tm="100000">
                                          <p:val>
                                            <p:strVal val="0-ppt_h/2"/>
                                          </p:val>
                                        </p:tav>
                                      </p:tavLst>
                                    </p:anim>
                                    <p:set>
                                      <p:cBhvr>
                                        <p:cTn id="571" dur="1" fill="hold">
                                          <p:stCondLst>
                                            <p:cond delay="4499"/>
                                          </p:stCondLst>
                                        </p:cTn>
                                        <p:tgtEl>
                                          <p:spTgt spid="50"/>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50"/>
                                        </p:tgtEl>
                                      </p:cBhvr>
                                    </p:animEffect>
                                    <p:set>
                                      <p:cBhvr>
                                        <p:cTn id="574" dur="1" fill="hold">
                                          <p:stCondLst>
                                            <p:cond delay="5999"/>
                                          </p:stCondLst>
                                        </p:cTn>
                                        <p:tgtEl>
                                          <p:spTgt spid="50"/>
                                        </p:tgtEl>
                                        <p:attrNameLst>
                                          <p:attrName>style.visibility</p:attrName>
                                        </p:attrNameLst>
                                      </p:cBhvr>
                                      <p:to>
                                        <p:strVal val="hidden"/>
                                      </p:to>
                                    </p:set>
                                  </p:childTnLst>
                                </p:cTn>
                              </p:par>
                              <p:par>
                                <p:cTn id="575" presetID="2" presetClass="entr" presetSubtype="4" fill="hold" grpId="0" nodeType="withEffect">
                                  <p:stCondLst>
                                    <p:cond delay="0"/>
                                  </p:stCondLst>
                                  <p:childTnLst>
                                    <p:set>
                                      <p:cBhvr>
                                        <p:cTn id="576" dur="1" fill="hold">
                                          <p:stCondLst>
                                            <p:cond delay="0"/>
                                          </p:stCondLst>
                                        </p:cTn>
                                        <p:tgtEl>
                                          <p:spTgt spid="51"/>
                                        </p:tgtEl>
                                        <p:attrNameLst>
                                          <p:attrName>style.visibility</p:attrName>
                                        </p:attrNameLst>
                                      </p:cBhvr>
                                      <p:to>
                                        <p:strVal val="visible"/>
                                      </p:to>
                                    </p:set>
                                    <p:anim calcmode="lin" valueType="num">
                                      <p:cBhvr additive="base">
                                        <p:cTn id="577" dur="4000" fill="hold"/>
                                        <p:tgtEl>
                                          <p:spTgt spid="51"/>
                                        </p:tgtEl>
                                        <p:attrNameLst>
                                          <p:attrName>ppt_x</p:attrName>
                                        </p:attrNameLst>
                                      </p:cBhvr>
                                      <p:tavLst>
                                        <p:tav tm="0">
                                          <p:val>
                                            <p:strVal val="#ppt_x"/>
                                          </p:val>
                                        </p:tav>
                                        <p:tav tm="100000">
                                          <p:val>
                                            <p:strVal val="#ppt_x"/>
                                          </p:val>
                                        </p:tav>
                                      </p:tavLst>
                                    </p:anim>
                                    <p:anim calcmode="lin" valueType="num">
                                      <p:cBhvr additive="base">
                                        <p:cTn id="578" dur="4000" fill="hold"/>
                                        <p:tgtEl>
                                          <p:spTgt spid="51"/>
                                        </p:tgtEl>
                                        <p:attrNameLst>
                                          <p:attrName>ppt_y</p:attrName>
                                        </p:attrNameLst>
                                      </p:cBhvr>
                                      <p:tavLst>
                                        <p:tav tm="0">
                                          <p:val>
                                            <p:strVal val="1+#ppt_h/2"/>
                                          </p:val>
                                        </p:tav>
                                        <p:tav tm="100000">
                                          <p:val>
                                            <p:strVal val="#ppt_y"/>
                                          </p:val>
                                        </p:tav>
                                      </p:tavLst>
                                    </p:anim>
                                  </p:childTnLst>
                                </p:cTn>
                              </p:par>
                              <p:par>
                                <p:cTn id="579" presetID="19" presetClass="entr" presetSubtype="10" fill="hold" grpId="1" nodeType="withEffect">
                                  <p:stCondLst>
                                    <p:cond delay="0"/>
                                  </p:stCondLst>
                                  <p:childTnLst>
                                    <p:set>
                                      <p:cBhvr>
                                        <p:cTn id="580" dur="1" fill="hold">
                                          <p:stCondLst>
                                            <p:cond delay="0"/>
                                          </p:stCondLst>
                                        </p:cTn>
                                        <p:tgtEl>
                                          <p:spTgt spid="51"/>
                                        </p:tgtEl>
                                        <p:attrNameLst>
                                          <p:attrName>style.visibility</p:attrName>
                                        </p:attrNameLst>
                                      </p:cBhvr>
                                      <p:to>
                                        <p:strVal val="visible"/>
                                      </p:to>
                                    </p:set>
                                    <p:anim calcmode="lin" valueType="num">
                                      <p:cBhvr>
                                        <p:cTn id="581" dur="4000" fill="hold"/>
                                        <p:tgtEl>
                                          <p:spTgt spid="51"/>
                                        </p:tgtEl>
                                        <p:attrNameLst>
                                          <p:attrName>ppt_w</p:attrName>
                                        </p:attrNameLst>
                                      </p:cBhvr>
                                      <p:tavLst>
                                        <p:tav tm="0" fmla="#ppt_w*sin(2.5*pi*$)">
                                          <p:val>
                                            <p:fltVal val="0"/>
                                          </p:val>
                                        </p:tav>
                                        <p:tav tm="100000">
                                          <p:val>
                                            <p:fltVal val="1"/>
                                          </p:val>
                                        </p:tav>
                                      </p:tavLst>
                                    </p:anim>
                                    <p:anim calcmode="lin" valueType="num">
                                      <p:cBhvr>
                                        <p:cTn id="582" dur="4000" fill="hold"/>
                                        <p:tgtEl>
                                          <p:spTgt spid="51"/>
                                        </p:tgtEl>
                                        <p:attrNameLst>
                                          <p:attrName>ppt_h</p:attrName>
                                        </p:attrNameLst>
                                      </p:cBhvr>
                                      <p:tavLst>
                                        <p:tav tm="0">
                                          <p:val>
                                            <p:strVal val="#ppt_h"/>
                                          </p:val>
                                        </p:tav>
                                        <p:tav tm="100000">
                                          <p:val>
                                            <p:strVal val="#ppt_h"/>
                                          </p:val>
                                        </p:tav>
                                      </p:tavLst>
                                    </p:anim>
                                  </p:childTnLst>
                                </p:cTn>
                              </p:par>
                              <p:par>
                                <p:cTn id="583" presetID="2" presetClass="exit" presetSubtype="1" fill="hold" grpId="2" nodeType="withEffect">
                                  <p:stCondLst>
                                    <p:cond delay="0"/>
                                  </p:stCondLst>
                                  <p:childTnLst>
                                    <p:anim calcmode="lin" valueType="num">
                                      <p:cBhvr additive="base">
                                        <p:cTn id="584" dur="4500"/>
                                        <p:tgtEl>
                                          <p:spTgt spid="51"/>
                                        </p:tgtEl>
                                        <p:attrNameLst>
                                          <p:attrName>ppt_x</p:attrName>
                                        </p:attrNameLst>
                                      </p:cBhvr>
                                      <p:tavLst>
                                        <p:tav tm="0">
                                          <p:val>
                                            <p:strVal val="ppt_x"/>
                                          </p:val>
                                        </p:tav>
                                        <p:tav tm="100000">
                                          <p:val>
                                            <p:strVal val="ppt_x"/>
                                          </p:val>
                                        </p:tav>
                                      </p:tavLst>
                                    </p:anim>
                                    <p:anim calcmode="lin" valueType="num">
                                      <p:cBhvr additive="base">
                                        <p:cTn id="585" dur="4500"/>
                                        <p:tgtEl>
                                          <p:spTgt spid="51"/>
                                        </p:tgtEl>
                                        <p:attrNameLst>
                                          <p:attrName>ppt_y</p:attrName>
                                        </p:attrNameLst>
                                      </p:cBhvr>
                                      <p:tavLst>
                                        <p:tav tm="0">
                                          <p:val>
                                            <p:strVal val="ppt_y"/>
                                          </p:val>
                                        </p:tav>
                                        <p:tav tm="100000">
                                          <p:val>
                                            <p:strVal val="0-ppt_h/2"/>
                                          </p:val>
                                        </p:tav>
                                      </p:tavLst>
                                    </p:anim>
                                    <p:set>
                                      <p:cBhvr>
                                        <p:cTn id="586" dur="1" fill="hold">
                                          <p:stCondLst>
                                            <p:cond delay="4499"/>
                                          </p:stCondLst>
                                        </p:cTn>
                                        <p:tgtEl>
                                          <p:spTgt spid="51"/>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51"/>
                                        </p:tgtEl>
                                      </p:cBhvr>
                                    </p:animEffect>
                                    <p:set>
                                      <p:cBhvr>
                                        <p:cTn id="589" dur="1" fill="hold">
                                          <p:stCondLst>
                                            <p:cond delay="5999"/>
                                          </p:stCondLst>
                                        </p:cTn>
                                        <p:tgtEl>
                                          <p:spTgt spid="51"/>
                                        </p:tgtEl>
                                        <p:attrNameLst>
                                          <p:attrName>style.visibility</p:attrName>
                                        </p:attrNameLst>
                                      </p:cBhvr>
                                      <p:to>
                                        <p:strVal val="hidden"/>
                                      </p:to>
                                    </p:set>
                                  </p:childTnLst>
                                </p:cTn>
                              </p:par>
                              <p:par>
                                <p:cTn id="590" presetID="2" presetClass="entr" presetSubtype="4" fill="hold" grpId="0" nodeType="withEffect">
                                  <p:stCondLst>
                                    <p:cond delay="0"/>
                                  </p:stCondLst>
                                  <p:childTnLst>
                                    <p:set>
                                      <p:cBhvr>
                                        <p:cTn id="591" dur="1" fill="hold">
                                          <p:stCondLst>
                                            <p:cond delay="0"/>
                                          </p:stCondLst>
                                        </p:cTn>
                                        <p:tgtEl>
                                          <p:spTgt spid="57"/>
                                        </p:tgtEl>
                                        <p:attrNameLst>
                                          <p:attrName>style.visibility</p:attrName>
                                        </p:attrNameLst>
                                      </p:cBhvr>
                                      <p:to>
                                        <p:strVal val="visible"/>
                                      </p:to>
                                    </p:set>
                                    <p:anim calcmode="lin" valueType="num">
                                      <p:cBhvr additive="base">
                                        <p:cTn id="592" dur="4000" fill="hold"/>
                                        <p:tgtEl>
                                          <p:spTgt spid="57"/>
                                        </p:tgtEl>
                                        <p:attrNameLst>
                                          <p:attrName>ppt_x</p:attrName>
                                        </p:attrNameLst>
                                      </p:cBhvr>
                                      <p:tavLst>
                                        <p:tav tm="0">
                                          <p:val>
                                            <p:strVal val="#ppt_x"/>
                                          </p:val>
                                        </p:tav>
                                        <p:tav tm="100000">
                                          <p:val>
                                            <p:strVal val="#ppt_x"/>
                                          </p:val>
                                        </p:tav>
                                      </p:tavLst>
                                    </p:anim>
                                    <p:anim calcmode="lin" valueType="num">
                                      <p:cBhvr additive="base">
                                        <p:cTn id="593" dur="4000" fill="hold"/>
                                        <p:tgtEl>
                                          <p:spTgt spid="57"/>
                                        </p:tgtEl>
                                        <p:attrNameLst>
                                          <p:attrName>ppt_y</p:attrName>
                                        </p:attrNameLst>
                                      </p:cBhvr>
                                      <p:tavLst>
                                        <p:tav tm="0">
                                          <p:val>
                                            <p:strVal val="1+#ppt_h/2"/>
                                          </p:val>
                                        </p:tav>
                                        <p:tav tm="100000">
                                          <p:val>
                                            <p:strVal val="#ppt_y"/>
                                          </p:val>
                                        </p:tav>
                                      </p:tavLst>
                                    </p:anim>
                                  </p:childTnLst>
                                </p:cTn>
                              </p:par>
                              <p:par>
                                <p:cTn id="594" presetID="19" presetClass="entr" presetSubtype="10" fill="hold" grpId="1" nodeType="withEffect">
                                  <p:stCondLst>
                                    <p:cond delay="0"/>
                                  </p:stCondLst>
                                  <p:childTnLst>
                                    <p:set>
                                      <p:cBhvr>
                                        <p:cTn id="595" dur="1" fill="hold">
                                          <p:stCondLst>
                                            <p:cond delay="0"/>
                                          </p:stCondLst>
                                        </p:cTn>
                                        <p:tgtEl>
                                          <p:spTgt spid="57"/>
                                        </p:tgtEl>
                                        <p:attrNameLst>
                                          <p:attrName>style.visibility</p:attrName>
                                        </p:attrNameLst>
                                      </p:cBhvr>
                                      <p:to>
                                        <p:strVal val="visible"/>
                                      </p:to>
                                    </p:set>
                                    <p:anim calcmode="lin" valueType="num">
                                      <p:cBhvr>
                                        <p:cTn id="596" dur="4000" fill="hold"/>
                                        <p:tgtEl>
                                          <p:spTgt spid="57"/>
                                        </p:tgtEl>
                                        <p:attrNameLst>
                                          <p:attrName>ppt_w</p:attrName>
                                        </p:attrNameLst>
                                      </p:cBhvr>
                                      <p:tavLst>
                                        <p:tav tm="0" fmla="#ppt_w*sin(2.5*pi*$)">
                                          <p:val>
                                            <p:fltVal val="0"/>
                                          </p:val>
                                        </p:tav>
                                        <p:tav tm="100000">
                                          <p:val>
                                            <p:fltVal val="1"/>
                                          </p:val>
                                        </p:tav>
                                      </p:tavLst>
                                    </p:anim>
                                    <p:anim calcmode="lin" valueType="num">
                                      <p:cBhvr>
                                        <p:cTn id="597" dur="4000" fill="hold"/>
                                        <p:tgtEl>
                                          <p:spTgt spid="57"/>
                                        </p:tgtEl>
                                        <p:attrNameLst>
                                          <p:attrName>ppt_h</p:attrName>
                                        </p:attrNameLst>
                                      </p:cBhvr>
                                      <p:tavLst>
                                        <p:tav tm="0">
                                          <p:val>
                                            <p:strVal val="#ppt_h"/>
                                          </p:val>
                                        </p:tav>
                                        <p:tav tm="100000">
                                          <p:val>
                                            <p:strVal val="#ppt_h"/>
                                          </p:val>
                                        </p:tav>
                                      </p:tavLst>
                                    </p:anim>
                                  </p:childTnLst>
                                </p:cTn>
                              </p:par>
                              <p:par>
                                <p:cTn id="598" presetID="2" presetClass="exit" presetSubtype="1" fill="hold" grpId="2" nodeType="withEffect">
                                  <p:stCondLst>
                                    <p:cond delay="0"/>
                                  </p:stCondLst>
                                  <p:childTnLst>
                                    <p:anim calcmode="lin" valueType="num">
                                      <p:cBhvr additive="base">
                                        <p:cTn id="599" dur="4500"/>
                                        <p:tgtEl>
                                          <p:spTgt spid="57"/>
                                        </p:tgtEl>
                                        <p:attrNameLst>
                                          <p:attrName>ppt_x</p:attrName>
                                        </p:attrNameLst>
                                      </p:cBhvr>
                                      <p:tavLst>
                                        <p:tav tm="0">
                                          <p:val>
                                            <p:strVal val="ppt_x"/>
                                          </p:val>
                                        </p:tav>
                                        <p:tav tm="100000">
                                          <p:val>
                                            <p:strVal val="ppt_x"/>
                                          </p:val>
                                        </p:tav>
                                      </p:tavLst>
                                    </p:anim>
                                    <p:anim calcmode="lin" valueType="num">
                                      <p:cBhvr additive="base">
                                        <p:cTn id="600" dur="4500"/>
                                        <p:tgtEl>
                                          <p:spTgt spid="57"/>
                                        </p:tgtEl>
                                        <p:attrNameLst>
                                          <p:attrName>ppt_y</p:attrName>
                                        </p:attrNameLst>
                                      </p:cBhvr>
                                      <p:tavLst>
                                        <p:tav tm="0">
                                          <p:val>
                                            <p:strVal val="ppt_y"/>
                                          </p:val>
                                        </p:tav>
                                        <p:tav tm="100000">
                                          <p:val>
                                            <p:strVal val="0-ppt_h/2"/>
                                          </p:val>
                                        </p:tav>
                                      </p:tavLst>
                                    </p:anim>
                                    <p:set>
                                      <p:cBhvr>
                                        <p:cTn id="601" dur="1" fill="hold">
                                          <p:stCondLst>
                                            <p:cond delay="4499"/>
                                          </p:stCondLst>
                                        </p:cTn>
                                        <p:tgtEl>
                                          <p:spTgt spid="57"/>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57"/>
                                        </p:tgtEl>
                                      </p:cBhvr>
                                    </p:animEffect>
                                    <p:set>
                                      <p:cBhvr>
                                        <p:cTn id="604" dur="1" fill="hold">
                                          <p:stCondLst>
                                            <p:cond delay="5999"/>
                                          </p:stCondLst>
                                        </p:cTn>
                                        <p:tgtEl>
                                          <p:spTgt spid="57"/>
                                        </p:tgtEl>
                                        <p:attrNameLst>
                                          <p:attrName>style.visibility</p:attrName>
                                        </p:attrNameLst>
                                      </p:cBhvr>
                                      <p:to>
                                        <p:strVal val="hidden"/>
                                      </p:to>
                                    </p:set>
                                  </p:childTnLst>
                                </p:cTn>
                              </p:par>
                              <p:par>
                                <p:cTn id="605" presetID="2" presetClass="entr" presetSubtype="4" fill="hold" grpId="0" nodeType="withEffect">
                                  <p:stCondLst>
                                    <p:cond delay="0"/>
                                  </p:stCondLst>
                                  <p:childTnLst>
                                    <p:set>
                                      <p:cBhvr>
                                        <p:cTn id="606" dur="1" fill="hold">
                                          <p:stCondLst>
                                            <p:cond delay="0"/>
                                          </p:stCondLst>
                                        </p:cTn>
                                        <p:tgtEl>
                                          <p:spTgt spid="58"/>
                                        </p:tgtEl>
                                        <p:attrNameLst>
                                          <p:attrName>style.visibility</p:attrName>
                                        </p:attrNameLst>
                                      </p:cBhvr>
                                      <p:to>
                                        <p:strVal val="visible"/>
                                      </p:to>
                                    </p:set>
                                    <p:anim calcmode="lin" valueType="num">
                                      <p:cBhvr additive="base">
                                        <p:cTn id="607" dur="4000" fill="hold"/>
                                        <p:tgtEl>
                                          <p:spTgt spid="58"/>
                                        </p:tgtEl>
                                        <p:attrNameLst>
                                          <p:attrName>ppt_x</p:attrName>
                                        </p:attrNameLst>
                                      </p:cBhvr>
                                      <p:tavLst>
                                        <p:tav tm="0">
                                          <p:val>
                                            <p:strVal val="#ppt_x"/>
                                          </p:val>
                                        </p:tav>
                                        <p:tav tm="100000">
                                          <p:val>
                                            <p:strVal val="#ppt_x"/>
                                          </p:val>
                                        </p:tav>
                                      </p:tavLst>
                                    </p:anim>
                                    <p:anim calcmode="lin" valueType="num">
                                      <p:cBhvr additive="base">
                                        <p:cTn id="608" dur="4000" fill="hold"/>
                                        <p:tgtEl>
                                          <p:spTgt spid="58"/>
                                        </p:tgtEl>
                                        <p:attrNameLst>
                                          <p:attrName>ppt_y</p:attrName>
                                        </p:attrNameLst>
                                      </p:cBhvr>
                                      <p:tavLst>
                                        <p:tav tm="0">
                                          <p:val>
                                            <p:strVal val="1+#ppt_h/2"/>
                                          </p:val>
                                        </p:tav>
                                        <p:tav tm="100000">
                                          <p:val>
                                            <p:strVal val="#ppt_y"/>
                                          </p:val>
                                        </p:tav>
                                      </p:tavLst>
                                    </p:anim>
                                  </p:childTnLst>
                                </p:cTn>
                              </p:par>
                              <p:par>
                                <p:cTn id="609" presetID="19" presetClass="entr" presetSubtype="10" fill="hold" grpId="1" nodeType="withEffect">
                                  <p:stCondLst>
                                    <p:cond delay="0"/>
                                  </p:stCondLst>
                                  <p:childTnLst>
                                    <p:set>
                                      <p:cBhvr>
                                        <p:cTn id="610" dur="1" fill="hold">
                                          <p:stCondLst>
                                            <p:cond delay="0"/>
                                          </p:stCondLst>
                                        </p:cTn>
                                        <p:tgtEl>
                                          <p:spTgt spid="58"/>
                                        </p:tgtEl>
                                        <p:attrNameLst>
                                          <p:attrName>style.visibility</p:attrName>
                                        </p:attrNameLst>
                                      </p:cBhvr>
                                      <p:to>
                                        <p:strVal val="visible"/>
                                      </p:to>
                                    </p:set>
                                    <p:anim calcmode="lin" valueType="num">
                                      <p:cBhvr>
                                        <p:cTn id="611" dur="4000" fill="hold"/>
                                        <p:tgtEl>
                                          <p:spTgt spid="58"/>
                                        </p:tgtEl>
                                        <p:attrNameLst>
                                          <p:attrName>ppt_w</p:attrName>
                                        </p:attrNameLst>
                                      </p:cBhvr>
                                      <p:tavLst>
                                        <p:tav tm="0" fmla="#ppt_w*sin(2.5*pi*$)">
                                          <p:val>
                                            <p:fltVal val="0"/>
                                          </p:val>
                                        </p:tav>
                                        <p:tav tm="100000">
                                          <p:val>
                                            <p:fltVal val="1"/>
                                          </p:val>
                                        </p:tav>
                                      </p:tavLst>
                                    </p:anim>
                                    <p:anim calcmode="lin" valueType="num">
                                      <p:cBhvr>
                                        <p:cTn id="612" dur="4000" fill="hold"/>
                                        <p:tgtEl>
                                          <p:spTgt spid="58"/>
                                        </p:tgtEl>
                                        <p:attrNameLst>
                                          <p:attrName>ppt_h</p:attrName>
                                        </p:attrNameLst>
                                      </p:cBhvr>
                                      <p:tavLst>
                                        <p:tav tm="0">
                                          <p:val>
                                            <p:strVal val="#ppt_h"/>
                                          </p:val>
                                        </p:tav>
                                        <p:tav tm="100000">
                                          <p:val>
                                            <p:strVal val="#ppt_h"/>
                                          </p:val>
                                        </p:tav>
                                      </p:tavLst>
                                    </p:anim>
                                  </p:childTnLst>
                                </p:cTn>
                              </p:par>
                              <p:par>
                                <p:cTn id="613" presetID="2" presetClass="exit" presetSubtype="1" fill="hold" grpId="2" nodeType="withEffect">
                                  <p:stCondLst>
                                    <p:cond delay="0"/>
                                  </p:stCondLst>
                                  <p:childTnLst>
                                    <p:anim calcmode="lin" valueType="num">
                                      <p:cBhvr additive="base">
                                        <p:cTn id="614" dur="4500"/>
                                        <p:tgtEl>
                                          <p:spTgt spid="58"/>
                                        </p:tgtEl>
                                        <p:attrNameLst>
                                          <p:attrName>ppt_x</p:attrName>
                                        </p:attrNameLst>
                                      </p:cBhvr>
                                      <p:tavLst>
                                        <p:tav tm="0">
                                          <p:val>
                                            <p:strVal val="ppt_x"/>
                                          </p:val>
                                        </p:tav>
                                        <p:tav tm="100000">
                                          <p:val>
                                            <p:strVal val="ppt_x"/>
                                          </p:val>
                                        </p:tav>
                                      </p:tavLst>
                                    </p:anim>
                                    <p:anim calcmode="lin" valueType="num">
                                      <p:cBhvr additive="base">
                                        <p:cTn id="615" dur="4500"/>
                                        <p:tgtEl>
                                          <p:spTgt spid="58"/>
                                        </p:tgtEl>
                                        <p:attrNameLst>
                                          <p:attrName>ppt_y</p:attrName>
                                        </p:attrNameLst>
                                      </p:cBhvr>
                                      <p:tavLst>
                                        <p:tav tm="0">
                                          <p:val>
                                            <p:strVal val="ppt_y"/>
                                          </p:val>
                                        </p:tav>
                                        <p:tav tm="100000">
                                          <p:val>
                                            <p:strVal val="0-ppt_h/2"/>
                                          </p:val>
                                        </p:tav>
                                      </p:tavLst>
                                    </p:anim>
                                    <p:set>
                                      <p:cBhvr>
                                        <p:cTn id="616" dur="1" fill="hold">
                                          <p:stCondLst>
                                            <p:cond delay="4499"/>
                                          </p:stCondLst>
                                        </p:cTn>
                                        <p:tgtEl>
                                          <p:spTgt spid="58"/>
                                        </p:tgtEl>
                                        <p:attrNameLst>
                                          <p:attrName>style.visibility</p:attrName>
                                        </p:attrNameLst>
                                      </p:cBhvr>
                                      <p:to>
                                        <p:strVal val="hidden"/>
                                      </p:to>
                                    </p:set>
                                  </p:childTnLst>
                                </p:cTn>
                              </p:par>
                              <p:par>
                                <p:cTn id="617" presetID="3" presetClass="exit" presetSubtype="10" fill="hold" grpId="3" nodeType="withEffect">
                                  <p:stCondLst>
                                    <p:cond delay="0"/>
                                  </p:stCondLst>
                                  <p:childTnLst>
                                    <p:animEffect transition="out" filter="blinds(horizontal)">
                                      <p:cBhvr>
                                        <p:cTn id="618" dur="6000"/>
                                        <p:tgtEl>
                                          <p:spTgt spid="58"/>
                                        </p:tgtEl>
                                      </p:cBhvr>
                                    </p:animEffect>
                                    <p:set>
                                      <p:cBhvr>
                                        <p:cTn id="619" dur="1" fill="hold">
                                          <p:stCondLst>
                                            <p:cond delay="5999"/>
                                          </p:stCondLst>
                                        </p:cTn>
                                        <p:tgtEl>
                                          <p:spTgt spid="58"/>
                                        </p:tgtEl>
                                        <p:attrNameLst>
                                          <p:attrName>style.visibility</p:attrName>
                                        </p:attrNameLst>
                                      </p:cBhvr>
                                      <p:to>
                                        <p:strVal val="hidden"/>
                                      </p:to>
                                    </p:set>
                                  </p:childTnLst>
                                </p:cTn>
                              </p:par>
                              <p:par>
                                <p:cTn id="620" presetID="2" presetClass="entr" presetSubtype="4" fill="hold" grpId="0" nodeType="withEffect">
                                  <p:stCondLst>
                                    <p:cond delay="0"/>
                                  </p:stCondLst>
                                  <p:childTnLst>
                                    <p:set>
                                      <p:cBhvr>
                                        <p:cTn id="621" dur="1" fill="hold">
                                          <p:stCondLst>
                                            <p:cond delay="0"/>
                                          </p:stCondLst>
                                        </p:cTn>
                                        <p:tgtEl>
                                          <p:spTgt spid="36"/>
                                        </p:tgtEl>
                                        <p:attrNameLst>
                                          <p:attrName>style.visibility</p:attrName>
                                        </p:attrNameLst>
                                      </p:cBhvr>
                                      <p:to>
                                        <p:strVal val="visible"/>
                                      </p:to>
                                    </p:set>
                                    <p:anim calcmode="lin" valueType="num">
                                      <p:cBhvr additive="base">
                                        <p:cTn id="622" dur="4000" fill="hold"/>
                                        <p:tgtEl>
                                          <p:spTgt spid="36"/>
                                        </p:tgtEl>
                                        <p:attrNameLst>
                                          <p:attrName>ppt_x</p:attrName>
                                        </p:attrNameLst>
                                      </p:cBhvr>
                                      <p:tavLst>
                                        <p:tav tm="0">
                                          <p:val>
                                            <p:strVal val="#ppt_x"/>
                                          </p:val>
                                        </p:tav>
                                        <p:tav tm="100000">
                                          <p:val>
                                            <p:strVal val="#ppt_x"/>
                                          </p:val>
                                        </p:tav>
                                      </p:tavLst>
                                    </p:anim>
                                    <p:anim calcmode="lin" valueType="num">
                                      <p:cBhvr additive="base">
                                        <p:cTn id="623" dur="4000" fill="hold"/>
                                        <p:tgtEl>
                                          <p:spTgt spid="36"/>
                                        </p:tgtEl>
                                        <p:attrNameLst>
                                          <p:attrName>ppt_y</p:attrName>
                                        </p:attrNameLst>
                                      </p:cBhvr>
                                      <p:tavLst>
                                        <p:tav tm="0">
                                          <p:val>
                                            <p:strVal val="1+#ppt_h/2"/>
                                          </p:val>
                                        </p:tav>
                                        <p:tav tm="100000">
                                          <p:val>
                                            <p:strVal val="#ppt_y"/>
                                          </p:val>
                                        </p:tav>
                                      </p:tavLst>
                                    </p:anim>
                                  </p:childTnLst>
                                </p:cTn>
                              </p:par>
                              <p:par>
                                <p:cTn id="624" presetID="19" presetClass="entr" presetSubtype="10" fill="hold" grpId="1" nodeType="withEffect">
                                  <p:stCondLst>
                                    <p:cond delay="0"/>
                                  </p:stCondLst>
                                  <p:childTnLst>
                                    <p:set>
                                      <p:cBhvr>
                                        <p:cTn id="625" dur="1" fill="hold">
                                          <p:stCondLst>
                                            <p:cond delay="0"/>
                                          </p:stCondLst>
                                        </p:cTn>
                                        <p:tgtEl>
                                          <p:spTgt spid="36"/>
                                        </p:tgtEl>
                                        <p:attrNameLst>
                                          <p:attrName>style.visibility</p:attrName>
                                        </p:attrNameLst>
                                      </p:cBhvr>
                                      <p:to>
                                        <p:strVal val="visible"/>
                                      </p:to>
                                    </p:set>
                                    <p:anim calcmode="lin" valueType="num">
                                      <p:cBhvr>
                                        <p:cTn id="626" dur="4000" fill="hold"/>
                                        <p:tgtEl>
                                          <p:spTgt spid="36"/>
                                        </p:tgtEl>
                                        <p:attrNameLst>
                                          <p:attrName>ppt_w</p:attrName>
                                        </p:attrNameLst>
                                      </p:cBhvr>
                                      <p:tavLst>
                                        <p:tav tm="0" fmla="#ppt_w*sin(2.5*pi*$)">
                                          <p:val>
                                            <p:fltVal val="0"/>
                                          </p:val>
                                        </p:tav>
                                        <p:tav tm="100000">
                                          <p:val>
                                            <p:fltVal val="1"/>
                                          </p:val>
                                        </p:tav>
                                      </p:tavLst>
                                    </p:anim>
                                    <p:anim calcmode="lin" valueType="num">
                                      <p:cBhvr>
                                        <p:cTn id="627" dur="4000" fill="hold"/>
                                        <p:tgtEl>
                                          <p:spTgt spid="36"/>
                                        </p:tgtEl>
                                        <p:attrNameLst>
                                          <p:attrName>ppt_h</p:attrName>
                                        </p:attrNameLst>
                                      </p:cBhvr>
                                      <p:tavLst>
                                        <p:tav tm="0">
                                          <p:val>
                                            <p:strVal val="#ppt_h"/>
                                          </p:val>
                                        </p:tav>
                                        <p:tav tm="100000">
                                          <p:val>
                                            <p:strVal val="#ppt_h"/>
                                          </p:val>
                                        </p:tav>
                                      </p:tavLst>
                                    </p:anim>
                                  </p:childTnLst>
                                </p:cTn>
                              </p:par>
                              <p:par>
                                <p:cTn id="628" presetID="2" presetClass="exit" presetSubtype="1" fill="hold" grpId="2" nodeType="withEffect">
                                  <p:stCondLst>
                                    <p:cond delay="0"/>
                                  </p:stCondLst>
                                  <p:childTnLst>
                                    <p:anim calcmode="lin" valueType="num">
                                      <p:cBhvr additive="base">
                                        <p:cTn id="629" dur="4500"/>
                                        <p:tgtEl>
                                          <p:spTgt spid="36"/>
                                        </p:tgtEl>
                                        <p:attrNameLst>
                                          <p:attrName>ppt_x</p:attrName>
                                        </p:attrNameLst>
                                      </p:cBhvr>
                                      <p:tavLst>
                                        <p:tav tm="0">
                                          <p:val>
                                            <p:strVal val="ppt_x"/>
                                          </p:val>
                                        </p:tav>
                                        <p:tav tm="100000">
                                          <p:val>
                                            <p:strVal val="ppt_x"/>
                                          </p:val>
                                        </p:tav>
                                      </p:tavLst>
                                    </p:anim>
                                    <p:anim calcmode="lin" valueType="num">
                                      <p:cBhvr additive="base">
                                        <p:cTn id="630" dur="4500"/>
                                        <p:tgtEl>
                                          <p:spTgt spid="36"/>
                                        </p:tgtEl>
                                        <p:attrNameLst>
                                          <p:attrName>ppt_y</p:attrName>
                                        </p:attrNameLst>
                                      </p:cBhvr>
                                      <p:tavLst>
                                        <p:tav tm="0">
                                          <p:val>
                                            <p:strVal val="ppt_y"/>
                                          </p:val>
                                        </p:tav>
                                        <p:tav tm="100000">
                                          <p:val>
                                            <p:strVal val="0-ppt_h/2"/>
                                          </p:val>
                                        </p:tav>
                                      </p:tavLst>
                                    </p:anim>
                                    <p:set>
                                      <p:cBhvr>
                                        <p:cTn id="631" dur="1" fill="hold">
                                          <p:stCondLst>
                                            <p:cond delay="4499"/>
                                          </p:stCondLst>
                                        </p:cTn>
                                        <p:tgtEl>
                                          <p:spTgt spid="36"/>
                                        </p:tgtEl>
                                        <p:attrNameLst>
                                          <p:attrName>style.visibility</p:attrName>
                                        </p:attrNameLst>
                                      </p:cBhvr>
                                      <p:to>
                                        <p:strVal val="hidden"/>
                                      </p:to>
                                    </p:set>
                                  </p:childTnLst>
                                </p:cTn>
                              </p:par>
                              <p:par>
                                <p:cTn id="632" presetID="3" presetClass="exit" presetSubtype="10" fill="hold" grpId="3" nodeType="withEffect">
                                  <p:stCondLst>
                                    <p:cond delay="0"/>
                                  </p:stCondLst>
                                  <p:childTnLst>
                                    <p:animEffect transition="out" filter="blinds(horizontal)">
                                      <p:cBhvr>
                                        <p:cTn id="633" dur="6000"/>
                                        <p:tgtEl>
                                          <p:spTgt spid="36"/>
                                        </p:tgtEl>
                                      </p:cBhvr>
                                    </p:animEffect>
                                    <p:set>
                                      <p:cBhvr>
                                        <p:cTn id="634" dur="1" fill="hold">
                                          <p:stCondLst>
                                            <p:cond delay="5999"/>
                                          </p:stCondLst>
                                        </p:cTn>
                                        <p:tgtEl>
                                          <p:spTgt spid="36"/>
                                        </p:tgtEl>
                                        <p:attrNameLst>
                                          <p:attrName>style.visibility</p:attrName>
                                        </p:attrNameLst>
                                      </p:cBhvr>
                                      <p:to>
                                        <p:strVal val="hidden"/>
                                      </p:to>
                                    </p:set>
                                  </p:childTnLst>
                                </p:cTn>
                              </p:par>
                              <p:par>
                                <p:cTn id="635" presetID="2" presetClass="entr" presetSubtype="4" fill="hold" grpId="0" nodeType="withEffect">
                                  <p:stCondLst>
                                    <p:cond delay="0"/>
                                  </p:stCondLst>
                                  <p:childTnLst>
                                    <p:set>
                                      <p:cBhvr>
                                        <p:cTn id="636" dur="1" fill="hold">
                                          <p:stCondLst>
                                            <p:cond delay="0"/>
                                          </p:stCondLst>
                                        </p:cTn>
                                        <p:tgtEl>
                                          <p:spTgt spid="37"/>
                                        </p:tgtEl>
                                        <p:attrNameLst>
                                          <p:attrName>style.visibility</p:attrName>
                                        </p:attrNameLst>
                                      </p:cBhvr>
                                      <p:to>
                                        <p:strVal val="visible"/>
                                      </p:to>
                                    </p:set>
                                    <p:anim calcmode="lin" valueType="num">
                                      <p:cBhvr additive="base">
                                        <p:cTn id="637" dur="4000" fill="hold"/>
                                        <p:tgtEl>
                                          <p:spTgt spid="37"/>
                                        </p:tgtEl>
                                        <p:attrNameLst>
                                          <p:attrName>ppt_x</p:attrName>
                                        </p:attrNameLst>
                                      </p:cBhvr>
                                      <p:tavLst>
                                        <p:tav tm="0">
                                          <p:val>
                                            <p:strVal val="#ppt_x"/>
                                          </p:val>
                                        </p:tav>
                                        <p:tav tm="100000">
                                          <p:val>
                                            <p:strVal val="#ppt_x"/>
                                          </p:val>
                                        </p:tav>
                                      </p:tavLst>
                                    </p:anim>
                                    <p:anim calcmode="lin" valueType="num">
                                      <p:cBhvr additive="base">
                                        <p:cTn id="638" dur="4000" fill="hold"/>
                                        <p:tgtEl>
                                          <p:spTgt spid="37"/>
                                        </p:tgtEl>
                                        <p:attrNameLst>
                                          <p:attrName>ppt_y</p:attrName>
                                        </p:attrNameLst>
                                      </p:cBhvr>
                                      <p:tavLst>
                                        <p:tav tm="0">
                                          <p:val>
                                            <p:strVal val="1+#ppt_h/2"/>
                                          </p:val>
                                        </p:tav>
                                        <p:tav tm="100000">
                                          <p:val>
                                            <p:strVal val="#ppt_y"/>
                                          </p:val>
                                        </p:tav>
                                      </p:tavLst>
                                    </p:anim>
                                  </p:childTnLst>
                                </p:cTn>
                              </p:par>
                              <p:par>
                                <p:cTn id="639" presetID="19" presetClass="entr" presetSubtype="10" fill="hold" grpId="1" nodeType="withEffect">
                                  <p:stCondLst>
                                    <p:cond delay="0"/>
                                  </p:stCondLst>
                                  <p:childTnLst>
                                    <p:set>
                                      <p:cBhvr>
                                        <p:cTn id="640" dur="1" fill="hold">
                                          <p:stCondLst>
                                            <p:cond delay="0"/>
                                          </p:stCondLst>
                                        </p:cTn>
                                        <p:tgtEl>
                                          <p:spTgt spid="37"/>
                                        </p:tgtEl>
                                        <p:attrNameLst>
                                          <p:attrName>style.visibility</p:attrName>
                                        </p:attrNameLst>
                                      </p:cBhvr>
                                      <p:to>
                                        <p:strVal val="visible"/>
                                      </p:to>
                                    </p:set>
                                    <p:anim calcmode="lin" valueType="num">
                                      <p:cBhvr>
                                        <p:cTn id="641" dur="4000" fill="hold"/>
                                        <p:tgtEl>
                                          <p:spTgt spid="37"/>
                                        </p:tgtEl>
                                        <p:attrNameLst>
                                          <p:attrName>ppt_w</p:attrName>
                                        </p:attrNameLst>
                                      </p:cBhvr>
                                      <p:tavLst>
                                        <p:tav tm="0" fmla="#ppt_w*sin(2.5*pi*$)">
                                          <p:val>
                                            <p:fltVal val="0"/>
                                          </p:val>
                                        </p:tav>
                                        <p:tav tm="100000">
                                          <p:val>
                                            <p:fltVal val="1"/>
                                          </p:val>
                                        </p:tav>
                                      </p:tavLst>
                                    </p:anim>
                                    <p:anim calcmode="lin" valueType="num">
                                      <p:cBhvr>
                                        <p:cTn id="642" dur="4000" fill="hold"/>
                                        <p:tgtEl>
                                          <p:spTgt spid="37"/>
                                        </p:tgtEl>
                                        <p:attrNameLst>
                                          <p:attrName>ppt_h</p:attrName>
                                        </p:attrNameLst>
                                      </p:cBhvr>
                                      <p:tavLst>
                                        <p:tav tm="0">
                                          <p:val>
                                            <p:strVal val="#ppt_h"/>
                                          </p:val>
                                        </p:tav>
                                        <p:tav tm="100000">
                                          <p:val>
                                            <p:strVal val="#ppt_h"/>
                                          </p:val>
                                        </p:tav>
                                      </p:tavLst>
                                    </p:anim>
                                  </p:childTnLst>
                                </p:cTn>
                              </p:par>
                              <p:par>
                                <p:cTn id="643" presetID="2" presetClass="exit" presetSubtype="1" fill="hold" grpId="2" nodeType="withEffect">
                                  <p:stCondLst>
                                    <p:cond delay="0"/>
                                  </p:stCondLst>
                                  <p:childTnLst>
                                    <p:anim calcmode="lin" valueType="num">
                                      <p:cBhvr additive="base">
                                        <p:cTn id="644" dur="4500"/>
                                        <p:tgtEl>
                                          <p:spTgt spid="37"/>
                                        </p:tgtEl>
                                        <p:attrNameLst>
                                          <p:attrName>ppt_x</p:attrName>
                                        </p:attrNameLst>
                                      </p:cBhvr>
                                      <p:tavLst>
                                        <p:tav tm="0">
                                          <p:val>
                                            <p:strVal val="ppt_x"/>
                                          </p:val>
                                        </p:tav>
                                        <p:tav tm="100000">
                                          <p:val>
                                            <p:strVal val="ppt_x"/>
                                          </p:val>
                                        </p:tav>
                                      </p:tavLst>
                                    </p:anim>
                                    <p:anim calcmode="lin" valueType="num">
                                      <p:cBhvr additive="base">
                                        <p:cTn id="645" dur="4500"/>
                                        <p:tgtEl>
                                          <p:spTgt spid="37"/>
                                        </p:tgtEl>
                                        <p:attrNameLst>
                                          <p:attrName>ppt_y</p:attrName>
                                        </p:attrNameLst>
                                      </p:cBhvr>
                                      <p:tavLst>
                                        <p:tav tm="0">
                                          <p:val>
                                            <p:strVal val="ppt_y"/>
                                          </p:val>
                                        </p:tav>
                                        <p:tav tm="100000">
                                          <p:val>
                                            <p:strVal val="0-ppt_h/2"/>
                                          </p:val>
                                        </p:tav>
                                      </p:tavLst>
                                    </p:anim>
                                    <p:set>
                                      <p:cBhvr>
                                        <p:cTn id="646" dur="1" fill="hold">
                                          <p:stCondLst>
                                            <p:cond delay="4499"/>
                                          </p:stCondLst>
                                        </p:cTn>
                                        <p:tgtEl>
                                          <p:spTgt spid="37"/>
                                        </p:tgtEl>
                                        <p:attrNameLst>
                                          <p:attrName>style.visibility</p:attrName>
                                        </p:attrNameLst>
                                      </p:cBhvr>
                                      <p:to>
                                        <p:strVal val="hidden"/>
                                      </p:to>
                                    </p:set>
                                  </p:childTnLst>
                                </p:cTn>
                              </p:par>
                              <p:par>
                                <p:cTn id="647" presetID="3" presetClass="exit" presetSubtype="10" fill="hold" grpId="3" nodeType="withEffect">
                                  <p:stCondLst>
                                    <p:cond delay="0"/>
                                  </p:stCondLst>
                                  <p:childTnLst>
                                    <p:animEffect transition="out" filter="blinds(horizontal)">
                                      <p:cBhvr>
                                        <p:cTn id="648" dur="6000"/>
                                        <p:tgtEl>
                                          <p:spTgt spid="37"/>
                                        </p:tgtEl>
                                      </p:cBhvr>
                                    </p:animEffect>
                                    <p:set>
                                      <p:cBhvr>
                                        <p:cTn id="649" dur="1" fill="hold">
                                          <p:stCondLst>
                                            <p:cond delay="5999"/>
                                          </p:stCondLst>
                                        </p:cTn>
                                        <p:tgtEl>
                                          <p:spTgt spid="37"/>
                                        </p:tgtEl>
                                        <p:attrNameLst>
                                          <p:attrName>style.visibility</p:attrName>
                                        </p:attrNameLst>
                                      </p:cBhvr>
                                      <p:to>
                                        <p:strVal val="hidden"/>
                                      </p:to>
                                    </p:set>
                                  </p:childTnLst>
                                </p:cTn>
                              </p:par>
                              <p:par>
                                <p:cTn id="650" presetID="2" presetClass="entr" presetSubtype="4" fill="hold" grpId="0" nodeType="withEffect">
                                  <p:stCondLst>
                                    <p:cond delay="0"/>
                                  </p:stCondLst>
                                  <p:childTnLst>
                                    <p:set>
                                      <p:cBhvr>
                                        <p:cTn id="651" dur="1" fill="hold">
                                          <p:stCondLst>
                                            <p:cond delay="0"/>
                                          </p:stCondLst>
                                        </p:cTn>
                                        <p:tgtEl>
                                          <p:spTgt spid="43"/>
                                        </p:tgtEl>
                                        <p:attrNameLst>
                                          <p:attrName>style.visibility</p:attrName>
                                        </p:attrNameLst>
                                      </p:cBhvr>
                                      <p:to>
                                        <p:strVal val="visible"/>
                                      </p:to>
                                    </p:set>
                                    <p:anim calcmode="lin" valueType="num">
                                      <p:cBhvr additive="base">
                                        <p:cTn id="652" dur="4000" fill="hold"/>
                                        <p:tgtEl>
                                          <p:spTgt spid="43"/>
                                        </p:tgtEl>
                                        <p:attrNameLst>
                                          <p:attrName>ppt_x</p:attrName>
                                        </p:attrNameLst>
                                      </p:cBhvr>
                                      <p:tavLst>
                                        <p:tav tm="0">
                                          <p:val>
                                            <p:strVal val="#ppt_x"/>
                                          </p:val>
                                        </p:tav>
                                        <p:tav tm="100000">
                                          <p:val>
                                            <p:strVal val="#ppt_x"/>
                                          </p:val>
                                        </p:tav>
                                      </p:tavLst>
                                    </p:anim>
                                    <p:anim calcmode="lin" valueType="num">
                                      <p:cBhvr additive="base">
                                        <p:cTn id="653" dur="4000" fill="hold"/>
                                        <p:tgtEl>
                                          <p:spTgt spid="43"/>
                                        </p:tgtEl>
                                        <p:attrNameLst>
                                          <p:attrName>ppt_y</p:attrName>
                                        </p:attrNameLst>
                                      </p:cBhvr>
                                      <p:tavLst>
                                        <p:tav tm="0">
                                          <p:val>
                                            <p:strVal val="1+#ppt_h/2"/>
                                          </p:val>
                                        </p:tav>
                                        <p:tav tm="100000">
                                          <p:val>
                                            <p:strVal val="#ppt_y"/>
                                          </p:val>
                                        </p:tav>
                                      </p:tavLst>
                                    </p:anim>
                                  </p:childTnLst>
                                </p:cTn>
                              </p:par>
                              <p:par>
                                <p:cTn id="654" presetID="19" presetClass="entr" presetSubtype="10" fill="hold" grpId="1" nodeType="withEffect">
                                  <p:stCondLst>
                                    <p:cond delay="0"/>
                                  </p:stCondLst>
                                  <p:childTnLst>
                                    <p:set>
                                      <p:cBhvr>
                                        <p:cTn id="655" dur="1" fill="hold">
                                          <p:stCondLst>
                                            <p:cond delay="0"/>
                                          </p:stCondLst>
                                        </p:cTn>
                                        <p:tgtEl>
                                          <p:spTgt spid="43"/>
                                        </p:tgtEl>
                                        <p:attrNameLst>
                                          <p:attrName>style.visibility</p:attrName>
                                        </p:attrNameLst>
                                      </p:cBhvr>
                                      <p:to>
                                        <p:strVal val="visible"/>
                                      </p:to>
                                    </p:set>
                                    <p:anim calcmode="lin" valueType="num">
                                      <p:cBhvr>
                                        <p:cTn id="656" dur="4000" fill="hold"/>
                                        <p:tgtEl>
                                          <p:spTgt spid="43"/>
                                        </p:tgtEl>
                                        <p:attrNameLst>
                                          <p:attrName>ppt_w</p:attrName>
                                        </p:attrNameLst>
                                      </p:cBhvr>
                                      <p:tavLst>
                                        <p:tav tm="0" fmla="#ppt_w*sin(2.5*pi*$)">
                                          <p:val>
                                            <p:fltVal val="0"/>
                                          </p:val>
                                        </p:tav>
                                        <p:tav tm="100000">
                                          <p:val>
                                            <p:fltVal val="1"/>
                                          </p:val>
                                        </p:tav>
                                      </p:tavLst>
                                    </p:anim>
                                    <p:anim calcmode="lin" valueType="num">
                                      <p:cBhvr>
                                        <p:cTn id="657" dur="4000" fill="hold"/>
                                        <p:tgtEl>
                                          <p:spTgt spid="43"/>
                                        </p:tgtEl>
                                        <p:attrNameLst>
                                          <p:attrName>ppt_h</p:attrName>
                                        </p:attrNameLst>
                                      </p:cBhvr>
                                      <p:tavLst>
                                        <p:tav tm="0">
                                          <p:val>
                                            <p:strVal val="#ppt_h"/>
                                          </p:val>
                                        </p:tav>
                                        <p:tav tm="100000">
                                          <p:val>
                                            <p:strVal val="#ppt_h"/>
                                          </p:val>
                                        </p:tav>
                                      </p:tavLst>
                                    </p:anim>
                                  </p:childTnLst>
                                </p:cTn>
                              </p:par>
                              <p:par>
                                <p:cTn id="658" presetID="2" presetClass="exit" presetSubtype="1" fill="hold" grpId="2" nodeType="withEffect">
                                  <p:stCondLst>
                                    <p:cond delay="0"/>
                                  </p:stCondLst>
                                  <p:childTnLst>
                                    <p:anim calcmode="lin" valueType="num">
                                      <p:cBhvr additive="base">
                                        <p:cTn id="659" dur="4500"/>
                                        <p:tgtEl>
                                          <p:spTgt spid="43"/>
                                        </p:tgtEl>
                                        <p:attrNameLst>
                                          <p:attrName>ppt_x</p:attrName>
                                        </p:attrNameLst>
                                      </p:cBhvr>
                                      <p:tavLst>
                                        <p:tav tm="0">
                                          <p:val>
                                            <p:strVal val="ppt_x"/>
                                          </p:val>
                                        </p:tav>
                                        <p:tav tm="100000">
                                          <p:val>
                                            <p:strVal val="ppt_x"/>
                                          </p:val>
                                        </p:tav>
                                      </p:tavLst>
                                    </p:anim>
                                    <p:anim calcmode="lin" valueType="num">
                                      <p:cBhvr additive="base">
                                        <p:cTn id="660" dur="4500"/>
                                        <p:tgtEl>
                                          <p:spTgt spid="43"/>
                                        </p:tgtEl>
                                        <p:attrNameLst>
                                          <p:attrName>ppt_y</p:attrName>
                                        </p:attrNameLst>
                                      </p:cBhvr>
                                      <p:tavLst>
                                        <p:tav tm="0">
                                          <p:val>
                                            <p:strVal val="ppt_y"/>
                                          </p:val>
                                        </p:tav>
                                        <p:tav tm="100000">
                                          <p:val>
                                            <p:strVal val="0-ppt_h/2"/>
                                          </p:val>
                                        </p:tav>
                                      </p:tavLst>
                                    </p:anim>
                                    <p:set>
                                      <p:cBhvr>
                                        <p:cTn id="661" dur="1" fill="hold">
                                          <p:stCondLst>
                                            <p:cond delay="4499"/>
                                          </p:stCondLst>
                                        </p:cTn>
                                        <p:tgtEl>
                                          <p:spTgt spid="43"/>
                                        </p:tgtEl>
                                        <p:attrNameLst>
                                          <p:attrName>style.visibility</p:attrName>
                                        </p:attrNameLst>
                                      </p:cBhvr>
                                      <p:to>
                                        <p:strVal val="hidden"/>
                                      </p:to>
                                    </p:set>
                                  </p:childTnLst>
                                </p:cTn>
                              </p:par>
                              <p:par>
                                <p:cTn id="662" presetID="3" presetClass="exit" presetSubtype="10" fill="hold" grpId="3" nodeType="withEffect">
                                  <p:stCondLst>
                                    <p:cond delay="0"/>
                                  </p:stCondLst>
                                  <p:childTnLst>
                                    <p:animEffect transition="out" filter="blinds(horizontal)">
                                      <p:cBhvr>
                                        <p:cTn id="663" dur="6000"/>
                                        <p:tgtEl>
                                          <p:spTgt spid="43"/>
                                        </p:tgtEl>
                                      </p:cBhvr>
                                    </p:animEffect>
                                    <p:set>
                                      <p:cBhvr>
                                        <p:cTn id="664" dur="1" fill="hold">
                                          <p:stCondLst>
                                            <p:cond delay="5999"/>
                                          </p:stCondLst>
                                        </p:cTn>
                                        <p:tgtEl>
                                          <p:spTgt spid="43"/>
                                        </p:tgtEl>
                                        <p:attrNameLst>
                                          <p:attrName>style.visibility</p:attrName>
                                        </p:attrNameLst>
                                      </p:cBhvr>
                                      <p:to>
                                        <p:strVal val="hidden"/>
                                      </p:to>
                                    </p:set>
                                  </p:childTnLst>
                                </p:cTn>
                              </p:par>
                              <p:par>
                                <p:cTn id="665" presetID="2" presetClass="entr" presetSubtype="4" fill="hold" grpId="0" nodeType="withEffect">
                                  <p:stCondLst>
                                    <p:cond delay="0"/>
                                  </p:stCondLst>
                                  <p:childTnLst>
                                    <p:set>
                                      <p:cBhvr>
                                        <p:cTn id="666" dur="1" fill="hold">
                                          <p:stCondLst>
                                            <p:cond delay="0"/>
                                          </p:stCondLst>
                                        </p:cTn>
                                        <p:tgtEl>
                                          <p:spTgt spid="44"/>
                                        </p:tgtEl>
                                        <p:attrNameLst>
                                          <p:attrName>style.visibility</p:attrName>
                                        </p:attrNameLst>
                                      </p:cBhvr>
                                      <p:to>
                                        <p:strVal val="visible"/>
                                      </p:to>
                                    </p:set>
                                    <p:anim calcmode="lin" valueType="num">
                                      <p:cBhvr additive="base">
                                        <p:cTn id="667" dur="4000" fill="hold"/>
                                        <p:tgtEl>
                                          <p:spTgt spid="44"/>
                                        </p:tgtEl>
                                        <p:attrNameLst>
                                          <p:attrName>ppt_x</p:attrName>
                                        </p:attrNameLst>
                                      </p:cBhvr>
                                      <p:tavLst>
                                        <p:tav tm="0">
                                          <p:val>
                                            <p:strVal val="#ppt_x"/>
                                          </p:val>
                                        </p:tav>
                                        <p:tav tm="100000">
                                          <p:val>
                                            <p:strVal val="#ppt_x"/>
                                          </p:val>
                                        </p:tav>
                                      </p:tavLst>
                                    </p:anim>
                                    <p:anim calcmode="lin" valueType="num">
                                      <p:cBhvr additive="base">
                                        <p:cTn id="668" dur="4000" fill="hold"/>
                                        <p:tgtEl>
                                          <p:spTgt spid="44"/>
                                        </p:tgtEl>
                                        <p:attrNameLst>
                                          <p:attrName>ppt_y</p:attrName>
                                        </p:attrNameLst>
                                      </p:cBhvr>
                                      <p:tavLst>
                                        <p:tav tm="0">
                                          <p:val>
                                            <p:strVal val="1+#ppt_h/2"/>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44"/>
                                        </p:tgtEl>
                                        <p:attrNameLst>
                                          <p:attrName>style.visibility</p:attrName>
                                        </p:attrNameLst>
                                      </p:cBhvr>
                                      <p:to>
                                        <p:strVal val="visible"/>
                                      </p:to>
                                    </p:set>
                                    <p:anim calcmode="lin" valueType="num">
                                      <p:cBhvr>
                                        <p:cTn id="671" dur="4000" fill="hold"/>
                                        <p:tgtEl>
                                          <p:spTgt spid="44"/>
                                        </p:tgtEl>
                                        <p:attrNameLst>
                                          <p:attrName>ppt_w</p:attrName>
                                        </p:attrNameLst>
                                      </p:cBhvr>
                                      <p:tavLst>
                                        <p:tav tm="0" fmla="#ppt_w*sin(2.5*pi*$)">
                                          <p:val>
                                            <p:fltVal val="0"/>
                                          </p:val>
                                        </p:tav>
                                        <p:tav tm="100000">
                                          <p:val>
                                            <p:fltVal val="1"/>
                                          </p:val>
                                        </p:tav>
                                      </p:tavLst>
                                    </p:anim>
                                    <p:anim calcmode="lin" valueType="num">
                                      <p:cBhvr>
                                        <p:cTn id="672" dur="4000" fill="hold"/>
                                        <p:tgtEl>
                                          <p:spTgt spid="44"/>
                                        </p:tgtEl>
                                        <p:attrNameLst>
                                          <p:attrName>ppt_h</p:attrName>
                                        </p:attrNameLst>
                                      </p:cBhvr>
                                      <p:tavLst>
                                        <p:tav tm="0">
                                          <p:val>
                                            <p:strVal val="#ppt_h"/>
                                          </p:val>
                                        </p:tav>
                                        <p:tav tm="100000">
                                          <p:val>
                                            <p:strVal val="#ppt_h"/>
                                          </p:val>
                                        </p:tav>
                                      </p:tavLst>
                                    </p:anim>
                                  </p:childTnLst>
                                </p:cTn>
                              </p:par>
                              <p:par>
                                <p:cTn id="673" presetID="2" presetClass="exit" presetSubtype="1" fill="hold" grpId="2" nodeType="withEffect">
                                  <p:stCondLst>
                                    <p:cond delay="0"/>
                                  </p:stCondLst>
                                  <p:childTnLst>
                                    <p:anim calcmode="lin" valueType="num">
                                      <p:cBhvr additive="base">
                                        <p:cTn id="674" dur="4500"/>
                                        <p:tgtEl>
                                          <p:spTgt spid="44"/>
                                        </p:tgtEl>
                                        <p:attrNameLst>
                                          <p:attrName>ppt_x</p:attrName>
                                        </p:attrNameLst>
                                      </p:cBhvr>
                                      <p:tavLst>
                                        <p:tav tm="0">
                                          <p:val>
                                            <p:strVal val="ppt_x"/>
                                          </p:val>
                                        </p:tav>
                                        <p:tav tm="100000">
                                          <p:val>
                                            <p:strVal val="ppt_x"/>
                                          </p:val>
                                        </p:tav>
                                      </p:tavLst>
                                    </p:anim>
                                    <p:anim calcmode="lin" valueType="num">
                                      <p:cBhvr additive="base">
                                        <p:cTn id="675" dur="4500"/>
                                        <p:tgtEl>
                                          <p:spTgt spid="44"/>
                                        </p:tgtEl>
                                        <p:attrNameLst>
                                          <p:attrName>ppt_y</p:attrName>
                                        </p:attrNameLst>
                                      </p:cBhvr>
                                      <p:tavLst>
                                        <p:tav tm="0">
                                          <p:val>
                                            <p:strVal val="ppt_y"/>
                                          </p:val>
                                        </p:tav>
                                        <p:tav tm="100000">
                                          <p:val>
                                            <p:strVal val="0-ppt_h/2"/>
                                          </p:val>
                                        </p:tav>
                                      </p:tavLst>
                                    </p:anim>
                                    <p:set>
                                      <p:cBhvr>
                                        <p:cTn id="676" dur="1" fill="hold">
                                          <p:stCondLst>
                                            <p:cond delay="4499"/>
                                          </p:stCondLst>
                                        </p:cTn>
                                        <p:tgtEl>
                                          <p:spTgt spid="44"/>
                                        </p:tgtEl>
                                        <p:attrNameLst>
                                          <p:attrName>style.visibility</p:attrName>
                                        </p:attrNameLst>
                                      </p:cBhvr>
                                      <p:to>
                                        <p:strVal val="hidden"/>
                                      </p:to>
                                    </p:set>
                                  </p:childTnLst>
                                </p:cTn>
                              </p:par>
                              <p:par>
                                <p:cTn id="677" presetID="3" presetClass="exit" presetSubtype="10" fill="hold" grpId="3" nodeType="withEffect">
                                  <p:stCondLst>
                                    <p:cond delay="0"/>
                                  </p:stCondLst>
                                  <p:childTnLst>
                                    <p:animEffect transition="out" filter="blinds(horizontal)">
                                      <p:cBhvr>
                                        <p:cTn id="678" dur="6000"/>
                                        <p:tgtEl>
                                          <p:spTgt spid="44"/>
                                        </p:tgtEl>
                                      </p:cBhvr>
                                    </p:animEffect>
                                    <p:set>
                                      <p:cBhvr>
                                        <p:cTn id="679" dur="1" fill="hold">
                                          <p:stCondLst>
                                            <p:cond delay="5999"/>
                                          </p:stCondLst>
                                        </p:cTn>
                                        <p:tgtEl>
                                          <p:spTgt spid="44"/>
                                        </p:tgtEl>
                                        <p:attrNameLst>
                                          <p:attrName>style.visibility</p:attrName>
                                        </p:attrNameLst>
                                      </p:cBhvr>
                                      <p:to>
                                        <p:strVal val="hidden"/>
                                      </p:to>
                                    </p:set>
                                  </p:childTnLst>
                                </p:cTn>
                              </p:par>
                              <p:par>
                                <p:cTn id="680" presetID="2" presetClass="entr" presetSubtype="4" fill="hold" grpId="0" nodeType="withEffect">
                                  <p:stCondLst>
                                    <p:cond delay="0"/>
                                  </p:stCondLst>
                                  <p:childTnLst>
                                    <p:set>
                                      <p:cBhvr>
                                        <p:cTn id="681" dur="1" fill="hold">
                                          <p:stCondLst>
                                            <p:cond delay="0"/>
                                          </p:stCondLst>
                                        </p:cTn>
                                        <p:tgtEl>
                                          <p:spTgt spid="4"/>
                                        </p:tgtEl>
                                        <p:attrNameLst>
                                          <p:attrName>style.visibility</p:attrName>
                                        </p:attrNameLst>
                                      </p:cBhvr>
                                      <p:to>
                                        <p:strVal val="visible"/>
                                      </p:to>
                                    </p:set>
                                    <p:anim calcmode="lin" valueType="num">
                                      <p:cBhvr additive="base">
                                        <p:cTn id="682" dur="4000" fill="hold"/>
                                        <p:tgtEl>
                                          <p:spTgt spid="4"/>
                                        </p:tgtEl>
                                        <p:attrNameLst>
                                          <p:attrName>ppt_x</p:attrName>
                                        </p:attrNameLst>
                                      </p:cBhvr>
                                      <p:tavLst>
                                        <p:tav tm="0">
                                          <p:val>
                                            <p:strVal val="#ppt_x"/>
                                          </p:val>
                                        </p:tav>
                                        <p:tav tm="100000">
                                          <p:val>
                                            <p:strVal val="#ppt_x"/>
                                          </p:val>
                                        </p:tav>
                                      </p:tavLst>
                                    </p:anim>
                                    <p:anim calcmode="lin" valueType="num">
                                      <p:cBhvr additive="base">
                                        <p:cTn id="683" dur="4000" fill="hold"/>
                                        <p:tgtEl>
                                          <p:spTgt spid="4"/>
                                        </p:tgtEl>
                                        <p:attrNameLst>
                                          <p:attrName>ppt_y</p:attrName>
                                        </p:attrNameLst>
                                      </p:cBhvr>
                                      <p:tavLst>
                                        <p:tav tm="0">
                                          <p:val>
                                            <p:strVal val="1+#ppt_h/2"/>
                                          </p:val>
                                        </p:tav>
                                        <p:tav tm="100000">
                                          <p:val>
                                            <p:strVal val="#ppt_y"/>
                                          </p:val>
                                        </p:tav>
                                      </p:tavLst>
                                    </p:anim>
                                  </p:childTnLst>
                                </p:cTn>
                              </p:par>
                              <p:par>
                                <p:cTn id="684" presetID="19" presetClass="entr" presetSubtype="10" fill="hold" grpId="1" nodeType="withEffect">
                                  <p:stCondLst>
                                    <p:cond delay="0"/>
                                  </p:stCondLst>
                                  <p:childTnLst>
                                    <p:set>
                                      <p:cBhvr>
                                        <p:cTn id="685" dur="1" fill="hold">
                                          <p:stCondLst>
                                            <p:cond delay="0"/>
                                          </p:stCondLst>
                                        </p:cTn>
                                        <p:tgtEl>
                                          <p:spTgt spid="4"/>
                                        </p:tgtEl>
                                        <p:attrNameLst>
                                          <p:attrName>style.visibility</p:attrName>
                                        </p:attrNameLst>
                                      </p:cBhvr>
                                      <p:to>
                                        <p:strVal val="visible"/>
                                      </p:to>
                                    </p:set>
                                    <p:anim calcmode="lin" valueType="num">
                                      <p:cBhvr>
                                        <p:cTn id="686" dur="4000" fill="hold"/>
                                        <p:tgtEl>
                                          <p:spTgt spid="4"/>
                                        </p:tgtEl>
                                        <p:attrNameLst>
                                          <p:attrName>ppt_w</p:attrName>
                                        </p:attrNameLst>
                                      </p:cBhvr>
                                      <p:tavLst>
                                        <p:tav tm="0" fmla="#ppt_w*sin(2.5*pi*$)">
                                          <p:val>
                                            <p:fltVal val="0"/>
                                          </p:val>
                                        </p:tav>
                                        <p:tav tm="100000">
                                          <p:val>
                                            <p:fltVal val="1"/>
                                          </p:val>
                                        </p:tav>
                                      </p:tavLst>
                                    </p:anim>
                                    <p:anim calcmode="lin" valueType="num">
                                      <p:cBhvr>
                                        <p:cTn id="687" dur="4000" fill="hold"/>
                                        <p:tgtEl>
                                          <p:spTgt spid="4"/>
                                        </p:tgtEl>
                                        <p:attrNameLst>
                                          <p:attrName>ppt_h</p:attrName>
                                        </p:attrNameLst>
                                      </p:cBhvr>
                                      <p:tavLst>
                                        <p:tav tm="0">
                                          <p:val>
                                            <p:strVal val="#ppt_h"/>
                                          </p:val>
                                        </p:tav>
                                        <p:tav tm="100000">
                                          <p:val>
                                            <p:strVal val="#ppt_h"/>
                                          </p:val>
                                        </p:tav>
                                      </p:tavLst>
                                    </p:anim>
                                  </p:childTnLst>
                                </p:cTn>
                              </p:par>
                              <p:par>
                                <p:cTn id="688" presetID="2" presetClass="exit" presetSubtype="1" fill="hold" grpId="2" nodeType="withEffect">
                                  <p:stCondLst>
                                    <p:cond delay="0"/>
                                  </p:stCondLst>
                                  <p:childTnLst>
                                    <p:anim calcmode="lin" valueType="num">
                                      <p:cBhvr additive="base">
                                        <p:cTn id="689" dur="4500"/>
                                        <p:tgtEl>
                                          <p:spTgt spid="4"/>
                                        </p:tgtEl>
                                        <p:attrNameLst>
                                          <p:attrName>ppt_x</p:attrName>
                                        </p:attrNameLst>
                                      </p:cBhvr>
                                      <p:tavLst>
                                        <p:tav tm="0">
                                          <p:val>
                                            <p:strVal val="ppt_x"/>
                                          </p:val>
                                        </p:tav>
                                        <p:tav tm="100000">
                                          <p:val>
                                            <p:strVal val="ppt_x"/>
                                          </p:val>
                                        </p:tav>
                                      </p:tavLst>
                                    </p:anim>
                                    <p:anim calcmode="lin" valueType="num">
                                      <p:cBhvr additive="base">
                                        <p:cTn id="690" dur="4500"/>
                                        <p:tgtEl>
                                          <p:spTgt spid="4"/>
                                        </p:tgtEl>
                                        <p:attrNameLst>
                                          <p:attrName>ppt_y</p:attrName>
                                        </p:attrNameLst>
                                      </p:cBhvr>
                                      <p:tavLst>
                                        <p:tav tm="0">
                                          <p:val>
                                            <p:strVal val="ppt_y"/>
                                          </p:val>
                                        </p:tav>
                                        <p:tav tm="100000">
                                          <p:val>
                                            <p:strVal val="0-ppt_h/2"/>
                                          </p:val>
                                        </p:tav>
                                      </p:tavLst>
                                    </p:anim>
                                    <p:set>
                                      <p:cBhvr>
                                        <p:cTn id="691" dur="1" fill="hold">
                                          <p:stCondLst>
                                            <p:cond delay="4499"/>
                                          </p:stCondLst>
                                        </p:cTn>
                                        <p:tgtEl>
                                          <p:spTgt spid="4"/>
                                        </p:tgtEl>
                                        <p:attrNameLst>
                                          <p:attrName>style.visibility</p:attrName>
                                        </p:attrNameLst>
                                      </p:cBhvr>
                                      <p:to>
                                        <p:strVal val="hidden"/>
                                      </p:to>
                                    </p:set>
                                  </p:childTnLst>
                                </p:cTn>
                              </p:par>
                              <p:par>
                                <p:cTn id="692" presetID="3" presetClass="exit" presetSubtype="10" fill="hold" grpId="3" nodeType="withEffect">
                                  <p:stCondLst>
                                    <p:cond delay="0"/>
                                  </p:stCondLst>
                                  <p:childTnLst>
                                    <p:animEffect transition="out" filter="blinds(horizontal)">
                                      <p:cBhvr>
                                        <p:cTn id="693" dur="6000"/>
                                        <p:tgtEl>
                                          <p:spTgt spid="4"/>
                                        </p:tgtEl>
                                      </p:cBhvr>
                                    </p:animEffect>
                                    <p:set>
                                      <p:cBhvr>
                                        <p:cTn id="694" dur="1" fill="hold">
                                          <p:stCondLst>
                                            <p:cond delay="5999"/>
                                          </p:stCondLst>
                                        </p:cTn>
                                        <p:tgtEl>
                                          <p:spTgt spid="4"/>
                                        </p:tgtEl>
                                        <p:attrNameLst>
                                          <p:attrName>style.visibility</p:attrName>
                                        </p:attrNameLst>
                                      </p:cBhvr>
                                      <p:to>
                                        <p:strVal val="hidden"/>
                                      </p:to>
                                    </p:set>
                                  </p:childTnLst>
                                </p:cTn>
                              </p:par>
                              <p:par>
                                <p:cTn id="695" presetID="2" presetClass="entr" presetSubtype="4" fill="hold" grpId="0" nodeType="withEffect">
                                  <p:stCondLst>
                                    <p:cond delay="0"/>
                                  </p:stCondLst>
                                  <p:childTnLst>
                                    <p:set>
                                      <p:cBhvr>
                                        <p:cTn id="696" dur="1" fill="hold">
                                          <p:stCondLst>
                                            <p:cond delay="0"/>
                                          </p:stCondLst>
                                        </p:cTn>
                                        <p:tgtEl>
                                          <p:spTgt spid="5"/>
                                        </p:tgtEl>
                                        <p:attrNameLst>
                                          <p:attrName>style.visibility</p:attrName>
                                        </p:attrNameLst>
                                      </p:cBhvr>
                                      <p:to>
                                        <p:strVal val="visible"/>
                                      </p:to>
                                    </p:set>
                                    <p:anim calcmode="lin" valueType="num">
                                      <p:cBhvr additive="base">
                                        <p:cTn id="697" dur="4000" fill="hold"/>
                                        <p:tgtEl>
                                          <p:spTgt spid="5"/>
                                        </p:tgtEl>
                                        <p:attrNameLst>
                                          <p:attrName>ppt_x</p:attrName>
                                        </p:attrNameLst>
                                      </p:cBhvr>
                                      <p:tavLst>
                                        <p:tav tm="0">
                                          <p:val>
                                            <p:strVal val="#ppt_x"/>
                                          </p:val>
                                        </p:tav>
                                        <p:tav tm="100000">
                                          <p:val>
                                            <p:strVal val="#ppt_x"/>
                                          </p:val>
                                        </p:tav>
                                      </p:tavLst>
                                    </p:anim>
                                    <p:anim calcmode="lin" valueType="num">
                                      <p:cBhvr additive="base">
                                        <p:cTn id="698" dur="4000" fill="hold"/>
                                        <p:tgtEl>
                                          <p:spTgt spid="5"/>
                                        </p:tgtEl>
                                        <p:attrNameLst>
                                          <p:attrName>ppt_y</p:attrName>
                                        </p:attrNameLst>
                                      </p:cBhvr>
                                      <p:tavLst>
                                        <p:tav tm="0">
                                          <p:val>
                                            <p:strVal val="1+#ppt_h/2"/>
                                          </p:val>
                                        </p:tav>
                                        <p:tav tm="100000">
                                          <p:val>
                                            <p:strVal val="#ppt_y"/>
                                          </p:val>
                                        </p:tav>
                                      </p:tavLst>
                                    </p:anim>
                                  </p:childTnLst>
                                </p:cTn>
                              </p:par>
                              <p:par>
                                <p:cTn id="699" presetID="19" presetClass="entr" presetSubtype="10" fill="hold" grpId="1" nodeType="withEffect">
                                  <p:stCondLst>
                                    <p:cond delay="0"/>
                                  </p:stCondLst>
                                  <p:childTnLst>
                                    <p:set>
                                      <p:cBhvr>
                                        <p:cTn id="700" dur="1" fill="hold">
                                          <p:stCondLst>
                                            <p:cond delay="0"/>
                                          </p:stCondLst>
                                        </p:cTn>
                                        <p:tgtEl>
                                          <p:spTgt spid="5"/>
                                        </p:tgtEl>
                                        <p:attrNameLst>
                                          <p:attrName>style.visibility</p:attrName>
                                        </p:attrNameLst>
                                      </p:cBhvr>
                                      <p:to>
                                        <p:strVal val="visible"/>
                                      </p:to>
                                    </p:set>
                                    <p:anim calcmode="lin" valueType="num">
                                      <p:cBhvr>
                                        <p:cTn id="701" dur="4000" fill="hold"/>
                                        <p:tgtEl>
                                          <p:spTgt spid="5"/>
                                        </p:tgtEl>
                                        <p:attrNameLst>
                                          <p:attrName>ppt_w</p:attrName>
                                        </p:attrNameLst>
                                      </p:cBhvr>
                                      <p:tavLst>
                                        <p:tav tm="0" fmla="#ppt_w*sin(2.5*pi*$)">
                                          <p:val>
                                            <p:fltVal val="0"/>
                                          </p:val>
                                        </p:tav>
                                        <p:tav tm="100000">
                                          <p:val>
                                            <p:fltVal val="1"/>
                                          </p:val>
                                        </p:tav>
                                      </p:tavLst>
                                    </p:anim>
                                    <p:anim calcmode="lin" valueType="num">
                                      <p:cBhvr>
                                        <p:cTn id="702" dur="4000" fill="hold"/>
                                        <p:tgtEl>
                                          <p:spTgt spid="5"/>
                                        </p:tgtEl>
                                        <p:attrNameLst>
                                          <p:attrName>ppt_h</p:attrName>
                                        </p:attrNameLst>
                                      </p:cBhvr>
                                      <p:tavLst>
                                        <p:tav tm="0">
                                          <p:val>
                                            <p:strVal val="#ppt_h"/>
                                          </p:val>
                                        </p:tav>
                                        <p:tav tm="100000">
                                          <p:val>
                                            <p:strVal val="#ppt_h"/>
                                          </p:val>
                                        </p:tav>
                                      </p:tavLst>
                                    </p:anim>
                                  </p:childTnLst>
                                </p:cTn>
                              </p:par>
                              <p:par>
                                <p:cTn id="703" presetID="2" presetClass="exit" presetSubtype="1" fill="hold" grpId="2" nodeType="withEffect">
                                  <p:stCondLst>
                                    <p:cond delay="0"/>
                                  </p:stCondLst>
                                  <p:childTnLst>
                                    <p:anim calcmode="lin" valueType="num">
                                      <p:cBhvr additive="base">
                                        <p:cTn id="704" dur="4500"/>
                                        <p:tgtEl>
                                          <p:spTgt spid="5"/>
                                        </p:tgtEl>
                                        <p:attrNameLst>
                                          <p:attrName>ppt_x</p:attrName>
                                        </p:attrNameLst>
                                      </p:cBhvr>
                                      <p:tavLst>
                                        <p:tav tm="0">
                                          <p:val>
                                            <p:strVal val="ppt_x"/>
                                          </p:val>
                                        </p:tav>
                                        <p:tav tm="100000">
                                          <p:val>
                                            <p:strVal val="ppt_x"/>
                                          </p:val>
                                        </p:tav>
                                      </p:tavLst>
                                    </p:anim>
                                    <p:anim calcmode="lin" valueType="num">
                                      <p:cBhvr additive="base">
                                        <p:cTn id="705" dur="4500"/>
                                        <p:tgtEl>
                                          <p:spTgt spid="5"/>
                                        </p:tgtEl>
                                        <p:attrNameLst>
                                          <p:attrName>ppt_y</p:attrName>
                                        </p:attrNameLst>
                                      </p:cBhvr>
                                      <p:tavLst>
                                        <p:tav tm="0">
                                          <p:val>
                                            <p:strVal val="ppt_y"/>
                                          </p:val>
                                        </p:tav>
                                        <p:tav tm="100000">
                                          <p:val>
                                            <p:strVal val="0-ppt_h/2"/>
                                          </p:val>
                                        </p:tav>
                                      </p:tavLst>
                                    </p:anim>
                                    <p:set>
                                      <p:cBhvr>
                                        <p:cTn id="706" dur="1" fill="hold">
                                          <p:stCondLst>
                                            <p:cond delay="4499"/>
                                          </p:stCondLst>
                                        </p:cTn>
                                        <p:tgtEl>
                                          <p:spTgt spid="5"/>
                                        </p:tgtEl>
                                        <p:attrNameLst>
                                          <p:attrName>style.visibility</p:attrName>
                                        </p:attrNameLst>
                                      </p:cBhvr>
                                      <p:to>
                                        <p:strVal val="hidden"/>
                                      </p:to>
                                    </p:set>
                                  </p:childTnLst>
                                </p:cTn>
                              </p:par>
                              <p:par>
                                <p:cTn id="707" presetID="3" presetClass="exit" presetSubtype="10" fill="hold" grpId="3" nodeType="withEffect">
                                  <p:stCondLst>
                                    <p:cond delay="0"/>
                                  </p:stCondLst>
                                  <p:childTnLst>
                                    <p:animEffect transition="out" filter="blinds(horizontal)">
                                      <p:cBhvr>
                                        <p:cTn id="708" dur="6000"/>
                                        <p:tgtEl>
                                          <p:spTgt spid="5"/>
                                        </p:tgtEl>
                                      </p:cBhvr>
                                    </p:animEffect>
                                    <p:set>
                                      <p:cBhvr>
                                        <p:cTn id="709" dur="1" fill="hold">
                                          <p:stCondLst>
                                            <p:cond delay="5999"/>
                                          </p:stCondLst>
                                        </p:cTn>
                                        <p:tgtEl>
                                          <p:spTgt spid="5"/>
                                        </p:tgtEl>
                                        <p:attrNameLst>
                                          <p:attrName>style.visibility</p:attrName>
                                        </p:attrNameLst>
                                      </p:cBhvr>
                                      <p:to>
                                        <p:strVal val="hidden"/>
                                      </p:to>
                                    </p:set>
                                  </p:childTnLst>
                                </p:cTn>
                              </p:par>
                              <p:par>
                                <p:cTn id="710" presetID="2" presetClass="entr" presetSubtype="4" fill="hold" grpId="0" nodeType="withEffect">
                                  <p:stCondLst>
                                    <p:cond delay="0"/>
                                  </p:stCondLst>
                                  <p:childTnLst>
                                    <p:set>
                                      <p:cBhvr>
                                        <p:cTn id="711" dur="1" fill="hold">
                                          <p:stCondLst>
                                            <p:cond delay="0"/>
                                          </p:stCondLst>
                                        </p:cTn>
                                        <p:tgtEl>
                                          <p:spTgt spid="53"/>
                                        </p:tgtEl>
                                        <p:attrNameLst>
                                          <p:attrName>style.visibility</p:attrName>
                                        </p:attrNameLst>
                                      </p:cBhvr>
                                      <p:to>
                                        <p:strVal val="visible"/>
                                      </p:to>
                                    </p:set>
                                    <p:anim calcmode="lin" valueType="num">
                                      <p:cBhvr additive="base">
                                        <p:cTn id="712" dur="4000" fill="hold"/>
                                        <p:tgtEl>
                                          <p:spTgt spid="53"/>
                                        </p:tgtEl>
                                        <p:attrNameLst>
                                          <p:attrName>ppt_x</p:attrName>
                                        </p:attrNameLst>
                                      </p:cBhvr>
                                      <p:tavLst>
                                        <p:tav tm="0">
                                          <p:val>
                                            <p:strVal val="#ppt_x"/>
                                          </p:val>
                                        </p:tav>
                                        <p:tav tm="100000">
                                          <p:val>
                                            <p:strVal val="#ppt_x"/>
                                          </p:val>
                                        </p:tav>
                                      </p:tavLst>
                                    </p:anim>
                                    <p:anim calcmode="lin" valueType="num">
                                      <p:cBhvr additive="base">
                                        <p:cTn id="713" dur="4000" fill="hold"/>
                                        <p:tgtEl>
                                          <p:spTgt spid="53"/>
                                        </p:tgtEl>
                                        <p:attrNameLst>
                                          <p:attrName>ppt_y</p:attrName>
                                        </p:attrNameLst>
                                      </p:cBhvr>
                                      <p:tavLst>
                                        <p:tav tm="0">
                                          <p:val>
                                            <p:strVal val="1+#ppt_h/2"/>
                                          </p:val>
                                        </p:tav>
                                        <p:tav tm="100000">
                                          <p:val>
                                            <p:strVal val="#ppt_y"/>
                                          </p:val>
                                        </p:tav>
                                      </p:tavLst>
                                    </p:anim>
                                  </p:childTnLst>
                                </p:cTn>
                              </p:par>
                              <p:par>
                                <p:cTn id="714" presetID="19" presetClass="entr" presetSubtype="10" fill="hold" grpId="1" nodeType="withEffect">
                                  <p:stCondLst>
                                    <p:cond delay="0"/>
                                  </p:stCondLst>
                                  <p:childTnLst>
                                    <p:set>
                                      <p:cBhvr>
                                        <p:cTn id="715" dur="1" fill="hold">
                                          <p:stCondLst>
                                            <p:cond delay="0"/>
                                          </p:stCondLst>
                                        </p:cTn>
                                        <p:tgtEl>
                                          <p:spTgt spid="53"/>
                                        </p:tgtEl>
                                        <p:attrNameLst>
                                          <p:attrName>style.visibility</p:attrName>
                                        </p:attrNameLst>
                                      </p:cBhvr>
                                      <p:to>
                                        <p:strVal val="visible"/>
                                      </p:to>
                                    </p:set>
                                    <p:anim calcmode="lin" valueType="num">
                                      <p:cBhvr>
                                        <p:cTn id="716" dur="4000" fill="hold"/>
                                        <p:tgtEl>
                                          <p:spTgt spid="53"/>
                                        </p:tgtEl>
                                        <p:attrNameLst>
                                          <p:attrName>ppt_w</p:attrName>
                                        </p:attrNameLst>
                                      </p:cBhvr>
                                      <p:tavLst>
                                        <p:tav tm="0" fmla="#ppt_w*sin(2.5*pi*$)">
                                          <p:val>
                                            <p:fltVal val="0"/>
                                          </p:val>
                                        </p:tav>
                                        <p:tav tm="100000">
                                          <p:val>
                                            <p:fltVal val="1"/>
                                          </p:val>
                                        </p:tav>
                                      </p:tavLst>
                                    </p:anim>
                                    <p:anim calcmode="lin" valueType="num">
                                      <p:cBhvr>
                                        <p:cTn id="717" dur="4000" fill="hold"/>
                                        <p:tgtEl>
                                          <p:spTgt spid="53"/>
                                        </p:tgtEl>
                                        <p:attrNameLst>
                                          <p:attrName>ppt_h</p:attrName>
                                        </p:attrNameLst>
                                      </p:cBhvr>
                                      <p:tavLst>
                                        <p:tav tm="0">
                                          <p:val>
                                            <p:strVal val="#ppt_h"/>
                                          </p:val>
                                        </p:tav>
                                        <p:tav tm="100000">
                                          <p:val>
                                            <p:strVal val="#ppt_h"/>
                                          </p:val>
                                        </p:tav>
                                      </p:tavLst>
                                    </p:anim>
                                  </p:childTnLst>
                                </p:cTn>
                              </p:par>
                              <p:par>
                                <p:cTn id="718" presetID="2" presetClass="exit" presetSubtype="1" fill="hold" grpId="2" nodeType="withEffect">
                                  <p:stCondLst>
                                    <p:cond delay="0"/>
                                  </p:stCondLst>
                                  <p:childTnLst>
                                    <p:anim calcmode="lin" valueType="num">
                                      <p:cBhvr additive="base">
                                        <p:cTn id="719" dur="4500"/>
                                        <p:tgtEl>
                                          <p:spTgt spid="53"/>
                                        </p:tgtEl>
                                        <p:attrNameLst>
                                          <p:attrName>ppt_x</p:attrName>
                                        </p:attrNameLst>
                                      </p:cBhvr>
                                      <p:tavLst>
                                        <p:tav tm="0">
                                          <p:val>
                                            <p:strVal val="ppt_x"/>
                                          </p:val>
                                        </p:tav>
                                        <p:tav tm="100000">
                                          <p:val>
                                            <p:strVal val="ppt_x"/>
                                          </p:val>
                                        </p:tav>
                                      </p:tavLst>
                                    </p:anim>
                                    <p:anim calcmode="lin" valueType="num">
                                      <p:cBhvr additive="base">
                                        <p:cTn id="720" dur="4500"/>
                                        <p:tgtEl>
                                          <p:spTgt spid="53"/>
                                        </p:tgtEl>
                                        <p:attrNameLst>
                                          <p:attrName>ppt_y</p:attrName>
                                        </p:attrNameLst>
                                      </p:cBhvr>
                                      <p:tavLst>
                                        <p:tav tm="0">
                                          <p:val>
                                            <p:strVal val="ppt_y"/>
                                          </p:val>
                                        </p:tav>
                                        <p:tav tm="100000">
                                          <p:val>
                                            <p:strVal val="0-ppt_h/2"/>
                                          </p:val>
                                        </p:tav>
                                      </p:tavLst>
                                    </p:anim>
                                    <p:set>
                                      <p:cBhvr>
                                        <p:cTn id="721" dur="1" fill="hold">
                                          <p:stCondLst>
                                            <p:cond delay="4499"/>
                                          </p:stCondLst>
                                        </p:cTn>
                                        <p:tgtEl>
                                          <p:spTgt spid="53"/>
                                        </p:tgtEl>
                                        <p:attrNameLst>
                                          <p:attrName>style.visibility</p:attrName>
                                        </p:attrNameLst>
                                      </p:cBhvr>
                                      <p:to>
                                        <p:strVal val="hidden"/>
                                      </p:to>
                                    </p:set>
                                  </p:childTnLst>
                                </p:cTn>
                              </p:par>
                              <p:par>
                                <p:cTn id="722" presetID="3" presetClass="exit" presetSubtype="10" fill="hold" grpId="3" nodeType="withEffect">
                                  <p:stCondLst>
                                    <p:cond delay="0"/>
                                  </p:stCondLst>
                                  <p:childTnLst>
                                    <p:animEffect transition="out" filter="blinds(horizontal)">
                                      <p:cBhvr>
                                        <p:cTn id="723" dur="6000"/>
                                        <p:tgtEl>
                                          <p:spTgt spid="53"/>
                                        </p:tgtEl>
                                      </p:cBhvr>
                                    </p:animEffect>
                                    <p:set>
                                      <p:cBhvr>
                                        <p:cTn id="724" dur="1" fill="hold">
                                          <p:stCondLst>
                                            <p:cond delay="5999"/>
                                          </p:stCondLst>
                                        </p:cTn>
                                        <p:tgtEl>
                                          <p:spTgt spid="53"/>
                                        </p:tgtEl>
                                        <p:attrNameLst>
                                          <p:attrName>style.visibility</p:attrName>
                                        </p:attrNameLst>
                                      </p:cBhvr>
                                      <p:to>
                                        <p:strVal val="hidden"/>
                                      </p:to>
                                    </p:set>
                                  </p:childTnLst>
                                </p:cTn>
                              </p:par>
                              <p:par>
                                <p:cTn id="725" presetID="2" presetClass="entr" presetSubtype="4" fill="hold" grpId="0" nodeType="withEffect">
                                  <p:stCondLst>
                                    <p:cond delay="0"/>
                                  </p:stCondLst>
                                  <p:childTnLst>
                                    <p:set>
                                      <p:cBhvr>
                                        <p:cTn id="726" dur="1" fill="hold">
                                          <p:stCondLst>
                                            <p:cond delay="0"/>
                                          </p:stCondLst>
                                        </p:cTn>
                                        <p:tgtEl>
                                          <p:spTgt spid="52"/>
                                        </p:tgtEl>
                                        <p:attrNameLst>
                                          <p:attrName>style.visibility</p:attrName>
                                        </p:attrNameLst>
                                      </p:cBhvr>
                                      <p:to>
                                        <p:strVal val="visible"/>
                                      </p:to>
                                    </p:set>
                                    <p:anim calcmode="lin" valueType="num">
                                      <p:cBhvr additive="base">
                                        <p:cTn id="727" dur="4000" fill="hold"/>
                                        <p:tgtEl>
                                          <p:spTgt spid="52"/>
                                        </p:tgtEl>
                                        <p:attrNameLst>
                                          <p:attrName>ppt_x</p:attrName>
                                        </p:attrNameLst>
                                      </p:cBhvr>
                                      <p:tavLst>
                                        <p:tav tm="0">
                                          <p:val>
                                            <p:strVal val="#ppt_x"/>
                                          </p:val>
                                        </p:tav>
                                        <p:tav tm="100000">
                                          <p:val>
                                            <p:strVal val="#ppt_x"/>
                                          </p:val>
                                        </p:tav>
                                      </p:tavLst>
                                    </p:anim>
                                    <p:anim calcmode="lin" valueType="num">
                                      <p:cBhvr additive="base">
                                        <p:cTn id="728" dur="4000" fill="hold"/>
                                        <p:tgtEl>
                                          <p:spTgt spid="52"/>
                                        </p:tgtEl>
                                        <p:attrNameLst>
                                          <p:attrName>ppt_y</p:attrName>
                                        </p:attrNameLst>
                                      </p:cBhvr>
                                      <p:tavLst>
                                        <p:tav tm="0">
                                          <p:val>
                                            <p:strVal val="1+#ppt_h/2"/>
                                          </p:val>
                                        </p:tav>
                                        <p:tav tm="100000">
                                          <p:val>
                                            <p:strVal val="#ppt_y"/>
                                          </p:val>
                                        </p:tav>
                                      </p:tavLst>
                                    </p:anim>
                                  </p:childTnLst>
                                </p:cTn>
                              </p:par>
                              <p:par>
                                <p:cTn id="729" presetID="19" presetClass="entr" presetSubtype="10" fill="hold" grpId="1" nodeType="withEffect">
                                  <p:stCondLst>
                                    <p:cond delay="0"/>
                                  </p:stCondLst>
                                  <p:childTnLst>
                                    <p:set>
                                      <p:cBhvr>
                                        <p:cTn id="730" dur="1" fill="hold">
                                          <p:stCondLst>
                                            <p:cond delay="0"/>
                                          </p:stCondLst>
                                        </p:cTn>
                                        <p:tgtEl>
                                          <p:spTgt spid="52"/>
                                        </p:tgtEl>
                                        <p:attrNameLst>
                                          <p:attrName>style.visibility</p:attrName>
                                        </p:attrNameLst>
                                      </p:cBhvr>
                                      <p:to>
                                        <p:strVal val="visible"/>
                                      </p:to>
                                    </p:set>
                                    <p:anim calcmode="lin" valueType="num">
                                      <p:cBhvr>
                                        <p:cTn id="731" dur="4000" fill="hold"/>
                                        <p:tgtEl>
                                          <p:spTgt spid="52"/>
                                        </p:tgtEl>
                                        <p:attrNameLst>
                                          <p:attrName>ppt_w</p:attrName>
                                        </p:attrNameLst>
                                      </p:cBhvr>
                                      <p:tavLst>
                                        <p:tav tm="0" fmla="#ppt_w*sin(2.5*pi*$)">
                                          <p:val>
                                            <p:fltVal val="0"/>
                                          </p:val>
                                        </p:tav>
                                        <p:tav tm="100000">
                                          <p:val>
                                            <p:fltVal val="1"/>
                                          </p:val>
                                        </p:tav>
                                      </p:tavLst>
                                    </p:anim>
                                    <p:anim calcmode="lin" valueType="num">
                                      <p:cBhvr>
                                        <p:cTn id="732" dur="4000" fill="hold"/>
                                        <p:tgtEl>
                                          <p:spTgt spid="52"/>
                                        </p:tgtEl>
                                        <p:attrNameLst>
                                          <p:attrName>ppt_h</p:attrName>
                                        </p:attrNameLst>
                                      </p:cBhvr>
                                      <p:tavLst>
                                        <p:tav tm="0">
                                          <p:val>
                                            <p:strVal val="#ppt_h"/>
                                          </p:val>
                                        </p:tav>
                                        <p:tav tm="100000">
                                          <p:val>
                                            <p:strVal val="#ppt_h"/>
                                          </p:val>
                                        </p:tav>
                                      </p:tavLst>
                                    </p:anim>
                                  </p:childTnLst>
                                </p:cTn>
                              </p:par>
                              <p:par>
                                <p:cTn id="733" presetID="2" presetClass="exit" presetSubtype="1" fill="hold" grpId="2" nodeType="withEffect">
                                  <p:stCondLst>
                                    <p:cond delay="0"/>
                                  </p:stCondLst>
                                  <p:childTnLst>
                                    <p:anim calcmode="lin" valueType="num">
                                      <p:cBhvr additive="base">
                                        <p:cTn id="734" dur="4500"/>
                                        <p:tgtEl>
                                          <p:spTgt spid="52"/>
                                        </p:tgtEl>
                                        <p:attrNameLst>
                                          <p:attrName>ppt_x</p:attrName>
                                        </p:attrNameLst>
                                      </p:cBhvr>
                                      <p:tavLst>
                                        <p:tav tm="0">
                                          <p:val>
                                            <p:strVal val="ppt_x"/>
                                          </p:val>
                                        </p:tav>
                                        <p:tav tm="100000">
                                          <p:val>
                                            <p:strVal val="ppt_x"/>
                                          </p:val>
                                        </p:tav>
                                      </p:tavLst>
                                    </p:anim>
                                    <p:anim calcmode="lin" valueType="num">
                                      <p:cBhvr additive="base">
                                        <p:cTn id="735" dur="4500"/>
                                        <p:tgtEl>
                                          <p:spTgt spid="52"/>
                                        </p:tgtEl>
                                        <p:attrNameLst>
                                          <p:attrName>ppt_y</p:attrName>
                                        </p:attrNameLst>
                                      </p:cBhvr>
                                      <p:tavLst>
                                        <p:tav tm="0">
                                          <p:val>
                                            <p:strVal val="ppt_y"/>
                                          </p:val>
                                        </p:tav>
                                        <p:tav tm="100000">
                                          <p:val>
                                            <p:strVal val="0-ppt_h/2"/>
                                          </p:val>
                                        </p:tav>
                                      </p:tavLst>
                                    </p:anim>
                                    <p:set>
                                      <p:cBhvr>
                                        <p:cTn id="736" dur="1" fill="hold">
                                          <p:stCondLst>
                                            <p:cond delay="4499"/>
                                          </p:stCondLst>
                                        </p:cTn>
                                        <p:tgtEl>
                                          <p:spTgt spid="52"/>
                                        </p:tgtEl>
                                        <p:attrNameLst>
                                          <p:attrName>style.visibility</p:attrName>
                                        </p:attrNameLst>
                                      </p:cBhvr>
                                      <p:to>
                                        <p:strVal val="hidden"/>
                                      </p:to>
                                    </p:set>
                                  </p:childTnLst>
                                </p:cTn>
                              </p:par>
                              <p:par>
                                <p:cTn id="737" presetID="3" presetClass="exit" presetSubtype="10" fill="hold" grpId="3" nodeType="withEffect">
                                  <p:stCondLst>
                                    <p:cond delay="0"/>
                                  </p:stCondLst>
                                  <p:childTnLst>
                                    <p:animEffect transition="out" filter="blinds(horizontal)">
                                      <p:cBhvr>
                                        <p:cTn id="738" dur="6000"/>
                                        <p:tgtEl>
                                          <p:spTgt spid="52"/>
                                        </p:tgtEl>
                                      </p:cBhvr>
                                    </p:animEffect>
                                    <p:set>
                                      <p:cBhvr>
                                        <p:cTn id="739" dur="1" fill="hold">
                                          <p:stCondLst>
                                            <p:cond delay="5999"/>
                                          </p:stCondLst>
                                        </p:cTn>
                                        <p:tgtEl>
                                          <p:spTgt spid="52"/>
                                        </p:tgtEl>
                                        <p:attrNameLst>
                                          <p:attrName>style.visibility</p:attrName>
                                        </p:attrNameLst>
                                      </p:cBhvr>
                                      <p:to>
                                        <p:strVal val="hidden"/>
                                      </p:to>
                                    </p:set>
                                  </p:childTnLst>
                                </p:cTn>
                              </p:par>
                              <p:par>
                                <p:cTn id="740" presetID="2" presetClass="entr" presetSubtype="4" fill="hold" grpId="0" nodeType="withEffect">
                                  <p:stCondLst>
                                    <p:cond delay="0"/>
                                  </p:stCondLst>
                                  <p:childTnLst>
                                    <p:set>
                                      <p:cBhvr>
                                        <p:cTn id="741" dur="1" fill="hold">
                                          <p:stCondLst>
                                            <p:cond delay="0"/>
                                          </p:stCondLst>
                                        </p:cTn>
                                        <p:tgtEl>
                                          <p:spTgt spid="54"/>
                                        </p:tgtEl>
                                        <p:attrNameLst>
                                          <p:attrName>style.visibility</p:attrName>
                                        </p:attrNameLst>
                                      </p:cBhvr>
                                      <p:to>
                                        <p:strVal val="visible"/>
                                      </p:to>
                                    </p:set>
                                    <p:anim calcmode="lin" valueType="num">
                                      <p:cBhvr additive="base">
                                        <p:cTn id="742" dur="4000" fill="hold"/>
                                        <p:tgtEl>
                                          <p:spTgt spid="54"/>
                                        </p:tgtEl>
                                        <p:attrNameLst>
                                          <p:attrName>ppt_x</p:attrName>
                                        </p:attrNameLst>
                                      </p:cBhvr>
                                      <p:tavLst>
                                        <p:tav tm="0">
                                          <p:val>
                                            <p:strVal val="#ppt_x"/>
                                          </p:val>
                                        </p:tav>
                                        <p:tav tm="100000">
                                          <p:val>
                                            <p:strVal val="#ppt_x"/>
                                          </p:val>
                                        </p:tav>
                                      </p:tavLst>
                                    </p:anim>
                                    <p:anim calcmode="lin" valueType="num">
                                      <p:cBhvr additive="base">
                                        <p:cTn id="743" dur="4000" fill="hold"/>
                                        <p:tgtEl>
                                          <p:spTgt spid="54"/>
                                        </p:tgtEl>
                                        <p:attrNameLst>
                                          <p:attrName>ppt_y</p:attrName>
                                        </p:attrNameLst>
                                      </p:cBhvr>
                                      <p:tavLst>
                                        <p:tav tm="0">
                                          <p:val>
                                            <p:strVal val="1+#ppt_h/2"/>
                                          </p:val>
                                        </p:tav>
                                        <p:tav tm="100000">
                                          <p:val>
                                            <p:strVal val="#ppt_y"/>
                                          </p:val>
                                        </p:tav>
                                      </p:tavLst>
                                    </p:anim>
                                  </p:childTnLst>
                                </p:cTn>
                              </p:par>
                              <p:par>
                                <p:cTn id="744" presetID="19" presetClass="entr" presetSubtype="10" fill="hold" grpId="1" nodeType="withEffect">
                                  <p:stCondLst>
                                    <p:cond delay="0"/>
                                  </p:stCondLst>
                                  <p:childTnLst>
                                    <p:set>
                                      <p:cBhvr>
                                        <p:cTn id="745" dur="1" fill="hold">
                                          <p:stCondLst>
                                            <p:cond delay="0"/>
                                          </p:stCondLst>
                                        </p:cTn>
                                        <p:tgtEl>
                                          <p:spTgt spid="54"/>
                                        </p:tgtEl>
                                        <p:attrNameLst>
                                          <p:attrName>style.visibility</p:attrName>
                                        </p:attrNameLst>
                                      </p:cBhvr>
                                      <p:to>
                                        <p:strVal val="visible"/>
                                      </p:to>
                                    </p:set>
                                    <p:anim calcmode="lin" valueType="num">
                                      <p:cBhvr>
                                        <p:cTn id="746" dur="4000" fill="hold"/>
                                        <p:tgtEl>
                                          <p:spTgt spid="54"/>
                                        </p:tgtEl>
                                        <p:attrNameLst>
                                          <p:attrName>ppt_w</p:attrName>
                                        </p:attrNameLst>
                                      </p:cBhvr>
                                      <p:tavLst>
                                        <p:tav tm="0" fmla="#ppt_w*sin(2.5*pi*$)">
                                          <p:val>
                                            <p:fltVal val="0"/>
                                          </p:val>
                                        </p:tav>
                                        <p:tav tm="100000">
                                          <p:val>
                                            <p:fltVal val="1"/>
                                          </p:val>
                                        </p:tav>
                                      </p:tavLst>
                                    </p:anim>
                                    <p:anim calcmode="lin" valueType="num">
                                      <p:cBhvr>
                                        <p:cTn id="747" dur="4000" fill="hold"/>
                                        <p:tgtEl>
                                          <p:spTgt spid="54"/>
                                        </p:tgtEl>
                                        <p:attrNameLst>
                                          <p:attrName>ppt_h</p:attrName>
                                        </p:attrNameLst>
                                      </p:cBhvr>
                                      <p:tavLst>
                                        <p:tav tm="0">
                                          <p:val>
                                            <p:strVal val="#ppt_h"/>
                                          </p:val>
                                        </p:tav>
                                        <p:tav tm="100000">
                                          <p:val>
                                            <p:strVal val="#ppt_h"/>
                                          </p:val>
                                        </p:tav>
                                      </p:tavLst>
                                    </p:anim>
                                  </p:childTnLst>
                                </p:cTn>
                              </p:par>
                              <p:par>
                                <p:cTn id="748" presetID="2" presetClass="exit" presetSubtype="1" fill="hold" grpId="2" nodeType="withEffect">
                                  <p:stCondLst>
                                    <p:cond delay="0"/>
                                  </p:stCondLst>
                                  <p:childTnLst>
                                    <p:anim calcmode="lin" valueType="num">
                                      <p:cBhvr additive="base">
                                        <p:cTn id="749" dur="4500"/>
                                        <p:tgtEl>
                                          <p:spTgt spid="54"/>
                                        </p:tgtEl>
                                        <p:attrNameLst>
                                          <p:attrName>ppt_x</p:attrName>
                                        </p:attrNameLst>
                                      </p:cBhvr>
                                      <p:tavLst>
                                        <p:tav tm="0">
                                          <p:val>
                                            <p:strVal val="ppt_x"/>
                                          </p:val>
                                        </p:tav>
                                        <p:tav tm="100000">
                                          <p:val>
                                            <p:strVal val="ppt_x"/>
                                          </p:val>
                                        </p:tav>
                                      </p:tavLst>
                                    </p:anim>
                                    <p:anim calcmode="lin" valueType="num">
                                      <p:cBhvr additive="base">
                                        <p:cTn id="750" dur="4500"/>
                                        <p:tgtEl>
                                          <p:spTgt spid="54"/>
                                        </p:tgtEl>
                                        <p:attrNameLst>
                                          <p:attrName>ppt_y</p:attrName>
                                        </p:attrNameLst>
                                      </p:cBhvr>
                                      <p:tavLst>
                                        <p:tav tm="0">
                                          <p:val>
                                            <p:strVal val="ppt_y"/>
                                          </p:val>
                                        </p:tav>
                                        <p:tav tm="100000">
                                          <p:val>
                                            <p:strVal val="0-ppt_h/2"/>
                                          </p:val>
                                        </p:tav>
                                      </p:tavLst>
                                    </p:anim>
                                    <p:set>
                                      <p:cBhvr>
                                        <p:cTn id="751" dur="1" fill="hold">
                                          <p:stCondLst>
                                            <p:cond delay="4499"/>
                                          </p:stCondLst>
                                        </p:cTn>
                                        <p:tgtEl>
                                          <p:spTgt spid="54"/>
                                        </p:tgtEl>
                                        <p:attrNameLst>
                                          <p:attrName>style.visibility</p:attrName>
                                        </p:attrNameLst>
                                      </p:cBhvr>
                                      <p:to>
                                        <p:strVal val="hidden"/>
                                      </p:to>
                                    </p:set>
                                  </p:childTnLst>
                                </p:cTn>
                              </p:par>
                              <p:par>
                                <p:cTn id="752" presetID="3" presetClass="exit" presetSubtype="10" fill="hold" grpId="3" nodeType="withEffect">
                                  <p:stCondLst>
                                    <p:cond delay="0"/>
                                  </p:stCondLst>
                                  <p:childTnLst>
                                    <p:animEffect transition="out" filter="blinds(horizontal)">
                                      <p:cBhvr>
                                        <p:cTn id="753" dur="6000"/>
                                        <p:tgtEl>
                                          <p:spTgt spid="54"/>
                                        </p:tgtEl>
                                      </p:cBhvr>
                                    </p:animEffect>
                                    <p:set>
                                      <p:cBhvr>
                                        <p:cTn id="754" dur="1" fill="hold">
                                          <p:stCondLst>
                                            <p:cond delay="5999"/>
                                          </p:stCondLst>
                                        </p:cTn>
                                        <p:tgtEl>
                                          <p:spTgt spid="54"/>
                                        </p:tgtEl>
                                        <p:attrNameLst>
                                          <p:attrName>style.visibility</p:attrName>
                                        </p:attrNameLst>
                                      </p:cBhvr>
                                      <p:to>
                                        <p:strVal val="hidden"/>
                                      </p:to>
                                    </p:set>
                                  </p:childTnLst>
                                </p:cTn>
                              </p:par>
                              <p:par>
                                <p:cTn id="755" presetID="2" presetClass="entr" presetSubtype="4" fill="hold" grpId="0" nodeType="withEffect">
                                  <p:stCondLst>
                                    <p:cond delay="0"/>
                                  </p:stCondLst>
                                  <p:childTnLst>
                                    <p:set>
                                      <p:cBhvr>
                                        <p:cTn id="756" dur="1" fill="hold">
                                          <p:stCondLst>
                                            <p:cond delay="0"/>
                                          </p:stCondLst>
                                        </p:cTn>
                                        <p:tgtEl>
                                          <p:spTgt spid="60"/>
                                        </p:tgtEl>
                                        <p:attrNameLst>
                                          <p:attrName>style.visibility</p:attrName>
                                        </p:attrNameLst>
                                      </p:cBhvr>
                                      <p:to>
                                        <p:strVal val="visible"/>
                                      </p:to>
                                    </p:set>
                                    <p:anim calcmode="lin" valueType="num">
                                      <p:cBhvr additive="base">
                                        <p:cTn id="757" dur="4000" fill="hold"/>
                                        <p:tgtEl>
                                          <p:spTgt spid="60"/>
                                        </p:tgtEl>
                                        <p:attrNameLst>
                                          <p:attrName>ppt_x</p:attrName>
                                        </p:attrNameLst>
                                      </p:cBhvr>
                                      <p:tavLst>
                                        <p:tav tm="0">
                                          <p:val>
                                            <p:strVal val="#ppt_x"/>
                                          </p:val>
                                        </p:tav>
                                        <p:tav tm="100000">
                                          <p:val>
                                            <p:strVal val="#ppt_x"/>
                                          </p:val>
                                        </p:tav>
                                      </p:tavLst>
                                    </p:anim>
                                    <p:anim calcmode="lin" valueType="num">
                                      <p:cBhvr additive="base">
                                        <p:cTn id="758" dur="4000" fill="hold"/>
                                        <p:tgtEl>
                                          <p:spTgt spid="60"/>
                                        </p:tgtEl>
                                        <p:attrNameLst>
                                          <p:attrName>ppt_y</p:attrName>
                                        </p:attrNameLst>
                                      </p:cBhvr>
                                      <p:tavLst>
                                        <p:tav tm="0">
                                          <p:val>
                                            <p:strVal val="1+#ppt_h/2"/>
                                          </p:val>
                                        </p:tav>
                                        <p:tav tm="100000">
                                          <p:val>
                                            <p:strVal val="#ppt_y"/>
                                          </p:val>
                                        </p:tav>
                                      </p:tavLst>
                                    </p:anim>
                                  </p:childTnLst>
                                </p:cTn>
                              </p:par>
                              <p:par>
                                <p:cTn id="759" presetID="19" presetClass="entr" presetSubtype="10" fill="hold" grpId="1" nodeType="withEffect">
                                  <p:stCondLst>
                                    <p:cond delay="0"/>
                                  </p:stCondLst>
                                  <p:childTnLst>
                                    <p:set>
                                      <p:cBhvr>
                                        <p:cTn id="760" dur="1" fill="hold">
                                          <p:stCondLst>
                                            <p:cond delay="0"/>
                                          </p:stCondLst>
                                        </p:cTn>
                                        <p:tgtEl>
                                          <p:spTgt spid="60"/>
                                        </p:tgtEl>
                                        <p:attrNameLst>
                                          <p:attrName>style.visibility</p:attrName>
                                        </p:attrNameLst>
                                      </p:cBhvr>
                                      <p:to>
                                        <p:strVal val="visible"/>
                                      </p:to>
                                    </p:set>
                                    <p:anim calcmode="lin" valueType="num">
                                      <p:cBhvr>
                                        <p:cTn id="761" dur="4000" fill="hold"/>
                                        <p:tgtEl>
                                          <p:spTgt spid="60"/>
                                        </p:tgtEl>
                                        <p:attrNameLst>
                                          <p:attrName>ppt_w</p:attrName>
                                        </p:attrNameLst>
                                      </p:cBhvr>
                                      <p:tavLst>
                                        <p:tav tm="0" fmla="#ppt_w*sin(2.5*pi*$)">
                                          <p:val>
                                            <p:fltVal val="0"/>
                                          </p:val>
                                        </p:tav>
                                        <p:tav tm="100000">
                                          <p:val>
                                            <p:fltVal val="1"/>
                                          </p:val>
                                        </p:tav>
                                      </p:tavLst>
                                    </p:anim>
                                    <p:anim calcmode="lin" valueType="num">
                                      <p:cBhvr>
                                        <p:cTn id="762" dur="4000" fill="hold"/>
                                        <p:tgtEl>
                                          <p:spTgt spid="60"/>
                                        </p:tgtEl>
                                        <p:attrNameLst>
                                          <p:attrName>ppt_h</p:attrName>
                                        </p:attrNameLst>
                                      </p:cBhvr>
                                      <p:tavLst>
                                        <p:tav tm="0">
                                          <p:val>
                                            <p:strVal val="#ppt_h"/>
                                          </p:val>
                                        </p:tav>
                                        <p:tav tm="100000">
                                          <p:val>
                                            <p:strVal val="#ppt_h"/>
                                          </p:val>
                                        </p:tav>
                                      </p:tavLst>
                                    </p:anim>
                                  </p:childTnLst>
                                </p:cTn>
                              </p:par>
                              <p:par>
                                <p:cTn id="763" presetID="2" presetClass="exit" presetSubtype="1" fill="hold" grpId="2" nodeType="withEffect">
                                  <p:stCondLst>
                                    <p:cond delay="0"/>
                                  </p:stCondLst>
                                  <p:childTnLst>
                                    <p:anim calcmode="lin" valueType="num">
                                      <p:cBhvr additive="base">
                                        <p:cTn id="764" dur="4500"/>
                                        <p:tgtEl>
                                          <p:spTgt spid="60"/>
                                        </p:tgtEl>
                                        <p:attrNameLst>
                                          <p:attrName>ppt_x</p:attrName>
                                        </p:attrNameLst>
                                      </p:cBhvr>
                                      <p:tavLst>
                                        <p:tav tm="0">
                                          <p:val>
                                            <p:strVal val="ppt_x"/>
                                          </p:val>
                                        </p:tav>
                                        <p:tav tm="100000">
                                          <p:val>
                                            <p:strVal val="ppt_x"/>
                                          </p:val>
                                        </p:tav>
                                      </p:tavLst>
                                    </p:anim>
                                    <p:anim calcmode="lin" valueType="num">
                                      <p:cBhvr additive="base">
                                        <p:cTn id="765" dur="4500"/>
                                        <p:tgtEl>
                                          <p:spTgt spid="60"/>
                                        </p:tgtEl>
                                        <p:attrNameLst>
                                          <p:attrName>ppt_y</p:attrName>
                                        </p:attrNameLst>
                                      </p:cBhvr>
                                      <p:tavLst>
                                        <p:tav tm="0">
                                          <p:val>
                                            <p:strVal val="ppt_y"/>
                                          </p:val>
                                        </p:tav>
                                        <p:tav tm="100000">
                                          <p:val>
                                            <p:strVal val="0-ppt_h/2"/>
                                          </p:val>
                                        </p:tav>
                                      </p:tavLst>
                                    </p:anim>
                                    <p:set>
                                      <p:cBhvr>
                                        <p:cTn id="766" dur="1" fill="hold">
                                          <p:stCondLst>
                                            <p:cond delay="4499"/>
                                          </p:stCondLst>
                                        </p:cTn>
                                        <p:tgtEl>
                                          <p:spTgt spid="60"/>
                                        </p:tgtEl>
                                        <p:attrNameLst>
                                          <p:attrName>style.visibility</p:attrName>
                                        </p:attrNameLst>
                                      </p:cBhvr>
                                      <p:to>
                                        <p:strVal val="hidden"/>
                                      </p:to>
                                    </p:set>
                                  </p:childTnLst>
                                </p:cTn>
                              </p:par>
                              <p:par>
                                <p:cTn id="767" presetID="3" presetClass="exit" presetSubtype="10" fill="hold" grpId="3" nodeType="withEffect">
                                  <p:stCondLst>
                                    <p:cond delay="0"/>
                                  </p:stCondLst>
                                  <p:childTnLst>
                                    <p:animEffect transition="out" filter="blinds(horizontal)">
                                      <p:cBhvr>
                                        <p:cTn id="768" dur="6000"/>
                                        <p:tgtEl>
                                          <p:spTgt spid="60"/>
                                        </p:tgtEl>
                                      </p:cBhvr>
                                    </p:animEffect>
                                    <p:set>
                                      <p:cBhvr>
                                        <p:cTn id="769" dur="1" fill="hold">
                                          <p:stCondLst>
                                            <p:cond delay="5999"/>
                                          </p:stCondLst>
                                        </p:cTn>
                                        <p:tgtEl>
                                          <p:spTgt spid="60"/>
                                        </p:tgtEl>
                                        <p:attrNameLst>
                                          <p:attrName>style.visibility</p:attrName>
                                        </p:attrNameLst>
                                      </p:cBhvr>
                                      <p:to>
                                        <p:strVal val="hidden"/>
                                      </p:to>
                                    </p:set>
                                  </p:childTnLst>
                                </p:cTn>
                              </p:par>
                              <p:par>
                                <p:cTn id="770" presetID="2" presetClass="entr" presetSubtype="4" fill="hold" grpId="0" nodeType="withEffect">
                                  <p:stCondLst>
                                    <p:cond delay="0"/>
                                  </p:stCondLst>
                                  <p:childTnLst>
                                    <p:set>
                                      <p:cBhvr>
                                        <p:cTn id="771" dur="1" fill="hold">
                                          <p:stCondLst>
                                            <p:cond delay="0"/>
                                          </p:stCondLst>
                                        </p:cTn>
                                        <p:tgtEl>
                                          <p:spTgt spid="59"/>
                                        </p:tgtEl>
                                        <p:attrNameLst>
                                          <p:attrName>style.visibility</p:attrName>
                                        </p:attrNameLst>
                                      </p:cBhvr>
                                      <p:to>
                                        <p:strVal val="visible"/>
                                      </p:to>
                                    </p:set>
                                    <p:anim calcmode="lin" valueType="num">
                                      <p:cBhvr additive="base">
                                        <p:cTn id="772" dur="4000" fill="hold"/>
                                        <p:tgtEl>
                                          <p:spTgt spid="59"/>
                                        </p:tgtEl>
                                        <p:attrNameLst>
                                          <p:attrName>ppt_x</p:attrName>
                                        </p:attrNameLst>
                                      </p:cBhvr>
                                      <p:tavLst>
                                        <p:tav tm="0">
                                          <p:val>
                                            <p:strVal val="#ppt_x"/>
                                          </p:val>
                                        </p:tav>
                                        <p:tav tm="100000">
                                          <p:val>
                                            <p:strVal val="#ppt_x"/>
                                          </p:val>
                                        </p:tav>
                                      </p:tavLst>
                                    </p:anim>
                                    <p:anim calcmode="lin" valueType="num">
                                      <p:cBhvr additive="base">
                                        <p:cTn id="773" dur="4000" fill="hold"/>
                                        <p:tgtEl>
                                          <p:spTgt spid="59"/>
                                        </p:tgtEl>
                                        <p:attrNameLst>
                                          <p:attrName>ppt_y</p:attrName>
                                        </p:attrNameLst>
                                      </p:cBhvr>
                                      <p:tavLst>
                                        <p:tav tm="0">
                                          <p:val>
                                            <p:strVal val="1+#ppt_h/2"/>
                                          </p:val>
                                        </p:tav>
                                        <p:tav tm="100000">
                                          <p:val>
                                            <p:strVal val="#ppt_y"/>
                                          </p:val>
                                        </p:tav>
                                      </p:tavLst>
                                    </p:anim>
                                  </p:childTnLst>
                                </p:cTn>
                              </p:par>
                              <p:par>
                                <p:cTn id="774" presetID="19" presetClass="entr" presetSubtype="10" fill="hold" grpId="1" nodeType="withEffect">
                                  <p:stCondLst>
                                    <p:cond delay="0"/>
                                  </p:stCondLst>
                                  <p:childTnLst>
                                    <p:set>
                                      <p:cBhvr>
                                        <p:cTn id="775" dur="1" fill="hold">
                                          <p:stCondLst>
                                            <p:cond delay="0"/>
                                          </p:stCondLst>
                                        </p:cTn>
                                        <p:tgtEl>
                                          <p:spTgt spid="59"/>
                                        </p:tgtEl>
                                        <p:attrNameLst>
                                          <p:attrName>style.visibility</p:attrName>
                                        </p:attrNameLst>
                                      </p:cBhvr>
                                      <p:to>
                                        <p:strVal val="visible"/>
                                      </p:to>
                                    </p:set>
                                    <p:anim calcmode="lin" valueType="num">
                                      <p:cBhvr>
                                        <p:cTn id="776" dur="4000" fill="hold"/>
                                        <p:tgtEl>
                                          <p:spTgt spid="59"/>
                                        </p:tgtEl>
                                        <p:attrNameLst>
                                          <p:attrName>ppt_w</p:attrName>
                                        </p:attrNameLst>
                                      </p:cBhvr>
                                      <p:tavLst>
                                        <p:tav tm="0" fmla="#ppt_w*sin(2.5*pi*$)">
                                          <p:val>
                                            <p:fltVal val="0"/>
                                          </p:val>
                                        </p:tav>
                                        <p:tav tm="100000">
                                          <p:val>
                                            <p:fltVal val="1"/>
                                          </p:val>
                                        </p:tav>
                                      </p:tavLst>
                                    </p:anim>
                                    <p:anim calcmode="lin" valueType="num">
                                      <p:cBhvr>
                                        <p:cTn id="777" dur="4000" fill="hold"/>
                                        <p:tgtEl>
                                          <p:spTgt spid="59"/>
                                        </p:tgtEl>
                                        <p:attrNameLst>
                                          <p:attrName>ppt_h</p:attrName>
                                        </p:attrNameLst>
                                      </p:cBhvr>
                                      <p:tavLst>
                                        <p:tav tm="0">
                                          <p:val>
                                            <p:strVal val="#ppt_h"/>
                                          </p:val>
                                        </p:tav>
                                        <p:tav tm="100000">
                                          <p:val>
                                            <p:strVal val="#ppt_h"/>
                                          </p:val>
                                        </p:tav>
                                      </p:tavLst>
                                    </p:anim>
                                  </p:childTnLst>
                                </p:cTn>
                              </p:par>
                              <p:par>
                                <p:cTn id="778" presetID="2" presetClass="exit" presetSubtype="1" fill="hold" grpId="2" nodeType="withEffect">
                                  <p:stCondLst>
                                    <p:cond delay="0"/>
                                  </p:stCondLst>
                                  <p:childTnLst>
                                    <p:anim calcmode="lin" valueType="num">
                                      <p:cBhvr additive="base">
                                        <p:cTn id="779" dur="4500"/>
                                        <p:tgtEl>
                                          <p:spTgt spid="59"/>
                                        </p:tgtEl>
                                        <p:attrNameLst>
                                          <p:attrName>ppt_x</p:attrName>
                                        </p:attrNameLst>
                                      </p:cBhvr>
                                      <p:tavLst>
                                        <p:tav tm="0">
                                          <p:val>
                                            <p:strVal val="ppt_x"/>
                                          </p:val>
                                        </p:tav>
                                        <p:tav tm="100000">
                                          <p:val>
                                            <p:strVal val="ppt_x"/>
                                          </p:val>
                                        </p:tav>
                                      </p:tavLst>
                                    </p:anim>
                                    <p:anim calcmode="lin" valueType="num">
                                      <p:cBhvr additive="base">
                                        <p:cTn id="780" dur="4500"/>
                                        <p:tgtEl>
                                          <p:spTgt spid="59"/>
                                        </p:tgtEl>
                                        <p:attrNameLst>
                                          <p:attrName>ppt_y</p:attrName>
                                        </p:attrNameLst>
                                      </p:cBhvr>
                                      <p:tavLst>
                                        <p:tav tm="0">
                                          <p:val>
                                            <p:strVal val="ppt_y"/>
                                          </p:val>
                                        </p:tav>
                                        <p:tav tm="100000">
                                          <p:val>
                                            <p:strVal val="0-ppt_h/2"/>
                                          </p:val>
                                        </p:tav>
                                      </p:tavLst>
                                    </p:anim>
                                    <p:set>
                                      <p:cBhvr>
                                        <p:cTn id="781" dur="1" fill="hold">
                                          <p:stCondLst>
                                            <p:cond delay="4499"/>
                                          </p:stCondLst>
                                        </p:cTn>
                                        <p:tgtEl>
                                          <p:spTgt spid="59"/>
                                        </p:tgtEl>
                                        <p:attrNameLst>
                                          <p:attrName>style.visibility</p:attrName>
                                        </p:attrNameLst>
                                      </p:cBhvr>
                                      <p:to>
                                        <p:strVal val="hidden"/>
                                      </p:to>
                                    </p:set>
                                  </p:childTnLst>
                                </p:cTn>
                              </p:par>
                              <p:par>
                                <p:cTn id="782" presetID="3" presetClass="exit" presetSubtype="10" fill="hold" grpId="3" nodeType="withEffect">
                                  <p:stCondLst>
                                    <p:cond delay="0"/>
                                  </p:stCondLst>
                                  <p:childTnLst>
                                    <p:animEffect transition="out" filter="blinds(horizontal)">
                                      <p:cBhvr>
                                        <p:cTn id="783" dur="6000"/>
                                        <p:tgtEl>
                                          <p:spTgt spid="59"/>
                                        </p:tgtEl>
                                      </p:cBhvr>
                                    </p:animEffect>
                                    <p:set>
                                      <p:cBhvr>
                                        <p:cTn id="784" dur="1" fill="hold">
                                          <p:stCondLst>
                                            <p:cond delay="5999"/>
                                          </p:stCondLst>
                                        </p:cTn>
                                        <p:tgtEl>
                                          <p:spTgt spid="59"/>
                                        </p:tgtEl>
                                        <p:attrNameLst>
                                          <p:attrName>style.visibility</p:attrName>
                                        </p:attrNameLst>
                                      </p:cBhvr>
                                      <p:to>
                                        <p:strVal val="hidden"/>
                                      </p:to>
                                    </p:set>
                                  </p:childTnLst>
                                </p:cTn>
                              </p:par>
                              <p:par>
                                <p:cTn id="785" presetID="2" presetClass="entr" presetSubtype="4" fill="hold" grpId="0" nodeType="withEffect">
                                  <p:stCondLst>
                                    <p:cond delay="0"/>
                                  </p:stCondLst>
                                  <p:childTnLst>
                                    <p:set>
                                      <p:cBhvr>
                                        <p:cTn id="786" dur="1" fill="hold">
                                          <p:stCondLst>
                                            <p:cond delay="0"/>
                                          </p:stCondLst>
                                        </p:cTn>
                                        <p:tgtEl>
                                          <p:spTgt spid="61"/>
                                        </p:tgtEl>
                                        <p:attrNameLst>
                                          <p:attrName>style.visibility</p:attrName>
                                        </p:attrNameLst>
                                      </p:cBhvr>
                                      <p:to>
                                        <p:strVal val="visible"/>
                                      </p:to>
                                    </p:set>
                                    <p:anim calcmode="lin" valueType="num">
                                      <p:cBhvr additive="base">
                                        <p:cTn id="787" dur="4000" fill="hold"/>
                                        <p:tgtEl>
                                          <p:spTgt spid="61"/>
                                        </p:tgtEl>
                                        <p:attrNameLst>
                                          <p:attrName>ppt_x</p:attrName>
                                        </p:attrNameLst>
                                      </p:cBhvr>
                                      <p:tavLst>
                                        <p:tav tm="0">
                                          <p:val>
                                            <p:strVal val="#ppt_x"/>
                                          </p:val>
                                        </p:tav>
                                        <p:tav tm="100000">
                                          <p:val>
                                            <p:strVal val="#ppt_x"/>
                                          </p:val>
                                        </p:tav>
                                      </p:tavLst>
                                    </p:anim>
                                    <p:anim calcmode="lin" valueType="num">
                                      <p:cBhvr additive="base">
                                        <p:cTn id="788" dur="4000" fill="hold"/>
                                        <p:tgtEl>
                                          <p:spTgt spid="61"/>
                                        </p:tgtEl>
                                        <p:attrNameLst>
                                          <p:attrName>ppt_y</p:attrName>
                                        </p:attrNameLst>
                                      </p:cBhvr>
                                      <p:tavLst>
                                        <p:tav tm="0">
                                          <p:val>
                                            <p:strVal val="1+#ppt_h/2"/>
                                          </p:val>
                                        </p:tav>
                                        <p:tav tm="100000">
                                          <p:val>
                                            <p:strVal val="#ppt_y"/>
                                          </p:val>
                                        </p:tav>
                                      </p:tavLst>
                                    </p:anim>
                                  </p:childTnLst>
                                </p:cTn>
                              </p:par>
                              <p:par>
                                <p:cTn id="789" presetID="19" presetClass="entr" presetSubtype="10" fill="hold" grpId="1" nodeType="withEffect">
                                  <p:stCondLst>
                                    <p:cond delay="0"/>
                                  </p:stCondLst>
                                  <p:childTnLst>
                                    <p:set>
                                      <p:cBhvr>
                                        <p:cTn id="790" dur="1" fill="hold">
                                          <p:stCondLst>
                                            <p:cond delay="0"/>
                                          </p:stCondLst>
                                        </p:cTn>
                                        <p:tgtEl>
                                          <p:spTgt spid="61"/>
                                        </p:tgtEl>
                                        <p:attrNameLst>
                                          <p:attrName>style.visibility</p:attrName>
                                        </p:attrNameLst>
                                      </p:cBhvr>
                                      <p:to>
                                        <p:strVal val="visible"/>
                                      </p:to>
                                    </p:set>
                                    <p:anim calcmode="lin" valueType="num">
                                      <p:cBhvr>
                                        <p:cTn id="791" dur="4000" fill="hold"/>
                                        <p:tgtEl>
                                          <p:spTgt spid="61"/>
                                        </p:tgtEl>
                                        <p:attrNameLst>
                                          <p:attrName>ppt_w</p:attrName>
                                        </p:attrNameLst>
                                      </p:cBhvr>
                                      <p:tavLst>
                                        <p:tav tm="0" fmla="#ppt_w*sin(2.5*pi*$)">
                                          <p:val>
                                            <p:fltVal val="0"/>
                                          </p:val>
                                        </p:tav>
                                        <p:tav tm="100000">
                                          <p:val>
                                            <p:fltVal val="1"/>
                                          </p:val>
                                        </p:tav>
                                      </p:tavLst>
                                    </p:anim>
                                    <p:anim calcmode="lin" valueType="num">
                                      <p:cBhvr>
                                        <p:cTn id="792" dur="4000" fill="hold"/>
                                        <p:tgtEl>
                                          <p:spTgt spid="61"/>
                                        </p:tgtEl>
                                        <p:attrNameLst>
                                          <p:attrName>ppt_h</p:attrName>
                                        </p:attrNameLst>
                                      </p:cBhvr>
                                      <p:tavLst>
                                        <p:tav tm="0">
                                          <p:val>
                                            <p:strVal val="#ppt_h"/>
                                          </p:val>
                                        </p:tav>
                                        <p:tav tm="100000">
                                          <p:val>
                                            <p:strVal val="#ppt_h"/>
                                          </p:val>
                                        </p:tav>
                                      </p:tavLst>
                                    </p:anim>
                                  </p:childTnLst>
                                </p:cTn>
                              </p:par>
                              <p:par>
                                <p:cTn id="793" presetID="2" presetClass="exit" presetSubtype="1" fill="hold" grpId="2" nodeType="withEffect">
                                  <p:stCondLst>
                                    <p:cond delay="0"/>
                                  </p:stCondLst>
                                  <p:childTnLst>
                                    <p:anim calcmode="lin" valueType="num">
                                      <p:cBhvr additive="base">
                                        <p:cTn id="794" dur="4500"/>
                                        <p:tgtEl>
                                          <p:spTgt spid="61"/>
                                        </p:tgtEl>
                                        <p:attrNameLst>
                                          <p:attrName>ppt_x</p:attrName>
                                        </p:attrNameLst>
                                      </p:cBhvr>
                                      <p:tavLst>
                                        <p:tav tm="0">
                                          <p:val>
                                            <p:strVal val="ppt_x"/>
                                          </p:val>
                                        </p:tav>
                                        <p:tav tm="100000">
                                          <p:val>
                                            <p:strVal val="ppt_x"/>
                                          </p:val>
                                        </p:tav>
                                      </p:tavLst>
                                    </p:anim>
                                    <p:anim calcmode="lin" valueType="num">
                                      <p:cBhvr additive="base">
                                        <p:cTn id="795" dur="4500"/>
                                        <p:tgtEl>
                                          <p:spTgt spid="61"/>
                                        </p:tgtEl>
                                        <p:attrNameLst>
                                          <p:attrName>ppt_y</p:attrName>
                                        </p:attrNameLst>
                                      </p:cBhvr>
                                      <p:tavLst>
                                        <p:tav tm="0">
                                          <p:val>
                                            <p:strVal val="ppt_y"/>
                                          </p:val>
                                        </p:tav>
                                        <p:tav tm="100000">
                                          <p:val>
                                            <p:strVal val="0-ppt_h/2"/>
                                          </p:val>
                                        </p:tav>
                                      </p:tavLst>
                                    </p:anim>
                                    <p:set>
                                      <p:cBhvr>
                                        <p:cTn id="796" dur="1" fill="hold">
                                          <p:stCondLst>
                                            <p:cond delay="4499"/>
                                          </p:stCondLst>
                                        </p:cTn>
                                        <p:tgtEl>
                                          <p:spTgt spid="61"/>
                                        </p:tgtEl>
                                        <p:attrNameLst>
                                          <p:attrName>style.visibility</p:attrName>
                                        </p:attrNameLst>
                                      </p:cBhvr>
                                      <p:to>
                                        <p:strVal val="hidden"/>
                                      </p:to>
                                    </p:set>
                                  </p:childTnLst>
                                </p:cTn>
                              </p:par>
                              <p:par>
                                <p:cTn id="797" presetID="3" presetClass="exit" presetSubtype="10" fill="hold" grpId="3" nodeType="withEffect">
                                  <p:stCondLst>
                                    <p:cond delay="0"/>
                                  </p:stCondLst>
                                  <p:childTnLst>
                                    <p:animEffect transition="out" filter="blinds(horizontal)">
                                      <p:cBhvr>
                                        <p:cTn id="798" dur="6000"/>
                                        <p:tgtEl>
                                          <p:spTgt spid="61"/>
                                        </p:tgtEl>
                                      </p:cBhvr>
                                    </p:animEffect>
                                    <p:set>
                                      <p:cBhvr>
                                        <p:cTn id="799" dur="1" fill="hold">
                                          <p:stCondLst>
                                            <p:cond delay="5999"/>
                                          </p:stCondLst>
                                        </p:cTn>
                                        <p:tgtEl>
                                          <p:spTgt spid="61"/>
                                        </p:tgtEl>
                                        <p:attrNameLst>
                                          <p:attrName>style.visibility</p:attrName>
                                        </p:attrNameLst>
                                      </p:cBhvr>
                                      <p:to>
                                        <p:strVal val="hidden"/>
                                      </p:to>
                                    </p:set>
                                  </p:childTnLst>
                                </p:cTn>
                              </p:par>
                              <p:par>
                                <p:cTn id="800" presetID="2" presetClass="entr" presetSubtype="4" fill="hold" grpId="0" nodeType="withEffect">
                                  <p:stCondLst>
                                    <p:cond delay="0"/>
                                  </p:stCondLst>
                                  <p:childTnLst>
                                    <p:set>
                                      <p:cBhvr>
                                        <p:cTn id="801" dur="1" fill="hold">
                                          <p:stCondLst>
                                            <p:cond delay="0"/>
                                          </p:stCondLst>
                                        </p:cTn>
                                        <p:tgtEl>
                                          <p:spTgt spid="39"/>
                                        </p:tgtEl>
                                        <p:attrNameLst>
                                          <p:attrName>style.visibility</p:attrName>
                                        </p:attrNameLst>
                                      </p:cBhvr>
                                      <p:to>
                                        <p:strVal val="visible"/>
                                      </p:to>
                                    </p:set>
                                    <p:anim calcmode="lin" valueType="num">
                                      <p:cBhvr additive="base">
                                        <p:cTn id="802" dur="4000" fill="hold"/>
                                        <p:tgtEl>
                                          <p:spTgt spid="39"/>
                                        </p:tgtEl>
                                        <p:attrNameLst>
                                          <p:attrName>ppt_x</p:attrName>
                                        </p:attrNameLst>
                                      </p:cBhvr>
                                      <p:tavLst>
                                        <p:tav tm="0">
                                          <p:val>
                                            <p:strVal val="#ppt_x"/>
                                          </p:val>
                                        </p:tav>
                                        <p:tav tm="100000">
                                          <p:val>
                                            <p:strVal val="#ppt_x"/>
                                          </p:val>
                                        </p:tav>
                                      </p:tavLst>
                                    </p:anim>
                                    <p:anim calcmode="lin" valueType="num">
                                      <p:cBhvr additive="base">
                                        <p:cTn id="803" dur="4000" fill="hold"/>
                                        <p:tgtEl>
                                          <p:spTgt spid="39"/>
                                        </p:tgtEl>
                                        <p:attrNameLst>
                                          <p:attrName>ppt_y</p:attrName>
                                        </p:attrNameLst>
                                      </p:cBhvr>
                                      <p:tavLst>
                                        <p:tav tm="0">
                                          <p:val>
                                            <p:strVal val="1+#ppt_h/2"/>
                                          </p:val>
                                        </p:tav>
                                        <p:tav tm="100000">
                                          <p:val>
                                            <p:strVal val="#ppt_y"/>
                                          </p:val>
                                        </p:tav>
                                      </p:tavLst>
                                    </p:anim>
                                  </p:childTnLst>
                                </p:cTn>
                              </p:par>
                              <p:par>
                                <p:cTn id="804" presetID="19" presetClass="entr" presetSubtype="10" fill="hold" grpId="1" nodeType="withEffect">
                                  <p:stCondLst>
                                    <p:cond delay="0"/>
                                  </p:stCondLst>
                                  <p:childTnLst>
                                    <p:set>
                                      <p:cBhvr>
                                        <p:cTn id="805" dur="1" fill="hold">
                                          <p:stCondLst>
                                            <p:cond delay="0"/>
                                          </p:stCondLst>
                                        </p:cTn>
                                        <p:tgtEl>
                                          <p:spTgt spid="39"/>
                                        </p:tgtEl>
                                        <p:attrNameLst>
                                          <p:attrName>style.visibility</p:attrName>
                                        </p:attrNameLst>
                                      </p:cBhvr>
                                      <p:to>
                                        <p:strVal val="visible"/>
                                      </p:to>
                                    </p:set>
                                    <p:anim calcmode="lin" valueType="num">
                                      <p:cBhvr>
                                        <p:cTn id="806" dur="4000" fill="hold"/>
                                        <p:tgtEl>
                                          <p:spTgt spid="39"/>
                                        </p:tgtEl>
                                        <p:attrNameLst>
                                          <p:attrName>ppt_w</p:attrName>
                                        </p:attrNameLst>
                                      </p:cBhvr>
                                      <p:tavLst>
                                        <p:tav tm="0" fmla="#ppt_w*sin(2.5*pi*$)">
                                          <p:val>
                                            <p:fltVal val="0"/>
                                          </p:val>
                                        </p:tav>
                                        <p:tav tm="100000">
                                          <p:val>
                                            <p:fltVal val="1"/>
                                          </p:val>
                                        </p:tav>
                                      </p:tavLst>
                                    </p:anim>
                                    <p:anim calcmode="lin" valueType="num">
                                      <p:cBhvr>
                                        <p:cTn id="807" dur="4000" fill="hold"/>
                                        <p:tgtEl>
                                          <p:spTgt spid="39"/>
                                        </p:tgtEl>
                                        <p:attrNameLst>
                                          <p:attrName>ppt_h</p:attrName>
                                        </p:attrNameLst>
                                      </p:cBhvr>
                                      <p:tavLst>
                                        <p:tav tm="0">
                                          <p:val>
                                            <p:strVal val="#ppt_h"/>
                                          </p:val>
                                        </p:tav>
                                        <p:tav tm="100000">
                                          <p:val>
                                            <p:strVal val="#ppt_h"/>
                                          </p:val>
                                        </p:tav>
                                      </p:tavLst>
                                    </p:anim>
                                  </p:childTnLst>
                                </p:cTn>
                              </p:par>
                              <p:par>
                                <p:cTn id="808" presetID="2" presetClass="exit" presetSubtype="1" fill="hold" grpId="2" nodeType="withEffect">
                                  <p:stCondLst>
                                    <p:cond delay="0"/>
                                  </p:stCondLst>
                                  <p:childTnLst>
                                    <p:anim calcmode="lin" valueType="num">
                                      <p:cBhvr additive="base">
                                        <p:cTn id="809" dur="4500"/>
                                        <p:tgtEl>
                                          <p:spTgt spid="39"/>
                                        </p:tgtEl>
                                        <p:attrNameLst>
                                          <p:attrName>ppt_x</p:attrName>
                                        </p:attrNameLst>
                                      </p:cBhvr>
                                      <p:tavLst>
                                        <p:tav tm="0">
                                          <p:val>
                                            <p:strVal val="ppt_x"/>
                                          </p:val>
                                        </p:tav>
                                        <p:tav tm="100000">
                                          <p:val>
                                            <p:strVal val="ppt_x"/>
                                          </p:val>
                                        </p:tav>
                                      </p:tavLst>
                                    </p:anim>
                                    <p:anim calcmode="lin" valueType="num">
                                      <p:cBhvr additive="base">
                                        <p:cTn id="810" dur="4500"/>
                                        <p:tgtEl>
                                          <p:spTgt spid="39"/>
                                        </p:tgtEl>
                                        <p:attrNameLst>
                                          <p:attrName>ppt_y</p:attrName>
                                        </p:attrNameLst>
                                      </p:cBhvr>
                                      <p:tavLst>
                                        <p:tav tm="0">
                                          <p:val>
                                            <p:strVal val="ppt_y"/>
                                          </p:val>
                                        </p:tav>
                                        <p:tav tm="100000">
                                          <p:val>
                                            <p:strVal val="0-ppt_h/2"/>
                                          </p:val>
                                        </p:tav>
                                      </p:tavLst>
                                    </p:anim>
                                    <p:set>
                                      <p:cBhvr>
                                        <p:cTn id="811" dur="1" fill="hold">
                                          <p:stCondLst>
                                            <p:cond delay="4499"/>
                                          </p:stCondLst>
                                        </p:cTn>
                                        <p:tgtEl>
                                          <p:spTgt spid="39"/>
                                        </p:tgtEl>
                                        <p:attrNameLst>
                                          <p:attrName>style.visibility</p:attrName>
                                        </p:attrNameLst>
                                      </p:cBhvr>
                                      <p:to>
                                        <p:strVal val="hidden"/>
                                      </p:to>
                                    </p:set>
                                  </p:childTnLst>
                                </p:cTn>
                              </p:par>
                              <p:par>
                                <p:cTn id="812" presetID="3" presetClass="exit" presetSubtype="10" fill="hold" grpId="3" nodeType="withEffect">
                                  <p:stCondLst>
                                    <p:cond delay="0"/>
                                  </p:stCondLst>
                                  <p:childTnLst>
                                    <p:animEffect transition="out" filter="blinds(horizontal)">
                                      <p:cBhvr>
                                        <p:cTn id="813" dur="6000"/>
                                        <p:tgtEl>
                                          <p:spTgt spid="39"/>
                                        </p:tgtEl>
                                      </p:cBhvr>
                                    </p:animEffect>
                                    <p:set>
                                      <p:cBhvr>
                                        <p:cTn id="814" dur="1" fill="hold">
                                          <p:stCondLst>
                                            <p:cond delay="5999"/>
                                          </p:stCondLst>
                                        </p:cTn>
                                        <p:tgtEl>
                                          <p:spTgt spid="39"/>
                                        </p:tgtEl>
                                        <p:attrNameLst>
                                          <p:attrName>style.visibility</p:attrName>
                                        </p:attrNameLst>
                                      </p:cBhvr>
                                      <p:to>
                                        <p:strVal val="hidden"/>
                                      </p:to>
                                    </p:set>
                                  </p:childTnLst>
                                </p:cTn>
                              </p:par>
                              <p:par>
                                <p:cTn id="815" presetID="2" presetClass="entr" presetSubtype="4" fill="hold" grpId="0" nodeType="withEffect">
                                  <p:stCondLst>
                                    <p:cond delay="0"/>
                                  </p:stCondLst>
                                  <p:childTnLst>
                                    <p:set>
                                      <p:cBhvr>
                                        <p:cTn id="816" dur="1" fill="hold">
                                          <p:stCondLst>
                                            <p:cond delay="0"/>
                                          </p:stCondLst>
                                        </p:cTn>
                                        <p:tgtEl>
                                          <p:spTgt spid="38"/>
                                        </p:tgtEl>
                                        <p:attrNameLst>
                                          <p:attrName>style.visibility</p:attrName>
                                        </p:attrNameLst>
                                      </p:cBhvr>
                                      <p:to>
                                        <p:strVal val="visible"/>
                                      </p:to>
                                    </p:set>
                                    <p:anim calcmode="lin" valueType="num">
                                      <p:cBhvr additive="base">
                                        <p:cTn id="817" dur="4000" fill="hold"/>
                                        <p:tgtEl>
                                          <p:spTgt spid="38"/>
                                        </p:tgtEl>
                                        <p:attrNameLst>
                                          <p:attrName>ppt_x</p:attrName>
                                        </p:attrNameLst>
                                      </p:cBhvr>
                                      <p:tavLst>
                                        <p:tav tm="0">
                                          <p:val>
                                            <p:strVal val="#ppt_x"/>
                                          </p:val>
                                        </p:tav>
                                        <p:tav tm="100000">
                                          <p:val>
                                            <p:strVal val="#ppt_x"/>
                                          </p:val>
                                        </p:tav>
                                      </p:tavLst>
                                    </p:anim>
                                    <p:anim calcmode="lin" valueType="num">
                                      <p:cBhvr additive="base">
                                        <p:cTn id="818" dur="4000" fill="hold"/>
                                        <p:tgtEl>
                                          <p:spTgt spid="38"/>
                                        </p:tgtEl>
                                        <p:attrNameLst>
                                          <p:attrName>ppt_y</p:attrName>
                                        </p:attrNameLst>
                                      </p:cBhvr>
                                      <p:tavLst>
                                        <p:tav tm="0">
                                          <p:val>
                                            <p:strVal val="1+#ppt_h/2"/>
                                          </p:val>
                                        </p:tav>
                                        <p:tav tm="100000">
                                          <p:val>
                                            <p:strVal val="#ppt_y"/>
                                          </p:val>
                                        </p:tav>
                                      </p:tavLst>
                                    </p:anim>
                                  </p:childTnLst>
                                </p:cTn>
                              </p:par>
                              <p:par>
                                <p:cTn id="819" presetID="19" presetClass="entr" presetSubtype="10" fill="hold" grpId="1" nodeType="withEffect">
                                  <p:stCondLst>
                                    <p:cond delay="0"/>
                                  </p:stCondLst>
                                  <p:childTnLst>
                                    <p:set>
                                      <p:cBhvr>
                                        <p:cTn id="820" dur="1" fill="hold">
                                          <p:stCondLst>
                                            <p:cond delay="0"/>
                                          </p:stCondLst>
                                        </p:cTn>
                                        <p:tgtEl>
                                          <p:spTgt spid="38"/>
                                        </p:tgtEl>
                                        <p:attrNameLst>
                                          <p:attrName>style.visibility</p:attrName>
                                        </p:attrNameLst>
                                      </p:cBhvr>
                                      <p:to>
                                        <p:strVal val="visible"/>
                                      </p:to>
                                    </p:set>
                                    <p:anim calcmode="lin" valueType="num">
                                      <p:cBhvr>
                                        <p:cTn id="821" dur="4000" fill="hold"/>
                                        <p:tgtEl>
                                          <p:spTgt spid="38"/>
                                        </p:tgtEl>
                                        <p:attrNameLst>
                                          <p:attrName>ppt_w</p:attrName>
                                        </p:attrNameLst>
                                      </p:cBhvr>
                                      <p:tavLst>
                                        <p:tav tm="0" fmla="#ppt_w*sin(2.5*pi*$)">
                                          <p:val>
                                            <p:fltVal val="0"/>
                                          </p:val>
                                        </p:tav>
                                        <p:tav tm="100000">
                                          <p:val>
                                            <p:fltVal val="1"/>
                                          </p:val>
                                        </p:tav>
                                      </p:tavLst>
                                    </p:anim>
                                    <p:anim calcmode="lin" valueType="num">
                                      <p:cBhvr>
                                        <p:cTn id="822" dur="4000" fill="hold"/>
                                        <p:tgtEl>
                                          <p:spTgt spid="38"/>
                                        </p:tgtEl>
                                        <p:attrNameLst>
                                          <p:attrName>ppt_h</p:attrName>
                                        </p:attrNameLst>
                                      </p:cBhvr>
                                      <p:tavLst>
                                        <p:tav tm="0">
                                          <p:val>
                                            <p:strVal val="#ppt_h"/>
                                          </p:val>
                                        </p:tav>
                                        <p:tav tm="100000">
                                          <p:val>
                                            <p:strVal val="#ppt_h"/>
                                          </p:val>
                                        </p:tav>
                                      </p:tavLst>
                                    </p:anim>
                                  </p:childTnLst>
                                </p:cTn>
                              </p:par>
                              <p:par>
                                <p:cTn id="823" presetID="2" presetClass="exit" presetSubtype="1" fill="hold" grpId="2" nodeType="withEffect">
                                  <p:stCondLst>
                                    <p:cond delay="0"/>
                                  </p:stCondLst>
                                  <p:childTnLst>
                                    <p:anim calcmode="lin" valueType="num">
                                      <p:cBhvr additive="base">
                                        <p:cTn id="824" dur="4500"/>
                                        <p:tgtEl>
                                          <p:spTgt spid="38"/>
                                        </p:tgtEl>
                                        <p:attrNameLst>
                                          <p:attrName>ppt_x</p:attrName>
                                        </p:attrNameLst>
                                      </p:cBhvr>
                                      <p:tavLst>
                                        <p:tav tm="0">
                                          <p:val>
                                            <p:strVal val="ppt_x"/>
                                          </p:val>
                                        </p:tav>
                                        <p:tav tm="100000">
                                          <p:val>
                                            <p:strVal val="ppt_x"/>
                                          </p:val>
                                        </p:tav>
                                      </p:tavLst>
                                    </p:anim>
                                    <p:anim calcmode="lin" valueType="num">
                                      <p:cBhvr additive="base">
                                        <p:cTn id="825" dur="4500"/>
                                        <p:tgtEl>
                                          <p:spTgt spid="38"/>
                                        </p:tgtEl>
                                        <p:attrNameLst>
                                          <p:attrName>ppt_y</p:attrName>
                                        </p:attrNameLst>
                                      </p:cBhvr>
                                      <p:tavLst>
                                        <p:tav tm="0">
                                          <p:val>
                                            <p:strVal val="ppt_y"/>
                                          </p:val>
                                        </p:tav>
                                        <p:tav tm="100000">
                                          <p:val>
                                            <p:strVal val="0-ppt_h/2"/>
                                          </p:val>
                                        </p:tav>
                                      </p:tavLst>
                                    </p:anim>
                                    <p:set>
                                      <p:cBhvr>
                                        <p:cTn id="826" dur="1" fill="hold">
                                          <p:stCondLst>
                                            <p:cond delay="4499"/>
                                          </p:stCondLst>
                                        </p:cTn>
                                        <p:tgtEl>
                                          <p:spTgt spid="38"/>
                                        </p:tgtEl>
                                        <p:attrNameLst>
                                          <p:attrName>style.visibility</p:attrName>
                                        </p:attrNameLst>
                                      </p:cBhvr>
                                      <p:to>
                                        <p:strVal val="hidden"/>
                                      </p:to>
                                    </p:set>
                                  </p:childTnLst>
                                </p:cTn>
                              </p:par>
                              <p:par>
                                <p:cTn id="827" presetID="3" presetClass="exit" presetSubtype="10" fill="hold" grpId="3" nodeType="withEffect">
                                  <p:stCondLst>
                                    <p:cond delay="0"/>
                                  </p:stCondLst>
                                  <p:childTnLst>
                                    <p:animEffect transition="out" filter="blinds(horizontal)">
                                      <p:cBhvr>
                                        <p:cTn id="828" dur="6000"/>
                                        <p:tgtEl>
                                          <p:spTgt spid="38"/>
                                        </p:tgtEl>
                                      </p:cBhvr>
                                    </p:animEffect>
                                    <p:set>
                                      <p:cBhvr>
                                        <p:cTn id="829" dur="1" fill="hold">
                                          <p:stCondLst>
                                            <p:cond delay="5999"/>
                                          </p:stCondLst>
                                        </p:cTn>
                                        <p:tgtEl>
                                          <p:spTgt spid="38"/>
                                        </p:tgtEl>
                                        <p:attrNameLst>
                                          <p:attrName>style.visibility</p:attrName>
                                        </p:attrNameLst>
                                      </p:cBhvr>
                                      <p:to>
                                        <p:strVal val="hidden"/>
                                      </p:to>
                                    </p:set>
                                  </p:childTnLst>
                                </p:cTn>
                              </p:par>
                              <p:par>
                                <p:cTn id="830" presetID="2" presetClass="entr" presetSubtype="4" fill="hold" grpId="0" nodeType="withEffect">
                                  <p:stCondLst>
                                    <p:cond delay="0"/>
                                  </p:stCondLst>
                                  <p:childTnLst>
                                    <p:set>
                                      <p:cBhvr>
                                        <p:cTn id="831" dur="1" fill="hold">
                                          <p:stCondLst>
                                            <p:cond delay="0"/>
                                          </p:stCondLst>
                                        </p:cTn>
                                        <p:tgtEl>
                                          <p:spTgt spid="40"/>
                                        </p:tgtEl>
                                        <p:attrNameLst>
                                          <p:attrName>style.visibility</p:attrName>
                                        </p:attrNameLst>
                                      </p:cBhvr>
                                      <p:to>
                                        <p:strVal val="visible"/>
                                      </p:to>
                                    </p:set>
                                    <p:anim calcmode="lin" valueType="num">
                                      <p:cBhvr additive="base">
                                        <p:cTn id="832" dur="4000" fill="hold"/>
                                        <p:tgtEl>
                                          <p:spTgt spid="40"/>
                                        </p:tgtEl>
                                        <p:attrNameLst>
                                          <p:attrName>ppt_x</p:attrName>
                                        </p:attrNameLst>
                                      </p:cBhvr>
                                      <p:tavLst>
                                        <p:tav tm="0">
                                          <p:val>
                                            <p:strVal val="#ppt_x"/>
                                          </p:val>
                                        </p:tav>
                                        <p:tav tm="100000">
                                          <p:val>
                                            <p:strVal val="#ppt_x"/>
                                          </p:val>
                                        </p:tav>
                                      </p:tavLst>
                                    </p:anim>
                                    <p:anim calcmode="lin" valueType="num">
                                      <p:cBhvr additive="base">
                                        <p:cTn id="833" dur="4000" fill="hold"/>
                                        <p:tgtEl>
                                          <p:spTgt spid="40"/>
                                        </p:tgtEl>
                                        <p:attrNameLst>
                                          <p:attrName>ppt_y</p:attrName>
                                        </p:attrNameLst>
                                      </p:cBhvr>
                                      <p:tavLst>
                                        <p:tav tm="0">
                                          <p:val>
                                            <p:strVal val="1+#ppt_h/2"/>
                                          </p:val>
                                        </p:tav>
                                        <p:tav tm="100000">
                                          <p:val>
                                            <p:strVal val="#ppt_y"/>
                                          </p:val>
                                        </p:tav>
                                      </p:tavLst>
                                    </p:anim>
                                  </p:childTnLst>
                                </p:cTn>
                              </p:par>
                              <p:par>
                                <p:cTn id="834" presetID="19" presetClass="entr" presetSubtype="10" fill="hold" grpId="1" nodeType="withEffect">
                                  <p:stCondLst>
                                    <p:cond delay="0"/>
                                  </p:stCondLst>
                                  <p:childTnLst>
                                    <p:set>
                                      <p:cBhvr>
                                        <p:cTn id="835" dur="1" fill="hold">
                                          <p:stCondLst>
                                            <p:cond delay="0"/>
                                          </p:stCondLst>
                                        </p:cTn>
                                        <p:tgtEl>
                                          <p:spTgt spid="40"/>
                                        </p:tgtEl>
                                        <p:attrNameLst>
                                          <p:attrName>style.visibility</p:attrName>
                                        </p:attrNameLst>
                                      </p:cBhvr>
                                      <p:to>
                                        <p:strVal val="visible"/>
                                      </p:to>
                                    </p:set>
                                    <p:anim calcmode="lin" valueType="num">
                                      <p:cBhvr>
                                        <p:cTn id="836" dur="4000" fill="hold"/>
                                        <p:tgtEl>
                                          <p:spTgt spid="40"/>
                                        </p:tgtEl>
                                        <p:attrNameLst>
                                          <p:attrName>ppt_w</p:attrName>
                                        </p:attrNameLst>
                                      </p:cBhvr>
                                      <p:tavLst>
                                        <p:tav tm="0" fmla="#ppt_w*sin(2.5*pi*$)">
                                          <p:val>
                                            <p:fltVal val="0"/>
                                          </p:val>
                                        </p:tav>
                                        <p:tav tm="100000">
                                          <p:val>
                                            <p:fltVal val="1"/>
                                          </p:val>
                                        </p:tav>
                                      </p:tavLst>
                                    </p:anim>
                                    <p:anim calcmode="lin" valueType="num">
                                      <p:cBhvr>
                                        <p:cTn id="837" dur="4000" fill="hold"/>
                                        <p:tgtEl>
                                          <p:spTgt spid="40"/>
                                        </p:tgtEl>
                                        <p:attrNameLst>
                                          <p:attrName>ppt_h</p:attrName>
                                        </p:attrNameLst>
                                      </p:cBhvr>
                                      <p:tavLst>
                                        <p:tav tm="0">
                                          <p:val>
                                            <p:strVal val="#ppt_h"/>
                                          </p:val>
                                        </p:tav>
                                        <p:tav tm="100000">
                                          <p:val>
                                            <p:strVal val="#ppt_h"/>
                                          </p:val>
                                        </p:tav>
                                      </p:tavLst>
                                    </p:anim>
                                  </p:childTnLst>
                                </p:cTn>
                              </p:par>
                              <p:par>
                                <p:cTn id="838" presetID="2" presetClass="exit" presetSubtype="1" fill="hold" grpId="2" nodeType="withEffect">
                                  <p:stCondLst>
                                    <p:cond delay="0"/>
                                  </p:stCondLst>
                                  <p:childTnLst>
                                    <p:anim calcmode="lin" valueType="num">
                                      <p:cBhvr additive="base">
                                        <p:cTn id="839" dur="4500"/>
                                        <p:tgtEl>
                                          <p:spTgt spid="40"/>
                                        </p:tgtEl>
                                        <p:attrNameLst>
                                          <p:attrName>ppt_x</p:attrName>
                                        </p:attrNameLst>
                                      </p:cBhvr>
                                      <p:tavLst>
                                        <p:tav tm="0">
                                          <p:val>
                                            <p:strVal val="ppt_x"/>
                                          </p:val>
                                        </p:tav>
                                        <p:tav tm="100000">
                                          <p:val>
                                            <p:strVal val="ppt_x"/>
                                          </p:val>
                                        </p:tav>
                                      </p:tavLst>
                                    </p:anim>
                                    <p:anim calcmode="lin" valueType="num">
                                      <p:cBhvr additive="base">
                                        <p:cTn id="840" dur="4500"/>
                                        <p:tgtEl>
                                          <p:spTgt spid="40"/>
                                        </p:tgtEl>
                                        <p:attrNameLst>
                                          <p:attrName>ppt_y</p:attrName>
                                        </p:attrNameLst>
                                      </p:cBhvr>
                                      <p:tavLst>
                                        <p:tav tm="0">
                                          <p:val>
                                            <p:strVal val="ppt_y"/>
                                          </p:val>
                                        </p:tav>
                                        <p:tav tm="100000">
                                          <p:val>
                                            <p:strVal val="0-ppt_h/2"/>
                                          </p:val>
                                        </p:tav>
                                      </p:tavLst>
                                    </p:anim>
                                    <p:set>
                                      <p:cBhvr>
                                        <p:cTn id="841" dur="1" fill="hold">
                                          <p:stCondLst>
                                            <p:cond delay="4499"/>
                                          </p:stCondLst>
                                        </p:cTn>
                                        <p:tgtEl>
                                          <p:spTgt spid="40"/>
                                        </p:tgtEl>
                                        <p:attrNameLst>
                                          <p:attrName>style.visibility</p:attrName>
                                        </p:attrNameLst>
                                      </p:cBhvr>
                                      <p:to>
                                        <p:strVal val="hidden"/>
                                      </p:to>
                                    </p:set>
                                  </p:childTnLst>
                                </p:cTn>
                              </p:par>
                              <p:par>
                                <p:cTn id="842" presetID="3" presetClass="exit" presetSubtype="10" fill="hold" grpId="3" nodeType="withEffect">
                                  <p:stCondLst>
                                    <p:cond delay="0"/>
                                  </p:stCondLst>
                                  <p:childTnLst>
                                    <p:animEffect transition="out" filter="blinds(horizontal)">
                                      <p:cBhvr>
                                        <p:cTn id="843" dur="6000"/>
                                        <p:tgtEl>
                                          <p:spTgt spid="40"/>
                                        </p:tgtEl>
                                      </p:cBhvr>
                                    </p:animEffect>
                                    <p:set>
                                      <p:cBhvr>
                                        <p:cTn id="844" dur="1" fill="hold">
                                          <p:stCondLst>
                                            <p:cond delay="5999"/>
                                          </p:stCondLst>
                                        </p:cTn>
                                        <p:tgtEl>
                                          <p:spTgt spid="40"/>
                                        </p:tgtEl>
                                        <p:attrNameLst>
                                          <p:attrName>style.visibility</p:attrName>
                                        </p:attrNameLst>
                                      </p:cBhvr>
                                      <p:to>
                                        <p:strVal val="hidden"/>
                                      </p:to>
                                    </p:set>
                                  </p:childTnLst>
                                </p:cTn>
                              </p:par>
                              <p:par>
                                <p:cTn id="845" presetID="2" presetClass="entr" presetSubtype="4" fill="hold" grpId="0" nodeType="withEffect">
                                  <p:stCondLst>
                                    <p:cond delay="0"/>
                                  </p:stCondLst>
                                  <p:childTnLst>
                                    <p:set>
                                      <p:cBhvr>
                                        <p:cTn id="846" dur="1" fill="hold">
                                          <p:stCondLst>
                                            <p:cond delay="0"/>
                                          </p:stCondLst>
                                        </p:cTn>
                                        <p:tgtEl>
                                          <p:spTgt spid="46"/>
                                        </p:tgtEl>
                                        <p:attrNameLst>
                                          <p:attrName>style.visibility</p:attrName>
                                        </p:attrNameLst>
                                      </p:cBhvr>
                                      <p:to>
                                        <p:strVal val="visible"/>
                                      </p:to>
                                    </p:set>
                                    <p:anim calcmode="lin" valueType="num">
                                      <p:cBhvr additive="base">
                                        <p:cTn id="847" dur="4000" fill="hold"/>
                                        <p:tgtEl>
                                          <p:spTgt spid="46"/>
                                        </p:tgtEl>
                                        <p:attrNameLst>
                                          <p:attrName>ppt_x</p:attrName>
                                        </p:attrNameLst>
                                      </p:cBhvr>
                                      <p:tavLst>
                                        <p:tav tm="0">
                                          <p:val>
                                            <p:strVal val="#ppt_x"/>
                                          </p:val>
                                        </p:tav>
                                        <p:tav tm="100000">
                                          <p:val>
                                            <p:strVal val="#ppt_x"/>
                                          </p:val>
                                        </p:tav>
                                      </p:tavLst>
                                    </p:anim>
                                    <p:anim calcmode="lin" valueType="num">
                                      <p:cBhvr additive="base">
                                        <p:cTn id="848" dur="4000" fill="hold"/>
                                        <p:tgtEl>
                                          <p:spTgt spid="46"/>
                                        </p:tgtEl>
                                        <p:attrNameLst>
                                          <p:attrName>ppt_y</p:attrName>
                                        </p:attrNameLst>
                                      </p:cBhvr>
                                      <p:tavLst>
                                        <p:tav tm="0">
                                          <p:val>
                                            <p:strVal val="1+#ppt_h/2"/>
                                          </p:val>
                                        </p:tav>
                                        <p:tav tm="100000">
                                          <p:val>
                                            <p:strVal val="#ppt_y"/>
                                          </p:val>
                                        </p:tav>
                                      </p:tavLst>
                                    </p:anim>
                                  </p:childTnLst>
                                </p:cTn>
                              </p:par>
                              <p:par>
                                <p:cTn id="849" presetID="19" presetClass="entr" presetSubtype="10" fill="hold" grpId="1" nodeType="withEffect">
                                  <p:stCondLst>
                                    <p:cond delay="0"/>
                                  </p:stCondLst>
                                  <p:childTnLst>
                                    <p:set>
                                      <p:cBhvr>
                                        <p:cTn id="850" dur="1" fill="hold">
                                          <p:stCondLst>
                                            <p:cond delay="0"/>
                                          </p:stCondLst>
                                        </p:cTn>
                                        <p:tgtEl>
                                          <p:spTgt spid="46"/>
                                        </p:tgtEl>
                                        <p:attrNameLst>
                                          <p:attrName>style.visibility</p:attrName>
                                        </p:attrNameLst>
                                      </p:cBhvr>
                                      <p:to>
                                        <p:strVal val="visible"/>
                                      </p:to>
                                    </p:set>
                                    <p:anim calcmode="lin" valueType="num">
                                      <p:cBhvr>
                                        <p:cTn id="851" dur="4000" fill="hold"/>
                                        <p:tgtEl>
                                          <p:spTgt spid="46"/>
                                        </p:tgtEl>
                                        <p:attrNameLst>
                                          <p:attrName>ppt_w</p:attrName>
                                        </p:attrNameLst>
                                      </p:cBhvr>
                                      <p:tavLst>
                                        <p:tav tm="0" fmla="#ppt_w*sin(2.5*pi*$)">
                                          <p:val>
                                            <p:fltVal val="0"/>
                                          </p:val>
                                        </p:tav>
                                        <p:tav tm="100000">
                                          <p:val>
                                            <p:fltVal val="1"/>
                                          </p:val>
                                        </p:tav>
                                      </p:tavLst>
                                    </p:anim>
                                    <p:anim calcmode="lin" valueType="num">
                                      <p:cBhvr>
                                        <p:cTn id="852" dur="4000" fill="hold"/>
                                        <p:tgtEl>
                                          <p:spTgt spid="46"/>
                                        </p:tgtEl>
                                        <p:attrNameLst>
                                          <p:attrName>ppt_h</p:attrName>
                                        </p:attrNameLst>
                                      </p:cBhvr>
                                      <p:tavLst>
                                        <p:tav tm="0">
                                          <p:val>
                                            <p:strVal val="#ppt_h"/>
                                          </p:val>
                                        </p:tav>
                                        <p:tav tm="100000">
                                          <p:val>
                                            <p:strVal val="#ppt_h"/>
                                          </p:val>
                                        </p:tav>
                                      </p:tavLst>
                                    </p:anim>
                                  </p:childTnLst>
                                </p:cTn>
                              </p:par>
                              <p:par>
                                <p:cTn id="853" presetID="2" presetClass="exit" presetSubtype="1" fill="hold" grpId="2" nodeType="withEffect">
                                  <p:stCondLst>
                                    <p:cond delay="0"/>
                                  </p:stCondLst>
                                  <p:childTnLst>
                                    <p:anim calcmode="lin" valueType="num">
                                      <p:cBhvr additive="base">
                                        <p:cTn id="854" dur="4500"/>
                                        <p:tgtEl>
                                          <p:spTgt spid="46"/>
                                        </p:tgtEl>
                                        <p:attrNameLst>
                                          <p:attrName>ppt_x</p:attrName>
                                        </p:attrNameLst>
                                      </p:cBhvr>
                                      <p:tavLst>
                                        <p:tav tm="0">
                                          <p:val>
                                            <p:strVal val="ppt_x"/>
                                          </p:val>
                                        </p:tav>
                                        <p:tav tm="100000">
                                          <p:val>
                                            <p:strVal val="ppt_x"/>
                                          </p:val>
                                        </p:tav>
                                      </p:tavLst>
                                    </p:anim>
                                    <p:anim calcmode="lin" valueType="num">
                                      <p:cBhvr additive="base">
                                        <p:cTn id="855" dur="4500"/>
                                        <p:tgtEl>
                                          <p:spTgt spid="46"/>
                                        </p:tgtEl>
                                        <p:attrNameLst>
                                          <p:attrName>ppt_y</p:attrName>
                                        </p:attrNameLst>
                                      </p:cBhvr>
                                      <p:tavLst>
                                        <p:tav tm="0">
                                          <p:val>
                                            <p:strVal val="ppt_y"/>
                                          </p:val>
                                        </p:tav>
                                        <p:tav tm="100000">
                                          <p:val>
                                            <p:strVal val="0-ppt_h/2"/>
                                          </p:val>
                                        </p:tav>
                                      </p:tavLst>
                                    </p:anim>
                                    <p:set>
                                      <p:cBhvr>
                                        <p:cTn id="856" dur="1" fill="hold">
                                          <p:stCondLst>
                                            <p:cond delay="4499"/>
                                          </p:stCondLst>
                                        </p:cTn>
                                        <p:tgtEl>
                                          <p:spTgt spid="46"/>
                                        </p:tgtEl>
                                        <p:attrNameLst>
                                          <p:attrName>style.visibility</p:attrName>
                                        </p:attrNameLst>
                                      </p:cBhvr>
                                      <p:to>
                                        <p:strVal val="hidden"/>
                                      </p:to>
                                    </p:set>
                                  </p:childTnLst>
                                </p:cTn>
                              </p:par>
                              <p:par>
                                <p:cTn id="857" presetID="3" presetClass="exit" presetSubtype="10" fill="hold" grpId="3" nodeType="withEffect">
                                  <p:stCondLst>
                                    <p:cond delay="0"/>
                                  </p:stCondLst>
                                  <p:childTnLst>
                                    <p:animEffect transition="out" filter="blinds(horizontal)">
                                      <p:cBhvr>
                                        <p:cTn id="858" dur="6000"/>
                                        <p:tgtEl>
                                          <p:spTgt spid="46"/>
                                        </p:tgtEl>
                                      </p:cBhvr>
                                    </p:animEffect>
                                    <p:set>
                                      <p:cBhvr>
                                        <p:cTn id="859" dur="1" fill="hold">
                                          <p:stCondLst>
                                            <p:cond delay="5999"/>
                                          </p:stCondLst>
                                        </p:cTn>
                                        <p:tgtEl>
                                          <p:spTgt spid="46"/>
                                        </p:tgtEl>
                                        <p:attrNameLst>
                                          <p:attrName>style.visibility</p:attrName>
                                        </p:attrNameLst>
                                      </p:cBhvr>
                                      <p:to>
                                        <p:strVal val="hidden"/>
                                      </p:to>
                                    </p:set>
                                  </p:childTnLst>
                                </p:cTn>
                              </p:par>
                              <p:par>
                                <p:cTn id="860" presetID="2" presetClass="entr" presetSubtype="4" fill="hold" grpId="0" nodeType="withEffect">
                                  <p:stCondLst>
                                    <p:cond delay="0"/>
                                  </p:stCondLst>
                                  <p:childTnLst>
                                    <p:set>
                                      <p:cBhvr>
                                        <p:cTn id="861" dur="1" fill="hold">
                                          <p:stCondLst>
                                            <p:cond delay="0"/>
                                          </p:stCondLst>
                                        </p:cTn>
                                        <p:tgtEl>
                                          <p:spTgt spid="45"/>
                                        </p:tgtEl>
                                        <p:attrNameLst>
                                          <p:attrName>style.visibility</p:attrName>
                                        </p:attrNameLst>
                                      </p:cBhvr>
                                      <p:to>
                                        <p:strVal val="visible"/>
                                      </p:to>
                                    </p:set>
                                    <p:anim calcmode="lin" valueType="num">
                                      <p:cBhvr additive="base">
                                        <p:cTn id="862" dur="4000" fill="hold"/>
                                        <p:tgtEl>
                                          <p:spTgt spid="45"/>
                                        </p:tgtEl>
                                        <p:attrNameLst>
                                          <p:attrName>ppt_x</p:attrName>
                                        </p:attrNameLst>
                                      </p:cBhvr>
                                      <p:tavLst>
                                        <p:tav tm="0">
                                          <p:val>
                                            <p:strVal val="#ppt_x"/>
                                          </p:val>
                                        </p:tav>
                                        <p:tav tm="100000">
                                          <p:val>
                                            <p:strVal val="#ppt_x"/>
                                          </p:val>
                                        </p:tav>
                                      </p:tavLst>
                                    </p:anim>
                                    <p:anim calcmode="lin" valueType="num">
                                      <p:cBhvr additive="base">
                                        <p:cTn id="863" dur="4000" fill="hold"/>
                                        <p:tgtEl>
                                          <p:spTgt spid="45"/>
                                        </p:tgtEl>
                                        <p:attrNameLst>
                                          <p:attrName>ppt_y</p:attrName>
                                        </p:attrNameLst>
                                      </p:cBhvr>
                                      <p:tavLst>
                                        <p:tav tm="0">
                                          <p:val>
                                            <p:strVal val="1+#ppt_h/2"/>
                                          </p:val>
                                        </p:tav>
                                        <p:tav tm="100000">
                                          <p:val>
                                            <p:strVal val="#ppt_y"/>
                                          </p:val>
                                        </p:tav>
                                      </p:tavLst>
                                    </p:anim>
                                  </p:childTnLst>
                                </p:cTn>
                              </p:par>
                              <p:par>
                                <p:cTn id="864" presetID="19" presetClass="entr" presetSubtype="10" fill="hold" grpId="1" nodeType="withEffect">
                                  <p:stCondLst>
                                    <p:cond delay="0"/>
                                  </p:stCondLst>
                                  <p:childTnLst>
                                    <p:set>
                                      <p:cBhvr>
                                        <p:cTn id="865" dur="1" fill="hold">
                                          <p:stCondLst>
                                            <p:cond delay="0"/>
                                          </p:stCondLst>
                                        </p:cTn>
                                        <p:tgtEl>
                                          <p:spTgt spid="45"/>
                                        </p:tgtEl>
                                        <p:attrNameLst>
                                          <p:attrName>style.visibility</p:attrName>
                                        </p:attrNameLst>
                                      </p:cBhvr>
                                      <p:to>
                                        <p:strVal val="visible"/>
                                      </p:to>
                                    </p:set>
                                    <p:anim calcmode="lin" valueType="num">
                                      <p:cBhvr>
                                        <p:cTn id="866" dur="4000" fill="hold"/>
                                        <p:tgtEl>
                                          <p:spTgt spid="45"/>
                                        </p:tgtEl>
                                        <p:attrNameLst>
                                          <p:attrName>ppt_w</p:attrName>
                                        </p:attrNameLst>
                                      </p:cBhvr>
                                      <p:tavLst>
                                        <p:tav tm="0" fmla="#ppt_w*sin(2.5*pi*$)">
                                          <p:val>
                                            <p:fltVal val="0"/>
                                          </p:val>
                                        </p:tav>
                                        <p:tav tm="100000">
                                          <p:val>
                                            <p:fltVal val="1"/>
                                          </p:val>
                                        </p:tav>
                                      </p:tavLst>
                                    </p:anim>
                                    <p:anim calcmode="lin" valueType="num">
                                      <p:cBhvr>
                                        <p:cTn id="867" dur="4000" fill="hold"/>
                                        <p:tgtEl>
                                          <p:spTgt spid="45"/>
                                        </p:tgtEl>
                                        <p:attrNameLst>
                                          <p:attrName>ppt_h</p:attrName>
                                        </p:attrNameLst>
                                      </p:cBhvr>
                                      <p:tavLst>
                                        <p:tav tm="0">
                                          <p:val>
                                            <p:strVal val="#ppt_h"/>
                                          </p:val>
                                        </p:tav>
                                        <p:tav tm="100000">
                                          <p:val>
                                            <p:strVal val="#ppt_h"/>
                                          </p:val>
                                        </p:tav>
                                      </p:tavLst>
                                    </p:anim>
                                  </p:childTnLst>
                                </p:cTn>
                              </p:par>
                              <p:par>
                                <p:cTn id="868" presetID="2" presetClass="exit" presetSubtype="1" fill="hold" grpId="2" nodeType="withEffect">
                                  <p:stCondLst>
                                    <p:cond delay="0"/>
                                  </p:stCondLst>
                                  <p:childTnLst>
                                    <p:anim calcmode="lin" valueType="num">
                                      <p:cBhvr additive="base">
                                        <p:cTn id="869" dur="4500"/>
                                        <p:tgtEl>
                                          <p:spTgt spid="45"/>
                                        </p:tgtEl>
                                        <p:attrNameLst>
                                          <p:attrName>ppt_x</p:attrName>
                                        </p:attrNameLst>
                                      </p:cBhvr>
                                      <p:tavLst>
                                        <p:tav tm="0">
                                          <p:val>
                                            <p:strVal val="ppt_x"/>
                                          </p:val>
                                        </p:tav>
                                        <p:tav tm="100000">
                                          <p:val>
                                            <p:strVal val="ppt_x"/>
                                          </p:val>
                                        </p:tav>
                                      </p:tavLst>
                                    </p:anim>
                                    <p:anim calcmode="lin" valueType="num">
                                      <p:cBhvr additive="base">
                                        <p:cTn id="870" dur="4500"/>
                                        <p:tgtEl>
                                          <p:spTgt spid="45"/>
                                        </p:tgtEl>
                                        <p:attrNameLst>
                                          <p:attrName>ppt_y</p:attrName>
                                        </p:attrNameLst>
                                      </p:cBhvr>
                                      <p:tavLst>
                                        <p:tav tm="0">
                                          <p:val>
                                            <p:strVal val="ppt_y"/>
                                          </p:val>
                                        </p:tav>
                                        <p:tav tm="100000">
                                          <p:val>
                                            <p:strVal val="0-ppt_h/2"/>
                                          </p:val>
                                        </p:tav>
                                      </p:tavLst>
                                    </p:anim>
                                    <p:set>
                                      <p:cBhvr>
                                        <p:cTn id="871" dur="1" fill="hold">
                                          <p:stCondLst>
                                            <p:cond delay="4499"/>
                                          </p:stCondLst>
                                        </p:cTn>
                                        <p:tgtEl>
                                          <p:spTgt spid="45"/>
                                        </p:tgtEl>
                                        <p:attrNameLst>
                                          <p:attrName>style.visibility</p:attrName>
                                        </p:attrNameLst>
                                      </p:cBhvr>
                                      <p:to>
                                        <p:strVal val="hidden"/>
                                      </p:to>
                                    </p:set>
                                  </p:childTnLst>
                                </p:cTn>
                              </p:par>
                              <p:par>
                                <p:cTn id="872" presetID="3" presetClass="exit" presetSubtype="10" fill="hold" grpId="3" nodeType="withEffect">
                                  <p:stCondLst>
                                    <p:cond delay="0"/>
                                  </p:stCondLst>
                                  <p:childTnLst>
                                    <p:animEffect transition="out" filter="blinds(horizontal)">
                                      <p:cBhvr>
                                        <p:cTn id="873" dur="6000"/>
                                        <p:tgtEl>
                                          <p:spTgt spid="45"/>
                                        </p:tgtEl>
                                      </p:cBhvr>
                                    </p:animEffect>
                                    <p:set>
                                      <p:cBhvr>
                                        <p:cTn id="874" dur="1" fill="hold">
                                          <p:stCondLst>
                                            <p:cond delay="5999"/>
                                          </p:stCondLst>
                                        </p:cTn>
                                        <p:tgtEl>
                                          <p:spTgt spid="45"/>
                                        </p:tgtEl>
                                        <p:attrNameLst>
                                          <p:attrName>style.visibility</p:attrName>
                                        </p:attrNameLst>
                                      </p:cBhvr>
                                      <p:to>
                                        <p:strVal val="hidden"/>
                                      </p:to>
                                    </p:set>
                                  </p:childTnLst>
                                </p:cTn>
                              </p:par>
                              <p:par>
                                <p:cTn id="875" presetID="2" presetClass="entr" presetSubtype="4" fill="hold" grpId="0" nodeType="withEffect">
                                  <p:stCondLst>
                                    <p:cond delay="0"/>
                                  </p:stCondLst>
                                  <p:childTnLst>
                                    <p:set>
                                      <p:cBhvr>
                                        <p:cTn id="876" dur="1" fill="hold">
                                          <p:stCondLst>
                                            <p:cond delay="0"/>
                                          </p:stCondLst>
                                        </p:cTn>
                                        <p:tgtEl>
                                          <p:spTgt spid="47"/>
                                        </p:tgtEl>
                                        <p:attrNameLst>
                                          <p:attrName>style.visibility</p:attrName>
                                        </p:attrNameLst>
                                      </p:cBhvr>
                                      <p:to>
                                        <p:strVal val="visible"/>
                                      </p:to>
                                    </p:set>
                                    <p:anim calcmode="lin" valueType="num">
                                      <p:cBhvr additive="base">
                                        <p:cTn id="877" dur="4000" fill="hold"/>
                                        <p:tgtEl>
                                          <p:spTgt spid="47"/>
                                        </p:tgtEl>
                                        <p:attrNameLst>
                                          <p:attrName>ppt_x</p:attrName>
                                        </p:attrNameLst>
                                      </p:cBhvr>
                                      <p:tavLst>
                                        <p:tav tm="0">
                                          <p:val>
                                            <p:strVal val="#ppt_x"/>
                                          </p:val>
                                        </p:tav>
                                        <p:tav tm="100000">
                                          <p:val>
                                            <p:strVal val="#ppt_x"/>
                                          </p:val>
                                        </p:tav>
                                      </p:tavLst>
                                    </p:anim>
                                    <p:anim calcmode="lin" valueType="num">
                                      <p:cBhvr additive="base">
                                        <p:cTn id="878" dur="4000" fill="hold"/>
                                        <p:tgtEl>
                                          <p:spTgt spid="47"/>
                                        </p:tgtEl>
                                        <p:attrNameLst>
                                          <p:attrName>ppt_y</p:attrName>
                                        </p:attrNameLst>
                                      </p:cBhvr>
                                      <p:tavLst>
                                        <p:tav tm="0">
                                          <p:val>
                                            <p:strVal val="1+#ppt_h/2"/>
                                          </p:val>
                                        </p:tav>
                                        <p:tav tm="100000">
                                          <p:val>
                                            <p:strVal val="#ppt_y"/>
                                          </p:val>
                                        </p:tav>
                                      </p:tavLst>
                                    </p:anim>
                                  </p:childTnLst>
                                </p:cTn>
                              </p:par>
                              <p:par>
                                <p:cTn id="879" presetID="19" presetClass="entr" presetSubtype="10" fill="hold" grpId="1" nodeType="withEffect">
                                  <p:stCondLst>
                                    <p:cond delay="0"/>
                                  </p:stCondLst>
                                  <p:childTnLst>
                                    <p:set>
                                      <p:cBhvr>
                                        <p:cTn id="880" dur="1" fill="hold">
                                          <p:stCondLst>
                                            <p:cond delay="0"/>
                                          </p:stCondLst>
                                        </p:cTn>
                                        <p:tgtEl>
                                          <p:spTgt spid="47"/>
                                        </p:tgtEl>
                                        <p:attrNameLst>
                                          <p:attrName>style.visibility</p:attrName>
                                        </p:attrNameLst>
                                      </p:cBhvr>
                                      <p:to>
                                        <p:strVal val="visible"/>
                                      </p:to>
                                    </p:set>
                                    <p:anim calcmode="lin" valueType="num">
                                      <p:cBhvr>
                                        <p:cTn id="881" dur="4000" fill="hold"/>
                                        <p:tgtEl>
                                          <p:spTgt spid="47"/>
                                        </p:tgtEl>
                                        <p:attrNameLst>
                                          <p:attrName>ppt_w</p:attrName>
                                        </p:attrNameLst>
                                      </p:cBhvr>
                                      <p:tavLst>
                                        <p:tav tm="0" fmla="#ppt_w*sin(2.5*pi*$)">
                                          <p:val>
                                            <p:fltVal val="0"/>
                                          </p:val>
                                        </p:tav>
                                        <p:tav tm="100000">
                                          <p:val>
                                            <p:fltVal val="1"/>
                                          </p:val>
                                        </p:tav>
                                      </p:tavLst>
                                    </p:anim>
                                    <p:anim calcmode="lin" valueType="num">
                                      <p:cBhvr>
                                        <p:cTn id="882" dur="4000" fill="hold"/>
                                        <p:tgtEl>
                                          <p:spTgt spid="47"/>
                                        </p:tgtEl>
                                        <p:attrNameLst>
                                          <p:attrName>ppt_h</p:attrName>
                                        </p:attrNameLst>
                                      </p:cBhvr>
                                      <p:tavLst>
                                        <p:tav tm="0">
                                          <p:val>
                                            <p:strVal val="#ppt_h"/>
                                          </p:val>
                                        </p:tav>
                                        <p:tav tm="100000">
                                          <p:val>
                                            <p:strVal val="#ppt_h"/>
                                          </p:val>
                                        </p:tav>
                                      </p:tavLst>
                                    </p:anim>
                                  </p:childTnLst>
                                </p:cTn>
                              </p:par>
                              <p:par>
                                <p:cTn id="883" presetID="2" presetClass="exit" presetSubtype="1" fill="hold" grpId="2" nodeType="withEffect">
                                  <p:stCondLst>
                                    <p:cond delay="0"/>
                                  </p:stCondLst>
                                  <p:childTnLst>
                                    <p:anim calcmode="lin" valueType="num">
                                      <p:cBhvr additive="base">
                                        <p:cTn id="884" dur="4500"/>
                                        <p:tgtEl>
                                          <p:spTgt spid="47"/>
                                        </p:tgtEl>
                                        <p:attrNameLst>
                                          <p:attrName>ppt_x</p:attrName>
                                        </p:attrNameLst>
                                      </p:cBhvr>
                                      <p:tavLst>
                                        <p:tav tm="0">
                                          <p:val>
                                            <p:strVal val="ppt_x"/>
                                          </p:val>
                                        </p:tav>
                                        <p:tav tm="100000">
                                          <p:val>
                                            <p:strVal val="ppt_x"/>
                                          </p:val>
                                        </p:tav>
                                      </p:tavLst>
                                    </p:anim>
                                    <p:anim calcmode="lin" valueType="num">
                                      <p:cBhvr additive="base">
                                        <p:cTn id="885" dur="4500"/>
                                        <p:tgtEl>
                                          <p:spTgt spid="47"/>
                                        </p:tgtEl>
                                        <p:attrNameLst>
                                          <p:attrName>ppt_y</p:attrName>
                                        </p:attrNameLst>
                                      </p:cBhvr>
                                      <p:tavLst>
                                        <p:tav tm="0">
                                          <p:val>
                                            <p:strVal val="ppt_y"/>
                                          </p:val>
                                        </p:tav>
                                        <p:tav tm="100000">
                                          <p:val>
                                            <p:strVal val="0-ppt_h/2"/>
                                          </p:val>
                                        </p:tav>
                                      </p:tavLst>
                                    </p:anim>
                                    <p:set>
                                      <p:cBhvr>
                                        <p:cTn id="886" dur="1" fill="hold">
                                          <p:stCondLst>
                                            <p:cond delay="4499"/>
                                          </p:stCondLst>
                                        </p:cTn>
                                        <p:tgtEl>
                                          <p:spTgt spid="47"/>
                                        </p:tgtEl>
                                        <p:attrNameLst>
                                          <p:attrName>style.visibility</p:attrName>
                                        </p:attrNameLst>
                                      </p:cBhvr>
                                      <p:to>
                                        <p:strVal val="hidden"/>
                                      </p:to>
                                    </p:set>
                                  </p:childTnLst>
                                </p:cTn>
                              </p:par>
                              <p:par>
                                <p:cTn id="887" presetID="3" presetClass="exit" presetSubtype="10" fill="hold" grpId="3" nodeType="withEffect">
                                  <p:stCondLst>
                                    <p:cond delay="0"/>
                                  </p:stCondLst>
                                  <p:childTnLst>
                                    <p:animEffect transition="out" filter="blinds(horizontal)">
                                      <p:cBhvr>
                                        <p:cTn id="888" dur="6000"/>
                                        <p:tgtEl>
                                          <p:spTgt spid="47"/>
                                        </p:tgtEl>
                                      </p:cBhvr>
                                    </p:animEffect>
                                    <p:set>
                                      <p:cBhvr>
                                        <p:cTn id="889" dur="1" fill="hold">
                                          <p:stCondLst>
                                            <p:cond delay="5999"/>
                                          </p:stCondLst>
                                        </p:cTn>
                                        <p:tgtEl>
                                          <p:spTgt spid="47"/>
                                        </p:tgtEl>
                                        <p:attrNameLst>
                                          <p:attrName>style.visibility</p:attrName>
                                        </p:attrNameLst>
                                      </p:cBhvr>
                                      <p:to>
                                        <p:strVal val="hidden"/>
                                      </p:to>
                                    </p:set>
                                  </p:childTnLst>
                                </p:cTn>
                              </p:par>
                              <p:par>
                                <p:cTn id="890" presetID="2" presetClass="entr" presetSubtype="4" fill="hold" grpId="0" nodeType="withEffect">
                                  <p:stCondLst>
                                    <p:cond delay="0"/>
                                  </p:stCondLst>
                                  <p:childTnLst>
                                    <p:set>
                                      <p:cBhvr>
                                        <p:cTn id="891" dur="1" fill="hold">
                                          <p:stCondLst>
                                            <p:cond delay="0"/>
                                          </p:stCondLst>
                                        </p:cTn>
                                        <p:tgtEl>
                                          <p:spTgt spid="7"/>
                                        </p:tgtEl>
                                        <p:attrNameLst>
                                          <p:attrName>style.visibility</p:attrName>
                                        </p:attrNameLst>
                                      </p:cBhvr>
                                      <p:to>
                                        <p:strVal val="visible"/>
                                      </p:to>
                                    </p:set>
                                    <p:anim calcmode="lin" valueType="num">
                                      <p:cBhvr additive="base">
                                        <p:cTn id="892" dur="4000" fill="hold"/>
                                        <p:tgtEl>
                                          <p:spTgt spid="7"/>
                                        </p:tgtEl>
                                        <p:attrNameLst>
                                          <p:attrName>ppt_x</p:attrName>
                                        </p:attrNameLst>
                                      </p:cBhvr>
                                      <p:tavLst>
                                        <p:tav tm="0">
                                          <p:val>
                                            <p:strVal val="#ppt_x"/>
                                          </p:val>
                                        </p:tav>
                                        <p:tav tm="100000">
                                          <p:val>
                                            <p:strVal val="#ppt_x"/>
                                          </p:val>
                                        </p:tav>
                                      </p:tavLst>
                                    </p:anim>
                                    <p:anim calcmode="lin" valueType="num">
                                      <p:cBhvr additive="base">
                                        <p:cTn id="893" dur="4000" fill="hold"/>
                                        <p:tgtEl>
                                          <p:spTgt spid="7"/>
                                        </p:tgtEl>
                                        <p:attrNameLst>
                                          <p:attrName>ppt_y</p:attrName>
                                        </p:attrNameLst>
                                      </p:cBhvr>
                                      <p:tavLst>
                                        <p:tav tm="0">
                                          <p:val>
                                            <p:strVal val="1+#ppt_h/2"/>
                                          </p:val>
                                        </p:tav>
                                        <p:tav tm="100000">
                                          <p:val>
                                            <p:strVal val="#ppt_y"/>
                                          </p:val>
                                        </p:tav>
                                      </p:tavLst>
                                    </p:anim>
                                  </p:childTnLst>
                                </p:cTn>
                              </p:par>
                              <p:par>
                                <p:cTn id="894" presetID="19" presetClass="entr" presetSubtype="10" fill="hold" grpId="1" nodeType="withEffect">
                                  <p:stCondLst>
                                    <p:cond delay="0"/>
                                  </p:stCondLst>
                                  <p:childTnLst>
                                    <p:set>
                                      <p:cBhvr>
                                        <p:cTn id="895" dur="1" fill="hold">
                                          <p:stCondLst>
                                            <p:cond delay="0"/>
                                          </p:stCondLst>
                                        </p:cTn>
                                        <p:tgtEl>
                                          <p:spTgt spid="7"/>
                                        </p:tgtEl>
                                        <p:attrNameLst>
                                          <p:attrName>style.visibility</p:attrName>
                                        </p:attrNameLst>
                                      </p:cBhvr>
                                      <p:to>
                                        <p:strVal val="visible"/>
                                      </p:to>
                                    </p:set>
                                    <p:anim calcmode="lin" valueType="num">
                                      <p:cBhvr>
                                        <p:cTn id="896" dur="4000" fill="hold"/>
                                        <p:tgtEl>
                                          <p:spTgt spid="7"/>
                                        </p:tgtEl>
                                        <p:attrNameLst>
                                          <p:attrName>ppt_w</p:attrName>
                                        </p:attrNameLst>
                                      </p:cBhvr>
                                      <p:tavLst>
                                        <p:tav tm="0" fmla="#ppt_w*sin(2.5*pi*$)">
                                          <p:val>
                                            <p:fltVal val="0"/>
                                          </p:val>
                                        </p:tav>
                                        <p:tav tm="100000">
                                          <p:val>
                                            <p:fltVal val="1"/>
                                          </p:val>
                                        </p:tav>
                                      </p:tavLst>
                                    </p:anim>
                                    <p:anim calcmode="lin" valueType="num">
                                      <p:cBhvr>
                                        <p:cTn id="897" dur="4000" fill="hold"/>
                                        <p:tgtEl>
                                          <p:spTgt spid="7"/>
                                        </p:tgtEl>
                                        <p:attrNameLst>
                                          <p:attrName>ppt_h</p:attrName>
                                        </p:attrNameLst>
                                      </p:cBhvr>
                                      <p:tavLst>
                                        <p:tav tm="0">
                                          <p:val>
                                            <p:strVal val="#ppt_h"/>
                                          </p:val>
                                        </p:tav>
                                        <p:tav tm="100000">
                                          <p:val>
                                            <p:strVal val="#ppt_h"/>
                                          </p:val>
                                        </p:tav>
                                      </p:tavLst>
                                    </p:anim>
                                  </p:childTnLst>
                                </p:cTn>
                              </p:par>
                              <p:par>
                                <p:cTn id="898" presetID="2" presetClass="exit" presetSubtype="1" fill="hold" grpId="2" nodeType="withEffect">
                                  <p:stCondLst>
                                    <p:cond delay="0"/>
                                  </p:stCondLst>
                                  <p:childTnLst>
                                    <p:anim calcmode="lin" valueType="num">
                                      <p:cBhvr additive="base">
                                        <p:cTn id="899" dur="4500"/>
                                        <p:tgtEl>
                                          <p:spTgt spid="7"/>
                                        </p:tgtEl>
                                        <p:attrNameLst>
                                          <p:attrName>ppt_x</p:attrName>
                                        </p:attrNameLst>
                                      </p:cBhvr>
                                      <p:tavLst>
                                        <p:tav tm="0">
                                          <p:val>
                                            <p:strVal val="ppt_x"/>
                                          </p:val>
                                        </p:tav>
                                        <p:tav tm="100000">
                                          <p:val>
                                            <p:strVal val="ppt_x"/>
                                          </p:val>
                                        </p:tav>
                                      </p:tavLst>
                                    </p:anim>
                                    <p:anim calcmode="lin" valueType="num">
                                      <p:cBhvr additive="base">
                                        <p:cTn id="900" dur="4500"/>
                                        <p:tgtEl>
                                          <p:spTgt spid="7"/>
                                        </p:tgtEl>
                                        <p:attrNameLst>
                                          <p:attrName>ppt_y</p:attrName>
                                        </p:attrNameLst>
                                      </p:cBhvr>
                                      <p:tavLst>
                                        <p:tav tm="0">
                                          <p:val>
                                            <p:strVal val="ppt_y"/>
                                          </p:val>
                                        </p:tav>
                                        <p:tav tm="100000">
                                          <p:val>
                                            <p:strVal val="0-ppt_h/2"/>
                                          </p:val>
                                        </p:tav>
                                      </p:tavLst>
                                    </p:anim>
                                    <p:set>
                                      <p:cBhvr>
                                        <p:cTn id="901" dur="1" fill="hold">
                                          <p:stCondLst>
                                            <p:cond delay="4499"/>
                                          </p:stCondLst>
                                        </p:cTn>
                                        <p:tgtEl>
                                          <p:spTgt spid="7"/>
                                        </p:tgtEl>
                                        <p:attrNameLst>
                                          <p:attrName>style.visibility</p:attrName>
                                        </p:attrNameLst>
                                      </p:cBhvr>
                                      <p:to>
                                        <p:strVal val="hidden"/>
                                      </p:to>
                                    </p:set>
                                  </p:childTnLst>
                                </p:cTn>
                              </p:par>
                              <p:par>
                                <p:cTn id="902" presetID="3" presetClass="exit" presetSubtype="10" fill="hold" grpId="3" nodeType="withEffect">
                                  <p:stCondLst>
                                    <p:cond delay="0"/>
                                  </p:stCondLst>
                                  <p:childTnLst>
                                    <p:animEffect transition="out" filter="blinds(horizontal)">
                                      <p:cBhvr>
                                        <p:cTn id="903" dur="6000"/>
                                        <p:tgtEl>
                                          <p:spTgt spid="7"/>
                                        </p:tgtEl>
                                      </p:cBhvr>
                                    </p:animEffect>
                                    <p:set>
                                      <p:cBhvr>
                                        <p:cTn id="904" dur="1" fill="hold">
                                          <p:stCondLst>
                                            <p:cond delay="5999"/>
                                          </p:stCondLst>
                                        </p:cTn>
                                        <p:tgtEl>
                                          <p:spTgt spid="7"/>
                                        </p:tgtEl>
                                        <p:attrNameLst>
                                          <p:attrName>style.visibility</p:attrName>
                                        </p:attrNameLst>
                                      </p:cBhvr>
                                      <p:to>
                                        <p:strVal val="hidden"/>
                                      </p:to>
                                    </p:set>
                                  </p:childTnLst>
                                </p:cTn>
                              </p:par>
                              <p:par>
                                <p:cTn id="905" presetID="8" presetClass="emph" presetSubtype="0" fill="hold" grpId="4" nodeType="withEffect">
                                  <p:stCondLst>
                                    <p:cond delay="0"/>
                                  </p:stCondLst>
                                  <p:childTnLst>
                                    <p:animRot by="-21600000">
                                      <p:cBhvr>
                                        <p:cTn id="906" dur="5000" fill="hold"/>
                                        <p:tgtEl>
                                          <p:spTgt spid="81"/>
                                        </p:tgtEl>
                                        <p:attrNameLst>
                                          <p:attrName>r</p:attrName>
                                        </p:attrNameLst>
                                      </p:cBhvr>
                                    </p:animRot>
                                  </p:childTnLst>
                                </p:cTn>
                              </p:par>
                              <p:par>
                                <p:cTn id="907" presetID="8" presetClass="emph" presetSubtype="0" fill="hold" grpId="4" nodeType="withEffect">
                                  <p:stCondLst>
                                    <p:cond delay="0"/>
                                  </p:stCondLst>
                                  <p:childTnLst>
                                    <p:animRot by="-21600000">
                                      <p:cBhvr>
                                        <p:cTn id="908" dur="5000" fill="hold"/>
                                        <p:tgtEl>
                                          <p:spTgt spid="87"/>
                                        </p:tgtEl>
                                        <p:attrNameLst>
                                          <p:attrName>r</p:attrName>
                                        </p:attrNameLst>
                                      </p:cBhvr>
                                    </p:animRot>
                                  </p:childTnLst>
                                </p:cTn>
                              </p:par>
                              <p:par>
                                <p:cTn id="909" presetID="8" presetClass="emph" presetSubtype="0" fill="hold" grpId="4" nodeType="withEffect">
                                  <p:stCondLst>
                                    <p:cond delay="0"/>
                                  </p:stCondLst>
                                  <p:childTnLst>
                                    <p:animRot by="-21600000">
                                      <p:cBhvr>
                                        <p:cTn id="910" dur="5000" fill="hold"/>
                                        <p:tgtEl>
                                          <p:spTgt spid="69"/>
                                        </p:tgtEl>
                                        <p:attrNameLst>
                                          <p:attrName>r</p:attrName>
                                        </p:attrNameLst>
                                      </p:cBhvr>
                                    </p:animRot>
                                  </p:childTnLst>
                                </p:cTn>
                              </p:par>
                              <p:par>
                                <p:cTn id="911" presetID="8" presetClass="emph" presetSubtype="0" fill="hold" grpId="4" nodeType="withEffect">
                                  <p:stCondLst>
                                    <p:cond delay="0"/>
                                  </p:stCondLst>
                                  <p:childTnLst>
                                    <p:animRot by="-21600000">
                                      <p:cBhvr>
                                        <p:cTn id="912" dur="5000" fill="hold"/>
                                        <p:tgtEl>
                                          <p:spTgt spid="75"/>
                                        </p:tgtEl>
                                        <p:attrNameLst>
                                          <p:attrName>r</p:attrName>
                                        </p:attrNameLst>
                                      </p:cBhvr>
                                    </p:animRot>
                                  </p:childTnLst>
                                </p:cTn>
                              </p:par>
                              <p:par>
                                <p:cTn id="913" presetID="8" presetClass="emph" presetSubtype="0" fill="hold" grpId="4" nodeType="withEffect">
                                  <p:stCondLst>
                                    <p:cond delay="0"/>
                                  </p:stCondLst>
                                  <p:childTnLst>
                                    <p:animRot by="-21600000">
                                      <p:cBhvr>
                                        <p:cTn id="914" dur="5000" fill="hold"/>
                                        <p:tgtEl>
                                          <p:spTgt spid="63"/>
                                        </p:tgtEl>
                                        <p:attrNameLst>
                                          <p:attrName>r</p:attrName>
                                        </p:attrNameLst>
                                      </p:cBhvr>
                                    </p:animRot>
                                  </p:childTnLst>
                                </p:cTn>
                              </p:par>
                              <p:par>
                                <p:cTn id="915" presetID="8" presetClass="emph" presetSubtype="0" fill="hold" grpId="4" nodeType="withEffect">
                                  <p:stCondLst>
                                    <p:cond delay="0"/>
                                  </p:stCondLst>
                                  <p:childTnLst>
                                    <p:animRot by="-21600000">
                                      <p:cBhvr>
                                        <p:cTn id="916" dur="5000" fill="hold"/>
                                        <p:tgtEl>
                                          <p:spTgt spid="82"/>
                                        </p:tgtEl>
                                        <p:attrNameLst>
                                          <p:attrName>r</p:attrName>
                                        </p:attrNameLst>
                                      </p:cBhvr>
                                    </p:animRot>
                                  </p:childTnLst>
                                </p:cTn>
                              </p:par>
                              <p:par>
                                <p:cTn id="917" presetID="8" presetClass="emph" presetSubtype="0" fill="hold" grpId="4" nodeType="withEffect">
                                  <p:stCondLst>
                                    <p:cond delay="0"/>
                                  </p:stCondLst>
                                  <p:childTnLst>
                                    <p:animRot by="-21600000">
                                      <p:cBhvr>
                                        <p:cTn id="918" dur="5000" fill="hold"/>
                                        <p:tgtEl>
                                          <p:spTgt spid="83"/>
                                        </p:tgtEl>
                                        <p:attrNameLst>
                                          <p:attrName>r</p:attrName>
                                        </p:attrNameLst>
                                      </p:cBhvr>
                                    </p:animRot>
                                  </p:childTnLst>
                                </p:cTn>
                              </p:par>
                              <p:par>
                                <p:cTn id="919" presetID="8" presetClass="emph" presetSubtype="0" fill="hold" grpId="4" nodeType="withEffect">
                                  <p:stCondLst>
                                    <p:cond delay="0"/>
                                  </p:stCondLst>
                                  <p:childTnLst>
                                    <p:animRot by="-21600000">
                                      <p:cBhvr>
                                        <p:cTn id="920" dur="5000" fill="hold"/>
                                        <p:tgtEl>
                                          <p:spTgt spid="88"/>
                                        </p:tgtEl>
                                        <p:attrNameLst>
                                          <p:attrName>r</p:attrName>
                                        </p:attrNameLst>
                                      </p:cBhvr>
                                    </p:animRot>
                                  </p:childTnLst>
                                </p:cTn>
                              </p:par>
                              <p:par>
                                <p:cTn id="921" presetID="8" presetClass="emph" presetSubtype="0" fill="hold" grpId="4" nodeType="withEffect">
                                  <p:stCondLst>
                                    <p:cond delay="0"/>
                                  </p:stCondLst>
                                  <p:childTnLst>
                                    <p:animRot by="-21600000">
                                      <p:cBhvr>
                                        <p:cTn id="922" dur="5000" fill="hold"/>
                                        <p:tgtEl>
                                          <p:spTgt spid="89"/>
                                        </p:tgtEl>
                                        <p:attrNameLst>
                                          <p:attrName>r</p:attrName>
                                        </p:attrNameLst>
                                      </p:cBhvr>
                                    </p:animRot>
                                  </p:childTnLst>
                                </p:cTn>
                              </p:par>
                              <p:par>
                                <p:cTn id="923" presetID="8" presetClass="emph" presetSubtype="0" fill="hold" grpId="4" nodeType="withEffect">
                                  <p:stCondLst>
                                    <p:cond delay="0"/>
                                  </p:stCondLst>
                                  <p:childTnLst>
                                    <p:animRot by="-21600000">
                                      <p:cBhvr>
                                        <p:cTn id="924" dur="5000" fill="hold"/>
                                        <p:tgtEl>
                                          <p:spTgt spid="70"/>
                                        </p:tgtEl>
                                        <p:attrNameLst>
                                          <p:attrName>r</p:attrName>
                                        </p:attrNameLst>
                                      </p:cBhvr>
                                    </p:animRot>
                                  </p:childTnLst>
                                </p:cTn>
                              </p:par>
                              <p:par>
                                <p:cTn id="925" presetID="8" presetClass="emph" presetSubtype="0" fill="hold" grpId="4" nodeType="withEffect">
                                  <p:stCondLst>
                                    <p:cond delay="0"/>
                                  </p:stCondLst>
                                  <p:childTnLst>
                                    <p:animRot by="-21600000">
                                      <p:cBhvr>
                                        <p:cTn id="926" dur="5000" fill="hold"/>
                                        <p:tgtEl>
                                          <p:spTgt spid="71"/>
                                        </p:tgtEl>
                                        <p:attrNameLst>
                                          <p:attrName>r</p:attrName>
                                        </p:attrNameLst>
                                      </p:cBhvr>
                                    </p:animRot>
                                  </p:childTnLst>
                                </p:cTn>
                              </p:par>
                              <p:par>
                                <p:cTn id="927" presetID="8" presetClass="emph" presetSubtype="0" fill="hold" grpId="4" nodeType="withEffect">
                                  <p:stCondLst>
                                    <p:cond delay="0"/>
                                  </p:stCondLst>
                                  <p:childTnLst>
                                    <p:animRot by="-21600000">
                                      <p:cBhvr>
                                        <p:cTn id="928" dur="5000" fill="hold"/>
                                        <p:tgtEl>
                                          <p:spTgt spid="76"/>
                                        </p:tgtEl>
                                        <p:attrNameLst>
                                          <p:attrName>r</p:attrName>
                                        </p:attrNameLst>
                                      </p:cBhvr>
                                    </p:animRot>
                                  </p:childTnLst>
                                </p:cTn>
                              </p:par>
                              <p:par>
                                <p:cTn id="929" presetID="8" presetClass="emph" presetSubtype="0" fill="hold" grpId="4" nodeType="withEffect">
                                  <p:stCondLst>
                                    <p:cond delay="0"/>
                                  </p:stCondLst>
                                  <p:childTnLst>
                                    <p:animRot by="-21600000">
                                      <p:cBhvr>
                                        <p:cTn id="930" dur="5000" fill="hold"/>
                                        <p:tgtEl>
                                          <p:spTgt spid="77"/>
                                        </p:tgtEl>
                                        <p:attrNameLst>
                                          <p:attrName>r</p:attrName>
                                        </p:attrNameLst>
                                      </p:cBhvr>
                                    </p:animRot>
                                  </p:childTnLst>
                                </p:cTn>
                              </p:par>
                              <p:par>
                                <p:cTn id="931" presetID="8" presetClass="emph" presetSubtype="0" fill="hold" grpId="4" nodeType="withEffect">
                                  <p:stCondLst>
                                    <p:cond delay="0"/>
                                  </p:stCondLst>
                                  <p:childTnLst>
                                    <p:animRot by="-21600000">
                                      <p:cBhvr>
                                        <p:cTn id="932" dur="5000" fill="hold"/>
                                        <p:tgtEl>
                                          <p:spTgt spid="64"/>
                                        </p:tgtEl>
                                        <p:attrNameLst>
                                          <p:attrName>r</p:attrName>
                                        </p:attrNameLst>
                                      </p:cBhvr>
                                    </p:animRot>
                                  </p:childTnLst>
                                </p:cTn>
                              </p:par>
                              <p:par>
                                <p:cTn id="933" presetID="8" presetClass="emph" presetSubtype="0" fill="hold" grpId="4" nodeType="withEffect">
                                  <p:stCondLst>
                                    <p:cond delay="0"/>
                                  </p:stCondLst>
                                  <p:childTnLst>
                                    <p:animRot by="-21600000">
                                      <p:cBhvr>
                                        <p:cTn id="934" dur="5000" fill="hold"/>
                                        <p:tgtEl>
                                          <p:spTgt spid="65"/>
                                        </p:tgtEl>
                                        <p:attrNameLst>
                                          <p:attrName>r</p:attrName>
                                        </p:attrNameLst>
                                      </p:cBhvr>
                                    </p:animRot>
                                  </p:childTnLst>
                                </p:cTn>
                              </p:par>
                              <p:par>
                                <p:cTn id="935" presetID="8" presetClass="emph" presetSubtype="0" fill="hold" grpId="4" nodeType="withEffect">
                                  <p:stCondLst>
                                    <p:cond delay="0"/>
                                  </p:stCondLst>
                                  <p:childTnLst>
                                    <p:animRot by="-21600000">
                                      <p:cBhvr>
                                        <p:cTn id="936" dur="5000" fill="hold"/>
                                        <p:tgtEl>
                                          <p:spTgt spid="85"/>
                                        </p:tgtEl>
                                        <p:attrNameLst>
                                          <p:attrName>r</p:attrName>
                                        </p:attrNameLst>
                                      </p:cBhvr>
                                    </p:animRot>
                                  </p:childTnLst>
                                </p:cTn>
                              </p:par>
                              <p:par>
                                <p:cTn id="937" presetID="8" presetClass="emph" presetSubtype="0" fill="hold" grpId="4" nodeType="withEffect">
                                  <p:stCondLst>
                                    <p:cond delay="0"/>
                                  </p:stCondLst>
                                  <p:childTnLst>
                                    <p:animRot by="-21600000">
                                      <p:cBhvr>
                                        <p:cTn id="938" dur="5000" fill="hold"/>
                                        <p:tgtEl>
                                          <p:spTgt spid="84"/>
                                        </p:tgtEl>
                                        <p:attrNameLst>
                                          <p:attrName>r</p:attrName>
                                        </p:attrNameLst>
                                      </p:cBhvr>
                                    </p:animRot>
                                  </p:childTnLst>
                                </p:cTn>
                              </p:par>
                              <p:par>
                                <p:cTn id="939" presetID="8" presetClass="emph" presetSubtype="0" fill="hold" grpId="4" nodeType="withEffect">
                                  <p:stCondLst>
                                    <p:cond delay="0"/>
                                  </p:stCondLst>
                                  <p:childTnLst>
                                    <p:animRot by="-21600000">
                                      <p:cBhvr>
                                        <p:cTn id="940" dur="5000" fill="hold"/>
                                        <p:tgtEl>
                                          <p:spTgt spid="86"/>
                                        </p:tgtEl>
                                        <p:attrNameLst>
                                          <p:attrName>r</p:attrName>
                                        </p:attrNameLst>
                                      </p:cBhvr>
                                    </p:animRot>
                                  </p:childTnLst>
                                </p:cTn>
                              </p:par>
                              <p:par>
                                <p:cTn id="941" presetID="8" presetClass="emph" presetSubtype="0" fill="hold" grpId="4" nodeType="withEffect">
                                  <p:stCondLst>
                                    <p:cond delay="0"/>
                                  </p:stCondLst>
                                  <p:childTnLst>
                                    <p:animRot by="-21600000">
                                      <p:cBhvr>
                                        <p:cTn id="942" dur="5000" fill="hold"/>
                                        <p:tgtEl>
                                          <p:spTgt spid="91"/>
                                        </p:tgtEl>
                                        <p:attrNameLst>
                                          <p:attrName>r</p:attrName>
                                        </p:attrNameLst>
                                      </p:cBhvr>
                                    </p:animRot>
                                  </p:childTnLst>
                                </p:cTn>
                              </p:par>
                              <p:par>
                                <p:cTn id="943" presetID="8" presetClass="emph" presetSubtype="0" fill="hold" grpId="4" nodeType="withEffect">
                                  <p:stCondLst>
                                    <p:cond delay="0"/>
                                  </p:stCondLst>
                                  <p:childTnLst>
                                    <p:animRot by="-21600000">
                                      <p:cBhvr>
                                        <p:cTn id="944" dur="5000" fill="hold"/>
                                        <p:tgtEl>
                                          <p:spTgt spid="90"/>
                                        </p:tgtEl>
                                        <p:attrNameLst>
                                          <p:attrName>r</p:attrName>
                                        </p:attrNameLst>
                                      </p:cBhvr>
                                    </p:animRot>
                                  </p:childTnLst>
                                </p:cTn>
                              </p:par>
                              <p:par>
                                <p:cTn id="945" presetID="8" presetClass="emph" presetSubtype="0" fill="hold" grpId="4" nodeType="withEffect">
                                  <p:stCondLst>
                                    <p:cond delay="0"/>
                                  </p:stCondLst>
                                  <p:childTnLst>
                                    <p:animRot by="-21600000">
                                      <p:cBhvr>
                                        <p:cTn id="946" dur="5000" fill="hold"/>
                                        <p:tgtEl>
                                          <p:spTgt spid="92"/>
                                        </p:tgtEl>
                                        <p:attrNameLst>
                                          <p:attrName>r</p:attrName>
                                        </p:attrNameLst>
                                      </p:cBhvr>
                                    </p:animRot>
                                  </p:childTnLst>
                                </p:cTn>
                              </p:par>
                              <p:par>
                                <p:cTn id="947" presetID="8" presetClass="emph" presetSubtype="0" fill="hold" grpId="4" nodeType="withEffect">
                                  <p:stCondLst>
                                    <p:cond delay="0"/>
                                  </p:stCondLst>
                                  <p:childTnLst>
                                    <p:animRot by="-21600000">
                                      <p:cBhvr>
                                        <p:cTn id="948" dur="5000" fill="hold"/>
                                        <p:tgtEl>
                                          <p:spTgt spid="73"/>
                                        </p:tgtEl>
                                        <p:attrNameLst>
                                          <p:attrName>r</p:attrName>
                                        </p:attrNameLst>
                                      </p:cBhvr>
                                    </p:animRot>
                                  </p:childTnLst>
                                </p:cTn>
                              </p:par>
                              <p:par>
                                <p:cTn id="949" presetID="8" presetClass="emph" presetSubtype="0" fill="hold" grpId="4" nodeType="withEffect">
                                  <p:stCondLst>
                                    <p:cond delay="0"/>
                                  </p:stCondLst>
                                  <p:childTnLst>
                                    <p:animRot by="-21600000">
                                      <p:cBhvr>
                                        <p:cTn id="950" dur="5000" fill="hold"/>
                                        <p:tgtEl>
                                          <p:spTgt spid="72"/>
                                        </p:tgtEl>
                                        <p:attrNameLst>
                                          <p:attrName>r</p:attrName>
                                        </p:attrNameLst>
                                      </p:cBhvr>
                                    </p:animRot>
                                  </p:childTnLst>
                                </p:cTn>
                              </p:par>
                              <p:par>
                                <p:cTn id="951" presetID="8" presetClass="emph" presetSubtype="0" fill="hold" grpId="4" nodeType="withEffect">
                                  <p:stCondLst>
                                    <p:cond delay="0"/>
                                  </p:stCondLst>
                                  <p:childTnLst>
                                    <p:animRot by="-21600000">
                                      <p:cBhvr>
                                        <p:cTn id="952" dur="5000" fill="hold"/>
                                        <p:tgtEl>
                                          <p:spTgt spid="74"/>
                                        </p:tgtEl>
                                        <p:attrNameLst>
                                          <p:attrName>r</p:attrName>
                                        </p:attrNameLst>
                                      </p:cBhvr>
                                    </p:animRot>
                                  </p:childTnLst>
                                </p:cTn>
                              </p:par>
                              <p:par>
                                <p:cTn id="953" presetID="8" presetClass="emph" presetSubtype="0" fill="hold" grpId="4" nodeType="withEffect">
                                  <p:stCondLst>
                                    <p:cond delay="0"/>
                                  </p:stCondLst>
                                  <p:childTnLst>
                                    <p:animRot by="-21600000">
                                      <p:cBhvr>
                                        <p:cTn id="954" dur="5000" fill="hold"/>
                                        <p:tgtEl>
                                          <p:spTgt spid="79"/>
                                        </p:tgtEl>
                                        <p:attrNameLst>
                                          <p:attrName>r</p:attrName>
                                        </p:attrNameLst>
                                      </p:cBhvr>
                                    </p:animRot>
                                  </p:childTnLst>
                                </p:cTn>
                              </p:par>
                              <p:par>
                                <p:cTn id="955" presetID="8" presetClass="emph" presetSubtype="0" fill="hold" grpId="4" nodeType="withEffect">
                                  <p:stCondLst>
                                    <p:cond delay="0"/>
                                  </p:stCondLst>
                                  <p:childTnLst>
                                    <p:animRot by="-21600000">
                                      <p:cBhvr>
                                        <p:cTn id="956" dur="5000" fill="hold"/>
                                        <p:tgtEl>
                                          <p:spTgt spid="78"/>
                                        </p:tgtEl>
                                        <p:attrNameLst>
                                          <p:attrName>r</p:attrName>
                                        </p:attrNameLst>
                                      </p:cBhvr>
                                    </p:animRot>
                                  </p:childTnLst>
                                </p:cTn>
                              </p:par>
                              <p:par>
                                <p:cTn id="957" presetID="8" presetClass="emph" presetSubtype="0" fill="hold" grpId="4" nodeType="withEffect">
                                  <p:stCondLst>
                                    <p:cond delay="0"/>
                                  </p:stCondLst>
                                  <p:childTnLst>
                                    <p:animRot by="-21600000">
                                      <p:cBhvr>
                                        <p:cTn id="958" dur="5000" fill="hold"/>
                                        <p:tgtEl>
                                          <p:spTgt spid="80"/>
                                        </p:tgtEl>
                                        <p:attrNameLst>
                                          <p:attrName>r</p:attrName>
                                        </p:attrNameLst>
                                      </p:cBhvr>
                                    </p:animRot>
                                  </p:childTnLst>
                                </p:cTn>
                              </p:par>
                              <p:par>
                                <p:cTn id="959" presetID="8" presetClass="emph" presetSubtype="0" fill="hold" grpId="4" nodeType="withEffect">
                                  <p:stCondLst>
                                    <p:cond delay="0"/>
                                  </p:stCondLst>
                                  <p:childTnLst>
                                    <p:animRot by="-21600000">
                                      <p:cBhvr>
                                        <p:cTn id="960" dur="5000" fill="hold"/>
                                        <p:tgtEl>
                                          <p:spTgt spid="67"/>
                                        </p:tgtEl>
                                        <p:attrNameLst>
                                          <p:attrName>r</p:attrName>
                                        </p:attrNameLst>
                                      </p:cBhvr>
                                    </p:animRot>
                                  </p:childTnLst>
                                </p:cTn>
                              </p:par>
                              <p:par>
                                <p:cTn id="961" presetID="8" presetClass="emph" presetSubtype="0" fill="hold" grpId="4" nodeType="withEffect">
                                  <p:stCondLst>
                                    <p:cond delay="0"/>
                                  </p:stCondLst>
                                  <p:childTnLst>
                                    <p:animRot by="-21600000">
                                      <p:cBhvr>
                                        <p:cTn id="962" dur="5000" fill="hold"/>
                                        <p:tgtEl>
                                          <p:spTgt spid="66"/>
                                        </p:tgtEl>
                                        <p:attrNameLst>
                                          <p:attrName>r</p:attrName>
                                        </p:attrNameLst>
                                      </p:cBhvr>
                                    </p:animRot>
                                  </p:childTnLst>
                                </p:cTn>
                              </p:par>
                              <p:par>
                                <p:cTn id="963" presetID="8" presetClass="emph" presetSubtype="0" fill="hold" grpId="4" nodeType="withEffect">
                                  <p:stCondLst>
                                    <p:cond delay="0"/>
                                  </p:stCondLst>
                                  <p:childTnLst>
                                    <p:animRot by="-21600000">
                                      <p:cBhvr>
                                        <p:cTn id="964" dur="5000" fill="hold"/>
                                        <p:tgtEl>
                                          <p:spTgt spid="68"/>
                                        </p:tgtEl>
                                        <p:attrNameLst>
                                          <p:attrName>r</p:attrName>
                                        </p:attrNameLst>
                                      </p:cBhvr>
                                    </p:animRot>
                                  </p:childTnLst>
                                </p:cTn>
                              </p:par>
                              <p:par>
                                <p:cTn id="965" presetID="8" presetClass="emph" presetSubtype="0" fill="hold" grpId="4" nodeType="withEffect">
                                  <p:stCondLst>
                                    <p:cond delay="0"/>
                                  </p:stCondLst>
                                  <p:childTnLst>
                                    <p:animRot by="-21600000">
                                      <p:cBhvr>
                                        <p:cTn id="966" dur="5000" fill="hold"/>
                                        <p:tgtEl>
                                          <p:spTgt spid="8"/>
                                        </p:tgtEl>
                                        <p:attrNameLst>
                                          <p:attrName>r</p:attrName>
                                        </p:attrNameLst>
                                      </p:cBhvr>
                                    </p:animRot>
                                  </p:childTnLst>
                                </p:cTn>
                              </p:par>
                              <p:par>
                                <p:cTn id="967" presetID="8" presetClass="emph" presetSubtype="0" fill="hold" grpId="4" nodeType="withEffect">
                                  <p:stCondLst>
                                    <p:cond delay="0"/>
                                  </p:stCondLst>
                                  <p:childTnLst>
                                    <p:animRot by="-21600000">
                                      <p:cBhvr>
                                        <p:cTn id="968" dur="5000" fill="hold"/>
                                        <p:tgtEl>
                                          <p:spTgt spid="6"/>
                                        </p:tgtEl>
                                        <p:attrNameLst>
                                          <p:attrName>r</p:attrName>
                                        </p:attrNameLst>
                                      </p:cBhvr>
                                    </p:animRot>
                                  </p:childTnLst>
                                </p:cTn>
                              </p:par>
                              <p:par>
                                <p:cTn id="969" presetID="8" presetClass="emph" presetSubtype="0" fill="hold" grpId="4" nodeType="withEffect">
                                  <p:stCondLst>
                                    <p:cond delay="0"/>
                                  </p:stCondLst>
                                  <p:childTnLst>
                                    <p:animRot by="-21600000">
                                      <p:cBhvr>
                                        <p:cTn id="970" dur="5000" fill="hold"/>
                                        <p:tgtEl>
                                          <p:spTgt spid="49"/>
                                        </p:tgtEl>
                                        <p:attrNameLst>
                                          <p:attrName>r</p:attrName>
                                        </p:attrNameLst>
                                      </p:cBhvr>
                                    </p:animRot>
                                  </p:childTnLst>
                                </p:cTn>
                              </p:par>
                              <p:par>
                                <p:cTn id="971" presetID="8" presetClass="emph" presetSubtype="0" fill="hold" grpId="4" nodeType="withEffect">
                                  <p:stCondLst>
                                    <p:cond delay="0"/>
                                  </p:stCondLst>
                                  <p:childTnLst>
                                    <p:animRot by="-21600000">
                                      <p:cBhvr>
                                        <p:cTn id="972" dur="5000" fill="hold"/>
                                        <p:tgtEl>
                                          <p:spTgt spid="56"/>
                                        </p:tgtEl>
                                        <p:attrNameLst>
                                          <p:attrName>r</p:attrName>
                                        </p:attrNameLst>
                                      </p:cBhvr>
                                    </p:animRot>
                                  </p:childTnLst>
                                </p:cTn>
                              </p:par>
                              <p:par>
                                <p:cTn id="973" presetID="8" presetClass="emph" presetSubtype="0" fill="hold" grpId="4" nodeType="withEffect">
                                  <p:stCondLst>
                                    <p:cond delay="0"/>
                                  </p:stCondLst>
                                  <p:childTnLst>
                                    <p:animRot by="-21600000">
                                      <p:cBhvr>
                                        <p:cTn id="974" dur="5000" fill="hold"/>
                                        <p:tgtEl>
                                          <p:spTgt spid="35"/>
                                        </p:tgtEl>
                                        <p:attrNameLst>
                                          <p:attrName>r</p:attrName>
                                        </p:attrNameLst>
                                      </p:cBhvr>
                                    </p:animRot>
                                  </p:childTnLst>
                                </p:cTn>
                              </p:par>
                              <p:par>
                                <p:cTn id="975" presetID="8" presetClass="emph" presetSubtype="0" fill="hold" grpId="4" nodeType="withEffect">
                                  <p:stCondLst>
                                    <p:cond delay="0"/>
                                  </p:stCondLst>
                                  <p:childTnLst>
                                    <p:animRot by="-21600000">
                                      <p:cBhvr>
                                        <p:cTn id="976" dur="5000" fill="hold"/>
                                        <p:tgtEl>
                                          <p:spTgt spid="42"/>
                                        </p:tgtEl>
                                        <p:attrNameLst>
                                          <p:attrName>r</p:attrName>
                                        </p:attrNameLst>
                                      </p:cBhvr>
                                    </p:animRot>
                                  </p:childTnLst>
                                </p:cTn>
                              </p:par>
                              <p:par>
                                <p:cTn id="977" presetID="8" presetClass="emph" presetSubtype="0" fill="hold" grpId="4" nodeType="withEffect">
                                  <p:stCondLst>
                                    <p:cond delay="0"/>
                                  </p:stCondLst>
                                  <p:childTnLst>
                                    <p:animRot by="-21600000">
                                      <p:cBhvr>
                                        <p:cTn id="978" dur="5000" fill="hold"/>
                                        <p:tgtEl>
                                          <p:spTgt spid="3"/>
                                        </p:tgtEl>
                                        <p:attrNameLst>
                                          <p:attrName>r</p:attrName>
                                        </p:attrNameLst>
                                      </p:cBhvr>
                                    </p:animRot>
                                  </p:childTnLst>
                                </p:cTn>
                              </p:par>
                              <p:par>
                                <p:cTn id="979" presetID="8" presetClass="emph" presetSubtype="0" fill="hold" grpId="4" nodeType="withEffect">
                                  <p:stCondLst>
                                    <p:cond delay="0"/>
                                  </p:stCondLst>
                                  <p:childTnLst>
                                    <p:animRot by="-21600000">
                                      <p:cBhvr>
                                        <p:cTn id="980" dur="5000" fill="hold"/>
                                        <p:tgtEl>
                                          <p:spTgt spid="50"/>
                                        </p:tgtEl>
                                        <p:attrNameLst>
                                          <p:attrName>r</p:attrName>
                                        </p:attrNameLst>
                                      </p:cBhvr>
                                    </p:animRot>
                                  </p:childTnLst>
                                </p:cTn>
                              </p:par>
                              <p:par>
                                <p:cTn id="981" presetID="8" presetClass="emph" presetSubtype="0" fill="hold" grpId="4" nodeType="withEffect">
                                  <p:stCondLst>
                                    <p:cond delay="0"/>
                                  </p:stCondLst>
                                  <p:childTnLst>
                                    <p:animRot by="-21600000">
                                      <p:cBhvr>
                                        <p:cTn id="982" dur="5000" fill="hold"/>
                                        <p:tgtEl>
                                          <p:spTgt spid="51"/>
                                        </p:tgtEl>
                                        <p:attrNameLst>
                                          <p:attrName>r</p:attrName>
                                        </p:attrNameLst>
                                      </p:cBhvr>
                                    </p:animRot>
                                  </p:childTnLst>
                                </p:cTn>
                              </p:par>
                              <p:par>
                                <p:cTn id="983" presetID="8" presetClass="emph" presetSubtype="0" fill="hold" grpId="4" nodeType="withEffect">
                                  <p:stCondLst>
                                    <p:cond delay="0"/>
                                  </p:stCondLst>
                                  <p:childTnLst>
                                    <p:animRot by="-21600000">
                                      <p:cBhvr>
                                        <p:cTn id="984" dur="5000" fill="hold"/>
                                        <p:tgtEl>
                                          <p:spTgt spid="57"/>
                                        </p:tgtEl>
                                        <p:attrNameLst>
                                          <p:attrName>r</p:attrName>
                                        </p:attrNameLst>
                                      </p:cBhvr>
                                    </p:animRot>
                                  </p:childTnLst>
                                </p:cTn>
                              </p:par>
                              <p:par>
                                <p:cTn id="985" presetID="8" presetClass="emph" presetSubtype="0" fill="hold" grpId="4" nodeType="withEffect">
                                  <p:stCondLst>
                                    <p:cond delay="0"/>
                                  </p:stCondLst>
                                  <p:childTnLst>
                                    <p:animRot by="-21600000">
                                      <p:cBhvr>
                                        <p:cTn id="986" dur="5000" fill="hold"/>
                                        <p:tgtEl>
                                          <p:spTgt spid="58"/>
                                        </p:tgtEl>
                                        <p:attrNameLst>
                                          <p:attrName>r</p:attrName>
                                        </p:attrNameLst>
                                      </p:cBhvr>
                                    </p:animRot>
                                  </p:childTnLst>
                                </p:cTn>
                              </p:par>
                              <p:par>
                                <p:cTn id="987" presetID="8" presetClass="emph" presetSubtype="0" fill="hold" grpId="4" nodeType="withEffect">
                                  <p:stCondLst>
                                    <p:cond delay="0"/>
                                  </p:stCondLst>
                                  <p:childTnLst>
                                    <p:animRot by="-21600000">
                                      <p:cBhvr>
                                        <p:cTn id="988" dur="5000" fill="hold"/>
                                        <p:tgtEl>
                                          <p:spTgt spid="36"/>
                                        </p:tgtEl>
                                        <p:attrNameLst>
                                          <p:attrName>r</p:attrName>
                                        </p:attrNameLst>
                                      </p:cBhvr>
                                    </p:animRot>
                                  </p:childTnLst>
                                </p:cTn>
                              </p:par>
                              <p:par>
                                <p:cTn id="989" presetID="8" presetClass="emph" presetSubtype="0" fill="hold" grpId="4" nodeType="withEffect">
                                  <p:stCondLst>
                                    <p:cond delay="0"/>
                                  </p:stCondLst>
                                  <p:childTnLst>
                                    <p:animRot by="-21600000">
                                      <p:cBhvr>
                                        <p:cTn id="990" dur="5000" fill="hold"/>
                                        <p:tgtEl>
                                          <p:spTgt spid="37"/>
                                        </p:tgtEl>
                                        <p:attrNameLst>
                                          <p:attrName>r</p:attrName>
                                        </p:attrNameLst>
                                      </p:cBhvr>
                                    </p:animRot>
                                  </p:childTnLst>
                                </p:cTn>
                              </p:par>
                              <p:par>
                                <p:cTn id="991" presetID="8" presetClass="emph" presetSubtype="0" fill="hold" grpId="4" nodeType="withEffect">
                                  <p:stCondLst>
                                    <p:cond delay="0"/>
                                  </p:stCondLst>
                                  <p:childTnLst>
                                    <p:animRot by="-21600000">
                                      <p:cBhvr>
                                        <p:cTn id="992" dur="5000" fill="hold"/>
                                        <p:tgtEl>
                                          <p:spTgt spid="43"/>
                                        </p:tgtEl>
                                        <p:attrNameLst>
                                          <p:attrName>r</p:attrName>
                                        </p:attrNameLst>
                                      </p:cBhvr>
                                    </p:animRot>
                                  </p:childTnLst>
                                </p:cTn>
                              </p:par>
                              <p:par>
                                <p:cTn id="993" presetID="8" presetClass="emph" presetSubtype="0" fill="hold" grpId="4" nodeType="withEffect">
                                  <p:stCondLst>
                                    <p:cond delay="0"/>
                                  </p:stCondLst>
                                  <p:childTnLst>
                                    <p:animRot by="-21600000">
                                      <p:cBhvr>
                                        <p:cTn id="994" dur="5000" fill="hold"/>
                                        <p:tgtEl>
                                          <p:spTgt spid="44"/>
                                        </p:tgtEl>
                                        <p:attrNameLst>
                                          <p:attrName>r</p:attrName>
                                        </p:attrNameLst>
                                      </p:cBhvr>
                                    </p:animRot>
                                  </p:childTnLst>
                                </p:cTn>
                              </p:par>
                              <p:par>
                                <p:cTn id="995" presetID="8" presetClass="emph" presetSubtype="0" fill="hold" grpId="4" nodeType="withEffect">
                                  <p:stCondLst>
                                    <p:cond delay="0"/>
                                  </p:stCondLst>
                                  <p:childTnLst>
                                    <p:animRot by="-21600000">
                                      <p:cBhvr>
                                        <p:cTn id="996" dur="5000" fill="hold"/>
                                        <p:tgtEl>
                                          <p:spTgt spid="4"/>
                                        </p:tgtEl>
                                        <p:attrNameLst>
                                          <p:attrName>r</p:attrName>
                                        </p:attrNameLst>
                                      </p:cBhvr>
                                    </p:animRot>
                                  </p:childTnLst>
                                </p:cTn>
                              </p:par>
                              <p:par>
                                <p:cTn id="997" presetID="8" presetClass="emph" presetSubtype="0" fill="hold" grpId="4" nodeType="withEffect">
                                  <p:stCondLst>
                                    <p:cond delay="0"/>
                                  </p:stCondLst>
                                  <p:childTnLst>
                                    <p:animRot by="-21600000">
                                      <p:cBhvr>
                                        <p:cTn id="998" dur="5000" fill="hold"/>
                                        <p:tgtEl>
                                          <p:spTgt spid="5"/>
                                        </p:tgtEl>
                                        <p:attrNameLst>
                                          <p:attrName>r</p:attrName>
                                        </p:attrNameLst>
                                      </p:cBhvr>
                                    </p:animRot>
                                  </p:childTnLst>
                                </p:cTn>
                              </p:par>
                              <p:par>
                                <p:cTn id="999" presetID="8" presetClass="emph" presetSubtype="0" fill="hold" grpId="4" nodeType="withEffect">
                                  <p:stCondLst>
                                    <p:cond delay="0"/>
                                  </p:stCondLst>
                                  <p:childTnLst>
                                    <p:animRot by="-21600000">
                                      <p:cBhvr>
                                        <p:cTn id="1000" dur="5000" fill="hold"/>
                                        <p:tgtEl>
                                          <p:spTgt spid="53"/>
                                        </p:tgtEl>
                                        <p:attrNameLst>
                                          <p:attrName>r</p:attrName>
                                        </p:attrNameLst>
                                      </p:cBhvr>
                                    </p:animRot>
                                  </p:childTnLst>
                                </p:cTn>
                              </p:par>
                              <p:par>
                                <p:cTn id="1001" presetID="8" presetClass="emph" presetSubtype="0" fill="hold" grpId="4" nodeType="withEffect">
                                  <p:stCondLst>
                                    <p:cond delay="0"/>
                                  </p:stCondLst>
                                  <p:childTnLst>
                                    <p:animRot by="-21600000">
                                      <p:cBhvr>
                                        <p:cTn id="1002" dur="5000" fill="hold"/>
                                        <p:tgtEl>
                                          <p:spTgt spid="52"/>
                                        </p:tgtEl>
                                        <p:attrNameLst>
                                          <p:attrName>r</p:attrName>
                                        </p:attrNameLst>
                                      </p:cBhvr>
                                    </p:animRot>
                                  </p:childTnLst>
                                </p:cTn>
                              </p:par>
                              <p:par>
                                <p:cTn id="1003" presetID="8" presetClass="emph" presetSubtype="0" fill="hold" grpId="4" nodeType="withEffect">
                                  <p:stCondLst>
                                    <p:cond delay="0"/>
                                  </p:stCondLst>
                                  <p:childTnLst>
                                    <p:animRot by="-21600000">
                                      <p:cBhvr>
                                        <p:cTn id="1004" dur="5000" fill="hold"/>
                                        <p:tgtEl>
                                          <p:spTgt spid="54"/>
                                        </p:tgtEl>
                                        <p:attrNameLst>
                                          <p:attrName>r</p:attrName>
                                        </p:attrNameLst>
                                      </p:cBhvr>
                                    </p:animRot>
                                  </p:childTnLst>
                                </p:cTn>
                              </p:par>
                              <p:par>
                                <p:cTn id="1005" presetID="8" presetClass="emph" presetSubtype="0" fill="hold" grpId="4" nodeType="withEffect">
                                  <p:stCondLst>
                                    <p:cond delay="0"/>
                                  </p:stCondLst>
                                  <p:childTnLst>
                                    <p:animRot by="-21600000">
                                      <p:cBhvr>
                                        <p:cTn id="1006" dur="5000" fill="hold"/>
                                        <p:tgtEl>
                                          <p:spTgt spid="60"/>
                                        </p:tgtEl>
                                        <p:attrNameLst>
                                          <p:attrName>r</p:attrName>
                                        </p:attrNameLst>
                                      </p:cBhvr>
                                    </p:animRot>
                                  </p:childTnLst>
                                </p:cTn>
                              </p:par>
                              <p:par>
                                <p:cTn id="1007" presetID="8" presetClass="emph" presetSubtype="0" fill="hold" grpId="4" nodeType="withEffect">
                                  <p:stCondLst>
                                    <p:cond delay="0"/>
                                  </p:stCondLst>
                                  <p:childTnLst>
                                    <p:animRot by="-21600000">
                                      <p:cBhvr>
                                        <p:cTn id="1008" dur="5000" fill="hold"/>
                                        <p:tgtEl>
                                          <p:spTgt spid="59"/>
                                        </p:tgtEl>
                                        <p:attrNameLst>
                                          <p:attrName>r</p:attrName>
                                        </p:attrNameLst>
                                      </p:cBhvr>
                                    </p:animRot>
                                  </p:childTnLst>
                                </p:cTn>
                              </p:par>
                              <p:par>
                                <p:cTn id="1009" presetID="8" presetClass="emph" presetSubtype="0" fill="hold" grpId="4" nodeType="withEffect">
                                  <p:stCondLst>
                                    <p:cond delay="0"/>
                                  </p:stCondLst>
                                  <p:childTnLst>
                                    <p:animRot by="-21600000">
                                      <p:cBhvr>
                                        <p:cTn id="1010" dur="5000" fill="hold"/>
                                        <p:tgtEl>
                                          <p:spTgt spid="61"/>
                                        </p:tgtEl>
                                        <p:attrNameLst>
                                          <p:attrName>r</p:attrName>
                                        </p:attrNameLst>
                                      </p:cBhvr>
                                    </p:animRot>
                                  </p:childTnLst>
                                </p:cTn>
                              </p:par>
                              <p:par>
                                <p:cTn id="1011" presetID="8" presetClass="emph" presetSubtype="0" fill="hold" grpId="4" nodeType="withEffect">
                                  <p:stCondLst>
                                    <p:cond delay="0"/>
                                  </p:stCondLst>
                                  <p:childTnLst>
                                    <p:animRot by="-21600000">
                                      <p:cBhvr>
                                        <p:cTn id="1012" dur="5000" fill="hold"/>
                                        <p:tgtEl>
                                          <p:spTgt spid="39"/>
                                        </p:tgtEl>
                                        <p:attrNameLst>
                                          <p:attrName>r</p:attrName>
                                        </p:attrNameLst>
                                      </p:cBhvr>
                                    </p:animRot>
                                  </p:childTnLst>
                                </p:cTn>
                              </p:par>
                              <p:par>
                                <p:cTn id="1013" presetID="8" presetClass="emph" presetSubtype="0" fill="hold" grpId="4" nodeType="withEffect">
                                  <p:stCondLst>
                                    <p:cond delay="0"/>
                                  </p:stCondLst>
                                  <p:childTnLst>
                                    <p:animRot by="-21600000">
                                      <p:cBhvr>
                                        <p:cTn id="1014" dur="5000" fill="hold"/>
                                        <p:tgtEl>
                                          <p:spTgt spid="38"/>
                                        </p:tgtEl>
                                        <p:attrNameLst>
                                          <p:attrName>r</p:attrName>
                                        </p:attrNameLst>
                                      </p:cBhvr>
                                    </p:animRot>
                                  </p:childTnLst>
                                </p:cTn>
                              </p:par>
                              <p:par>
                                <p:cTn id="1015" presetID="8" presetClass="emph" presetSubtype="0" fill="hold" grpId="4" nodeType="withEffect">
                                  <p:stCondLst>
                                    <p:cond delay="0"/>
                                  </p:stCondLst>
                                  <p:childTnLst>
                                    <p:animRot by="-21600000">
                                      <p:cBhvr>
                                        <p:cTn id="1016" dur="5000" fill="hold"/>
                                        <p:tgtEl>
                                          <p:spTgt spid="40"/>
                                        </p:tgtEl>
                                        <p:attrNameLst>
                                          <p:attrName>r</p:attrName>
                                        </p:attrNameLst>
                                      </p:cBhvr>
                                    </p:animRot>
                                  </p:childTnLst>
                                </p:cTn>
                              </p:par>
                              <p:par>
                                <p:cTn id="1017" presetID="8" presetClass="emph" presetSubtype="0" fill="hold" grpId="4" nodeType="withEffect">
                                  <p:stCondLst>
                                    <p:cond delay="0"/>
                                  </p:stCondLst>
                                  <p:childTnLst>
                                    <p:animRot by="-21600000">
                                      <p:cBhvr>
                                        <p:cTn id="1018" dur="5000" fill="hold"/>
                                        <p:tgtEl>
                                          <p:spTgt spid="46"/>
                                        </p:tgtEl>
                                        <p:attrNameLst>
                                          <p:attrName>r</p:attrName>
                                        </p:attrNameLst>
                                      </p:cBhvr>
                                    </p:animRot>
                                  </p:childTnLst>
                                </p:cTn>
                              </p:par>
                              <p:par>
                                <p:cTn id="1019" presetID="8" presetClass="emph" presetSubtype="0" fill="hold" grpId="4" nodeType="withEffect">
                                  <p:stCondLst>
                                    <p:cond delay="0"/>
                                  </p:stCondLst>
                                  <p:childTnLst>
                                    <p:animRot by="-21600000">
                                      <p:cBhvr>
                                        <p:cTn id="1020" dur="5000" fill="hold"/>
                                        <p:tgtEl>
                                          <p:spTgt spid="45"/>
                                        </p:tgtEl>
                                        <p:attrNameLst>
                                          <p:attrName>r</p:attrName>
                                        </p:attrNameLst>
                                      </p:cBhvr>
                                    </p:animRot>
                                  </p:childTnLst>
                                </p:cTn>
                              </p:par>
                              <p:par>
                                <p:cTn id="1021" presetID="8" presetClass="emph" presetSubtype="0" fill="hold" grpId="4" nodeType="withEffect">
                                  <p:stCondLst>
                                    <p:cond delay="0"/>
                                  </p:stCondLst>
                                  <p:childTnLst>
                                    <p:animRot by="-21600000">
                                      <p:cBhvr>
                                        <p:cTn id="1022" dur="5000" fill="hold"/>
                                        <p:tgtEl>
                                          <p:spTgt spid="47"/>
                                        </p:tgtEl>
                                        <p:attrNameLst>
                                          <p:attrName>r</p:attrName>
                                        </p:attrNameLst>
                                      </p:cBhvr>
                                    </p:animRot>
                                  </p:childTnLst>
                                </p:cTn>
                              </p:par>
                              <p:par>
                                <p:cTn id="1023" presetID="8" presetClass="emph" presetSubtype="0" fill="hold" grpId="4" nodeType="withEffect">
                                  <p:stCondLst>
                                    <p:cond delay="0"/>
                                  </p:stCondLst>
                                  <p:childTnLst>
                                    <p:animRot by="-21600000">
                                      <p:cBhvr>
                                        <p:cTn id="1024" dur="5000" fill="hold"/>
                                        <p:tgtEl>
                                          <p:spTgt spid="7"/>
                                        </p:tgtEl>
                                        <p:attrNameLst>
                                          <p:attrName>r</p:attrName>
                                        </p:attrNameLst>
                                      </p:cBhvr>
                                    </p:animRot>
                                  </p:childTnLst>
                                </p:cTn>
                              </p:par>
                              <p:par>
                                <p:cTn id="1025" presetID="45" presetClass="exit" presetSubtype="0" fill="hold" grpId="5" nodeType="withEffect">
                                  <p:stCondLst>
                                    <p:cond delay="0"/>
                                  </p:stCondLst>
                                  <p:childTnLst>
                                    <p:animEffect transition="out" filter="fade">
                                      <p:cBhvr>
                                        <p:cTn id="1026" dur="5000"/>
                                        <p:tgtEl>
                                          <p:spTgt spid="81"/>
                                        </p:tgtEl>
                                      </p:cBhvr>
                                    </p:animEffect>
                                    <p:anim calcmode="lin" valueType="num">
                                      <p:cBhvr>
                                        <p:cTn id="1027" dur="5000"/>
                                        <p:tgtEl>
                                          <p:spTgt spid="8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28" dur="5000"/>
                                        <p:tgtEl>
                                          <p:spTgt spid="81"/>
                                        </p:tgtEl>
                                        <p:attrNameLst>
                                          <p:attrName>ppt_h</p:attrName>
                                        </p:attrNameLst>
                                      </p:cBhvr>
                                      <p:tavLst>
                                        <p:tav tm="0">
                                          <p:val>
                                            <p:strVal val="ppt_h"/>
                                          </p:val>
                                        </p:tav>
                                        <p:tav tm="100000">
                                          <p:val>
                                            <p:strVal val="ppt_h"/>
                                          </p:val>
                                        </p:tav>
                                      </p:tavLst>
                                    </p:anim>
                                    <p:set>
                                      <p:cBhvr>
                                        <p:cTn id="1029" dur="1" fill="hold">
                                          <p:stCondLst>
                                            <p:cond delay="4999"/>
                                          </p:stCondLst>
                                        </p:cTn>
                                        <p:tgtEl>
                                          <p:spTgt spid="81"/>
                                        </p:tgtEl>
                                        <p:attrNameLst>
                                          <p:attrName>style.visibility</p:attrName>
                                        </p:attrNameLst>
                                      </p:cBhvr>
                                      <p:to>
                                        <p:strVal val="hidden"/>
                                      </p:to>
                                    </p:set>
                                  </p:childTnLst>
                                </p:cTn>
                              </p:par>
                              <p:par>
                                <p:cTn id="1030" presetID="45" presetClass="exit" presetSubtype="0" fill="hold" grpId="5" nodeType="withEffect">
                                  <p:stCondLst>
                                    <p:cond delay="0"/>
                                  </p:stCondLst>
                                  <p:childTnLst>
                                    <p:animEffect transition="out" filter="fade">
                                      <p:cBhvr>
                                        <p:cTn id="1031" dur="5000"/>
                                        <p:tgtEl>
                                          <p:spTgt spid="87"/>
                                        </p:tgtEl>
                                      </p:cBhvr>
                                    </p:animEffect>
                                    <p:anim calcmode="lin" valueType="num">
                                      <p:cBhvr>
                                        <p:cTn id="1032" dur="5000"/>
                                        <p:tgtEl>
                                          <p:spTgt spid="8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33" dur="5000"/>
                                        <p:tgtEl>
                                          <p:spTgt spid="87"/>
                                        </p:tgtEl>
                                        <p:attrNameLst>
                                          <p:attrName>ppt_h</p:attrName>
                                        </p:attrNameLst>
                                      </p:cBhvr>
                                      <p:tavLst>
                                        <p:tav tm="0">
                                          <p:val>
                                            <p:strVal val="ppt_h"/>
                                          </p:val>
                                        </p:tav>
                                        <p:tav tm="100000">
                                          <p:val>
                                            <p:strVal val="ppt_h"/>
                                          </p:val>
                                        </p:tav>
                                      </p:tavLst>
                                    </p:anim>
                                    <p:set>
                                      <p:cBhvr>
                                        <p:cTn id="1034" dur="1" fill="hold">
                                          <p:stCondLst>
                                            <p:cond delay="4999"/>
                                          </p:stCondLst>
                                        </p:cTn>
                                        <p:tgtEl>
                                          <p:spTgt spid="87"/>
                                        </p:tgtEl>
                                        <p:attrNameLst>
                                          <p:attrName>style.visibility</p:attrName>
                                        </p:attrNameLst>
                                      </p:cBhvr>
                                      <p:to>
                                        <p:strVal val="hidden"/>
                                      </p:to>
                                    </p:set>
                                  </p:childTnLst>
                                </p:cTn>
                              </p:par>
                              <p:par>
                                <p:cTn id="1035" presetID="45" presetClass="exit" presetSubtype="0" fill="hold" grpId="5" nodeType="withEffect">
                                  <p:stCondLst>
                                    <p:cond delay="0"/>
                                  </p:stCondLst>
                                  <p:childTnLst>
                                    <p:animEffect transition="out" filter="fade">
                                      <p:cBhvr>
                                        <p:cTn id="1036" dur="5000"/>
                                        <p:tgtEl>
                                          <p:spTgt spid="69"/>
                                        </p:tgtEl>
                                      </p:cBhvr>
                                    </p:animEffect>
                                    <p:anim calcmode="lin" valueType="num">
                                      <p:cBhvr>
                                        <p:cTn id="1037" dur="5000"/>
                                        <p:tgtEl>
                                          <p:spTgt spid="6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38" dur="5000"/>
                                        <p:tgtEl>
                                          <p:spTgt spid="69"/>
                                        </p:tgtEl>
                                        <p:attrNameLst>
                                          <p:attrName>ppt_h</p:attrName>
                                        </p:attrNameLst>
                                      </p:cBhvr>
                                      <p:tavLst>
                                        <p:tav tm="0">
                                          <p:val>
                                            <p:strVal val="ppt_h"/>
                                          </p:val>
                                        </p:tav>
                                        <p:tav tm="100000">
                                          <p:val>
                                            <p:strVal val="ppt_h"/>
                                          </p:val>
                                        </p:tav>
                                      </p:tavLst>
                                    </p:anim>
                                    <p:set>
                                      <p:cBhvr>
                                        <p:cTn id="1039" dur="1" fill="hold">
                                          <p:stCondLst>
                                            <p:cond delay="4999"/>
                                          </p:stCondLst>
                                        </p:cTn>
                                        <p:tgtEl>
                                          <p:spTgt spid="69"/>
                                        </p:tgtEl>
                                        <p:attrNameLst>
                                          <p:attrName>style.visibility</p:attrName>
                                        </p:attrNameLst>
                                      </p:cBhvr>
                                      <p:to>
                                        <p:strVal val="hidden"/>
                                      </p:to>
                                    </p:set>
                                  </p:childTnLst>
                                </p:cTn>
                              </p:par>
                              <p:par>
                                <p:cTn id="1040" presetID="45" presetClass="exit" presetSubtype="0" fill="hold" grpId="5" nodeType="withEffect">
                                  <p:stCondLst>
                                    <p:cond delay="0"/>
                                  </p:stCondLst>
                                  <p:childTnLst>
                                    <p:animEffect transition="out" filter="fade">
                                      <p:cBhvr>
                                        <p:cTn id="1041" dur="5000"/>
                                        <p:tgtEl>
                                          <p:spTgt spid="75"/>
                                        </p:tgtEl>
                                      </p:cBhvr>
                                    </p:animEffect>
                                    <p:anim calcmode="lin" valueType="num">
                                      <p:cBhvr>
                                        <p:cTn id="1042" dur="5000"/>
                                        <p:tgtEl>
                                          <p:spTgt spid="7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43" dur="5000"/>
                                        <p:tgtEl>
                                          <p:spTgt spid="75"/>
                                        </p:tgtEl>
                                        <p:attrNameLst>
                                          <p:attrName>ppt_h</p:attrName>
                                        </p:attrNameLst>
                                      </p:cBhvr>
                                      <p:tavLst>
                                        <p:tav tm="0">
                                          <p:val>
                                            <p:strVal val="ppt_h"/>
                                          </p:val>
                                        </p:tav>
                                        <p:tav tm="100000">
                                          <p:val>
                                            <p:strVal val="ppt_h"/>
                                          </p:val>
                                        </p:tav>
                                      </p:tavLst>
                                    </p:anim>
                                    <p:set>
                                      <p:cBhvr>
                                        <p:cTn id="1044" dur="1" fill="hold">
                                          <p:stCondLst>
                                            <p:cond delay="4999"/>
                                          </p:stCondLst>
                                        </p:cTn>
                                        <p:tgtEl>
                                          <p:spTgt spid="75"/>
                                        </p:tgtEl>
                                        <p:attrNameLst>
                                          <p:attrName>style.visibility</p:attrName>
                                        </p:attrNameLst>
                                      </p:cBhvr>
                                      <p:to>
                                        <p:strVal val="hidden"/>
                                      </p:to>
                                    </p:set>
                                  </p:childTnLst>
                                </p:cTn>
                              </p:par>
                              <p:par>
                                <p:cTn id="1045" presetID="45" presetClass="exit" presetSubtype="0" fill="hold" grpId="5" nodeType="withEffect">
                                  <p:stCondLst>
                                    <p:cond delay="0"/>
                                  </p:stCondLst>
                                  <p:childTnLst>
                                    <p:animEffect transition="out" filter="fade">
                                      <p:cBhvr>
                                        <p:cTn id="1046" dur="5000"/>
                                        <p:tgtEl>
                                          <p:spTgt spid="63"/>
                                        </p:tgtEl>
                                      </p:cBhvr>
                                    </p:animEffect>
                                    <p:anim calcmode="lin" valueType="num">
                                      <p:cBhvr>
                                        <p:cTn id="1047" dur="5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48" dur="5000"/>
                                        <p:tgtEl>
                                          <p:spTgt spid="63"/>
                                        </p:tgtEl>
                                        <p:attrNameLst>
                                          <p:attrName>ppt_h</p:attrName>
                                        </p:attrNameLst>
                                      </p:cBhvr>
                                      <p:tavLst>
                                        <p:tav tm="0">
                                          <p:val>
                                            <p:strVal val="ppt_h"/>
                                          </p:val>
                                        </p:tav>
                                        <p:tav tm="100000">
                                          <p:val>
                                            <p:strVal val="ppt_h"/>
                                          </p:val>
                                        </p:tav>
                                      </p:tavLst>
                                    </p:anim>
                                    <p:set>
                                      <p:cBhvr>
                                        <p:cTn id="1049" dur="1" fill="hold">
                                          <p:stCondLst>
                                            <p:cond delay="4999"/>
                                          </p:stCondLst>
                                        </p:cTn>
                                        <p:tgtEl>
                                          <p:spTgt spid="63"/>
                                        </p:tgtEl>
                                        <p:attrNameLst>
                                          <p:attrName>style.visibility</p:attrName>
                                        </p:attrNameLst>
                                      </p:cBhvr>
                                      <p:to>
                                        <p:strVal val="hidden"/>
                                      </p:to>
                                    </p:set>
                                  </p:childTnLst>
                                </p:cTn>
                              </p:par>
                              <p:par>
                                <p:cTn id="1050" presetID="45" presetClass="exit" presetSubtype="0" fill="hold" grpId="5" nodeType="withEffect">
                                  <p:stCondLst>
                                    <p:cond delay="0"/>
                                  </p:stCondLst>
                                  <p:childTnLst>
                                    <p:animEffect transition="out" filter="fade">
                                      <p:cBhvr>
                                        <p:cTn id="1051" dur="5000"/>
                                        <p:tgtEl>
                                          <p:spTgt spid="82"/>
                                        </p:tgtEl>
                                      </p:cBhvr>
                                    </p:animEffect>
                                    <p:anim calcmode="lin" valueType="num">
                                      <p:cBhvr>
                                        <p:cTn id="1052" dur="5000"/>
                                        <p:tgtEl>
                                          <p:spTgt spid="8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53" dur="5000"/>
                                        <p:tgtEl>
                                          <p:spTgt spid="82"/>
                                        </p:tgtEl>
                                        <p:attrNameLst>
                                          <p:attrName>ppt_h</p:attrName>
                                        </p:attrNameLst>
                                      </p:cBhvr>
                                      <p:tavLst>
                                        <p:tav tm="0">
                                          <p:val>
                                            <p:strVal val="ppt_h"/>
                                          </p:val>
                                        </p:tav>
                                        <p:tav tm="100000">
                                          <p:val>
                                            <p:strVal val="ppt_h"/>
                                          </p:val>
                                        </p:tav>
                                      </p:tavLst>
                                    </p:anim>
                                    <p:set>
                                      <p:cBhvr>
                                        <p:cTn id="1054" dur="1" fill="hold">
                                          <p:stCondLst>
                                            <p:cond delay="4999"/>
                                          </p:stCondLst>
                                        </p:cTn>
                                        <p:tgtEl>
                                          <p:spTgt spid="82"/>
                                        </p:tgtEl>
                                        <p:attrNameLst>
                                          <p:attrName>style.visibility</p:attrName>
                                        </p:attrNameLst>
                                      </p:cBhvr>
                                      <p:to>
                                        <p:strVal val="hidden"/>
                                      </p:to>
                                    </p:set>
                                  </p:childTnLst>
                                </p:cTn>
                              </p:par>
                              <p:par>
                                <p:cTn id="1055" presetID="45" presetClass="exit" presetSubtype="0" fill="hold" grpId="5" nodeType="withEffect">
                                  <p:stCondLst>
                                    <p:cond delay="0"/>
                                  </p:stCondLst>
                                  <p:childTnLst>
                                    <p:animEffect transition="out" filter="fade">
                                      <p:cBhvr>
                                        <p:cTn id="1056" dur="5000"/>
                                        <p:tgtEl>
                                          <p:spTgt spid="83"/>
                                        </p:tgtEl>
                                      </p:cBhvr>
                                    </p:animEffect>
                                    <p:anim calcmode="lin" valueType="num">
                                      <p:cBhvr>
                                        <p:cTn id="1057" dur="5000"/>
                                        <p:tgtEl>
                                          <p:spTgt spid="8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58" dur="5000"/>
                                        <p:tgtEl>
                                          <p:spTgt spid="83"/>
                                        </p:tgtEl>
                                        <p:attrNameLst>
                                          <p:attrName>ppt_h</p:attrName>
                                        </p:attrNameLst>
                                      </p:cBhvr>
                                      <p:tavLst>
                                        <p:tav tm="0">
                                          <p:val>
                                            <p:strVal val="ppt_h"/>
                                          </p:val>
                                        </p:tav>
                                        <p:tav tm="100000">
                                          <p:val>
                                            <p:strVal val="ppt_h"/>
                                          </p:val>
                                        </p:tav>
                                      </p:tavLst>
                                    </p:anim>
                                    <p:set>
                                      <p:cBhvr>
                                        <p:cTn id="1059" dur="1" fill="hold">
                                          <p:stCondLst>
                                            <p:cond delay="4999"/>
                                          </p:stCondLst>
                                        </p:cTn>
                                        <p:tgtEl>
                                          <p:spTgt spid="83"/>
                                        </p:tgtEl>
                                        <p:attrNameLst>
                                          <p:attrName>style.visibility</p:attrName>
                                        </p:attrNameLst>
                                      </p:cBhvr>
                                      <p:to>
                                        <p:strVal val="hidden"/>
                                      </p:to>
                                    </p:set>
                                  </p:childTnLst>
                                </p:cTn>
                              </p:par>
                              <p:par>
                                <p:cTn id="1060" presetID="45" presetClass="exit" presetSubtype="0" fill="hold" grpId="5" nodeType="withEffect">
                                  <p:stCondLst>
                                    <p:cond delay="0"/>
                                  </p:stCondLst>
                                  <p:childTnLst>
                                    <p:animEffect transition="out" filter="fade">
                                      <p:cBhvr>
                                        <p:cTn id="1061" dur="5000"/>
                                        <p:tgtEl>
                                          <p:spTgt spid="88"/>
                                        </p:tgtEl>
                                      </p:cBhvr>
                                    </p:animEffect>
                                    <p:anim calcmode="lin" valueType="num">
                                      <p:cBhvr>
                                        <p:cTn id="1062" dur="5000"/>
                                        <p:tgtEl>
                                          <p:spTgt spid="8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63" dur="5000"/>
                                        <p:tgtEl>
                                          <p:spTgt spid="88"/>
                                        </p:tgtEl>
                                        <p:attrNameLst>
                                          <p:attrName>ppt_h</p:attrName>
                                        </p:attrNameLst>
                                      </p:cBhvr>
                                      <p:tavLst>
                                        <p:tav tm="0">
                                          <p:val>
                                            <p:strVal val="ppt_h"/>
                                          </p:val>
                                        </p:tav>
                                        <p:tav tm="100000">
                                          <p:val>
                                            <p:strVal val="ppt_h"/>
                                          </p:val>
                                        </p:tav>
                                      </p:tavLst>
                                    </p:anim>
                                    <p:set>
                                      <p:cBhvr>
                                        <p:cTn id="1064" dur="1" fill="hold">
                                          <p:stCondLst>
                                            <p:cond delay="4999"/>
                                          </p:stCondLst>
                                        </p:cTn>
                                        <p:tgtEl>
                                          <p:spTgt spid="88"/>
                                        </p:tgtEl>
                                        <p:attrNameLst>
                                          <p:attrName>style.visibility</p:attrName>
                                        </p:attrNameLst>
                                      </p:cBhvr>
                                      <p:to>
                                        <p:strVal val="hidden"/>
                                      </p:to>
                                    </p:set>
                                  </p:childTnLst>
                                </p:cTn>
                              </p:par>
                              <p:par>
                                <p:cTn id="1065" presetID="45" presetClass="exit" presetSubtype="0" fill="hold" grpId="5" nodeType="withEffect">
                                  <p:stCondLst>
                                    <p:cond delay="0"/>
                                  </p:stCondLst>
                                  <p:childTnLst>
                                    <p:animEffect transition="out" filter="fade">
                                      <p:cBhvr>
                                        <p:cTn id="1066" dur="5000"/>
                                        <p:tgtEl>
                                          <p:spTgt spid="89"/>
                                        </p:tgtEl>
                                      </p:cBhvr>
                                    </p:animEffect>
                                    <p:anim calcmode="lin" valueType="num">
                                      <p:cBhvr>
                                        <p:cTn id="1067" dur="5000"/>
                                        <p:tgtEl>
                                          <p:spTgt spid="8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68" dur="5000"/>
                                        <p:tgtEl>
                                          <p:spTgt spid="89"/>
                                        </p:tgtEl>
                                        <p:attrNameLst>
                                          <p:attrName>ppt_h</p:attrName>
                                        </p:attrNameLst>
                                      </p:cBhvr>
                                      <p:tavLst>
                                        <p:tav tm="0">
                                          <p:val>
                                            <p:strVal val="ppt_h"/>
                                          </p:val>
                                        </p:tav>
                                        <p:tav tm="100000">
                                          <p:val>
                                            <p:strVal val="ppt_h"/>
                                          </p:val>
                                        </p:tav>
                                      </p:tavLst>
                                    </p:anim>
                                    <p:set>
                                      <p:cBhvr>
                                        <p:cTn id="1069" dur="1" fill="hold">
                                          <p:stCondLst>
                                            <p:cond delay="4999"/>
                                          </p:stCondLst>
                                        </p:cTn>
                                        <p:tgtEl>
                                          <p:spTgt spid="89"/>
                                        </p:tgtEl>
                                        <p:attrNameLst>
                                          <p:attrName>style.visibility</p:attrName>
                                        </p:attrNameLst>
                                      </p:cBhvr>
                                      <p:to>
                                        <p:strVal val="hidden"/>
                                      </p:to>
                                    </p:set>
                                  </p:childTnLst>
                                </p:cTn>
                              </p:par>
                              <p:par>
                                <p:cTn id="1070" presetID="45" presetClass="exit" presetSubtype="0" fill="hold" grpId="5" nodeType="withEffect">
                                  <p:stCondLst>
                                    <p:cond delay="0"/>
                                  </p:stCondLst>
                                  <p:childTnLst>
                                    <p:animEffect transition="out" filter="fade">
                                      <p:cBhvr>
                                        <p:cTn id="1071" dur="5000"/>
                                        <p:tgtEl>
                                          <p:spTgt spid="70"/>
                                        </p:tgtEl>
                                      </p:cBhvr>
                                    </p:animEffect>
                                    <p:anim calcmode="lin" valueType="num">
                                      <p:cBhvr>
                                        <p:cTn id="1072" dur="5000"/>
                                        <p:tgtEl>
                                          <p:spTgt spid="7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73" dur="5000"/>
                                        <p:tgtEl>
                                          <p:spTgt spid="70"/>
                                        </p:tgtEl>
                                        <p:attrNameLst>
                                          <p:attrName>ppt_h</p:attrName>
                                        </p:attrNameLst>
                                      </p:cBhvr>
                                      <p:tavLst>
                                        <p:tav tm="0">
                                          <p:val>
                                            <p:strVal val="ppt_h"/>
                                          </p:val>
                                        </p:tav>
                                        <p:tav tm="100000">
                                          <p:val>
                                            <p:strVal val="ppt_h"/>
                                          </p:val>
                                        </p:tav>
                                      </p:tavLst>
                                    </p:anim>
                                    <p:set>
                                      <p:cBhvr>
                                        <p:cTn id="1074" dur="1" fill="hold">
                                          <p:stCondLst>
                                            <p:cond delay="4999"/>
                                          </p:stCondLst>
                                        </p:cTn>
                                        <p:tgtEl>
                                          <p:spTgt spid="70"/>
                                        </p:tgtEl>
                                        <p:attrNameLst>
                                          <p:attrName>style.visibility</p:attrName>
                                        </p:attrNameLst>
                                      </p:cBhvr>
                                      <p:to>
                                        <p:strVal val="hidden"/>
                                      </p:to>
                                    </p:set>
                                  </p:childTnLst>
                                </p:cTn>
                              </p:par>
                              <p:par>
                                <p:cTn id="1075" presetID="45" presetClass="exit" presetSubtype="0" fill="hold" grpId="5" nodeType="withEffect">
                                  <p:stCondLst>
                                    <p:cond delay="0"/>
                                  </p:stCondLst>
                                  <p:childTnLst>
                                    <p:animEffect transition="out" filter="fade">
                                      <p:cBhvr>
                                        <p:cTn id="1076" dur="5000"/>
                                        <p:tgtEl>
                                          <p:spTgt spid="71"/>
                                        </p:tgtEl>
                                      </p:cBhvr>
                                    </p:animEffect>
                                    <p:anim calcmode="lin" valueType="num">
                                      <p:cBhvr>
                                        <p:cTn id="1077" dur="5000"/>
                                        <p:tgtEl>
                                          <p:spTgt spid="7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78" dur="5000"/>
                                        <p:tgtEl>
                                          <p:spTgt spid="71"/>
                                        </p:tgtEl>
                                        <p:attrNameLst>
                                          <p:attrName>ppt_h</p:attrName>
                                        </p:attrNameLst>
                                      </p:cBhvr>
                                      <p:tavLst>
                                        <p:tav tm="0">
                                          <p:val>
                                            <p:strVal val="ppt_h"/>
                                          </p:val>
                                        </p:tav>
                                        <p:tav tm="100000">
                                          <p:val>
                                            <p:strVal val="ppt_h"/>
                                          </p:val>
                                        </p:tav>
                                      </p:tavLst>
                                    </p:anim>
                                    <p:set>
                                      <p:cBhvr>
                                        <p:cTn id="1079" dur="1" fill="hold">
                                          <p:stCondLst>
                                            <p:cond delay="4999"/>
                                          </p:stCondLst>
                                        </p:cTn>
                                        <p:tgtEl>
                                          <p:spTgt spid="71"/>
                                        </p:tgtEl>
                                        <p:attrNameLst>
                                          <p:attrName>style.visibility</p:attrName>
                                        </p:attrNameLst>
                                      </p:cBhvr>
                                      <p:to>
                                        <p:strVal val="hidden"/>
                                      </p:to>
                                    </p:set>
                                  </p:childTnLst>
                                </p:cTn>
                              </p:par>
                              <p:par>
                                <p:cTn id="1080" presetID="45" presetClass="exit" presetSubtype="0" fill="hold" grpId="5" nodeType="withEffect">
                                  <p:stCondLst>
                                    <p:cond delay="0"/>
                                  </p:stCondLst>
                                  <p:childTnLst>
                                    <p:animEffect transition="out" filter="fade">
                                      <p:cBhvr>
                                        <p:cTn id="1081" dur="5000"/>
                                        <p:tgtEl>
                                          <p:spTgt spid="76"/>
                                        </p:tgtEl>
                                      </p:cBhvr>
                                    </p:animEffect>
                                    <p:anim calcmode="lin" valueType="num">
                                      <p:cBhvr>
                                        <p:cTn id="1082" dur="5000"/>
                                        <p:tgtEl>
                                          <p:spTgt spid="7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83" dur="5000"/>
                                        <p:tgtEl>
                                          <p:spTgt spid="76"/>
                                        </p:tgtEl>
                                        <p:attrNameLst>
                                          <p:attrName>ppt_h</p:attrName>
                                        </p:attrNameLst>
                                      </p:cBhvr>
                                      <p:tavLst>
                                        <p:tav tm="0">
                                          <p:val>
                                            <p:strVal val="ppt_h"/>
                                          </p:val>
                                        </p:tav>
                                        <p:tav tm="100000">
                                          <p:val>
                                            <p:strVal val="ppt_h"/>
                                          </p:val>
                                        </p:tav>
                                      </p:tavLst>
                                    </p:anim>
                                    <p:set>
                                      <p:cBhvr>
                                        <p:cTn id="1084" dur="1" fill="hold">
                                          <p:stCondLst>
                                            <p:cond delay="4999"/>
                                          </p:stCondLst>
                                        </p:cTn>
                                        <p:tgtEl>
                                          <p:spTgt spid="76"/>
                                        </p:tgtEl>
                                        <p:attrNameLst>
                                          <p:attrName>style.visibility</p:attrName>
                                        </p:attrNameLst>
                                      </p:cBhvr>
                                      <p:to>
                                        <p:strVal val="hidden"/>
                                      </p:to>
                                    </p:set>
                                  </p:childTnLst>
                                </p:cTn>
                              </p:par>
                              <p:par>
                                <p:cTn id="1085" presetID="45" presetClass="exit" presetSubtype="0" fill="hold" grpId="5" nodeType="withEffect">
                                  <p:stCondLst>
                                    <p:cond delay="0"/>
                                  </p:stCondLst>
                                  <p:childTnLst>
                                    <p:animEffect transition="out" filter="fade">
                                      <p:cBhvr>
                                        <p:cTn id="1086" dur="5000"/>
                                        <p:tgtEl>
                                          <p:spTgt spid="77"/>
                                        </p:tgtEl>
                                      </p:cBhvr>
                                    </p:animEffect>
                                    <p:anim calcmode="lin" valueType="num">
                                      <p:cBhvr>
                                        <p:cTn id="1087" dur="5000"/>
                                        <p:tgtEl>
                                          <p:spTgt spid="7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88" dur="5000"/>
                                        <p:tgtEl>
                                          <p:spTgt spid="77"/>
                                        </p:tgtEl>
                                        <p:attrNameLst>
                                          <p:attrName>ppt_h</p:attrName>
                                        </p:attrNameLst>
                                      </p:cBhvr>
                                      <p:tavLst>
                                        <p:tav tm="0">
                                          <p:val>
                                            <p:strVal val="ppt_h"/>
                                          </p:val>
                                        </p:tav>
                                        <p:tav tm="100000">
                                          <p:val>
                                            <p:strVal val="ppt_h"/>
                                          </p:val>
                                        </p:tav>
                                      </p:tavLst>
                                    </p:anim>
                                    <p:set>
                                      <p:cBhvr>
                                        <p:cTn id="1089" dur="1" fill="hold">
                                          <p:stCondLst>
                                            <p:cond delay="4999"/>
                                          </p:stCondLst>
                                        </p:cTn>
                                        <p:tgtEl>
                                          <p:spTgt spid="77"/>
                                        </p:tgtEl>
                                        <p:attrNameLst>
                                          <p:attrName>style.visibility</p:attrName>
                                        </p:attrNameLst>
                                      </p:cBhvr>
                                      <p:to>
                                        <p:strVal val="hidden"/>
                                      </p:to>
                                    </p:set>
                                  </p:childTnLst>
                                </p:cTn>
                              </p:par>
                              <p:par>
                                <p:cTn id="1090" presetID="45" presetClass="exit" presetSubtype="0" fill="hold" grpId="5" nodeType="withEffect">
                                  <p:stCondLst>
                                    <p:cond delay="0"/>
                                  </p:stCondLst>
                                  <p:childTnLst>
                                    <p:animEffect transition="out" filter="fade">
                                      <p:cBhvr>
                                        <p:cTn id="1091" dur="5000"/>
                                        <p:tgtEl>
                                          <p:spTgt spid="64"/>
                                        </p:tgtEl>
                                      </p:cBhvr>
                                    </p:animEffect>
                                    <p:anim calcmode="lin" valueType="num">
                                      <p:cBhvr>
                                        <p:cTn id="1092" dur="5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93" dur="5000"/>
                                        <p:tgtEl>
                                          <p:spTgt spid="64"/>
                                        </p:tgtEl>
                                        <p:attrNameLst>
                                          <p:attrName>ppt_h</p:attrName>
                                        </p:attrNameLst>
                                      </p:cBhvr>
                                      <p:tavLst>
                                        <p:tav tm="0">
                                          <p:val>
                                            <p:strVal val="ppt_h"/>
                                          </p:val>
                                        </p:tav>
                                        <p:tav tm="100000">
                                          <p:val>
                                            <p:strVal val="ppt_h"/>
                                          </p:val>
                                        </p:tav>
                                      </p:tavLst>
                                    </p:anim>
                                    <p:set>
                                      <p:cBhvr>
                                        <p:cTn id="1094" dur="1" fill="hold">
                                          <p:stCondLst>
                                            <p:cond delay="4999"/>
                                          </p:stCondLst>
                                        </p:cTn>
                                        <p:tgtEl>
                                          <p:spTgt spid="64"/>
                                        </p:tgtEl>
                                        <p:attrNameLst>
                                          <p:attrName>style.visibility</p:attrName>
                                        </p:attrNameLst>
                                      </p:cBhvr>
                                      <p:to>
                                        <p:strVal val="hidden"/>
                                      </p:to>
                                    </p:set>
                                  </p:childTnLst>
                                </p:cTn>
                              </p:par>
                              <p:par>
                                <p:cTn id="1095" presetID="45" presetClass="exit" presetSubtype="0" fill="hold" grpId="5" nodeType="withEffect">
                                  <p:stCondLst>
                                    <p:cond delay="0"/>
                                  </p:stCondLst>
                                  <p:childTnLst>
                                    <p:animEffect transition="out" filter="fade">
                                      <p:cBhvr>
                                        <p:cTn id="1096" dur="5000"/>
                                        <p:tgtEl>
                                          <p:spTgt spid="65"/>
                                        </p:tgtEl>
                                      </p:cBhvr>
                                    </p:animEffect>
                                    <p:anim calcmode="lin" valueType="num">
                                      <p:cBhvr>
                                        <p:cTn id="1097" dur="5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98" dur="5000"/>
                                        <p:tgtEl>
                                          <p:spTgt spid="65"/>
                                        </p:tgtEl>
                                        <p:attrNameLst>
                                          <p:attrName>ppt_h</p:attrName>
                                        </p:attrNameLst>
                                      </p:cBhvr>
                                      <p:tavLst>
                                        <p:tav tm="0">
                                          <p:val>
                                            <p:strVal val="ppt_h"/>
                                          </p:val>
                                        </p:tav>
                                        <p:tav tm="100000">
                                          <p:val>
                                            <p:strVal val="ppt_h"/>
                                          </p:val>
                                        </p:tav>
                                      </p:tavLst>
                                    </p:anim>
                                    <p:set>
                                      <p:cBhvr>
                                        <p:cTn id="1099" dur="1" fill="hold">
                                          <p:stCondLst>
                                            <p:cond delay="4999"/>
                                          </p:stCondLst>
                                        </p:cTn>
                                        <p:tgtEl>
                                          <p:spTgt spid="65"/>
                                        </p:tgtEl>
                                        <p:attrNameLst>
                                          <p:attrName>style.visibility</p:attrName>
                                        </p:attrNameLst>
                                      </p:cBhvr>
                                      <p:to>
                                        <p:strVal val="hidden"/>
                                      </p:to>
                                    </p:set>
                                  </p:childTnLst>
                                </p:cTn>
                              </p:par>
                              <p:par>
                                <p:cTn id="1100" presetID="45" presetClass="exit" presetSubtype="0" fill="hold" grpId="5" nodeType="withEffect">
                                  <p:stCondLst>
                                    <p:cond delay="0"/>
                                  </p:stCondLst>
                                  <p:childTnLst>
                                    <p:animEffect transition="out" filter="fade">
                                      <p:cBhvr>
                                        <p:cTn id="1101" dur="5000"/>
                                        <p:tgtEl>
                                          <p:spTgt spid="85"/>
                                        </p:tgtEl>
                                      </p:cBhvr>
                                    </p:animEffect>
                                    <p:anim calcmode="lin" valueType="num">
                                      <p:cBhvr>
                                        <p:cTn id="1102" dur="5000"/>
                                        <p:tgtEl>
                                          <p:spTgt spid="8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03" dur="5000"/>
                                        <p:tgtEl>
                                          <p:spTgt spid="85"/>
                                        </p:tgtEl>
                                        <p:attrNameLst>
                                          <p:attrName>ppt_h</p:attrName>
                                        </p:attrNameLst>
                                      </p:cBhvr>
                                      <p:tavLst>
                                        <p:tav tm="0">
                                          <p:val>
                                            <p:strVal val="ppt_h"/>
                                          </p:val>
                                        </p:tav>
                                        <p:tav tm="100000">
                                          <p:val>
                                            <p:strVal val="ppt_h"/>
                                          </p:val>
                                        </p:tav>
                                      </p:tavLst>
                                    </p:anim>
                                    <p:set>
                                      <p:cBhvr>
                                        <p:cTn id="1104" dur="1" fill="hold">
                                          <p:stCondLst>
                                            <p:cond delay="4999"/>
                                          </p:stCondLst>
                                        </p:cTn>
                                        <p:tgtEl>
                                          <p:spTgt spid="85"/>
                                        </p:tgtEl>
                                        <p:attrNameLst>
                                          <p:attrName>style.visibility</p:attrName>
                                        </p:attrNameLst>
                                      </p:cBhvr>
                                      <p:to>
                                        <p:strVal val="hidden"/>
                                      </p:to>
                                    </p:set>
                                  </p:childTnLst>
                                </p:cTn>
                              </p:par>
                              <p:par>
                                <p:cTn id="1105" presetID="45" presetClass="exit" presetSubtype="0" fill="hold" grpId="5" nodeType="withEffect">
                                  <p:stCondLst>
                                    <p:cond delay="0"/>
                                  </p:stCondLst>
                                  <p:childTnLst>
                                    <p:animEffect transition="out" filter="fade">
                                      <p:cBhvr>
                                        <p:cTn id="1106" dur="5000"/>
                                        <p:tgtEl>
                                          <p:spTgt spid="84"/>
                                        </p:tgtEl>
                                      </p:cBhvr>
                                    </p:animEffect>
                                    <p:anim calcmode="lin" valueType="num">
                                      <p:cBhvr>
                                        <p:cTn id="1107" dur="5000"/>
                                        <p:tgtEl>
                                          <p:spTgt spid="8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08" dur="5000"/>
                                        <p:tgtEl>
                                          <p:spTgt spid="84"/>
                                        </p:tgtEl>
                                        <p:attrNameLst>
                                          <p:attrName>ppt_h</p:attrName>
                                        </p:attrNameLst>
                                      </p:cBhvr>
                                      <p:tavLst>
                                        <p:tav tm="0">
                                          <p:val>
                                            <p:strVal val="ppt_h"/>
                                          </p:val>
                                        </p:tav>
                                        <p:tav tm="100000">
                                          <p:val>
                                            <p:strVal val="ppt_h"/>
                                          </p:val>
                                        </p:tav>
                                      </p:tavLst>
                                    </p:anim>
                                    <p:set>
                                      <p:cBhvr>
                                        <p:cTn id="1109" dur="1" fill="hold">
                                          <p:stCondLst>
                                            <p:cond delay="4999"/>
                                          </p:stCondLst>
                                        </p:cTn>
                                        <p:tgtEl>
                                          <p:spTgt spid="84"/>
                                        </p:tgtEl>
                                        <p:attrNameLst>
                                          <p:attrName>style.visibility</p:attrName>
                                        </p:attrNameLst>
                                      </p:cBhvr>
                                      <p:to>
                                        <p:strVal val="hidden"/>
                                      </p:to>
                                    </p:set>
                                  </p:childTnLst>
                                </p:cTn>
                              </p:par>
                              <p:par>
                                <p:cTn id="1110" presetID="45" presetClass="exit" presetSubtype="0" fill="hold" grpId="5" nodeType="withEffect">
                                  <p:stCondLst>
                                    <p:cond delay="0"/>
                                  </p:stCondLst>
                                  <p:childTnLst>
                                    <p:animEffect transition="out" filter="fade">
                                      <p:cBhvr>
                                        <p:cTn id="1111" dur="5000"/>
                                        <p:tgtEl>
                                          <p:spTgt spid="86"/>
                                        </p:tgtEl>
                                      </p:cBhvr>
                                    </p:animEffect>
                                    <p:anim calcmode="lin" valueType="num">
                                      <p:cBhvr>
                                        <p:cTn id="1112" dur="5000"/>
                                        <p:tgtEl>
                                          <p:spTgt spid="8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13" dur="5000"/>
                                        <p:tgtEl>
                                          <p:spTgt spid="86"/>
                                        </p:tgtEl>
                                        <p:attrNameLst>
                                          <p:attrName>ppt_h</p:attrName>
                                        </p:attrNameLst>
                                      </p:cBhvr>
                                      <p:tavLst>
                                        <p:tav tm="0">
                                          <p:val>
                                            <p:strVal val="ppt_h"/>
                                          </p:val>
                                        </p:tav>
                                        <p:tav tm="100000">
                                          <p:val>
                                            <p:strVal val="ppt_h"/>
                                          </p:val>
                                        </p:tav>
                                      </p:tavLst>
                                    </p:anim>
                                    <p:set>
                                      <p:cBhvr>
                                        <p:cTn id="1114" dur="1" fill="hold">
                                          <p:stCondLst>
                                            <p:cond delay="4999"/>
                                          </p:stCondLst>
                                        </p:cTn>
                                        <p:tgtEl>
                                          <p:spTgt spid="86"/>
                                        </p:tgtEl>
                                        <p:attrNameLst>
                                          <p:attrName>style.visibility</p:attrName>
                                        </p:attrNameLst>
                                      </p:cBhvr>
                                      <p:to>
                                        <p:strVal val="hidden"/>
                                      </p:to>
                                    </p:set>
                                  </p:childTnLst>
                                </p:cTn>
                              </p:par>
                              <p:par>
                                <p:cTn id="1115" presetID="45" presetClass="exit" presetSubtype="0" fill="hold" grpId="5" nodeType="withEffect">
                                  <p:stCondLst>
                                    <p:cond delay="0"/>
                                  </p:stCondLst>
                                  <p:childTnLst>
                                    <p:animEffect transition="out" filter="fade">
                                      <p:cBhvr>
                                        <p:cTn id="1116" dur="5000"/>
                                        <p:tgtEl>
                                          <p:spTgt spid="91"/>
                                        </p:tgtEl>
                                      </p:cBhvr>
                                    </p:animEffect>
                                    <p:anim calcmode="lin" valueType="num">
                                      <p:cBhvr>
                                        <p:cTn id="1117" dur="5000"/>
                                        <p:tgtEl>
                                          <p:spTgt spid="9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18" dur="5000"/>
                                        <p:tgtEl>
                                          <p:spTgt spid="91"/>
                                        </p:tgtEl>
                                        <p:attrNameLst>
                                          <p:attrName>ppt_h</p:attrName>
                                        </p:attrNameLst>
                                      </p:cBhvr>
                                      <p:tavLst>
                                        <p:tav tm="0">
                                          <p:val>
                                            <p:strVal val="ppt_h"/>
                                          </p:val>
                                        </p:tav>
                                        <p:tav tm="100000">
                                          <p:val>
                                            <p:strVal val="ppt_h"/>
                                          </p:val>
                                        </p:tav>
                                      </p:tavLst>
                                    </p:anim>
                                    <p:set>
                                      <p:cBhvr>
                                        <p:cTn id="1119" dur="1" fill="hold">
                                          <p:stCondLst>
                                            <p:cond delay="4999"/>
                                          </p:stCondLst>
                                        </p:cTn>
                                        <p:tgtEl>
                                          <p:spTgt spid="91"/>
                                        </p:tgtEl>
                                        <p:attrNameLst>
                                          <p:attrName>style.visibility</p:attrName>
                                        </p:attrNameLst>
                                      </p:cBhvr>
                                      <p:to>
                                        <p:strVal val="hidden"/>
                                      </p:to>
                                    </p:set>
                                  </p:childTnLst>
                                </p:cTn>
                              </p:par>
                              <p:par>
                                <p:cTn id="1120" presetID="45" presetClass="exit" presetSubtype="0" fill="hold" grpId="5" nodeType="withEffect">
                                  <p:stCondLst>
                                    <p:cond delay="0"/>
                                  </p:stCondLst>
                                  <p:childTnLst>
                                    <p:animEffect transition="out" filter="fade">
                                      <p:cBhvr>
                                        <p:cTn id="1121" dur="5000"/>
                                        <p:tgtEl>
                                          <p:spTgt spid="90"/>
                                        </p:tgtEl>
                                      </p:cBhvr>
                                    </p:animEffect>
                                    <p:anim calcmode="lin" valueType="num">
                                      <p:cBhvr>
                                        <p:cTn id="1122" dur="5000"/>
                                        <p:tgtEl>
                                          <p:spTgt spid="9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23" dur="5000"/>
                                        <p:tgtEl>
                                          <p:spTgt spid="90"/>
                                        </p:tgtEl>
                                        <p:attrNameLst>
                                          <p:attrName>ppt_h</p:attrName>
                                        </p:attrNameLst>
                                      </p:cBhvr>
                                      <p:tavLst>
                                        <p:tav tm="0">
                                          <p:val>
                                            <p:strVal val="ppt_h"/>
                                          </p:val>
                                        </p:tav>
                                        <p:tav tm="100000">
                                          <p:val>
                                            <p:strVal val="ppt_h"/>
                                          </p:val>
                                        </p:tav>
                                      </p:tavLst>
                                    </p:anim>
                                    <p:set>
                                      <p:cBhvr>
                                        <p:cTn id="1124" dur="1" fill="hold">
                                          <p:stCondLst>
                                            <p:cond delay="4999"/>
                                          </p:stCondLst>
                                        </p:cTn>
                                        <p:tgtEl>
                                          <p:spTgt spid="90"/>
                                        </p:tgtEl>
                                        <p:attrNameLst>
                                          <p:attrName>style.visibility</p:attrName>
                                        </p:attrNameLst>
                                      </p:cBhvr>
                                      <p:to>
                                        <p:strVal val="hidden"/>
                                      </p:to>
                                    </p:set>
                                  </p:childTnLst>
                                </p:cTn>
                              </p:par>
                              <p:par>
                                <p:cTn id="1125" presetID="45" presetClass="exit" presetSubtype="0" fill="hold" grpId="5" nodeType="withEffect">
                                  <p:stCondLst>
                                    <p:cond delay="0"/>
                                  </p:stCondLst>
                                  <p:childTnLst>
                                    <p:animEffect transition="out" filter="fade">
                                      <p:cBhvr>
                                        <p:cTn id="1126" dur="5000"/>
                                        <p:tgtEl>
                                          <p:spTgt spid="92"/>
                                        </p:tgtEl>
                                      </p:cBhvr>
                                    </p:animEffect>
                                    <p:anim calcmode="lin" valueType="num">
                                      <p:cBhvr>
                                        <p:cTn id="1127" dur="5000"/>
                                        <p:tgtEl>
                                          <p:spTgt spid="9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28" dur="5000"/>
                                        <p:tgtEl>
                                          <p:spTgt spid="92"/>
                                        </p:tgtEl>
                                        <p:attrNameLst>
                                          <p:attrName>ppt_h</p:attrName>
                                        </p:attrNameLst>
                                      </p:cBhvr>
                                      <p:tavLst>
                                        <p:tav tm="0">
                                          <p:val>
                                            <p:strVal val="ppt_h"/>
                                          </p:val>
                                        </p:tav>
                                        <p:tav tm="100000">
                                          <p:val>
                                            <p:strVal val="ppt_h"/>
                                          </p:val>
                                        </p:tav>
                                      </p:tavLst>
                                    </p:anim>
                                    <p:set>
                                      <p:cBhvr>
                                        <p:cTn id="1129" dur="1" fill="hold">
                                          <p:stCondLst>
                                            <p:cond delay="4999"/>
                                          </p:stCondLst>
                                        </p:cTn>
                                        <p:tgtEl>
                                          <p:spTgt spid="92"/>
                                        </p:tgtEl>
                                        <p:attrNameLst>
                                          <p:attrName>style.visibility</p:attrName>
                                        </p:attrNameLst>
                                      </p:cBhvr>
                                      <p:to>
                                        <p:strVal val="hidden"/>
                                      </p:to>
                                    </p:set>
                                  </p:childTnLst>
                                </p:cTn>
                              </p:par>
                              <p:par>
                                <p:cTn id="1130" presetID="45" presetClass="exit" presetSubtype="0" fill="hold" grpId="5" nodeType="withEffect">
                                  <p:stCondLst>
                                    <p:cond delay="0"/>
                                  </p:stCondLst>
                                  <p:childTnLst>
                                    <p:animEffect transition="out" filter="fade">
                                      <p:cBhvr>
                                        <p:cTn id="1131" dur="5000"/>
                                        <p:tgtEl>
                                          <p:spTgt spid="73"/>
                                        </p:tgtEl>
                                      </p:cBhvr>
                                    </p:animEffect>
                                    <p:anim calcmode="lin" valueType="num">
                                      <p:cBhvr>
                                        <p:cTn id="1132" dur="5000"/>
                                        <p:tgtEl>
                                          <p:spTgt spid="7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33" dur="5000"/>
                                        <p:tgtEl>
                                          <p:spTgt spid="73"/>
                                        </p:tgtEl>
                                        <p:attrNameLst>
                                          <p:attrName>ppt_h</p:attrName>
                                        </p:attrNameLst>
                                      </p:cBhvr>
                                      <p:tavLst>
                                        <p:tav tm="0">
                                          <p:val>
                                            <p:strVal val="ppt_h"/>
                                          </p:val>
                                        </p:tav>
                                        <p:tav tm="100000">
                                          <p:val>
                                            <p:strVal val="ppt_h"/>
                                          </p:val>
                                        </p:tav>
                                      </p:tavLst>
                                    </p:anim>
                                    <p:set>
                                      <p:cBhvr>
                                        <p:cTn id="1134" dur="1" fill="hold">
                                          <p:stCondLst>
                                            <p:cond delay="4999"/>
                                          </p:stCondLst>
                                        </p:cTn>
                                        <p:tgtEl>
                                          <p:spTgt spid="73"/>
                                        </p:tgtEl>
                                        <p:attrNameLst>
                                          <p:attrName>style.visibility</p:attrName>
                                        </p:attrNameLst>
                                      </p:cBhvr>
                                      <p:to>
                                        <p:strVal val="hidden"/>
                                      </p:to>
                                    </p:set>
                                  </p:childTnLst>
                                </p:cTn>
                              </p:par>
                              <p:par>
                                <p:cTn id="1135" presetID="45" presetClass="exit" presetSubtype="0" fill="hold" grpId="5" nodeType="withEffect">
                                  <p:stCondLst>
                                    <p:cond delay="0"/>
                                  </p:stCondLst>
                                  <p:childTnLst>
                                    <p:animEffect transition="out" filter="fade">
                                      <p:cBhvr>
                                        <p:cTn id="1136" dur="5000"/>
                                        <p:tgtEl>
                                          <p:spTgt spid="72"/>
                                        </p:tgtEl>
                                      </p:cBhvr>
                                    </p:animEffect>
                                    <p:anim calcmode="lin" valueType="num">
                                      <p:cBhvr>
                                        <p:cTn id="1137" dur="5000"/>
                                        <p:tgtEl>
                                          <p:spTgt spid="7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38" dur="5000"/>
                                        <p:tgtEl>
                                          <p:spTgt spid="72"/>
                                        </p:tgtEl>
                                        <p:attrNameLst>
                                          <p:attrName>ppt_h</p:attrName>
                                        </p:attrNameLst>
                                      </p:cBhvr>
                                      <p:tavLst>
                                        <p:tav tm="0">
                                          <p:val>
                                            <p:strVal val="ppt_h"/>
                                          </p:val>
                                        </p:tav>
                                        <p:tav tm="100000">
                                          <p:val>
                                            <p:strVal val="ppt_h"/>
                                          </p:val>
                                        </p:tav>
                                      </p:tavLst>
                                    </p:anim>
                                    <p:set>
                                      <p:cBhvr>
                                        <p:cTn id="1139" dur="1" fill="hold">
                                          <p:stCondLst>
                                            <p:cond delay="4999"/>
                                          </p:stCondLst>
                                        </p:cTn>
                                        <p:tgtEl>
                                          <p:spTgt spid="72"/>
                                        </p:tgtEl>
                                        <p:attrNameLst>
                                          <p:attrName>style.visibility</p:attrName>
                                        </p:attrNameLst>
                                      </p:cBhvr>
                                      <p:to>
                                        <p:strVal val="hidden"/>
                                      </p:to>
                                    </p:set>
                                  </p:childTnLst>
                                </p:cTn>
                              </p:par>
                              <p:par>
                                <p:cTn id="1140" presetID="45" presetClass="exit" presetSubtype="0" fill="hold" grpId="5" nodeType="withEffect">
                                  <p:stCondLst>
                                    <p:cond delay="0"/>
                                  </p:stCondLst>
                                  <p:childTnLst>
                                    <p:animEffect transition="out" filter="fade">
                                      <p:cBhvr>
                                        <p:cTn id="1141" dur="5000"/>
                                        <p:tgtEl>
                                          <p:spTgt spid="74"/>
                                        </p:tgtEl>
                                      </p:cBhvr>
                                    </p:animEffect>
                                    <p:anim calcmode="lin" valueType="num">
                                      <p:cBhvr>
                                        <p:cTn id="1142" dur="5000"/>
                                        <p:tgtEl>
                                          <p:spTgt spid="7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43" dur="5000"/>
                                        <p:tgtEl>
                                          <p:spTgt spid="74"/>
                                        </p:tgtEl>
                                        <p:attrNameLst>
                                          <p:attrName>ppt_h</p:attrName>
                                        </p:attrNameLst>
                                      </p:cBhvr>
                                      <p:tavLst>
                                        <p:tav tm="0">
                                          <p:val>
                                            <p:strVal val="ppt_h"/>
                                          </p:val>
                                        </p:tav>
                                        <p:tav tm="100000">
                                          <p:val>
                                            <p:strVal val="ppt_h"/>
                                          </p:val>
                                        </p:tav>
                                      </p:tavLst>
                                    </p:anim>
                                    <p:set>
                                      <p:cBhvr>
                                        <p:cTn id="1144" dur="1" fill="hold">
                                          <p:stCondLst>
                                            <p:cond delay="4999"/>
                                          </p:stCondLst>
                                        </p:cTn>
                                        <p:tgtEl>
                                          <p:spTgt spid="74"/>
                                        </p:tgtEl>
                                        <p:attrNameLst>
                                          <p:attrName>style.visibility</p:attrName>
                                        </p:attrNameLst>
                                      </p:cBhvr>
                                      <p:to>
                                        <p:strVal val="hidden"/>
                                      </p:to>
                                    </p:set>
                                  </p:childTnLst>
                                </p:cTn>
                              </p:par>
                              <p:par>
                                <p:cTn id="1145" presetID="45" presetClass="exit" presetSubtype="0" fill="hold" grpId="5" nodeType="withEffect">
                                  <p:stCondLst>
                                    <p:cond delay="0"/>
                                  </p:stCondLst>
                                  <p:childTnLst>
                                    <p:animEffect transition="out" filter="fade">
                                      <p:cBhvr>
                                        <p:cTn id="1146" dur="5000"/>
                                        <p:tgtEl>
                                          <p:spTgt spid="79"/>
                                        </p:tgtEl>
                                      </p:cBhvr>
                                    </p:animEffect>
                                    <p:anim calcmode="lin" valueType="num">
                                      <p:cBhvr>
                                        <p:cTn id="1147" dur="5000"/>
                                        <p:tgtEl>
                                          <p:spTgt spid="7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48" dur="5000"/>
                                        <p:tgtEl>
                                          <p:spTgt spid="79"/>
                                        </p:tgtEl>
                                        <p:attrNameLst>
                                          <p:attrName>ppt_h</p:attrName>
                                        </p:attrNameLst>
                                      </p:cBhvr>
                                      <p:tavLst>
                                        <p:tav tm="0">
                                          <p:val>
                                            <p:strVal val="ppt_h"/>
                                          </p:val>
                                        </p:tav>
                                        <p:tav tm="100000">
                                          <p:val>
                                            <p:strVal val="ppt_h"/>
                                          </p:val>
                                        </p:tav>
                                      </p:tavLst>
                                    </p:anim>
                                    <p:set>
                                      <p:cBhvr>
                                        <p:cTn id="1149" dur="1" fill="hold">
                                          <p:stCondLst>
                                            <p:cond delay="4999"/>
                                          </p:stCondLst>
                                        </p:cTn>
                                        <p:tgtEl>
                                          <p:spTgt spid="79"/>
                                        </p:tgtEl>
                                        <p:attrNameLst>
                                          <p:attrName>style.visibility</p:attrName>
                                        </p:attrNameLst>
                                      </p:cBhvr>
                                      <p:to>
                                        <p:strVal val="hidden"/>
                                      </p:to>
                                    </p:set>
                                  </p:childTnLst>
                                </p:cTn>
                              </p:par>
                              <p:par>
                                <p:cTn id="1150" presetID="45" presetClass="exit" presetSubtype="0" fill="hold" grpId="5" nodeType="withEffect">
                                  <p:stCondLst>
                                    <p:cond delay="0"/>
                                  </p:stCondLst>
                                  <p:childTnLst>
                                    <p:animEffect transition="out" filter="fade">
                                      <p:cBhvr>
                                        <p:cTn id="1151" dur="5000"/>
                                        <p:tgtEl>
                                          <p:spTgt spid="78"/>
                                        </p:tgtEl>
                                      </p:cBhvr>
                                    </p:animEffect>
                                    <p:anim calcmode="lin" valueType="num">
                                      <p:cBhvr>
                                        <p:cTn id="1152" dur="5000"/>
                                        <p:tgtEl>
                                          <p:spTgt spid="7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53" dur="5000"/>
                                        <p:tgtEl>
                                          <p:spTgt spid="78"/>
                                        </p:tgtEl>
                                        <p:attrNameLst>
                                          <p:attrName>ppt_h</p:attrName>
                                        </p:attrNameLst>
                                      </p:cBhvr>
                                      <p:tavLst>
                                        <p:tav tm="0">
                                          <p:val>
                                            <p:strVal val="ppt_h"/>
                                          </p:val>
                                        </p:tav>
                                        <p:tav tm="100000">
                                          <p:val>
                                            <p:strVal val="ppt_h"/>
                                          </p:val>
                                        </p:tav>
                                      </p:tavLst>
                                    </p:anim>
                                    <p:set>
                                      <p:cBhvr>
                                        <p:cTn id="1154" dur="1" fill="hold">
                                          <p:stCondLst>
                                            <p:cond delay="4999"/>
                                          </p:stCondLst>
                                        </p:cTn>
                                        <p:tgtEl>
                                          <p:spTgt spid="78"/>
                                        </p:tgtEl>
                                        <p:attrNameLst>
                                          <p:attrName>style.visibility</p:attrName>
                                        </p:attrNameLst>
                                      </p:cBhvr>
                                      <p:to>
                                        <p:strVal val="hidden"/>
                                      </p:to>
                                    </p:set>
                                  </p:childTnLst>
                                </p:cTn>
                              </p:par>
                              <p:par>
                                <p:cTn id="1155" presetID="45" presetClass="exit" presetSubtype="0" fill="hold" grpId="5" nodeType="withEffect">
                                  <p:stCondLst>
                                    <p:cond delay="0"/>
                                  </p:stCondLst>
                                  <p:childTnLst>
                                    <p:animEffect transition="out" filter="fade">
                                      <p:cBhvr>
                                        <p:cTn id="1156" dur="5000"/>
                                        <p:tgtEl>
                                          <p:spTgt spid="80"/>
                                        </p:tgtEl>
                                      </p:cBhvr>
                                    </p:animEffect>
                                    <p:anim calcmode="lin" valueType="num">
                                      <p:cBhvr>
                                        <p:cTn id="1157" dur="5000"/>
                                        <p:tgtEl>
                                          <p:spTgt spid="8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58" dur="5000"/>
                                        <p:tgtEl>
                                          <p:spTgt spid="80"/>
                                        </p:tgtEl>
                                        <p:attrNameLst>
                                          <p:attrName>ppt_h</p:attrName>
                                        </p:attrNameLst>
                                      </p:cBhvr>
                                      <p:tavLst>
                                        <p:tav tm="0">
                                          <p:val>
                                            <p:strVal val="ppt_h"/>
                                          </p:val>
                                        </p:tav>
                                        <p:tav tm="100000">
                                          <p:val>
                                            <p:strVal val="ppt_h"/>
                                          </p:val>
                                        </p:tav>
                                      </p:tavLst>
                                    </p:anim>
                                    <p:set>
                                      <p:cBhvr>
                                        <p:cTn id="1159" dur="1" fill="hold">
                                          <p:stCondLst>
                                            <p:cond delay="4999"/>
                                          </p:stCondLst>
                                        </p:cTn>
                                        <p:tgtEl>
                                          <p:spTgt spid="80"/>
                                        </p:tgtEl>
                                        <p:attrNameLst>
                                          <p:attrName>style.visibility</p:attrName>
                                        </p:attrNameLst>
                                      </p:cBhvr>
                                      <p:to>
                                        <p:strVal val="hidden"/>
                                      </p:to>
                                    </p:set>
                                  </p:childTnLst>
                                </p:cTn>
                              </p:par>
                              <p:par>
                                <p:cTn id="1160" presetID="45" presetClass="exit" presetSubtype="0" fill="hold" grpId="5" nodeType="withEffect">
                                  <p:stCondLst>
                                    <p:cond delay="0"/>
                                  </p:stCondLst>
                                  <p:childTnLst>
                                    <p:animEffect transition="out" filter="fade">
                                      <p:cBhvr>
                                        <p:cTn id="1161" dur="5000"/>
                                        <p:tgtEl>
                                          <p:spTgt spid="67"/>
                                        </p:tgtEl>
                                      </p:cBhvr>
                                    </p:animEffect>
                                    <p:anim calcmode="lin" valueType="num">
                                      <p:cBhvr>
                                        <p:cTn id="1162" dur="5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63" dur="5000"/>
                                        <p:tgtEl>
                                          <p:spTgt spid="67"/>
                                        </p:tgtEl>
                                        <p:attrNameLst>
                                          <p:attrName>ppt_h</p:attrName>
                                        </p:attrNameLst>
                                      </p:cBhvr>
                                      <p:tavLst>
                                        <p:tav tm="0">
                                          <p:val>
                                            <p:strVal val="ppt_h"/>
                                          </p:val>
                                        </p:tav>
                                        <p:tav tm="100000">
                                          <p:val>
                                            <p:strVal val="ppt_h"/>
                                          </p:val>
                                        </p:tav>
                                      </p:tavLst>
                                    </p:anim>
                                    <p:set>
                                      <p:cBhvr>
                                        <p:cTn id="1164" dur="1" fill="hold">
                                          <p:stCondLst>
                                            <p:cond delay="4999"/>
                                          </p:stCondLst>
                                        </p:cTn>
                                        <p:tgtEl>
                                          <p:spTgt spid="67"/>
                                        </p:tgtEl>
                                        <p:attrNameLst>
                                          <p:attrName>style.visibility</p:attrName>
                                        </p:attrNameLst>
                                      </p:cBhvr>
                                      <p:to>
                                        <p:strVal val="hidden"/>
                                      </p:to>
                                    </p:set>
                                  </p:childTnLst>
                                </p:cTn>
                              </p:par>
                              <p:par>
                                <p:cTn id="1165" presetID="45" presetClass="exit" presetSubtype="0" fill="hold" grpId="5" nodeType="withEffect">
                                  <p:stCondLst>
                                    <p:cond delay="0"/>
                                  </p:stCondLst>
                                  <p:childTnLst>
                                    <p:animEffect transition="out" filter="fade">
                                      <p:cBhvr>
                                        <p:cTn id="1166" dur="5000"/>
                                        <p:tgtEl>
                                          <p:spTgt spid="66"/>
                                        </p:tgtEl>
                                      </p:cBhvr>
                                    </p:animEffect>
                                    <p:anim calcmode="lin" valueType="num">
                                      <p:cBhvr>
                                        <p:cTn id="1167" dur="5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68" dur="5000"/>
                                        <p:tgtEl>
                                          <p:spTgt spid="66"/>
                                        </p:tgtEl>
                                        <p:attrNameLst>
                                          <p:attrName>ppt_h</p:attrName>
                                        </p:attrNameLst>
                                      </p:cBhvr>
                                      <p:tavLst>
                                        <p:tav tm="0">
                                          <p:val>
                                            <p:strVal val="ppt_h"/>
                                          </p:val>
                                        </p:tav>
                                        <p:tav tm="100000">
                                          <p:val>
                                            <p:strVal val="ppt_h"/>
                                          </p:val>
                                        </p:tav>
                                      </p:tavLst>
                                    </p:anim>
                                    <p:set>
                                      <p:cBhvr>
                                        <p:cTn id="1169" dur="1" fill="hold">
                                          <p:stCondLst>
                                            <p:cond delay="4999"/>
                                          </p:stCondLst>
                                        </p:cTn>
                                        <p:tgtEl>
                                          <p:spTgt spid="66"/>
                                        </p:tgtEl>
                                        <p:attrNameLst>
                                          <p:attrName>style.visibility</p:attrName>
                                        </p:attrNameLst>
                                      </p:cBhvr>
                                      <p:to>
                                        <p:strVal val="hidden"/>
                                      </p:to>
                                    </p:set>
                                  </p:childTnLst>
                                </p:cTn>
                              </p:par>
                              <p:par>
                                <p:cTn id="1170" presetID="45" presetClass="exit" presetSubtype="0" fill="hold" grpId="5" nodeType="withEffect">
                                  <p:stCondLst>
                                    <p:cond delay="0"/>
                                  </p:stCondLst>
                                  <p:childTnLst>
                                    <p:animEffect transition="out" filter="fade">
                                      <p:cBhvr>
                                        <p:cTn id="1171" dur="5000"/>
                                        <p:tgtEl>
                                          <p:spTgt spid="68"/>
                                        </p:tgtEl>
                                      </p:cBhvr>
                                    </p:animEffect>
                                    <p:anim calcmode="lin" valueType="num">
                                      <p:cBhvr>
                                        <p:cTn id="1172" dur="5000"/>
                                        <p:tgtEl>
                                          <p:spTgt spid="6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73" dur="5000"/>
                                        <p:tgtEl>
                                          <p:spTgt spid="68"/>
                                        </p:tgtEl>
                                        <p:attrNameLst>
                                          <p:attrName>ppt_h</p:attrName>
                                        </p:attrNameLst>
                                      </p:cBhvr>
                                      <p:tavLst>
                                        <p:tav tm="0">
                                          <p:val>
                                            <p:strVal val="ppt_h"/>
                                          </p:val>
                                        </p:tav>
                                        <p:tav tm="100000">
                                          <p:val>
                                            <p:strVal val="ppt_h"/>
                                          </p:val>
                                        </p:tav>
                                      </p:tavLst>
                                    </p:anim>
                                    <p:set>
                                      <p:cBhvr>
                                        <p:cTn id="1174" dur="1" fill="hold">
                                          <p:stCondLst>
                                            <p:cond delay="4999"/>
                                          </p:stCondLst>
                                        </p:cTn>
                                        <p:tgtEl>
                                          <p:spTgt spid="68"/>
                                        </p:tgtEl>
                                        <p:attrNameLst>
                                          <p:attrName>style.visibility</p:attrName>
                                        </p:attrNameLst>
                                      </p:cBhvr>
                                      <p:to>
                                        <p:strVal val="hidden"/>
                                      </p:to>
                                    </p:set>
                                  </p:childTnLst>
                                </p:cTn>
                              </p:par>
                              <p:par>
                                <p:cTn id="1175" presetID="45" presetClass="exit" presetSubtype="0" fill="hold" grpId="5" nodeType="withEffect">
                                  <p:stCondLst>
                                    <p:cond delay="0"/>
                                  </p:stCondLst>
                                  <p:childTnLst>
                                    <p:animEffect transition="out" filter="fade">
                                      <p:cBhvr>
                                        <p:cTn id="1176" dur="5000"/>
                                        <p:tgtEl>
                                          <p:spTgt spid="8"/>
                                        </p:tgtEl>
                                      </p:cBhvr>
                                    </p:animEffect>
                                    <p:anim calcmode="lin" valueType="num">
                                      <p:cBhvr>
                                        <p:cTn id="1177"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78" dur="5000"/>
                                        <p:tgtEl>
                                          <p:spTgt spid="8"/>
                                        </p:tgtEl>
                                        <p:attrNameLst>
                                          <p:attrName>ppt_h</p:attrName>
                                        </p:attrNameLst>
                                      </p:cBhvr>
                                      <p:tavLst>
                                        <p:tav tm="0">
                                          <p:val>
                                            <p:strVal val="ppt_h"/>
                                          </p:val>
                                        </p:tav>
                                        <p:tav tm="100000">
                                          <p:val>
                                            <p:strVal val="ppt_h"/>
                                          </p:val>
                                        </p:tav>
                                      </p:tavLst>
                                    </p:anim>
                                    <p:set>
                                      <p:cBhvr>
                                        <p:cTn id="1179" dur="1" fill="hold">
                                          <p:stCondLst>
                                            <p:cond delay="4999"/>
                                          </p:stCondLst>
                                        </p:cTn>
                                        <p:tgtEl>
                                          <p:spTgt spid="8"/>
                                        </p:tgtEl>
                                        <p:attrNameLst>
                                          <p:attrName>style.visibility</p:attrName>
                                        </p:attrNameLst>
                                      </p:cBhvr>
                                      <p:to>
                                        <p:strVal val="hidden"/>
                                      </p:to>
                                    </p:set>
                                  </p:childTnLst>
                                </p:cTn>
                              </p:par>
                              <p:par>
                                <p:cTn id="1180" presetID="45" presetClass="exit" presetSubtype="0" fill="hold" grpId="5" nodeType="withEffect">
                                  <p:stCondLst>
                                    <p:cond delay="0"/>
                                  </p:stCondLst>
                                  <p:childTnLst>
                                    <p:animEffect transition="out" filter="fade">
                                      <p:cBhvr>
                                        <p:cTn id="1181" dur="5000"/>
                                        <p:tgtEl>
                                          <p:spTgt spid="6"/>
                                        </p:tgtEl>
                                      </p:cBhvr>
                                    </p:animEffect>
                                    <p:anim calcmode="lin" valueType="num">
                                      <p:cBhvr>
                                        <p:cTn id="1182"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83" dur="5000"/>
                                        <p:tgtEl>
                                          <p:spTgt spid="6"/>
                                        </p:tgtEl>
                                        <p:attrNameLst>
                                          <p:attrName>ppt_h</p:attrName>
                                        </p:attrNameLst>
                                      </p:cBhvr>
                                      <p:tavLst>
                                        <p:tav tm="0">
                                          <p:val>
                                            <p:strVal val="ppt_h"/>
                                          </p:val>
                                        </p:tav>
                                        <p:tav tm="100000">
                                          <p:val>
                                            <p:strVal val="ppt_h"/>
                                          </p:val>
                                        </p:tav>
                                      </p:tavLst>
                                    </p:anim>
                                    <p:set>
                                      <p:cBhvr>
                                        <p:cTn id="1184" dur="1" fill="hold">
                                          <p:stCondLst>
                                            <p:cond delay="4999"/>
                                          </p:stCondLst>
                                        </p:cTn>
                                        <p:tgtEl>
                                          <p:spTgt spid="6"/>
                                        </p:tgtEl>
                                        <p:attrNameLst>
                                          <p:attrName>style.visibility</p:attrName>
                                        </p:attrNameLst>
                                      </p:cBhvr>
                                      <p:to>
                                        <p:strVal val="hidden"/>
                                      </p:to>
                                    </p:set>
                                  </p:childTnLst>
                                </p:cTn>
                              </p:par>
                              <p:par>
                                <p:cTn id="1185" presetID="45" presetClass="exit" presetSubtype="0" fill="hold" grpId="5" nodeType="withEffect">
                                  <p:stCondLst>
                                    <p:cond delay="0"/>
                                  </p:stCondLst>
                                  <p:childTnLst>
                                    <p:animEffect transition="out" filter="fade">
                                      <p:cBhvr>
                                        <p:cTn id="1186" dur="5000"/>
                                        <p:tgtEl>
                                          <p:spTgt spid="49"/>
                                        </p:tgtEl>
                                      </p:cBhvr>
                                    </p:animEffect>
                                    <p:anim calcmode="lin" valueType="num">
                                      <p:cBhvr>
                                        <p:cTn id="1187" dur="5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88" dur="5000"/>
                                        <p:tgtEl>
                                          <p:spTgt spid="49"/>
                                        </p:tgtEl>
                                        <p:attrNameLst>
                                          <p:attrName>ppt_h</p:attrName>
                                        </p:attrNameLst>
                                      </p:cBhvr>
                                      <p:tavLst>
                                        <p:tav tm="0">
                                          <p:val>
                                            <p:strVal val="ppt_h"/>
                                          </p:val>
                                        </p:tav>
                                        <p:tav tm="100000">
                                          <p:val>
                                            <p:strVal val="ppt_h"/>
                                          </p:val>
                                        </p:tav>
                                      </p:tavLst>
                                    </p:anim>
                                    <p:set>
                                      <p:cBhvr>
                                        <p:cTn id="1189" dur="1" fill="hold">
                                          <p:stCondLst>
                                            <p:cond delay="4999"/>
                                          </p:stCondLst>
                                        </p:cTn>
                                        <p:tgtEl>
                                          <p:spTgt spid="49"/>
                                        </p:tgtEl>
                                        <p:attrNameLst>
                                          <p:attrName>style.visibility</p:attrName>
                                        </p:attrNameLst>
                                      </p:cBhvr>
                                      <p:to>
                                        <p:strVal val="hidden"/>
                                      </p:to>
                                    </p:set>
                                  </p:childTnLst>
                                </p:cTn>
                              </p:par>
                              <p:par>
                                <p:cTn id="1190" presetID="45" presetClass="exit" presetSubtype="0" fill="hold" grpId="5" nodeType="withEffect">
                                  <p:stCondLst>
                                    <p:cond delay="0"/>
                                  </p:stCondLst>
                                  <p:childTnLst>
                                    <p:animEffect transition="out" filter="fade">
                                      <p:cBhvr>
                                        <p:cTn id="1191" dur="5000"/>
                                        <p:tgtEl>
                                          <p:spTgt spid="56"/>
                                        </p:tgtEl>
                                      </p:cBhvr>
                                    </p:animEffect>
                                    <p:anim calcmode="lin" valueType="num">
                                      <p:cBhvr>
                                        <p:cTn id="1192" dur="5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93" dur="5000"/>
                                        <p:tgtEl>
                                          <p:spTgt spid="56"/>
                                        </p:tgtEl>
                                        <p:attrNameLst>
                                          <p:attrName>ppt_h</p:attrName>
                                        </p:attrNameLst>
                                      </p:cBhvr>
                                      <p:tavLst>
                                        <p:tav tm="0">
                                          <p:val>
                                            <p:strVal val="ppt_h"/>
                                          </p:val>
                                        </p:tav>
                                        <p:tav tm="100000">
                                          <p:val>
                                            <p:strVal val="ppt_h"/>
                                          </p:val>
                                        </p:tav>
                                      </p:tavLst>
                                    </p:anim>
                                    <p:set>
                                      <p:cBhvr>
                                        <p:cTn id="1194" dur="1" fill="hold">
                                          <p:stCondLst>
                                            <p:cond delay="4999"/>
                                          </p:stCondLst>
                                        </p:cTn>
                                        <p:tgtEl>
                                          <p:spTgt spid="56"/>
                                        </p:tgtEl>
                                        <p:attrNameLst>
                                          <p:attrName>style.visibility</p:attrName>
                                        </p:attrNameLst>
                                      </p:cBhvr>
                                      <p:to>
                                        <p:strVal val="hidden"/>
                                      </p:to>
                                    </p:set>
                                  </p:childTnLst>
                                </p:cTn>
                              </p:par>
                              <p:par>
                                <p:cTn id="1195" presetID="45" presetClass="exit" presetSubtype="0" fill="hold" grpId="5" nodeType="withEffect">
                                  <p:stCondLst>
                                    <p:cond delay="0"/>
                                  </p:stCondLst>
                                  <p:childTnLst>
                                    <p:animEffect transition="out" filter="fade">
                                      <p:cBhvr>
                                        <p:cTn id="1196" dur="5000"/>
                                        <p:tgtEl>
                                          <p:spTgt spid="35"/>
                                        </p:tgtEl>
                                      </p:cBhvr>
                                    </p:animEffect>
                                    <p:anim calcmode="lin" valueType="num">
                                      <p:cBhvr>
                                        <p:cTn id="1197" dur="5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98" dur="5000"/>
                                        <p:tgtEl>
                                          <p:spTgt spid="35"/>
                                        </p:tgtEl>
                                        <p:attrNameLst>
                                          <p:attrName>ppt_h</p:attrName>
                                        </p:attrNameLst>
                                      </p:cBhvr>
                                      <p:tavLst>
                                        <p:tav tm="0">
                                          <p:val>
                                            <p:strVal val="ppt_h"/>
                                          </p:val>
                                        </p:tav>
                                        <p:tav tm="100000">
                                          <p:val>
                                            <p:strVal val="ppt_h"/>
                                          </p:val>
                                        </p:tav>
                                      </p:tavLst>
                                    </p:anim>
                                    <p:set>
                                      <p:cBhvr>
                                        <p:cTn id="1199" dur="1" fill="hold">
                                          <p:stCondLst>
                                            <p:cond delay="4999"/>
                                          </p:stCondLst>
                                        </p:cTn>
                                        <p:tgtEl>
                                          <p:spTgt spid="35"/>
                                        </p:tgtEl>
                                        <p:attrNameLst>
                                          <p:attrName>style.visibility</p:attrName>
                                        </p:attrNameLst>
                                      </p:cBhvr>
                                      <p:to>
                                        <p:strVal val="hidden"/>
                                      </p:to>
                                    </p:set>
                                  </p:childTnLst>
                                </p:cTn>
                              </p:par>
                              <p:par>
                                <p:cTn id="1200" presetID="45" presetClass="exit" presetSubtype="0" fill="hold" grpId="5" nodeType="withEffect">
                                  <p:stCondLst>
                                    <p:cond delay="0"/>
                                  </p:stCondLst>
                                  <p:childTnLst>
                                    <p:animEffect transition="out" filter="fade">
                                      <p:cBhvr>
                                        <p:cTn id="1201" dur="5000"/>
                                        <p:tgtEl>
                                          <p:spTgt spid="42"/>
                                        </p:tgtEl>
                                      </p:cBhvr>
                                    </p:animEffect>
                                    <p:anim calcmode="lin" valueType="num">
                                      <p:cBhvr>
                                        <p:cTn id="1202" dur="5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03" dur="5000"/>
                                        <p:tgtEl>
                                          <p:spTgt spid="42"/>
                                        </p:tgtEl>
                                        <p:attrNameLst>
                                          <p:attrName>ppt_h</p:attrName>
                                        </p:attrNameLst>
                                      </p:cBhvr>
                                      <p:tavLst>
                                        <p:tav tm="0">
                                          <p:val>
                                            <p:strVal val="ppt_h"/>
                                          </p:val>
                                        </p:tav>
                                        <p:tav tm="100000">
                                          <p:val>
                                            <p:strVal val="ppt_h"/>
                                          </p:val>
                                        </p:tav>
                                      </p:tavLst>
                                    </p:anim>
                                    <p:set>
                                      <p:cBhvr>
                                        <p:cTn id="1204" dur="1" fill="hold">
                                          <p:stCondLst>
                                            <p:cond delay="4999"/>
                                          </p:stCondLst>
                                        </p:cTn>
                                        <p:tgtEl>
                                          <p:spTgt spid="42"/>
                                        </p:tgtEl>
                                        <p:attrNameLst>
                                          <p:attrName>style.visibility</p:attrName>
                                        </p:attrNameLst>
                                      </p:cBhvr>
                                      <p:to>
                                        <p:strVal val="hidden"/>
                                      </p:to>
                                    </p:set>
                                  </p:childTnLst>
                                </p:cTn>
                              </p:par>
                              <p:par>
                                <p:cTn id="1205" presetID="45" presetClass="exit" presetSubtype="0" fill="hold" grpId="5" nodeType="withEffect">
                                  <p:stCondLst>
                                    <p:cond delay="0"/>
                                  </p:stCondLst>
                                  <p:childTnLst>
                                    <p:animEffect transition="out" filter="fade">
                                      <p:cBhvr>
                                        <p:cTn id="1206" dur="5000"/>
                                        <p:tgtEl>
                                          <p:spTgt spid="3"/>
                                        </p:tgtEl>
                                      </p:cBhvr>
                                    </p:animEffect>
                                    <p:anim calcmode="lin" valueType="num">
                                      <p:cBhvr>
                                        <p:cTn id="1207" dur="5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08" dur="5000"/>
                                        <p:tgtEl>
                                          <p:spTgt spid="3"/>
                                        </p:tgtEl>
                                        <p:attrNameLst>
                                          <p:attrName>ppt_h</p:attrName>
                                        </p:attrNameLst>
                                      </p:cBhvr>
                                      <p:tavLst>
                                        <p:tav tm="0">
                                          <p:val>
                                            <p:strVal val="ppt_h"/>
                                          </p:val>
                                        </p:tav>
                                        <p:tav tm="100000">
                                          <p:val>
                                            <p:strVal val="ppt_h"/>
                                          </p:val>
                                        </p:tav>
                                      </p:tavLst>
                                    </p:anim>
                                    <p:set>
                                      <p:cBhvr>
                                        <p:cTn id="1209" dur="1" fill="hold">
                                          <p:stCondLst>
                                            <p:cond delay="4999"/>
                                          </p:stCondLst>
                                        </p:cTn>
                                        <p:tgtEl>
                                          <p:spTgt spid="3"/>
                                        </p:tgtEl>
                                        <p:attrNameLst>
                                          <p:attrName>style.visibility</p:attrName>
                                        </p:attrNameLst>
                                      </p:cBhvr>
                                      <p:to>
                                        <p:strVal val="hidden"/>
                                      </p:to>
                                    </p:set>
                                  </p:childTnLst>
                                </p:cTn>
                              </p:par>
                              <p:par>
                                <p:cTn id="1210" presetID="45" presetClass="exit" presetSubtype="0" fill="hold" grpId="5" nodeType="withEffect">
                                  <p:stCondLst>
                                    <p:cond delay="0"/>
                                  </p:stCondLst>
                                  <p:childTnLst>
                                    <p:animEffect transition="out" filter="fade">
                                      <p:cBhvr>
                                        <p:cTn id="1211" dur="5000"/>
                                        <p:tgtEl>
                                          <p:spTgt spid="50"/>
                                        </p:tgtEl>
                                      </p:cBhvr>
                                    </p:animEffect>
                                    <p:anim calcmode="lin" valueType="num">
                                      <p:cBhvr>
                                        <p:cTn id="1212" dur="5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13" dur="5000"/>
                                        <p:tgtEl>
                                          <p:spTgt spid="50"/>
                                        </p:tgtEl>
                                        <p:attrNameLst>
                                          <p:attrName>ppt_h</p:attrName>
                                        </p:attrNameLst>
                                      </p:cBhvr>
                                      <p:tavLst>
                                        <p:tav tm="0">
                                          <p:val>
                                            <p:strVal val="ppt_h"/>
                                          </p:val>
                                        </p:tav>
                                        <p:tav tm="100000">
                                          <p:val>
                                            <p:strVal val="ppt_h"/>
                                          </p:val>
                                        </p:tav>
                                      </p:tavLst>
                                    </p:anim>
                                    <p:set>
                                      <p:cBhvr>
                                        <p:cTn id="1214" dur="1" fill="hold">
                                          <p:stCondLst>
                                            <p:cond delay="4999"/>
                                          </p:stCondLst>
                                        </p:cTn>
                                        <p:tgtEl>
                                          <p:spTgt spid="50"/>
                                        </p:tgtEl>
                                        <p:attrNameLst>
                                          <p:attrName>style.visibility</p:attrName>
                                        </p:attrNameLst>
                                      </p:cBhvr>
                                      <p:to>
                                        <p:strVal val="hidden"/>
                                      </p:to>
                                    </p:set>
                                  </p:childTnLst>
                                </p:cTn>
                              </p:par>
                              <p:par>
                                <p:cTn id="1215" presetID="45" presetClass="exit" presetSubtype="0" fill="hold" grpId="5" nodeType="withEffect">
                                  <p:stCondLst>
                                    <p:cond delay="0"/>
                                  </p:stCondLst>
                                  <p:childTnLst>
                                    <p:animEffect transition="out" filter="fade">
                                      <p:cBhvr>
                                        <p:cTn id="1216" dur="5000"/>
                                        <p:tgtEl>
                                          <p:spTgt spid="51"/>
                                        </p:tgtEl>
                                      </p:cBhvr>
                                    </p:animEffect>
                                    <p:anim calcmode="lin" valueType="num">
                                      <p:cBhvr>
                                        <p:cTn id="1217" dur="5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18" dur="5000"/>
                                        <p:tgtEl>
                                          <p:spTgt spid="51"/>
                                        </p:tgtEl>
                                        <p:attrNameLst>
                                          <p:attrName>ppt_h</p:attrName>
                                        </p:attrNameLst>
                                      </p:cBhvr>
                                      <p:tavLst>
                                        <p:tav tm="0">
                                          <p:val>
                                            <p:strVal val="ppt_h"/>
                                          </p:val>
                                        </p:tav>
                                        <p:tav tm="100000">
                                          <p:val>
                                            <p:strVal val="ppt_h"/>
                                          </p:val>
                                        </p:tav>
                                      </p:tavLst>
                                    </p:anim>
                                    <p:set>
                                      <p:cBhvr>
                                        <p:cTn id="1219" dur="1" fill="hold">
                                          <p:stCondLst>
                                            <p:cond delay="4999"/>
                                          </p:stCondLst>
                                        </p:cTn>
                                        <p:tgtEl>
                                          <p:spTgt spid="51"/>
                                        </p:tgtEl>
                                        <p:attrNameLst>
                                          <p:attrName>style.visibility</p:attrName>
                                        </p:attrNameLst>
                                      </p:cBhvr>
                                      <p:to>
                                        <p:strVal val="hidden"/>
                                      </p:to>
                                    </p:set>
                                  </p:childTnLst>
                                </p:cTn>
                              </p:par>
                              <p:par>
                                <p:cTn id="1220" presetID="45" presetClass="exit" presetSubtype="0" fill="hold" grpId="5" nodeType="withEffect">
                                  <p:stCondLst>
                                    <p:cond delay="0"/>
                                  </p:stCondLst>
                                  <p:childTnLst>
                                    <p:animEffect transition="out" filter="fade">
                                      <p:cBhvr>
                                        <p:cTn id="1221" dur="5000"/>
                                        <p:tgtEl>
                                          <p:spTgt spid="57"/>
                                        </p:tgtEl>
                                      </p:cBhvr>
                                    </p:animEffect>
                                    <p:anim calcmode="lin" valueType="num">
                                      <p:cBhvr>
                                        <p:cTn id="1222" dur="5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23" dur="5000"/>
                                        <p:tgtEl>
                                          <p:spTgt spid="57"/>
                                        </p:tgtEl>
                                        <p:attrNameLst>
                                          <p:attrName>ppt_h</p:attrName>
                                        </p:attrNameLst>
                                      </p:cBhvr>
                                      <p:tavLst>
                                        <p:tav tm="0">
                                          <p:val>
                                            <p:strVal val="ppt_h"/>
                                          </p:val>
                                        </p:tav>
                                        <p:tav tm="100000">
                                          <p:val>
                                            <p:strVal val="ppt_h"/>
                                          </p:val>
                                        </p:tav>
                                      </p:tavLst>
                                    </p:anim>
                                    <p:set>
                                      <p:cBhvr>
                                        <p:cTn id="1224" dur="1" fill="hold">
                                          <p:stCondLst>
                                            <p:cond delay="4999"/>
                                          </p:stCondLst>
                                        </p:cTn>
                                        <p:tgtEl>
                                          <p:spTgt spid="57"/>
                                        </p:tgtEl>
                                        <p:attrNameLst>
                                          <p:attrName>style.visibility</p:attrName>
                                        </p:attrNameLst>
                                      </p:cBhvr>
                                      <p:to>
                                        <p:strVal val="hidden"/>
                                      </p:to>
                                    </p:set>
                                  </p:childTnLst>
                                </p:cTn>
                              </p:par>
                              <p:par>
                                <p:cTn id="1225" presetID="45" presetClass="exit" presetSubtype="0" fill="hold" grpId="5" nodeType="withEffect">
                                  <p:stCondLst>
                                    <p:cond delay="0"/>
                                  </p:stCondLst>
                                  <p:childTnLst>
                                    <p:animEffect transition="out" filter="fade">
                                      <p:cBhvr>
                                        <p:cTn id="1226" dur="5000"/>
                                        <p:tgtEl>
                                          <p:spTgt spid="58"/>
                                        </p:tgtEl>
                                      </p:cBhvr>
                                    </p:animEffect>
                                    <p:anim calcmode="lin" valueType="num">
                                      <p:cBhvr>
                                        <p:cTn id="1227" dur="5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28" dur="5000"/>
                                        <p:tgtEl>
                                          <p:spTgt spid="58"/>
                                        </p:tgtEl>
                                        <p:attrNameLst>
                                          <p:attrName>ppt_h</p:attrName>
                                        </p:attrNameLst>
                                      </p:cBhvr>
                                      <p:tavLst>
                                        <p:tav tm="0">
                                          <p:val>
                                            <p:strVal val="ppt_h"/>
                                          </p:val>
                                        </p:tav>
                                        <p:tav tm="100000">
                                          <p:val>
                                            <p:strVal val="ppt_h"/>
                                          </p:val>
                                        </p:tav>
                                      </p:tavLst>
                                    </p:anim>
                                    <p:set>
                                      <p:cBhvr>
                                        <p:cTn id="1229" dur="1" fill="hold">
                                          <p:stCondLst>
                                            <p:cond delay="4999"/>
                                          </p:stCondLst>
                                        </p:cTn>
                                        <p:tgtEl>
                                          <p:spTgt spid="58"/>
                                        </p:tgtEl>
                                        <p:attrNameLst>
                                          <p:attrName>style.visibility</p:attrName>
                                        </p:attrNameLst>
                                      </p:cBhvr>
                                      <p:to>
                                        <p:strVal val="hidden"/>
                                      </p:to>
                                    </p:set>
                                  </p:childTnLst>
                                </p:cTn>
                              </p:par>
                              <p:par>
                                <p:cTn id="1230" presetID="45" presetClass="exit" presetSubtype="0" fill="hold" grpId="5" nodeType="withEffect">
                                  <p:stCondLst>
                                    <p:cond delay="0"/>
                                  </p:stCondLst>
                                  <p:childTnLst>
                                    <p:animEffect transition="out" filter="fade">
                                      <p:cBhvr>
                                        <p:cTn id="1231" dur="5000"/>
                                        <p:tgtEl>
                                          <p:spTgt spid="36"/>
                                        </p:tgtEl>
                                      </p:cBhvr>
                                    </p:animEffect>
                                    <p:anim calcmode="lin" valueType="num">
                                      <p:cBhvr>
                                        <p:cTn id="1232" dur="5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33" dur="5000"/>
                                        <p:tgtEl>
                                          <p:spTgt spid="36"/>
                                        </p:tgtEl>
                                        <p:attrNameLst>
                                          <p:attrName>ppt_h</p:attrName>
                                        </p:attrNameLst>
                                      </p:cBhvr>
                                      <p:tavLst>
                                        <p:tav tm="0">
                                          <p:val>
                                            <p:strVal val="ppt_h"/>
                                          </p:val>
                                        </p:tav>
                                        <p:tav tm="100000">
                                          <p:val>
                                            <p:strVal val="ppt_h"/>
                                          </p:val>
                                        </p:tav>
                                      </p:tavLst>
                                    </p:anim>
                                    <p:set>
                                      <p:cBhvr>
                                        <p:cTn id="1234" dur="1" fill="hold">
                                          <p:stCondLst>
                                            <p:cond delay="4999"/>
                                          </p:stCondLst>
                                        </p:cTn>
                                        <p:tgtEl>
                                          <p:spTgt spid="36"/>
                                        </p:tgtEl>
                                        <p:attrNameLst>
                                          <p:attrName>style.visibility</p:attrName>
                                        </p:attrNameLst>
                                      </p:cBhvr>
                                      <p:to>
                                        <p:strVal val="hidden"/>
                                      </p:to>
                                    </p:set>
                                  </p:childTnLst>
                                </p:cTn>
                              </p:par>
                              <p:par>
                                <p:cTn id="1235" presetID="45" presetClass="exit" presetSubtype="0" fill="hold" grpId="5" nodeType="withEffect">
                                  <p:stCondLst>
                                    <p:cond delay="0"/>
                                  </p:stCondLst>
                                  <p:childTnLst>
                                    <p:animEffect transition="out" filter="fade">
                                      <p:cBhvr>
                                        <p:cTn id="1236" dur="5000"/>
                                        <p:tgtEl>
                                          <p:spTgt spid="37"/>
                                        </p:tgtEl>
                                      </p:cBhvr>
                                    </p:animEffect>
                                    <p:anim calcmode="lin" valueType="num">
                                      <p:cBhvr>
                                        <p:cTn id="1237" dur="5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38" dur="5000"/>
                                        <p:tgtEl>
                                          <p:spTgt spid="37"/>
                                        </p:tgtEl>
                                        <p:attrNameLst>
                                          <p:attrName>ppt_h</p:attrName>
                                        </p:attrNameLst>
                                      </p:cBhvr>
                                      <p:tavLst>
                                        <p:tav tm="0">
                                          <p:val>
                                            <p:strVal val="ppt_h"/>
                                          </p:val>
                                        </p:tav>
                                        <p:tav tm="100000">
                                          <p:val>
                                            <p:strVal val="ppt_h"/>
                                          </p:val>
                                        </p:tav>
                                      </p:tavLst>
                                    </p:anim>
                                    <p:set>
                                      <p:cBhvr>
                                        <p:cTn id="1239" dur="1" fill="hold">
                                          <p:stCondLst>
                                            <p:cond delay="4999"/>
                                          </p:stCondLst>
                                        </p:cTn>
                                        <p:tgtEl>
                                          <p:spTgt spid="37"/>
                                        </p:tgtEl>
                                        <p:attrNameLst>
                                          <p:attrName>style.visibility</p:attrName>
                                        </p:attrNameLst>
                                      </p:cBhvr>
                                      <p:to>
                                        <p:strVal val="hidden"/>
                                      </p:to>
                                    </p:set>
                                  </p:childTnLst>
                                </p:cTn>
                              </p:par>
                              <p:par>
                                <p:cTn id="1240" presetID="45" presetClass="exit" presetSubtype="0" fill="hold" grpId="5" nodeType="withEffect">
                                  <p:stCondLst>
                                    <p:cond delay="0"/>
                                  </p:stCondLst>
                                  <p:childTnLst>
                                    <p:animEffect transition="out" filter="fade">
                                      <p:cBhvr>
                                        <p:cTn id="1241" dur="5000"/>
                                        <p:tgtEl>
                                          <p:spTgt spid="43"/>
                                        </p:tgtEl>
                                      </p:cBhvr>
                                    </p:animEffect>
                                    <p:anim calcmode="lin" valueType="num">
                                      <p:cBhvr>
                                        <p:cTn id="1242" dur="5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43" dur="5000"/>
                                        <p:tgtEl>
                                          <p:spTgt spid="43"/>
                                        </p:tgtEl>
                                        <p:attrNameLst>
                                          <p:attrName>ppt_h</p:attrName>
                                        </p:attrNameLst>
                                      </p:cBhvr>
                                      <p:tavLst>
                                        <p:tav tm="0">
                                          <p:val>
                                            <p:strVal val="ppt_h"/>
                                          </p:val>
                                        </p:tav>
                                        <p:tav tm="100000">
                                          <p:val>
                                            <p:strVal val="ppt_h"/>
                                          </p:val>
                                        </p:tav>
                                      </p:tavLst>
                                    </p:anim>
                                    <p:set>
                                      <p:cBhvr>
                                        <p:cTn id="1244" dur="1" fill="hold">
                                          <p:stCondLst>
                                            <p:cond delay="4999"/>
                                          </p:stCondLst>
                                        </p:cTn>
                                        <p:tgtEl>
                                          <p:spTgt spid="43"/>
                                        </p:tgtEl>
                                        <p:attrNameLst>
                                          <p:attrName>style.visibility</p:attrName>
                                        </p:attrNameLst>
                                      </p:cBhvr>
                                      <p:to>
                                        <p:strVal val="hidden"/>
                                      </p:to>
                                    </p:set>
                                  </p:childTnLst>
                                </p:cTn>
                              </p:par>
                              <p:par>
                                <p:cTn id="1245" presetID="45" presetClass="exit" presetSubtype="0" fill="hold" grpId="5" nodeType="withEffect">
                                  <p:stCondLst>
                                    <p:cond delay="0"/>
                                  </p:stCondLst>
                                  <p:childTnLst>
                                    <p:animEffect transition="out" filter="fade">
                                      <p:cBhvr>
                                        <p:cTn id="1246" dur="5000"/>
                                        <p:tgtEl>
                                          <p:spTgt spid="44"/>
                                        </p:tgtEl>
                                      </p:cBhvr>
                                    </p:animEffect>
                                    <p:anim calcmode="lin" valueType="num">
                                      <p:cBhvr>
                                        <p:cTn id="1247" dur="5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48" dur="5000"/>
                                        <p:tgtEl>
                                          <p:spTgt spid="44"/>
                                        </p:tgtEl>
                                        <p:attrNameLst>
                                          <p:attrName>ppt_h</p:attrName>
                                        </p:attrNameLst>
                                      </p:cBhvr>
                                      <p:tavLst>
                                        <p:tav tm="0">
                                          <p:val>
                                            <p:strVal val="ppt_h"/>
                                          </p:val>
                                        </p:tav>
                                        <p:tav tm="100000">
                                          <p:val>
                                            <p:strVal val="ppt_h"/>
                                          </p:val>
                                        </p:tav>
                                      </p:tavLst>
                                    </p:anim>
                                    <p:set>
                                      <p:cBhvr>
                                        <p:cTn id="1249" dur="1" fill="hold">
                                          <p:stCondLst>
                                            <p:cond delay="4999"/>
                                          </p:stCondLst>
                                        </p:cTn>
                                        <p:tgtEl>
                                          <p:spTgt spid="44"/>
                                        </p:tgtEl>
                                        <p:attrNameLst>
                                          <p:attrName>style.visibility</p:attrName>
                                        </p:attrNameLst>
                                      </p:cBhvr>
                                      <p:to>
                                        <p:strVal val="hidden"/>
                                      </p:to>
                                    </p:set>
                                  </p:childTnLst>
                                </p:cTn>
                              </p:par>
                              <p:par>
                                <p:cTn id="1250" presetID="45" presetClass="exit" presetSubtype="0" fill="hold" grpId="5" nodeType="withEffect">
                                  <p:stCondLst>
                                    <p:cond delay="0"/>
                                  </p:stCondLst>
                                  <p:childTnLst>
                                    <p:animEffect transition="out" filter="fade">
                                      <p:cBhvr>
                                        <p:cTn id="1251" dur="5000"/>
                                        <p:tgtEl>
                                          <p:spTgt spid="4"/>
                                        </p:tgtEl>
                                      </p:cBhvr>
                                    </p:animEffect>
                                    <p:anim calcmode="lin" valueType="num">
                                      <p:cBhvr>
                                        <p:cTn id="1252" dur="5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53" dur="5000"/>
                                        <p:tgtEl>
                                          <p:spTgt spid="4"/>
                                        </p:tgtEl>
                                        <p:attrNameLst>
                                          <p:attrName>ppt_h</p:attrName>
                                        </p:attrNameLst>
                                      </p:cBhvr>
                                      <p:tavLst>
                                        <p:tav tm="0">
                                          <p:val>
                                            <p:strVal val="ppt_h"/>
                                          </p:val>
                                        </p:tav>
                                        <p:tav tm="100000">
                                          <p:val>
                                            <p:strVal val="ppt_h"/>
                                          </p:val>
                                        </p:tav>
                                      </p:tavLst>
                                    </p:anim>
                                    <p:set>
                                      <p:cBhvr>
                                        <p:cTn id="1254" dur="1" fill="hold">
                                          <p:stCondLst>
                                            <p:cond delay="4999"/>
                                          </p:stCondLst>
                                        </p:cTn>
                                        <p:tgtEl>
                                          <p:spTgt spid="4"/>
                                        </p:tgtEl>
                                        <p:attrNameLst>
                                          <p:attrName>style.visibility</p:attrName>
                                        </p:attrNameLst>
                                      </p:cBhvr>
                                      <p:to>
                                        <p:strVal val="hidden"/>
                                      </p:to>
                                    </p:set>
                                  </p:childTnLst>
                                </p:cTn>
                              </p:par>
                              <p:par>
                                <p:cTn id="1255" presetID="45" presetClass="exit" presetSubtype="0" fill="hold" grpId="5" nodeType="withEffect">
                                  <p:stCondLst>
                                    <p:cond delay="0"/>
                                  </p:stCondLst>
                                  <p:childTnLst>
                                    <p:animEffect transition="out" filter="fade">
                                      <p:cBhvr>
                                        <p:cTn id="1256" dur="5000"/>
                                        <p:tgtEl>
                                          <p:spTgt spid="5"/>
                                        </p:tgtEl>
                                      </p:cBhvr>
                                    </p:animEffect>
                                    <p:anim calcmode="lin" valueType="num">
                                      <p:cBhvr>
                                        <p:cTn id="125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58" dur="5000"/>
                                        <p:tgtEl>
                                          <p:spTgt spid="5"/>
                                        </p:tgtEl>
                                        <p:attrNameLst>
                                          <p:attrName>ppt_h</p:attrName>
                                        </p:attrNameLst>
                                      </p:cBhvr>
                                      <p:tavLst>
                                        <p:tav tm="0">
                                          <p:val>
                                            <p:strVal val="ppt_h"/>
                                          </p:val>
                                        </p:tav>
                                        <p:tav tm="100000">
                                          <p:val>
                                            <p:strVal val="ppt_h"/>
                                          </p:val>
                                        </p:tav>
                                      </p:tavLst>
                                    </p:anim>
                                    <p:set>
                                      <p:cBhvr>
                                        <p:cTn id="1259" dur="1" fill="hold">
                                          <p:stCondLst>
                                            <p:cond delay="4999"/>
                                          </p:stCondLst>
                                        </p:cTn>
                                        <p:tgtEl>
                                          <p:spTgt spid="5"/>
                                        </p:tgtEl>
                                        <p:attrNameLst>
                                          <p:attrName>style.visibility</p:attrName>
                                        </p:attrNameLst>
                                      </p:cBhvr>
                                      <p:to>
                                        <p:strVal val="hidden"/>
                                      </p:to>
                                    </p:set>
                                  </p:childTnLst>
                                </p:cTn>
                              </p:par>
                              <p:par>
                                <p:cTn id="1260" presetID="45" presetClass="exit" presetSubtype="0" fill="hold" grpId="5" nodeType="withEffect">
                                  <p:stCondLst>
                                    <p:cond delay="0"/>
                                  </p:stCondLst>
                                  <p:childTnLst>
                                    <p:animEffect transition="out" filter="fade">
                                      <p:cBhvr>
                                        <p:cTn id="1261" dur="5000"/>
                                        <p:tgtEl>
                                          <p:spTgt spid="53"/>
                                        </p:tgtEl>
                                      </p:cBhvr>
                                    </p:animEffect>
                                    <p:anim calcmode="lin" valueType="num">
                                      <p:cBhvr>
                                        <p:cTn id="1262" dur="5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63" dur="5000"/>
                                        <p:tgtEl>
                                          <p:spTgt spid="53"/>
                                        </p:tgtEl>
                                        <p:attrNameLst>
                                          <p:attrName>ppt_h</p:attrName>
                                        </p:attrNameLst>
                                      </p:cBhvr>
                                      <p:tavLst>
                                        <p:tav tm="0">
                                          <p:val>
                                            <p:strVal val="ppt_h"/>
                                          </p:val>
                                        </p:tav>
                                        <p:tav tm="100000">
                                          <p:val>
                                            <p:strVal val="ppt_h"/>
                                          </p:val>
                                        </p:tav>
                                      </p:tavLst>
                                    </p:anim>
                                    <p:set>
                                      <p:cBhvr>
                                        <p:cTn id="1264" dur="1" fill="hold">
                                          <p:stCondLst>
                                            <p:cond delay="4999"/>
                                          </p:stCondLst>
                                        </p:cTn>
                                        <p:tgtEl>
                                          <p:spTgt spid="53"/>
                                        </p:tgtEl>
                                        <p:attrNameLst>
                                          <p:attrName>style.visibility</p:attrName>
                                        </p:attrNameLst>
                                      </p:cBhvr>
                                      <p:to>
                                        <p:strVal val="hidden"/>
                                      </p:to>
                                    </p:set>
                                  </p:childTnLst>
                                </p:cTn>
                              </p:par>
                              <p:par>
                                <p:cTn id="1265" presetID="45" presetClass="exit" presetSubtype="0" fill="hold" grpId="5" nodeType="withEffect">
                                  <p:stCondLst>
                                    <p:cond delay="0"/>
                                  </p:stCondLst>
                                  <p:childTnLst>
                                    <p:animEffect transition="out" filter="fade">
                                      <p:cBhvr>
                                        <p:cTn id="1266" dur="5000"/>
                                        <p:tgtEl>
                                          <p:spTgt spid="52"/>
                                        </p:tgtEl>
                                      </p:cBhvr>
                                    </p:animEffect>
                                    <p:anim calcmode="lin" valueType="num">
                                      <p:cBhvr>
                                        <p:cTn id="1267" dur="5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68" dur="5000"/>
                                        <p:tgtEl>
                                          <p:spTgt spid="52"/>
                                        </p:tgtEl>
                                        <p:attrNameLst>
                                          <p:attrName>ppt_h</p:attrName>
                                        </p:attrNameLst>
                                      </p:cBhvr>
                                      <p:tavLst>
                                        <p:tav tm="0">
                                          <p:val>
                                            <p:strVal val="ppt_h"/>
                                          </p:val>
                                        </p:tav>
                                        <p:tav tm="100000">
                                          <p:val>
                                            <p:strVal val="ppt_h"/>
                                          </p:val>
                                        </p:tav>
                                      </p:tavLst>
                                    </p:anim>
                                    <p:set>
                                      <p:cBhvr>
                                        <p:cTn id="1269" dur="1" fill="hold">
                                          <p:stCondLst>
                                            <p:cond delay="4999"/>
                                          </p:stCondLst>
                                        </p:cTn>
                                        <p:tgtEl>
                                          <p:spTgt spid="52"/>
                                        </p:tgtEl>
                                        <p:attrNameLst>
                                          <p:attrName>style.visibility</p:attrName>
                                        </p:attrNameLst>
                                      </p:cBhvr>
                                      <p:to>
                                        <p:strVal val="hidden"/>
                                      </p:to>
                                    </p:set>
                                  </p:childTnLst>
                                </p:cTn>
                              </p:par>
                              <p:par>
                                <p:cTn id="1270" presetID="45" presetClass="exit" presetSubtype="0" fill="hold" grpId="5" nodeType="withEffect">
                                  <p:stCondLst>
                                    <p:cond delay="0"/>
                                  </p:stCondLst>
                                  <p:childTnLst>
                                    <p:animEffect transition="out" filter="fade">
                                      <p:cBhvr>
                                        <p:cTn id="1271" dur="5000"/>
                                        <p:tgtEl>
                                          <p:spTgt spid="54"/>
                                        </p:tgtEl>
                                      </p:cBhvr>
                                    </p:animEffect>
                                    <p:anim calcmode="lin" valueType="num">
                                      <p:cBhvr>
                                        <p:cTn id="1272" dur="5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73" dur="5000"/>
                                        <p:tgtEl>
                                          <p:spTgt spid="54"/>
                                        </p:tgtEl>
                                        <p:attrNameLst>
                                          <p:attrName>ppt_h</p:attrName>
                                        </p:attrNameLst>
                                      </p:cBhvr>
                                      <p:tavLst>
                                        <p:tav tm="0">
                                          <p:val>
                                            <p:strVal val="ppt_h"/>
                                          </p:val>
                                        </p:tav>
                                        <p:tav tm="100000">
                                          <p:val>
                                            <p:strVal val="ppt_h"/>
                                          </p:val>
                                        </p:tav>
                                      </p:tavLst>
                                    </p:anim>
                                    <p:set>
                                      <p:cBhvr>
                                        <p:cTn id="1274" dur="1" fill="hold">
                                          <p:stCondLst>
                                            <p:cond delay="4999"/>
                                          </p:stCondLst>
                                        </p:cTn>
                                        <p:tgtEl>
                                          <p:spTgt spid="54"/>
                                        </p:tgtEl>
                                        <p:attrNameLst>
                                          <p:attrName>style.visibility</p:attrName>
                                        </p:attrNameLst>
                                      </p:cBhvr>
                                      <p:to>
                                        <p:strVal val="hidden"/>
                                      </p:to>
                                    </p:set>
                                  </p:childTnLst>
                                </p:cTn>
                              </p:par>
                              <p:par>
                                <p:cTn id="1275" presetID="45" presetClass="exit" presetSubtype="0" fill="hold" grpId="5" nodeType="withEffect">
                                  <p:stCondLst>
                                    <p:cond delay="0"/>
                                  </p:stCondLst>
                                  <p:childTnLst>
                                    <p:animEffect transition="out" filter="fade">
                                      <p:cBhvr>
                                        <p:cTn id="1276" dur="5000"/>
                                        <p:tgtEl>
                                          <p:spTgt spid="60"/>
                                        </p:tgtEl>
                                      </p:cBhvr>
                                    </p:animEffect>
                                    <p:anim calcmode="lin" valueType="num">
                                      <p:cBhvr>
                                        <p:cTn id="1277" dur="5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78" dur="5000"/>
                                        <p:tgtEl>
                                          <p:spTgt spid="60"/>
                                        </p:tgtEl>
                                        <p:attrNameLst>
                                          <p:attrName>ppt_h</p:attrName>
                                        </p:attrNameLst>
                                      </p:cBhvr>
                                      <p:tavLst>
                                        <p:tav tm="0">
                                          <p:val>
                                            <p:strVal val="ppt_h"/>
                                          </p:val>
                                        </p:tav>
                                        <p:tav tm="100000">
                                          <p:val>
                                            <p:strVal val="ppt_h"/>
                                          </p:val>
                                        </p:tav>
                                      </p:tavLst>
                                    </p:anim>
                                    <p:set>
                                      <p:cBhvr>
                                        <p:cTn id="1279" dur="1" fill="hold">
                                          <p:stCondLst>
                                            <p:cond delay="4999"/>
                                          </p:stCondLst>
                                        </p:cTn>
                                        <p:tgtEl>
                                          <p:spTgt spid="60"/>
                                        </p:tgtEl>
                                        <p:attrNameLst>
                                          <p:attrName>style.visibility</p:attrName>
                                        </p:attrNameLst>
                                      </p:cBhvr>
                                      <p:to>
                                        <p:strVal val="hidden"/>
                                      </p:to>
                                    </p:set>
                                  </p:childTnLst>
                                </p:cTn>
                              </p:par>
                              <p:par>
                                <p:cTn id="1280" presetID="45" presetClass="exit" presetSubtype="0" fill="hold" grpId="5" nodeType="withEffect">
                                  <p:stCondLst>
                                    <p:cond delay="0"/>
                                  </p:stCondLst>
                                  <p:childTnLst>
                                    <p:animEffect transition="out" filter="fade">
                                      <p:cBhvr>
                                        <p:cTn id="1281" dur="5000"/>
                                        <p:tgtEl>
                                          <p:spTgt spid="59"/>
                                        </p:tgtEl>
                                      </p:cBhvr>
                                    </p:animEffect>
                                    <p:anim calcmode="lin" valueType="num">
                                      <p:cBhvr>
                                        <p:cTn id="1282" dur="5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83" dur="5000"/>
                                        <p:tgtEl>
                                          <p:spTgt spid="59"/>
                                        </p:tgtEl>
                                        <p:attrNameLst>
                                          <p:attrName>ppt_h</p:attrName>
                                        </p:attrNameLst>
                                      </p:cBhvr>
                                      <p:tavLst>
                                        <p:tav tm="0">
                                          <p:val>
                                            <p:strVal val="ppt_h"/>
                                          </p:val>
                                        </p:tav>
                                        <p:tav tm="100000">
                                          <p:val>
                                            <p:strVal val="ppt_h"/>
                                          </p:val>
                                        </p:tav>
                                      </p:tavLst>
                                    </p:anim>
                                    <p:set>
                                      <p:cBhvr>
                                        <p:cTn id="1284" dur="1" fill="hold">
                                          <p:stCondLst>
                                            <p:cond delay="4999"/>
                                          </p:stCondLst>
                                        </p:cTn>
                                        <p:tgtEl>
                                          <p:spTgt spid="59"/>
                                        </p:tgtEl>
                                        <p:attrNameLst>
                                          <p:attrName>style.visibility</p:attrName>
                                        </p:attrNameLst>
                                      </p:cBhvr>
                                      <p:to>
                                        <p:strVal val="hidden"/>
                                      </p:to>
                                    </p:set>
                                  </p:childTnLst>
                                </p:cTn>
                              </p:par>
                              <p:par>
                                <p:cTn id="1285" presetID="45" presetClass="exit" presetSubtype="0" fill="hold" grpId="5" nodeType="withEffect">
                                  <p:stCondLst>
                                    <p:cond delay="0"/>
                                  </p:stCondLst>
                                  <p:childTnLst>
                                    <p:animEffect transition="out" filter="fade">
                                      <p:cBhvr>
                                        <p:cTn id="1286" dur="5000"/>
                                        <p:tgtEl>
                                          <p:spTgt spid="61"/>
                                        </p:tgtEl>
                                      </p:cBhvr>
                                    </p:animEffect>
                                    <p:anim calcmode="lin" valueType="num">
                                      <p:cBhvr>
                                        <p:cTn id="1287" dur="5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88" dur="5000"/>
                                        <p:tgtEl>
                                          <p:spTgt spid="61"/>
                                        </p:tgtEl>
                                        <p:attrNameLst>
                                          <p:attrName>ppt_h</p:attrName>
                                        </p:attrNameLst>
                                      </p:cBhvr>
                                      <p:tavLst>
                                        <p:tav tm="0">
                                          <p:val>
                                            <p:strVal val="ppt_h"/>
                                          </p:val>
                                        </p:tav>
                                        <p:tav tm="100000">
                                          <p:val>
                                            <p:strVal val="ppt_h"/>
                                          </p:val>
                                        </p:tav>
                                      </p:tavLst>
                                    </p:anim>
                                    <p:set>
                                      <p:cBhvr>
                                        <p:cTn id="1289" dur="1" fill="hold">
                                          <p:stCondLst>
                                            <p:cond delay="4999"/>
                                          </p:stCondLst>
                                        </p:cTn>
                                        <p:tgtEl>
                                          <p:spTgt spid="61"/>
                                        </p:tgtEl>
                                        <p:attrNameLst>
                                          <p:attrName>style.visibility</p:attrName>
                                        </p:attrNameLst>
                                      </p:cBhvr>
                                      <p:to>
                                        <p:strVal val="hidden"/>
                                      </p:to>
                                    </p:set>
                                  </p:childTnLst>
                                </p:cTn>
                              </p:par>
                              <p:par>
                                <p:cTn id="1290" presetID="45" presetClass="exit" presetSubtype="0" fill="hold" grpId="5" nodeType="withEffect">
                                  <p:stCondLst>
                                    <p:cond delay="0"/>
                                  </p:stCondLst>
                                  <p:childTnLst>
                                    <p:animEffect transition="out" filter="fade">
                                      <p:cBhvr>
                                        <p:cTn id="1291" dur="5000"/>
                                        <p:tgtEl>
                                          <p:spTgt spid="39"/>
                                        </p:tgtEl>
                                      </p:cBhvr>
                                    </p:animEffect>
                                    <p:anim calcmode="lin" valueType="num">
                                      <p:cBhvr>
                                        <p:cTn id="1292" dur="5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93" dur="5000"/>
                                        <p:tgtEl>
                                          <p:spTgt spid="39"/>
                                        </p:tgtEl>
                                        <p:attrNameLst>
                                          <p:attrName>ppt_h</p:attrName>
                                        </p:attrNameLst>
                                      </p:cBhvr>
                                      <p:tavLst>
                                        <p:tav tm="0">
                                          <p:val>
                                            <p:strVal val="ppt_h"/>
                                          </p:val>
                                        </p:tav>
                                        <p:tav tm="100000">
                                          <p:val>
                                            <p:strVal val="ppt_h"/>
                                          </p:val>
                                        </p:tav>
                                      </p:tavLst>
                                    </p:anim>
                                    <p:set>
                                      <p:cBhvr>
                                        <p:cTn id="1294" dur="1" fill="hold">
                                          <p:stCondLst>
                                            <p:cond delay="4999"/>
                                          </p:stCondLst>
                                        </p:cTn>
                                        <p:tgtEl>
                                          <p:spTgt spid="39"/>
                                        </p:tgtEl>
                                        <p:attrNameLst>
                                          <p:attrName>style.visibility</p:attrName>
                                        </p:attrNameLst>
                                      </p:cBhvr>
                                      <p:to>
                                        <p:strVal val="hidden"/>
                                      </p:to>
                                    </p:set>
                                  </p:childTnLst>
                                </p:cTn>
                              </p:par>
                              <p:par>
                                <p:cTn id="1295" presetID="45" presetClass="exit" presetSubtype="0" fill="hold" grpId="5" nodeType="withEffect">
                                  <p:stCondLst>
                                    <p:cond delay="0"/>
                                  </p:stCondLst>
                                  <p:childTnLst>
                                    <p:animEffect transition="out" filter="fade">
                                      <p:cBhvr>
                                        <p:cTn id="1296" dur="5000"/>
                                        <p:tgtEl>
                                          <p:spTgt spid="38"/>
                                        </p:tgtEl>
                                      </p:cBhvr>
                                    </p:animEffect>
                                    <p:anim calcmode="lin" valueType="num">
                                      <p:cBhvr>
                                        <p:cTn id="1297" dur="5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98" dur="5000"/>
                                        <p:tgtEl>
                                          <p:spTgt spid="38"/>
                                        </p:tgtEl>
                                        <p:attrNameLst>
                                          <p:attrName>ppt_h</p:attrName>
                                        </p:attrNameLst>
                                      </p:cBhvr>
                                      <p:tavLst>
                                        <p:tav tm="0">
                                          <p:val>
                                            <p:strVal val="ppt_h"/>
                                          </p:val>
                                        </p:tav>
                                        <p:tav tm="100000">
                                          <p:val>
                                            <p:strVal val="ppt_h"/>
                                          </p:val>
                                        </p:tav>
                                      </p:tavLst>
                                    </p:anim>
                                    <p:set>
                                      <p:cBhvr>
                                        <p:cTn id="1299" dur="1" fill="hold">
                                          <p:stCondLst>
                                            <p:cond delay="4999"/>
                                          </p:stCondLst>
                                        </p:cTn>
                                        <p:tgtEl>
                                          <p:spTgt spid="38"/>
                                        </p:tgtEl>
                                        <p:attrNameLst>
                                          <p:attrName>style.visibility</p:attrName>
                                        </p:attrNameLst>
                                      </p:cBhvr>
                                      <p:to>
                                        <p:strVal val="hidden"/>
                                      </p:to>
                                    </p:set>
                                  </p:childTnLst>
                                </p:cTn>
                              </p:par>
                              <p:par>
                                <p:cTn id="1300" presetID="45" presetClass="exit" presetSubtype="0" fill="hold" grpId="5" nodeType="withEffect">
                                  <p:stCondLst>
                                    <p:cond delay="0"/>
                                  </p:stCondLst>
                                  <p:childTnLst>
                                    <p:animEffect transition="out" filter="fade">
                                      <p:cBhvr>
                                        <p:cTn id="1301" dur="5000"/>
                                        <p:tgtEl>
                                          <p:spTgt spid="40"/>
                                        </p:tgtEl>
                                      </p:cBhvr>
                                    </p:animEffect>
                                    <p:anim calcmode="lin" valueType="num">
                                      <p:cBhvr>
                                        <p:cTn id="1302" dur="5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03" dur="5000"/>
                                        <p:tgtEl>
                                          <p:spTgt spid="40"/>
                                        </p:tgtEl>
                                        <p:attrNameLst>
                                          <p:attrName>ppt_h</p:attrName>
                                        </p:attrNameLst>
                                      </p:cBhvr>
                                      <p:tavLst>
                                        <p:tav tm="0">
                                          <p:val>
                                            <p:strVal val="ppt_h"/>
                                          </p:val>
                                        </p:tav>
                                        <p:tav tm="100000">
                                          <p:val>
                                            <p:strVal val="ppt_h"/>
                                          </p:val>
                                        </p:tav>
                                      </p:tavLst>
                                    </p:anim>
                                    <p:set>
                                      <p:cBhvr>
                                        <p:cTn id="1304" dur="1" fill="hold">
                                          <p:stCondLst>
                                            <p:cond delay="4999"/>
                                          </p:stCondLst>
                                        </p:cTn>
                                        <p:tgtEl>
                                          <p:spTgt spid="40"/>
                                        </p:tgtEl>
                                        <p:attrNameLst>
                                          <p:attrName>style.visibility</p:attrName>
                                        </p:attrNameLst>
                                      </p:cBhvr>
                                      <p:to>
                                        <p:strVal val="hidden"/>
                                      </p:to>
                                    </p:set>
                                  </p:childTnLst>
                                </p:cTn>
                              </p:par>
                              <p:par>
                                <p:cTn id="1305" presetID="45" presetClass="exit" presetSubtype="0" fill="hold" grpId="5" nodeType="withEffect">
                                  <p:stCondLst>
                                    <p:cond delay="0"/>
                                  </p:stCondLst>
                                  <p:childTnLst>
                                    <p:animEffect transition="out" filter="fade">
                                      <p:cBhvr>
                                        <p:cTn id="1306" dur="5000"/>
                                        <p:tgtEl>
                                          <p:spTgt spid="46"/>
                                        </p:tgtEl>
                                      </p:cBhvr>
                                    </p:animEffect>
                                    <p:anim calcmode="lin" valueType="num">
                                      <p:cBhvr>
                                        <p:cTn id="1307" dur="5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08" dur="5000"/>
                                        <p:tgtEl>
                                          <p:spTgt spid="46"/>
                                        </p:tgtEl>
                                        <p:attrNameLst>
                                          <p:attrName>ppt_h</p:attrName>
                                        </p:attrNameLst>
                                      </p:cBhvr>
                                      <p:tavLst>
                                        <p:tav tm="0">
                                          <p:val>
                                            <p:strVal val="ppt_h"/>
                                          </p:val>
                                        </p:tav>
                                        <p:tav tm="100000">
                                          <p:val>
                                            <p:strVal val="ppt_h"/>
                                          </p:val>
                                        </p:tav>
                                      </p:tavLst>
                                    </p:anim>
                                    <p:set>
                                      <p:cBhvr>
                                        <p:cTn id="1309" dur="1" fill="hold">
                                          <p:stCondLst>
                                            <p:cond delay="4999"/>
                                          </p:stCondLst>
                                        </p:cTn>
                                        <p:tgtEl>
                                          <p:spTgt spid="46"/>
                                        </p:tgtEl>
                                        <p:attrNameLst>
                                          <p:attrName>style.visibility</p:attrName>
                                        </p:attrNameLst>
                                      </p:cBhvr>
                                      <p:to>
                                        <p:strVal val="hidden"/>
                                      </p:to>
                                    </p:set>
                                  </p:childTnLst>
                                </p:cTn>
                              </p:par>
                              <p:par>
                                <p:cTn id="1310" presetID="45" presetClass="exit" presetSubtype="0" fill="hold" grpId="5" nodeType="withEffect">
                                  <p:stCondLst>
                                    <p:cond delay="0"/>
                                  </p:stCondLst>
                                  <p:childTnLst>
                                    <p:animEffect transition="out" filter="fade">
                                      <p:cBhvr>
                                        <p:cTn id="1311" dur="5000"/>
                                        <p:tgtEl>
                                          <p:spTgt spid="45"/>
                                        </p:tgtEl>
                                      </p:cBhvr>
                                    </p:animEffect>
                                    <p:anim calcmode="lin" valueType="num">
                                      <p:cBhvr>
                                        <p:cTn id="1312" dur="5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13" dur="5000"/>
                                        <p:tgtEl>
                                          <p:spTgt spid="45"/>
                                        </p:tgtEl>
                                        <p:attrNameLst>
                                          <p:attrName>ppt_h</p:attrName>
                                        </p:attrNameLst>
                                      </p:cBhvr>
                                      <p:tavLst>
                                        <p:tav tm="0">
                                          <p:val>
                                            <p:strVal val="ppt_h"/>
                                          </p:val>
                                        </p:tav>
                                        <p:tav tm="100000">
                                          <p:val>
                                            <p:strVal val="ppt_h"/>
                                          </p:val>
                                        </p:tav>
                                      </p:tavLst>
                                    </p:anim>
                                    <p:set>
                                      <p:cBhvr>
                                        <p:cTn id="1314" dur="1" fill="hold">
                                          <p:stCondLst>
                                            <p:cond delay="4999"/>
                                          </p:stCondLst>
                                        </p:cTn>
                                        <p:tgtEl>
                                          <p:spTgt spid="45"/>
                                        </p:tgtEl>
                                        <p:attrNameLst>
                                          <p:attrName>style.visibility</p:attrName>
                                        </p:attrNameLst>
                                      </p:cBhvr>
                                      <p:to>
                                        <p:strVal val="hidden"/>
                                      </p:to>
                                    </p:set>
                                  </p:childTnLst>
                                </p:cTn>
                              </p:par>
                              <p:par>
                                <p:cTn id="1315" presetID="45" presetClass="exit" presetSubtype="0" fill="hold" grpId="5" nodeType="withEffect">
                                  <p:stCondLst>
                                    <p:cond delay="0"/>
                                  </p:stCondLst>
                                  <p:childTnLst>
                                    <p:animEffect transition="out" filter="fade">
                                      <p:cBhvr>
                                        <p:cTn id="1316" dur="5000"/>
                                        <p:tgtEl>
                                          <p:spTgt spid="47"/>
                                        </p:tgtEl>
                                      </p:cBhvr>
                                    </p:animEffect>
                                    <p:anim calcmode="lin" valueType="num">
                                      <p:cBhvr>
                                        <p:cTn id="1317" dur="5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18" dur="5000"/>
                                        <p:tgtEl>
                                          <p:spTgt spid="47"/>
                                        </p:tgtEl>
                                        <p:attrNameLst>
                                          <p:attrName>ppt_h</p:attrName>
                                        </p:attrNameLst>
                                      </p:cBhvr>
                                      <p:tavLst>
                                        <p:tav tm="0">
                                          <p:val>
                                            <p:strVal val="ppt_h"/>
                                          </p:val>
                                        </p:tav>
                                        <p:tav tm="100000">
                                          <p:val>
                                            <p:strVal val="ppt_h"/>
                                          </p:val>
                                        </p:tav>
                                      </p:tavLst>
                                    </p:anim>
                                    <p:set>
                                      <p:cBhvr>
                                        <p:cTn id="1319" dur="1" fill="hold">
                                          <p:stCondLst>
                                            <p:cond delay="4999"/>
                                          </p:stCondLst>
                                        </p:cTn>
                                        <p:tgtEl>
                                          <p:spTgt spid="47"/>
                                        </p:tgtEl>
                                        <p:attrNameLst>
                                          <p:attrName>style.visibility</p:attrName>
                                        </p:attrNameLst>
                                      </p:cBhvr>
                                      <p:to>
                                        <p:strVal val="hidden"/>
                                      </p:to>
                                    </p:set>
                                  </p:childTnLst>
                                </p:cTn>
                              </p:par>
                              <p:par>
                                <p:cTn id="1320" presetID="45" presetClass="exit" presetSubtype="0" fill="hold" grpId="5" nodeType="withEffect">
                                  <p:stCondLst>
                                    <p:cond delay="0"/>
                                  </p:stCondLst>
                                  <p:childTnLst>
                                    <p:animEffect transition="out" filter="fade">
                                      <p:cBhvr>
                                        <p:cTn id="1321" dur="5000"/>
                                        <p:tgtEl>
                                          <p:spTgt spid="7"/>
                                        </p:tgtEl>
                                      </p:cBhvr>
                                    </p:animEffect>
                                    <p:anim calcmode="lin" valueType="num">
                                      <p:cBhvr>
                                        <p:cTn id="1322"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23" dur="5000"/>
                                        <p:tgtEl>
                                          <p:spTgt spid="7"/>
                                        </p:tgtEl>
                                        <p:attrNameLst>
                                          <p:attrName>ppt_h</p:attrName>
                                        </p:attrNameLst>
                                      </p:cBhvr>
                                      <p:tavLst>
                                        <p:tav tm="0">
                                          <p:val>
                                            <p:strVal val="ppt_h"/>
                                          </p:val>
                                        </p:tav>
                                        <p:tav tm="100000">
                                          <p:val>
                                            <p:strVal val="ppt_h"/>
                                          </p:val>
                                        </p:tav>
                                      </p:tavLst>
                                    </p:anim>
                                    <p:set>
                                      <p:cBhvr>
                                        <p:cTn id="1324" dur="1" fill="hold">
                                          <p:stCondLst>
                                            <p:cond delay="4999"/>
                                          </p:stCondLst>
                                        </p:cTn>
                                        <p:tgtEl>
                                          <p:spTgt spid="7"/>
                                        </p:tgtEl>
                                        <p:attrNameLst>
                                          <p:attrName>style.visibility</p:attrName>
                                        </p:attrNameLst>
                                      </p:cBhvr>
                                      <p:to>
                                        <p:strVal val="hidden"/>
                                      </p:to>
                                    </p:set>
                                  </p:childTnLst>
                                </p:cTn>
                              </p:par>
                              <p:par>
                                <p:cTn id="1325" presetID="23" presetClass="entr" presetSubtype="288" fill="hold" nodeType="withEffect">
                                  <p:stCondLst>
                                    <p:cond delay="1000"/>
                                  </p:stCondLst>
                                  <p:childTnLst>
                                    <p:set>
                                      <p:cBhvr>
                                        <p:cTn id="1326" dur="1" fill="hold">
                                          <p:stCondLst>
                                            <p:cond delay="0"/>
                                          </p:stCondLst>
                                        </p:cTn>
                                        <p:tgtEl>
                                          <p:spTgt spid="93"/>
                                        </p:tgtEl>
                                        <p:attrNameLst>
                                          <p:attrName>style.visibility</p:attrName>
                                        </p:attrNameLst>
                                      </p:cBhvr>
                                      <p:to>
                                        <p:strVal val="visible"/>
                                      </p:to>
                                    </p:set>
                                    <p:anim calcmode="lin" valueType="num">
                                      <p:cBhvr>
                                        <p:cTn id="1327" dur="3750" fill="hold"/>
                                        <p:tgtEl>
                                          <p:spTgt spid="93"/>
                                        </p:tgtEl>
                                        <p:attrNameLst>
                                          <p:attrName>ppt_w</p:attrName>
                                        </p:attrNameLst>
                                      </p:cBhvr>
                                      <p:tavLst>
                                        <p:tav tm="0">
                                          <p:val>
                                            <p:strVal val="4/3*#ppt_w"/>
                                          </p:val>
                                        </p:tav>
                                        <p:tav tm="100000">
                                          <p:val>
                                            <p:strVal val="#ppt_w"/>
                                          </p:val>
                                        </p:tav>
                                      </p:tavLst>
                                    </p:anim>
                                    <p:anim calcmode="lin" valueType="num">
                                      <p:cBhvr>
                                        <p:cTn id="1328" dur="3750" fill="hold"/>
                                        <p:tgtEl>
                                          <p:spTgt spid="93"/>
                                        </p:tgtEl>
                                        <p:attrNameLst>
                                          <p:attrName>ppt_h</p:attrName>
                                        </p:attrNameLst>
                                      </p:cBhvr>
                                      <p:tavLst>
                                        <p:tav tm="0">
                                          <p:val>
                                            <p:strVal val="4/3*#ppt_h"/>
                                          </p:val>
                                        </p:tav>
                                        <p:tav tm="100000">
                                          <p:val>
                                            <p:strVal val="#ppt_h"/>
                                          </p:val>
                                        </p:tav>
                                      </p:tavLst>
                                    </p:anim>
                                  </p:childTnLst>
                                </p:cTn>
                              </p:par>
                              <p:par>
                                <p:cTn id="1329" presetID="16" presetClass="entr" presetSubtype="42" fill="hold" nodeType="withEffect">
                                  <p:stCondLst>
                                    <p:cond delay="1000"/>
                                  </p:stCondLst>
                                  <p:childTnLst>
                                    <p:set>
                                      <p:cBhvr>
                                        <p:cTn id="1330" dur="1" fill="hold">
                                          <p:stCondLst>
                                            <p:cond delay="0"/>
                                          </p:stCondLst>
                                        </p:cTn>
                                        <p:tgtEl>
                                          <p:spTgt spid="93"/>
                                        </p:tgtEl>
                                        <p:attrNameLst>
                                          <p:attrName>style.visibility</p:attrName>
                                        </p:attrNameLst>
                                      </p:cBhvr>
                                      <p:to>
                                        <p:strVal val="visible"/>
                                      </p:to>
                                    </p:set>
                                    <p:animEffect transition="in" filter="barn(outHorizontal)">
                                      <p:cBhvr>
                                        <p:cTn id="1331" dur="3750"/>
                                        <p:tgtEl>
                                          <p:spTgt spid="93"/>
                                        </p:tgtEl>
                                      </p:cBhvr>
                                    </p:animEffect>
                                  </p:childTnLst>
                                </p:cTn>
                              </p:par>
                              <p:par>
                                <p:cTn id="1332" presetID="9" presetClass="emph" presetSubtype="0" grpId="0" nodeType="withEffect">
                                  <p:stCondLst>
                                    <p:cond delay="0"/>
                                  </p:stCondLst>
                                  <p:childTnLst>
                                    <p:set>
                                      <p:cBhvr rctx="PPT">
                                        <p:cTn id="1333" dur="indefinite"/>
                                        <p:tgtEl>
                                          <p:spTgt spid="94"/>
                                        </p:tgtEl>
                                        <p:attrNameLst>
                                          <p:attrName>style.opacity</p:attrName>
                                        </p:attrNameLst>
                                      </p:cBhvr>
                                      <p:to>
                                        <p:strVal val="0"/>
                                      </p:to>
                                    </p:set>
                                    <p:animEffect filter="image" prLst="opacity: 0">
                                      <p:cBhvr rctx="IE">
                                        <p:cTn id="1334" dur="indefinite"/>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44" grpId="0" animBg="1"/>
      <p:bldP spid="44" grpId="1" animBg="1"/>
      <p:bldP spid="44" grpId="2" animBg="1"/>
      <p:bldP spid="44" grpId="3" animBg="1"/>
      <p:bldP spid="44" grpId="4" animBg="1"/>
      <p:bldP spid="44" grpId="5" animBg="1"/>
      <p:bldP spid="45" grpId="0" animBg="1"/>
      <p:bldP spid="45" grpId="1" animBg="1"/>
      <p:bldP spid="45" grpId="2" animBg="1"/>
      <p:bldP spid="45" grpId="3" animBg="1"/>
      <p:bldP spid="45" grpId="4" animBg="1"/>
      <p:bldP spid="45" grpId="5" animBg="1"/>
      <p:bldP spid="46" grpId="0" animBg="1"/>
      <p:bldP spid="46" grpId="1" animBg="1"/>
      <p:bldP spid="46" grpId="2" animBg="1"/>
      <p:bldP spid="46" grpId="3" animBg="1"/>
      <p:bldP spid="46" grpId="4" animBg="1"/>
      <p:bldP spid="46" grpId="5" animBg="1"/>
      <p:bldP spid="47" grpId="0" animBg="1"/>
      <p:bldP spid="47" grpId="1" animBg="1"/>
      <p:bldP spid="47" grpId="2" animBg="1"/>
      <p:bldP spid="47" grpId="3" animBg="1"/>
      <p:bldP spid="47" grpId="4" animBg="1"/>
      <p:bldP spid="47" grpId="5" animBg="1"/>
      <p:bldP spid="49" grpId="0" animBg="1"/>
      <p:bldP spid="49" grpId="1" animBg="1"/>
      <p:bldP spid="49" grpId="2" animBg="1"/>
      <p:bldP spid="49" grpId="3" animBg="1"/>
      <p:bldP spid="49" grpId="4" animBg="1"/>
      <p:bldP spid="49" grpId="5" animBg="1"/>
      <p:bldP spid="50" grpId="0" animBg="1"/>
      <p:bldP spid="50" grpId="1" animBg="1"/>
      <p:bldP spid="50" grpId="2" animBg="1"/>
      <p:bldP spid="50" grpId="3" animBg="1"/>
      <p:bldP spid="50" grpId="4" animBg="1"/>
      <p:bldP spid="50" grpId="5" animBg="1"/>
      <p:bldP spid="51" grpId="0" animBg="1"/>
      <p:bldP spid="51" grpId="1" animBg="1"/>
      <p:bldP spid="51" grpId="2" animBg="1"/>
      <p:bldP spid="51" grpId="3" animBg="1"/>
      <p:bldP spid="51" grpId="4" animBg="1"/>
      <p:bldP spid="51" grpId="5" animBg="1"/>
      <p:bldP spid="52" grpId="0" animBg="1"/>
      <p:bldP spid="52" grpId="1" animBg="1"/>
      <p:bldP spid="52" grpId="2" animBg="1"/>
      <p:bldP spid="52" grpId="3" animBg="1"/>
      <p:bldP spid="52" grpId="4" animBg="1"/>
      <p:bldP spid="52" grpId="5" animBg="1"/>
      <p:bldP spid="53" grpId="0" animBg="1"/>
      <p:bldP spid="53" grpId="1" animBg="1"/>
      <p:bldP spid="53" grpId="2" animBg="1"/>
      <p:bldP spid="53" grpId="3" animBg="1"/>
      <p:bldP spid="53" grpId="4" animBg="1"/>
      <p:bldP spid="53" grpId="5" animBg="1"/>
      <p:bldP spid="54" grpId="0" animBg="1"/>
      <p:bldP spid="54" grpId="1" animBg="1"/>
      <p:bldP spid="54" grpId="2" animBg="1"/>
      <p:bldP spid="54" grpId="3" animBg="1"/>
      <p:bldP spid="54" grpId="4" animBg="1"/>
      <p:bldP spid="54" grpId="5" animBg="1"/>
      <p:bldP spid="56" grpId="0" animBg="1"/>
      <p:bldP spid="56" grpId="1" animBg="1"/>
      <p:bldP spid="56" grpId="2" animBg="1"/>
      <p:bldP spid="56" grpId="3" animBg="1"/>
      <p:bldP spid="56" grpId="4" animBg="1"/>
      <p:bldP spid="56" grpId="5" animBg="1"/>
      <p:bldP spid="57" grpId="0" animBg="1"/>
      <p:bldP spid="57" grpId="1" animBg="1"/>
      <p:bldP spid="57" grpId="2" animBg="1"/>
      <p:bldP spid="57" grpId="3" animBg="1"/>
      <p:bldP spid="57" grpId="4" animBg="1"/>
      <p:bldP spid="57" grpId="5" animBg="1"/>
      <p:bldP spid="58" grpId="0" animBg="1"/>
      <p:bldP spid="58" grpId="1" animBg="1"/>
      <p:bldP spid="58" grpId="2" animBg="1"/>
      <p:bldP spid="58" grpId="3" animBg="1"/>
      <p:bldP spid="58" grpId="4" animBg="1"/>
      <p:bldP spid="58" grpId="5" animBg="1"/>
      <p:bldP spid="59" grpId="0" animBg="1"/>
      <p:bldP spid="59" grpId="1" animBg="1"/>
      <p:bldP spid="59" grpId="2" animBg="1"/>
      <p:bldP spid="59" grpId="3" animBg="1"/>
      <p:bldP spid="59" grpId="4" animBg="1"/>
      <p:bldP spid="59" grpId="5" animBg="1"/>
      <p:bldP spid="60" grpId="0" animBg="1"/>
      <p:bldP spid="60" grpId="1" animBg="1"/>
      <p:bldP spid="60" grpId="2" animBg="1"/>
      <p:bldP spid="60" grpId="3" animBg="1"/>
      <p:bldP spid="60" grpId="4" animBg="1"/>
      <p:bldP spid="60" grpId="5" animBg="1"/>
      <p:bldP spid="61" grpId="0" animBg="1"/>
      <p:bldP spid="61" grpId="1" animBg="1"/>
      <p:bldP spid="61" grpId="2" animBg="1"/>
      <p:bldP spid="61" grpId="3" animBg="1"/>
      <p:bldP spid="61" grpId="4" animBg="1"/>
      <p:bldP spid="61" grpId="5" animBg="1"/>
      <p:bldP spid="63" grpId="0" animBg="1"/>
      <p:bldP spid="63" grpId="1" animBg="1"/>
      <p:bldP spid="63" grpId="2" animBg="1"/>
      <p:bldP spid="63" grpId="3" animBg="1"/>
      <p:bldP spid="63" grpId="4" animBg="1"/>
      <p:bldP spid="63" grpId="5" animBg="1"/>
      <p:bldP spid="64" grpId="0" animBg="1"/>
      <p:bldP spid="64" grpId="1" animBg="1"/>
      <p:bldP spid="64" grpId="2" animBg="1"/>
      <p:bldP spid="64" grpId="3" animBg="1"/>
      <p:bldP spid="64" grpId="4" animBg="1"/>
      <p:bldP spid="64" grpId="5" animBg="1"/>
      <p:bldP spid="65" grpId="0" animBg="1"/>
      <p:bldP spid="65" grpId="1" animBg="1"/>
      <p:bldP spid="65" grpId="2" animBg="1"/>
      <p:bldP spid="65" grpId="3" animBg="1"/>
      <p:bldP spid="65" grpId="4" animBg="1"/>
      <p:bldP spid="65" grpId="5" animBg="1"/>
      <p:bldP spid="66" grpId="0" animBg="1"/>
      <p:bldP spid="66" grpId="1" animBg="1"/>
      <p:bldP spid="66" grpId="2" animBg="1"/>
      <p:bldP spid="66" grpId="3" animBg="1"/>
      <p:bldP spid="66" grpId="4" animBg="1"/>
      <p:bldP spid="66" grpId="5" animBg="1"/>
      <p:bldP spid="67" grpId="0" animBg="1"/>
      <p:bldP spid="67" grpId="1" animBg="1"/>
      <p:bldP spid="67" grpId="2" animBg="1"/>
      <p:bldP spid="67" grpId="3" animBg="1"/>
      <p:bldP spid="67" grpId="4" animBg="1"/>
      <p:bldP spid="67" grpId="5" animBg="1"/>
      <p:bldP spid="68" grpId="0" animBg="1"/>
      <p:bldP spid="68" grpId="1" animBg="1"/>
      <p:bldP spid="68" grpId="2" animBg="1"/>
      <p:bldP spid="68" grpId="3" animBg="1"/>
      <p:bldP spid="68" grpId="4" animBg="1"/>
      <p:bldP spid="68" grpId="5" animBg="1"/>
      <p:bldP spid="69" grpId="0" animBg="1"/>
      <p:bldP spid="69" grpId="1" animBg="1"/>
      <p:bldP spid="69" grpId="2" animBg="1"/>
      <p:bldP spid="69" grpId="3" animBg="1"/>
      <p:bldP spid="69" grpId="4" animBg="1"/>
      <p:bldP spid="69" grpId="5" animBg="1"/>
      <p:bldP spid="70" grpId="0" animBg="1"/>
      <p:bldP spid="70" grpId="1" animBg="1"/>
      <p:bldP spid="70" grpId="2" animBg="1"/>
      <p:bldP spid="70" grpId="3" animBg="1"/>
      <p:bldP spid="70" grpId="4" animBg="1"/>
      <p:bldP spid="70" grpId="5" animBg="1"/>
      <p:bldP spid="71" grpId="0" animBg="1"/>
      <p:bldP spid="71" grpId="1" animBg="1"/>
      <p:bldP spid="71" grpId="2" animBg="1"/>
      <p:bldP spid="71" grpId="3" animBg="1"/>
      <p:bldP spid="71" grpId="4" animBg="1"/>
      <p:bldP spid="71" grpId="5" animBg="1"/>
      <p:bldP spid="72" grpId="0" animBg="1"/>
      <p:bldP spid="72" grpId="1" animBg="1"/>
      <p:bldP spid="72" grpId="2" animBg="1"/>
      <p:bldP spid="72" grpId="3" animBg="1"/>
      <p:bldP spid="72" grpId="4" animBg="1"/>
      <p:bldP spid="72" grpId="5" animBg="1"/>
      <p:bldP spid="73" grpId="0" animBg="1"/>
      <p:bldP spid="73" grpId="1" animBg="1"/>
      <p:bldP spid="73" grpId="2" animBg="1"/>
      <p:bldP spid="73" grpId="3" animBg="1"/>
      <p:bldP spid="73" grpId="4" animBg="1"/>
      <p:bldP spid="73" grpId="5" animBg="1"/>
      <p:bldP spid="74" grpId="0" animBg="1"/>
      <p:bldP spid="74" grpId="1" animBg="1"/>
      <p:bldP spid="74" grpId="2" animBg="1"/>
      <p:bldP spid="74" grpId="3" animBg="1"/>
      <p:bldP spid="74" grpId="4" animBg="1"/>
      <p:bldP spid="74" grpId="5" animBg="1"/>
      <p:bldP spid="75" grpId="0" animBg="1"/>
      <p:bldP spid="75" grpId="1" animBg="1"/>
      <p:bldP spid="75" grpId="2" animBg="1"/>
      <p:bldP spid="75" grpId="3" animBg="1"/>
      <p:bldP spid="75" grpId="4" animBg="1"/>
      <p:bldP spid="75" grpId="5" animBg="1"/>
      <p:bldP spid="76" grpId="0" animBg="1"/>
      <p:bldP spid="76" grpId="1" animBg="1"/>
      <p:bldP spid="76" grpId="2" animBg="1"/>
      <p:bldP spid="76" grpId="3" animBg="1"/>
      <p:bldP spid="76" grpId="4" animBg="1"/>
      <p:bldP spid="76" grpId="5" animBg="1"/>
      <p:bldP spid="77" grpId="0" animBg="1"/>
      <p:bldP spid="77" grpId="1" animBg="1"/>
      <p:bldP spid="77" grpId="2" animBg="1"/>
      <p:bldP spid="77" grpId="3" animBg="1"/>
      <p:bldP spid="77" grpId="4" animBg="1"/>
      <p:bldP spid="77" grpId="5" animBg="1"/>
      <p:bldP spid="78" grpId="0" animBg="1"/>
      <p:bldP spid="78" grpId="1" animBg="1"/>
      <p:bldP spid="78" grpId="2" animBg="1"/>
      <p:bldP spid="78" grpId="3" animBg="1"/>
      <p:bldP spid="78" grpId="4" animBg="1"/>
      <p:bldP spid="78" grpId="5" animBg="1"/>
      <p:bldP spid="79" grpId="0" animBg="1"/>
      <p:bldP spid="79" grpId="1" animBg="1"/>
      <p:bldP spid="79" grpId="2" animBg="1"/>
      <p:bldP spid="79" grpId="3" animBg="1"/>
      <p:bldP spid="79" grpId="4" animBg="1"/>
      <p:bldP spid="79" grpId="5" animBg="1"/>
      <p:bldP spid="80" grpId="0" animBg="1"/>
      <p:bldP spid="80" grpId="1" animBg="1"/>
      <p:bldP spid="80" grpId="2" animBg="1"/>
      <p:bldP spid="80" grpId="3" animBg="1"/>
      <p:bldP spid="80" grpId="4" animBg="1"/>
      <p:bldP spid="80" grpId="5" animBg="1"/>
      <p:bldP spid="81" grpId="0" animBg="1"/>
      <p:bldP spid="81" grpId="1" animBg="1"/>
      <p:bldP spid="81" grpId="2" animBg="1"/>
      <p:bldP spid="81" grpId="3" animBg="1"/>
      <p:bldP spid="81" grpId="4" animBg="1"/>
      <p:bldP spid="81" grpId="5" animBg="1"/>
      <p:bldP spid="82" grpId="0" animBg="1"/>
      <p:bldP spid="82" grpId="1" animBg="1"/>
      <p:bldP spid="82" grpId="2" animBg="1"/>
      <p:bldP spid="82" grpId="3" animBg="1"/>
      <p:bldP spid="82" grpId="4" animBg="1"/>
      <p:bldP spid="82" grpId="5" animBg="1"/>
      <p:bldP spid="83" grpId="0" animBg="1"/>
      <p:bldP spid="83" grpId="1" animBg="1"/>
      <p:bldP spid="83" grpId="2" animBg="1"/>
      <p:bldP spid="83" grpId="3" animBg="1"/>
      <p:bldP spid="83" grpId="4" animBg="1"/>
      <p:bldP spid="83" grpId="5" animBg="1"/>
      <p:bldP spid="84" grpId="0" animBg="1"/>
      <p:bldP spid="84" grpId="1" animBg="1"/>
      <p:bldP spid="84" grpId="2" animBg="1"/>
      <p:bldP spid="84" grpId="3" animBg="1"/>
      <p:bldP spid="84" grpId="4" animBg="1"/>
      <p:bldP spid="84" grpId="5" animBg="1"/>
      <p:bldP spid="85" grpId="0" animBg="1"/>
      <p:bldP spid="85" grpId="1" animBg="1"/>
      <p:bldP spid="85" grpId="2" animBg="1"/>
      <p:bldP spid="85" grpId="3" animBg="1"/>
      <p:bldP spid="85" grpId="4" animBg="1"/>
      <p:bldP spid="85" grpId="5" animBg="1"/>
      <p:bldP spid="86" grpId="0" animBg="1"/>
      <p:bldP spid="86" grpId="1" animBg="1"/>
      <p:bldP spid="86" grpId="2" animBg="1"/>
      <p:bldP spid="86" grpId="3" animBg="1"/>
      <p:bldP spid="86" grpId="4" animBg="1"/>
      <p:bldP spid="86" grpId="5" animBg="1"/>
      <p:bldP spid="87" grpId="0" animBg="1"/>
      <p:bldP spid="87" grpId="1" animBg="1"/>
      <p:bldP spid="87" grpId="2" animBg="1"/>
      <p:bldP spid="87" grpId="3" animBg="1"/>
      <p:bldP spid="87" grpId="4" animBg="1"/>
      <p:bldP spid="87" grpId="5" animBg="1"/>
      <p:bldP spid="88" grpId="0" animBg="1"/>
      <p:bldP spid="88" grpId="1" animBg="1"/>
      <p:bldP spid="88" grpId="2" animBg="1"/>
      <p:bldP spid="88" grpId="3" animBg="1"/>
      <p:bldP spid="88" grpId="4" animBg="1"/>
      <p:bldP spid="88" grpId="5" animBg="1"/>
      <p:bldP spid="89" grpId="0" animBg="1"/>
      <p:bldP spid="89" grpId="1" animBg="1"/>
      <p:bldP spid="89" grpId="2" animBg="1"/>
      <p:bldP spid="89" grpId="3" animBg="1"/>
      <p:bldP spid="89" grpId="4" animBg="1"/>
      <p:bldP spid="89" grpId="5" animBg="1"/>
      <p:bldP spid="90" grpId="0" animBg="1"/>
      <p:bldP spid="90" grpId="1" animBg="1"/>
      <p:bldP spid="90" grpId="2" animBg="1"/>
      <p:bldP spid="90" grpId="3" animBg="1"/>
      <p:bldP spid="90" grpId="4" animBg="1"/>
      <p:bldP spid="90" grpId="5" animBg="1"/>
      <p:bldP spid="91" grpId="0" animBg="1"/>
      <p:bldP spid="91" grpId="1" animBg="1"/>
      <p:bldP spid="91" grpId="2" animBg="1"/>
      <p:bldP spid="91" grpId="3" animBg="1"/>
      <p:bldP spid="91" grpId="4" animBg="1"/>
      <p:bldP spid="91" grpId="5" animBg="1"/>
      <p:bldP spid="92" grpId="0" animBg="1"/>
      <p:bldP spid="92" grpId="1" animBg="1"/>
      <p:bldP spid="92" grpId="2" animBg="1"/>
      <p:bldP spid="92" grpId="3" animBg="1"/>
      <p:bldP spid="92" grpId="4" animBg="1"/>
      <p:bldP spid="92" grpId="5" animBg="1"/>
      <p:bldP spid="9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 name="88 Imagen" descr="Diapositiva43"/>
          <p:cNvPicPr>
            <a:picLocks noGrp="1" noChangeAspect="1"/>
          </p:cNvPicPr>
          <p:nvPr isPhoto="1"/>
        </p:nvPicPr>
        <p:blipFill rotWithShape="1">
          <a:blip r:embed="rId3">
            <a:lum/>
            <a:extLst>
              <a:ext uri="{28A0092B-C50C-407E-A947-70E740481C1C}">
                <a14:useLocalDpi xmlns:a14="http://schemas.microsoft.com/office/drawing/2010/main" val="0"/>
              </a:ext>
            </a:extLst>
          </a:blip>
          <a:srcRect t="1" b="-100157"/>
          <a:stretch/>
        </p:blipFill>
        <p:spPr>
          <a:xfrm>
            <a:off x="0" y="-24169"/>
            <a:ext cx="9144000" cy="10295219"/>
          </a:xfrm>
          <a:prstGeom prst="rect">
            <a:avLst/>
          </a:prstGeom>
          <a:noFill/>
          <a:ln>
            <a:noFill/>
          </a:ln>
        </p:spPr>
      </p:pic>
      <p:sp>
        <p:nvSpPr>
          <p:cNvPr id="2" name="1 Paralelogramo"/>
          <p:cNvSpPr/>
          <p:nvPr/>
        </p:nvSpPr>
        <p:spPr>
          <a:xfrm rot="3895105" flipV="1">
            <a:off x="21717" y="3935426"/>
            <a:ext cx="1185261" cy="383879"/>
          </a:xfrm>
          <a:prstGeom prst="parallelogram">
            <a:avLst>
              <a:gd name="adj" fmla="val 88032"/>
            </a:avLst>
          </a:prstGeom>
          <a:gradFill>
            <a:gsLst>
              <a:gs pos="28000">
                <a:schemeClr val="tx1"/>
              </a:gs>
              <a:gs pos="23000">
                <a:srgbClr val="FF66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Paralelogramo"/>
          <p:cNvSpPr/>
          <p:nvPr/>
        </p:nvSpPr>
        <p:spPr>
          <a:xfrm rot="3895105" flipV="1">
            <a:off x="514381" y="3935426"/>
            <a:ext cx="1185261" cy="383879"/>
          </a:xfrm>
          <a:prstGeom prst="parallelogram">
            <a:avLst>
              <a:gd name="adj" fmla="val 88032"/>
            </a:avLst>
          </a:prstGeom>
          <a:gradFill>
            <a:gsLst>
              <a:gs pos="28000">
                <a:schemeClr val="tx1"/>
              </a:gs>
              <a:gs pos="23000">
                <a:srgbClr val="FF66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Paralelogramo"/>
          <p:cNvSpPr/>
          <p:nvPr/>
        </p:nvSpPr>
        <p:spPr>
          <a:xfrm rot="3895105" flipV="1">
            <a:off x="994378" y="3935426"/>
            <a:ext cx="1185261" cy="383879"/>
          </a:xfrm>
          <a:prstGeom prst="parallelogram">
            <a:avLst>
              <a:gd name="adj" fmla="val 88032"/>
            </a:avLst>
          </a:prstGeom>
          <a:gradFill>
            <a:gsLst>
              <a:gs pos="28000">
                <a:schemeClr val="tx1"/>
              </a:gs>
              <a:gs pos="23000">
                <a:srgbClr val="FF66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Paralelogramo"/>
          <p:cNvSpPr/>
          <p:nvPr/>
        </p:nvSpPr>
        <p:spPr>
          <a:xfrm rot="3895105" flipV="1">
            <a:off x="1487096" y="3935426"/>
            <a:ext cx="1185261" cy="383879"/>
          </a:xfrm>
          <a:prstGeom prst="parallelogram">
            <a:avLst>
              <a:gd name="adj" fmla="val 88032"/>
            </a:avLst>
          </a:prstGeom>
          <a:gradFill>
            <a:gsLst>
              <a:gs pos="28000">
                <a:schemeClr val="tx1"/>
              </a:gs>
              <a:gs pos="23000">
                <a:srgbClr val="FF66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Paralelogramo"/>
          <p:cNvSpPr/>
          <p:nvPr/>
        </p:nvSpPr>
        <p:spPr>
          <a:xfrm rot="3895105" flipV="1">
            <a:off x="1979814" y="3935426"/>
            <a:ext cx="1185261" cy="383879"/>
          </a:xfrm>
          <a:prstGeom prst="parallelogram">
            <a:avLst>
              <a:gd name="adj" fmla="val 88032"/>
            </a:avLst>
          </a:prstGeom>
          <a:gradFill>
            <a:gsLst>
              <a:gs pos="28000">
                <a:schemeClr val="tx1"/>
              </a:gs>
              <a:gs pos="23000">
                <a:srgbClr val="FF66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Paralelogramo"/>
          <p:cNvSpPr/>
          <p:nvPr/>
        </p:nvSpPr>
        <p:spPr>
          <a:xfrm rot="3895105" flipV="1">
            <a:off x="2482825" y="3928470"/>
            <a:ext cx="1185261" cy="386910"/>
          </a:xfrm>
          <a:prstGeom prst="parallelogram">
            <a:avLst>
              <a:gd name="adj" fmla="val 88032"/>
            </a:avLst>
          </a:prstGeom>
          <a:gradFill>
            <a:gsLst>
              <a:gs pos="28000">
                <a:schemeClr val="tx1"/>
              </a:gs>
              <a:gs pos="23000">
                <a:srgbClr val="FF66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Paralelogramo"/>
          <p:cNvSpPr/>
          <p:nvPr/>
        </p:nvSpPr>
        <p:spPr>
          <a:xfrm rot="3895105" flipV="1">
            <a:off x="2954610" y="3914918"/>
            <a:ext cx="1185261" cy="383879"/>
          </a:xfrm>
          <a:prstGeom prst="parallelogram">
            <a:avLst>
              <a:gd name="adj" fmla="val 88032"/>
            </a:avLst>
          </a:prstGeom>
          <a:gradFill>
            <a:gsLst>
              <a:gs pos="28000">
                <a:schemeClr val="tx1"/>
              </a:gs>
              <a:gs pos="23000">
                <a:srgbClr val="FF66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aralelogramo"/>
          <p:cNvSpPr/>
          <p:nvPr/>
        </p:nvSpPr>
        <p:spPr>
          <a:xfrm rot="3895105" flipV="1">
            <a:off x="31121" y="3125526"/>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rot="3895105" flipV="1">
            <a:off x="523784" y="3125526"/>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Paralelogramo"/>
          <p:cNvSpPr/>
          <p:nvPr/>
        </p:nvSpPr>
        <p:spPr>
          <a:xfrm rot="3895105" flipV="1">
            <a:off x="1003781" y="3125526"/>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Paralelogramo"/>
          <p:cNvSpPr/>
          <p:nvPr/>
        </p:nvSpPr>
        <p:spPr>
          <a:xfrm rot="3895105" flipV="1">
            <a:off x="1496500" y="3125526"/>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Paralelogramo"/>
          <p:cNvSpPr/>
          <p:nvPr/>
        </p:nvSpPr>
        <p:spPr>
          <a:xfrm rot="3895105" flipV="1">
            <a:off x="1989218" y="3125526"/>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Paralelogramo"/>
          <p:cNvSpPr/>
          <p:nvPr/>
        </p:nvSpPr>
        <p:spPr>
          <a:xfrm rot="3895105" flipV="1">
            <a:off x="2492228" y="3118570"/>
            <a:ext cx="1185261" cy="386910"/>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Paralelogramo"/>
          <p:cNvSpPr/>
          <p:nvPr/>
        </p:nvSpPr>
        <p:spPr>
          <a:xfrm rot="3895105" flipV="1">
            <a:off x="2964013" y="3105018"/>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Paralelogramo"/>
          <p:cNvSpPr/>
          <p:nvPr/>
        </p:nvSpPr>
        <p:spPr>
          <a:xfrm rot="3895105" flipV="1">
            <a:off x="21977" y="2316166"/>
            <a:ext cx="1185261" cy="38387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Paralelogramo"/>
          <p:cNvSpPr/>
          <p:nvPr/>
        </p:nvSpPr>
        <p:spPr>
          <a:xfrm rot="3895105" flipV="1">
            <a:off x="514641" y="2316166"/>
            <a:ext cx="1185261" cy="38387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Paralelogramo"/>
          <p:cNvSpPr/>
          <p:nvPr/>
        </p:nvSpPr>
        <p:spPr>
          <a:xfrm rot="3895105" flipV="1">
            <a:off x="994637" y="2316166"/>
            <a:ext cx="1185261" cy="38387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Paralelogramo"/>
          <p:cNvSpPr/>
          <p:nvPr/>
        </p:nvSpPr>
        <p:spPr>
          <a:xfrm rot="3895105" flipV="1">
            <a:off x="1487356" y="2316166"/>
            <a:ext cx="1185261" cy="38387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Paralelogramo"/>
          <p:cNvSpPr/>
          <p:nvPr/>
        </p:nvSpPr>
        <p:spPr>
          <a:xfrm rot="3895105" flipV="1">
            <a:off x="1980074" y="2316166"/>
            <a:ext cx="1185261" cy="38387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Paralelogramo"/>
          <p:cNvSpPr/>
          <p:nvPr/>
        </p:nvSpPr>
        <p:spPr>
          <a:xfrm rot="3895105" flipV="1">
            <a:off x="2483085" y="2309210"/>
            <a:ext cx="1185261" cy="386910"/>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Paralelogramo"/>
          <p:cNvSpPr/>
          <p:nvPr/>
        </p:nvSpPr>
        <p:spPr>
          <a:xfrm rot="3895105" flipV="1">
            <a:off x="2954869" y="2295658"/>
            <a:ext cx="1185261" cy="38387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Paralelogramo"/>
          <p:cNvSpPr/>
          <p:nvPr/>
        </p:nvSpPr>
        <p:spPr>
          <a:xfrm rot="3895105" flipV="1">
            <a:off x="31381" y="1506266"/>
            <a:ext cx="1185261" cy="383879"/>
          </a:xfrm>
          <a:prstGeom prst="parallelogram">
            <a:avLst>
              <a:gd name="adj" fmla="val 88032"/>
            </a:avLst>
          </a:prstGeom>
          <a:gradFill>
            <a:gsLst>
              <a:gs pos="28000">
                <a:schemeClr val="tx1"/>
              </a:gs>
              <a:gs pos="23000">
                <a:srgbClr val="F4860C"/>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Paralelogramo"/>
          <p:cNvSpPr/>
          <p:nvPr/>
        </p:nvSpPr>
        <p:spPr>
          <a:xfrm rot="3895105" flipV="1">
            <a:off x="524044" y="1506266"/>
            <a:ext cx="1185261" cy="383879"/>
          </a:xfrm>
          <a:prstGeom prst="parallelogram">
            <a:avLst>
              <a:gd name="adj" fmla="val 88032"/>
            </a:avLst>
          </a:prstGeom>
          <a:gradFill>
            <a:gsLst>
              <a:gs pos="28000">
                <a:schemeClr val="tx1"/>
              </a:gs>
              <a:gs pos="23000">
                <a:srgbClr val="F4860C"/>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Paralelogramo"/>
          <p:cNvSpPr/>
          <p:nvPr/>
        </p:nvSpPr>
        <p:spPr>
          <a:xfrm rot="3895105" flipV="1">
            <a:off x="1004041" y="1506266"/>
            <a:ext cx="1185261" cy="383879"/>
          </a:xfrm>
          <a:prstGeom prst="parallelogram">
            <a:avLst>
              <a:gd name="adj" fmla="val 88032"/>
            </a:avLst>
          </a:prstGeom>
          <a:gradFill>
            <a:gsLst>
              <a:gs pos="28000">
                <a:schemeClr val="tx1"/>
              </a:gs>
              <a:gs pos="23000">
                <a:srgbClr val="F4860C"/>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Paralelogramo"/>
          <p:cNvSpPr/>
          <p:nvPr/>
        </p:nvSpPr>
        <p:spPr>
          <a:xfrm rot="3895105" flipV="1">
            <a:off x="1496760" y="1506266"/>
            <a:ext cx="1185261" cy="383879"/>
          </a:xfrm>
          <a:prstGeom prst="parallelogram">
            <a:avLst>
              <a:gd name="adj" fmla="val 88032"/>
            </a:avLst>
          </a:prstGeom>
          <a:gradFill>
            <a:gsLst>
              <a:gs pos="28000">
                <a:schemeClr val="tx1"/>
              </a:gs>
              <a:gs pos="23000">
                <a:srgbClr val="F4860C"/>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Paralelogramo"/>
          <p:cNvSpPr/>
          <p:nvPr/>
        </p:nvSpPr>
        <p:spPr>
          <a:xfrm rot="3895105" flipV="1">
            <a:off x="1989478" y="1506266"/>
            <a:ext cx="1185261" cy="383879"/>
          </a:xfrm>
          <a:prstGeom prst="parallelogram">
            <a:avLst>
              <a:gd name="adj" fmla="val 88032"/>
            </a:avLst>
          </a:prstGeom>
          <a:gradFill>
            <a:gsLst>
              <a:gs pos="28000">
                <a:schemeClr val="tx1"/>
              </a:gs>
              <a:gs pos="23000">
                <a:srgbClr val="F4860C"/>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Paralelogramo"/>
          <p:cNvSpPr/>
          <p:nvPr/>
        </p:nvSpPr>
        <p:spPr>
          <a:xfrm rot="3895105" flipV="1">
            <a:off x="2492488" y="1499310"/>
            <a:ext cx="1185261" cy="386910"/>
          </a:xfrm>
          <a:prstGeom prst="parallelogram">
            <a:avLst>
              <a:gd name="adj" fmla="val 88032"/>
            </a:avLst>
          </a:prstGeom>
          <a:gradFill>
            <a:gsLst>
              <a:gs pos="28000">
                <a:schemeClr val="tx1"/>
              </a:gs>
              <a:gs pos="23000">
                <a:srgbClr val="F4860C"/>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Paralelogramo"/>
          <p:cNvSpPr/>
          <p:nvPr/>
        </p:nvSpPr>
        <p:spPr>
          <a:xfrm rot="3895105" flipV="1">
            <a:off x="2964273" y="1485757"/>
            <a:ext cx="1185261" cy="383879"/>
          </a:xfrm>
          <a:prstGeom prst="parallelogram">
            <a:avLst>
              <a:gd name="adj" fmla="val 88032"/>
            </a:avLst>
          </a:prstGeom>
          <a:gradFill>
            <a:gsLst>
              <a:gs pos="28000">
                <a:schemeClr val="tx1"/>
              </a:gs>
              <a:gs pos="23000">
                <a:srgbClr val="F4860C"/>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Paralelogramo"/>
          <p:cNvSpPr/>
          <p:nvPr/>
        </p:nvSpPr>
        <p:spPr>
          <a:xfrm rot="3895105" flipV="1">
            <a:off x="34112" y="696905"/>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Paralelogramo"/>
          <p:cNvSpPr/>
          <p:nvPr/>
        </p:nvSpPr>
        <p:spPr>
          <a:xfrm rot="3895105" flipV="1">
            <a:off x="526775" y="696905"/>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Paralelogramo"/>
          <p:cNvSpPr/>
          <p:nvPr/>
        </p:nvSpPr>
        <p:spPr>
          <a:xfrm rot="3895105" flipV="1">
            <a:off x="1006773" y="696905"/>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Paralelogramo"/>
          <p:cNvSpPr/>
          <p:nvPr/>
        </p:nvSpPr>
        <p:spPr>
          <a:xfrm rot="3895105" flipV="1">
            <a:off x="1499491" y="696905"/>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Paralelogramo"/>
          <p:cNvSpPr/>
          <p:nvPr/>
        </p:nvSpPr>
        <p:spPr>
          <a:xfrm rot="3895105" flipV="1">
            <a:off x="1992209" y="696905"/>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Paralelogramo"/>
          <p:cNvSpPr/>
          <p:nvPr/>
        </p:nvSpPr>
        <p:spPr>
          <a:xfrm rot="3895105" flipV="1">
            <a:off x="2495220" y="689949"/>
            <a:ext cx="1185261" cy="386910"/>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Paralelogramo"/>
          <p:cNvSpPr/>
          <p:nvPr/>
        </p:nvSpPr>
        <p:spPr>
          <a:xfrm rot="3895105" flipV="1">
            <a:off x="2967005" y="676397"/>
            <a:ext cx="1185261" cy="38387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Paralelogramo"/>
          <p:cNvSpPr/>
          <p:nvPr/>
        </p:nvSpPr>
        <p:spPr>
          <a:xfrm rot="3895105" flipV="1">
            <a:off x="43516" y="-112996"/>
            <a:ext cx="1185261" cy="38387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Paralelogramo"/>
          <p:cNvSpPr/>
          <p:nvPr/>
        </p:nvSpPr>
        <p:spPr>
          <a:xfrm rot="3895105" flipV="1">
            <a:off x="536179" y="-112996"/>
            <a:ext cx="1185261" cy="38387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Paralelogramo"/>
          <p:cNvSpPr/>
          <p:nvPr/>
        </p:nvSpPr>
        <p:spPr>
          <a:xfrm rot="3895105" flipV="1">
            <a:off x="1016176" y="-112996"/>
            <a:ext cx="1185261" cy="38387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Paralelogramo"/>
          <p:cNvSpPr/>
          <p:nvPr/>
        </p:nvSpPr>
        <p:spPr>
          <a:xfrm rot="3895105" flipV="1">
            <a:off x="1508895" y="-112996"/>
            <a:ext cx="1185261" cy="38387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Paralelogramo"/>
          <p:cNvSpPr/>
          <p:nvPr/>
        </p:nvSpPr>
        <p:spPr>
          <a:xfrm rot="3895105" flipV="1">
            <a:off x="2001613" y="-112996"/>
            <a:ext cx="1185261" cy="38387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Paralelogramo"/>
          <p:cNvSpPr/>
          <p:nvPr/>
        </p:nvSpPr>
        <p:spPr>
          <a:xfrm rot="3895105" flipV="1">
            <a:off x="2504623" y="-119952"/>
            <a:ext cx="1185261" cy="386910"/>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Paralelogramo"/>
          <p:cNvSpPr/>
          <p:nvPr/>
        </p:nvSpPr>
        <p:spPr>
          <a:xfrm rot="3895105" flipV="1">
            <a:off x="2976408" y="-133504"/>
            <a:ext cx="1185261" cy="38387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Paralelogramo"/>
          <p:cNvSpPr/>
          <p:nvPr/>
        </p:nvSpPr>
        <p:spPr>
          <a:xfrm rot="17699001" flipH="1" flipV="1">
            <a:off x="7912284" y="3948010"/>
            <a:ext cx="1159769" cy="373069"/>
          </a:xfrm>
          <a:prstGeom prst="parallelogram">
            <a:avLst>
              <a:gd name="adj" fmla="val 88032"/>
            </a:avLst>
          </a:prstGeom>
          <a:gradFill>
            <a:gsLst>
              <a:gs pos="28000">
                <a:schemeClr val="tx1"/>
              </a:gs>
              <a:gs pos="23000">
                <a:srgbClr val="FF66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Paralelogramo"/>
          <p:cNvSpPr/>
          <p:nvPr/>
        </p:nvSpPr>
        <p:spPr>
          <a:xfrm rot="17699001" flipH="1" flipV="1">
            <a:off x="7419621" y="3948010"/>
            <a:ext cx="1159769" cy="373069"/>
          </a:xfrm>
          <a:prstGeom prst="parallelogram">
            <a:avLst>
              <a:gd name="adj" fmla="val 88032"/>
            </a:avLst>
          </a:prstGeom>
          <a:gradFill>
            <a:gsLst>
              <a:gs pos="28000">
                <a:schemeClr val="tx1"/>
              </a:gs>
              <a:gs pos="23000">
                <a:srgbClr val="FF66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Paralelogramo"/>
          <p:cNvSpPr/>
          <p:nvPr/>
        </p:nvSpPr>
        <p:spPr>
          <a:xfrm rot="17699001" flipH="1" flipV="1">
            <a:off x="6939624" y="3948010"/>
            <a:ext cx="1159769" cy="373069"/>
          </a:xfrm>
          <a:prstGeom prst="parallelogram">
            <a:avLst>
              <a:gd name="adj" fmla="val 88032"/>
            </a:avLst>
          </a:prstGeom>
          <a:gradFill>
            <a:gsLst>
              <a:gs pos="28000">
                <a:schemeClr val="tx1"/>
              </a:gs>
              <a:gs pos="23000">
                <a:srgbClr val="FF66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Paralelogramo"/>
          <p:cNvSpPr/>
          <p:nvPr/>
        </p:nvSpPr>
        <p:spPr>
          <a:xfrm rot="17699001" flipH="1" flipV="1">
            <a:off x="6446905" y="3948010"/>
            <a:ext cx="1159769" cy="373069"/>
          </a:xfrm>
          <a:prstGeom prst="parallelogram">
            <a:avLst>
              <a:gd name="adj" fmla="val 88032"/>
            </a:avLst>
          </a:prstGeom>
          <a:gradFill>
            <a:gsLst>
              <a:gs pos="28000">
                <a:schemeClr val="tx1"/>
              </a:gs>
              <a:gs pos="23000">
                <a:srgbClr val="FF66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Paralelogramo"/>
          <p:cNvSpPr/>
          <p:nvPr/>
        </p:nvSpPr>
        <p:spPr>
          <a:xfrm rot="17699001" flipH="1" flipV="1">
            <a:off x="5954187" y="3948010"/>
            <a:ext cx="1159769" cy="373069"/>
          </a:xfrm>
          <a:prstGeom prst="parallelogram">
            <a:avLst>
              <a:gd name="adj" fmla="val 88032"/>
            </a:avLst>
          </a:prstGeom>
          <a:gradFill>
            <a:gsLst>
              <a:gs pos="28000">
                <a:schemeClr val="tx1"/>
              </a:gs>
              <a:gs pos="23000">
                <a:srgbClr val="FF66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Paralelogramo"/>
          <p:cNvSpPr/>
          <p:nvPr/>
        </p:nvSpPr>
        <p:spPr>
          <a:xfrm rot="17699001" flipH="1" flipV="1">
            <a:off x="5451579" y="3940851"/>
            <a:ext cx="1159769" cy="376016"/>
          </a:xfrm>
          <a:prstGeom prst="parallelogram">
            <a:avLst>
              <a:gd name="adj" fmla="val 88032"/>
            </a:avLst>
          </a:prstGeom>
          <a:gradFill>
            <a:gsLst>
              <a:gs pos="28000">
                <a:schemeClr val="tx1"/>
              </a:gs>
              <a:gs pos="23000">
                <a:srgbClr val="FF66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Paralelogramo"/>
          <p:cNvSpPr/>
          <p:nvPr/>
        </p:nvSpPr>
        <p:spPr>
          <a:xfrm rot="17699001" flipH="1" flipV="1">
            <a:off x="4979392" y="3927502"/>
            <a:ext cx="1159769" cy="373069"/>
          </a:xfrm>
          <a:prstGeom prst="parallelogram">
            <a:avLst>
              <a:gd name="adj" fmla="val 88032"/>
            </a:avLst>
          </a:prstGeom>
          <a:gradFill>
            <a:gsLst>
              <a:gs pos="28000">
                <a:schemeClr val="tx1"/>
              </a:gs>
              <a:gs pos="23000">
                <a:srgbClr val="FF66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Paralelogramo"/>
          <p:cNvSpPr/>
          <p:nvPr/>
        </p:nvSpPr>
        <p:spPr>
          <a:xfrm rot="17699001" flipH="1" flipV="1">
            <a:off x="7902883" y="3138110"/>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Paralelogramo"/>
          <p:cNvSpPr/>
          <p:nvPr/>
        </p:nvSpPr>
        <p:spPr>
          <a:xfrm rot="17699001" flipH="1" flipV="1">
            <a:off x="7410219" y="3138110"/>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Paralelogramo"/>
          <p:cNvSpPr/>
          <p:nvPr/>
        </p:nvSpPr>
        <p:spPr>
          <a:xfrm rot="17699001" flipH="1" flipV="1">
            <a:off x="6930222" y="3138110"/>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Paralelogramo"/>
          <p:cNvSpPr/>
          <p:nvPr/>
        </p:nvSpPr>
        <p:spPr>
          <a:xfrm rot="17699001" flipH="1" flipV="1">
            <a:off x="6437504" y="3138110"/>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Paralelogramo"/>
          <p:cNvSpPr/>
          <p:nvPr/>
        </p:nvSpPr>
        <p:spPr>
          <a:xfrm rot="17699001" flipH="1" flipV="1">
            <a:off x="5944786" y="3138110"/>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Paralelogramo"/>
          <p:cNvSpPr/>
          <p:nvPr/>
        </p:nvSpPr>
        <p:spPr>
          <a:xfrm rot="17699001" flipH="1" flipV="1">
            <a:off x="5442177" y="3130951"/>
            <a:ext cx="1159769" cy="376016"/>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Paralelogramo"/>
          <p:cNvSpPr/>
          <p:nvPr/>
        </p:nvSpPr>
        <p:spPr>
          <a:xfrm rot="17699001" flipH="1" flipV="1">
            <a:off x="4969990" y="3117602"/>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Paralelogramo"/>
          <p:cNvSpPr/>
          <p:nvPr/>
        </p:nvSpPr>
        <p:spPr>
          <a:xfrm rot="17699001" flipH="1" flipV="1">
            <a:off x="7912024" y="2328750"/>
            <a:ext cx="1159769" cy="37306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1" name="60 Paralelogramo"/>
          <p:cNvSpPr/>
          <p:nvPr/>
        </p:nvSpPr>
        <p:spPr>
          <a:xfrm rot="17699001" flipH="1" flipV="1">
            <a:off x="7419361" y="2328750"/>
            <a:ext cx="1159769" cy="37306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2" name="61 Paralelogramo"/>
          <p:cNvSpPr/>
          <p:nvPr/>
        </p:nvSpPr>
        <p:spPr>
          <a:xfrm rot="17699001" flipH="1" flipV="1">
            <a:off x="6939364" y="2328750"/>
            <a:ext cx="1159769" cy="37306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Paralelogramo"/>
          <p:cNvSpPr/>
          <p:nvPr/>
        </p:nvSpPr>
        <p:spPr>
          <a:xfrm rot="17699001" flipH="1" flipV="1">
            <a:off x="6446645" y="2328750"/>
            <a:ext cx="1159769" cy="37306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4" name="63 Paralelogramo"/>
          <p:cNvSpPr/>
          <p:nvPr/>
        </p:nvSpPr>
        <p:spPr>
          <a:xfrm rot="17699001" flipH="1" flipV="1">
            <a:off x="5953927" y="2328750"/>
            <a:ext cx="1159769" cy="37306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Paralelogramo"/>
          <p:cNvSpPr/>
          <p:nvPr/>
        </p:nvSpPr>
        <p:spPr>
          <a:xfrm rot="17699001" flipH="1" flipV="1">
            <a:off x="5451319" y="2321591"/>
            <a:ext cx="1159769" cy="376016"/>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Paralelogramo"/>
          <p:cNvSpPr/>
          <p:nvPr/>
        </p:nvSpPr>
        <p:spPr>
          <a:xfrm rot="17699001" flipH="1" flipV="1">
            <a:off x="4979132" y="2308242"/>
            <a:ext cx="1159769" cy="373069"/>
          </a:xfrm>
          <a:prstGeom prst="parallelogram">
            <a:avLst>
              <a:gd name="adj" fmla="val 88032"/>
            </a:avLst>
          </a:prstGeom>
          <a:gradFill>
            <a:gsLst>
              <a:gs pos="28000">
                <a:schemeClr val="tx1"/>
              </a:gs>
              <a:gs pos="23000">
                <a:srgbClr val="C000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Paralelogramo"/>
          <p:cNvSpPr/>
          <p:nvPr/>
        </p:nvSpPr>
        <p:spPr>
          <a:xfrm rot="17699001" flipH="1" flipV="1">
            <a:off x="7902623" y="1518850"/>
            <a:ext cx="1159769" cy="373069"/>
          </a:xfrm>
          <a:prstGeom prst="parallelogram">
            <a:avLst>
              <a:gd name="adj" fmla="val 88032"/>
            </a:avLst>
          </a:prstGeom>
          <a:gradFill>
            <a:gsLst>
              <a:gs pos="28000">
                <a:schemeClr val="tx1"/>
              </a:gs>
              <a:gs pos="23000">
                <a:srgbClr val="F4860C"/>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Paralelogramo"/>
          <p:cNvSpPr/>
          <p:nvPr/>
        </p:nvSpPr>
        <p:spPr>
          <a:xfrm rot="17699001" flipH="1" flipV="1">
            <a:off x="7409957" y="1518850"/>
            <a:ext cx="1159769" cy="373069"/>
          </a:xfrm>
          <a:prstGeom prst="parallelogram">
            <a:avLst>
              <a:gd name="adj" fmla="val 88032"/>
            </a:avLst>
          </a:prstGeom>
          <a:gradFill>
            <a:gsLst>
              <a:gs pos="28000">
                <a:schemeClr val="tx1"/>
              </a:gs>
              <a:gs pos="23000">
                <a:srgbClr val="F4860C"/>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9" name="68 Paralelogramo"/>
          <p:cNvSpPr/>
          <p:nvPr/>
        </p:nvSpPr>
        <p:spPr>
          <a:xfrm rot="17699001" flipH="1" flipV="1">
            <a:off x="6929962" y="1518850"/>
            <a:ext cx="1159769" cy="373069"/>
          </a:xfrm>
          <a:prstGeom prst="parallelogram">
            <a:avLst>
              <a:gd name="adj" fmla="val 88032"/>
            </a:avLst>
          </a:prstGeom>
          <a:gradFill>
            <a:gsLst>
              <a:gs pos="28000">
                <a:schemeClr val="tx1"/>
              </a:gs>
              <a:gs pos="23000">
                <a:srgbClr val="F4860C"/>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0" name="69 Paralelogramo"/>
          <p:cNvSpPr/>
          <p:nvPr/>
        </p:nvSpPr>
        <p:spPr>
          <a:xfrm rot="17699001" flipH="1" flipV="1">
            <a:off x="6437244" y="1518850"/>
            <a:ext cx="1159769" cy="373069"/>
          </a:xfrm>
          <a:prstGeom prst="parallelogram">
            <a:avLst>
              <a:gd name="adj" fmla="val 88032"/>
            </a:avLst>
          </a:prstGeom>
          <a:gradFill>
            <a:gsLst>
              <a:gs pos="28000">
                <a:schemeClr val="tx1"/>
              </a:gs>
              <a:gs pos="23000">
                <a:srgbClr val="F4860C"/>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Paralelogramo"/>
          <p:cNvSpPr/>
          <p:nvPr/>
        </p:nvSpPr>
        <p:spPr>
          <a:xfrm rot="17699001" flipH="1" flipV="1">
            <a:off x="5944526" y="1518850"/>
            <a:ext cx="1159769" cy="373069"/>
          </a:xfrm>
          <a:prstGeom prst="parallelogram">
            <a:avLst>
              <a:gd name="adj" fmla="val 88032"/>
            </a:avLst>
          </a:prstGeom>
          <a:gradFill>
            <a:gsLst>
              <a:gs pos="28000">
                <a:schemeClr val="tx1"/>
              </a:gs>
              <a:gs pos="23000">
                <a:srgbClr val="F4860C"/>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Paralelogramo"/>
          <p:cNvSpPr/>
          <p:nvPr/>
        </p:nvSpPr>
        <p:spPr>
          <a:xfrm rot="17699001" flipH="1" flipV="1">
            <a:off x="5441917" y="1511691"/>
            <a:ext cx="1159769" cy="376016"/>
          </a:xfrm>
          <a:prstGeom prst="parallelogram">
            <a:avLst>
              <a:gd name="adj" fmla="val 88032"/>
            </a:avLst>
          </a:prstGeom>
          <a:gradFill>
            <a:gsLst>
              <a:gs pos="28000">
                <a:schemeClr val="tx1"/>
              </a:gs>
              <a:gs pos="23000">
                <a:srgbClr val="F4860C"/>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3" name="72 Paralelogramo"/>
          <p:cNvSpPr/>
          <p:nvPr/>
        </p:nvSpPr>
        <p:spPr>
          <a:xfrm rot="17699001" flipH="1" flipV="1">
            <a:off x="4969730" y="1498341"/>
            <a:ext cx="1159769" cy="373069"/>
          </a:xfrm>
          <a:prstGeom prst="parallelogram">
            <a:avLst>
              <a:gd name="adj" fmla="val 88032"/>
            </a:avLst>
          </a:prstGeom>
          <a:gradFill>
            <a:gsLst>
              <a:gs pos="28000">
                <a:schemeClr val="tx1"/>
              </a:gs>
              <a:gs pos="23000">
                <a:srgbClr val="F4860C"/>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Paralelogramo"/>
          <p:cNvSpPr/>
          <p:nvPr/>
        </p:nvSpPr>
        <p:spPr>
          <a:xfrm rot="17699001" flipH="1" flipV="1">
            <a:off x="7899889" y="709489"/>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Paralelogramo"/>
          <p:cNvSpPr/>
          <p:nvPr/>
        </p:nvSpPr>
        <p:spPr>
          <a:xfrm rot="17699001" flipH="1" flipV="1">
            <a:off x="7407226" y="709489"/>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Paralelogramo"/>
          <p:cNvSpPr/>
          <p:nvPr/>
        </p:nvSpPr>
        <p:spPr>
          <a:xfrm rot="17699001" flipH="1" flipV="1">
            <a:off x="6927228" y="709489"/>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Paralelogramo"/>
          <p:cNvSpPr/>
          <p:nvPr/>
        </p:nvSpPr>
        <p:spPr>
          <a:xfrm rot="17699001" flipH="1" flipV="1">
            <a:off x="6434510" y="709489"/>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Paralelogramo"/>
          <p:cNvSpPr/>
          <p:nvPr/>
        </p:nvSpPr>
        <p:spPr>
          <a:xfrm rot="17699001" flipH="1" flipV="1">
            <a:off x="5941790" y="709489"/>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9" name="78 Paralelogramo"/>
          <p:cNvSpPr/>
          <p:nvPr/>
        </p:nvSpPr>
        <p:spPr>
          <a:xfrm rot="17699001" flipH="1" flipV="1">
            <a:off x="5439184" y="702330"/>
            <a:ext cx="1159769" cy="376016"/>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Paralelogramo"/>
          <p:cNvSpPr/>
          <p:nvPr/>
        </p:nvSpPr>
        <p:spPr>
          <a:xfrm rot="17699001" flipH="1" flipV="1">
            <a:off x="4966997" y="688981"/>
            <a:ext cx="1159769" cy="373069"/>
          </a:xfrm>
          <a:prstGeom prst="parallelogram">
            <a:avLst>
              <a:gd name="adj" fmla="val 88032"/>
            </a:avLst>
          </a:prstGeom>
          <a:gradFill>
            <a:gsLst>
              <a:gs pos="28000">
                <a:schemeClr val="tx1"/>
              </a:gs>
              <a:gs pos="23000">
                <a:srgbClr val="669900"/>
              </a:gs>
              <a:gs pos="32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1" name="80 Paralelogramo"/>
          <p:cNvSpPr/>
          <p:nvPr/>
        </p:nvSpPr>
        <p:spPr>
          <a:xfrm rot="17699001" flipH="1" flipV="1">
            <a:off x="7890488" y="-100412"/>
            <a:ext cx="1159769" cy="37306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2" name="81 Paralelogramo"/>
          <p:cNvSpPr/>
          <p:nvPr/>
        </p:nvSpPr>
        <p:spPr>
          <a:xfrm rot="17699001" flipH="1" flipV="1">
            <a:off x="7397824" y="-100412"/>
            <a:ext cx="1159769" cy="37306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3" name="82 Paralelogramo"/>
          <p:cNvSpPr/>
          <p:nvPr/>
        </p:nvSpPr>
        <p:spPr>
          <a:xfrm rot="17699001" flipH="1" flipV="1">
            <a:off x="6917827" y="-100412"/>
            <a:ext cx="1159769" cy="37306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4" name="83 Paralelogramo"/>
          <p:cNvSpPr/>
          <p:nvPr/>
        </p:nvSpPr>
        <p:spPr>
          <a:xfrm rot="17699001" flipH="1" flipV="1">
            <a:off x="6425109" y="-100412"/>
            <a:ext cx="1159769" cy="37306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5" name="84 Paralelogramo"/>
          <p:cNvSpPr/>
          <p:nvPr/>
        </p:nvSpPr>
        <p:spPr>
          <a:xfrm rot="17699001" flipH="1" flipV="1">
            <a:off x="5932391" y="-100412"/>
            <a:ext cx="1159769" cy="37306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Paralelogramo"/>
          <p:cNvSpPr/>
          <p:nvPr/>
        </p:nvSpPr>
        <p:spPr>
          <a:xfrm rot="17699001" flipH="1" flipV="1">
            <a:off x="5429782" y="-107571"/>
            <a:ext cx="1159769" cy="376016"/>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7" name="86 Paralelogramo"/>
          <p:cNvSpPr/>
          <p:nvPr/>
        </p:nvSpPr>
        <p:spPr>
          <a:xfrm rot="17699001" flipH="1" flipV="1">
            <a:off x="4957595" y="-120920"/>
            <a:ext cx="1159769" cy="373069"/>
          </a:xfrm>
          <a:prstGeom prst="parallelogram">
            <a:avLst>
              <a:gd name="adj" fmla="val 88032"/>
            </a:avLst>
          </a:prstGeom>
          <a:gradFill flip="none" rotWithShape="1">
            <a:gsLst>
              <a:gs pos="28000">
                <a:schemeClr val="tx1"/>
              </a:gs>
              <a:gs pos="23000">
                <a:srgbClr val="C00000"/>
              </a:gs>
              <a:gs pos="32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8" name="87 Rectángulo"/>
          <p:cNvSpPr/>
          <p:nvPr/>
        </p:nvSpPr>
        <p:spPr>
          <a:xfrm>
            <a:off x="0" y="-332604"/>
            <a:ext cx="9252520" cy="5856682"/>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498702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4500" fill="hold"/>
                                        <p:tgtEl>
                                          <p:spTgt spid="37"/>
                                        </p:tgtEl>
                                        <p:attrNameLst>
                                          <p:attrName>ppt_x</p:attrName>
                                        </p:attrNameLst>
                                      </p:cBhvr>
                                      <p:tavLst>
                                        <p:tav tm="0">
                                          <p:val>
                                            <p:strVal val="0-#ppt_w/2"/>
                                          </p:val>
                                        </p:tav>
                                        <p:tav tm="100000">
                                          <p:val>
                                            <p:strVal val="#ppt_x"/>
                                          </p:val>
                                        </p:tav>
                                      </p:tavLst>
                                    </p:anim>
                                    <p:anim calcmode="lin" valueType="num">
                                      <p:cBhvr additive="base">
                                        <p:cTn id="8" dur="4500" fill="hold"/>
                                        <p:tgtEl>
                                          <p:spTgt spid="37"/>
                                        </p:tgtEl>
                                        <p:attrNameLst>
                                          <p:attrName>ppt_y</p:attrName>
                                        </p:attrNameLst>
                                      </p:cBhvr>
                                      <p:tavLst>
                                        <p:tav tm="0">
                                          <p:val>
                                            <p:strVal val="#ppt_y"/>
                                          </p:val>
                                        </p:tav>
                                        <p:tav tm="100000">
                                          <p:val>
                                            <p:strVal val="#ppt_y"/>
                                          </p:val>
                                        </p:tav>
                                      </p:tavLst>
                                    </p:anim>
                                  </p:childTnLst>
                                </p:cTn>
                              </p:par>
                              <p:par>
                                <p:cTn id="9" presetID="2" presetClass="exit" presetSubtype="2" fill="hold" grpId="1" nodeType="withEffect">
                                  <p:stCondLst>
                                    <p:cond delay="0"/>
                                  </p:stCondLst>
                                  <p:childTnLst>
                                    <p:anim calcmode="lin" valueType="num">
                                      <p:cBhvr additive="base">
                                        <p:cTn id="10" dur="4500"/>
                                        <p:tgtEl>
                                          <p:spTgt spid="37"/>
                                        </p:tgtEl>
                                        <p:attrNameLst>
                                          <p:attrName>ppt_x</p:attrName>
                                        </p:attrNameLst>
                                      </p:cBhvr>
                                      <p:tavLst>
                                        <p:tav tm="0">
                                          <p:val>
                                            <p:strVal val="ppt_x"/>
                                          </p:val>
                                        </p:tav>
                                        <p:tav tm="100000">
                                          <p:val>
                                            <p:strVal val="1+ppt_w/2"/>
                                          </p:val>
                                        </p:tav>
                                      </p:tavLst>
                                    </p:anim>
                                    <p:anim calcmode="lin" valueType="num">
                                      <p:cBhvr additive="base">
                                        <p:cTn id="11" dur="4500"/>
                                        <p:tgtEl>
                                          <p:spTgt spid="37"/>
                                        </p:tgtEl>
                                        <p:attrNameLst>
                                          <p:attrName>ppt_y</p:attrName>
                                        </p:attrNameLst>
                                      </p:cBhvr>
                                      <p:tavLst>
                                        <p:tav tm="0">
                                          <p:val>
                                            <p:strVal val="ppt_y"/>
                                          </p:val>
                                        </p:tav>
                                        <p:tav tm="100000">
                                          <p:val>
                                            <p:strVal val="ppt_y"/>
                                          </p:val>
                                        </p:tav>
                                      </p:tavLst>
                                    </p:anim>
                                    <p:set>
                                      <p:cBhvr>
                                        <p:cTn id="12" dur="1" fill="hold">
                                          <p:stCondLst>
                                            <p:cond delay="4499"/>
                                          </p:stCondLst>
                                        </p:cTn>
                                        <p:tgtEl>
                                          <p:spTgt spid="37"/>
                                        </p:tgtEl>
                                        <p:attrNameLst>
                                          <p:attrName>style.visibility</p:attrName>
                                        </p:attrNameLst>
                                      </p:cBhvr>
                                      <p:to>
                                        <p:strVal val="hidden"/>
                                      </p:to>
                                    </p:set>
                                  </p:childTnLst>
                                </p:cTn>
                              </p:par>
                              <p:par>
                                <p:cTn id="13" presetID="2" presetClass="entr" presetSubtype="8" fill="hold" grpId="0" nodeType="withEffect">
                                  <p:stCondLst>
                                    <p:cond delay="0"/>
                                  </p:stCondLst>
                                  <p:childTnLst>
                                    <p:set>
                                      <p:cBhvr>
                                        <p:cTn id="14" dur="1" fill="hold">
                                          <p:stCondLst>
                                            <p:cond delay="0"/>
                                          </p:stCondLst>
                                        </p:cTn>
                                        <p:tgtEl>
                                          <p:spTgt spid="81"/>
                                        </p:tgtEl>
                                        <p:attrNameLst>
                                          <p:attrName>style.visibility</p:attrName>
                                        </p:attrNameLst>
                                      </p:cBhvr>
                                      <p:to>
                                        <p:strVal val="visible"/>
                                      </p:to>
                                    </p:set>
                                    <p:anim calcmode="lin" valueType="num">
                                      <p:cBhvr additive="base">
                                        <p:cTn id="15" dur="4500" fill="hold"/>
                                        <p:tgtEl>
                                          <p:spTgt spid="81"/>
                                        </p:tgtEl>
                                        <p:attrNameLst>
                                          <p:attrName>ppt_x</p:attrName>
                                        </p:attrNameLst>
                                      </p:cBhvr>
                                      <p:tavLst>
                                        <p:tav tm="0">
                                          <p:val>
                                            <p:strVal val="0-#ppt_w/2"/>
                                          </p:val>
                                        </p:tav>
                                        <p:tav tm="100000">
                                          <p:val>
                                            <p:strVal val="#ppt_x"/>
                                          </p:val>
                                        </p:tav>
                                      </p:tavLst>
                                    </p:anim>
                                    <p:anim calcmode="lin" valueType="num">
                                      <p:cBhvr additive="base">
                                        <p:cTn id="16" dur="4500" fill="hold"/>
                                        <p:tgtEl>
                                          <p:spTgt spid="81"/>
                                        </p:tgtEl>
                                        <p:attrNameLst>
                                          <p:attrName>ppt_y</p:attrName>
                                        </p:attrNameLst>
                                      </p:cBhvr>
                                      <p:tavLst>
                                        <p:tav tm="0">
                                          <p:val>
                                            <p:strVal val="#ppt_y"/>
                                          </p:val>
                                        </p:tav>
                                        <p:tav tm="100000">
                                          <p:val>
                                            <p:strVal val="#ppt_y"/>
                                          </p:val>
                                        </p:tav>
                                      </p:tavLst>
                                    </p:anim>
                                  </p:childTnLst>
                                </p:cTn>
                              </p:par>
                              <p:par>
                                <p:cTn id="17" presetID="2" presetClass="exit" presetSubtype="8" fill="hold" grpId="1" nodeType="withEffect">
                                  <p:stCondLst>
                                    <p:cond delay="0"/>
                                  </p:stCondLst>
                                  <p:childTnLst>
                                    <p:anim calcmode="lin" valueType="num">
                                      <p:cBhvr additive="base">
                                        <p:cTn id="18" dur="4500"/>
                                        <p:tgtEl>
                                          <p:spTgt spid="81"/>
                                        </p:tgtEl>
                                        <p:attrNameLst>
                                          <p:attrName>ppt_x</p:attrName>
                                        </p:attrNameLst>
                                      </p:cBhvr>
                                      <p:tavLst>
                                        <p:tav tm="0">
                                          <p:val>
                                            <p:strVal val="ppt_x"/>
                                          </p:val>
                                        </p:tav>
                                        <p:tav tm="100000">
                                          <p:val>
                                            <p:strVal val="0-ppt_w/2"/>
                                          </p:val>
                                        </p:tav>
                                      </p:tavLst>
                                    </p:anim>
                                    <p:anim calcmode="lin" valueType="num">
                                      <p:cBhvr additive="base">
                                        <p:cTn id="19" dur="4500"/>
                                        <p:tgtEl>
                                          <p:spTgt spid="81"/>
                                        </p:tgtEl>
                                        <p:attrNameLst>
                                          <p:attrName>ppt_y</p:attrName>
                                        </p:attrNameLst>
                                      </p:cBhvr>
                                      <p:tavLst>
                                        <p:tav tm="0">
                                          <p:val>
                                            <p:strVal val="ppt_y"/>
                                          </p:val>
                                        </p:tav>
                                        <p:tav tm="100000">
                                          <p:val>
                                            <p:strVal val="ppt_y"/>
                                          </p:val>
                                        </p:tav>
                                      </p:tavLst>
                                    </p:anim>
                                    <p:set>
                                      <p:cBhvr>
                                        <p:cTn id="20" dur="1" fill="hold">
                                          <p:stCondLst>
                                            <p:cond delay="4499"/>
                                          </p:stCondLst>
                                        </p:cTn>
                                        <p:tgtEl>
                                          <p:spTgt spid="81"/>
                                        </p:tgtEl>
                                        <p:attrNameLst>
                                          <p:attrName>style.visibility</p:attrName>
                                        </p:attrNameLst>
                                      </p:cBhvr>
                                      <p:to>
                                        <p:strVal val="hidden"/>
                                      </p:to>
                                    </p:set>
                                  </p:childTnLst>
                                </p:cTn>
                              </p:par>
                              <p:par>
                                <p:cTn id="21" presetID="8" presetClass="emph" presetSubtype="0" fill="hold" grpId="2" nodeType="withEffect">
                                  <p:stCondLst>
                                    <p:cond delay="0"/>
                                  </p:stCondLst>
                                  <p:childTnLst>
                                    <p:animRot by="21600000">
                                      <p:cBhvr>
                                        <p:cTn id="22" dur="4500" fill="hold"/>
                                        <p:tgtEl>
                                          <p:spTgt spid="37"/>
                                        </p:tgtEl>
                                        <p:attrNameLst>
                                          <p:attrName>r</p:attrName>
                                        </p:attrNameLst>
                                      </p:cBhvr>
                                    </p:animRot>
                                  </p:childTnLst>
                                </p:cTn>
                              </p:par>
                              <p:par>
                                <p:cTn id="23" presetID="8" presetClass="emph" presetSubtype="0" fill="hold" grpId="2" nodeType="withEffect">
                                  <p:stCondLst>
                                    <p:cond delay="0"/>
                                  </p:stCondLst>
                                  <p:childTnLst>
                                    <p:animRot by="-21600000">
                                      <p:cBhvr>
                                        <p:cTn id="24" dur="4500" fill="hold"/>
                                        <p:tgtEl>
                                          <p:spTgt spid="81"/>
                                        </p:tgtEl>
                                        <p:attrNameLst>
                                          <p:attrName>r</p:attrName>
                                        </p:attrNameLst>
                                      </p:cBhvr>
                                    </p:animRot>
                                  </p:childTnLst>
                                </p:cTn>
                              </p:par>
                              <p:par>
                                <p:cTn id="25" presetID="2" presetClass="entr" presetSubtype="8"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4500" fill="hold"/>
                                        <p:tgtEl>
                                          <p:spTgt spid="38"/>
                                        </p:tgtEl>
                                        <p:attrNameLst>
                                          <p:attrName>ppt_x</p:attrName>
                                        </p:attrNameLst>
                                      </p:cBhvr>
                                      <p:tavLst>
                                        <p:tav tm="0">
                                          <p:val>
                                            <p:strVal val="0-#ppt_w/2"/>
                                          </p:val>
                                        </p:tav>
                                        <p:tav tm="100000">
                                          <p:val>
                                            <p:strVal val="#ppt_x"/>
                                          </p:val>
                                        </p:tav>
                                      </p:tavLst>
                                    </p:anim>
                                    <p:anim calcmode="lin" valueType="num">
                                      <p:cBhvr additive="base">
                                        <p:cTn id="28" dur="4500" fill="hold"/>
                                        <p:tgtEl>
                                          <p:spTgt spid="38"/>
                                        </p:tgtEl>
                                        <p:attrNameLst>
                                          <p:attrName>ppt_y</p:attrName>
                                        </p:attrNameLst>
                                      </p:cBhvr>
                                      <p:tavLst>
                                        <p:tav tm="0">
                                          <p:val>
                                            <p:strVal val="#ppt_y"/>
                                          </p:val>
                                        </p:tav>
                                        <p:tav tm="100000">
                                          <p:val>
                                            <p:strVal val="#ppt_y"/>
                                          </p:val>
                                        </p:tav>
                                      </p:tavLst>
                                    </p:anim>
                                  </p:childTnLst>
                                </p:cTn>
                              </p:par>
                              <p:par>
                                <p:cTn id="29" presetID="2" presetClass="exit" presetSubtype="2" fill="hold" grpId="1" nodeType="withEffect">
                                  <p:stCondLst>
                                    <p:cond delay="0"/>
                                  </p:stCondLst>
                                  <p:childTnLst>
                                    <p:anim calcmode="lin" valueType="num">
                                      <p:cBhvr additive="base">
                                        <p:cTn id="30" dur="4500"/>
                                        <p:tgtEl>
                                          <p:spTgt spid="38"/>
                                        </p:tgtEl>
                                        <p:attrNameLst>
                                          <p:attrName>ppt_x</p:attrName>
                                        </p:attrNameLst>
                                      </p:cBhvr>
                                      <p:tavLst>
                                        <p:tav tm="0">
                                          <p:val>
                                            <p:strVal val="ppt_x"/>
                                          </p:val>
                                        </p:tav>
                                        <p:tav tm="100000">
                                          <p:val>
                                            <p:strVal val="1+ppt_w/2"/>
                                          </p:val>
                                        </p:tav>
                                      </p:tavLst>
                                    </p:anim>
                                    <p:anim calcmode="lin" valueType="num">
                                      <p:cBhvr additive="base">
                                        <p:cTn id="31" dur="4500"/>
                                        <p:tgtEl>
                                          <p:spTgt spid="38"/>
                                        </p:tgtEl>
                                        <p:attrNameLst>
                                          <p:attrName>ppt_y</p:attrName>
                                        </p:attrNameLst>
                                      </p:cBhvr>
                                      <p:tavLst>
                                        <p:tav tm="0">
                                          <p:val>
                                            <p:strVal val="ppt_y"/>
                                          </p:val>
                                        </p:tav>
                                        <p:tav tm="100000">
                                          <p:val>
                                            <p:strVal val="ppt_y"/>
                                          </p:val>
                                        </p:tav>
                                      </p:tavLst>
                                    </p:anim>
                                    <p:set>
                                      <p:cBhvr>
                                        <p:cTn id="32" dur="1" fill="hold">
                                          <p:stCondLst>
                                            <p:cond delay="4499"/>
                                          </p:stCondLst>
                                        </p:cTn>
                                        <p:tgtEl>
                                          <p:spTgt spid="38"/>
                                        </p:tgtEl>
                                        <p:attrNameLst>
                                          <p:attrName>style.visibility</p:attrName>
                                        </p:attrNameLst>
                                      </p:cBhvr>
                                      <p:to>
                                        <p:strVal val="hidden"/>
                                      </p:to>
                                    </p:set>
                                  </p:childTnLst>
                                </p:cTn>
                              </p:par>
                              <p:par>
                                <p:cTn id="33" presetID="8" presetClass="emph" presetSubtype="0" fill="hold" grpId="2" nodeType="withEffect">
                                  <p:stCondLst>
                                    <p:cond delay="0"/>
                                  </p:stCondLst>
                                  <p:childTnLst>
                                    <p:animRot by="21600000">
                                      <p:cBhvr>
                                        <p:cTn id="34" dur="4500" fill="hold"/>
                                        <p:tgtEl>
                                          <p:spTgt spid="38"/>
                                        </p:tgtEl>
                                        <p:attrNameLst>
                                          <p:attrName>r</p:attrName>
                                        </p:attrNameLst>
                                      </p:cBhvr>
                                    </p:animRot>
                                  </p:childTnLst>
                                </p:cTn>
                              </p:par>
                              <p:par>
                                <p:cTn id="35" presetID="2" presetClass="entr" presetSubtype="8"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4500" fill="hold"/>
                                        <p:tgtEl>
                                          <p:spTgt spid="39"/>
                                        </p:tgtEl>
                                        <p:attrNameLst>
                                          <p:attrName>ppt_x</p:attrName>
                                        </p:attrNameLst>
                                      </p:cBhvr>
                                      <p:tavLst>
                                        <p:tav tm="0">
                                          <p:val>
                                            <p:strVal val="0-#ppt_w/2"/>
                                          </p:val>
                                        </p:tav>
                                        <p:tav tm="100000">
                                          <p:val>
                                            <p:strVal val="#ppt_x"/>
                                          </p:val>
                                        </p:tav>
                                      </p:tavLst>
                                    </p:anim>
                                    <p:anim calcmode="lin" valueType="num">
                                      <p:cBhvr additive="base">
                                        <p:cTn id="38" dur="4500" fill="hold"/>
                                        <p:tgtEl>
                                          <p:spTgt spid="39"/>
                                        </p:tgtEl>
                                        <p:attrNameLst>
                                          <p:attrName>ppt_y</p:attrName>
                                        </p:attrNameLst>
                                      </p:cBhvr>
                                      <p:tavLst>
                                        <p:tav tm="0">
                                          <p:val>
                                            <p:strVal val="#ppt_y"/>
                                          </p:val>
                                        </p:tav>
                                        <p:tav tm="100000">
                                          <p:val>
                                            <p:strVal val="#ppt_y"/>
                                          </p:val>
                                        </p:tav>
                                      </p:tavLst>
                                    </p:anim>
                                  </p:childTnLst>
                                </p:cTn>
                              </p:par>
                              <p:par>
                                <p:cTn id="39" presetID="2" presetClass="exit" presetSubtype="2" fill="hold" grpId="1" nodeType="withEffect">
                                  <p:stCondLst>
                                    <p:cond delay="0"/>
                                  </p:stCondLst>
                                  <p:childTnLst>
                                    <p:anim calcmode="lin" valueType="num">
                                      <p:cBhvr additive="base">
                                        <p:cTn id="40" dur="4500"/>
                                        <p:tgtEl>
                                          <p:spTgt spid="39"/>
                                        </p:tgtEl>
                                        <p:attrNameLst>
                                          <p:attrName>ppt_x</p:attrName>
                                        </p:attrNameLst>
                                      </p:cBhvr>
                                      <p:tavLst>
                                        <p:tav tm="0">
                                          <p:val>
                                            <p:strVal val="ppt_x"/>
                                          </p:val>
                                        </p:tav>
                                        <p:tav tm="100000">
                                          <p:val>
                                            <p:strVal val="1+ppt_w/2"/>
                                          </p:val>
                                        </p:tav>
                                      </p:tavLst>
                                    </p:anim>
                                    <p:anim calcmode="lin" valueType="num">
                                      <p:cBhvr additive="base">
                                        <p:cTn id="41" dur="4500"/>
                                        <p:tgtEl>
                                          <p:spTgt spid="39"/>
                                        </p:tgtEl>
                                        <p:attrNameLst>
                                          <p:attrName>ppt_y</p:attrName>
                                        </p:attrNameLst>
                                      </p:cBhvr>
                                      <p:tavLst>
                                        <p:tav tm="0">
                                          <p:val>
                                            <p:strVal val="ppt_y"/>
                                          </p:val>
                                        </p:tav>
                                        <p:tav tm="100000">
                                          <p:val>
                                            <p:strVal val="ppt_y"/>
                                          </p:val>
                                        </p:tav>
                                      </p:tavLst>
                                    </p:anim>
                                    <p:set>
                                      <p:cBhvr>
                                        <p:cTn id="42" dur="1" fill="hold">
                                          <p:stCondLst>
                                            <p:cond delay="4499"/>
                                          </p:stCondLst>
                                        </p:cTn>
                                        <p:tgtEl>
                                          <p:spTgt spid="39"/>
                                        </p:tgtEl>
                                        <p:attrNameLst>
                                          <p:attrName>style.visibility</p:attrName>
                                        </p:attrNameLst>
                                      </p:cBhvr>
                                      <p:to>
                                        <p:strVal val="hidden"/>
                                      </p:to>
                                    </p:set>
                                  </p:childTnLst>
                                </p:cTn>
                              </p:par>
                              <p:par>
                                <p:cTn id="43" presetID="8" presetClass="emph" presetSubtype="0" fill="hold" grpId="2" nodeType="withEffect">
                                  <p:stCondLst>
                                    <p:cond delay="0"/>
                                  </p:stCondLst>
                                  <p:childTnLst>
                                    <p:animRot by="21600000">
                                      <p:cBhvr>
                                        <p:cTn id="44" dur="4500" fill="hold"/>
                                        <p:tgtEl>
                                          <p:spTgt spid="39"/>
                                        </p:tgtEl>
                                        <p:attrNameLst>
                                          <p:attrName>r</p:attrName>
                                        </p:attrNameLst>
                                      </p:cBhvr>
                                    </p:animRot>
                                  </p:childTnLst>
                                </p:cTn>
                              </p:par>
                              <p:par>
                                <p:cTn id="45" presetID="2" presetClass="entr" presetSubtype="8"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4500" fill="hold"/>
                                        <p:tgtEl>
                                          <p:spTgt spid="40"/>
                                        </p:tgtEl>
                                        <p:attrNameLst>
                                          <p:attrName>ppt_x</p:attrName>
                                        </p:attrNameLst>
                                      </p:cBhvr>
                                      <p:tavLst>
                                        <p:tav tm="0">
                                          <p:val>
                                            <p:strVal val="0-#ppt_w/2"/>
                                          </p:val>
                                        </p:tav>
                                        <p:tav tm="100000">
                                          <p:val>
                                            <p:strVal val="#ppt_x"/>
                                          </p:val>
                                        </p:tav>
                                      </p:tavLst>
                                    </p:anim>
                                    <p:anim calcmode="lin" valueType="num">
                                      <p:cBhvr additive="base">
                                        <p:cTn id="48" dur="4500" fill="hold"/>
                                        <p:tgtEl>
                                          <p:spTgt spid="40"/>
                                        </p:tgtEl>
                                        <p:attrNameLst>
                                          <p:attrName>ppt_y</p:attrName>
                                        </p:attrNameLst>
                                      </p:cBhvr>
                                      <p:tavLst>
                                        <p:tav tm="0">
                                          <p:val>
                                            <p:strVal val="#ppt_y"/>
                                          </p:val>
                                        </p:tav>
                                        <p:tav tm="100000">
                                          <p:val>
                                            <p:strVal val="#ppt_y"/>
                                          </p:val>
                                        </p:tav>
                                      </p:tavLst>
                                    </p:anim>
                                  </p:childTnLst>
                                </p:cTn>
                              </p:par>
                              <p:par>
                                <p:cTn id="49" presetID="2" presetClass="exit" presetSubtype="2" fill="hold" grpId="1" nodeType="withEffect">
                                  <p:stCondLst>
                                    <p:cond delay="0"/>
                                  </p:stCondLst>
                                  <p:childTnLst>
                                    <p:anim calcmode="lin" valueType="num">
                                      <p:cBhvr additive="base">
                                        <p:cTn id="50" dur="4500"/>
                                        <p:tgtEl>
                                          <p:spTgt spid="40"/>
                                        </p:tgtEl>
                                        <p:attrNameLst>
                                          <p:attrName>ppt_x</p:attrName>
                                        </p:attrNameLst>
                                      </p:cBhvr>
                                      <p:tavLst>
                                        <p:tav tm="0">
                                          <p:val>
                                            <p:strVal val="ppt_x"/>
                                          </p:val>
                                        </p:tav>
                                        <p:tav tm="100000">
                                          <p:val>
                                            <p:strVal val="1+ppt_w/2"/>
                                          </p:val>
                                        </p:tav>
                                      </p:tavLst>
                                    </p:anim>
                                    <p:anim calcmode="lin" valueType="num">
                                      <p:cBhvr additive="base">
                                        <p:cTn id="51" dur="4500"/>
                                        <p:tgtEl>
                                          <p:spTgt spid="40"/>
                                        </p:tgtEl>
                                        <p:attrNameLst>
                                          <p:attrName>ppt_y</p:attrName>
                                        </p:attrNameLst>
                                      </p:cBhvr>
                                      <p:tavLst>
                                        <p:tav tm="0">
                                          <p:val>
                                            <p:strVal val="ppt_y"/>
                                          </p:val>
                                        </p:tav>
                                        <p:tav tm="100000">
                                          <p:val>
                                            <p:strVal val="ppt_y"/>
                                          </p:val>
                                        </p:tav>
                                      </p:tavLst>
                                    </p:anim>
                                    <p:set>
                                      <p:cBhvr>
                                        <p:cTn id="52" dur="1" fill="hold">
                                          <p:stCondLst>
                                            <p:cond delay="4499"/>
                                          </p:stCondLst>
                                        </p:cTn>
                                        <p:tgtEl>
                                          <p:spTgt spid="40"/>
                                        </p:tgtEl>
                                        <p:attrNameLst>
                                          <p:attrName>style.visibility</p:attrName>
                                        </p:attrNameLst>
                                      </p:cBhvr>
                                      <p:to>
                                        <p:strVal val="hidden"/>
                                      </p:to>
                                    </p:set>
                                  </p:childTnLst>
                                </p:cTn>
                              </p:par>
                              <p:par>
                                <p:cTn id="53" presetID="8" presetClass="emph" presetSubtype="0" fill="hold" grpId="2" nodeType="withEffect">
                                  <p:stCondLst>
                                    <p:cond delay="0"/>
                                  </p:stCondLst>
                                  <p:childTnLst>
                                    <p:animRot by="21600000">
                                      <p:cBhvr>
                                        <p:cTn id="54" dur="4500" fill="hold"/>
                                        <p:tgtEl>
                                          <p:spTgt spid="40"/>
                                        </p:tgtEl>
                                        <p:attrNameLst>
                                          <p:attrName>r</p:attrName>
                                        </p:attrNameLst>
                                      </p:cBhvr>
                                    </p:animRot>
                                  </p:childTnLst>
                                </p:cTn>
                              </p:par>
                              <p:par>
                                <p:cTn id="55" presetID="2" presetClass="entr" presetSubtype="8" fill="hold" grpId="0" nodeType="withEffect">
                                  <p:stCondLst>
                                    <p:cond delay="0"/>
                                  </p:stCondLst>
                                  <p:childTnLst>
                                    <p:set>
                                      <p:cBhvr>
                                        <p:cTn id="56" dur="1" fill="hold">
                                          <p:stCondLst>
                                            <p:cond delay="0"/>
                                          </p:stCondLst>
                                        </p:cTn>
                                        <p:tgtEl>
                                          <p:spTgt spid="41"/>
                                        </p:tgtEl>
                                        <p:attrNameLst>
                                          <p:attrName>style.visibility</p:attrName>
                                        </p:attrNameLst>
                                      </p:cBhvr>
                                      <p:to>
                                        <p:strVal val="visible"/>
                                      </p:to>
                                    </p:set>
                                    <p:anim calcmode="lin" valueType="num">
                                      <p:cBhvr additive="base">
                                        <p:cTn id="57" dur="4500" fill="hold"/>
                                        <p:tgtEl>
                                          <p:spTgt spid="41"/>
                                        </p:tgtEl>
                                        <p:attrNameLst>
                                          <p:attrName>ppt_x</p:attrName>
                                        </p:attrNameLst>
                                      </p:cBhvr>
                                      <p:tavLst>
                                        <p:tav tm="0">
                                          <p:val>
                                            <p:strVal val="0-#ppt_w/2"/>
                                          </p:val>
                                        </p:tav>
                                        <p:tav tm="100000">
                                          <p:val>
                                            <p:strVal val="#ppt_x"/>
                                          </p:val>
                                        </p:tav>
                                      </p:tavLst>
                                    </p:anim>
                                    <p:anim calcmode="lin" valueType="num">
                                      <p:cBhvr additive="base">
                                        <p:cTn id="58" dur="4500" fill="hold"/>
                                        <p:tgtEl>
                                          <p:spTgt spid="41"/>
                                        </p:tgtEl>
                                        <p:attrNameLst>
                                          <p:attrName>ppt_y</p:attrName>
                                        </p:attrNameLst>
                                      </p:cBhvr>
                                      <p:tavLst>
                                        <p:tav tm="0">
                                          <p:val>
                                            <p:strVal val="#ppt_y"/>
                                          </p:val>
                                        </p:tav>
                                        <p:tav tm="100000">
                                          <p:val>
                                            <p:strVal val="#ppt_y"/>
                                          </p:val>
                                        </p:tav>
                                      </p:tavLst>
                                    </p:anim>
                                  </p:childTnLst>
                                </p:cTn>
                              </p:par>
                              <p:par>
                                <p:cTn id="59" presetID="2" presetClass="exit" presetSubtype="2" fill="hold" grpId="1" nodeType="withEffect">
                                  <p:stCondLst>
                                    <p:cond delay="0"/>
                                  </p:stCondLst>
                                  <p:childTnLst>
                                    <p:anim calcmode="lin" valueType="num">
                                      <p:cBhvr additive="base">
                                        <p:cTn id="60" dur="4500"/>
                                        <p:tgtEl>
                                          <p:spTgt spid="41"/>
                                        </p:tgtEl>
                                        <p:attrNameLst>
                                          <p:attrName>ppt_x</p:attrName>
                                        </p:attrNameLst>
                                      </p:cBhvr>
                                      <p:tavLst>
                                        <p:tav tm="0">
                                          <p:val>
                                            <p:strVal val="ppt_x"/>
                                          </p:val>
                                        </p:tav>
                                        <p:tav tm="100000">
                                          <p:val>
                                            <p:strVal val="1+ppt_w/2"/>
                                          </p:val>
                                        </p:tav>
                                      </p:tavLst>
                                    </p:anim>
                                    <p:anim calcmode="lin" valueType="num">
                                      <p:cBhvr additive="base">
                                        <p:cTn id="61" dur="4500"/>
                                        <p:tgtEl>
                                          <p:spTgt spid="41"/>
                                        </p:tgtEl>
                                        <p:attrNameLst>
                                          <p:attrName>ppt_y</p:attrName>
                                        </p:attrNameLst>
                                      </p:cBhvr>
                                      <p:tavLst>
                                        <p:tav tm="0">
                                          <p:val>
                                            <p:strVal val="ppt_y"/>
                                          </p:val>
                                        </p:tav>
                                        <p:tav tm="100000">
                                          <p:val>
                                            <p:strVal val="ppt_y"/>
                                          </p:val>
                                        </p:tav>
                                      </p:tavLst>
                                    </p:anim>
                                    <p:set>
                                      <p:cBhvr>
                                        <p:cTn id="62" dur="1" fill="hold">
                                          <p:stCondLst>
                                            <p:cond delay="4499"/>
                                          </p:stCondLst>
                                        </p:cTn>
                                        <p:tgtEl>
                                          <p:spTgt spid="41"/>
                                        </p:tgtEl>
                                        <p:attrNameLst>
                                          <p:attrName>style.visibility</p:attrName>
                                        </p:attrNameLst>
                                      </p:cBhvr>
                                      <p:to>
                                        <p:strVal val="hidden"/>
                                      </p:to>
                                    </p:set>
                                  </p:childTnLst>
                                </p:cTn>
                              </p:par>
                              <p:par>
                                <p:cTn id="63" presetID="8" presetClass="emph" presetSubtype="0" fill="hold" grpId="2" nodeType="withEffect">
                                  <p:stCondLst>
                                    <p:cond delay="0"/>
                                  </p:stCondLst>
                                  <p:childTnLst>
                                    <p:animRot by="21600000">
                                      <p:cBhvr>
                                        <p:cTn id="64" dur="4500" fill="hold"/>
                                        <p:tgtEl>
                                          <p:spTgt spid="41"/>
                                        </p:tgtEl>
                                        <p:attrNameLst>
                                          <p:attrName>r</p:attrName>
                                        </p:attrNameLst>
                                      </p:cBhvr>
                                    </p:animRot>
                                  </p:childTnLst>
                                </p:cTn>
                              </p:par>
                              <p:par>
                                <p:cTn id="65" presetID="2" presetClass="entr" presetSubtype="8"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additive="base">
                                        <p:cTn id="67" dur="4500" fill="hold"/>
                                        <p:tgtEl>
                                          <p:spTgt spid="42"/>
                                        </p:tgtEl>
                                        <p:attrNameLst>
                                          <p:attrName>ppt_x</p:attrName>
                                        </p:attrNameLst>
                                      </p:cBhvr>
                                      <p:tavLst>
                                        <p:tav tm="0">
                                          <p:val>
                                            <p:strVal val="0-#ppt_w/2"/>
                                          </p:val>
                                        </p:tav>
                                        <p:tav tm="100000">
                                          <p:val>
                                            <p:strVal val="#ppt_x"/>
                                          </p:val>
                                        </p:tav>
                                      </p:tavLst>
                                    </p:anim>
                                    <p:anim calcmode="lin" valueType="num">
                                      <p:cBhvr additive="base">
                                        <p:cTn id="68" dur="4500" fill="hold"/>
                                        <p:tgtEl>
                                          <p:spTgt spid="42"/>
                                        </p:tgtEl>
                                        <p:attrNameLst>
                                          <p:attrName>ppt_y</p:attrName>
                                        </p:attrNameLst>
                                      </p:cBhvr>
                                      <p:tavLst>
                                        <p:tav tm="0">
                                          <p:val>
                                            <p:strVal val="#ppt_y"/>
                                          </p:val>
                                        </p:tav>
                                        <p:tav tm="100000">
                                          <p:val>
                                            <p:strVal val="#ppt_y"/>
                                          </p:val>
                                        </p:tav>
                                      </p:tavLst>
                                    </p:anim>
                                  </p:childTnLst>
                                </p:cTn>
                              </p:par>
                              <p:par>
                                <p:cTn id="69" presetID="2" presetClass="exit" presetSubtype="2" fill="hold" grpId="1" nodeType="withEffect">
                                  <p:stCondLst>
                                    <p:cond delay="0"/>
                                  </p:stCondLst>
                                  <p:childTnLst>
                                    <p:anim calcmode="lin" valueType="num">
                                      <p:cBhvr additive="base">
                                        <p:cTn id="70" dur="4500"/>
                                        <p:tgtEl>
                                          <p:spTgt spid="42"/>
                                        </p:tgtEl>
                                        <p:attrNameLst>
                                          <p:attrName>ppt_x</p:attrName>
                                        </p:attrNameLst>
                                      </p:cBhvr>
                                      <p:tavLst>
                                        <p:tav tm="0">
                                          <p:val>
                                            <p:strVal val="ppt_x"/>
                                          </p:val>
                                        </p:tav>
                                        <p:tav tm="100000">
                                          <p:val>
                                            <p:strVal val="1+ppt_w/2"/>
                                          </p:val>
                                        </p:tav>
                                      </p:tavLst>
                                    </p:anim>
                                    <p:anim calcmode="lin" valueType="num">
                                      <p:cBhvr additive="base">
                                        <p:cTn id="71" dur="4500"/>
                                        <p:tgtEl>
                                          <p:spTgt spid="42"/>
                                        </p:tgtEl>
                                        <p:attrNameLst>
                                          <p:attrName>ppt_y</p:attrName>
                                        </p:attrNameLst>
                                      </p:cBhvr>
                                      <p:tavLst>
                                        <p:tav tm="0">
                                          <p:val>
                                            <p:strVal val="ppt_y"/>
                                          </p:val>
                                        </p:tav>
                                        <p:tav tm="100000">
                                          <p:val>
                                            <p:strVal val="ppt_y"/>
                                          </p:val>
                                        </p:tav>
                                      </p:tavLst>
                                    </p:anim>
                                    <p:set>
                                      <p:cBhvr>
                                        <p:cTn id="72" dur="1" fill="hold">
                                          <p:stCondLst>
                                            <p:cond delay="4499"/>
                                          </p:stCondLst>
                                        </p:cTn>
                                        <p:tgtEl>
                                          <p:spTgt spid="42"/>
                                        </p:tgtEl>
                                        <p:attrNameLst>
                                          <p:attrName>style.visibility</p:attrName>
                                        </p:attrNameLst>
                                      </p:cBhvr>
                                      <p:to>
                                        <p:strVal val="hidden"/>
                                      </p:to>
                                    </p:set>
                                  </p:childTnLst>
                                </p:cTn>
                              </p:par>
                              <p:par>
                                <p:cTn id="73" presetID="8" presetClass="emph" presetSubtype="0" fill="hold" grpId="2" nodeType="withEffect">
                                  <p:stCondLst>
                                    <p:cond delay="0"/>
                                  </p:stCondLst>
                                  <p:childTnLst>
                                    <p:animRot by="21600000">
                                      <p:cBhvr>
                                        <p:cTn id="74" dur="4500" fill="hold"/>
                                        <p:tgtEl>
                                          <p:spTgt spid="42"/>
                                        </p:tgtEl>
                                        <p:attrNameLst>
                                          <p:attrName>r</p:attrName>
                                        </p:attrNameLst>
                                      </p:cBhvr>
                                    </p:animRot>
                                  </p:childTnLst>
                                </p:cTn>
                              </p:par>
                              <p:par>
                                <p:cTn id="75" presetID="2"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4500" fill="hold"/>
                                        <p:tgtEl>
                                          <p:spTgt spid="43"/>
                                        </p:tgtEl>
                                        <p:attrNameLst>
                                          <p:attrName>ppt_x</p:attrName>
                                        </p:attrNameLst>
                                      </p:cBhvr>
                                      <p:tavLst>
                                        <p:tav tm="0">
                                          <p:val>
                                            <p:strVal val="0-#ppt_w/2"/>
                                          </p:val>
                                        </p:tav>
                                        <p:tav tm="100000">
                                          <p:val>
                                            <p:strVal val="#ppt_x"/>
                                          </p:val>
                                        </p:tav>
                                      </p:tavLst>
                                    </p:anim>
                                    <p:anim calcmode="lin" valueType="num">
                                      <p:cBhvr additive="base">
                                        <p:cTn id="78" dur="4500" fill="hold"/>
                                        <p:tgtEl>
                                          <p:spTgt spid="43"/>
                                        </p:tgtEl>
                                        <p:attrNameLst>
                                          <p:attrName>ppt_y</p:attrName>
                                        </p:attrNameLst>
                                      </p:cBhvr>
                                      <p:tavLst>
                                        <p:tav tm="0">
                                          <p:val>
                                            <p:strVal val="#ppt_y"/>
                                          </p:val>
                                        </p:tav>
                                        <p:tav tm="100000">
                                          <p:val>
                                            <p:strVal val="#ppt_y"/>
                                          </p:val>
                                        </p:tav>
                                      </p:tavLst>
                                    </p:anim>
                                  </p:childTnLst>
                                </p:cTn>
                              </p:par>
                              <p:par>
                                <p:cTn id="79" presetID="2" presetClass="exit" presetSubtype="2" fill="hold" grpId="1" nodeType="withEffect">
                                  <p:stCondLst>
                                    <p:cond delay="0"/>
                                  </p:stCondLst>
                                  <p:childTnLst>
                                    <p:anim calcmode="lin" valueType="num">
                                      <p:cBhvr additive="base">
                                        <p:cTn id="80" dur="4500"/>
                                        <p:tgtEl>
                                          <p:spTgt spid="43"/>
                                        </p:tgtEl>
                                        <p:attrNameLst>
                                          <p:attrName>ppt_x</p:attrName>
                                        </p:attrNameLst>
                                      </p:cBhvr>
                                      <p:tavLst>
                                        <p:tav tm="0">
                                          <p:val>
                                            <p:strVal val="ppt_x"/>
                                          </p:val>
                                        </p:tav>
                                        <p:tav tm="100000">
                                          <p:val>
                                            <p:strVal val="1+ppt_w/2"/>
                                          </p:val>
                                        </p:tav>
                                      </p:tavLst>
                                    </p:anim>
                                    <p:anim calcmode="lin" valueType="num">
                                      <p:cBhvr additive="base">
                                        <p:cTn id="81" dur="4500"/>
                                        <p:tgtEl>
                                          <p:spTgt spid="43"/>
                                        </p:tgtEl>
                                        <p:attrNameLst>
                                          <p:attrName>ppt_y</p:attrName>
                                        </p:attrNameLst>
                                      </p:cBhvr>
                                      <p:tavLst>
                                        <p:tav tm="0">
                                          <p:val>
                                            <p:strVal val="ppt_y"/>
                                          </p:val>
                                        </p:tav>
                                        <p:tav tm="100000">
                                          <p:val>
                                            <p:strVal val="ppt_y"/>
                                          </p:val>
                                        </p:tav>
                                      </p:tavLst>
                                    </p:anim>
                                    <p:set>
                                      <p:cBhvr>
                                        <p:cTn id="82" dur="1" fill="hold">
                                          <p:stCondLst>
                                            <p:cond delay="4499"/>
                                          </p:stCondLst>
                                        </p:cTn>
                                        <p:tgtEl>
                                          <p:spTgt spid="43"/>
                                        </p:tgtEl>
                                        <p:attrNameLst>
                                          <p:attrName>style.visibility</p:attrName>
                                        </p:attrNameLst>
                                      </p:cBhvr>
                                      <p:to>
                                        <p:strVal val="hidden"/>
                                      </p:to>
                                    </p:set>
                                  </p:childTnLst>
                                </p:cTn>
                              </p:par>
                              <p:par>
                                <p:cTn id="83" presetID="8" presetClass="emph" presetSubtype="0" fill="hold" grpId="2" nodeType="withEffect">
                                  <p:stCondLst>
                                    <p:cond delay="0"/>
                                  </p:stCondLst>
                                  <p:childTnLst>
                                    <p:animRot by="21600000">
                                      <p:cBhvr>
                                        <p:cTn id="84" dur="4500" fill="hold"/>
                                        <p:tgtEl>
                                          <p:spTgt spid="43"/>
                                        </p:tgtEl>
                                        <p:attrNameLst>
                                          <p:attrName>r</p:attrName>
                                        </p:attrNameLst>
                                      </p:cBhvr>
                                    </p:animRot>
                                  </p:childTnLst>
                                </p:cTn>
                              </p:par>
                              <p:par>
                                <p:cTn id="85" presetID="2" presetClass="entr" presetSubtype="8" fill="hold" grpId="0" nodeType="with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additive="base">
                                        <p:cTn id="87" dur="4500" fill="hold"/>
                                        <p:tgtEl>
                                          <p:spTgt spid="30"/>
                                        </p:tgtEl>
                                        <p:attrNameLst>
                                          <p:attrName>ppt_x</p:attrName>
                                        </p:attrNameLst>
                                      </p:cBhvr>
                                      <p:tavLst>
                                        <p:tav tm="0">
                                          <p:val>
                                            <p:strVal val="0-#ppt_w/2"/>
                                          </p:val>
                                        </p:tav>
                                        <p:tav tm="100000">
                                          <p:val>
                                            <p:strVal val="#ppt_x"/>
                                          </p:val>
                                        </p:tav>
                                      </p:tavLst>
                                    </p:anim>
                                    <p:anim calcmode="lin" valueType="num">
                                      <p:cBhvr additive="base">
                                        <p:cTn id="88" dur="4500" fill="hold"/>
                                        <p:tgtEl>
                                          <p:spTgt spid="30"/>
                                        </p:tgtEl>
                                        <p:attrNameLst>
                                          <p:attrName>ppt_y</p:attrName>
                                        </p:attrNameLst>
                                      </p:cBhvr>
                                      <p:tavLst>
                                        <p:tav tm="0">
                                          <p:val>
                                            <p:strVal val="#ppt_y"/>
                                          </p:val>
                                        </p:tav>
                                        <p:tav tm="100000">
                                          <p:val>
                                            <p:strVal val="#ppt_y"/>
                                          </p:val>
                                        </p:tav>
                                      </p:tavLst>
                                    </p:anim>
                                  </p:childTnLst>
                                </p:cTn>
                              </p:par>
                              <p:par>
                                <p:cTn id="89" presetID="2" presetClass="exit" presetSubtype="2" fill="hold" grpId="1" nodeType="withEffect">
                                  <p:stCondLst>
                                    <p:cond delay="0"/>
                                  </p:stCondLst>
                                  <p:childTnLst>
                                    <p:anim calcmode="lin" valueType="num">
                                      <p:cBhvr additive="base">
                                        <p:cTn id="90" dur="4500"/>
                                        <p:tgtEl>
                                          <p:spTgt spid="30"/>
                                        </p:tgtEl>
                                        <p:attrNameLst>
                                          <p:attrName>ppt_x</p:attrName>
                                        </p:attrNameLst>
                                      </p:cBhvr>
                                      <p:tavLst>
                                        <p:tav tm="0">
                                          <p:val>
                                            <p:strVal val="ppt_x"/>
                                          </p:val>
                                        </p:tav>
                                        <p:tav tm="100000">
                                          <p:val>
                                            <p:strVal val="1+ppt_w/2"/>
                                          </p:val>
                                        </p:tav>
                                      </p:tavLst>
                                    </p:anim>
                                    <p:anim calcmode="lin" valueType="num">
                                      <p:cBhvr additive="base">
                                        <p:cTn id="91" dur="4500"/>
                                        <p:tgtEl>
                                          <p:spTgt spid="30"/>
                                        </p:tgtEl>
                                        <p:attrNameLst>
                                          <p:attrName>ppt_y</p:attrName>
                                        </p:attrNameLst>
                                      </p:cBhvr>
                                      <p:tavLst>
                                        <p:tav tm="0">
                                          <p:val>
                                            <p:strVal val="ppt_y"/>
                                          </p:val>
                                        </p:tav>
                                        <p:tav tm="100000">
                                          <p:val>
                                            <p:strVal val="ppt_y"/>
                                          </p:val>
                                        </p:tav>
                                      </p:tavLst>
                                    </p:anim>
                                    <p:set>
                                      <p:cBhvr>
                                        <p:cTn id="92" dur="1" fill="hold">
                                          <p:stCondLst>
                                            <p:cond delay="4499"/>
                                          </p:stCondLst>
                                        </p:cTn>
                                        <p:tgtEl>
                                          <p:spTgt spid="30"/>
                                        </p:tgtEl>
                                        <p:attrNameLst>
                                          <p:attrName>style.visibility</p:attrName>
                                        </p:attrNameLst>
                                      </p:cBhvr>
                                      <p:to>
                                        <p:strVal val="hidden"/>
                                      </p:to>
                                    </p:set>
                                  </p:childTnLst>
                                </p:cTn>
                              </p:par>
                              <p:par>
                                <p:cTn id="93" presetID="8" presetClass="emph" presetSubtype="0" fill="hold" grpId="2" nodeType="withEffect">
                                  <p:stCondLst>
                                    <p:cond delay="0"/>
                                  </p:stCondLst>
                                  <p:childTnLst>
                                    <p:animRot by="21600000">
                                      <p:cBhvr>
                                        <p:cTn id="94" dur="4500" fill="hold"/>
                                        <p:tgtEl>
                                          <p:spTgt spid="30"/>
                                        </p:tgtEl>
                                        <p:attrNameLst>
                                          <p:attrName>r</p:attrName>
                                        </p:attrNameLst>
                                      </p:cBhvr>
                                    </p:animRot>
                                  </p:childTnLst>
                                </p:cTn>
                              </p:par>
                              <p:par>
                                <p:cTn id="95" presetID="2" presetClass="entr" presetSubtype="8" fill="hold" grpId="0" nodeType="withEffect">
                                  <p:stCondLst>
                                    <p:cond delay="0"/>
                                  </p:stCondLst>
                                  <p:childTnLst>
                                    <p:set>
                                      <p:cBhvr>
                                        <p:cTn id="96" dur="1" fill="hold">
                                          <p:stCondLst>
                                            <p:cond delay="0"/>
                                          </p:stCondLst>
                                        </p:cTn>
                                        <p:tgtEl>
                                          <p:spTgt spid="31"/>
                                        </p:tgtEl>
                                        <p:attrNameLst>
                                          <p:attrName>style.visibility</p:attrName>
                                        </p:attrNameLst>
                                      </p:cBhvr>
                                      <p:to>
                                        <p:strVal val="visible"/>
                                      </p:to>
                                    </p:set>
                                    <p:anim calcmode="lin" valueType="num">
                                      <p:cBhvr additive="base">
                                        <p:cTn id="97" dur="4500" fill="hold"/>
                                        <p:tgtEl>
                                          <p:spTgt spid="31"/>
                                        </p:tgtEl>
                                        <p:attrNameLst>
                                          <p:attrName>ppt_x</p:attrName>
                                        </p:attrNameLst>
                                      </p:cBhvr>
                                      <p:tavLst>
                                        <p:tav tm="0">
                                          <p:val>
                                            <p:strVal val="0-#ppt_w/2"/>
                                          </p:val>
                                        </p:tav>
                                        <p:tav tm="100000">
                                          <p:val>
                                            <p:strVal val="#ppt_x"/>
                                          </p:val>
                                        </p:tav>
                                      </p:tavLst>
                                    </p:anim>
                                    <p:anim calcmode="lin" valueType="num">
                                      <p:cBhvr additive="base">
                                        <p:cTn id="98" dur="4500" fill="hold"/>
                                        <p:tgtEl>
                                          <p:spTgt spid="31"/>
                                        </p:tgtEl>
                                        <p:attrNameLst>
                                          <p:attrName>ppt_y</p:attrName>
                                        </p:attrNameLst>
                                      </p:cBhvr>
                                      <p:tavLst>
                                        <p:tav tm="0">
                                          <p:val>
                                            <p:strVal val="#ppt_y"/>
                                          </p:val>
                                        </p:tav>
                                        <p:tav tm="100000">
                                          <p:val>
                                            <p:strVal val="#ppt_y"/>
                                          </p:val>
                                        </p:tav>
                                      </p:tavLst>
                                    </p:anim>
                                  </p:childTnLst>
                                </p:cTn>
                              </p:par>
                              <p:par>
                                <p:cTn id="99" presetID="2" presetClass="exit" presetSubtype="2" fill="hold" grpId="1" nodeType="withEffect">
                                  <p:stCondLst>
                                    <p:cond delay="0"/>
                                  </p:stCondLst>
                                  <p:childTnLst>
                                    <p:anim calcmode="lin" valueType="num">
                                      <p:cBhvr additive="base">
                                        <p:cTn id="100" dur="4500"/>
                                        <p:tgtEl>
                                          <p:spTgt spid="31"/>
                                        </p:tgtEl>
                                        <p:attrNameLst>
                                          <p:attrName>ppt_x</p:attrName>
                                        </p:attrNameLst>
                                      </p:cBhvr>
                                      <p:tavLst>
                                        <p:tav tm="0">
                                          <p:val>
                                            <p:strVal val="ppt_x"/>
                                          </p:val>
                                        </p:tav>
                                        <p:tav tm="100000">
                                          <p:val>
                                            <p:strVal val="1+ppt_w/2"/>
                                          </p:val>
                                        </p:tav>
                                      </p:tavLst>
                                    </p:anim>
                                    <p:anim calcmode="lin" valueType="num">
                                      <p:cBhvr additive="base">
                                        <p:cTn id="101" dur="4500"/>
                                        <p:tgtEl>
                                          <p:spTgt spid="31"/>
                                        </p:tgtEl>
                                        <p:attrNameLst>
                                          <p:attrName>ppt_y</p:attrName>
                                        </p:attrNameLst>
                                      </p:cBhvr>
                                      <p:tavLst>
                                        <p:tav tm="0">
                                          <p:val>
                                            <p:strVal val="ppt_y"/>
                                          </p:val>
                                        </p:tav>
                                        <p:tav tm="100000">
                                          <p:val>
                                            <p:strVal val="ppt_y"/>
                                          </p:val>
                                        </p:tav>
                                      </p:tavLst>
                                    </p:anim>
                                    <p:set>
                                      <p:cBhvr>
                                        <p:cTn id="102" dur="1" fill="hold">
                                          <p:stCondLst>
                                            <p:cond delay="4499"/>
                                          </p:stCondLst>
                                        </p:cTn>
                                        <p:tgtEl>
                                          <p:spTgt spid="31"/>
                                        </p:tgtEl>
                                        <p:attrNameLst>
                                          <p:attrName>style.visibility</p:attrName>
                                        </p:attrNameLst>
                                      </p:cBhvr>
                                      <p:to>
                                        <p:strVal val="hidden"/>
                                      </p:to>
                                    </p:set>
                                  </p:childTnLst>
                                </p:cTn>
                              </p:par>
                              <p:par>
                                <p:cTn id="103" presetID="8" presetClass="emph" presetSubtype="0" fill="hold" grpId="2" nodeType="withEffect">
                                  <p:stCondLst>
                                    <p:cond delay="0"/>
                                  </p:stCondLst>
                                  <p:childTnLst>
                                    <p:animRot by="21600000">
                                      <p:cBhvr>
                                        <p:cTn id="104" dur="4500" fill="hold"/>
                                        <p:tgtEl>
                                          <p:spTgt spid="31"/>
                                        </p:tgtEl>
                                        <p:attrNameLst>
                                          <p:attrName>r</p:attrName>
                                        </p:attrNameLst>
                                      </p:cBhvr>
                                    </p:animRot>
                                  </p:childTnLst>
                                </p:cTn>
                              </p:par>
                              <p:par>
                                <p:cTn id="105" presetID="2" presetClass="entr" presetSubtype="8" fill="hold" grpId="0" nodeType="with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additive="base">
                                        <p:cTn id="107" dur="4500" fill="hold"/>
                                        <p:tgtEl>
                                          <p:spTgt spid="32"/>
                                        </p:tgtEl>
                                        <p:attrNameLst>
                                          <p:attrName>ppt_x</p:attrName>
                                        </p:attrNameLst>
                                      </p:cBhvr>
                                      <p:tavLst>
                                        <p:tav tm="0">
                                          <p:val>
                                            <p:strVal val="0-#ppt_w/2"/>
                                          </p:val>
                                        </p:tav>
                                        <p:tav tm="100000">
                                          <p:val>
                                            <p:strVal val="#ppt_x"/>
                                          </p:val>
                                        </p:tav>
                                      </p:tavLst>
                                    </p:anim>
                                    <p:anim calcmode="lin" valueType="num">
                                      <p:cBhvr additive="base">
                                        <p:cTn id="108" dur="4500" fill="hold"/>
                                        <p:tgtEl>
                                          <p:spTgt spid="32"/>
                                        </p:tgtEl>
                                        <p:attrNameLst>
                                          <p:attrName>ppt_y</p:attrName>
                                        </p:attrNameLst>
                                      </p:cBhvr>
                                      <p:tavLst>
                                        <p:tav tm="0">
                                          <p:val>
                                            <p:strVal val="#ppt_y"/>
                                          </p:val>
                                        </p:tav>
                                        <p:tav tm="100000">
                                          <p:val>
                                            <p:strVal val="#ppt_y"/>
                                          </p:val>
                                        </p:tav>
                                      </p:tavLst>
                                    </p:anim>
                                  </p:childTnLst>
                                </p:cTn>
                              </p:par>
                              <p:par>
                                <p:cTn id="109" presetID="2" presetClass="exit" presetSubtype="2" fill="hold" grpId="1" nodeType="withEffect">
                                  <p:stCondLst>
                                    <p:cond delay="0"/>
                                  </p:stCondLst>
                                  <p:childTnLst>
                                    <p:anim calcmode="lin" valueType="num">
                                      <p:cBhvr additive="base">
                                        <p:cTn id="110" dur="4500"/>
                                        <p:tgtEl>
                                          <p:spTgt spid="32"/>
                                        </p:tgtEl>
                                        <p:attrNameLst>
                                          <p:attrName>ppt_x</p:attrName>
                                        </p:attrNameLst>
                                      </p:cBhvr>
                                      <p:tavLst>
                                        <p:tav tm="0">
                                          <p:val>
                                            <p:strVal val="ppt_x"/>
                                          </p:val>
                                        </p:tav>
                                        <p:tav tm="100000">
                                          <p:val>
                                            <p:strVal val="1+ppt_w/2"/>
                                          </p:val>
                                        </p:tav>
                                      </p:tavLst>
                                    </p:anim>
                                    <p:anim calcmode="lin" valueType="num">
                                      <p:cBhvr additive="base">
                                        <p:cTn id="111" dur="4500"/>
                                        <p:tgtEl>
                                          <p:spTgt spid="32"/>
                                        </p:tgtEl>
                                        <p:attrNameLst>
                                          <p:attrName>ppt_y</p:attrName>
                                        </p:attrNameLst>
                                      </p:cBhvr>
                                      <p:tavLst>
                                        <p:tav tm="0">
                                          <p:val>
                                            <p:strVal val="ppt_y"/>
                                          </p:val>
                                        </p:tav>
                                        <p:tav tm="100000">
                                          <p:val>
                                            <p:strVal val="ppt_y"/>
                                          </p:val>
                                        </p:tav>
                                      </p:tavLst>
                                    </p:anim>
                                    <p:set>
                                      <p:cBhvr>
                                        <p:cTn id="112" dur="1" fill="hold">
                                          <p:stCondLst>
                                            <p:cond delay="4499"/>
                                          </p:stCondLst>
                                        </p:cTn>
                                        <p:tgtEl>
                                          <p:spTgt spid="32"/>
                                        </p:tgtEl>
                                        <p:attrNameLst>
                                          <p:attrName>style.visibility</p:attrName>
                                        </p:attrNameLst>
                                      </p:cBhvr>
                                      <p:to>
                                        <p:strVal val="hidden"/>
                                      </p:to>
                                    </p:set>
                                  </p:childTnLst>
                                </p:cTn>
                              </p:par>
                              <p:par>
                                <p:cTn id="113" presetID="8" presetClass="emph" presetSubtype="0" fill="hold" grpId="2" nodeType="withEffect">
                                  <p:stCondLst>
                                    <p:cond delay="0"/>
                                  </p:stCondLst>
                                  <p:childTnLst>
                                    <p:animRot by="21600000">
                                      <p:cBhvr>
                                        <p:cTn id="114" dur="4500" fill="hold"/>
                                        <p:tgtEl>
                                          <p:spTgt spid="32"/>
                                        </p:tgtEl>
                                        <p:attrNameLst>
                                          <p:attrName>r</p:attrName>
                                        </p:attrNameLst>
                                      </p:cBhvr>
                                    </p:animRot>
                                  </p:childTnLst>
                                </p:cTn>
                              </p:par>
                              <p:par>
                                <p:cTn id="115" presetID="2" presetClass="entr" presetSubtype="8" fill="hold" grpId="0" nodeType="withEffect">
                                  <p:stCondLst>
                                    <p:cond delay="0"/>
                                  </p:stCondLst>
                                  <p:childTnLst>
                                    <p:set>
                                      <p:cBhvr>
                                        <p:cTn id="116" dur="1" fill="hold">
                                          <p:stCondLst>
                                            <p:cond delay="0"/>
                                          </p:stCondLst>
                                        </p:cTn>
                                        <p:tgtEl>
                                          <p:spTgt spid="33"/>
                                        </p:tgtEl>
                                        <p:attrNameLst>
                                          <p:attrName>style.visibility</p:attrName>
                                        </p:attrNameLst>
                                      </p:cBhvr>
                                      <p:to>
                                        <p:strVal val="visible"/>
                                      </p:to>
                                    </p:set>
                                    <p:anim calcmode="lin" valueType="num">
                                      <p:cBhvr additive="base">
                                        <p:cTn id="117" dur="4500" fill="hold"/>
                                        <p:tgtEl>
                                          <p:spTgt spid="33"/>
                                        </p:tgtEl>
                                        <p:attrNameLst>
                                          <p:attrName>ppt_x</p:attrName>
                                        </p:attrNameLst>
                                      </p:cBhvr>
                                      <p:tavLst>
                                        <p:tav tm="0">
                                          <p:val>
                                            <p:strVal val="0-#ppt_w/2"/>
                                          </p:val>
                                        </p:tav>
                                        <p:tav tm="100000">
                                          <p:val>
                                            <p:strVal val="#ppt_x"/>
                                          </p:val>
                                        </p:tav>
                                      </p:tavLst>
                                    </p:anim>
                                    <p:anim calcmode="lin" valueType="num">
                                      <p:cBhvr additive="base">
                                        <p:cTn id="118" dur="4500" fill="hold"/>
                                        <p:tgtEl>
                                          <p:spTgt spid="33"/>
                                        </p:tgtEl>
                                        <p:attrNameLst>
                                          <p:attrName>ppt_y</p:attrName>
                                        </p:attrNameLst>
                                      </p:cBhvr>
                                      <p:tavLst>
                                        <p:tav tm="0">
                                          <p:val>
                                            <p:strVal val="#ppt_y"/>
                                          </p:val>
                                        </p:tav>
                                        <p:tav tm="100000">
                                          <p:val>
                                            <p:strVal val="#ppt_y"/>
                                          </p:val>
                                        </p:tav>
                                      </p:tavLst>
                                    </p:anim>
                                  </p:childTnLst>
                                </p:cTn>
                              </p:par>
                              <p:par>
                                <p:cTn id="119" presetID="2" presetClass="exit" presetSubtype="2" fill="hold" grpId="1" nodeType="withEffect">
                                  <p:stCondLst>
                                    <p:cond delay="0"/>
                                  </p:stCondLst>
                                  <p:childTnLst>
                                    <p:anim calcmode="lin" valueType="num">
                                      <p:cBhvr additive="base">
                                        <p:cTn id="120" dur="4500"/>
                                        <p:tgtEl>
                                          <p:spTgt spid="33"/>
                                        </p:tgtEl>
                                        <p:attrNameLst>
                                          <p:attrName>ppt_x</p:attrName>
                                        </p:attrNameLst>
                                      </p:cBhvr>
                                      <p:tavLst>
                                        <p:tav tm="0">
                                          <p:val>
                                            <p:strVal val="ppt_x"/>
                                          </p:val>
                                        </p:tav>
                                        <p:tav tm="100000">
                                          <p:val>
                                            <p:strVal val="1+ppt_w/2"/>
                                          </p:val>
                                        </p:tav>
                                      </p:tavLst>
                                    </p:anim>
                                    <p:anim calcmode="lin" valueType="num">
                                      <p:cBhvr additive="base">
                                        <p:cTn id="121" dur="4500"/>
                                        <p:tgtEl>
                                          <p:spTgt spid="33"/>
                                        </p:tgtEl>
                                        <p:attrNameLst>
                                          <p:attrName>ppt_y</p:attrName>
                                        </p:attrNameLst>
                                      </p:cBhvr>
                                      <p:tavLst>
                                        <p:tav tm="0">
                                          <p:val>
                                            <p:strVal val="ppt_y"/>
                                          </p:val>
                                        </p:tav>
                                        <p:tav tm="100000">
                                          <p:val>
                                            <p:strVal val="ppt_y"/>
                                          </p:val>
                                        </p:tav>
                                      </p:tavLst>
                                    </p:anim>
                                    <p:set>
                                      <p:cBhvr>
                                        <p:cTn id="122" dur="1" fill="hold">
                                          <p:stCondLst>
                                            <p:cond delay="4499"/>
                                          </p:stCondLst>
                                        </p:cTn>
                                        <p:tgtEl>
                                          <p:spTgt spid="33"/>
                                        </p:tgtEl>
                                        <p:attrNameLst>
                                          <p:attrName>style.visibility</p:attrName>
                                        </p:attrNameLst>
                                      </p:cBhvr>
                                      <p:to>
                                        <p:strVal val="hidden"/>
                                      </p:to>
                                    </p:set>
                                  </p:childTnLst>
                                </p:cTn>
                              </p:par>
                              <p:par>
                                <p:cTn id="123" presetID="8" presetClass="emph" presetSubtype="0" fill="hold" grpId="2" nodeType="withEffect">
                                  <p:stCondLst>
                                    <p:cond delay="0"/>
                                  </p:stCondLst>
                                  <p:childTnLst>
                                    <p:animRot by="21600000">
                                      <p:cBhvr>
                                        <p:cTn id="124" dur="4500" fill="hold"/>
                                        <p:tgtEl>
                                          <p:spTgt spid="33"/>
                                        </p:tgtEl>
                                        <p:attrNameLst>
                                          <p:attrName>r</p:attrName>
                                        </p:attrNameLst>
                                      </p:cBhvr>
                                    </p:animRot>
                                  </p:childTnLst>
                                </p:cTn>
                              </p:par>
                              <p:par>
                                <p:cTn id="125" presetID="2" presetClass="entr" presetSubtype="8" fill="hold" grpId="0" nodeType="withEffect">
                                  <p:stCondLst>
                                    <p:cond delay="0"/>
                                  </p:stCondLst>
                                  <p:childTnLst>
                                    <p:set>
                                      <p:cBhvr>
                                        <p:cTn id="126" dur="1" fill="hold">
                                          <p:stCondLst>
                                            <p:cond delay="0"/>
                                          </p:stCondLst>
                                        </p:cTn>
                                        <p:tgtEl>
                                          <p:spTgt spid="34"/>
                                        </p:tgtEl>
                                        <p:attrNameLst>
                                          <p:attrName>style.visibility</p:attrName>
                                        </p:attrNameLst>
                                      </p:cBhvr>
                                      <p:to>
                                        <p:strVal val="visible"/>
                                      </p:to>
                                    </p:set>
                                    <p:anim calcmode="lin" valueType="num">
                                      <p:cBhvr additive="base">
                                        <p:cTn id="127" dur="4500" fill="hold"/>
                                        <p:tgtEl>
                                          <p:spTgt spid="34"/>
                                        </p:tgtEl>
                                        <p:attrNameLst>
                                          <p:attrName>ppt_x</p:attrName>
                                        </p:attrNameLst>
                                      </p:cBhvr>
                                      <p:tavLst>
                                        <p:tav tm="0">
                                          <p:val>
                                            <p:strVal val="0-#ppt_w/2"/>
                                          </p:val>
                                        </p:tav>
                                        <p:tav tm="100000">
                                          <p:val>
                                            <p:strVal val="#ppt_x"/>
                                          </p:val>
                                        </p:tav>
                                      </p:tavLst>
                                    </p:anim>
                                    <p:anim calcmode="lin" valueType="num">
                                      <p:cBhvr additive="base">
                                        <p:cTn id="128" dur="4500" fill="hold"/>
                                        <p:tgtEl>
                                          <p:spTgt spid="34"/>
                                        </p:tgtEl>
                                        <p:attrNameLst>
                                          <p:attrName>ppt_y</p:attrName>
                                        </p:attrNameLst>
                                      </p:cBhvr>
                                      <p:tavLst>
                                        <p:tav tm="0">
                                          <p:val>
                                            <p:strVal val="#ppt_y"/>
                                          </p:val>
                                        </p:tav>
                                        <p:tav tm="100000">
                                          <p:val>
                                            <p:strVal val="#ppt_y"/>
                                          </p:val>
                                        </p:tav>
                                      </p:tavLst>
                                    </p:anim>
                                  </p:childTnLst>
                                </p:cTn>
                              </p:par>
                              <p:par>
                                <p:cTn id="129" presetID="2" presetClass="exit" presetSubtype="2" fill="hold" grpId="1" nodeType="withEffect">
                                  <p:stCondLst>
                                    <p:cond delay="0"/>
                                  </p:stCondLst>
                                  <p:childTnLst>
                                    <p:anim calcmode="lin" valueType="num">
                                      <p:cBhvr additive="base">
                                        <p:cTn id="130" dur="4500"/>
                                        <p:tgtEl>
                                          <p:spTgt spid="34"/>
                                        </p:tgtEl>
                                        <p:attrNameLst>
                                          <p:attrName>ppt_x</p:attrName>
                                        </p:attrNameLst>
                                      </p:cBhvr>
                                      <p:tavLst>
                                        <p:tav tm="0">
                                          <p:val>
                                            <p:strVal val="ppt_x"/>
                                          </p:val>
                                        </p:tav>
                                        <p:tav tm="100000">
                                          <p:val>
                                            <p:strVal val="1+ppt_w/2"/>
                                          </p:val>
                                        </p:tav>
                                      </p:tavLst>
                                    </p:anim>
                                    <p:anim calcmode="lin" valueType="num">
                                      <p:cBhvr additive="base">
                                        <p:cTn id="131" dur="4500"/>
                                        <p:tgtEl>
                                          <p:spTgt spid="34"/>
                                        </p:tgtEl>
                                        <p:attrNameLst>
                                          <p:attrName>ppt_y</p:attrName>
                                        </p:attrNameLst>
                                      </p:cBhvr>
                                      <p:tavLst>
                                        <p:tav tm="0">
                                          <p:val>
                                            <p:strVal val="ppt_y"/>
                                          </p:val>
                                        </p:tav>
                                        <p:tav tm="100000">
                                          <p:val>
                                            <p:strVal val="ppt_y"/>
                                          </p:val>
                                        </p:tav>
                                      </p:tavLst>
                                    </p:anim>
                                    <p:set>
                                      <p:cBhvr>
                                        <p:cTn id="132" dur="1" fill="hold">
                                          <p:stCondLst>
                                            <p:cond delay="4499"/>
                                          </p:stCondLst>
                                        </p:cTn>
                                        <p:tgtEl>
                                          <p:spTgt spid="34"/>
                                        </p:tgtEl>
                                        <p:attrNameLst>
                                          <p:attrName>style.visibility</p:attrName>
                                        </p:attrNameLst>
                                      </p:cBhvr>
                                      <p:to>
                                        <p:strVal val="hidden"/>
                                      </p:to>
                                    </p:set>
                                  </p:childTnLst>
                                </p:cTn>
                              </p:par>
                              <p:par>
                                <p:cTn id="133" presetID="8" presetClass="emph" presetSubtype="0" fill="hold" grpId="2" nodeType="withEffect">
                                  <p:stCondLst>
                                    <p:cond delay="0"/>
                                  </p:stCondLst>
                                  <p:childTnLst>
                                    <p:animRot by="21600000">
                                      <p:cBhvr>
                                        <p:cTn id="134" dur="4500" fill="hold"/>
                                        <p:tgtEl>
                                          <p:spTgt spid="34"/>
                                        </p:tgtEl>
                                        <p:attrNameLst>
                                          <p:attrName>r</p:attrName>
                                        </p:attrNameLst>
                                      </p:cBhvr>
                                    </p:animRot>
                                  </p:childTnLst>
                                </p:cTn>
                              </p:par>
                              <p:par>
                                <p:cTn id="135" presetID="2" presetClass="entr" presetSubtype="8"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4500" fill="hold"/>
                                        <p:tgtEl>
                                          <p:spTgt spid="35"/>
                                        </p:tgtEl>
                                        <p:attrNameLst>
                                          <p:attrName>ppt_x</p:attrName>
                                        </p:attrNameLst>
                                      </p:cBhvr>
                                      <p:tavLst>
                                        <p:tav tm="0">
                                          <p:val>
                                            <p:strVal val="0-#ppt_w/2"/>
                                          </p:val>
                                        </p:tav>
                                        <p:tav tm="100000">
                                          <p:val>
                                            <p:strVal val="#ppt_x"/>
                                          </p:val>
                                        </p:tav>
                                      </p:tavLst>
                                    </p:anim>
                                    <p:anim calcmode="lin" valueType="num">
                                      <p:cBhvr additive="base">
                                        <p:cTn id="138" dur="4500" fill="hold"/>
                                        <p:tgtEl>
                                          <p:spTgt spid="35"/>
                                        </p:tgtEl>
                                        <p:attrNameLst>
                                          <p:attrName>ppt_y</p:attrName>
                                        </p:attrNameLst>
                                      </p:cBhvr>
                                      <p:tavLst>
                                        <p:tav tm="0">
                                          <p:val>
                                            <p:strVal val="#ppt_y"/>
                                          </p:val>
                                        </p:tav>
                                        <p:tav tm="100000">
                                          <p:val>
                                            <p:strVal val="#ppt_y"/>
                                          </p:val>
                                        </p:tav>
                                      </p:tavLst>
                                    </p:anim>
                                  </p:childTnLst>
                                </p:cTn>
                              </p:par>
                              <p:par>
                                <p:cTn id="139" presetID="2" presetClass="exit" presetSubtype="2" fill="hold" grpId="1" nodeType="withEffect">
                                  <p:stCondLst>
                                    <p:cond delay="0"/>
                                  </p:stCondLst>
                                  <p:childTnLst>
                                    <p:anim calcmode="lin" valueType="num">
                                      <p:cBhvr additive="base">
                                        <p:cTn id="140" dur="4500"/>
                                        <p:tgtEl>
                                          <p:spTgt spid="35"/>
                                        </p:tgtEl>
                                        <p:attrNameLst>
                                          <p:attrName>ppt_x</p:attrName>
                                        </p:attrNameLst>
                                      </p:cBhvr>
                                      <p:tavLst>
                                        <p:tav tm="0">
                                          <p:val>
                                            <p:strVal val="ppt_x"/>
                                          </p:val>
                                        </p:tav>
                                        <p:tav tm="100000">
                                          <p:val>
                                            <p:strVal val="1+ppt_w/2"/>
                                          </p:val>
                                        </p:tav>
                                      </p:tavLst>
                                    </p:anim>
                                    <p:anim calcmode="lin" valueType="num">
                                      <p:cBhvr additive="base">
                                        <p:cTn id="141" dur="4500"/>
                                        <p:tgtEl>
                                          <p:spTgt spid="35"/>
                                        </p:tgtEl>
                                        <p:attrNameLst>
                                          <p:attrName>ppt_y</p:attrName>
                                        </p:attrNameLst>
                                      </p:cBhvr>
                                      <p:tavLst>
                                        <p:tav tm="0">
                                          <p:val>
                                            <p:strVal val="ppt_y"/>
                                          </p:val>
                                        </p:tav>
                                        <p:tav tm="100000">
                                          <p:val>
                                            <p:strVal val="ppt_y"/>
                                          </p:val>
                                        </p:tav>
                                      </p:tavLst>
                                    </p:anim>
                                    <p:set>
                                      <p:cBhvr>
                                        <p:cTn id="142" dur="1" fill="hold">
                                          <p:stCondLst>
                                            <p:cond delay="4499"/>
                                          </p:stCondLst>
                                        </p:cTn>
                                        <p:tgtEl>
                                          <p:spTgt spid="35"/>
                                        </p:tgtEl>
                                        <p:attrNameLst>
                                          <p:attrName>style.visibility</p:attrName>
                                        </p:attrNameLst>
                                      </p:cBhvr>
                                      <p:to>
                                        <p:strVal val="hidden"/>
                                      </p:to>
                                    </p:set>
                                  </p:childTnLst>
                                </p:cTn>
                              </p:par>
                              <p:par>
                                <p:cTn id="143" presetID="8" presetClass="emph" presetSubtype="0" fill="hold" grpId="2" nodeType="withEffect">
                                  <p:stCondLst>
                                    <p:cond delay="0"/>
                                  </p:stCondLst>
                                  <p:childTnLst>
                                    <p:animRot by="21600000">
                                      <p:cBhvr>
                                        <p:cTn id="144" dur="4500" fill="hold"/>
                                        <p:tgtEl>
                                          <p:spTgt spid="35"/>
                                        </p:tgtEl>
                                        <p:attrNameLst>
                                          <p:attrName>r</p:attrName>
                                        </p:attrNameLst>
                                      </p:cBhvr>
                                    </p:animRot>
                                  </p:childTnLst>
                                </p:cTn>
                              </p:par>
                              <p:par>
                                <p:cTn id="145" presetID="2" presetClass="entr" presetSubtype="8" fill="hold" grpId="0" nodeType="withEffect">
                                  <p:stCondLst>
                                    <p:cond delay="0"/>
                                  </p:stCondLst>
                                  <p:childTnLst>
                                    <p:set>
                                      <p:cBhvr>
                                        <p:cTn id="146" dur="1" fill="hold">
                                          <p:stCondLst>
                                            <p:cond delay="0"/>
                                          </p:stCondLst>
                                        </p:cTn>
                                        <p:tgtEl>
                                          <p:spTgt spid="36"/>
                                        </p:tgtEl>
                                        <p:attrNameLst>
                                          <p:attrName>style.visibility</p:attrName>
                                        </p:attrNameLst>
                                      </p:cBhvr>
                                      <p:to>
                                        <p:strVal val="visible"/>
                                      </p:to>
                                    </p:set>
                                    <p:anim calcmode="lin" valueType="num">
                                      <p:cBhvr additive="base">
                                        <p:cTn id="147" dur="4500" fill="hold"/>
                                        <p:tgtEl>
                                          <p:spTgt spid="36"/>
                                        </p:tgtEl>
                                        <p:attrNameLst>
                                          <p:attrName>ppt_x</p:attrName>
                                        </p:attrNameLst>
                                      </p:cBhvr>
                                      <p:tavLst>
                                        <p:tav tm="0">
                                          <p:val>
                                            <p:strVal val="0-#ppt_w/2"/>
                                          </p:val>
                                        </p:tav>
                                        <p:tav tm="100000">
                                          <p:val>
                                            <p:strVal val="#ppt_x"/>
                                          </p:val>
                                        </p:tav>
                                      </p:tavLst>
                                    </p:anim>
                                    <p:anim calcmode="lin" valueType="num">
                                      <p:cBhvr additive="base">
                                        <p:cTn id="148" dur="4500" fill="hold"/>
                                        <p:tgtEl>
                                          <p:spTgt spid="36"/>
                                        </p:tgtEl>
                                        <p:attrNameLst>
                                          <p:attrName>ppt_y</p:attrName>
                                        </p:attrNameLst>
                                      </p:cBhvr>
                                      <p:tavLst>
                                        <p:tav tm="0">
                                          <p:val>
                                            <p:strVal val="#ppt_y"/>
                                          </p:val>
                                        </p:tav>
                                        <p:tav tm="100000">
                                          <p:val>
                                            <p:strVal val="#ppt_y"/>
                                          </p:val>
                                        </p:tav>
                                      </p:tavLst>
                                    </p:anim>
                                  </p:childTnLst>
                                </p:cTn>
                              </p:par>
                              <p:par>
                                <p:cTn id="149" presetID="2" presetClass="exit" presetSubtype="2" fill="hold" grpId="1" nodeType="withEffect">
                                  <p:stCondLst>
                                    <p:cond delay="0"/>
                                  </p:stCondLst>
                                  <p:childTnLst>
                                    <p:anim calcmode="lin" valueType="num">
                                      <p:cBhvr additive="base">
                                        <p:cTn id="150" dur="4500"/>
                                        <p:tgtEl>
                                          <p:spTgt spid="36"/>
                                        </p:tgtEl>
                                        <p:attrNameLst>
                                          <p:attrName>ppt_x</p:attrName>
                                        </p:attrNameLst>
                                      </p:cBhvr>
                                      <p:tavLst>
                                        <p:tav tm="0">
                                          <p:val>
                                            <p:strVal val="ppt_x"/>
                                          </p:val>
                                        </p:tav>
                                        <p:tav tm="100000">
                                          <p:val>
                                            <p:strVal val="1+ppt_w/2"/>
                                          </p:val>
                                        </p:tav>
                                      </p:tavLst>
                                    </p:anim>
                                    <p:anim calcmode="lin" valueType="num">
                                      <p:cBhvr additive="base">
                                        <p:cTn id="151" dur="4500"/>
                                        <p:tgtEl>
                                          <p:spTgt spid="36"/>
                                        </p:tgtEl>
                                        <p:attrNameLst>
                                          <p:attrName>ppt_y</p:attrName>
                                        </p:attrNameLst>
                                      </p:cBhvr>
                                      <p:tavLst>
                                        <p:tav tm="0">
                                          <p:val>
                                            <p:strVal val="ppt_y"/>
                                          </p:val>
                                        </p:tav>
                                        <p:tav tm="100000">
                                          <p:val>
                                            <p:strVal val="ppt_y"/>
                                          </p:val>
                                        </p:tav>
                                      </p:tavLst>
                                    </p:anim>
                                    <p:set>
                                      <p:cBhvr>
                                        <p:cTn id="152" dur="1" fill="hold">
                                          <p:stCondLst>
                                            <p:cond delay="4499"/>
                                          </p:stCondLst>
                                        </p:cTn>
                                        <p:tgtEl>
                                          <p:spTgt spid="36"/>
                                        </p:tgtEl>
                                        <p:attrNameLst>
                                          <p:attrName>style.visibility</p:attrName>
                                        </p:attrNameLst>
                                      </p:cBhvr>
                                      <p:to>
                                        <p:strVal val="hidden"/>
                                      </p:to>
                                    </p:set>
                                  </p:childTnLst>
                                </p:cTn>
                              </p:par>
                              <p:par>
                                <p:cTn id="153" presetID="8" presetClass="emph" presetSubtype="0" fill="hold" grpId="2" nodeType="withEffect">
                                  <p:stCondLst>
                                    <p:cond delay="0"/>
                                  </p:stCondLst>
                                  <p:childTnLst>
                                    <p:animRot by="21600000">
                                      <p:cBhvr>
                                        <p:cTn id="154" dur="4500" fill="hold"/>
                                        <p:tgtEl>
                                          <p:spTgt spid="36"/>
                                        </p:tgtEl>
                                        <p:attrNameLst>
                                          <p:attrName>r</p:attrName>
                                        </p:attrNameLst>
                                      </p:cBhvr>
                                    </p:animRot>
                                  </p:childTnLst>
                                </p:cTn>
                              </p:par>
                              <p:par>
                                <p:cTn id="155" presetID="2" presetClass="entr" presetSubtype="8" fill="hold" grpId="0" nodeType="withEffect">
                                  <p:stCondLst>
                                    <p:cond delay="0"/>
                                  </p:stCondLst>
                                  <p:childTnLst>
                                    <p:set>
                                      <p:cBhvr>
                                        <p:cTn id="156" dur="1" fill="hold">
                                          <p:stCondLst>
                                            <p:cond delay="0"/>
                                          </p:stCondLst>
                                        </p:cTn>
                                        <p:tgtEl>
                                          <p:spTgt spid="23"/>
                                        </p:tgtEl>
                                        <p:attrNameLst>
                                          <p:attrName>style.visibility</p:attrName>
                                        </p:attrNameLst>
                                      </p:cBhvr>
                                      <p:to>
                                        <p:strVal val="visible"/>
                                      </p:to>
                                    </p:set>
                                    <p:anim calcmode="lin" valueType="num">
                                      <p:cBhvr additive="base">
                                        <p:cTn id="157" dur="4500" fill="hold"/>
                                        <p:tgtEl>
                                          <p:spTgt spid="23"/>
                                        </p:tgtEl>
                                        <p:attrNameLst>
                                          <p:attrName>ppt_x</p:attrName>
                                        </p:attrNameLst>
                                      </p:cBhvr>
                                      <p:tavLst>
                                        <p:tav tm="0">
                                          <p:val>
                                            <p:strVal val="0-#ppt_w/2"/>
                                          </p:val>
                                        </p:tav>
                                        <p:tav tm="100000">
                                          <p:val>
                                            <p:strVal val="#ppt_x"/>
                                          </p:val>
                                        </p:tav>
                                      </p:tavLst>
                                    </p:anim>
                                    <p:anim calcmode="lin" valueType="num">
                                      <p:cBhvr additive="base">
                                        <p:cTn id="158" dur="4500" fill="hold"/>
                                        <p:tgtEl>
                                          <p:spTgt spid="23"/>
                                        </p:tgtEl>
                                        <p:attrNameLst>
                                          <p:attrName>ppt_y</p:attrName>
                                        </p:attrNameLst>
                                      </p:cBhvr>
                                      <p:tavLst>
                                        <p:tav tm="0">
                                          <p:val>
                                            <p:strVal val="#ppt_y"/>
                                          </p:val>
                                        </p:tav>
                                        <p:tav tm="100000">
                                          <p:val>
                                            <p:strVal val="#ppt_y"/>
                                          </p:val>
                                        </p:tav>
                                      </p:tavLst>
                                    </p:anim>
                                  </p:childTnLst>
                                </p:cTn>
                              </p:par>
                              <p:par>
                                <p:cTn id="159" presetID="2" presetClass="exit" presetSubtype="2" fill="hold" grpId="1" nodeType="withEffect">
                                  <p:stCondLst>
                                    <p:cond delay="0"/>
                                  </p:stCondLst>
                                  <p:childTnLst>
                                    <p:anim calcmode="lin" valueType="num">
                                      <p:cBhvr additive="base">
                                        <p:cTn id="160" dur="4500"/>
                                        <p:tgtEl>
                                          <p:spTgt spid="23"/>
                                        </p:tgtEl>
                                        <p:attrNameLst>
                                          <p:attrName>ppt_x</p:attrName>
                                        </p:attrNameLst>
                                      </p:cBhvr>
                                      <p:tavLst>
                                        <p:tav tm="0">
                                          <p:val>
                                            <p:strVal val="ppt_x"/>
                                          </p:val>
                                        </p:tav>
                                        <p:tav tm="100000">
                                          <p:val>
                                            <p:strVal val="1+ppt_w/2"/>
                                          </p:val>
                                        </p:tav>
                                      </p:tavLst>
                                    </p:anim>
                                    <p:anim calcmode="lin" valueType="num">
                                      <p:cBhvr additive="base">
                                        <p:cTn id="161" dur="4500"/>
                                        <p:tgtEl>
                                          <p:spTgt spid="23"/>
                                        </p:tgtEl>
                                        <p:attrNameLst>
                                          <p:attrName>ppt_y</p:attrName>
                                        </p:attrNameLst>
                                      </p:cBhvr>
                                      <p:tavLst>
                                        <p:tav tm="0">
                                          <p:val>
                                            <p:strVal val="ppt_y"/>
                                          </p:val>
                                        </p:tav>
                                        <p:tav tm="100000">
                                          <p:val>
                                            <p:strVal val="ppt_y"/>
                                          </p:val>
                                        </p:tav>
                                      </p:tavLst>
                                    </p:anim>
                                    <p:set>
                                      <p:cBhvr>
                                        <p:cTn id="162" dur="1" fill="hold">
                                          <p:stCondLst>
                                            <p:cond delay="4499"/>
                                          </p:stCondLst>
                                        </p:cTn>
                                        <p:tgtEl>
                                          <p:spTgt spid="23"/>
                                        </p:tgtEl>
                                        <p:attrNameLst>
                                          <p:attrName>style.visibility</p:attrName>
                                        </p:attrNameLst>
                                      </p:cBhvr>
                                      <p:to>
                                        <p:strVal val="hidden"/>
                                      </p:to>
                                    </p:set>
                                  </p:childTnLst>
                                </p:cTn>
                              </p:par>
                              <p:par>
                                <p:cTn id="163" presetID="8" presetClass="emph" presetSubtype="0" fill="hold" grpId="2" nodeType="withEffect">
                                  <p:stCondLst>
                                    <p:cond delay="0"/>
                                  </p:stCondLst>
                                  <p:childTnLst>
                                    <p:animRot by="21600000">
                                      <p:cBhvr>
                                        <p:cTn id="164" dur="4500" fill="hold"/>
                                        <p:tgtEl>
                                          <p:spTgt spid="23"/>
                                        </p:tgtEl>
                                        <p:attrNameLst>
                                          <p:attrName>r</p:attrName>
                                        </p:attrNameLst>
                                      </p:cBhvr>
                                    </p:animRot>
                                  </p:childTnLst>
                                </p:cTn>
                              </p:par>
                              <p:par>
                                <p:cTn id="165" presetID="2" presetClass="entr" presetSubtype="8" fill="hold" grpId="0" nodeType="withEffect">
                                  <p:stCondLst>
                                    <p:cond delay="0"/>
                                  </p:stCondLst>
                                  <p:childTnLst>
                                    <p:set>
                                      <p:cBhvr>
                                        <p:cTn id="166" dur="1" fill="hold">
                                          <p:stCondLst>
                                            <p:cond delay="0"/>
                                          </p:stCondLst>
                                        </p:cTn>
                                        <p:tgtEl>
                                          <p:spTgt spid="24"/>
                                        </p:tgtEl>
                                        <p:attrNameLst>
                                          <p:attrName>style.visibility</p:attrName>
                                        </p:attrNameLst>
                                      </p:cBhvr>
                                      <p:to>
                                        <p:strVal val="visible"/>
                                      </p:to>
                                    </p:set>
                                    <p:anim calcmode="lin" valueType="num">
                                      <p:cBhvr additive="base">
                                        <p:cTn id="167" dur="4500" fill="hold"/>
                                        <p:tgtEl>
                                          <p:spTgt spid="24"/>
                                        </p:tgtEl>
                                        <p:attrNameLst>
                                          <p:attrName>ppt_x</p:attrName>
                                        </p:attrNameLst>
                                      </p:cBhvr>
                                      <p:tavLst>
                                        <p:tav tm="0">
                                          <p:val>
                                            <p:strVal val="0-#ppt_w/2"/>
                                          </p:val>
                                        </p:tav>
                                        <p:tav tm="100000">
                                          <p:val>
                                            <p:strVal val="#ppt_x"/>
                                          </p:val>
                                        </p:tav>
                                      </p:tavLst>
                                    </p:anim>
                                    <p:anim calcmode="lin" valueType="num">
                                      <p:cBhvr additive="base">
                                        <p:cTn id="168" dur="4500" fill="hold"/>
                                        <p:tgtEl>
                                          <p:spTgt spid="24"/>
                                        </p:tgtEl>
                                        <p:attrNameLst>
                                          <p:attrName>ppt_y</p:attrName>
                                        </p:attrNameLst>
                                      </p:cBhvr>
                                      <p:tavLst>
                                        <p:tav tm="0">
                                          <p:val>
                                            <p:strVal val="#ppt_y"/>
                                          </p:val>
                                        </p:tav>
                                        <p:tav tm="100000">
                                          <p:val>
                                            <p:strVal val="#ppt_y"/>
                                          </p:val>
                                        </p:tav>
                                      </p:tavLst>
                                    </p:anim>
                                  </p:childTnLst>
                                </p:cTn>
                              </p:par>
                              <p:par>
                                <p:cTn id="169" presetID="2" presetClass="exit" presetSubtype="2" fill="hold" grpId="1" nodeType="withEffect">
                                  <p:stCondLst>
                                    <p:cond delay="0"/>
                                  </p:stCondLst>
                                  <p:childTnLst>
                                    <p:anim calcmode="lin" valueType="num">
                                      <p:cBhvr additive="base">
                                        <p:cTn id="170" dur="4500"/>
                                        <p:tgtEl>
                                          <p:spTgt spid="24"/>
                                        </p:tgtEl>
                                        <p:attrNameLst>
                                          <p:attrName>ppt_x</p:attrName>
                                        </p:attrNameLst>
                                      </p:cBhvr>
                                      <p:tavLst>
                                        <p:tav tm="0">
                                          <p:val>
                                            <p:strVal val="ppt_x"/>
                                          </p:val>
                                        </p:tav>
                                        <p:tav tm="100000">
                                          <p:val>
                                            <p:strVal val="1+ppt_w/2"/>
                                          </p:val>
                                        </p:tav>
                                      </p:tavLst>
                                    </p:anim>
                                    <p:anim calcmode="lin" valueType="num">
                                      <p:cBhvr additive="base">
                                        <p:cTn id="171" dur="4500"/>
                                        <p:tgtEl>
                                          <p:spTgt spid="24"/>
                                        </p:tgtEl>
                                        <p:attrNameLst>
                                          <p:attrName>ppt_y</p:attrName>
                                        </p:attrNameLst>
                                      </p:cBhvr>
                                      <p:tavLst>
                                        <p:tav tm="0">
                                          <p:val>
                                            <p:strVal val="ppt_y"/>
                                          </p:val>
                                        </p:tav>
                                        <p:tav tm="100000">
                                          <p:val>
                                            <p:strVal val="ppt_y"/>
                                          </p:val>
                                        </p:tav>
                                      </p:tavLst>
                                    </p:anim>
                                    <p:set>
                                      <p:cBhvr>
                                        <p:cTn id="172" dur="1" fill="hold">
                                          <p:stCondLst>
                                            <p:cond delay="4499"/>
                                          </p:stCondLst>
                                        </p:cTn>
                                        <p:tgtEl>
                                          <p:spTgt spid="24"/>
                                        </p:tgtEl>
                                        <p:attrNameLst>
                                          <p:attrName>style.visibility</p:attrName>
                                        </p:attrNameLst>
                                      </p:cBhvr>
                                      <p:to>
                                        <p:strVal val="hidden"/>
                                      </p:to>
                                    </p:set>
                                  </p:childTnLst>
                                </p:cTn>
                              </p:par>
                              <p:par>
                                <p:cTn id="173" presetID="8" presetClass="emph" presetSubtype="0" fill="hold" grpId="2" nodeType="withEffect">
                                  <p:stCondLst>
                                    <p:cond delay="0"/>
                                  </p:stCondLst>
                                  <p:childTnLst>
                                    <p:animRot by="21600000">
                                      <p:cBhvr>
                                        <p:cTn id="174" dur="4500" fill="hold"/>
                                        <p:tgtEl>
                                          <p:spTgt spid="24"/>
                                        </p:tgtEl>
                                        <p:attrNameLst>
                                          <p:attrName>r</p:attrName>
                                        </p:attrNameLst>
                                      </p:cBhvr>
                                    </p:animRot>
                                  </p:childTnLst>
                                </p:cTn>
                              </p:par>
                              <p:par>
                                <p:cTn id="175" presetID="2" presetClass="entr" presetSubtype="8" fill="hold" grpId="0" nodeType="withEffect">
                                  <p:stCondLst>
                                    <p:cond delay="0"/>
                                  </p:stCondLst>
                                  <p:childTnLst>
                                    <p:set>
                                      <p:cBhvr>
                                        <p:cTn id="176" dur="1" fill="hold">
                                          <p:stCondLst>
                                            <p:cond delay="0"/>
                                          </p:stCondLst>
                                        </p:cTn>
                                        <p:tgtEl>
                                          <p:spTgt spid="25"/>
                                        </p:tgtEl>
                                        <p:attrNameLst>
                                          <p:attrName>style.visibility</p:attrName>
                                        </p:attrNameLst>
                                      </p:cBhvr>
                                      <p:to>
                                        <p:strVal val="visible"/>
                                      </p:to>
                                    </p:set>
                                    <p:anim calcmode="lin" valueType="num">
                                      <p:cBhvr additive="base">
                                        <p:cTn id="177" dur="4500" fill="hold"/>
                                        <p:tgtEl>
                                          <p:spTgt spid="25"/>
                                        </p:tgtEl>
                                        <p:attrNameLst>
                                          <p:attrName>ppt_x</p:attrName>
                                        </p:attrNameLst>
                                      </p:cBhvr>
                                      <p:tavLst>
                                        <p:tav tm="0">
                                          <p:val>
                                            <p:strVal val="0-#ppt_w/2"/>
                                          </p:val>
                                        </p:tav>
                                        <p:tav tm="100000">
                                          <p:val>
                                            <p:strVal val="#ppt_x"/>
                                          </p:val>
                                        </p:tav>
                                      </p:tavLst>
                                    </p:anim>
                                    <p:anim calcmode="lin" valueType="num">
                                      <p:cBhvr additive="base">
                                        <p:cTn id="178" dur="4500" fill="hold"/>
                                        <p:tgtEl>
                                          <p:spTgt spid="25"/>
                                        </p:tgtEl>
                                        <p:attrNameLst>
                                          <p:attrName>ppt_y</p:attrName>
                                        </p:attrNameLst>
                                      </p:cBhvr>
                                      <p:tavLst>
                                        <p:tav tm="0">
                                          <p:val>
                                            <p:strVal val="#ppt_y"/>
                                          </p:val>
                                        </p:tav>
                                        <p:tav tm="100000">
                                          <p:val>
                                            <p:strVal val="#ppt_y"/>
                                          </p:val>
                                        </p:tav>
                                      </p:tavLst>
                                    </p:anim>
                                  </p:childTnLst>
                                </p:cTn>
                              </p:par>
                              <p:par>
                                <p:cTn id="179" presetID="2" presetClass="exit" presetSubtype="2" fill="hold" grpId="1" nodeType="withEffect">
                                  <p:stCondLst>
                                    <p:cond delay="0"/>
                                  </p:stCondLst>
                                  <p:childTnLst>
                                    <p:anim calcmode="lin" valueType="num">
                                      <p:cBhvr additive="base">
                                        <p:cTn id="180" dur="4500"/>
                                        <p:tgtEl>
                                          <p:spTgt spid="25"/>
                                        </p:tgtEl>
                                        <p:attrNameLst>
                                          <p:attrName>ppt_x</p:attrName>
                                        </p:attrNameLst>
                                      </p:cBhvr>
                                      <p:tavLst>
                                        <p:tav tm="0">
                                          <p:val>
                                            <p:strVal val="ppt_x"/>
                                          </p:val>
                                        </p:tav>
                                        <p:tav tm="100000">
                                          <p:val>
                                            <p:strVal val="1+ppt_w/2"/>
                                          </p:val>
                                        </p:tav>
                                      </p:tavLst>
                                    </p:anim>
                                    <p:anim calcmode="lin" valueType="num">
                                      <p:cBhvr additive="base">
                                        <p:cTn id="181" dur="4500"/>
                                        <p:tgtEl>
                                          <p:spTgt spid="25"/>
                                        </p:tgtEl>
                                        <p:attrNameLst>
                                          <p:attrName>ppt_y</p:attrName>
                                        </p:attrNameLst>
                                      </p:cBhvr>
                                      <p:tavLst>
                                        <p:tav tm="0">
                                          <p:val>
                                            <p:strVal val="ppt_y"/>
                                          </p:val>
                                        </p:tav>
                                        <p:tav tm="100000">
                                          <p:val>
                                            <p:strVal val="ppt_y"/>
                                          </p:val>
                                        </p:tav>
                                      </p:tavLst>
                                    </p:anim>
                                    <p:set>
                                      <p:cBhvr>
                                        <p:cTn id="182" dur="1" fill="hold">
                                          <p:stCondLst>
                                            <p:cond delay="4499"/>
                                          </p:stCondLst>
                                        </p:cTn>
                                        <p:tgtEl>
                                          <p:spTgt spid="25"/>
                                        </p:tgtEl>
                                        <p:attrNameLst>
                                          <p:attrName>style.visibility</p:attrName>
                                        </p:attrNameLst>
                                      </p:cBhvr>
                                      <p:to>
                                        <p:strVal val="hidden"/>
                                      </p:to>
                                    </p:set>
                                  </p:childTnLst>
                                </p:cTn>
                              </p:par>
                              <p:par>
                                <p:cTn id="183" presetID="8" presetClass="emph" presetSubtype="0" fill="hold" grpId="2" nodeType="withEffect">
                                  <p:stCondLst>
                                    <p:cond delay="0"/>
                                  </p:stCondLst>
                                  <p:childTnLst>
                                    <p:animRot by="21600000">
                                      <p:cBhvr>
                                        <p:cTn id="184" dur="4500" fill="hold"/>
                                        <p:tgtEl>
                                          <p:spTgt spid="25"/>
                                        </p:tgtEl>
                                        <p:attrNameLst>
                                          <p:attrName>r</p:attrName>
                                        </p:attrNameLst>
                                      </p:cBhvr>
                                    </p:animRot>
                                  </p:childTnLst>
                                </p:cTn>
                              </p:par>
                              <p:par>
                                <p:cTn id="185" presetID="2" presetClass="entr" presetSubtype="8" fill="hold" grpId="0" nodeType="withEffect">
                                  <p:stCondLst>
                                    <p:cond delay="0"/>
                                  </p:stCondLst>
                                  <p:childTnLst>
                                    <p:set>
                                      <p:cBhvr>
                                        <p:cTn id="186" dur="1" fill="hold">
                                          <p:stCondLst>
                                            <p:cond delay="0"/>
                                          </p:stCondLst>
                                        </p:cTn>
                                        <p:tgtEl>
                                          <p:spTgt spid="26"/>
                                        </p:tgtEl>
                                        <p:attrNameLst>
                                          <p:attrName>style.visibility</p:attrName>
                                        </p:attrNameLst>
                                      </p:cBhvr>
                                      <p:to>
                                        <p:strVal val="visible"/>
                                      </p:to>
                                    </p:set>
                                    <p:anim calcmode="lin" valueType="num">
                                      <p:cBhvr additive="base">
                                        <p:cTn id="187" dur="4500" fill="hold"/>
                                        <p:tgtEl>
                                          <p:spTgt spid="26"/>
                                        </p:tgtEl>
                                        <p:attrNameLst>
                                          <p:attrName>ppt_x</p:attrName>
                                        </p:attrNameLst>
                                      </p:cBhvr>
                                      <p:tavLst>
                                        <p:tav tm="0">
                                          <p:val>
                                            <p:strVal val="0-#ppt_w/2"/>
                                          </p:val>
                                        </p:tav>
                                        <p:tav tm="100000">
                                          <p:val>
                                            <p:strVal val="#ppt_x"/>
                                          </p:val>
                                        </p:tav>
                                      </p:tavLst>
                                    </p:anim>
                                    <p:anim calcmode="lin" valueType="num">
                                      <p:cBhvr additive="base">
                                        <p:cTn id="188" dur="4500" fill="hold"/>
                                        <p:tgtEl>
                                          <p:spTgt spid="26"/>
                                        </p:tgtEl>
                                        <p:attrNameLst>
                                          <p:attrName>ppt_y</p:attrName>
                                        </p:attrNameLst>
                                      </p:cBhvr>
                                      <p:tavLst>
                                        <p:tav tm="0">
                                          <p:val>
                                            <p:strVal val="#ppt_y"/>
                                          </p:val>
                                        </p:tav>
                                        <p:tav tm="100000">
                                          <p:val>
                                            <p:strVal val="#ppt_y"/>
                                          </p:val>
                                        </p:tav>
                                      </p:tavLst>
                                    </p:anim>
                                  </p:childTnLst>
                                </p:cTn>
                              </p:par>
                              <p:par>
                                <p:cTn id="189" presetID="2" presetClass="exit" presetSubtype="2" fill="hold" grpId="1" nodeType="withEffect">
                                  <p:stCondLst>
                                    <p:cond delay="0"/>
                                  </p:stCondLst>
                                  <p:childTnLst>
                                    <p:anim calcmode="lin" valueType="num">
                                      <p:cBhvr additive="base">
                                        <p:cTn id="190" dur="4500"/>
                                        <p:tgtEl>
                                          <p:spTgt spid="26"/>
                                        </p:tgtEl>
                                        <p:attrNameLst>
                                          <p:attrName>ppt_x</p:attrName>
                                        </p:attrNameLst>
                                      </p:cBhvr>
                                      <p:tavLst>
                                        <p:tav tm="0">
                                          <p:val>
                                            <p:strVal val="ppt_x"/>
                                          </p:val>
                                        </p:tav>
                                        <p:tav tm="100000">
                                          <p:val>
                                            <p:strVal val="1+ppt_w/2"/>
                                          </p:val>
                                        </p:tav>
                                      </p:tavLst>
                                    </p:anim>
                                    <p:anim calcmode="lin" valueType="num">
                                      <p:cBhvr additive="base">
                                        <p:cTn id="191" dur="4500"/>
                                        <p:tgtEl>
                                          <p:spTgt spid="26"/>
                                        </p:tgtEl>
                                        <p:attrNameLst>
                                          <p:attrName>ppt_y</p:attrName>
                                        </p:attrNameLst>
                                      </p:cBhvr>
                                      <p:tavLst>
                                        <p:tav tm="0">
                                          <p:val>
                                            <p:strVal val="ppt_y"/>
                                          </p:val>
                                        </p:tav>
                                        <p:tav tm="100000">
                                          <p:val>
                                            <p:strVal val="ppt_y"/>
                                          </p:val>
                                        </p:tav>
                                      </p:tavLst>
                                    </p:anim>
                                    <p:set>
                                      <p:cBhvr>
                                        <p:cTn id="192" dur="1" fill="hold">
                                          <p:stCondLst>
                                            <p:cond delay="4499"/>
                                          </p:stCondLst>
                                        </p:cTn>
                                        <p:tgtEl>
                                          <p:spTgt spid="26"/>
                                        </p:tgtEl>
                                        <p:attrNameLst>
                                          <p:attrName>style.visibility</p:attrName>
                                        </p:attrNameLst>
                                      </p:cBhvr>
                                      <p:to>
                                        <p:strVal val="hidden"/>
                                      </p:to>
                                    </p:set>
                                  </p:childTnLst>
                                </p:cTn>
                              </p:par>
                              <p:par>
                                <p:cTn id="193" presetID="8" presetClass="emph" presetSubtype="0" fill="hold" grpId="2" nodeType="withEffect">
                                  <p:stCondLst>
                                    <p:cond delay="0"/>
                                  </p:stCondLst>
                                  <p:childTnLst>
                                    <p:animRot by="21600000">
                                      <p:cBhvr>
                                        <p:cTn id="194" dur="4500" fill="hold"/>
                                        <p:tgtEl>
                                          <p:spTgt spid="26"/>
                                        </p:tgtEl>
                                        <p:attrNameLst>
                                          <p:attrName>r</p:attrName>
                                        </p:attrNameLst>
                                      </p:cBhvr>
                                    </p:animRot>
                                  </p:childTnLst>
                                </p:cTn>
                              </p:par>
                              <p:par>
                                <p:cTn id="195" presetID="2" presetClass="entr" presetSubtype="8" fill="hold" grpId="0" nodeType="with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additive="base">
                                        <p:cTn id="197" dur="4500" fill="hold"/>
                                        <p:tgtEl>
                                          <p:spTgt spid="27"/>
                                        </p:tgtEl>
                                        <p:attrNameLst>
                                          <p:attrName>ppt_x</p:attrName>
                                        </p:attrNameLst>
                                      </p:cBhvr>
                                      <p:tavLst>
                                        <p:tav tm="0">
                                          <p:val>
                                            <p:strVal val="0-#ppt_w/2"/>
                                          </p:val>
                                        </p:tav>
                                        <p:tav tm="100000">
                                          <p:val>
                                            <p:strVal val="#ppt_x"/>
                                          </p:val>
                                        </p:tav>
                                      </p:tavLst>
                                    </p:anim>
                                    <p:anim calcmode="lin" valueType="num">
                                      <p:cBhvr additive="base">
                                        <p:cTn id="198" dur="4500" fill="hold"/>
                                        <p:tgtEl>
                                          <p:spTgt spid="27"/>
                                        </p:tgtEl>
                                        <p:attrNameLst>
                                          <p:attrName>ppt_y</p:attrName>
                                        </p:attrNameLst>
                                      </p:cBhvr>
                                      <p:tavLst>
                                        <p:tav tm="0">
                                          <p:val>
                                            <p:strVal val="#ppt_y"/>
                                          </p:val>
                                        </p:tav>
                                        <p:tav tm="100000">
                                          <p:val>
                                            <p:strVal val="#ppt_y"/>
                                          </p:val>
                                        </p:tav>
                                      </p:tavLst>
                                    </p:anim>
                                  </p:childTnLst>
                                </p:cTn>
                              </p:par>
                              <p:par>
                                <p:cTn id="199" presetID="2" presetClass="exit" presetSubtype="2" fill="hold" grpId="1" nodeType="withEffect">
                                  <p:stCondLst>
                                    <p:cond delay="0"/>
                                  </p:stCondLst>
                                  <p:childTnLst>
                                    <p:anim calcmode="lin" valueType="num">
                                      <p:cBhvr additive="base">
                                        <p:cTn id="200" dur="4500"/>
                                        <p:tgtEl>
                                          <p:spTgt spid="27"/>
                                        </p:tgtEl>
                                        <p:attrNameLst>
                                          <p:attrName>ppt_x</p:attrName>
                                        </p:attrNameLst>
                                      </p:cBhvr>
                                      <p:tavLst>
                                        <p:tav tm="0">
                                          <p:val>
                                            <p:strVal val="ppt_x"/>
                                          </p:val>
                                        </p:tav>
                                        <p:tav tm="100000">
                                          <p:val>
                                            <p:strVal val="1+ppt_w/2"/>
                                          </p:val>
                                        </p:tav>
                                      </p:tavLst>
                                    </p:anim>
                                    <p:anim calcmode="lin" valueType="num">
                                      <p:cBhvr additive="base">
                                        <p:cTn id="201" dur="4500"/>
                                        <p:tgtEl>
                                          <p:spTgt spid="27"/>
                                        </p:tgtEl>
                                        <p:attrNameLst>
                                          <p:attrName>ppt_y</p:attrName>
                                        </p:attrNameLst>
                                      </p:cBhvr>
                                      <p:tavLst>
                                        <p:tav tm="0">
                                          <p:val>
                                            <p:strVal val="ppt_y"/>
                                          </p:val>
                                        </p:tav>
                                        <p:tav tm="100000">
                                          <p:val>
                                            <p:strVal val="ppt_y"/>
                                          </p:val>
                                        </p:tav>
                                      </p:tavLst>
                                    </p:anim>
                                    <p:set>
                                      <p:cBhvr>
                                        <p:cTn id="202" dur="1" fill="hold">
                                          <p:stCondLst>
                                            <p:cond delay="4499"/>
                                          </p:stCondLst>
                                        </p:cTn>
                                        <p:tgtEl>
                                          <p:spTgt spid="27"/>
                                        </p:tgtEl>
                                        <p:attrNameLst>
                                          <p:attrName>style.visibility</p:attrName>
                                        </p:attrNameLst>
                                      </p:cBhvr>
                                      <p:to>
                                        <p:strVal val="hidden"/>
                                      </p:to>
                                    </p:set>
                                  </p:childTnLst>
                                </p:cTn>
                              </p:par>
                              <p:par>
                                <p:cTn id="203" presetID="8" presetClass="emph" presetSubtype="0" fill="hold" grpId="2" nodeType="withEffect">
                                  <p:stCondLst>
                                    <p:cond delay="0"/>
                                  </p:stCondLst>
                                  <p:childTnLst>
                                    <p:animRot by="21600000">
                                      <p:cBhvr>
                                        <p:cTn id="204" dur="4500" fill="hold"/>
                                        <p:tgtEl>
                                          <p:spTgt spid="27"/>
                                        </p:tgtEl>
                                        <p:attrNameLst>
                                          <p:attrName>r</p:attrName>
                                        </p:attrNameLst>
                                      </p:cBhvr>
                                    </p:animRot>
                                  </p:childTnLst>
                                </p:cTn>
                              </p:par>
                              <p:par>
                                <p:cTn id="205" presetID="2" presetClass="entr" presetSubtype="8" fill="hold" grpId="0" nodeType="withEffect">
                                  <p:stCondLst>
                                    <p:cond delay="0"/>
                                  </p:stCondLst>
                                  <p:childTnLst>
                                    <p:set>
                                      <p:cBhvr>
                                        <p:cTn id="206" dur="1" fill="hold">
                                          <p:stCondLst>
                                            <p:cond delay="0"/>
                                          </p:stCondLst>
                                        </p:cTn>
                                        <p:tgtEl>
                                          <p:spTgt spid="28"/>
                                        </p:tgtEl>
                                        <p:attrNameLst>
                                          <p:attrName>style.visibility</p:attrName>
                                        </p:attrNameLst>
                                      </p:cBhvr>
                                      <p:to>
                                        <p:strVal val="visible"/>
                                      </p:to>
                                    </p:set>
                                    <p:anim calcmode="lin" valueType="num">
                                      <p:cBhvr additive="base">
                                        <p:cTn id="207" dur="4500" fill="hold"/>
                                        <p:tgtEl>
                                          <p:spTgt spid="28"/>
                                        </p:tgtEl>
                                        <p:attrNameLst>
                                          <p:attrName>ppt_x</p:attrName>
                                        </p:attrNameLst>
                                      </p:cBhvr>
                                      <p:tavLst>
                                        <p:tav tm="0">
                                          <p:val>
                                            <p:strVal val="0-#ppt_w/2"/>
                                          </p:val>
                                        </p:tav>
                                        <p:tav tm="100000">
                                          <p:val>
                                            <p:strVal val="#ppt_x"/>
                                          </p:val>
                                        </p:tav>
                                      </p:tavLst>
                                    </p:anim>
                                    <p:anim calcmode="lin" valueType="num">
                                      <p:cBhvr additive="base">
                                        <p:cTn id="208" dur="4500" fill="hold"/>
                                        <p:tgtEl>
                                          <p:spTgt spid="28"/>
                                        </p:tgtEl>
                                        <p:attrNameLst>
                                          <p:attrName>ppt_y</p:attrName>
                                        </p:attrNameLst>
                                      </p:cBhvr>
                                      <p:tavLst>
                                        <p:tav tm="0">
                                          <p:val>
                                            <p:strVal val="#ppt_y"/>
                                          </p:val>
                                        </p:tav>
                                        <p:tav tm="100000">
                                          <p:val>
                                            <p:strVal val="#ppt_y"/>
                                          </p:val>
                                        </p:tav>
                                      </p:tavLst>
                                    </p:anim>
                                  </p:childTnLst>
                                </p:cTn>
                              </p:par>
                              <p:par>
                                <p:cTn id="209" presetID="2" presetClass="exit" presetSubtype="2" fill="hold" grpId="1" nodeType="withEffect">
                                  <p:stCondLst>
                                    <p:cond delay="0"/>
                                  </p:stCondLst>
                                  <p:childTnLst>
                                    <p:anim calcmode="lin" valueType="num">
                                      <p:cBhvr additive="base">
                                        <p:cTn id="210" dur="4500"/>
                                        <p:tgtEl>
                                          <p:spTgt spid="28"/>
                                        </p:tgtEl>
                                        <p:attrNameLst>
                                          <p:attrName>ppt_x</p:attrName>
                                        </p:attrNameLst>
                                      </p:cBhvr>
                                      <p:tavLst>
                                        <p:tav tm="0">
                                          <p:val>
                                            <p:strVal val="ppt_x"/>
                                          </p:val>
                                        </p:tav>
                                        <p:tav tm="100000">
                                          <p:val>
                                            <p:strVal val="1+ppt_w/2"/>
                                          </p:val>
                                        </p:tav>
                                      </p:tavLst>
                                    </p:anim>
                                    <p:anim calcmode="lin" valueType="num">
                                      <p:cBhvr additive="base">
                                        <p:cTn id="211" dur="4500"/>
                                        <p:tgtEl>
                                          <p:spTgt spid="28"/>
                                        </p:tgtEl>
                                        <p:attrNameLst>
                                          <p:attrName>ppt_y</p:attrName>
                                        </p:attrNameLst>
                                      </p:cBhvr>
                                      <p:tavLst>
                                        <p:tav tm="0">
                                          <p:val>
                                            <p:strVal val="ppt_y"/>
                                          </p:val>
                                        </p:tav>
                                        <p:tav tm="100000">
                                          <p:val>
                                            <p:strVal val="ppt_y"/>
                                          </p:val>
                                        </p:tav>
                                      </p:tavLst>
                                    </p:anim>
                                    <p:set>
                                      <p:cBhvr>
                                        <p:cTn id="212" dur="1" fill="hold">
                                          <p:stCondLst>
                                            <p:cond delay="4499"/>
                                          </p:stCondLst>
                                        </p:cTn>
                                        <p:tgtEl>
                                          <p:spTgt spid="28"/>
                                        </p:tgtEl>
                                        <p:attrNameLst>
                                          <p:attrName>style.visibility</p:attrName>
                                        </p:attrNameLst>
                                      </p:cBhvr>
                                      <p:to>
                                        <p:strVal val="hidden"/>
                                      </p:to>
                                    </p:set>
                                  </p:childTnLst>
                                </p:cTn>
                              </p:par>
                              <p:par>
                                <p:cTn id="213" presetID="8" presetClass="emph" presetSubtype="0" fill="hold" grpId="2" nodeType="withEffect">
                                  <p:stCondLst>
                                    <p:cond delay="0"/>
                                  </p:stCondLst>
                                  <p:childTnLst>
                                    <p:animRot by="21600000">
                                      <p:cBhvr>
                                        <p:cTn id="214" dur="4500" fill="hold"/>
                                        <p:tgtEl>
                                          <p:spTgt spid="28"/>
                                        </p:tgtEl>
                                        <p:attrNameLst>
                                          <p:attrName>r</p:attrName>
                                        </p:attrNameLst>
                                      </p:cBhvr>
                                    </p:animRot>
                                  </p:childTnLst>
                                </p:cTn>
                              </p:par>
                              <p:par>
                                <p:cTn id="215" presetID="2" presetClass="entr" presetSubtype="8" fill="hold" grpId="0" nodeType="withEffect">
                                  <p:stCondLst>
                                    <p:cond delay="0"/>
                                  </p:stCondLst>
                                  <p:childTnLst>
                                    <p:set>
                                      <p:cBhvr>
                                        <p:cTn id="216" dur="1" fill="hold">
                                          <p:stCondLst>
                                            <p:cond delay="0"/>
                                          </p:stCondLst>
                                        </p:cTn>
                                        <p:tgtEl>
                                          <p:spTgt spid="29"/>
                                        </p:tgtEl>
                                        <p:attrNameLst>
                                          <p:attrName>style.visibility</p:attrName>
                                        </p:attrNameLst>
                                      </p:cBhvr>
                                      <p:to>
                                        <p:strVal val="visible"/>
                                      </p:to>
                                    </p:set>
                                    <p:anim calcmode="lin" valueType="num">
                                      <p:cBhvr additive="base">
                                        <p:cTn id="217" dur="4500" fill="hold"/>
                                        <p:tgtEl>
                                          <p:spTgt spid="29"/>
                                        </p:tgtEl>
                                        <p:attrNameLst>
                                          <p:attrName>ppt_x</p:attrName>
                                        </p:attrNameLst>
                                      </p:cBhvr>
                                      <p:tavLst>
                                        <p:tav tm="0">
                                          <p:val>
                                            <p:strVal val="0-#ppt_w/2"/>
                                          </p:val>
                                        </p:tav>
                                        <p:tav tm="100000">
                                          <p:val>
                                            <p:strVal val="#ppt_x"/>
                                          </p:val>
                                        </p:tav>
                                      </p:tavLst>
                                    </p:anim>
                                    <p:anim calcmode="lin" valueType="num">
                                      <p:cBhvr additive="base">
                                        <p:cTn id="218" dur="4500" fill="hold"/>
                                        <p:tgtEl>
                                          <p:spTgt spid="29"/>
                                        </p:tgtEl>
                                        <p:attrNameLst>
                                          <p:attrName>ppt_y</p:attrName>
                                        </p:attrNameLst>
                                      </p:cBhvr>
                                      <p:tavLst>
                                        <p:tav tm="0">
                                          <p:val>
                                            <p:strVal val="#ppt_y"/>
                                          </p:val>
                                        </p:tav>
                                        <p:tav tm="100000">
                                          <p:val>
                                            <p:strVal val="#ppt_y"/>
                                          </p:val>
                                        </p:tav>
                                      </p:tavLst>
                                    </p:anim>
                                  </p:childTnLst>
                                </p:cTn>
                              </p:par>
                              <p:par>
                                <p:cTn id="219" presetID="2" presetClass="exit" presetSubtype="2" fill="hold" grpId="1" nodeType="withEffect">
                                  <p:stCondLst>
                                    <p:cond delay="0"/>
                                  </p:stCondLst>
                                  <p:childTnLst>
                                    <p:anim calcmode="lin" valueType="num">
                                      <p:cBhvr additive="base">
                                        <p:cTn id="220" dur="4500"/>
                                        <p:tgtEl>
                                          <p:spTgt spid="29"/>
                                        </p:tgtEl>
                                        <p:attrNameLst>
                                          <p:attrName>ppt_x</p:attrName>
                                        </p:attrNameLst>
                                      </p:cBhvr>
                                      <p:tavLst>
                                        <p:tav tm="0">
                                          <p:val>
                                            <p:strVal val="ppt_x"/>
                                          </p:val>
                                        </p:tav>
                                        <p:tav tm="100000">
                                          <p:val>
                                            <p:strVal val="1+ppt_w/2"/>
                                          </p:val>
                                        </p:tav>
                                      </p:tavLst>
                                    </p:anim>
                                    <p:anim calcmode="lin" valueType="num">
                                      <p:cBhvr additive="base">
                                        <p:cTn id="221" dur="4500"/>
                                        <p:tgtEl>
                                          <p:spTgt spid="29"/>
                                        </p:tgtEl>
                                        <p:attrNameLst>
                                          <p:attrName>ppt_y</p:attrName>
                                        </p:attrNameLst>
                                      </p:cBhvr>
                                      <p:tavLst>
                                        <p:tav tm="0">
                                          <p:val>
                                            <p:strVal val="ppt_y"/>
                                          </p:val>
                                        </p:tav>
                                        <p:tav tm="100000">
                                          <p:val>
                                            <p:strVal val="ppt_y"/>
                                          </p:val>
                                        </p:tav>
                                      </p:tavLst>
                                    </p:anim>
                                    <p:set>
                                      <p:cBhvr>
                                        <p:cTn id="222" dur="1" fill="hold">
                                          <p:stCondLst>
                                            <p:cond delay="4499"/>
                                          </p:stCondLst>
                                        </p:cTn>
                                        <p:tgtEl>
                                          <p:spTgt spid="29"/>
                                        </p:tgtEl>
                                        <p:attrNameLst>
                                          <p:attrName>style.visibility</p:attrName>
                                        </p:attrNameLst>
                                      </p:cBhvr>
                                      <p:to>
                                        <p:strVal val="hidden"/>
                                      </p:to>
                                    </p:set>
                                  </p:childTnLst>
                                </p:cTn>
                              </p:par>
                              <p:par>
                                <p:cTn id="223" presetID="8" presetClass="emph" presetSubtype="0" fill="hold" grpId="2" nodeType="withEffect">
                                  <p:stCondLst>
                                    <p:cond delay="0"/>
                                  </p:stCondLst>
                                  <p:childTnLst>
                                    <p:animRot by="21600000">
                                      <p:cBhvr>
                                        <p:cTn id="224" dur="4500" fill="hold"/>
                                        <p:tgtEl>
                                          <p:spTgt spid="29"/>
                                        </p:tgtEl>
                                        <p:attrNameLst>
                                          <p:attrName>r</p:attrName>
                                        </p:attrNameLst>
                                      </p:cBhvr>
                                    </p:animRot>
                                  </p:childTnLst>
                                </p:cTn>
                              </p:par>
                              <p:par>
                                <p:cTn id="225" presetID="2" presetClass="entr" presetSubtype="8" fill="hold" grpId="0" nodeType="withEffect">
                                  <p:stCondLst>
                                    <p:cond delay="0"/>
                                  </p:stCondLst>
                                  <p:childTnLst>
                                    <p:set>
                                      <p:cBhvr>
                                        <p:cTn id="226" dur="1" fill="hold">
                                          <p:stCondLst>
                                            <p:cond delay="0"/>
                                          </p:stCondLst>
                                        </p:cTn>
                                        <p:tgtEl>
                                          <p:spTgt spid="16"/>
                                        </p:tgtEl>
                                        <p:attrNameLst>
                                          <p:attrName>style.visibility</p:attrName>
                                        </p:attrNameLst>
                                      </p:cBhvr>
                                      <p:to>
                                        <p:strVal val="visible"/>
                                      </p:to>
                                    </p:set>
                                    <p:anim calcmode="lin" valueType="num">
                                      <p:cBhvr additive="base">
                                        <p:cTn id="227" dur="4500" fill="hold"/>
                                        <p:tgtEl>
                                          <p:spTgt spid="16"/>
                                        </p:tgtEl>
                                        <p:attrNameLst>
                                          <p:attrName>ppt_x</p:attrName>
                                        </p:attrNameLst>
                                      </p:cBhvr>
                                      <p:tavLst>
                                        <p:tav tm="0">
                                          <p:val>
                                            <p:strVal val="0-#ppt_w/2"/>
                                          </p:val>
                                        </p:tav>
                                        <p:tav tm="100000">
                                          <p:val>
                                            <p:strVal val="#ppt_x"/>
                                          </p:val>
                                        </p:tav>
                                      </p:tavLst>
                                    </p:anim>
                                    <p:anim calcmode="lin" valueType="num">
                                      <p:cBhvr additive="base">
                                        <p:cTn id="228" dur="4500" fill="hold"/>
                                        <p:tgtEl>
                                          <p:spTgt spid="16"/>
                                        </p:tgtEl>
                                        <p:attrNameLst>
                                          <p:attrName>ppt_y</p:attrName>
                                        </p:attrNameLst>
                                      </p:cBhvr>
                                      <p:tavLst>
                                        <p:tav tm="0">
                                          <p:val>
                                            <p:strVal val="#ppt_y"/>
                                          </p:val>
                                        </p:tav>
                                        <p:tav tm="100000">
                                          <p:val>
                                            <p:strVal val="#ppt_y"/>
                                          </p:val>
                                        </p:tav>
                                      </p:tavLst>
                                    </p:anim>
                                  </p:childTnLst>
                                </p:cTn>
                              </p:par>
                              <p:par>
                                <p:cTn id="229" presetID="2" presetClass="exit" presetSubtype="2" fill="hold" grpId="1" nodeType="withEffect">
                                  <p:stCondLst>
                                    <p:cond delay="0"/>
                                  </p:stCondLst>
                                  <p:childTnLst>
                                    <p:anim calcmode="lin" valueType="num">
                                      <p:cBhvr additive="base">
                                        <p:cTn id="230" dur="4500"/>
                                        <p:tgtEl>
                                          <p:spTgt spid="16"/>
                                        </p:tgtEl>
                                        <p:attrNameLst>
                                          <p:attrName>ppt_x</p:attrName>
                                        </p:attrNameLst>
                                      </p:cBhvr>
                                      <p:tavLst>
                                        <p:tav tm="0">
                                          <p:val>
                                            <p:strVal val="ppt_x"/>
                                          </p:val>
                                        </p:tav>
                                        <p:tav tm="100000">
                                          <p:val>
                                            <p:strVal val="1+ppt_w/2"/>
                                          </p:val>
                                        </p:tav>
                                      </p:tavLst>
                                    </p:anim>
                                    <p:anim calcmode="lin" valueType="num">
                                      <p:cBhvr additive="base">
                                        <p:cTn id="231" dur="4500"/>
                                        <p:tgtEl>
                                          <p:spTgt spid="16"/>
                                        </p:tgtEl>
                                        <p:attrNameLst>
                                          <p:attrName>ppt_y</p:attrName>
                                        </p:attrNameLst>
                                      </p:cBhvr>
                                      <p:tavLst>
                                        <p:tav tm="0">
                                          <p:val>
                                            <p:strVal val="ppt_y"/>
                                          </p:val>
                                        </p:tav>
                                        <p:tav tm="100000">
                                          <p:val>
                                            <p:strVal val="ppt_y"/>
                                          </p:val>
                                        </p:tav>
                                      </p:tavLst>
                                    </p:anim>
                                    <p:set>
                                      <p:cBhvr>
                                        <p:cTn id="232" dur="1" fill="hold">
                                          <p:stCondLst>
                                            <p:cond delay="4499"/>
                                          </p:stCondLst>
                                        </p:cTn>
                                        <p:tgtEl>
                                          <p:spTgt spid="16"/>
                                        </p:tgtEl>
                                        <p:attrNameLst>
                                          <p:attrName>style.visibility</p:attrName>
                                        </p:attrNameLst>
                                      </p:cBhvr>
                                      <p:to>
                                        <p:strVal val="hidden"/>
                                      </p:to>
                                    </p:set>
                                  </p:childTnLst>
                                </p:cTn>
                              </p:par>
                              <p:par>
                                <p:cTn id="233" presetID="8" presetClass="emph" presetSubtype="0" fill="hold" grpId="2" nodeType="withEffect">
                                  <p:stCondLst>
                                    <p:cond delay="0"/>
                                  </p:stCondLst>
                                  <p:childTnLst>
                                    <p:animRot by="21600000">
                                      <p:cBhvr>
                                        <p:cTn id="234" dur="4500" fill="hold"/>
                                        <p:tgtEl>
                                          <p:spTgt spid="16"/>
                                        </p:tgtEl>
                                        <p:attrNameLst>
                                          <p:attrName>r</p:attrName>
                                        </p:attrNameLst>
                                      </p:cBhvr>
                                    </p:animRot>
                                  </p:childTnLst>
                                </p:cTn>
                              </p:par>
                              <p:par>
                                <p:cTn id="235" presetID="2" presetClass="entr" presetSubtype="8" fill="hold" grpId="0" nodeType="withEffect">
                                  <p:stCondLst>
                                    <p:cond delay="0"/>
                                  </p:stCondLst>
                                  <p:childTnLst>
                                    <p:set>
                                      <p:cBhvr>
                                        <p:cTn id="236" dur="1" fill="hold">
                                          <p:stCondLst>
                                            <p:cond delay="0"/>
                                          </p:stCondLst>
                                        </p:cTn>
                                        <p:tgtEl>
                                          <p:spTgt spid="17"/>
                                        </p:tgtEl>
                                        <p:attrNameLst>
                                          <p:attrName>style.visibility</p:attrName>
                                        </p:attrNameLst>
                                      </p:cBhvr>
                                      <p:to>
                                        <p:strVal val="visible"/>
                                      </p:to>
                                    </p:set>
                                    <p:anim calcmode="lin" valueType="num">
                                      <p:cBhvr additive="base">
                                        <p:cTn id="237" dur="4500" fill="hold"/>
                                        <p:tgtEl>
                                          <p:spTgt spid="17"/>
                                        </p:tgtEl>
                                        <p:attrNameLst>
                                          <p:attrName>ppt_x</p:attrName>
                                        </p:attrNameLst>
                                      </p:cBhvr>
                                      <p:tavLst>
                                        <p:tav tm="0">
                                          <p:val>
                                            <p:strVal val="0-#ppt_w/2"/>
                                          </p:val>
                                        </p:tav>
                                        <p:tav tm="100000">
                                          <p:val>
                                            <p:strVal val="#ppt_x"/>
                                          </p:val>
                                        </p:tav>
                                      </p:tavLst>
                                    </p:anim>
                                    <p:anim calcmode="lin" valueType="num">
                                      <p:cBhvr additive="base">
                                        <p:cTn id="238" dur="4500" fill="hold"/>
                                        <p:tgtEl>
                                          <p:spTgt spid="17"/>
                                        </p:tgtEl>
                                        <p:attrNameLst>
                                          <p:attrName>ppt_y</p:attrName>
                                        </p:attrNameLst>
                                      </p:cBhvr>
                                      <p:tavLst>
                                        <p:tav tm="0">
                                          <p:val>
                                            <p:strVal val="#ppt_y"/>
                                          </p:val>
                                        </p:tav>
                                        <p:tav tm="100000">
                                          <p:val>
                                            <p:strVal val="#ppt_y"/>
                                          </p:val>
                                        </p:tav>
                                      </p:tavLst>
                                    </p:anim>
                                  </p:childTnLst>
                                </p:cTn>
                              </p:par>
                              <p:par>
                                <p:cTn id="239" presetID="2" presetClass="exit" presetSubtype="2" fill="hold" grpId="1" nodeType="withEffect">
                                  <p:stCondLst>
                                    <p:cond delay="0"/>
                                  </p:stCondLst>
                                  <p:childTnLst>
                                    <p:anim calcmode="lin" valueType="num">
                                      <p:cBhvr additive="base">
                                        <p:cTn id="240" dur="4500"/>
                                        <p:tgtEl>
                                          <p:spTgt spid="17"/>
                                        </p:tgtEl>
                                        <p:attrNameLst>
                                          <p:attrName>ppt_x</p:attrName>
                                        </p:attrNameLst>
                                      </p:cBhvr>
                                      <p:tavLst>
                                        <p:tav tm="0">
                                          <p:val>
                                            <p:strVal val="ppt_x"/>
                                          </p:val>
                                        </p:tav>
                                        <p:tav tm="100000">
                                          <p:val>
                                            <p:strVal val="1+ppt_w/2"/>
                                          </p:val>
                                        </p:tav>
                                      </p:tavLst>
                                    </p:anim>
                                    <p:anim calcmode="lin" valueType="num">
                                      <p:cBhvr additive="base">
                                        <p:cTn id="241" dur="4500"/>
                                        <p:tgtEl>
                                          <p:spTgt spid="17"/>
                                        </p:tgtEl>
                                        <p:attrNameLst>
                                          <p:attrName>ppt_y</p:attrName>
                                        </p:attrNameLst>
                                      </p:cBhvr>
                                      <p:tavLst>
                                        <p:tav tm="0">
                                          <p:val>
                                            <p:strVal val="ppt_y"/>
                                          </p:val>
                                        </p:tav>
                                        <p:tav tm="100000">
                                          <p:val>
                                            <p:strVal val="ppt_y"/>
                                          </p:val>
                                        </p:tav>
                                      </p:tavLst>
                                    </p:anim>
                                    <p:set>
                                      <p:cBhvr>
                                        <p:cTn id="242" dur="1" fill="hold">
                                          <p:stCondLst>
                                            <p:cond delay="4499"/>
                                          </p:stCondLst>
                                        </p:cTn>
                                        <p:tgtEl>
                                          <p:spTgt spid="17"/>
                                        </p:tgtEl>
                                        <p:attrNameLst>
                                          <p:attrName>style.visibility</p:attrName>
                                        </p:attrNameLst>
                                      </p:cBhvr>
                                      <p:to>
                                        <p:strVal val="hidden"/>
                                      </p:to>
                                    </p:set>
                                  </p:childTnLst>
                                </p:cTn>
                              </p:par>
                              <p:par>
                                <p:cTn id="243" presetID="8" presetClass="emph" presetSubtype="0" fill="hold" grpId="2" nodeType="withEffect">
                                  <p:stCondLst>
                                    <p:cond delay="0"/>
                                  </p:stCondLst>
                                  <p:childTnLst>
                                    <p:animRot by="21600000">
                                      <p:cBhvr>
                                        <p:cTn id="244" dur="4500" fill="hold"/>
                                        <p:tgtEl>
                                          <p:spTgt spid="17"/>
                                        </p:tgtEl>
                                        <p:attrNameLst>
                                          <p:attrName>r</p:attrName>
                                        </p:attrNameLst>
                                      </p:cBhvr>
                                    </p:animRot>
                                  </p:childTnLst>
                                </p:cTn>
                              </p:par>
                              <p:par>
                                <p:cTn id="245" presetID="2" presetClass="entr" presetSubtype="8" fill="hold" grpId="0" nodeType="withEffect">
                                  <p:stCondLst>
                                    <p:cond delay="0"/>
                                  </p:stCondLst>
                                  <p:childTnLst>
                                    <p:set>
                                      <p:cBhvr>
                                        <p:cTn id="246" dur="1" fill="hold">
                                          <p:stCondLst>
                                            <p:cond delay="0"/>
                                          </p:stCondLst>
                                        </p:cTn>
                                        <p:tgtEl>
                                          <p:spTgt spid="18"/>
                                        </p:tgtEl>
                                        <p:attrNameLst>
                                          <p:attrName>style.visibility</p:attrName>
                                        </p:attrNameLst>
                                      </p:cBhvr>
                                      <p:to>
                                        <p:strVal val="visible"/>
                                      </p:to>
                                    </p:set>
                                    <p:anim calcmode="lin" valueType="num">
                                      <p:cBhvr additive="base">
                                        <p:cTn id="247" dur="4500" fill="hold"/>
                                        <p:tgtEl>
                                          <p:spTgt spid="18"/>
                                        </p:tgtEl>
                                        <p:attrNameLst>
                                          <p:attrName>ppt_x</p:attrName>
                                        </p:attrNameLst>
                                      </p:cBhvr>
                                      <p:tavLst>
                                        <p:tav tm="0">
                                          <p:val>
                                            <p:strVal val="0-#ppt_w/2"/>
                                          </p:val>
                                        </p:tav>
                                        <p:tav tm="100000">
                                          <p:val>
                                            <p:strVal val="#ppt_x"/>
                                          </p:val>
                                        </p:tav>
                                      </p:tavLst>
                                    </p:anim>
                                    <p:anim calcmode="lin" valueType="num">
                                      <p:cBhvr additive="base">
                                        <p:cTn id="248" dur="4500" fill="hold"/>
                                        <p:tgtEl>
                                          <p:spTgt spid="18"/>
                                        </p:tgtEl>
                                        <p:attrNameLst>
                                          <p:attrName>ppt_y</p:attrName>
                                        </p:attrNameLst>
                                      </p:cBhvr>
                                      <p:tavLst>
                                        <p:tav tm="0">
                                          <p:val>
                                            <p:strVal val="#ppt_y"/>
                                          </p:val>
                                        </p:tav>
                                        <p:tav tm="100000">
                                          <p:val>
                                            <p:strVal val="#ppt_y"/>
                                          </p:val>
                                        </p:tav>
                                      </p:tavLst>
                                    </p:anim>
                                  </p:childTnLst>
                                </p:cTn>
                              </p:par>
                              <p:par>
                                <p:cTn id="249" presetID="2" presetClass="exit" presetSubtype="2" fill="hold" grpId="1" nodeType="withEffect">
                                  <p:stCondLst>
                                    <p:cond delay="0"/>
                                  </p:stCondLst>
                                  <p:childTnLst>
                                    <p:anim calcmode="lin" valueType="num">
                                      <p:cBhvr additive="base">
                                        <p:cTn id="250" dur="4500"/>
                                        <p:tgtEl>
                                          <p:spTgt spid="18"/>
                                        </p:tgtEl>
                                        <p:attrNameLst>
                                          <p:attrName>ppt_x</p:attrName>
                                        </p:attrNameLst>
                                      </p:cBhvr>
                                      <p:tavLst>
                                        <p:tav tm="0">
                                          <p:val>
                                            <p:strVal val="ppt_x"/>
                                          </p:val>
                                        </p:tav>
                                        <p:tav tm="100000">
                                          <p:val>
                                            <p:strVal val="1+ppt_w/2"/>
                                          </p:val>
                                        </p:tav>
                                      </p:tavLst>
                                    </p:anim>
                                    <p:anim calcmode="lin" valueType="num">
                                      <p:cBhvr additive="base">
                                        <p:cTn id="251" dur="4500"/>
                                        <p:tgtEl>
                                          <p:spTgt spid="18"/>
                                        </p:tgtEl>
                                        <p:attrNameLst>
                                          <p:attrName>ppt_y</p:attrName>
                                        </p:attrNameLst>
                                      </p:cBhvr>
                                      <p:tavLst>
                                        <p:tav tm="0">
                                          <p:val>
                                            <p:strVal val="ppt_y"/>
                                          </p:val>
                                        </p:tav>
                                        <p:tav tm="100000">
                                          <p:val>
                                            <p:strVal val="ppt_y"/>
                                          </p:val>
                                        </p:tav>
                                      </p:tavLst>
                                    </p:anim>
                                    <p:set>
                                      <p:cBhvr>
                                        <p:cTn id="252" dur="1" fill="hold">
                                          <p:stCondLst>
                                            <p:cond delay="4499"/>
                                          </p:stCondLst>
                                        </p:cTn>
                                        <p:tgtEl>
                                          <p:spTgt spid="18"/>
                                        </p:tgtEl>
                                        <p:attrNameLst>
                                          <p:attrName>style.visibility</p:attrName>
                                        </p:attrNameLst>
                                      </p:cBhvr>
                                      <p:to>
                                        <p:strVal val="hidden"/>
                                      </p:to>
                                    </p:set>
                                  </p:childTnLst>
                                </p:cTn>
                              </p:par>
                              <p:par>
                                <p:cTn id="253" presetID="8" presetClass="emph" presetSubtype="0" fill="hold" grpId="2" nodeType="withEffect">
                                  <p:stCondLst>
                                    <p:cond delay="0"/>
                                  </p:stCondLst>
                                  <p:childTnLst>
                                    <p:animRot by="21600000">
                                      <p:cBhvr>
                                        <p:cTn id="254" dur="4500" fill="hold"/>
                                        <p:tgtEl>
                                          <p:spTgt spid="18"/>
                                        </p:tgtEl>
                                        <p:attrNameLst>
                                          <p:attrName>r</p:attrName>
                                        </p:attrNameLst>
                                      </p:cBhvr>
                                    </p:animRot>
                                  </p:childTnLst>
                                </p:cTn>
                              </p:par>
                              <p:par>
                                <p:cTn id="255" presetID="2" presetClass="entr" presetSubtype="8" fill="hold" grpId="0" nodeType="withEffect">
                                  <p:stCondLst>
                                    <p:cond delay="0"/>
                                  </p:stCondLst>
                                  <p:childTnLst>
                                    <p:set>
                                      <p:cBhvr>
                                        <p:cTn id="256" dur="1" fill="hold">
                                          <p:stCondLst>
                                            <p:cond delay="0"/>
                                          </p:stCondLst>
                                        </p:cTn>
                                        <p:tgtEl>
                                          <p:spTgt spid="19"/>
                                        </p:tgtEl>
                                        <p:attrNameLst>
                                          <p:attrName>style.visibility</p:attrName>
                                        </p:attrNameLst>
                                      </p:cBhvr>
                                      <p:to>
                                        <p:strVal val="visible"/>
                                      </p:to>
                                    </p:set>
                                    <p:anim calcmode="lin" valueType="num">
                                      <p:cBhvr additive="base">
                                        <p:cTn id="257" dur="4500" fill="hold"/>
                                        <p:tgtEl>
                                          <p:spTgt spid="19"/>
                                        </p:tgtEl>
                                        <p:attrNameLst>
                                          <p:attrName>ppt_x</p:attrName>
                                        </p:attrNameLst>
                                      </p:cBhvr>
                                      <p:tavLst>
                                        <p:tav tm="0">
                                          <p:val>
                                            <p:strVal val="0-#ppt_w/2"/>
                                          </p:val>
                                        </p:tav>
                                        <p:tav tm="100000">
                                          <p:val>
                                            <p:strVal val="#ppt_x"/>
                                          </p:val>
                                        </p:tav>
                                      </p:tavLst>
                                    </p:anim>
                                    <p:anim calcmode="lin" valueType="num">
                                      <p:cBhvr additive="base">
                                        <p:cTn id="258" dur="4500" fill="hold"/>
                                        <p:tgtEl>
                                          <p:spTgt spid="19"/>
                                        </p:tgtEl>
                                        <p:attrNameLst>
                                          <p:attrName>ppt_y</p:attrName>
                                        </p:attrNameLst>
                                      </p:cBhvr>
                                      <p:tavLst>
                                        <p:tav tm="0">
                                          <p:val>
                                            <p:strVal val="#ppt_y"/>
                                          </p:val>
                                        </p:tav>
                                        <p:tav tm="100000">
                                          <p:val>
                                            <p:strVal val="#ppt_y"/>
                                          </p:val>
                                        </p:tav>
                                      </p:tavLst>
                                    </p:anim>
                                  </p:childTnLst>
                                </p:cTn>
                              </p:par>
                              <p:par>
                                <p:cTn id="259" presetID="2" presetClass="exit" presetSubtype="2" fill="hold" grpId="1" nodeType="withEffect">
                                  <p:stCondLst>
                                    <p:cond delay="0"/>
                                  </p:stCondLst>
                                  <p:childTnLst>
                                    <p:anim calcmode="lin" valueType="num">
                                      <p:cBhvr additive="base">
                                        <p:cTn id="260" dur="4500"/>
                                        <p:tgtEl>
                                          <p:spTgt spid="19"/>
                                        </p:tgtEl>
                                        <p:attrNameLst>
                                          <p:attrName>ppt_x</p:attrName>
                                        </p:attrNameLst>
                                      </p:cBhvr>
                                      <p:tavLst>
                                        <p:tav tm="0">
                                          <p:val>
                                            <p:strVal val="ppt_x"/>
                                          </p:val>
                                        </p:tav>
                                        <p:tav tm="100000">
                                          <p:val>
                                            <p:strVal val="1+ppt_w/2"/>
                                          </p:val>
                                        </p:tav>
                                      </p:tavLst>
                                    </p:anim>
                                    <p:anim calcmode="lin" valueType="num">
                                      <p:cBhvr additive="base">
                                        <p:cTn id="261" dur="4500"/>
                                        <p:tgtEl>
                                          <p:spTgt spid="19"/>
                                        </p:tgtEl>
                                        <p:attrNameLst>
                                          <p:attrName>ppt_y</p:attrName>
                                        </p:attrNameLst>
                                      </p:cBhvr>
                                      <p:tavLst>
                                        <p:tav tm="0">
                                          <p:val>
                                            <p:strVal val="ppt_y"/>
                                          </p:val>
                                        </p:tav>
                                        <p:tav tm="100000">
                                          <p:val>
                                            <p:strVal val="ppt_y"/>
                                          </p:val>
                                        </p:tav>
                                      </p:tavLst>
                                    </p:anim>
                                    <p:set>
                                      <p:cBhvr>
                                        <p:cTn id="262" dur="1" fill="hold">
                                          <p:stCondLst>
                                            <p:cond delay="4499"/>
                                          </p:stCondLst>
                                        </p:cTn>
                                        <p:tgtEl>
                                          <p:spTgt spid="19"/>
                                        </p:tgtEl>
                                        <p:attrNameLst>
                                          <p:attrName>style.visibility</p:attrName>
                                        </p:attrNameLst>
                                      </p:cBhvr>
                                      <p:to>
                                        <p:strVal val="hidden"/>
                                      </p:to>
                                    </p:set>
                                  </p:childTnLst>
                                </p:cTn>
                              </p:par>
                              <p:par>
                                <p:cTn id="263" presetID="8" presetClass="emph" presetSubtype="0" fill="hold" grpId="2" nodeType="withEffect">
                                  <p:stCondLst>
                                    <p:cond delay="0"/>
                                  </p:stCondLst>
                                  <p:childTnLst>
                                    <p:animRot by="21600000">
                                      <p:cBhvr>
                                        <p:cTn id="264" dur="4500" fill="hold"/>
                                        <p:tgtEl>
                                          <p:spTgt spid="19"/>
                                        </p:tgtEl>
                                        <p:attrNameLst>
                                          <p:attrName>r</p:attrName>
                                        </p:attrNameLst>
                                      </p:cBhvr>
                                    </p:animRot>
                                  </p:childTnLst>
                                </p:cTn>
                              </p:par>
                              <p:par>
                                <p:cTn id="265" presetID="2" presetClass="entr" presetSubtype="8" fill="hold" grpId="0" nodeType="withEffect">
                                  <p:stCondLst>
                                    <p:cond delay="0"/>
                                  </p:stCondLst>
                                  <p:childTnLst>
                                    <p:set>
                                      <p:cBhvr>
                                        <p:cTn id="266" dur="1" fill="hold">
                                          <p:stCondLst>
                                            <p:cond delay="0"/>
                                          </p:stCondLst>
                                        </p:cTn>
                                        <p:tgtEl>
                                          <p:spTgt spid="20"/>
                                        </p:tgtEl>
                                        <p:attrNameLst>
                                          <p:attrName>style.visibility</p:attrName>
                                        </p:attrNameLst>
                                      </p:cBhvr>
                                      <p:to>
                                        <p:strVal val="visible"/>
                                      </p:to>
                                    </p:set>
                                    <p:anim calcmode="lin" valueType="num">
                                      <p:cBhvr additive="base">
                                        <p:cTn id="267" dur="4500" fill="hold"/>
                                        <p:tgtEl>
                                          <p:spTgt spid="20"/>
                                        </p:tgtEl>
                                        <p:attrNameLst>
                                          <p:attrName>ppt_x</p:attrName>
                                        </p:attrNameLst>
                                      </p:cBhvr>
                                      <p:tavLst>
                                        <p:tav tm="0">
                                          <p:val>
                                            <p:strVal val="0-#ppt_w/2"/>
                                          </p:val>
                                        </p:tav>
                                        <p:tav tm="100000">
                                          <p:val>
                                            <p:strVal val="#ppt_x"/>
                                          </p:val>
                                        </p:tav>
                                      </p:tavLst>
                                    </p:anim>
                                    <p:anim calcmode="lin" valueType="num">
                                      <p:cBhvr additive="base">
                                        <p:cTn id="268" dur="4500" fill="hold"/>
                                        <p:tgtEl>
                                          <p:spTgt spid="20"/>
                                        </p:tgtEl>
                                        <p:attrNameLst>
                                          <p:attrName>ppt_y</p:attrName>
                                        </p:attrNameLst>
                                      </p:cBhvr>
                                      <p:tavLst>
                                        <p:tav tm="0">
                                          <p:val>
                                            <p:strVal val="#ppt_y"/>
                                          </p:val>
                                        </p:tav>
                                        <p:tav tm="100000">
                                          <p:val>
                                            <p:strVal val="#ppt_y"/>
                                          </p:val>
                                        </p:tav>
                                      </p:tavLst>
                                    </p:anim>
                                  </p:childTnLst>
                                </p:cTn>
                              </p:par>
                              <p:par>
                                <p:cTn id="269" presetID="2" presetClass="exit" presetSubtype="2" fill="hold" grpId="1" nodeType="withEffect">
                                  <p:stCondLst>
                                    <p:cond delay="0"/>
                                  </p:stCondLst>
                                  <p:childTnLst>
                                    <p:anim calcmode="lin" valueType="num">
                                      <p:cBhvr additive="base">
                                        <p:cTn id="270" dur="4500"/>
                                        <p:tgtEl>
                                          <p:spTgt spid="20"/>
                                        </p:tgtEl>
                                        <p:attrNameLst>
                                          <p:attrName>ppt_x</p:attrName>
                                        </p:attrNameLst>
                                      </p:cBhvr>
                                      <p:tavLst>
                                        <p:tav tm="0">
                                          <p:val>
                                            <p:strVal val="ppt_x"/>
                                          </p:val>
                                        </p:tav>
                                        <p:tav tm="100000">
                                          <p:val>
                                            <p:strVal val="1+ppt_w/2"/>
                                          </p:val>
                                        </p:tav>
                                      </p:tavLst>
                                    </p:anim>
                                    <p:anim calcmode="lin" valueType="num">
                                      <p:cBhvr additive="base">
                                        <p:cTn id="271" dur="4500"/>
                                        <p:tgtEl>
                                          <p:spTgt spid="20"/>
                                        </p:tgtEl>
                                        <p:attrNameLst>
                                          <p:attrName>ppt_y</p:attrName>
                                        </p:attrNameLst>
                                      </p:cBhvr>
                                      <p:tavLst>
                                        <p:tav tm="0">
                                          <p:val>
                                            <p:strVal val="ppt_y"/>
                                          </p:val>
                                        </p:tav>
                                        <p:tav tm="100000">
                                          <p:val>
                                            <p:strVal val="ppt_y"/>
                                          </p:val>
                                        </p:tav>
                                      </p:tavLst>
                                    </p:anim>
                                    <p:set>
                                      <p:cBhvr>
                                        <p:cTn id="272" dur="1" fill="hold">
                                          <p:stCondLst>
                                            <p:cond delay="4499"/>
                                          </p:stCondLst>
                                        </p:cTn>
                                        <p:tgtEl>
                                          <p:spTgt spid="20"/>
                                        </p:tgtEl>
                                        <p:attrNameLst>
                                          <p:attrName>style.visibility</p:attrName>
                                        </p:attrNameLst>
                                      </p:cBhvr>
                                      <p:to>
                                        <p:strVal val="hidden"/>
                                      </p:to>
                                    </p:set>
                                  </p:childTnLst>
                                </p:cTn>
                              </p:par>
                              <p:par>
                                <p:cTn id="273" presetID="8" presetClass="emph" presetSubtype="0" fill="hold" grpId="2" nodeType="withEffect">
                                  <p:stCondLst>
                                    <p:cond delay="0"/>
                                  </p:stCondLst>
                                  <p:childTnLst>
                                    <p:animRot by="21600000">
                                      <p:cBhvr>
                                        <p:cTn id="274" dur="4500" fill="hold"/>
                                        <p:tgtEl>
                                          <p:spTgt spid="20"/>
                                        </p:tgtEl>
                                        <p:attrNameLst>
                                          <p:attrName>r</p:attrName>
                                        </p:attrNameLst>
                                      </p:cBhvr>
                                    </p:animRot>
                                  </p:childTnLst>
                                </p:cTn>
                              </p:par>
                              <p:par>
                                <p:cTn id="275" presetID="2" presetClass="entr" presetSubtype="8" fill="hold" grpId="0" nodeType="withEffect">
                                  <p:stCondLst>
                                    <p:cond delay="0"/>
                                  </p:stCondLst>
                                  <p:childTnLst>
                                    <p:set>
                                      <p:cBhvr>
                                        <p:cTn id="276" dur="1" fill="hold">
                                          <p:stCondLst>
                                            <p:cond delay="0"/>
                                          </p:stCondLst>
                                        </p:cTn>
                                        <p:tgtEl>
                                          <p:spTgt spid="21"/>
                                        </p:tgtEl>
                                        <p:attrNameLst>
                                          <p:attrName>style.visibility</p:attrName>
                                        </p:attrNameLst>
                                      </p:cBhvr>
                                      <p:to>
                                        <p:strVal val="visible"/>
                                      </p:to>
                                    </p:set>
                                    <p:anim calcmode="lin" valueType="num">
                                      <p:cBhvr additive="base">
                                        <p:cTn id="277" dur="4500" fill="hold"/>
                                        <p:tgtEl>
                                          <p:spTgt spid="21"/>
                                        </p:tgtEl>
                                        <p:attrNameLst>
                                          <p:attrName>ppt_x</p:attrName>
                                        </p:attrNameLst>
                                      </p:cBhvr>
                                      <p:tavLst>
                                        <p:tav tm="0">
                                          <p:val>
                                            <p:strVal val="0-#ppt_w/2"/>
                                          </p:val>
                                        </p:tav>
                                        <p:tav tm="100000">
                                          <p:val>
                                            <p:strVal val="#ppt_x"/>
                                          </p:val>
                                        </p:tav>
                                      </p:tavLst>
                                    </p:anim>
                                    <p:anim calcmode="lin" valueType="num">
                                      <p:cBhvr additive="base">
                                        <p:cTn id="278" dur="4500" fill="hold"/>
                                        <p:tgtEl>
                                          <p:spTgt spid="21"/>
                                        </p:tgtEl>
                                        <p:attrNameLst>
                                          <p:attrName>ppt_y</p:attrName>
                                        </p:attrNameLst>
                                      </p:cBhvr>
                                      <p:tavLst>
                                        <p:tav tm="0">
                                          <p:val>
                                            <p:strVal val="#ppt_y"/>
                                          </p:val>
                                        </p:tav>
                                        <p:tav tm="100000">
                                          <p:val>
                                            <p:strVal val="#ppt_y"/>
                                          </p:val>
                                        </p:tav>
                                      </p:tavLst>
                                    </p:anim>
                                  </p:childTnLst>
                                </p:cTn>
                              </p:par>
                              <p:par>
                                <p:cTn id="279" presetID="2" presetClass="exit" presetSubtype="2" fill="hold" grpId="1" nodeType="withEffect">
                                  <p:stCondLst>
                                    <p:cond delay="0"/>
                                  </p:stCondLst>
                                  <p:childTnLst>
                                    <p:anim calcmode="lin" valueType="num">
                                      <p:cBhvr additive="base">
                                        <p:cTn id="280" dur="4500"/>
                                        <p:tgtEl>
                                          <p:spTgt spid="21"/>
                                        </p:tgtEl>
                                        <p:attrNameLst>
                                          <p:attrName>ppt_x</p:attrName>
                                        </p:attrNameLst>
                                      </p:cBhvr>
                                      <p:tavLst>
                                        <p:tav tm="0">
                                          <p:val>
                                            <p:strVal val="ppt_x"/>
                                          </p:val>
                                        </p:tav>
                                        <p:tav tm="100000">
                                          <p:val>
                                            <p:strVal val="1+ppt_w/2"/>
                                          </p:val>
                                        </p:tav>
                                      </p:tavLst>
                                    </p:anim>
                                    <p:anim calcmode="lin" valueType="num">
                                      <p:cBhvr additive="base">
                                        <p:cTn id="281" dur="4500"/>
                                        <p:tgtEl>
                                          <p:spTgt spid="21"/>
                                        </p:tgtEl>
                                        <p:attrNameLst>
                                          <p:attrName>ppt_y</p:attrName>
                                        </p:attrNameLst>
                                      </p:cBhvr>
                                      <p:tavLst>
                                        <p:tav tm="0">
                                          <p:val>
                                            <p:strVal val="ppt_y"/>
                                          </p:val>
                                        </p:tav>
                                        <p:tav tm="100000">
                                          <p:val>
                                            <p:strVal val="ppt_y"/>
                                          </p:val>
                                        </p:tav>
                                      </p:tavLst>
                                    </p:anim>
                                    <p:set>
                                      <p:cBhvr>
                                        <p:cTn id="282" dur="1" fill="hold">
                                          <p:stCondLst>
                                            <p:cond delay="4499"/>
                                          </p:stCondLst>
                                        </p:cTn>
                                        <p:tgtEl>
                                          <p:spTgt spid="21"/>
                                        </p:tgtEl>
                                        <p:attrNameLst>
                                          <p:attrName>style.visibility</p:attrName>
                                        </p:attrNameLst>
                                      </p:cBhvr>
                                      <p:to>
                                        <p:strVal val="hidden"/>
                                      </p:to>
                                    </p:set>
                                  </p:childTnLst>
                                </p:cTn>
                              </p:par>
                              <p:par>
                                <p:cTn id="283" presetID="8" presetClass="emph" presetSubtype="0" fill="hold" grpId="2" nodeType="withEffect">
                                  <p:stCondLst>
                                    <p:cond delay="0"/>
                                  </p:stCondLst>
                                  <p:childTnLst>
                                    <p:animRot by="21600000">
                                      <p:cBhvr>
                                        <p:cTn id="284" dur="4500" fill="hold"/>
                                        <p:tgtEl>
                                          <p:spTgt spid="21"/>
                                        </p:tgtEl>
                                        <p:attrNameLst>
                                          <p:attrName>r</p:attrName>
                                        </p:attrNameLst>
                                      </p:cBhvr>
                                    </p:animRot>
                                  </p:childTnLst>
                                </p:cTn>
                              </p:par>
                              <p:par>
                                <p:cTn id="285" presetID="2" presetClass="entr" presetSubtype="8" fill="hold" grpId="0" nodeType="withEffect">
                                  <p:stCondLst>
                                    <p:cond delay="0"/>
                                  </p:stCondLst>
                                  <p:childTnLst>
                                    <p:set>
                                      <p:cBhvr>
                                        <p:cTn id="286" dur="1" fill="hold">
                                          <p:stCondLst>
                                            <p:cond delay="0"/>
                                          </p:stCondLst>
                                        </p:cTn>
                                        <p:tgtEl>
                                          <p:spTgt spid="22"/>
                                        </p:tgtEl>
                                        <p:attrNameLst>
                                          <p:attrName>style.visibility</p:attrName>
                                        </p:attrNameLst>
                                      </p:cBhvr>
                                      <p:to>
                                        <p:strVal val="visible"/>
                                      </p:to>
                                    </p:set>
                                    <p:anim calcmode="lin" valueType="num">
                                      <p:cBhvr additive="base">
                                        <p:cTn id="287" dur="4500" fill="hold"/>
                                        <p:tgtEl>
                                          <p:spTgt spid="22"/>
                                        </p:tgtEl>
                                        <p:attrNameLst>
                                          <p:attrName>ppt_x</p:attrName>
                                        </p:attrNameLst>
                                      </p:cBhvr>
                                      <p:tavLst>
                                        <p:tav tm="0">
                                          <p:val>
                                            <p:strVal val="0-#ppt_w/2"/>
                                          </p:val>
                                        </p:tav>
                                        <p:tav tm="100000">
                                          <p:val>
                                            <p:strVal val="#ppt_x"/>
                                          </p:val>
                                        </p:tav>
                                      </p:tavLst>
                                    </p:anim>
                                    <p:anim calcmode="lin" valueType="num">
                                      <p:cBhvr additive="base">
                                        <p:cTn id="288" dur="4500" fill="hold"/>
                                        <p:tgtEl>
                                          <p:spTgt spid="22"/>
                                        </p:tgtEl>
                                        <p:attrNameLst>
                                          <p:attrName>ppt_y</p:attrName>
                                        </p:attrNameLst>
                                      </p:cBhvr>
                                      <p:tavLst>
                                        <p:tav tm="0">
                                          <p:val>
                                            <p:strVal val="#ppt_y"/>
                                          </p:val>
                                        </p:tav>
                                        <p:tav tm="100000">
                                          <p:val>
                                            <p:strVal val="#ppt_y"/>
                                          </p:val>
                                        </p:tav>
                                      </p:tavLst>
                                    </p:anim>
                                  </p:childTnLst>
                                </p:cTn>
                              </p:par>
                              <p:par>
                                <p:cTn id="289" presetID="2" presetClass="exit" presetSubtype="2" fill="hold" grpId="1" nodeType="withEffect">
                                  <p:stCondLst>
                                    <p:cond delay="0"/>
                                  </p:stCondLst>
                                  <p:childTnLst>
                                    <p:anim calcmode="lin" valueType="num">
                                      <p:cBhvr additive="base">
                                        <p:cTn id="290" dur="4500"/>
                                        <p:tgtEl>
                                          <p:spTgt spid="22"/>
                                        </p:tgtEl>
                                        <p:attrNameLst>
                                          <p:attrName>ppt_x</p:attrName>
                                        </p:attrNameLst>
                                      </p:cBhvr>
                                      <p:tavLst>
                                        <p:tav tm="0">
                                          <p:val>
                                            <p:strVal val="ppt_x"/>
                                          </p:val>
                                        </p:tav>
                                        <p:tav tm="100000">
                                          <p:val>
                                            <p:strVal val="1+ppt_w/2"/>
                                          </p:val>
                                        </p:tav>
                                      </p:tavLst>
                                    </p:anim>
                                    <p:anim calcmode="lin" valueType="num">
                                      <p:cBhvr additive="base">
                                        <p:cTn id="291" dur="4500"/>
                                        <p:tgtEl>
                                          <p:spTgt spid="22"/>
                                        </p:tgtEl>
                                        <p:attrNameLst>
                                          <p:attrName>ppt_y</p:attrName>
                                        </p:attrNameLst>
                                      </p:cBhvr>
                                      <p:tavLst>
                                        <p:tav tm="0">
                                          <p:val>
                                            <p:strVal val="ppt_y"/>
                                          </p:val>
                                        </p:tav>
                                        <p:tav tm="100000">
                                          <p:val>
                                            <p:strVal val="ppt_y"/>
                                          </p:val>
                                        </p:tav>
                                      </p:tavLst>
                                    </p:anim>
                                    <p:set>
                                      <p:cBhvr>
                                        <p:cTn id="292" dur="1" fill="hold">
                                          <p:stCondLst>
                                            <p:cond delay="4499"/>
                                          </p:stCondLst>
                                        </p:cTn>
                                        <p:tgtEl>
                                          <p:spTgt spid="22"/>
                                        </p:tgtEl>
                                        <p:attrNameLst>
                                          <p:attrName>style.visibility</p:attrName>
                                        </p:attrNameLst>
                                      </p:cBhvr>
                                      <p:to>
                                        <p:strVal val="hidden"/>
                                      </p:to>
                                    </p:set>
                                  </p:childTnLst>
                                </p:cTn>
                              </p:par>
                              <p:par>
                                <p:cTn id="293" presetID="8" presetClass="emph" presetSubtype="0" fill="hold" grpId="2" nodeType="withEffect">
                                  <p:stCondLst>
                                    <p:cond delay="0"/>
                                  </p:stCondLst>
                                  <p:childTnLst>
                                    <p:animRot by="21600000">
                                      <p:cBhvr>
                                        <p:cTn id="294" dur="4500" fill="hold"/>
                                        <p:tgtEl>
                                          <p:spTgt spid="22"/>
                                        </p:tgtEl>
                                        <p:attrNameLst>
                                          <p:attrName>r</p:attrName>
                                        </p:attrNameLst>
                                      </p:cBhvr>
                                    </p:animRot>
                                  </p:childTnLst>
                                </p:cTn>
                              </p:par>
                              <p:par>
                                <p:cTn id="295" presetID="2" presetClass="entr" presetSubtype="8" fill="hold" grpId="0" nodeType="withEffect">
                                  <p:stCondLst>
                                    <p:cond delay="0"/>
                                  </p:stCondLst>
                                  <p:childTnLst>
                                    <p:set>
                                      <p:cBhvr>
                                        <p:cTn id="296" dur="1" fill="hold">
                                          <p:stCondLst>
                                            <p:cond delay="0"/>
                                          </p:stCondLst>
                                        </p:cTn>
                                        <p:tgtEl>
                                          <p:spTgt spid="9"/>
                                        </p:tgtEl>
                                        <p:attrNameLst>
                                          <p:attrName>style.visibility</p:attrName>
                                        </p:attrNameLst>
                                      </p:cBhvr>
                                      <p:to>
                                        <p:strVal val="visible"/>
                                      </p:to>
                                    </p:set>
                                    <p:anim calcmode="lin" valueType="num">
                                      <p:cBhvr additive="base">
                                        <p:cTn id="297" dur="4500" fill="hold"/>
                                        <p:tgtEl>
                                          <p:spTgt spid="9"/>
                                        </p:tgtEl>
                                        <p:attrNameLst>
                                          <p:attrName>ppt_x</p:attrName>
                                        </p:attrNameLst>
                                      </p:cBhvr>
                                      <p:tavLst>
                                        <p:tav tm="0">
                                          <p:val>
                                            <p:strVal val="0-#ppt_w/2"/>
                                          </p:val>
                                        </p:tav>
                                        <p:tav tm="100000">
                                          <p:val>
                                            <p:strVal val="#ppt_x"/>
                                          </p:val>
                                        </p:tav>
                                      </p:tavLst>
                                    </p:anim>
                                    <p:anim calcmode="lin" valueType="num">
                                      <p:cBhvr additive="base">
                                        <p:cTn id="298" dur="4500" fill="hold"/>
                                        <p:tgtEl>
                                          <p:spTgt spid="9"/>
                                        </p:tgtEl>
                                        <p:attrNameLst>
                                          <p:attrName>ppt_y</p:attrName>
                                        </p:attrNameLst>
                                      </p:cBhvr>
                                      <p:tavLst>
                                        <p:tav tm="0">
                                          <p:val>
                                            <p:strVal val="#ppt_y"/>
                                          </p:val>
                                        </p:tav>
                                        <p:tav tm="100000">
                                          <p:val>
                                            <p:strVal val="#ppt_y"/>
                                          </p:val>
                                        </p:tav>
                                      </p:tavLst>
                                    </p:anim>
                                  </p:childTnLst>
                                </p:cTn>
                              </p:par>
                              <p:par>
                                <p:cTn id="299" presetID="2" presetClass="exit" presetSubtype="2" fill="hold" grpId="1" nodeType="withEffect">
                                  <p:stCondLst>
                                    <p:cond delay="0"/>
                                  </p:stCondLst>
                                  <p:childTnLst>
                                    <p:anim calcmode="lin" valueType="num">
                                      <p:cBhvr additive="base">
                                        <p:cTn id="300" dur="4500"/>
                                        <p:tgtEl>
                                          <p:spTgt spid="9"/>
                                        </p:tgtEl>
                                        <p:attrNameLst>
                                          <p:attrName>ppt_x</p:attrName>
                                        </p:attrNameLst>
                                      </p:cBhvr>
                                      <p:tavLst>
                                        <p:tav tm="0">
                                          <p:val>
                                            <p:strVal val="ppt_x"/>
                                          </p:val>
                                        </p:tav>
                                        <p:tav tm="100000">
                                          <p:val>
                                            <p:strVal val="1+ppt_w/2"/>
                                          </p:val>
                                        </p:tav>
                                      </p:tavLst>
                                    </p:anim>
                                    <p:anim calcmode="lin" valueType="num">
                                      <p:cBhvr additive="base">
                                        <p:cTn id="301" dur="4500"/>
                                        <p:tgtEl>
                                          <p:spTgt spid="9"/>
                                        </p:tgtEl>
                                        <p:attrNameLst>
                                          <p:attrName>ppt_y</p:attrName>
                                        </p:attrNameLst>
                                      </p:cBhvr>
                                      <p:tavLst>
                                        <p:tav tm="0">
                                          <p:val>
                                            <p:strVal val="ppt_y"/>
                                          </p:val>
                                        </p:tav>
                                        <p:tav tm="100000">
                                          <p:val>
                                            <p:strVal val="ppt_y"/>
                                          </p:val>
                                        </p:tav>
                                      </p:tavLst>
                                    </p:anim>
                                    <p:set>
                                      <p:cBhvr>
                                        <p:cTn id="302" dur="1" fill="hold">
                                          <p:stCondLst>
                                            <p:cond delay="4499"/>
                                          </p:stCondLst>
                                        </p:cTn>
                                        <p:tgtEl>
                                          <p:spTgt spid="9"/>
                                        </p:tgtEl>
                                        <p:attrNameLst>
                                          <p:attrName>style.visibility</p:attrName>
                                        </p:attrNameLst>
                                      </p:cBhvr>
                                      <p:to>
                                        <p:strVal val="hidden"/>
                                      </p:to>
                                    </p:set>
                                  </p:childTnLst>
                                </p:cTn>
                              </p:par>
                              <p:par>
                                <p:cTn id="303" presetID="8" presetClass="emph" presetSubtype="0" fill="hold" grpId="2" nodeType="withEffect">
                                  <p:stCondLst>
                                    <p:cond delay="0"/>
                                  </p:stCondLst>
                                  <p:childTnLst>
                                    <p:animRot by="21600000">
                                      <p:cBhvr>
                                        <p:cTn id="304" dur="4500" fill="hold"/>
                                        <p:tgtEl>
                                          <p:spTgt spid="9"/>
                                        </p:tgtEl>
                                        <p:attrNameLst>
                                          <p:attrName>r</p:attrName>
                                        </p:attrNameLst>
                                      </p:cBhvr>
                                    </p:animRot>
                                  </p:childTnLst>
                                </p:cTn>
                              </p:par>
                              <p:par>
                                <p:cTn id="305" presetID="2" presetClass="entr" presetSubtype="8" fill="hold" grpId="0" nodeType="withEffect">
                                  <p:stCondLst>
                                    <p:cond delay="0"/>
                                  </p:stCondLst>
                                  <p:childTnLst>
                                    <p:set>
                                      <p:cBhvr>
                                        <p:cTn id="306" dur="1" fill="hold">
                                          <p:stCondLst>
                                            <p:cond delay="0"/>
                                          </p:stCondLst>
                                        </p:cTn>
                                        <p:tgtEl>
                                          <p:spTgt spid="10"/>
                                        </p:tgtEl>
                                        <p:attrNameLst>
                                          <p:attrName>style.visibility</p:attrName>
                                        </p:attrNameLst>
                                      </p:cBhvr>
                                      <p:to>
                                        <p:strVal val="visible"/>
                                      </p:to>
                                    </p:set>
                                    <p:anim calcmode="lin" valueType="num">
                                      <p:cBhvr additive="base">
                                        <p:cTn id="307" dur="4500" fill="hold"/>
                                        <p:tgtEl>
                                          <p:spTgt spid="10"/>
                                        </p:tgtEl>
                                        <p:attrNameLst>
                                          <p:attrName>ppt_x</p:attrName>
                                        </p:attrNameLst>
                                      </p:cBhvr>
                                      <p:tavLst>
                                        <p:tav tm="0">
                                          <p:val>
                                            <p:strVal val="0-#ppt_w/2"/>
                                          </p:val>
                                        </p:tav>
                                        <p:tav tm="100000">
                                          <p:val>
                                            <p:strVal val="#ppt_x"/>
                                          </p:val>
                                        </p:tav>
                                      </p:tavLst>
                                    </p:anim>
                                    <p:anim calcmode="lin" valueType="num">
                                      <p:cBhvr additive="base">
                                        <p:cTn id="308" dur="4500" fill="hold"/>
                                        <p:tgtEl>
                                          <p:spTgt spid="10"/>
                                        </p:tgtEl>
                                        <p:attrNameLst>
                                          <p:attrName>ppt_y</p:attrName>
                                        </p:attrNameLst>
                                      </p:cBhvr>
                                      <p:tavLst>
                                        <p:tav tm="0">
                                          <p:val>
                                            <p:strVal val="#ppt_y"/>
                                          </p:val>
                                        </p:tav>
                                        <p:tav tm="100000">
                                          <p:val>
                                            <p:strVal val="#ppt_y"/>
                                          </p:val>
                                        </p:tav>
                                      </p:tavLst>
                                    </p:anim>
                                  </p:childTnLst>
                                </p:cTn>
                              </p:par>
                              <p:par>
                                <p:cTn id="309" presetID="2" presetClass="exit" presetSubtype="2" fill="hold" grpId="1" nodeType="withEffect">
                                  <p:stCondLst>
                                    <p:cond delay="0"/>
                                  </p:stCondLst>
                                  <p:childTnLst>
                                    <p:anim calcmode="lin" valueType="num">
                                      <p:cBhvr additive="base">
                                        <p:cTn id="310" dur="4500"/>
                                        <p:tgtEl>
                                          <p:spTgt spid="10"/>
                                        </p:tgtEl>
                                        <p:attrNameLst>
                                          <p:attrName>ppt_x</p:attrName>
                                        </p:attrNameLst>
                                      </p:cBhvr>
                                      <p:tavLst>
                                        <p:tav tm="0">
                                          <p:val>
                                            <p:strVal val="ppt_x"/>
                                          </p:val>
                                        </p:tav>
                                        <p:tav tm="100000">
                                          <p:val>
                                            <p:strVal val="1+ppt_w/2"/>
                                          </p:val>
                                        </p:tav>
                                      </p:tavLst>
                                    </p:anim>
                                    <p:anim calcmode="lin" valueType="num">
                                      <p:cBhvr additive="base">
                                        <p:cTn id="311" dur="4500"/>
                                        <p:tgtEl>
                                          <p:spTgt spid="10"/>
                                        </p:tgtEl>
                                        <p:attrNameLst>
                                          <p:attrName>ppt_y</p:attrName>
                                        </p:attrNameLst>
                                      </p:cBhvr>
                                      <p:tavLst>
                                        <p:tav tm="0">
                                          <p:val>
                                            <p:strVal val="ppt_y"/>
                                          </p:val>
                                        </p:tav>
                                        <p:tav tm="100000">
                                          <p:val>
                                            <p:strVal val="ppt_y"/>
                                          </p:val>
                                        </p:tav>
                                      </p:tavLst>
                                    </p:anim>
                                    <p:set>
                                      <p:cBhvr>
                                        <p:cTn id="312" dur="1" fill="hold">
                                          <p:stCondLst>
                                            <p:cond delay="4499"/>
                                          </p:stCondLst>
                                        </p:cTn>
                                        <p:tgtEl>
                                          <p:spTgt spid="10"/>
                                        </p:tgtEl>
                                        <p:attrNameLst>
                                          <p:attrName>style.visibility</p:attrName>
                                        </p:attrNameLst>
                                      </p:cBhvr>
                                      <p:to>
                                        <p:strVal val="hidden"/>
                                      </p:to>
                                    </p:set>
                                  </p:childTnLst>
                                </p:cTn>
                              </p:par>
                              <p:par>
                                <p:cTn id="313" presetID="8" presetClass="emph" presetSubtype="0" fill="hold" grpId="2" nodeType="withEffect">
                                  <p:stCondLst>
                                    <p:cond delay="0"/>
                                  </p:stCondLst>
                                  <p:childTnLst>
                                    <p:animRot by="21600000">
                                      <p:cBhvr>
                                        <p:cTn id="314" dur="4500" fill="hold"/>
                                        <p:tgtEl>
                                          <p:spTgt spid="10"/>
                                        </p:tgtEl>
                                        <p:attrNameLst>
                                          <p:attrName>r</p:attrName>
                                        </p:attrNameLst>
                                      </p:cBhvr>
                                    </p:animRot>
                                  </p:childTnLst>
                                </p:cTn>
                              </p:par>
                              <p:par>
                                <p:cTn id="315" presetID="2" presetClass="entr" presetSubtype="8" fill="hold" grpId="0" nodeType="withEffect">
                                  <p:stCondLst>
                                    <p:cond delay="0"/>
                                  </p:stCondLst>
                                  <p:childTnLst>
                                    <p:set>
                                      <p:cBhvr>
                                        <p:cTn id="316" dur="1" fill="hold">
                                          <p:stCondLst>
                                            <p:cond delay="0"/>
                                          </p:stCondLst>
                                        </p:cTn>
                                        <p:tgtEl>
                                          <p:spTgt spid="11"/>
                                        </p:tgtEl>
                                        <p:attrNameLst>
                                          <p:attrName>style.visibility</p:attrName>
                                        </p:attrNameLst>
                                      </p:cBhvr>
                                      <p:to>
                                        <p:strVal val="visible"/>
                                      </p:to>
                                    </p:set>
                                    <p:anim calcmode="lin" valueType="num">
                                      <p:cBhvr additive="base">
                                        <p:cTn id="317" dur="4500" fill="hold"/>
                                        <p:tgtEl>
                                          <p:spTgt spid="11"/>
                                        </p:tgtEl>
                                        <p:attrNameLst>
                                          <p:attrName>ppt_x</p:attrName>
                                        </p:attrNameLst>
                                      </p:cBhvr>
                                      <p:tavLst>
                                        <p:tav tm="0">
                                          <p:val>
                                            <p:strVal val="0-#ppt_w/2"/>
                                          </p:val>
                                        </p:tav>
                                        <p:tav tm="100000">
                                          <p:val>
                                            <p:strVal val="#ppt_x"/>
                                          </p:val>
                                        </p:tav>
                                      </p:tavLst>
                                    </p:anim>
                                    <p:anim calcmode="lin" valueType="num">
                                      <p:cBhvr additive="base">
                                        <p:cTn id="318" dur="4500" fill="hold"/>
                                        <p:tgtEl>
                                          <p:spTgt spid="11"/>
                                        </p:tgtEl>
                                        <p:attrNameLst>
                                          <p:attrName>ppt_y</p:attrName>
                                        </p:attrNameLst>
                                      </p:cBhvr>
                                      <p:tavLst>
                                        <p:tav tm="0">
                                          <p:val>
                                            <p:strVal val="#ppt_y"/>
                                          </p:val>
                                        </p:tav>
                                        <p:tav tm="100000">
                                          <p:val>
                                            <p:strVal val="#ppt_y"/>
                                          </p:val>
                                        </p:tav>
                                      </p:tavLst>
                                    </p:anim>
                                  </p:childTnLst>
                                </p:cTn>
                              </p:par>
                              <p:par>
                                <p:cTn id="319" presetID="2" presetClass="exit" presetSubtype="2" fill="hold" grpId="1" nodeType="withEffect">
                                  <p:stCondLst>
                                    <p:cond delay="0"/>
                                  </p:stCondLst>
                                  <p:childTnLst>
                                    <p:anim calcmode="lin" valueType="num">
                                      <p:cBhvr additive="base">
                                        <p:cTn id="320" dur="4500"/>
                                        <p:tgtEl>
                                          <p:spTgt spid="11"/>
                                        </p:tgtEl>
                                        <p:attrNameLst>
                                          <p:attrName>ppt_x</p:attrName>
                                        </p:attrNameLst>
                                      </p:cBhvr>
                                      <p:tavLst>
                                        <p:tav tm="0">
                                          <p:val>
                                            <p:strVal val="ppt_x"/>
                                          </p:val>
                                        </p:tav>
                                        <p:tav tm="100000">
                                          <p:val>
                                            <p:strVal val="1+ppt_w/2"/>
                                          </p:val>
                                        </p:tav>
                                      </p:tavLst>
                                    </p:anim>
                                    <p:anim calcmode="lin" valueType="num">
                                      <p:cBhvr additive="base">
                                        <p:cTn id="321" dur="4500"/>
                                        <p:tgtEl>
                                          <p:spTgt spid="11"/>
                                        </p:tgtEl>
                                        <p:attrNameLst>
                                          <p:attrName>ppt_y</p:attrName>
                                        </p:attrNameLst>
                                      </p:cBhvr>
                                      <p:tavLst>
                                        <p:tav tm="0">
                                          <p:val>
                                            <p:strVal val="ppt_y"/>
                                          </p:val>
                                        </p:tav>
                                        <p:tav tm="100000">
                                          <p:val>
                                            <p:strVal val="ppt_y"/>
                                          </p:val>
                                        </p:tav>
                                      </p:tavLst>
                                    </p:anim>
                                    <p:set>
                                      <p:cBhvr>
                                        <p:cTn id="322" dur="1" fill="hold">
                                          <p:stCondLst>
                                            <p:cond delay="4499"/>
                                          </p:stCondLst>
                                        </p:cTn>
                                        <p:tgtEl>
                                          <p:spTgt spid="11"/>
                                        </p:tgtEl>
                                        <p:attrNameLst>
                                          <p:attrName>style.visibility</p:attrName>
                                        </p:attrNameLst>
                                      </p:cBhvr>
                                      <p:to>
                                        <p:strVal val="hidden"/>
                                      </p:to>
                                    </p:set>
                                  </p:childTnLst>
                                </p:cTn>
                              </p:par>
                              <p:par>
                                <p:cTn id="323" presetID="8" presetClass="emph" presetSubtype="0" fill="hold" grpId="2" nodeType="withEffect">
                                  <p:stCondLst>
                                    <p:cond delay="0"/>
                                  </p:stCondLst>
                                  <p:childTnLst>
                                    <p:animRot by="21600000">
                                      <p:cBhvr>
                                        <p:cTn id="324" dur="4500" fill="hold"/>
                                        <p:tgtEl>
                                          <p:spTgt spid="11"/>
                                        </p:tgtEl>
                                        <p:attrNameLst>
                                          <p:attrName>r</p:attrName>
                                        </p:attrNameLst>
                                      </p:cBhvr>
                                    </p:animRot>
                                  </p:childTnLst>
                                </p:cTn>
                              </p:par>
                              <p:par>
                                <p:cTn id="325" presetID="2" presetClass="entr" presetSubtype="8" fill="hold" grpId="0" nodeType="withEffect">
                                  <p:stCondLst>
                                    <p:cond delay="0"/>
                                  </p:stCondLst>
                                  <p:childTnLst>
                                    <p:set>
                                      <p:cBhvr>
                                        <p:cTn id="326" dur="1" fill="hold">
                                          <p:stCondLst>
                                            <p:cond delay="0"/>
                                          </p:stCondLst>
                                        </p:cTn>
                                        <p:tgtEl>
                                          <p:spTgt spid="12"/>
                                        </p:tgtEl>
                                        <p:attrNameLst>
                                          <p:attrName>style.visibility</p:attrName>
                                        </p:attrNameLst>
                                      </p:cBhvr>
                                      <p:to>
                                        <p:strVal val="visible"/>
                                      </p:to>
                                    </p:set>
                                    <p:anim calcmode="lin" valueType="num">
                                      <p:cBhvr additive="base">
                                        <p:cTn id="327" dur="4500" fill="hold"/>
                                        <p:tgtEl>
                                          <p:spTgt spid="12"/>
                                        </p:tgtEl>
                                        <p:attrNameLst>
                                          <p:attrName>ppt_x</p:attrName>
                                        </p:attrNameLst>
                                      </p:cBhvr>
                                      <p:tavLst>
                                        <p:tav tm="0">
                                          <p:val>
                                            <p:strVal val="0-#ppt_w/2"/>
                                          </p:val>
                                        </p:tav>
                                        <p:tav tm="100000">
                                          <p:val>
                                            <p:strVal val="#ppt_x"/>
                                          </p:val>
                                        </p:tav>
                                      </p:tavLst>
                                    </p:anim>
                                    <p:anim calcmode="lin" valueType="num">
                                      <p:cBhvr additive="base">
                                        <p:cTn id="328" dur="4500" fill="hold"/>
                                        <p:tgtEl>
                                          <p:spTgt spid="12"/>
                                        </p:tgtEl>
                                        <p:attrNameLst>
                                          <p:attrName>ppt_y</p:attrName>
                                        </p:attrNameLst>
                                      </p:cBhvr>
                                      <p:tavLst>
                                        <p:tav tm="0">
                                          <p:val>
                                            <p:strVal val="#ppt_y"/>
                                          </p:val>
                                        </p:tav>
                                        <p:tav tm="100000">
                                          <p:val>
                                            <p:strVal val="#ppt_y"/>
                                          </p:val>
                                        </p:tav>
                                      </p:tavLst>
                                    </p:anim>
                                  </p:childTnLst>
                                </p:cTn>
                              </p:par>
                              <p:par>
                                <p:cTn id="329" presetID="2" presetClass="exit" presetSubtype="2" fill="hold" grpId="1" nodeType="withEffect">
                                  <p:stCondLst>
                                    <p:cond delay="0"/>
                                  </p:stCondLst>
                                  <p:childTnLst>
                                    <p:anim calcmode="lin" valueType="num">
                                      <p:cBhvr additive="base">
                                        <p:cTn id="330" dur="4500"/>
                                        <p:tgtEl>
                                          <p:spTgt spid="12"/>
                                        </p:tgtEl>
                                        <p:attrNameLst>
                                          <p:attrName>ppt_x</p:attrName>
                                        </p:attrNameLst>
                                      </p:cBhvr>
                                      <p:tavLst>
                                        <p:tav tm="0">
                                          <p:val>
                                            <p:strVal val="ppt_x"/>
                                          </p:val>
                                        </p:tav>
                                        <p:tav tm="100000">
                                          <p:val>
                                            <p:strVal val="1+ppt_w/2"/>
                                          </p:val>
                                        </p:tav>
                                      </p:tavLst>
                                    </p:anim>
                                    <p:anim calcmode="lin" valueType="num">
                                      <p:cBhvr additive="base">
                                        <p:cTn id="331" dur="4500"/>
                                        <p:tgtEl>
                                          <p:spTgt spid="12"/>
                                        </p:tgtEl>
                                        <p:attrNameLst>
                                          <p:attrName>ppt_y</p:attrName>
                                        </p:attrNameLst>
                                      </p:cBhvr>
                                      <p:tavLst>
                                        <p:tav tm="0">
                                          <p:val>
                                            <p:strVal val="ppt_y"/>
                                          </p:val>
                                        </p:tav>
                                        <p:tav tm="100000">
                                          <p:val>
                                            <p:strVal val="ppt_y"/>
                                          </p:val>
                                        </p:tav>
                                      </p:tavLst>
                                    </p:anim>
                                    <p:set>
                                      <p:cBhvr>
                                        <p:cTn id="332" dur="1" fill="hold">
                                          <p:stCondLst>
                                            <p:cond delay="4499"/>
                                          </p:stCondLst>
                                        </p:cTn>
                                        <p:tgtEl>
                                          <p:spTgt spid="12"/>
                                        </p:tgtEl>
                                        <p:attrNameLst>
                                          <p:attrName>style.visibility</p:attrName>
                                        </p:attrNameLst>
                                      </p:cBhvr>
                                      <p:to>
                                        <p:strVal val="hidden"/>
                                      </p:to>
                                    </p:set>
                                  </p:childTnLst>
                                </p:cTn>
                              </p:par>
                              <p:par>
                                <p:cTn id="333" presetID="8" presetClass="emph" presetSubtype="0" fill="hold" grpId="2" nodeType="withEffect">
                                  <p:stCondLst>
                                    <p:cond delay="0"/>
                                  </p:stCondLst>
                                  <p:childTnLst>
                                    <p:animRot by="21600000">
                                      <p:cBhvr>
                                        <p:cTn id="334" dur="4500" fill="hold"/>
                                        <p:tgtEl>
                                          <p:spTgt spid="12"/>
                                        </p:tgtEl>
                                        <p:attrNameLst>
                                          <p:attrName>r</p:attrName>
                                        </p:attrNameLst>
                                      </p:cBhvr>
                                    </p:animRot>
                                  </p:childTnLst>
                                </p:cTn>
                              </p:par>
                              <p:par>
                                <p:cTn id="335" presetID="2" presetClass="entr" presetSubtype="8" fill="hold" grpId="0" nodeType="withEffect">
                                  <p:stCondLst>
                                    <p:cond delay="0"/>
                                  </p:stCondLst>
                                  <p:childTnLst>
                                    <p:set>
                                      <p:cBhvr>
                                        <p:cTn id="336" dur="1" fill="hold">
                                          <p:stCondLst>
                                            <p:cond delay="0"/>
                                          </p:stCondLst>
                                        </p:cTn>
                                        <p:tgtEl>
                                          <p:spTgt spid="13"/>
                                        </p:tgtEl>
                                        <p:attrNameLst>
                                          <p:attrName>style.visibility</p:attrName>
                                        </p:attrNameLst>
                                      </p:cBhvr>
                                      <p:to>
                                        <p:strVal val="visible"/>
                                      </p:to>
                                    </p:set>
                                    <p:anim calcmode="lin" valueType="num">
                                      <p:cBhvr additive="base">
                                        <p:cTn id="337" dur="4500" fill="hold"/>
                                        <p:tgtEl>
                                          <p:spTgt spid="13"/>
                                        </p:tgtEl>
                                        <p:attrNameLst>
                                          <p:attrName>ppt_x</p:attrName>
                                        </p:attrNameLst>
                                      </p:cBhvr>
                                      <p:tavLst>
                                        <p:tav tm="0">
                                          <p:val>
                                            <p:strVal val="0-#ppt_w/2"/>
                                          </p:val>
                                        </p:tav>
                                        <p:tav tm="100000">
                                          <p:val>
                                            <p:strVal val="#ppt_x"/>
                                          </p:val>
                                        </p:tav>
                                      </p:tavLst>
                                    </p:anim>
                                    <p:anim calcmode="lin" valueType="num">
                                      <p:cBhvr additive="base">
                                        <p:cTn id="338" dur="4500" fill="hold"/>
                                        <p:tgtEl>
                                          <p:spTgt spid="13"/>
                                        </p:tgtEl>
                                        <p:attrNameLst>
                                          <p:attrName>ppt_y</p:attrName>
                                        </p:attrNameLst>
                                      </p:cBhvr>
                                      <p:tavLst>
                                        <p:tav tm="0">
                                          <p:val>
                                            <p:strVal val="#ppt_y"/>
                                          </p:val>
                                        </p:tav>
                                        <p:tav tm="100000">
                                          <p:val>
                                            <p:strVal val="#ppt_y"/>
                                          </p:val>
                                        </p:tav>
                                      </p:tavLst>
                                    </p:anim>
                                  </p:childTnLst>
                                </p:cTn>
                              </p:par>
                              <p:par>
                                <p:cTn id="339" presetID="2" presetClass="exit" presetSubtype="2" fill="hold" grpId="1" nodeType="withEffect">
                                  <p:stCondLst>
                                    <p:cond delay="0"/>
                                  </p:stCondLst>
                                  <p:childTnLst>
                                    <p:anim calcmode="lin" valueType="num">
                                      <p:cBhvr additive="base">
                                        <p:cTn id="340" dur="4500"/>
                                        <p:tgtEl>
                                          <p:spTgt spid="13"/>
                                        </p:tgtEl>
                                        <p:attrNameLst>
                                          <p:attrName>ppt_x</p:attrName>
                                        </p:attrNameLst>
                                      </p:cBhvr>
                                      <p:tavLst>
                                        <p:tav tm="0">
                                          <p:val>
                                            <p:strVal val="ppt_x"/>
                                          </p:val>
                                        </p:tav>
                                        <p:tav tm="100000">
                                          <p:val>
                                            <p:strVal val="1+ppt_w/2"/>
                                          </p:val>
                                        </p:tav>
                                      </p:tavLst>
                                    </p:anim>
                                    <p:anim calcmode="lin" valueType="num">
                                      <p:cBhvr additive="base">
                                        <p:cTn id="341" dur="4500"/>
                                        <p:tgtEl>
                                          <p:spTgt spid="13"/>
                                        </p:tgtEl>
                                        <p:attrNameLst>
                                          <p:attrName>ppt_y</p:attrName>
                                        </p:attrNameLst>
                                      </p:cBhvr>
                                      <p:tavLst>
                                        <p:tav tm="0">
                                          <p:val>
                                            <p:strVal val="ppt_y"/>
                                          </p:val>
                                        </p:tav>
                                        <p:tav tm="100000">
                                          <p:val>
                                            <p:strVal val="ppt_y"/>
                                          </p:val>
                                        </p:tav>
                                      </p:tavLst>
                                    </p:anim>
                                    <p:set>
                                      <p:cBhvr>
                                        <p:cTn id="342" dur="1" fill="hold">
                                          <p:stCondLst>
                                            <p:cond delay="4499"/>
                                          </p:stCondLst>
                                        </p:cTn>
                                        <p:tgtEl>
                                          <p:spTgt spid="13"/>
                                        </p:tgtEl>
                                        <p:attrNameLst>
                                          <p:attrName>style.visibility</p:attrName>
                                        </p:attrNameLst>
                                      </p:cBhvr>
                                      <p:to>
                                        <p:strVal val="hidden"/>
                                      </p:to>
                                    </p:set>
                                  </p:childTnLst>
                                </p:cTn>
                              </p:par>
                              <p:par>
                                <p:cTn id="343" presetID="8" presetClass="emph" presetSubtype="0" fill="hold" grpId="2" nodeType="withEffect">
                                  <p:stCondLst>
                                    <p:cond delay="0"/>
                                  </p:stCondLst>
                                  <p:childTnLst>
                                    <p:animRot by="21600000">
                                      <p:cBhvr>
                                        <p:cTn id="344" dur="4500" fill="hold"/>
                                        <p:tgtEl>
                                          <p:spTgt spid="13"/>
                                        </p:tgtEl>
                                        <p:attrNameLst>
                                          <p:attrName>r</p:attrName>
                                        </p:attrNameLst>
                                      </p:cBhvr>
                                    </p:animRot>
                                  </p:childTnLst>
                                </p:cTn>
                              </p:par>
                              <p:par>
                                <p:cTn id="345" presetID="2" presetClass="entr" presetSubtype="8" fill="hold" grpId="0" nodeType="withEffect">
                                  <p:stCondLst>
                                    <p:cond delay="0"/>
                                  </p:stCondLst>
                                  <p:childTnLst>
                                    <p:set>
                                      <p:cBhvr>
                                        <p:cTn id="346" dur="1" fill="hold">
                                          <p:stCondLst>
                                            <p:cond delay="0"/>
                                          </p:stCondLst>
                                        </p:cTn>
                                        <p:tgtEl>
                                          <p:spTgt spid="14"/>
                                        </p:tgtEl>
                                        <p:attrNameLst>
                                          <p:attrName>style.visibility</p:attrName>
                                        </p:attrNameLst>
                                      </p:cBhvr>
                                      <p:to>
                                        <p:strVal val="visible"/>
                                      </p:to>
                                    </p:set>
                                    <p:anim calcmode="lin" valueType="num">
                                      <p:cBhvr additive="base">
                                        <p:cTn id="347" dur="4500" fill="hold"/>
                                        <p:tgtEl>
                                          <p:spTgt spid="14"/>
                                        </p:tgtEl>
                                        <p:attrNameLst>
                                          <p:attrName>ppt_x</p:attrName>
                                        </p:attrNameLst>
                                      </p:cBhvr>
                                      <p:tavLst>
                                        <p:tav tm="0">
                                          <p:val>
                                            <p:strVal val="0-#ppt_w/2"/>
                                          </p:val>
                                        </p:tav>
                                        <p:tav tm="100000">
                                          <p:val>
                                            <p:strVal val="#ppt_x"/>
                                          </p:val>
                                        </p:tav>
                                      </p:tavLst>
                                    </p:anim>
                                    <p:anim calcmode="lin" valueType="num">
                                      <p:cBhvr additive="base">
                                        <p:cTn id="348" dur="4500" fill="hold"/>
                                        <p:tgtEl>
                                          <p:spTgt spid="14"/>
                                        </p:tgtEl>
                                        <p:attrNameLst>
                                          <p:attrName>ppt_y</p:attrName>
                                        </p:attrNameLst>
                                      </p:cBhvr>
                                      <p:tavLst>
                                        <p:tav tm="0">
                                          <p:val>
                                            <p:strVal val="#ppt_y"/>
                                          </p:val>
                                        </p:tav>
                                        <p:tav tm="100000">
                                          <p:val>
                                            <p:strVal val="#ppt_y"/>
                                          </p:val>
                                        </p:tav>
                                      </p:tavLst>
                                    </p:anim>
                                  </p:childTnLst>
                                </p:cTn>
                              </p:par>
                              <p:par>
                                <p:cTn id="349" presetID="2" presetClass="exit" presetSubtype="2" fill="hold" grpId="1" nodeType="withEffect">
                                  <p:stCondLst>
                                    <p:cond delay="0"/>
                                  </p:stCondLst>
                                  <p:childTnLst>
                                    <p:anim calcmode="lin" valueType="num">
                                      <p:cBhvr additive="base">
                                        <p:cTn id="350" dur="4500"/>
                                        <p:tgtEl>
                                          <p:spTgt spid="14"/>
                                        </p:tgtEl>
                                        <p:attrNameLst>
                                          <p:attrName>ppt_x</p:attrName>
                                        </p:attrNameLst>
                                      </p:cBhvr>
                                      <p:tavLst>
                                        <p:tav tm="0">
                                          <p:val>
                                            <p:strVal val="ppt_x"/>
                                          </p:val>
                                        </p:tav>
                                        <p:tav tm="100000">
                                          <p:val>
                                            <p:strVal val="1+ppt_w/2"/>
                                          </p:val>
                                        </p:tav>
                                      </p:tavLst>
                                    </p:anim>
                                    <p:anim calcmode="lin" valueType="num">
                                      <p:cBhvr additive="base">
                                        <p:cTn id="351" dur="4500"/>
                                        <p:tgtEl>
                                          <p:spTgt spid="14"/>
                                        </p:tgtEl>
                                        <p:attrNameLst>
                                          <p:attrName>ppt_y</p:attrName>
                                        </p:attrNameLst>
                                      </p:cBhvr>
                                      <p:tavLst>
                                        <p:tav tm="0">
                                          <p:val>
                                            <p:strVal val="ppt_y"/>
                                          </p:val>
                                        </p:tav>
                                        <p:tav tm="100000">
                                          <p:val>
                                            <p:strVal val="ppt_y"/>
                                          </p:val>
                                        </p:tav>
                                      </p:tavLst>
                                    </p:anim>
                                    <p:set>
                                      <p:cBhvr>
                                        <p:cTn id="352" dur="1" fill="hold">
                                          <p:stCondLst>
                                            <p:cond delay="4499"/>
                                          </p:stCondLst>
                                        </p:cTn>
                                        <p:tgtEl>
                                          <p:spTgt spid="14"/>
                                        </p:tgtEl>
                                        <p:attrNameLst>
                                          <p:attrName>style.visibility</p:attrName>
                                        </p:attrNameLst>
                                      </p:cBhvr>
                                      <p:to>
                                        <p:strVal val="hidden"/>
                                      </p:to>
                                    </p:set>
                                  </p:childTnLst>
                                </p:cTn>
                              </p:par>
                              <p:par>
                                <p:cTn id="353" presetID="8" presetClass="emph" presetSubtype="0" fill="hold" grpId="2" nodeType="withEffect">
                                  <p:stCondLst>
                                    <p:cond delay="0"/>
                                  </p:stCondLst>
                                  <p:childTnLst>
                                    <p:animRot by="21600000">
                                      <p:cBhvr>
                                        <p:cTn id="354" dur="4500" fill="hold"/>
                                        <p:tgtEl>
                                          <p:spTgt spid="14"/>
                                        </p:tgtEl>
                                        <p:attrNameLst>
                                          <p:attrName>r</p:attrName>
                                        </p:attrNameLst>
                                      </p:cBhvr>
                                    </p:animRot>
                                  </p:childTnLst>
                                </p:cTn>
                              </p:par>
                              <p:par>
                                <p:cTn id="355" presetID="2" presetClass="entr" presetSubtype="8" fill="hold" grpId="0" nodeType="withEffect">
                                  <p:stCondLst>
                                    <p:cond delay="0"/>
                                  </p:stCondLst>
                                  <p:childTnLst>
                                    <p:set>
                                      <p:cBhvr>
                                        <p:cTn id="356" dur="1" fill="hold">
                                          <p:stCondLst>
                                            <p:cond delay="0"/>
                                          </p:stCondLst>
                                        </p:cTn>
                                        <p:tgtEl>
                                          <p:spTgt spid="15"/>
                                        </p:tgtEl>
                                        <p:attrNameLst>
                                          <p:attrName>style.visibility</p:attrName>
                                        </p:attrNameLst>
                                      </p:cBhvr>
                                      <p:to>
                                        <p:strVal val="visible"/>
                                      </p:to>
                                    </p:set>
                                    <p:anim calcmode="lin" valueType="num">
                                      <p:cBhvr additive="base">
                                        <p:cTn id="357" dur="4500" fill="hold"/>
                                        <p:tgtEl>
                                          <p:spTgt spid="15"/>
                                        </p:tgtEl>
                                        <p:attrNameLst>
                                          <p:attrName>ppt_x</p:attrName>
                                        </p:attrNameLst>
                                      </p:cBhvr>
                                      <p:tavLst>
                                        <p:tav tm="0">
                                          <p:val>
                                            <p:strVal val="0-#ppt_w/2"/>
                                          </p:val>
                                        </p:tav>
                                        <p:tav tm="100000">
                                          <p:val>
                                            <p:strVal val="#ppt_x"/>
                                          </p:val>
                                        </p:tav>
                                      </p:tavLst>
                                    </p:anim>
                                    <p:anim calcmode="lin" valueType="num">
                                      <p:cBhvr additive="base">
                                        <p:cTn id="358" dur="4500" fill="hold"/>
                                        <p:tgtEl>
                                          <p:spTgt spid="15"/>
                                        </p:tgtEl>
                                        <p:attrNameLst>
                                          <p:attrName>ppt_y</p:attrName>
                                        </p:attrNameLst>
                                      </p:cBhvr>
                                      <p:tavLst>
                                        <p:tav tm="0">
                                          <p:val>
                                            <p:strVal val="#ppt_y"/>
                                          </p:val>
                                        </p:tav>
                                        <p:tav tm="100000">
                                          <p:val>
                                            <p:strVal val="#ppt_y"/>
                                          </p:val>
                                        </p:tav>
                                      </p:tavLst>
                                    </p:anim>
                                  </p:childTnLst>
                                </p:cTn>
                              </p:par>
                              <p:par>
                                <p:cTn id="359" presetID="2" presetClass="exit" presetSubtype="2" fill="hold" grpId="1" nodeType="withEffect">
                                  <p:stCondLst>
                                    <p:cond delay="0"/>
                                  </p:stCondLst>
                                  <p:childTnLst>
                                    <p:anim calcmode="lin" valueType="num">
                                      <p:cBhvr additive="base">
                                        <p:cTn id="360" dur="4500"/>
                                        <p:tgtEl>
                                          <p:spTgt spid="15"/>
                                        </p:tgtEl>
                                        <p:attrNameLst>
                                          <p:attrName>ppt_x</p:attrName>
                                        </p:attrNameLst>
                                      </p:cBhvr>
                                      <p:tavLst>
                                        <p:tav tm="0">
                                          <p:val>
                                            <p:strVal val="ppt_x"/>
                                          </p:val>
                                        </p:tav>
                                        <p:tav tm="100000">
                                          <p:val>
                                            <p:strVal val="1+ppt_w/2"/>
                                          </p:val>
                                        </p:tav>
                                      </p:tavLst>
                                    </p:anim>
                                    <p:anim calcmode="lin" valueType="num">
                                      <p:cBhvr additive="base">
                                        <p:cTn id="361" dur="4500"/>
                                        <p:tgtEl>
                                          <p:spTgt spid="15"/>
                                        </p:tgtEl>
                                        <p:attrNameLst>
                                          <p:attrName>ppt_y</p:attrName>
                                        </p:attrNameLst>
                                      </p:cBhvr>
                                      <p:tavLst>
                                        <p:tav tm="0">
                                          <p:val>
                                            <p:strVal val="ppt_y"/>
                                          </p:val>
                                        </p:tav>
                                        <p:tav tm="100000">
                                          <p:val>
                                            <p:strVal val="ppt_y"/>
                                          </p:val>
                                        </p:tav>
                                      </p:tavLst>
                                    </p:anim>
                                    <p:set>
                                      <p:cBhvr>
                                        <p:cTn id="362" dur="1" fill="hold">
                                          <p:stCondLst>
                                            <p:cond delay="4499"/>
                                          </p:stCondLst>
                                        </p:cTn>
                                        <p:tgtEl>
                                          <p:spTgt spid="15"/>
                                        </p:tgtEl>
                                        <p:attrNameLst>
                                          <p:attrName>style.visibility</p:attrName>
                                        </p:attrNameLst>
                                      </p:cBhvr>
                                      <p:to>
                                        <p:strVal val="hidden"/>
                                      </p:to>
                                    </p:set>
                                  </p:childTnLst>
                                </p:cTn>
                              </p:par>
                              <p:par>
                                <p:cTn id="363" presetID="8" presetClass="emph" presetSubtype="0" fill="hold" grpId="2" nodeType="withEffect">
                                  <p:stCondLst>
                                    <p:cond delay="0"/>
                                  </p:stCondLst>
                                  <p:childTnLst>
                                    <p:animRot by="21600000">
                                      <p:cBhvr>
                                        <p:cTn id="364" dur="4500" fill="hold"/>
                                        <p:tgtEl>
                                          <p:spTgt spid="15"/>
                                        </p:tgtEl>
                                        <p:attrNameLst>
                                          <p:attrName>r</p:attrName>
                                        </p:attrNameLst>
                                      </p:cBhvr>
                                    </p:animRot>
                                  </p:childTnLst>
                                </p:cTn>
                              </p:par>
                              <p:par>
                                <p:cTn id="365" presetID="2" presetClass="entr" presetSubtype="8" fill="hold" grpId="0" nodeType="withEffect">
                                  <p:stCondLst>
                                    <p:cond delay="0"/>
                                  </p:stCondLst>
                                  <p:childTnLst>
                                    <p:set>
                                      <p:cBhvr>
                                        <p:cTn id="366" dur="1" fill="hold">
                                          <p:stCondLst>
                                            <p:cond delay="0"/>
                                          </p:stCondLst>
                                        </p:cTn>
                                        <p:tgtEl>
                                          <p:spTgt spid="2"/>
                                        </p:tgtEl>
                                        <p:attrNameLst>
                                          <p:attrName>style.visibility</p:attrName>
                                        </p:attrNameLst>
                                      </p:cBhvr>
                                      <p:to>
                                        <p:strVal val="visible"/>
                                      </p:to>
                                    </p:set>
                                    <p:anim calcmode="lin" valueType="num">
                                      <p:cBhvr additive="base">
                                        <p:cTn id="367" dur="4500" fill="hold"/>
                                        <p:tgtEl>
                                          <p:spTgt spid="2"/>
                                        </p:tgtEl>
                                        <p:attrNameLst>
                                          <p:attrName>ppt_x</p:attrName>
                                        </p:attrNameLst>
                                      </p:cBhvr>
                                      <p:tavLst>
                                        <p:tav tm="0">
                                          <p:val>
                                            <p:strVal val="0-#ppt_w/2"/>
                                          </p:val>
                                        </p:tav>
                                        <p:tav tm="100000">
                                          <p:val>
                                            <p:strVal val="#ppt_x"/>
                                          </p:val>
                                        </p:tav>
                                      </p:tavLst>
                                    </p:anim>
                                    <p:anim calcmode="lin" valueType="num">
                                      <p:cBhvr additive="base">
                                        <p:cTn id="368" dur="4500" fill="hold"/>
                                        <p:tgtEl>
                                          <p:spTgt spid="2"/>
                                        </p:tgtEl>
                                        <p:attrNameLst>
                                          <p:attrName>ppt_y</p:attrName>
                                        </p:attrNameLst>
                                      </p:cBhvr>
                                      <p:tavLst>
                                        <p:tav tm="0">
                                          <p:val>
                                            <p:strVal val="#ppt_y"/>
                                          </p:val>
                                        </p:tav>
                                        <p:tav tm="100000">
                                          <p:val>
                                            <p:strVal val="#ppt_y"/>
                                          </p:val>
                                        </p:tav>
                                      </p:tavLst>
                                    </p:anim>
                                  </p:childTnLst>
                                </p:cTn>
                              </p:par>
                              <p:par>
                                <p:cTn id="369" presetID="2" presetClass="exit" presetSubtype="2" fill="hold" grpId="1" nodeType="withEffect">
                                  <p:stCondLst>
                                    <p:cond delay="0"/>
                                  </p:stCondLst>
                                  <p:childTnLst>
                                    <p:anim calcmode="lin" valueType="num">
                                      <p:cBhvr additive="base">
                                        <p:cTn id="370" dur="4500"/>
                                        <p:tgtEl>
                                          <p:spTgt spid="2"/>
                                        </p:tgtEl>
                                        <p:attrNameLst>
                                          <p:attrName>ppt_x</p:attrName>
                                        </p:attrNameLst>
                                      </p:cBhvr>
                                      <p:tavLst>
                                        <p:tav tm="0">
                                          <p:val>
                                            <p:strVal val="ppt_x"/>
                                          </p:val>
                                        </p:tav>
                                        <p:tav tm="100000">
                                          <p:val>
                                            <p:strVal val="1+ppt_w/2"/>
                                          </p:val>
                                        </p:tav>
                                      </p:tavLst>
                                    </p:anim>
                                    <p:anim calcmode="lin" valueType="num">
                                      <p:cBhvr additive="base">
                                        <p:cTn id="371" dur="4500"/>
                                        <p:tgtEl>
                                          <p:spTgt spid="2"/>
                                        </p:tgtEl>
                                        <p:attrNameLst>
                                          <p:attrName>ppt_y</p:attrName>
                                        </p:attrNameLst>
                                      </p:cBhvr>
                                      <p:tavLst>
                                        <p:tav tm="0">
                                          <p:val>
                                            <p:strVal val="ppt_y"/>
                                          </p:val>
                                        </p:tav>
                                        <p:tav tm="100000">
                                          <p:val>
                                            <p:strVal val="ppt_y"/>
                                          </p:val>
                                        </p:tav>
                                      </p:tavLst>
                                    </p:anim>
                                    <p:set>
                                      <p:cBhvr>
                                        <p:cTn id="372" dur="1" fill="hold">
                                          <p:stCondLst>
                                            <p:cond delay="4499"/>
                                          </p:stCondLst>
                                        </p:cTn>
                                        <p:tgtEl>
                                          <p:spTgt spid="2"/>
                                        </p:tgtEl>
                                        <p:attrNameLst>
                                          <p:attrName>style.visibility</p:attrName>
                                        </p:attrNameLst>
                                      </p:cBhvr>
                                      <p:to>
                                        <p:strVal val="hidden"/>
                                      </p:to>
                                    </p:set>
                                  </p:childTnLst>
                                </p:cTn>
                              </p:par>
                              <p:par>
                                <p:cTn id="373" presetID="8" presetClass="emph" presetSubtype="0" fill="hold" grpId="2" nodeType="withEffect">
                                  <p:stCondLst>
                                    <p:cond delay="0"/>
                                  </p:stCondLst>
                                  <p:childTnLst>
                                    <p:animRot by="21600000">
                                      <p:cBhvr>
                                        <p:cTn id="374" dur="4500" fill="hold"/>
                                        <p:tgtEl>
                                          <p:spTgt spid="2"/>
                                        </p:tgtEl>
                                        <p:attrNameLst>
                                          <p:attrName>r</p:attrName>
                                        </p:attrNameLst>
                                      </p:cBhvr>
                                    </p:animRot>
                                  </p:childTnLst>
                                </p:cTn>
                              </p:par>
                              <p:par>
                                <p:cTn id="375" presetID="2" presetClass="entr" presetSubtype="8" fill="hold" grpId="0" nodeType="withEffect">
                                  <p:stCondLst>
                                    <p:cond delay="0"/>
                                  </p:stCondLst>
                                  <p:childTnLst>
                                    <p:set>
                                      <p:cBhvr>
                                        <p:cTn id="376" dur="1" fill="hold">
                                          <p:stCondLst>
                                            <p:cond delay="0"/>
                                          </p:stCondLst>
                                        </p:cTn>
                                        <p:tgtEl>
                                          <p:spTgt spid="3"/>
                                        </p:tgtEl>
                                        <p:attrNameLst>
                                          <p:attrName>style.visibility</p:attrName>
                                        </p:attrNameLst>
                                      </p:cBhvr>
                                      <p:to>
                                        <p:strVal val="visible"/>
                                      </p:to>
                                    </p:set>
                                    <p:anim calcmode="lin" valueType="num">
                                      <p:cBhvr additive="base">
                                        <p:cTn id="377" dur="4500" fill="hold"/>
                                        <p:tgtEl>
                                          <p:spTgt spid="3"/>
                                        </p:tgtEl>
                                        <p:attrNameLst>
                                          <p:attrName>ppt_x</p:attrName>
                                        </p:attrNameLst>
                                      </p:cBhvr>
                                      <p:tavLst>
                                        <p:tav tm="0">
                                          <p:val>
                                            <p:strVal val="0-#ppt_w/2"/>
                                          </p:val>
                                        </p:tav>
                                        <p:tav tm="100000">
                                          <p:val>
                                            <p:strVal val="#ppt_x"/>
                                          </p:val>
                                        </p:tav>
                                      </p:tavLst>
                                    </p:anim>
                                    <p:anim calcmode="lin" valueType="num">
                                      <p:cBhvr additive="base">
                                        <p:cTn id="378" dur="4500" fill="hold"/>
                                        <p:tgtEl>
                                          <p:spTgt spid="3"/>
                                        </p:tgtEl>
                                        <p:attrNameLst>
                                          <p:attrName>ppt_y</p:attrName>
                                        </p:attrNameLst>
                                      </p:cBhvr>
                                      <p:tavLst>
                                        <p:tav tm="0">
                                          <p:val>
                                            <p:strVal val="#ppt_y"/>
                                          </p:val>
                                        </p:tav>
                                        <p:tav tm="100000">
                                          <p:val>
                                            <p:strVal val="#ppt_y"/>
                                          </p:val>
                                        </p:tav>
                                      </p:tavLst>
                                    </p:anim>
                                  </p:childTnLst>
                                </p:cTn>
                              </p:par>
                              <p:par>
                                <p:cTn id="379" presetID="2" presetClass="exit" presetSubtype="2" fill="hold" grpId="1" nodeType="withEffect">
                                  <p:stCondLst>
                                    <p:cond delay="0"/>
                                  </p:stCondLst>
                                  <p:childTnLst>
                                    <p:anim calcmode="lin" valueType="num">
                                      <p:cBhvr additive="base">
                                        <p:cTn id="380" dur="4500"/>
                                        <p:tgtEl>
                                          <p:spTgt spid="3"/>
                                        </p:tgtEl>
                                        <p:attrNameLst>
                                          <p:attrName>ppt_x</p:attrName>
                                        </p:attrNameLst>
                                      </p:cBhvr>
                                      <p:tavLst>
                                        <p:tav tm="0">
                                          <p:val>
                                            <p:strVal val="ppt_x"/>
                                          </p:val>
                                        </p:tav>
                                        <p:tav tm="100000">
                                          <p:val>
                                            <p:strVal val="1+ppt_w/2"/>
                                          </p:val>
                                        </p:tav>
                                      </p:tavLst>
                                    </p:anim>
                                    <p:anim calcmode="lin" valueType="num">
                                      <p:cBhvr additive="base">
                                        <p:cTn id="381" dur="4500"/>
                                        <p:tgtEl>
                                          <p:spTgt spid="3"/>
                                        </p:tgtEl>
                                        <p:attrNameLst>
                                          <p:attrName>ppt_y</p:attrName>
                                        </p:attrNameLst>
                                      </p:cBhvr>
                                      <p:tavLst>
                                        <p:tav tm="0">
                                          <p:val>
                                            <p:strVal val="ppt_y"/>
                                          </p:val>
                                        </p:tav>
                                        <p:tav tm="100000">
                                          <p:val>
                                            <p:strVal val="ppt_y"/>
                                          </p:val>
                                        </p:tav>
                                      </p:tavLst>
                                    </p:anim>
                                    <p:set>
                                      <p:cBhvr>
                                        <p:cTn id="382" dur="1" fill="hold">
                                          <p:stCondLst>
                                            <p:cond delay="4499"/>
                                          </p:stCondLst>
                                        </p:cTn>
                                        <p:tgtEl>
                                          <p:spTgt spid="3"/>
                                        </p:tgtEl>
                                        <p:attrNameLst>
                                          <p:attrName>style.visibility</p:attrName>
                                        </p:attrNameLst>
                                      </p:cBhvr>
                                      <p:to>
                                        <p:strVal val="hidden"/>
                                      </p:to>
                                    </p:set>
                                  </p:childTnLst>
                                </p:cTn>
                              </p:par>
                              <p:par>
                                <p:cTn id="383" presetID="8" presetClass="emph" presetSubtype="0" fill="hold" grpId="2" nodeType="withEffect">
                                  <p:stCondLst>
                                    <p:cond delay="0"/>
                                  </p:stCondLst>
                                  <p:childTnLst>
                                    <p:animRot by="21600000">
                                      <p:cBhvr>
                                        <p:cTn id="384" dur="4500" fill="hold"/>
                                        <p:tgtEl>
                                          <p:spTgt spid="3"/>
                                        </p:tgtEl>
                                        <p:attrNameLst>
                                          <p:attrName>r</p:attrName>
                                        </p:attrNameLst>
                                      </p:cBhvr>
                                    </p:animRot>
                                  </p:childTnLst>
                                </p:cTn>
                              </p:par>
                              <p:par>
                                <p:cTn id="385" presetID="2" presetClass="entr" presetSubtype="8" fill="hold" grpId="0" nodeType="withEffect">
                                  <p:stCondLst>
                                    <p:cond delay="0"/>
                                  </p:stCondLst>
                                  <p:childTnLst>
                                    <p:set>
                                      <p:cBhvr>
                                        <p:cTn id="386" dur="1" fill="hold">
                                          <p:stCondLst>
                                            <p:cond delay="0"/>
                                          </p:stCondLst>
                                        </p:cTn>
                                        <p:tgtEl>
                                          <p:spTgt spid="4"/>
                                        </p:tgtEl>
                                        <p:attrNameLst>
                                          <p:attrName>style.visibility</p:attrName>
                                        </p:attrNameLst>
                                      </p:cBhvr>
                                      <p:to>
                                        <p:strVal val="visible"/>
                                      </p:to>
                                    </p:set>
                                    <p:anim calcmode="lin" valueType="num">
                                      <p:cBhvr additive="base">
                                        <p:cTn id="387" dur="4500" fill="hold"/>
                                        <p:tgtEl>
                                          <p:spTgt spid="4"/>
                                        </p:tgtEl>
                                        <p:attrNameLst>
                                          <p:attrName>ppt_x</p:attrName>
                                        </p:attrNameLst>
                                      </p:cBhvr>
                                      <p:tavLst>
                                        <p:tav tm="0">
                                          <p:val>
                                            <p:strVal val="0-#ppt_w/2"/>
                                          </p:val>
                                        </p:tav>
                                        <p:tav tm="100000">
                                          <p:val>
                                            <p:strVal val="#ppt_x"/>
                                          </p:val>
                                        </p:tav>
                                      </p:tavLst>
                                    </p:anim>
                                    <p:anim calcmode="lin" valueType="num">
                                      <p:cBhvr additive="base">
                                        <p:cTn id="388" dur="4500" fill="hold"/>
                                        <p:tgtEl>
                                          <p:spTgt spid="4"/>
                                        </p:tgtEl>
                                        <p:attrNameLst>
                                          <p:attrName>ppt_y</p:attrName>
                                        </p:attrNameLst>
                                      </p:cBhvr>
                                      <p:tavLst>
                                        <p:tav tm="0">
                                          <p:val>
                                            <p:strVal val="#ppt_y"/>
                                          </p:val>
                                        </p:tav>
                                        <p:tav tm="100000">
                                          <p:val>
                                            <p:strVal val="#ppt_y"/>
                                          </p:val>
                                        </p:tav>
                                      </p:tavLst>
                                    </p:anim>
                                  </p:childTnLst>
                                </p:cTn>
                              </p:par>
                              <p:par>
                                <p:cTn id="389" presetID="2" presetClass="exit" presetSubtype="2" fill="hold" grpId="1" nodeType="withEffect">
                                  <p:stCondLst>
                                    <p:cond delay="0"/>
                                  </p:stCondLst>
                                  <p:childTnLst>
                                    <p:anim calcmode="lin" valueType="num">
                                      <p:cBhvr additive="base">
                                        <p:cTn id="390" dur="4500"/>
                                        <p:tgtEl>
                                          <p:spTgt spid="4"/>
                                        </p:tgtEl>
                                        <p:attrNameLst>
                                          <p:attrName>ppt_x</p:attrName>
                                        </p:attrNameLst>
                                      </p:cBhvr>
                                      <p:tavLst>
                                        <p:tav tm="0">
                                          <p:val>
                                            <p:strVal val="ppt_x"/>
                                          </p:val>
                                        </p:tav>
                                        <p:tav tm="100000">
                                          <p:val>
                                            <p:strVal val="1+ppt_w/2"/>
                                          </p:val>
                                        </p:tav>
                                      </p:tavLst>
                                    </p:anim>
                                    <p:anim calcmode="lin" valueType="num">
                                      <p:cBhvr additive="base">
                                        <p:cTn id="391" dur="4500"/>
                                        <p:tgtEl>
                                          <p:spTgt spid="4"/>
                                        </p:tgtEl>
                                        <p:attrNameLst>
                                          <p:attrName>ppt_y</p:attrName>
                                        </p:attrNameLst>
                                      </p:cBhvr>
                                      <p:tavLst>
                                        <p:tav tm="0">
                                          <p:val>
                                            <p:strVal val="ppt_y"/>
                                          </p:val>
                                        </p:tav>
                                        <p:tav tm="100000">
                                          <p:val>
                                            <p:strVal val="ppt_y"/>
                                          </p:val>
                                        </p:tav>
                                      </p:tavLst>
                                    </p:anim>
                                    <p:set>
                                      <p:cBhvr>
                                        <p:cTn id="392" dur="1" fill="hold">
                                          <p:stCondLst>
                                            <p:cond delay="4499"/>
                                          </p:stCondLst>
                                        </p:cTn>
                                        <p:tgtEl>
                                          <p:spTgt spid="4"/>
                                        </p:tgtEl>
                                        <p:attrNameLst>
                                          <p:attrName>style.visibility</p:attrName>
                                        </p:attrNameLst>
                                      </p:cBhvr>
                                      <p:to>
                                        <p:strVal val="hidden"/>
                                      </p:to>
                                    </p:set>
                                  </p:childTnLst>
                                </p:cTn>
                              </p:par>
                              <p:par>
                                <p:cTn id="393" presetID="8" presetClass="emph" presetSubtype="0" fill="hold" grpId="2" nodeType="withEffect">
                                  <p:stCondLst>
                                    <p:cond delay="0"/>
                                  </p:stCondLst>
                                  <p:childTnLst>
                                    <p:animRot by="21600000">
                                      <p:cBhvr>
                                        <p:cTn id="394" dur="4500" fill="hold"/>
                                        <p:tgtEl>
                                          <p:spTgt spid="4"/>
                                        </p:tgtEl>
                                        <p:attrNameLst>
                                          <p:attrName>r</p:attrName>
                                        </p:attrNameLst>
                                      </p:cBhvr>
                                    </p:animRot>
                                  </p:childTnLst>
                                </p:cTn>
                              </p:par>
                              <p:par>
                                <p:cTn id="395" presetID="2" presetClass="entr" presetSubtype="8" fill="hold" grpId="0" nodeType="withEffect">
                                  <p:stCondLst>
                                    <p:cond delay="0"/>
                                  </p:stCondLst>
                                  <p:childTnLst>
                                    <p:set>
                                      <p:cBhvr>
                                        <p:cTn id="396" dur="1" fill="hold">
                                          <p:stCondLst>
                                            <p:cond delay="0"/>
                                          </p:stCondLst>
                                        </p:cTn>
                                        <p:tgtEl>
                                          <p:spTgt spid="5"/>
                                        </p:tgtEl>
                                        <p:attrNameLst>
                                          <p:attrName>style.visibility</p:attrName>
                                        </p:attrNameLst>
                                      </p:cBhvr>
                                      <p:to>
                                        <p:strVal val="visible"/>
                                      </p:to>
                                    </p:set>
                                    <p:anim calcmode="lin" valueType="num">
                                      <p:cBhvr additive="base">
                                        <p:cTn id="397" dur="4500" fill="hold"/>
                                        <p:tgtEl>
                                          <p:spTgt spid="5"/>
                                        </p:tgtEl>
                                        <p:attrNameLst>
                                          <p:attrName>ppt_x</p:attrName>
                                        </p:attrNameLst>
                                      </p:cBhvr>
                                      <p:tavLst>
                                        <p:tav tm="0">
                                          <p:val>
                                            <p:strVal val="0-#ppt_w/2"/>
                                          </p:val>
                                        </p:tav>
                                        <p:tav tm="100000">
                                          <p:val>
                                            <p:strVal val="#ppt_x"/>
                                          </p:val>
                                        </p:tav>
                                      </p:tavLst>
                                    </p:anim>
                                    <p:anim calcmode="lin" valueType="num">
                                      <p:cBhvr additive="base">
                                        <p:cTn id="398" dur="4500" fill="hold"/>
                                        <p:tgtEl>
                                          <p:spTgt spid="5"/>
                                        </p:tgtEl>
                                        <p:attrNameLst>
                                          <p:attrName>ppt_y</p:attrName>
                                        </p:attrNameLst>
                                      </p:cBhvr>
                                      <p:tavLst>
                                        <p:tav tm="0">
                                          <p:val>
                                            <p:strVal val="#ppt_y"/>
                                          </p:val>
                                        </p:tav>
                                        <p:tav tm="100000">
                                          <p:val>
                                            <p:strVal val="#ppt_y"/>
                                          </p:val>
                                        </p:tav>
                                      </p:tavLst>
                                    </p:anim>
                                  </p:childTnLst>
                                </p:cTn>
                              </p:par>
                              <p:par>
                                <p:cTn id="399" presetID="2" presetClass="exit" presetSubtype="2" fill="hold" grpId="1" nodeType="withEffect">
                                  <p:stCondLst>
                                    <p:cond delay="0"/>
                                  </p:stCondLst>
                                  <p:childTnLst>
                                    <p:anim calcmode="lin" valueType="num">
                                      <p:cBhvr additive="base">
                                        <p:cTn id="400" dur="4500"/>
                                        <p:tgtEl>
                                          <p:spTgt spid="5"/>
                                        </p:tgtEl>
                                        <p:attrNameLst>
                                          <p:attrName>ppt_x</p:attrName>
                                        </p:attrNameLst>
                                      </p:cBhvr>
                                      <p:tavLst>
                                        <p:tav tm="0">
                                          <p:val>
                                            <p:strVal val="ppt_x"/>
                                          </p:val>
                                        </p:tav>
                                        <p:tav tm="100000">
                                          <p:val>
                                            <p:strVal val="1+ppt_w/2"/>
                                          </p:val>
                                        </p:tav>
                                      </p:tavLst>
                                    </p:anim>
                                    <p:anim calcmode="lin" valueType="num">
                                      <p:cBhvr additive="base">
                                        <p:cTn id="401" dur="4500"/>
                                        <p:tgtEl>
                                          <p:spTgt spid="5"/>
                                        </p:tgtEl>
                                        <p:attrNameLst>
                                          <p:attrName>ppt_y</p:attrName>
                                        </p:attrNameLst>
                                      </p:cBhvr>
                                      <p:tavLst>
                                        <p:tav tm="0">
                                          <p:val>
                                            <p:strVal val="ppt_y"/>
                                          </p:val>
                                        </p:tav>
                                        <p:tav tm="100000">
                                          <p:val>
                                            <p:strVal val="ppt_y"/>
                                          </p:val>
                                        </p:tav>
                                      </p:tavLst>
                                    </p:anim>
                                    <p:set>
                                      <p:cBhvr>
                                        <p:cTn id="402" dur="1" fill="hold">
                                          <p:stCondLst>
                                            <p:cond delay="4499"/>
                                          </p:stCondLst>
                                        </p:cTn>
                                        <p:tgtEl>
                                          <p:spTgt spid="5"/>
                                        </p:tgtEl>
                                        <p:attrNameLst>
                                          <p:attrName>style.visibility</p:attrName>
                                        </p:attrNameLst>
                                      </p:cBhvr>
                                      <p:to>
                                        <p:strVal val="hidden"/>
                                      </p:to>
                                    </p:set>
                                  </p:childTnLst>
                                </p:cTn>
                              </p:par>
                              <p:par>
                                <p:cTn id="403" presetID="8" presetClass="emph" presetSubtype="0" fill="hold" grpId="2" nodeType="withEffect">
                                  <p:stCondLst>
                                    <p:cond delay="0"/>
                                  </p:stCondLst>
                                  <p:childTnLst>
                                    <p:animRot by="21600000">
                                      <p:cBhvr>
                                        <p:cTn id="404" dur="4500" fill="hold"/>
                                        <p:tgtEl>
                                          <p:spTgt spid="5"/>
                                        </p:tgtEl>
                                        <p:attrNameLst>
                                          <p:attrName>r</p:attrName>
                                        </p:attrNameLst>
                                      </p:cBhvr>
                                    </p:animRot>
                                  </p:childTnLst>
                                </p:cTn>
                              </p:par>
                              <p:par>
                                <p:cTn id="405" presetID="2" presetClass="entr" presetSubtype="8" fill="hold" grpId="0" nodeType="withEffect">
                                  <p:stCondLst>
                                    <p:cond delay="0"/>
                                  </p:stCondLst>
                                  <p:childTnLst>
                                    <p:set>
                                      <p:cBhvr>
                                        <p:cTn id="406" dur="1" fill="hold">
                                          <p:stCondLst>
                                            <p:cond delay="0"/>
                                          </p:stCondLst>
                                        </p:cTn>
                                        <p:tgtEl>
                                          <p:spTgt spid="6"/>
                                        </p:tgtEl>
                                        <p:attrNameLst>
                                          <p:attrName>style.visibility</p:attrName>
                                        </p:attrNameLst>
                                      </p:cBhvr>
                                      <p:to>
                                        <p:strVal val="visible"/>
                                      </p:to>
                                    </p:set>
                                    <p:anim calcmode="lin" valueType="num">
                                      <p:cBhvr additive="base">
                                        <p:cTn id="407" dur="4500" fill="hold"/>
                                        <p:tgtEl>
                                          <p:spTgt spid="6"/>
                                        </p:tgtEl>
                                        <p:attrNameLst>
                                          <p:attrName>ppt_x</p:attrName>
                                        </p:attrNameLst>
                                      </p:cBhvr>
                                      <p:tavLst>
                                        <p:tav tm="0">
                                          <p:val>
                                            <p:strVal val="0-#ppt_w/2"/>
                                          </p:val>
                                        </p:tav>
                                        <p:tav tm="100000">
                                          <p:val>
                                            <p:strVal val="#ppt_x"/>
                                          </p:val>
                                        </p:tav>
                                      </p:tavLst>
                                    </p:anim>
                                    <p:anim calcmode="lin" valueType="num">
                                      <p:cBhvr additive="base">
                                        <p:cTn id="408" dur="4500" fill="hold"/>
                                        <p:tgtEl>
                                          <p:spTgt spid="6"/>
                                        </p:tgtEl>
                                        <p:attrNameLst>
                                          <p:attrName>ppt_y</p:attrName>
                                        </p:attrNameLst>
                                      </p:cBhvr>
                                      <p:tavLst>
                                        <p:tav tm="0">
                                          <p:val>
                                            <p:strVal val="#ppt_y"/>
                                          </p:val>
                                        </p:tav>
                                        <p:tav tm="100000">
                                          <p:val>
                                            <p:strVal val="#ppt_y"/>
                                          </p:val>
                                        </p:tav>
                                      </p:tavLst>
                                    </p:anim>
                                  </p:childTnLst>
                                </p:cTn>
                              </p:par>
                              <p:par>
                                <p:cTn id="409" presetID="2" presetClass="exit" presetSubtype="2" fill="hold" grpId="1" nodeType="withEffect">
                                  <p:stCondLst>
                                    <p:cond delay="0"/>
                                  </p:stCondLst>
                                  <p:childTnLst>
                                    <p:anim calcmode="lin" valueType="num">
                                      <p:cBhvr additive="base">
                                        <p:cTn id="410" dur="4500"/>
                                        <p:tgtEl>
                                          <p:spTgt spid="6"/>
                                        </p:tgtEl>
                                        <p:attrNameLst>
                                          <p:attrName>ppt_x</p:attrName>
                                        </p:attrNameLst>
                                      </p:cBhvr>
                                      <p:tavLst>
                                        <p:tav tm="0">
                                          <p:val>
                                            <p:strVal val="ppt_x"/>
                                          </p:val>
                                        </p:tav>
                                        <p:tav tm="100000">
                                          <p:val>
                                            <p:strVal val="1+ppt_w/2"/>
                                          </p:val>
                                        </p:tav>
                                      </p:tavLst>
                                    </p:anim>
                                    <p:anim calcmode="lin" valueType="num">
                                      <p:cBhvr additive="base">
                                        <p:cTn id="411" dur="4500"/>
                                        <p:tgtEl>
                                          <p:spTgt spid="6"/>
                                        </p:tgtEl>
                                        <p:attrNameLst>
                                          <p:attrName>ppt_y</p:attrName>
                                        </p:attrNameLst>
                                      </p:cBhvr>
                                      <p:tavLst>
                                        <p:tav tm="0">
                                          <p:val>
                                            <p:strVal val="ppt_y"/>
                                          </p:val>
                                        </p:tav>
                                        <p:tav tm="100000">
                                          <p:val>
                                            <p:strVal val="ppt_y"/>
                                          </p:val>
                                        </p:tav>
                                      </p:tavLst>
                                    </p:anim>
                                    <p:set>
                                      <p:cBhvr>
                                        <p:cTn id="412" dur="1" fill="hold">
                                          <p:stCondLst>
                                            <p:cond delay="4499"/>
                                          </p:stCondLst>
                                        </p:cTn>
                                        <p:tgtEl>
                                          <p:spTgt spid="6"/>
                                        </p:tgtEl>
                                        <p:attrNameLst>
                                          <p:attrName>style.visibility</p:attrName>
                                        </p:attrNameLst>
                                      </p:cBhvr>
                                      <p:to>
                                        <p:strVal val="hidden"/>
                                      </p:to>
                                    </p:set>
                                  </p:childTnLst>
                                </p:cTn>
                              </p:par>
                              <p:par>
                                <p:cTn id="413" presetID="8" presetClass="emph" presetSubtype="0" fill="hold" grpId="2" nodeType="withEffect">
                                  <p:stCondLst>
                                    <p:cond delay="0"/>
                                  </p:stCondLst>
                                  <p:childTnLst>
                                    <p:animRot by="21600000">
                                      <p:cBhvr>
                                        <p:cTn id="414" dur="4500" fill="hold"/>
                                        <p:tgtEl>
                                          <p:spTgt spid="6"/>
                                        </p:tgtEl>
                                        <p:attrNameLst>
                                          <p:attrName>r</p:attrName>
                                        </p:attrNameLst>
                                      </p:cBhvr>
                                    </p:animRot>
                                  </p:childTnLst>
                                </p:cTn>
                              </p:par>
                              <p:par>
                                <p:cTn id="415" presetID="2" presetClass="entr" presetSubtype="8" fill="hold" grpId="0" nodeType="withEffect">
                                  <p:stCondLst>
                                    <p:cond delay="0"/>
                                  </p:stCondLst>
                                  <p:childTnLst>
                                    <p:set>
                                      <p:cBhvr>
                                        <p:cTn id="416" dur="1" fill="hold">
                                          <p:stCondLst>
                                            <p:cond delay="0"/>
                                          </p:stCondLst>
                                        </p:cTn>
                                        <p:tgtEl>
                                          <p:spTgt spid="7"/>
                                        </p:tgtEl>
                                        <p:attrNameLst>
                                          <p:attrName>style.visibility</p:attrName>
                                        </p:attrNameLst>
                                      </p:cBhvr>
                                      <p:to>
                                        <p:strVal val="visible"/>
                                      </p:to>
                                    </p:set>
                                    <p:anim calcmode="lin" valueType="num">
                                      <p:cBhvr additive="base">
                                        <p:cTn id="417" dur="4500" fill="hold"/>
                                        <p:tgtEl>
                                          <p:spTgt spid="7"/>
                                        </p:tgtEl>
                                        <p:attrNameLst>
                                          <p:attrName>ppt_x</p:attrName>
                                        </p:attrNameLst>
                                      </p:cBhvr>
                                      <p:tavLst>
                                        <p:tav tm="0">
                                          <p:val>
                                            <p:strVal val="0-#ppt_w/2"/>
                                          </p:val>
                                        </p:tav>
                                        <p:tav tm="100000">
                                          <p:val>
                                            <p:strVal val="#ppt_x"/>
                                          </p:val>
                                        </p:tav>
                                      </p:tavLst>
                                    </p:anim>
                                    <p:anim calcmode="lin" valueType="num">
                                      <p:cBhvr additive="base">
                                        <p:cTn id="418" dur="4500" fill="hold"/>
                                        <p:tgtEl>
                                          <p:spTgt spid="7"/>
                                        </p:tgtEl>
                                        <p:attrNameLst>
                                          <p:attrName>ppt_y</p:attrName>
                                        </p:attrNameLst>
                                      </p:cBhvr>
                                      <p:tavLst>
                                        <p:tav tm="0">
                                          <p:val>
                                            <p:strVal val="#ppt_y"/>
                                          </p:val>
                                        </p:tav>
                                        <p:tav tm="100000">
                                          <p:val>
                                            <p:strVal val="#ppt_y"/>
                                          </p:val>
                                        </p:tav>
                                      </p:tavLst>
                                    </p:anim>
                                  </p:childTnLst>
                                </p:cTn>
                              </p:par>
                              <p:par>
                                <p:cTn id="419" presetID="2" presetClass="exit" presetSubtype="2" fill="hold" grpId="1" nodeType="withEffect">
                                  <p:stCondLst>
                                    <p:cond delay="0"/>
                                  </p:stCondLst>
                                  <p:childTnLst>
                                    <p:anim calcmode="lin" valueType="num">
                                      <p:cBhvr additive="base">
                                        <p:cTn id="420" dur="4500"/>
                                        <p:tgtEl>
                                          <p:spTgt spid="7"/>
                                        </p:tgtEl>
                                        <p:attrNameLst>
                                          <p:attrName>ppt_x</p:attrName>
                                        </p:attrNameLst>
                                      </p:cBhvr>
                                      <p:tavLst>
                                        <p:tav tm="0">
                                          <p:val>
                                            <p:strVal val="ppt_x"/>
                                          </p:val>
                                        </p:tav>
                                        <p:tav tm="100000">
                                          <p:val>
                                            <p:strVal val="1+ppt_w/2"/>
                                          </p:val>
                                        </p:tav>
                                      </p:tavLst>
                                    </p:anim>
                                    <p:anim calcmode="lin" valueType="num">
                                      <p:cBhvr additive="base">
                                        <p:cTn id="421" dur="4500"/>
                                        <p:tgtEl>
                                          <p:spTgt spid="7"/>
                                        </p:tgtEl>
                                        <p:attrNameLst>
                                          <p:attrName>ppt_y</p:attrName>
                                        </p:attrNameLst>
                                      </p:cBhvr>
                                      <p:tavLst>
                                        <p:tav tm="0">
                                          <p:val>
                                            <p:strVal val="ppt_y"/>
                                          </p:val>
                                        </p:tav>
                                        <p:tav tm="100000">
                                          <p:val>
                                            <p:strVal val="ppt_y"/>
                                          </p:val>
                                        </p:tav>
                                      </p:tavLst>
                                    </p:anim>
                                    <p:set>
                                      <p:cBhvr>
                                        <p:cTn id="422" dur="1" fill="hold">
                                          <p:stCondLst>
                                            <p:cond delay="4499"/>
                                          </p:stCondLst>
                                        </p:cTn>
                                        <p:tgtEl>
                                          <p:spTgt spid="7"/>
                                        </p:tgtEl>
                                        <p:attrNameLst>
                                          <p:attrName>style.visibility</p:attrName>
                                        </p:attrNameLst>
                                      </p:cBhvr>
                                      <p:to>
                                        <p:strVal val="hidden"/>
                                      </p:to>
                                    </p:set>
                                  </p:childTnLst>
                                </p:cTn>
                              </p:par>
                              <p:par>
                                <p:cTn id="423" presetID="8" presetClass="emph" presetSubtype="0" fill="hold" grpId="2" nodeType="withEffect">
                                  <p:stCondLst>
                                    <p:cond delay="0"/>
                                  </p:stCondLst>
                                  <p:childTnLst>
                                    <p:animRot by="21600000">
                                      <p:cBhvr>
                                        <p:cTn id="424" dur="4500" fill="hold"/>
                                        <p:tgtEl>
                                          <p:spTgt spid="7"/>
                                        </p:tgtEl>
                                        <p:attrNameLst>
                                          <p:attrName>r</p:attrName>
                                        </p:attrNameLst>
                                      </p:cBhvr>
                                    </p:animRot>
                                  </p:childTnLst>
                                </p:cTn>
                              </p:par>
                              <p:par>
                                <p:cTn id="425" presetID="2" presetClass="entr" presetSubtype="8" fill="hold" grpId="0" nodeType="withEffect">
                                  <p:stCondLst>
                                    <p:cond delay="0"/>
                                  </p:stCondLst>
                                  <p:childTnLst>
                                    <p:set>
                                      <p:cBhvr>
                                        <p:cTn id="426" dur="1" fill="hold">
                                          <p:stCondLst>
                                            <p:cond delay="0"/>
                                          </p:stCondLst>
                                        </p:cTn>
                                        <p:tgtEl>
                                          <p:spTgt spid="8"/>
                                        </p:tgtEl>
                                        <p:attrNameLst>
                                          <p:attrName>style.visibility</p:attrName>
                                        </p:attrNameLst>
                                      </p:cBhvr>
                                      <p:to>
                                        <p:strVal val="visible"/>
                                      </p:to>
                                    </p:set>
                                    <p:anim calcmode="lin" valueType="num">
                                      <p:cBhvr additive="base">
                                        <p:cTn id="427" dur="4500" fill="hold"/>
                                        <p:tgtEl>
                                          <p:spTgt spid="8"/>
                                        </p:tgtEl>
                                        <p:attrNameLst>
                                          <p:attrName>ppt_x</p:attrName>
                                        </p:attrNameLst>
                                      </p:cBhvr>
                                      <p:tavLst>
                                        <p:tav tm="0">
                                          <p:val>
                                            <p:strVal val="0-#ppt_w/2"/>
                                          </p:val>
                                        </p:tav>
                                        <p:tav tm="100000">
                                          <p:val>
                                            <p:strVal val="#ppt_x"/>
                                          </p:val>
                                        </p:tav>
                                      </p:tavLst>
                                    </p:anim>
                                    <p:anim calcmode="lin" valueType="num">
                                      <p:cBhvr additive="base">
                                        <p:cTn id="428" dur="4500" fill="hold"/>
                                        <p:tgtEl>
                                          <p:spTgt spid="8"/>
                                        </p:tgtEl>
                                        <p:attrNameLst>
                                          <p:attrName>ppt_y</p:attrName>
                                        </p:attrNameLst>
                                      </p:cBhvr>
                                      <p:tavLst>
                                        <p:tav tm="0">
                                          <p:val>
                                            <p:strVal val="#ppt_y"/>
                                          </p:val>
                                        </p:tav>
                                        <p:tav tm="100000">
                                          <p:val>
                                            <p:strVal val="#ppt_y"/>
                                          </p:val>
                                        </p:tav>
                                      </p:tavLst>
                                    </p:anim>
                                  </p:childTnLst>
                                </p:cTn>
                              </p:par>
                              <p:par>
                                <p:cTn id="429" presetID="2" presetClass="exit" presetSubtype="2" fill="hold" grpId="1" nodeType="withEffect">
                                  <p:stCondLst>
                                    <p:cond delay="0"/>
                                  </p:stCondLst>
                                  <p:childTnLst>
                                    <p:anim calcmode="lin" valueType="num">
                                      <p:cBhvr additive="base">
                                        <p:cTn id="430" dur="4500"/>
                                        <p:tgtEl>
                                          <p:spTgt spid="8"/>
                                        </p:tgtEl>
                                        <p:attrNameLst>
                                          <p:attrName>ppt_x</p:attrName>
                                        </p:attrNameLst>
                                      </p:cBhvr>
                                      <p:tavLst>
                                        <p:tav tm="0">
                                          <p:val>
                                            <p:strVal val="ppt_x"/>
                                          </p:val>
                                        </p:tav>
                                        <p:tav tm="100000">
                                          <p:val>
                                            <p:strVal val="1+ppt_w/2"/>
                                          </p:val>
                                        </p:tav>
                                      </p:tavLst>
                                    </p:anim>
                                    <p:anim calcmode="lin" valueType="num">
                                      <p:cBhvr additive="base">
                                        <p:cTn id="431" dur="4500"/>
                                        <p:tgtEl>
                                          <p:spTgt spid="8"/>
                                        </p:tgtEl>
                                        <p:attrNameLst>
                                          <p:attrName>ppt_y</p:attrName>
                                        </p:attrNameLst>
                                      </p:cBhvr>
                                      <p:tavLst>
                                        <p:tav tm="0">
                                          <p:val>
                                            <p:strVal val="ppt_y"/>
                                          </p:val>
                                        </p:tav>
                                        <p:tav tm="100000">
                                          <p:val>
                                            <p:strVal val="ppt_y"/>
                                          </p:val>
                                        </p:tav>
                                      </p:tavLst>
                                    </p:anim>
                                    <p:set>
                                      <p:cBhvr>
                                        <p:cTn id="432" dur="1" fill="hold">
                                          <p:stCondLst>
                                            <p:cond delay="4499"/>
                                          </p:stCondLst>
                                        </p:cTn>
                                        <p:tgtEl>
                                          <p:spTgt spid="8"/>
                                        </p:tgtEl>
                                        <p:attrNameLst>
                                          <p:attrName>style.visibility</p:attrName>
                                        </p:attrNameLst>
                                      </p:cBhvr>
                                      <p:to>
                                        <p:strVal val="hidden"/>
                                      </p:to>
                                    </p:set>
                                  </p:childTnLst>
                                </p:cTn>
                              </p:par>
                              <p:par>
                                <p:cTn id="433" presetID="8" presetClass="emph" presetSubtype="0" fill="hold" grpId="2" nodeType="withEffect">
                                  <p:stCondLst>
                                    <p:cond delay="0"/>
                                  </p:stCondLst>
                                  <p:childTnLst>
                                    <p:animRot by="21600000">
                                      <p:cBhvr>
                                        <p:cTn id="434" dur="4500" fill="hold"/>
                                        <p:tgtEl>
                                          <p:spTgt spid="8"/>
                                        </p:tgtEl>
                                        <p:attrNameLst>
                                          <p:attrName>r</p:attrName>
                                        </p:attrNameLst>
                                      </p:cBhvr>
                                    </p:animRot>
                                  </p:childTnLst>
                                </p:cTn>
                              </p:par>
                              <p:par>
                                <p:cTn id="435" presetID="2" presetClass="entr" presetSubtype="8" fill="hold" grpId="0" nodeType="withEffect">
                                  <p:stCondLst>
                                    <p:cond delay="0"/>
                                  </p:stCondLst>
                                  <p:childTnLst>
                                    <p:set>
                                      <p:cBhvr>
                                        <p:cTn id="436" dur="1" fill="hold">
                                          <p:stCondLst>
                                            <p:cond delay="0"/>
                                          </p:stCondLst>
                                        </p:cTn>
                                        <p:tgtEl>
                                          <p:spTgt spid="82"/>
                                        </p:tgtEl>
                                        <p:attrNameLst>
                                          <p:attrName>style.visibility</p:attrName>
                                        </p:attrNameLst>
                                      </p:cBhvr>
                                      <p:to>
                                        <p:strVal val="visible"/>
                                      </p:to>
                                    </p:set>
                                    <p:anim calcmode="lin" valueType="num">
                                      <p:cBhvr additive="base">
                                        <p:cTn id="437" dur="4500" fill="hold"/>
                                        <p:tgtEl>
                                          <p:spTgt spid="82"/>
                                        </p:tgtEl>
                                        <p:attrNameLst>
                                          <p:attrName>ppt_x</p:attrName>
                                        </p:attrNameLst>
                                      </p:cBhvr>
                                      <p:tavLst>
                                        <p:tav tm="0">
                                          <p:val>
                                            <p:strVal val="0-#ppt_w/2"/>
                                          </p:val>
                                        </p:tav>
                                        <p:tav tm="100000">
                                          <p:val>
                                            <p:strVal val="#ppt_x"/>
                                          </p:val>
                                        </p:tav>
                                      </p:tavLst>
                                    </p:anim>
                                    <p:anim calcmode="lin" valueType="num">
                                      <p:cBhvr additive="base">
                                        <p:cTn id="438" dur="4500" fill="hold"/>
                                        <p:tgtEl>
                                          <p:spTgt spid="82"/>
                                        </p:tgtEl>
                                        <p:attrNameLst>
                                          <p:attrName>ppt_y</p:attrName>
                                        </p:attrNameLst>
                                      </p:cBhvr>
                                      <p:tavLst>
                                        <p:tav tm="0">
                                          <p:val>
                                            <p:strVal val="#ppt_y"/>
                                          </p:val>
                                        </p:tav>
                                        <p:tav tm="100000">
                                          <p:val>
                                            <p:strVal val="#ppt_y"/>
                                          </p:val>
                                        </p:tav>
                                      </p:tavLst>
                                    </p:anim>
                                  </p:childTnLst>
                                </p:cTn>
                              </p:par>
                              <p:par>
                                <p:cTn id="439" presetID="2" presetClass="exit" presetSubtype="8" fill="hold" grpId="1" nodeType="withEffect">
                                  <p:stCondLst>
                                    <p:cond delay="0"/>
                                  </p:stCondLst>
                                  <p:childTnLst>
                                    <p:anim calcmode="lin" valueType="num">
                                      <p:cBhvr additive="base">
                                        <p:cTn id="440" dur="4500"/>
                                        <p:tgtEl>
                                          <p:spTgt spid="82"/>
                                        </p:tgtEl>
                                        <p:attrNameLst>
                                          <p:attrName>ppt_x</p:attrName>
                                        </p:attrNameLst>
                                      </p:cBhvr>
                                      <p:tavLst>
                                        <p:tav tm="0">
                                          <p:val>
                                            <p:strVal val="ppt_x"/>
                                          </p:val>
                                        </p:tav>
                                        <p:tav tm="100000">
                                          <p:val>
                                            <p:strVal val="0-ppt_w/2"/>
                                          </p:val>
                                        </p:tav>
                                      </p:tavLst>
                                    </p:anim>
                                    <p:anim calcmode="lin" valueType="num">
                                      <p:cBhvr additive="base">
                                        <p:cTn id="441" dur="4500"/>
                                        <p:tgtEl>
                                          <p:spTgt spid="82"/>
                                        </p:tgtEl>
                                        <p:attrNameLst>
                                          <p:attrName>ppt_y</p:attrName>
                                        </p:attrNameLst>
                                      </p:cBhvr>
                                      <p:tavLst>
                                        <p:tav tm="0">
                                          <p:val>
                                            <p:strVal val="ppt_y"/>
                                          </p:val>
                                        </p:tav>
                                        <p:tav tm="100000">
                                          <p:val>
                                            <p:strVal val="ppt_y"/>
                                          </p:val>
                                        </p:tav>
                                      </p:tavLst>
                                    </p:anim>
                                    <p:set>
                                      <p:cBhvr>
                                        <p:cTn id="442" dur="1" fill="hold">
                                          <p:stCondLst>
                                            <p:cond delay="4499"/>
                                          </p:stCondLst>
                                        </p:cTn>
                                        <p:tgtEl>
                                          <p:spTgt spid="82"/>
                                        </p:tgtEl>
                                        <p:attrNameLst>
                                          <p:attrName>style.visibility</p:attrName>
                                        </p:attrNameLst>
                                      </p:cBhvr>
                                      <p:to>
                                        <p:strVal val="hidden"/>
                                      </p:to>
                                    </p:set>
                                  </p:childTnLst>
                                </p:cTn>
                              </p:par>
                              <p:par>
                                <p:cTn id="443" presetID="8" presetClass="emph" presetSubtype="0" fill="hold" grpId="2" nodeType="withEffect">
                                  <p:stCondLst>
                                    <p:cond delay="0"/>
                                  </p:stCondLst>
                                  <p:childTnLst>
                                    <p:animRot by="-21600000">
                                      <p:cBhvr>
                                        <p:cTn id="444" dur="4500" fill="hold"/>
                                        <p:tgtEl>
                                          <p:spTgt spid="82"/>
                                        </p:tgtEl>
                                        <p:attrNameLst>
                                          <p:attrName>r</p:attrName>
                                        </p:attrNameLst>
                                      </p:cBhvr>
                                    </p:animRot>
                                  </p:childTnLst>
                                </p:cTn>
                              </p:par>
                              <p:par>
                                <p:cTn id="445" presetID="2" presetClass="entr" presetSubtype="8" fill="hold" grpId="0" nodeType="withEffect">
                                  <p:stCondLst>
                                    <p:cond delay="0"/>
                                  </p:stCondLst>
                                  <p:childTnLst>
                                    <p:set>
                                      <p:cBhvr>
                                        <p:cTn id="446" dur="1" fill="hold">
                                          <p:stCondLst>
                                            <p:cond delay="0"/>
                                          </p:stCondLst>
                                        </p:cTn>
                                        <p:tgtEl>
                                          <p:spTgt spid="83"/>
                                        </p:tgtEl>
                                        <p:attrNameLst>
                                          <p:attrName>style.visibility</p:attrName>
                                        </p:attrNameLst>
                                      </p:cBhvr>
                                      <p:to>
                                        <p:strVal val="visible"/>
                                      </p:to>
                                    </p:set>
                                    <p:anim calcmode="lin" valueType="num">
                                      <p:cBhvr additive="base">
                                        <p:cTn id="447" dur="4500" fill="hold"/>
                                        <p:tgtEl>
                                          <p:spTgt spid="83"/>
                                        </p:tgtEl>
                                        <p:attrNameLst>
                                          <p:attrName>ppt_x</p:attrName>
                                        </p:attrNameLst>
                                      </p:cBhvr>
                                      <p:tavLst>
                                        <p:tav tm="0">
                                          <p:val>
                                            <p:strVal val="0-#ppt_w/2"/>
                                          </p:val>
                                        </p:tav>
                                        <p:tav tm="100000">
                                          <p:val>
                                            <p:strVal val="#ppt_x"/>
                                          </p:val>
                                        </p:tav>
                                      </p:tavLst>
                                    </p:anim>
                                    <p:anim calcmode="lin" valueType="num">
                                      <p:cBhvr additive="base">
                                        <p:cTn id="448" dur="4500" fill="hold"/>
                                        <p:tgtEl>
                                          <p:spTgt spid="83"/>
                                        </p:tgtEl>
                                        <p:attrNameLst>
                                          <p:attrName>ppt_y</p:attrName>
                                        </p:attrNameLst>
                                      </p:cBhvr>
                                      <p:tavLst>
                                        <p:tav tm="0">
                                          <p:val>
                                            <p:strVal val="#ppt_y"/>
                                          </p:val>
                                        </p:tav>
                                        <p:tav tm="100000">
                                          <p:val>
                                            <p:strVal val="#ppt_y"/>
                                          </p:val>
                                        </p:tav>
                                      </p:tavLst>
                                    </p:anim>
                                  </p:childTnLst>
                                </p:cTn>
                              </p:par>
                              <p:par>
                                <p:cTn id="449" presetID="2" presetClass="exit" presetSubtype="8" fill="hold" grpId="1" nodeType="withEffect">
                                  <p:stCondLst>
                                    <p:cond delay="0"/>
                                  </p:stCondLst>
                                  <p:childTnLst>
                                    <p:anim calcmode="lin" valueType="num">
                                      <p:cBhvr additive="base">
                                        <p:cTn id="450" dur="4500"/>
                                        <p:tgtEl>
                                          <p:spTgt spid="83"/>
                                        </p:tgtEl>
                                        <p:attrNameLst>
                                          <p:attrName>ppt_x</p:attrName>
                                        </p:attrNameLst>
                                      </p:cBhvr>
                                      <p:tavLst>
                                        <p:tav tm="0">
                                          <p:val>
                                            <p:strVal val="ppt_x"/>
                                          </p:val>
                                        </p:tav>
                                        <p:tav tm="100000">
                                          <p:val>
                                            <p:strVal val="0-ppt_w/2"/>
                                          </p:val>
                                        </p:tav>
                                      </p:tavLst>
                                    </p:anim>
                                    <p:anim calcmode="lin" valueType="num">
                                      <p:cBhvr additive="base">
                                        <p:cTn id="451" dur="4500"/>
                                        <p:tgtEl>
                                          <p:spTgt spid="83"/>
                                        </p:tgtEl>
                                        <p:attrNameLst>
                                          <p:attrName>ppt_y</p:attrName>
                                        </p:attrNameLst>
                                      </p:cBhvr>
                                      <p:tavLst>
                                        <p:tav tm="0">
                                          <p:val>
                                            <p:strVal val="ppt_y"/>
                                          </p:val>
                                        </p:tav>
                                        <p:tav tm="100000">
                                          <p:val>
                                            <p:strVal val="ppt_y"/>
                                          </p:val>
                                        </p:tav>
                                      </p:tavLst>
                                    </p:anim>
                                    <p:set>
                                      <p:cBhvr>
                                        <p:cTn id="452" dur="1" fill="hold">
                                          <p:stCondLst>
                                            <p:cond delay="4499"/>
                                          </p:stCondLst>
                                        </p:cTn>
                                        <p:tgtEl>
                                          <p:spTgt spid="83"/>
                                        </p:tgtEl>
                                        <p:attrNameLst>
                                          <p:attrName>style.visibility</p:attrName>
                                        </p:attrNameLst>
                                      </p:cBhvr>
                                      <p:to>
                                        <p:strVal val="hidden"/>
                                      </p:to>
                                    </p:set>
                                  </p:childTnLst>
                                </p:cTn>
                              </p:par>
                              <p:par>
                                <p:cTn id="453" presetID="8" presetClass="emph" presetSubtype="0" fill="hold" grpId="2" nodeType="withEffect">
                                  <p:stCondLst>
                                    <p:cond delay="0"/>
                                  </p:stCondLst>
                                  <p:childTnLst>
                                    <p:animRot by="-21600000">
                                      <p:cBhvr>
                                        <p:cTn id="454" dur="4500" fill="hold"/>
                                        <p:tgtEl>
                                          <p:spTgt spid="83"/>
                                        </p:tgtEl>
                                        <p:attrNameLst>
                                          <p:attrName>r</p:attrName>
                                        </p:attrNameLst>
                                      </p:cBhvr>
                                    </p:animRot>
                                  </p:childTnLst>
                                </p:cTn>
                              </p:par>
                              <p:par>
                                <p:cTn id="455" presetID="2" presetClass="entr" presetSubtype="8" fill="hold" grpId="0" nodeType="withEffect">
                                  <p:stCondLst>
                                    <p:cond delay="0"/>
                                  </p:stCondLst>
                                  <p:childTnLst>
                                    <p:set>
                                      <p:cBhvr>
                                        <p:cTn id="456" dur="1" fill="hold">
                                          <p:stCondLst>
                                            <p:cond delay="0"/>
                                          </p:stCondLst>
                                        </p:cTn>
                                        <p:tgtEl>
                                          <p:spTgt spid="84"/>
                                        </p:tgtEl>
                                        <p:attrNameLst>
                                          <p:attrName>style.visibility</p:attrName>
                                        </p:attrNameLst>
                                      </p:cBhvr>
                                      <p:to>
                                        <p:strVal val="visible"/>
                                      </p:to>
                                    </p:set>
                                    <p:anim calcmode="lin" valueType="num">
                                      <p:cBhvr additive="base">
                                        <p:cTn id="457" dur="4500" fill="hold"/>
                                        <p:tgtEl>
                                          <p:spTgt spid="84"/>
                                        </p:tgtEl>
                                        <p:attrNameLst>
                                          <p:attrName>ppt_x</p:attrName>
                                        </p:attrNameLst>
                                      </p:cBhvr>
                                      <p:tavLst>
                                        <p:tav tm="0">
                                          <p:val>
                                            <p:strVal val="0-#ppt_w/2"/>
                                          </p:val>
                                        </p:tav>
                                        <p:tav tm="100000">
                                          <p:val>
                                            <p:strVal val="#ppt_x"/>
                                          </p:val>
                                        </p:tav>
                                      </p:tavLst>
                                    </p:anim>
                                    <p:anim calcmode="lin" valueType="num">
                                      <p:cBhvr additive="base">
                                        <p:cTn id="458" dur="4500" fill="hold"/>
                                        <p:tgtEl>
                                          <p:spTgt spid="84"/>
                                        </p:tgtEl>
                                        <p:attrNameLst>
                                          <p:attrName>ppt_y</p:attrName>
                                        </p:attrNameLst>
                                      </p:cBhvr>
                                      <p:tavLst>
                                        <p:tav tm="0">
                                          <p:val>
                                            <p:strVal val="#ppt_y"/>
                                          </p:val>
                                        </p:tav>
                                        <p:tav tm="100000">
                                          <p:val>
                                            <p:strVal val="#ppt_y"/>
                                          </p:val>
                                        </p:tav>
                                      </p:tavLst>
                                    </p:anim>
                                  </p:childTnLst>
                                </p:cTn>
                              </p:par>
                              <p:par>
                                <p:cTn id="459" presetID="2" presetClass="exit" presetSubtype="8" fill="hold" grpId="1" nodeType="withEffect">
                                  <p:stCondLst>
                                    <p:cond delay="0"/>
                                  </p:stCondLst>
                                  <p:childTnLst>
                                    <p:anim calcmode="lin" valueType="num">
                                      <p:cBhvr additive="base">
                                        <p:cTn id="460" dur="4500"/>
                                        <p:tgtEl>
                                          <p:spTgt spid="84"/>
                                        </p:tgtEl>
                                        <p:attrNameLst>
                                          <p:attrName>ppt_x</p:attrName>
                                        </p:attrNameLst>
                                      </p:cBhvr>
                                      <p:tavLst>
                                        <p:tav tm="0">
                                          <p:val>
                                            <p:strVal val="ppt_x"/>
                                          </p:val>
                                        </p:tav>
                                        <p:tav tm="100000">
                                          <p:val>
                                            <p:strVal val="0-ppt_w/2"/>
                                          </p:val>
                                        </p:tav>
                                      </p:tavLst>
                                    </p:anim>
                                    <p:anim calcmode="lin" valueType="num">
                                      <p:cBhvr additive="base">
                                        <p:cTn id="461" dur="4500"/>
                                        <p:tgtEl>
                                          <p:spTgt spid="84"/>
                                        </p:tgtEl>
                                        <p:attrNameLst>
                                          <p:attrName>ppt_y</p:attrName>
                                        </p:attrNameLst>
                                      </p:cBhvr>
                                      <p:tavLst>
                                        <p:tav tm="0">
                                          <p:val>
                                            <p:strVal val="ppt_y"/>
                                          </p:val>
                                        </p:tav>
                                        <p:tav tm="100000">
                                          <p:val>
                                            <p:strVal val="ppt_y"/>
                                          </p:val>
                                        </p:tav>
                                      </p:tavLst>
                                    </p:anim>
                                    <p:set>
                                      <p:cBhvr>
                                        <p:cTn id="462" dur="1" fill="hold">
                                          <p:stCondLst>
                                            <p:cond delay="4499"/>
                                          </p:stCondLst>
                                        </p:cTn>
                                        <p:tgtEl>
                                          <p:spTgt spid="84"/>
                                        </p:tgtEl>
                                        <p:attrNameLst>
                                          <p:attrName>style.visibility</p:attrName>
                                        </p:attrNameLst>
                                      </p:cBhvr>
                                      <p:to>
                                        <p:strVal val="hidden"/>
                                      </p:to>
                                    </p:set>
                                  </p:childTnLst>
                                </p:cTn>
                              </p:par>
                              <p:par>
                                <p:cTn id="463" presetID="8" presetClass="emph" presetSubtype="0" fill="hold" grpId="2" nodeType="withEffect">
                                  <p:stCondLst>
                                    <p:cond delay="0"/>
                                  </p:stCondLst>
                                  <p:childTnLst>
                                    <p:animRot by="-21600000">
                                      <p:cBhvr>
                                        <p:cTn id="464" dur="4500" fill="hold"/>
                                        <p:tgtEl>
                                          <p:spTgt spid="84"/>
                                        </p:tgtEl>
                                        <p:attrNameLst>
                                          <p:attrName>r</p:attrName>
                                        </p:attrNameLst>
                                      </p:cBhvr>
                                    </p:animRot>
                                  </p:childTnLst>
                                </p:cTn>
                              </p:par>
                              <p:par>
                                <p:cTn id="465" presetID="2" presetClass="entr" presetSubtype="8" fill="hold" grpId="0" nodeType="withEffect">
                                  <p:stCondLst>
                                    <p:cond delay="0"/>
                                  </p:stCondLst>
                                  <p:childTnLst>
                                    <p:set>
                                      <p:cBhvr>
                                        <p:cTn id="466" dur="1" fill="hold">
                                          <p:stCondLst>
                                            <p:cond delay="0"/>
                                          </p:stCondLst>
                                        </p:cTn>
                                        <p:tgtEl>
                                          <p:spTgt spid="85"/>
                                        </p:tgtEl>
                                        <p:attrNameLst>
                                          <p:attrName>style.visibility</p:attrName>
                                        </p:attrNameLst>
                                      </p:cBhvr>
                                      <p:to>
                                        <p:strVal val="visible"/>
                                      </p:to>
                                    </p:set>
                                    <p:anim calcmode="lin" valueType="num">
                                      <p:cBhvr additive="base">
                                        <p:cTn id="467" dur="4500" fill="hold"/>
                                        <p:tgtEl>
                                          <p:spTgt spid="85"/>
                                        </p:tgtEl>
                                        <p:attrNameLst>
                                          <p:attrName>ppt_x</p:attrName>
                                        </p:attrNameLst>
                                      </p:cBhvr>
                                      <p:tavLst>
                                        <p:tav tm="0">
                                          <p:val>
                                            <p:strVal val="0-#ppt_w/2"/>
                                          </p:val>
                                        </p:tav>
                                        <p:tav tm="100000">
                                          <p:val>
                                            <p:strVal val="#ppt_x"/>
                                          </p:val>
                                        </p:tav>
                                      </p:tavLst>
                                    </p:anim>
                                    <p:anim calcmode="lin" valueType="num">
                                      <p:cBhvr additive="base">
                                        <p:cTn id="468" dur="4500" fill="hold"/>
                                        <p:tgtEl>
                                          <p:spTgt spid="85"/>
                                        </p:tgtEl>
                                        <p:attrNameLst>
                                          <p:attrName>ppt_y</p:attrName>
                                        </p:attrNameLst>
                                      </p:cBhvr>
                                      <p:tavLst>
                                        <p:tav tm="0">
                                          <p:val>
                                            <p:strVal val="#ppt_y"/>
                                          </p:val>
                                        </p:tav>
                                        <p:tav tm="100000">
                                          <p:val>
                                            <p:strVal val="#ppt_y"/>
                                          </p:val>
                                        </p:tav>
                                      </p:tavLst>
                                    </p:anim>
                                  </p:childTnLst>
                                </p:cTn>
                              </p:par>
                              <p:par>
                                <p:cTn id="469" presetID="2" presetClass="exit" presetSubtype="8" fill="hold" grpId="1" nodeType="withEffect">
                                  <p:stCondLst>
                                    <p:cond delay="0"/>
                                  </p:stCondLst>
                                  <p:childTnLst>
                                    <p:anim calcmode="lin" valueType="num">
                                      <p:cBhvr additive="base">
                                        <p:cTn id="470" dur="4500"/>
                                        <p:tgtEl>
                                          <p:spTgt spid="85"/>
                                        </p:tgtEl>
                                        <p:attrNameLst>
                                          <p:attrName>ppt_x</p:attrName>
                                        </p:attrNameLst>
                                      </p:cBhvr>
                                      <p:tavLst>
                                        <p:tav tm="0">
                                          <p:val>
                                            <p:strVal val="ppt_x"/>
                                          </p:val>
                                        </p:tav>
                                        <p:tav tm="100000">
                                          <p:val>
                                            <p:strVal val="0-ppt_w/2"/>
                                          </p:val>
                                        </p:tav>
                                      </p:tavLst>
                                    </p:anim>
                                    <p:anim calcmode="lin" valueType="num">
                                      <p:cBhvr additive="base">
                                        <p:cTn id="471" dur="4500"/>
                                        <p:tgtEl>
                                          <p:spTgt spid="85"/>
                                        </p:tgtEl>
                                        <p:attrNameLst>
                                          <p:attrName>ppt_y</p:attrName>
                                        </p:attrNameLst>
                                      </p:cBhvr>
                                      <p:tavLst>
                                        <p:tav tm="0">
                                          <p:val>
                                            <p:strVal val="ppt_y"/>
                                          </p:val>
                                        </p:tav>
                                        <p:tav tm="100000">
                                          <p:val>
                                            <p:strVal val="ppt_y"/>
                                          </p:val>
                                        </p:tav>
                                      </p:tavLst>
                                    </p:anim>
                                    <p:set>
                                      <p:cBhvr>
                                        <p:cTn id="472" dur="1" fill="hold">
                                          <p:stCondLst>
                                            <p:cond delay="4499"/>
                                          </p:stCondLst>
                                        </p:cTn>
                                        <p:tgtEl>
                                          <p:spTgt spid="85"/>
                                        </p:tgtEl>
                                        <p:attrNameLst>
                                          <p:attrName>style.visibility</p:attrName>
                                        </p:attrNameLst>
                                      </p:cBhvr>
                                      <p:to>
                                        <p:strVal val="hidden"/>
                                      </p:to>
                                    </p:set>
                                  </p:childTnLst>
                                </p:cTn>
                              </p:par>
                              <p:par>
                                <p:cTn id="473" presetID="8" presetClass="emph" presetSubtype="0" fill="hold" grpId="2" nodeType="withEffect">
                                  <p:stCondLst>
                                    <p:cond delay="0"/>
                                  </p:stCondLst>
                                  <p:childTnLst>
                                    <p:animRot by="-21600000">
                                      <p:cBhvr>
                                        <p:cTn id="474" dur="4500" fill="hold"/>
                                        <p:tgtEl>
                                          <p:spTgt spid="85"/>
                                        </p:tgtEl>
                                        <p:attrNameLst>
                                          <p:attrName>r</p:attrName>
                                        </p:attrNameLst>
                                      </p:cBhvr>
                                    </p:animRot>
                                  </p:childTnLst>
                                </p:cTn>
                              </p:par>
                              <p:par>
                                <p:cTn id="475" presetID="2" presetClass="entr" presetSubtype="8" fill="hold" grpId="0" nodeType="withEffect">
                                  <p:stCondLst>
                                    <p:cond delay="0"/>
                                  </p:stCondLst>
                                  <p:childTnLst>
                                    <p:set>
                                      <p:cBhvr>
                                        <p:cTn id="476" dur="1" fill="hold">
                                          <p:stCondLst>
                                            <p:cond delay="0"/>
                                          </p:stCondLst>
                                        </p:cTn>
                                        <p:tgtEl>
                                          <p:spTgt spid="86"/>
                                        </p:tgtEl>
                                        <p:attrNameLst>
                                          <p:attrName>style.visibility</p:attrName>
                                        </p:attrNameLst>
                                      </p:cBhvr>
                                      <p:to>
                                        <p:strVal val="visible"/>
                                      </p:to>
                                    </p:set>
                                    <p:anim calcmode="lin" valueType="num">
                                      <p:cBhvr additive="base">
                                        <p:cTn id="477" dur="4500" fill="hold"/>
                                        <p:tgtEl>
                                          <p:spTgt spid="86"/>
                                        </p:tgtEl>
                                        <p:attrNameLst>
                                          <p:attrName>ppt_x</p:attrName>
                                        </p:attrNameLst>
                                      </p:cBhvr>
                                      <p:tavLst>
                                        <p:tav tm="0">
                                          <p:val>
                                            <p:strVal val="0-#ppt_w/2"/>
                                          </p:val>
                                        </p:tav>
                                        <p:tav tm="100000">
                                          <p:val>
                                            <p:strVal val="#ppt_x"/>
                                          </p:val>
                                        </p:tav>
                                      </p:tavLst>
                                    </p:anim>
                                    <p:anim calcmode="lin" valueType="num">
                                      <p:cBhvr additive="base">
                                        <p:cTn id="478" dur="4500" fill="hold"/>
                                        <p:tgtEl>
                                          <p:spTgt spid="86"/>
                                        </p:tgtEl>
                                        <p:attrNameLst>
                                          <p:attrName>ppt_y</p:attrName>
                                        </p:attrNameLst>
                                      </p:cBhvr>
                                      <p:tavLst>
                                        <p:tav tm="0">
                                          <p:val>
                                            <p:strVal val="#ppt_y"/>
                                          </p:val>
                                        </p:tav>
                                        <p:tav tm="100000">
                                          <p:val>
                                            <p:strVal val="#ppt_y"/>
                                          </p:val>
                                        </p:tav>
                                      </p:tavLst>
                                    </p:anim>
                                  </p:childTnLst>
                                </p:cTn>
                              </p:par>
                              <p:par>
                                <p:cTn id="479" presetID="2" presetClass="exit" presetSubtype="8" fill="hold" grpId="1" nodeType="withEffect">
                                  <p:stCondLst>
                                    <p:cond delay="0"/>
                                  </p:stCondLst>
                                  <p:childTnLst>
                                    <p:anim calcmode="lin" valueType="num">
                                      <p:cBhvr additive="base">
                                        <p:cTn id="480" dur="4500"/>
                                        <p:tgtEl>
                                          <p:spTgt spid="86"/>
                                        </p:tgtEl>
                                        <p:attrNameLst>
                                          <p:attrName>ppt_x</p:attrName>
                                        </p:attrNameLst>
                                      </p:cBhvr>
                                      <p:tavLst>
                                        <p:tav tm="0">
                                          <p:val>
                                            <p:strVal val="ppt_x"/>
                                          </p:val>
                                        </p:tav>
                                        <p:tav tm="100000">
                                          <p:val>
                                            <p:strVal val="0-ppt_w/2"/>
                                          </p:val>
                                        </p:tav>
                                      </p:tavLst>
                                    </p:anim>
                                    <p:anim calcmode="lin" valueType="num">
                                      <p:cBhvr additive="base">
                                        <p:cTn id="481" dur="4500"/>
                                        <p:tgtEl>
                                          <p:spTgt spid="86"/>
                                        </p:tgtEl>
                                        <p:attrNameLst>
                                          <p:attrName>ppt_y</p:attrName>
                                        </p:attrNameLst>
                                      </p:cBhvr>
                                      <p:tavLst>
                                        <p:tav tm="0">
                                          <p:val>
                                            <p:strVal val="ppt_y"/>
                                          </p:val>
                                        </p:tav>
                                        <p:tav tm="100000">
                                          <p:val>
                                            <p:strVal val="ppt_y"/>
                                          </p:val>
                                        </p:tav>
                                      </p:tavLst>
                                    </p:anim>
                                    <p:set>
                                      <p:cBhvr>
                                        <p:cTn id="482" dur="1" fill="hold">
                                          <p:stCondLst>
                                            <p:cond delay="4499"/>
                                          </p:stCondLst>
                                        </p:cTn>
                                        <p:tgtEl>
                                          <p:spTgt spid="86"/>
                                        </p:tgtEl>
                                        <p:attrNameLst>
                                          <p:attrName>style.visibility</p:attrName>
                                        </p:attrNameLst>
                                      </p:cBhvr>
                                      <p:to>
                                        <p:strVal val="hidden"/>
                                      </p:to>
                                    </p:set>
                                  </p:childTnLst>
                                </p:cTn>
                              </p:par>
                              <p:par>
                                <p:cTn id="483" presetID="8" presetClass="emph" presetSubtype="0" fill="hold" grpId="2" nodeType="withEffect">
                                  <p:stCondLst>
                                    <p:cond delay="0"/>
                                  </p:stCondLst>
                                  <p:childTnLst>
                                    <p:animRot by="-21600000">
                                      <p:cBhvr>
                                        <p:cTn id="484" dur="4500" fill="hold"/>
                                        <p:tgtEl>
                                          <p:spTgt spid="86"/>
                                        </p:tgtEl>
                                        <p:attrNameLst>
                                          <p:attrName>r</p:attrName>
                                        </p:attrNameLst>
                                      </p:cBhvr>
                                    </p:animRot>
                                  </p:childTnLst>
                                </p:cTn>
                              </p:par>
                              <p:par>
                                <p:cTn id="485" presetID="2" presetClass="entr" presetSubtype="8" fill="hold" grpId="0" nodeType="withEffect">
                                  <p:stCondLst>
                                    <p:cond delay="0"/>
                                  </p:stCondLst>
                                  <p:childTnLst>
                                    <p:set>
                                      <p:cBhvr>
                                        <p:cTn id="486" dur="1" fill="hold">
                                          <p:stCondLst>
                                            <p:cond delay="0"/>
                                          </p:stCondLst>
                                        </p:cTn>
                                        <p:tgtEl>
                                          <p:spTgt spid="87"/>
                                        </p:tgtEl>
                                        <p:attrNameLst>
                                          <p:attrName>style.visibility</p:attrName>
                                        </p:attrNameLst>
                                      </p:cBhvr>
                                      <p:to>
                                        <p:strVal val="visible"/>
                                      </p:to>
                                    </p:set>
                                    <p:anim calcmode="lin" valueType="num">
                                      <p:cBhvr additive="base">
                                        <p:cTn id="487" dur="4500" fill="hold"/>
                                        <p:tgtEl>
                                          <p:spTgt spid="87"/>
                                        </p:tgtEl>
                                        <p:attrNameLst>
                                          <p:attrName>ppt_x</p:attrName>
                                        </p:attrNameLst>
                                      </p:cBhvr>
                                      <p:tavLst>
                                        <p:tav tm="0">
                                          <p:val>
                                            <p:strVal val="0-#ppt_w/2"/>
                                          </p:val>
                                        </p:tav>
                                        <p:tav tm="100000">
                                          <p:val>
                                            <p:strVal val="#ppt_x"/>
                                          </p:val>
                                        </p:tav>
                                      </p:tavLst>
                                    </p:anim>
                                    <p:anim calcmode="lin" valueType="num">
                                      <p:cBhvr additive="base">
                                        <p:cTn id="488" dur="4500" fill="hold"/>
                                        <p:tgtEl>
                                          <p:spTgt spid="87"/>
                                        </p:tgtEl>
                                        <p:attrNameLst>
                                          <p:attrName>ppt_y</p:attrName>
                                        </p:attrNameLst>
                                      </p:cBhvr>
                                      <p:tavLst>
                                        <p:tav tm="0">
                                          <p:val>
                                            <p:strVal val="#ppt_y"/>
                                          </p:val>
                                        </p:tav>
                                        <p:tav tm="100000">
                                          <p:val>
                                            <p:strVal val="#ppt_y"/>
                                          </p:val>
                                        </p:tav>
                                      </p:tavLst>
                                    </p:anim>
                                  </p:childTnLst>
                                </p:cTn>
                              </p:par>
                              <p:par>
                                <p:cTn id="489" presetID="2" presetClass="exit" presetSubtype="8" fill="hold" grpId="1" nodeType="withEffect">
                                  <p:stCondLst>
                                    <p:cond delay="0"/>
                                  </p:stCondLst>
                                  <p:childTnLst>
                                    <p:anim calcmode="lin" valueType="num">
                                      <p:cBhvr additive="base">
                                        <p:cTn id="490" dur="4500"/>
                                        <p:tgtEl>
                                          <p:spTgt spid="87"/>
                                        </p:tgtEl>
                                        <p:attrNameLst>
                                          <p:attrName>ppt_x</p:attrName>
                                        </p:attrNameLst>
                                      </p:cBhvr>
                                      <p:tavLst>
                                        <p:tav tm="0">
                                          <p:val>
                                            <p:strVal val="ppt_x"/>
                                          </p:val>
                                        </p:tav>
                                        <p:tav tm="100000">
                                          <p:val>
                                            <p:strVal val="0-ppt_w/2"/>
                                          </p:val>
                                        </p:tav>
                                      </p:tavLst>
                                    </p:anim>
                                    <p:anim calcmode="lin" valueType="num">
                                      <p:cBhvr additive="base">
                                        <p:cTn id="491" dur="4500"/>
                                        <p:tgtEl>
                                          <p:spTgt spid="87"/>
                                        </p:tgtEl>
                                        <p:attrNameLst>
                                          <p:attrName>ppt_y</p:attrName>
                                        </p:attrNameLst>
                                      </p:cBhvr>
                                      <p:tavLst>
                                        <p:tav tm="0">
                                          <p:val>
                                            <p:strVal val="ppt_y"/>
                                          </p:val>
                                        </p:tav>
                                        <p:tav tm="100000">
                                          <p:val>
                                            <p:strVal val="ppt_y"/>
                                          </p:val>
                                        </p:tav>
                                      </p:tavLst>
                                    </p:anim>
                                    <p:set>
                                      <p:cBhvr>
                                        <p:cTn id="492" dur="1" fill="hold">
                                          <p:stCondLst>
                                            <p:cond delay="4499"/>
                                          </p:stCondLst>
                                        </p:cTn>
                                        <p:tgtEl>
                                          <p:spTgt spid="87"/>
                                        </p:tgtEl>
                                        <p:attrNameLst>
                                          <p:attrName>style.visibility</p:attrName>
                                        </p:attrNameLst>
                                      </p:cBhvr>
                                      <p:to>
                                        <p:strVal val="hidden"/>
                                      </p:to>
                                    </p:set>
                                  </p:childTnLst>
                                </p:cTn>
                              </p:par>
                              <p:par>
                                <p:cTn id="493" presetID="8" presetClass="emph" presetSubtype="0" fill="hold" grpId="2" nodeType="withEffect">
                                  <p:stCondLst>
                                    <p:cond delay="0"/>
                                  </p:stCondLst>
                                  <p:childTnLst>
                                    <p:animRot by="-21600000">
                                      <p:cBhvr>
                                        <p:cTn id="494" dur="4500" fill="hold"/>
                                        <p:tgtEl>
                                          <p:spTgt spid="87"/>
                                        </p:tgtEl>
                                        <p:attrNameLst>
                                          <p:attrName>r</p:attrName>
                                        </p:attrNameLst>
                                      </p:cBhvr>
                                    </p:animRot>
                                  </p:childTnLst>
                                </p:cTn>
                              </p:par>
                              <p:par>
                                <p:cTn id="495" presetID="2" presetClass="entr" presetSubtype="8" fill="hold" grpId="0" nodeType="withEffect">
                                  <p:stCondLst>
                                    <p:cond delay="0"/>
                                  </p:stCondLst>
                                  <p:childTnLst>
                                    <p:set>
                                      <p:cBhvr>
                                        <p:cTn id="496" dur="1" fill="hold">
                                          <p:stCondLst>
                                            <p:cond delay="0"/>
                                          </p:stCondLst>
                                        </p:cTn>
                                        <p:tgtEl>
                                          <p:spTgt spid="74"/>
                                        </p:tgtEl>
                                        <p:attrNameLst>
                                          <p:attrName>style.visibility</p:attrName>
                                        </p:attrNameLst>
                                      </p:cBhvr>
                                      <p:to>
                                        <p:strVal val="visible"/>
                                      </p:to>
                                    </p:set>
                                    <p:anim calcmode="lin" valueType="num">
                                      <p:cBhvr additive="base">
                                        <p:cTn id="497" dur="4500" fill="hold"/>
                                        <p:tgtEl>
                                          <p:spTgt spid="74"/>
                                        </p:tgtEl>
                                        <p:attrNameLst>
                                          <p:attrName>ppt_x</p:attrName>
                                        </p:attrNameLst>
                                      </p:cBhvr>
                                      <p:tavLst>
                                        <p:tav tm="0">
                                          <p:val>
                                            <p:strVal val="0-#ppt_w/2"/>
                                          </p:val>
                                        </p:tav>
                                        <p:tav tm="100000">
                                          <p:val>
                                            <p:strVal val="#ppt_x"/>
                                          </p:val>
                                        </p:tav>
                                      </p:tavLst>
                                    </p:anim>
                                    <p:anim calcmode="lin" valueType="num">
                                      <p:cBhvr additive="base">
                                        <p:cTn id="498" dur="4500" fill="hold"/>
                                        <p:tgtEl>
                                          <p:spTgt spid="74"/>
                                        </p:tgtEl>
                                        <p:attrNameLst>
                                          <p:attrName>ppt_y</p:attrName>
                                        </p:attrNameLst>
                                      </p:cBhvr>
                                      <p:tavLst>
                                        <p:tav tm="0">
                                          <p:val>
                                            <p:strVal val="#ppt_y"/>
                                          </p:val>
                                        </p:tav>
                                        <p:tav tm="100000">
                                          <p:val>
                                            <p:strVal val="#ppt_y"/>
                                          </p:val>
                                        </p:tav>
                                      </p:tavLst>
                                    </p:anim>
                                  </p:childTnLst>
                                </p:cTn>
                              </p:par>
                              <p:par>
                                <p:cTn id="499" presetID="2" presetClass="exit" presetSubtype="8" fill="hold" grpId="1" nodeType="withEffect">
                                  <p:stCondLst>
                                    <p:cond delay="0"/>
                                  </p:stCondLst>
                                  <p:childTnLst>
                                    <p:anim calcmode="lin" valueType="num">
                                      <p:cBhvr additive="base">
                                        <p:cTn id="500" dur="4500"/>
                                        <p:tgtEl>
                                          <p:spTgt spid="74"/>
                                        </p:tgtEl>
                                        <p:attrNameLst>
                                          <p:attrName>ppt_x</p:attrName>
                                        </p:attrNameLst>
                                      </p:cBhvr>
                                      <p:tavLst>
                                        <p:tav tm="0">
                                          <p:val>
                                            <p:strVal val="ppt_x"/>
                                          </p:val>
                                        </p:tav>
                                        <p:tav tm="100000">
                                          <p:val>
                                            <p:strVal val="0-ppt_w/2"/>
                                          </p:val>
                                        </p:tav>
                                      </p:tavLst>
                                    </p:anim>
                                    <p:anim calcmode="lin" valueType="num">
                                      <p:cBhvr additive="base">
                                        <p:cTn id="501" dur="4500"/>
                                        <p:tgtEl>
                                          <p:spTgt spid="74"/>
                                        </p:tgtEl>
                                        <p:attrNameLst>
                                          <p:attrName>ppt_y</p:attrName>
                                        </p:attrNameLst>
                                      </p:cBhvr>
                                      <p:tavLst>
                                        <p:tav tm="0">
                                          <p:val>
                                            <p:strVal val="ppt_y"/>
                                          </p:val>
                                        </p:tav>
                                        <p:tav tm="100000">
                                          <p:val>
                                            <p:strVal val="ppt_y"/>
                                          </p:val>
                                        </p:tav>
                                      </p:tavLst>
                                    </p:anim>
                                    <p:set>
                                      <p:cBhvr>
                                        <p:cTn id="502" dur="1" fill="hold">
                                          <p:stCondLst>
                                            <p:cond delay="4499"/>
                                          </p:stCondLst>
                                        </p:cTn>
                                        <p:tgtEl>
                                          <p:spTgt spid="74"/>
                                        </p:tgtEl>
                                        <p:attrNameLst>
                                          <p:attrName>style.visibility</p:attrName>
                                        </p:attrNameLst>
                                      </p:cBhvr>
                                      <p:to>
                                        <p:strVal val="hidden"/>
                                      </p:to>
                                    </p:set>
                                  </p:childTnLst>
                                </p:cTn>
                              </p:par>
                              <p:par>
                                <p:cTn id="503" presetID="8" presetClass="emph" presetSubtype="0" fill="hold" grpId="2" nodeType="withEffect">
                                  <p:stCondLst>
                                    <p:cond delay="0"/>
                                  </p:stCondLst>
                                  <p:childTnLst>
                                    <p:animRot by="-21600000">
                                      <p:cBhvr>
                                        <p:cTn id="504" dur="4500" fill="hold"/>
                                        <p:tgtEl>
                                          <p:spTgt spid="74"/>
                                        </p:tgtEl>
                                        <p:attrNameLst>
                                          <p:attrName>r</p:attrName>
                                        </p:attrNameLst>
                                      </p:cBhvr>
                                    </p:animRot>
                                  </p:childTnLst>
                                </p:cTn>
                              </p:par>
                              <p:par>
                                <p:cTn id="505" presetID="2" presetClass="entr" presetSubtype="8" fill="hold" grpId="0" nodeType="withEffect">
                                  <p:stCondLst>
                                    <p:cond delay="0"/>
                                  </p:stCondLst>
                                  <p:childTnLst>
                                    <p:set>
                                      <p:cBhvr>
                                        <p:cTn id="506" dur="1" fill="hold">
                                          <p:stCondLst>
                                            <p:cond delay="0"/>
                                          </p:stCondLst>
                                        </p:cTn>
                                        <p:tgtEl>
                                          <p:spTgt spid="75"/>
                                        </p:tgtEl>
                                        <p:attrNameLst>
                                          <p:attrName>style.visibility</p:attrName>
                                        </p:attrNameLst>
                                      </p:cBhvr>
                                      <p:to>
                                        <p:strVal val="visible"/>
                                      </p:to>
                                    </p:set>
                                    <p:anim calcmode="lin" valueType="num">
                                      <p:cBhvr additive="base">
                                        <p:cTn id="507" dur="4500" fill="hold"/>
                                        <p:tgtEl>
                                          <p:spTgt spid="75"/>
                                        </p:tgtEl>
                                        <p:attrNameLst>
                                          <p:attrName>ppt_x</p:attrName>
                                        </p:attrNameLst>
                                      </p:cBhvr>
                                      <p:tavLst>
                                        <p:tav tm="0">
                                          <p:val>
                                            <p:strVal val="0-#ppt_w/2"/>
                                          </p:val>
                                        </p:tav>
                                        <p:tav tm="100000">
                                          <p:val>
                                            <p:strVal val="#ppt_x"/>
                                          </p:val>
                                        </p:tav>
                                      </p:tavLst>
                                    </p:anim>
                                    <p:anim calcmode="lin" valueType="num">
                                      <p:cBhvr additive="base">
                                        <p:cTn id="508" dur="4500" fill="hold"/>
                                        <p:tgtEl>
                                          <p:spTgt spid="75"/>
                                        </p:tgtEl>
                                        <p:attrNameLst>
                                          <p:attrName>ppt_y</p:attrName>
                                        </p:attrNameLst>
                                      </p:cBhvr>
                                      <p:tavLst>
                                        <p:tav tm="0">
                                          <p:val>
                                            <p:strVal val="#ppt_y"/>
                                          </p:val>
                                        </p:tav>
                                        <p:tav tm="100000">
                                          <p:val>
                                            <p:strVal val="#ppt_y"/>
                                          </p:val>
                                        </p:tav>
                                      </p:tavLst>
                                    </p:anim>
                                  </p:childTnLst>
                                </p:cTn>
                              </p:par>
                              <p:par>
                                <p:cTn id="509" presetID="2" presetClass="exit" presetSubtype="8" fill="hold" grpId="1" nodeType="withEffect">
                                  <p:stCondLst>
                                    <p:cond delay="0"/>
                                  </p:stCondLst>
                                  <p:childTnLst>
                                    <p:anim calcmode="lin" valueType="num">
                                      <p:cBhvr additive="base">
                                        <p:cTn id="510" dur="4500"/>
                                        <p:tgtEl>
                                          <p:spTgt spid="75"/>
                                        </p:tgtEl>
                                        <p:attrNameLst>
                                          <p:attrName>ppt_x</p:attrName>
                                        </p:attrNameLst>
                                      </p:cBhvr>
                                      <p:tavLst>
                                        <p:tav tm="0">
                                          <p:val>
                                            <p:strVal val="ppt_x"/>
                                          </p:val>
                                        </p:tav>
                                        <p:tav tm="100000">
                                          <p:val>
                                            <p:strVal val="0-ppt_w/2"/>
                                          </p:val>
                                        </p:tav>
                                      </p:tavLst>
                                    </p:anim>
                                    <p:anim calcmode="lin" valueType="num">
                                      <p:cBhvr additive="base">
                                        <p:cTn id="511" dur="4500"/>
                                        <p:tgtEl>
                                          <p:spTgt spid="75"/>
                                        </p:tgtEl>
                                        <p:attrNameLst>
                                          <p:attrName>ppt_y</p:attrName>
                                        </p:attrNameLst>
                                      </p:cBhvr>
                                      <p:tavLst>
                                        <p:tav tm="0">
                                          <p:val>
                                            <p:strVal val="ppt_y"/>
                                          </p:val>
                                        </p:tav>
                                        <p:tav tm="100000">
                                          <p:val>
                                            <p:strVal val="ppt_y"/>
                                          </p:val>
                                        </p:tav>
                                      </p:tavLst>
                                    </p:anim>
                                    <p:set>
                                      <p:cBhvr>
                                        <p:cTn id="512" dur="1" fill="hold">
                                          <p:stCondLst>
                                            <p:cond delay="4499"/>
                                          </p:stCondLst>
                                        </p:cTn>
                                        <p:tgtEl>
                                          <p:spTgt spid="75"/>
                                        </p:tgtEl>
                                        <p:attrNameLst>
                                          <p:attrName>style.visibility</p:attrName>
                                        </p:attrNameLst>
                                      </p:cBhvr>
                                      <p:to>
                                        <p:strVal val="hidden"/>
                                      </p:to>
                                    </p:set>
                                  </p:childTnLst>
                                </p:cTn>
                              </p:par>
                              <p:par>
                                <p:cTn id="513" presetID="8" presetClass="emph" presetSubtype="0" fill="hold" grpId="2" nodeType="withEffect">
                                  <p:stCondLst>
                                    <p:cond delay="0"/>
                                  </p:stCondLst>
                                  <p:childTnLst>
                                    <p:animRot by="-21600000">
                                      <p:cBhvr>
                                        <p:cTn id="514" dur="4500" fill="hold"/>
                                        <p:tgtEl>
                                          <p:spTgt spid="75"/>
                                        </p:tgtEl>
                                        <p:attrNameLst>
                                          <p:attrName>r</p:attrName>
                                        </p:attrNameLst>
                                      </p:cBhvr>
                                    </p:animRot>
                                  </p:childTnLst>
                                </p:cTn>
                              </p:par>
                              <p:par>
                                <p:cTn id="515" presetID="2" presetClass="entr" presetSubtype="8" fill="hold" grpId="0" nodeType="withEffect">
                                  <p:stCondLst>
                                    <p:cond delay="0"/>
                                  </p:stCondLst>
                                  <p:childTnLst>
                                    <p:set>
                                      <p:cBhvr>
                                        <p:cTn id="516" dur="1" fill="hold">
                                          <p:stCondLst>
                                            <p:cond delay="0"/>
                                          </p:stCondLst>
                                        </p:cTn>
                                        <p:tgtEl>
                                          <p:spTgt spid="76"/>
                                        </p:tgtEl>
                                        <p:attrNameLst>
                                          <p:attrName>style.visibility</p:attrName>
                                        </p:attrNameLst>
                                      </p:cBhvr>
                                      <p:to>
                                        <p:strVal val="visible"/>
                                      </p:to>
                                    </p:set>
                                    <p:anim calcmode="lin" valueType="num">
                                      <p:cBhvr additive="base">
                                        <p:cTn id="517" dur="4500" fill="hold"/>
                                        <p:tgtEl>
                                          <p:spTgt spid="76"/>
                                        </p:tgtEl>
                                        <p:attrNameLst>
                                          <p:attrName>ppt_x</p:attrName>
                                        </p:attrNameLst>
                                      </p:cBhvr>
                                      <p:tavLst>
                                        <p:tav tm="0">
                                          <p:val>
                                            <p:strVal val="0-#ppt_w/2"/>
                                          </p:val>
                                        </p:tav>
                                        <p:tav tm="100000">
                                          <p:val>
                                            <p:strVal val="#ppt_x"/>
                                          </p:val>
                                        </p:tav>
                                      </p:tavLst>
                                    </p:anim>
                                    <p:anim calcmode="lin" valueType="num">
                                      <p:cBhvr additive="base">
                                        <p:cTn id="518" dur="4500" fill="hold"/>
                                        <p:tgtEl>
                                          <p:spTgt spid="76"/>
                                        </p:tgtEl>
                                        <p:attrNameLst>
                                          <p:attrName>ppt_y</p:attrName>
                                        </p:attrNameLst>
                                      </p:cBhvr>
                                      <p:tavLst>
                                        <p:tav tm="0">
                                          <p:val>
                                            <p:strVal val="#ppt_y"/>
                                          </p:val>
                                        </p:tav>
                                        <p:tav tm="100000">
                                          <p:val>
                                            <p:strVal val="#ppt_y"/>
                                          </p:val>
                                        </p:tav>
                                      </p:tavLst>
                                    </p:anim>
                                  </p:childTnLst>
                                </p:cTn>
                              </p:par>
                              <p:par>
                                <p:cTn id="519" presetID="2" presetClass="exit" presetSubtype="8" fill="hold" grpId="1" nodeType="withEffect">
                                  <p:stCondLst>
                                    <p:cond delay="0"/>
                                  </p:stCondLst>
                                  <p:childTnLst>
                                    <p:anim calcmode="lin" valueType="num">
                                      <p:cBhvr additive="base">
                                        <p:cTn id="520" dur="4500"/>
                                        <p:tgtEl>
                                          <p:spTgt spid="76"/>
                                        </p:tgtEl>
                                        <p:attrNameLst>
                                          <p:attrName>ppt_x</p:attrName>
                                        </p:attrNameLst>
                                      </p:cBhvr>
                                      <p:tavLst>
                                        <p:tav tm="0">
                                          <p:val>
                                            <p:strVal val="ppt_x"/>
                                          </p:val>
                                        </p:tav>
                                        <p:tav tm="100000">
                                          <p:val>
                                            <p:strVal val="0-ppt_w/2"/>
                                          </p:val>
                                        </p:tav>
                                      </p:tavLst>
                                    </p:anim>
                                    <p:anim calcmode="lin" valueType="num">
                                      <p:cBhvr additive="base">
                                        <p:cTn id="521" dur="4500"/>
                                        <p:tgtEl>
                                          <p:spTgt spid="76"/>
                                        </p:tgtEl>
                                        <p:attrNameLst>
                                          <p:attrName>ppt_y</p:attrName>
                                        </p:attrNameLst>
                                      </p:cBhvr>
                                      <p:tavLst>
                                        <p:tav tm="0">
                                          <p:val>
                                            <p:strVal val="ppt_y"/>
                                          </p:val>
                                        </p:tav>
                                        <p:tav tm="100000">
                                          <p:val>
                                            <p:strVal val="ppt_y"/>
                                          </p:val>
                                        </p:tav>
                                      </p:tavLst>
                                    </p:anim>
                                    <p:set>
                                      <p:cBhvr>
                                        <p:cTn id="522" dur="1" fill="hold">
                                          <p:stCondLst>
                                            <p:cond delay="4499"/>
                                          </p:stCondLst>
                                        </p:cTn>
                                        <p:tgtEl>
                                          <p:spTgt spid="76"/>
                                        </p:tgtEl>
                                        <p:attrNameLst>
                                          <p:attrName>style.visibility</p:attrName>
                                        </p:attrNameLst>
                                      </p:cBhvr>
                                      <p:to>
                                        <p:strVal val="hidden"/>
                                      </p:to>
                                    </p:set>
                                  </p:childTnLst>
                                </p:cTn>
                              </p:par>
                              <p:par>
                                <p:cTn id="523" presetID="8" presetClass="emph" presetSubtype="0" fill="hold" grpId="2" nodeType="withEffect">
                                  <p:stCondLst>
                                    <p:cond delay="0"/>
                                  </p:stCondLst>
                                  <p:childTnLst>
                                    <p:animRot by="-21600000">
                                      <p:cBhvr>
                                        <p:cTn id="524" dur="4500" fill="hold"/>
                                        <p:tgtEl>
                                          <p:spTgt spid="76"/>
                                        </p:tgtEl>
                                        <p:attrNameLst>
                                          <p:attrName>r</p:attrName>
                                        </p:attrNameLst>
                                      </p:cBhvr>
                                    </p:animRot>
                                  </p:childTnLst>
                                </p:cTn>
                              </p:par>
                              <p:par>
                                <p:cTn id="525" presetID="2" presetClass="entr" presetSubtype="8" fill="hold" grpId="0" nodeType="withEffect">
                                  <p:stCondLst>
                                    <p:cond delay="0"/>
                                  </p:stCondLst>
                                  <p:childTnLst>
                                    <p:set>
                                      <p:cBhvr>
                                        <p:cTn id="526" dur="1" fill="hold">
                                          <p:stCondLst>
                                            <p:cond delay="0"/>
                                          </p:stCondLst>
                                        </p:cTn>
                                        <p:tgtEl>
                                          <p:spTgt spid="77"/>
                                        </p:tgtEl>
                                        <p:attrNameLst>
                                          <p:attrName>style.visibility</p:attrName>
                                        </p:attrNameLst>
                                      </p:cBhvr>
                                      <p:to>
                                        <p:strVal val="visible"/>
                                      </p:to>
                                    </p:set>
                                    <p:anim calcmode="lin" valueType="num">
                                      <p:cBhvr additive="base">
                                        <p:cTn id="527" dur="4500" fill="hold"/>
                                        <p:tgtEl>
                                          <p:spTgt spid="77"/>
                                        </p:tgtEl>
                                        <p:attrNameLst>
                                          <p:attrName>ppt_x</p:attrName>
                                        </p:attrNameLst>
                                      </p:cBhvr>
                                      <p:tavLst>
                                        <p:tav tm="0">
                                          <p:val>
                                            <p:strVal val="0-#ppt_w/2"/>
                                          </p:val>
                                        </p:tav>
                                        <p:tav tm="100000">
                                          <p:val>
                                            <p:strVal val="#ppt_x"/>
                                          </p:val>
                                        </p:tav>
                                      </p:tavLst>
                                    </p:anim>
                                    <p:anim calcmode="lin" valueType="num">
                                      <p:cBhvr additive="base">
                                        <p:cTn id="528" dur="4500" fill="hold"/>
                                        <p:tgtEl>
                                          <p:spTgt spid="77"/>
                                        </p:tgtEl>
                                        <p:attrNameLst>
                                          <p:attrName>ppt_y</p:attrName>
                                        </p:attrNameLst>
                                      </p:cBhvr>
                                      <p:tavLst>
                                        <p:tav tm="0">
                                          <p:val>
                                            <p:strVal val="#ppt_y"/>
                                          </p:val>
                                        </p:tav>
                                        <p:tav tm="100000">
                                          <p:val>
                                            <p:strVal val="#ppt_y"/>
                                          </p:val>
                                        </p:tav>
                                      </p:tavLst>
                                    </p:anim>
                                  </p:childTnLst>
                                </p:cTn>
                              </p:par>
                              <p:par>
                                <p:cTn id="529" presetID="2" presetClass="exit" presetSubtype="8" fill="hold" grpId="1" nodeType="withEffect">
                                  <p:stCondLst>
                                    <p:cond delay="0"/>
                                  </p:stCondLst>
                                  <p:childTnLst>
                                    <p:anim calcmode="lin" valueType="num">
                                      <p:cBhvr additive="base">
                                        <p:cTn id="530" dur="4500"/>
                                        <p:tgtEl>
                                          <p:spTgt spid="77"/>
                                        </p:tgtEl>
                                        <p:attrNameLst>
                                          <p:attrName>ppt_x</p:attrName>
                                        </p:attrNameLst>
                                      </p:cBhvr>
                                      <p:tavLst>
                                        <p:tav tm="0">
                                          <p:val>
                                            <p:strVal val="ppt_x"/>
                                          </p:val>
                                        </p:tav>
                                        <p:tav tm="100000">
                                          <p:val>
                                            <p:strVal val="0-ppt_w/2"/>
                                          </p:val>
                                        </p:tav>
                                      </p:tavLst>
                                    </p:anim>
                                    <p:anim calcmode="lin" valueType="num">
                                      <p:cBhvr additive="base">
                                        <p:cTn id="531" dur="4500"/>
                                        <p:tgtEl>
                                          <p:spTgt spid="77"/>
                                        </p:tgtEl>
                                        <p:attrNameLst>
                                          <p:attrName>ppt_y</p:attrName>
                                        </p:attrNameLst>
                                      </p:cBhvr>
                                      <p:tavLst>
                                        <p:tav tm="0">
                                          <p:val>
                                            <p:strVal val="ppt_y"/>
                                          </p:val>
                                        </p:tav>
                                        <p:tav tm="100000">
                                          <p:val>
                                            <p:strVal val="ppt_y"/>
                                          </p:val>
                                        </p:tav>
                                      </p:tavLst>
                                    </p:anim>
                                    <p:set>
                                      <p:cBhvr>
                                        <p:cTn id="532" dur="1" fill="hold">
                                          <p:stCondLst>
                                            <p:cond delay="4499"/>
                                          </p:stCondLst>
                                        </p:cTn>
                                        <p:tgtEl>
                                          <p:spTgt spid="77"/>
                                        </p:tgtEl>
                                        <p:attrNameLst>
                                          <p:attrName>style.visibility</p:attrName>
                                        </p:attrNameLst>
                                      </p:cBhvr>
                                      <p:to>
                                        <p:strVal val="hidden"/>
                                      </p:to>
                                    </p:set>
                                  </p:childTnLst>
                                </p:cTn>
                              </p:par>
                              <p:par>
                                <p:cTn id="533" presetID="8" presetClass="emph" presetSubtype="0" fill="hold" grpId="2" nodeType="withEffect">
                                  <p:stCondLst>
                                    <p:cond delay="0"/>
                                  </p:stCondLst>
                                  <p:childTnLst>
                                    <p:animRot by="-21600000">
                                      <p:cBhvr>
                                        <p:cTn id="534" dur="4500" fill="hold"/>
                                        <p:tgtEl>
                                          <p:spTgt spid="77"/>
                                        </p:tgtEl>
                                        <p:attrNameLst>
                                          <p:attrName>r</p:attrName>
                                        </p:attrNameLst>
                                      </p:cBhvr>
                                    </p:animRot>
                                  </p:childTnLst>
                                </p:cTn>
                              </p:par>
                              <p:par>
                                <p:cTn id="535" presetID="2" presetClass="entr" presetSubtype="8" fill="hold" grpId="0" nodeType="withEffect">
                                  <p:stCondLst>
                                    <p:cond delay="0"/>
                                  </p:stCondLst>
                                  <p:childTnLst>
                                    <p:set>
                                      <p:cBhvr>
                                        <p:cTn id="536" dur="1" fill="hold">
                                          <p:stCondLst>
                                            <p:cond delay="0"/>
                                          </p:stCondLst>
                                        </p:cTn>
                                        <p:tgtEl>
                                          <p:spTgt spid="78"/>
                                        </p:tgtEl>
                                        <p:attrNameLst>
                                          <p:attrName>style.visibility</p:attrName>
                                        </p:attrNameLst>
                                      </p:cBhvr>
                                      <p:to>
                                        <p:strVal val="visible"/>
                                      </p:to>
                                    </p:set>
                                    <p:anim calcmode="lin" valueType="num">
                                      <p:cBhvr additive="base">
                                        <p:cTn id="537" dur="4500" fill="hold"/>
                                        <p:tgtEl>
                                          <p:spTgt spid="78"/>
                                        </p:tgtEl>
                                        <p:attrNameLst>
                                          <p:attrName>ppt_x</p:attrName>
                                        </p:attrNameLst>
                                      </p:cBhvr>
                                      <p:tavLst>
                                        <p:tav tm="0">
                                          <p:val>
                                            <p:strVal val="0-#ppt_w/2"/>
                                          </p:val>
                                        </p:tav>
                                        <p:tav tm="100000">
                                          <p:val>
                                            <p:strVal val="#ppt_x"/>
                                          </p:val>
                                        </p:tav>
                                      </p:tavLst>
                                    </p:anim>
                                    <p:anim calcmode="lin" valueType="num">
                                      <p:cBhvr additive="base">
                                        <p:cTn id="538" dur="4500" fill="hold"/>
                                        <p:tgtEl>
                                          <p:spTgt spid="78"/>
                                        </p:tgtEl>
                                        <p:attrNameLst>
                                          <p:attrName>ppt_y</p:attrName>
                                        </p:attrNameLst>
                                      </p:cBhvr>
                                      <p:tavLst>
                                        <p:tav tm="0">
                                          <p:val>
                                            <p:strVal val="#ppt_y"/>
                                          </p:val>
                                        </p:tav>
                                        <p:tav tm="100000">
                                          <p:val>
                                            <p:strVal val="#ppt_y"/>
                                          </p:val>
                                        </p:tav>
                                      </p:tavLst>
                                    </p:anim>
                                  </p:childTnLst>
                                </p:cTn>
                              </p:par>
                              <p:par>
                                <p:cTn id="539" presetID="2" presetClass="exit" presetSubtype="8" fill="hold" grpId="1" nodeType="withEffect">
                                  <p:stCondLst>
                                    <p:cond delay="0"/>
                                  </p:stCondLst>
                                  <p:childTnLst>
                                    <p:anim calcmode="lin" valueType="num">
                                      <p:cBhvr additive="base">
                                        <p:cTn id="540" dur="4500"/>
                                        <p:tgtEl>
                                          <p:spTgt spid="78"/>
                                        </p:tgtEl>
                                        <p:attrNameLst>
                                          <p:attrName>ppt_x</p:attrName>
                                        </p:attrNameLst>
                                      </p:cBhvr>
                                      <p:tavLst>
                                        <p:tav tm="0">
                                          <p:val>
                                            <p:strVal val="ppt_x"/>
                                          </p:val>
                                        </p:tav>
                                        <p:tav tm="100000">
                                          <p:val>
                                            <p:strVal val="0-ppt_w/2"/>
                                          </p:val>
                                        </p:tav>
                                      </p:tavLst>
                                    </p:anim>
                                    <p:anim calcmode="lin" valueType="num">
                                      <p:cBhvr additive="base">
                                        <p:cTn id="541" dur="4500"/>
                                        <p:tgtEl>
                                          <p:spTgt spid="78"/>
                                        </p:tgtEl>
                                        <p:attrNameLst>
                                          <p:attrName>ppt_y</p:attrName>
                                        </p:attrNameLst>
                                      </p:cBhvr>
                                      <p:tavLst>
                                        <p:tav tm="0">
                                          <p:val>
                                            <p:strVal val="ppt_y"/>
                                          </p:val>
                                        </p:tav>
                                        <p:tav tm="100000">
                                          <p:val>
                                            <p:strVal val="ppt_y"/>
                                          </p:val>
                                        </p:tav>
                                      </p:tavLst>
                                    </p:anim>
                                    <p:set>
                                      <p:cBhvr>
                                        <p:cTn id="542" dur="1" fill="hold">
                                          <p:stCondLst>
                                            <p:cond delay="4499"/>
                                          </p:stCondLst>
                                        </p:cTn>
                                        <p:tgtEl>
                                          <p:spTgt spid="78"/>
                                        </p:tgtEl>
                                        <p:attrNameLst>
                                          <p:attrName>style.visibility</p:attrName>
                                        </p:attrNameLst>
                                      </p:cBhvr>
                                      <p:to>
                                        <p:strVal val="hidden"/>
                                      </p:to>
                                    </p:set>
                                  </p:childTnLst>
                                </p:cTn>
                              </p:par>
                              <p:par>
                                <p:cTn id="543" presetID="8" presetClass="emph" presetSubtype="0" fill="hold" grpId="2" nodeType="withEffect">
                                  <p:stCondLst>
                                    <p:cond delay="0"/>
                                  </p:stCondLst>
                                  <p:childTnLst>
                                    <p:animRot by="-21600000">
                                      <p:cBhvr>
                                        <p:cTn id="544" dur="4500" fill="hold"/>
                                        <p:tgtEl>
                                          <p:spTgt spid="78"/>
                                        </p:tgtEl>
                                        <p:attrNameLst>
                                          <p:attrName>r</p:attrName>
                                        </p:attrNameLst>
                                      </p:cBhvr>
                                    </p:animRot>
                                  </p:childTnLst>
                                </p:cTn>
                              </p:par>
                              <p:par>
                                <p:cTn id="545" presetID="2" presetClass="entr" presetSubtype="8" fill="hold" grpId="0" nodeType="withEffect">
                                  <p:stCondLst>
                                    <p:cond delay="0"/>
                                  </p:stCondLst>
                                  <p:childTnLst>
                                    <p:set>
                                      <p:cBhvr>
                                        <p:cTn id="546" dur="1" fill="hold">
                                          <p:stCondLst>
                                            <p:cond delay="0"/>
                                          </p:stCondLst>
                                        </p:cTn>
                                        <p:tgtEl>
                                          <p:spTgt spid="79"/>
                                        </p:tgtEl>
                                        <p:attrNameLst>
                                          <p:attrName>style.visibility</p:attrName>
                                        </p:attrNameLst>
                                      </p:cBhvr>
                                      <p:to>
                                        <p:strVal val="visible"/>
                                      </p:to>
                                    </p:set>
                                    <p:anim calcmode="lin" valueType="num">
                                      <p:cBhvr additive="base">
                                        <p:cTn id="547" dur="4500" fill="hold"/>
                                        <p:tgtEl>
                                          <p:spTgt spid="79"/>
                                        </p:tgtEl>
                                        <p:attrNameLst>
                                          <p:attrName>ppt_x</p:attrName>
                                        </p:attrNameLst>
                                      </p:cBhvr>
                                      <p:tavLst>
                                        <p:tav tm="0">
                                          <p:val>
                                            <p:strVal val="0-#ppt_w/2"/>
                                          </p:val>
                                        </p:tav>
                                        <p:tav tm="100000">
                                          <p:val>
                                            <p:strVal val="#ppt_x"/>
                                          </p:val>
                                        </p:tav>
                                      </p:tavLst>
                                    </p:anim>
                                    <p:anim calcmode="lin" valueType="num">
                                      <p:cBhvr additive="base">
                                        <p:cTn id="548" dur="4500" fill="hold"/>
                                        <p:tgtEl>
                                          <p:spTgt spid="79"/>
                                        </p:tgtEl>
                                        <p:attrNameLst>
                                          <p:attrName>ppt_y</p:attrName>
                                        </p:attrNameLst>
                                      </p:cBhvr>
                                      <p:tavLst>
                                        <p:tav tm="0">
                                          <p:val>
                                            <p:strVal val="#ppt_y"/>
                                          </p:val>
                                        </p:tav>
                                        <p:tav tm="100000">
                                          <p:val>
                                            <p:strVal val="#ppt_y"/>
                                          </p:val>
                                        </p:tav>
                                      </p:tavLst>
                                    </p:anim>
                                  </p:childTnLst>
                                </p:cTn>
                              </p:par>
                              <p:par>
                                <p:cTn id="549" presetID="2" presetClass="exit" presetSubtype="8" fill="hold" grpId="1" nodeType="withEffect">
                                  <p:stCondLst>
                                    <p:cond delay="0"/>
                                  </p:stCondLst>
                                  <p:childTnLst>
                                    <p:anim calcmode="lin" valueType="num">
                                      <p:cBhvr additive="base">
                                        <p:cTn id="550" dur="4500"/>
                                        <p:tgtEl>
                                          <p:spTgt spid="79"/>
                                        </p:tgtEl>
                                        <p:attrNameLst>
                                          <p:attrName>ppt_x</p:attrName>
                                        </p:attrNameLst>
                                      </p:cBhvr>
                                      <p:tavLst>
                                        <p:tav tm="0">
                                          <p:val>
                                            <p:strVal val="ppt_x"/>
                                          </p:val>
                                        </p:tav>
                                        <p:tav tm="100000">
                                          <p:val>
                                            <p:strVal val="0-ppt_w/2"/>
                                          </p:val>
                                        </p:tav>
                                      </p:tavLst>
                                    </p:anim>
                                    <p:anim calcmode="lin" valueType="num">
                                      <p:cBhvr additive="base">
                                        <p:cTn id="551" dur="4500"/>
                                        <p:tgtEl>
                                          <p:spTgt spid="79"/>
                                        </p:tgtEl>
                                        <p:attrNameLst>
                                          <p:attrName>ppt_y</p:attrName>
                                        </p:attrNameLst>
                                      </p:cBhvr>
                                      <p:tavLst>
                                        <p:tav tm="0">
                                          <p:val>
                                            <p:strVal val="ppt_y"/>
                                          </p:val>
                                        </p:tav>
                                        <p:tav tm="100000">
                                          <p:val>
                                            <p:strVal val="ppt_y"/>
                                          </p:val>
                                        </p:tav>
                                      </p:tavLst>
                                    </p:anim>
                                    <p:set>
                                      <p:cBhvr>
                                        <p:cTn id="552" dur="1" fill="hold">
                                          <p:stCondLst>
                                            <p:cond delay="4499"/>
                                          </p:stCondLst>
                                        </p:cTn>
                                        <p:tgtEl>
                                          <p:spTgt spid="79"/>
                                        </p:tgtEl>
                                        <p:attrNameLst>
                                          <p:attrName>style.visibility</p:attrName>
                                        </p:attrNameLst>
                                      </p:cBhvr>
                                      <p:to>
                                        <p:strVal val="hidden"/>
                                      </p:to>
                                    </p:set>
                                  </p:childTnLst>
                                </p:cTn>
                              </p:par>
                              <p:par>
                                <p:cTn id="553" presetID="8" presetClass="emph" presetSubtype="0" fill="hold" grpId="2" nodeType="withEffect">
                                  <p:stCondLst>
                                    <p:cond delay="0"/>
                                  </p:stCondLst>
                                  <p:childTnLst>
                                    <p:animRot by="-21600000">
                                      <p:cBhvr>
                                        <p:cTn id="554" dur="4500" fill="hold"/>
                                        <p:tgtEl>
                                          <p:spTgt spid="79"/>
                                        </p:tgtEl>
                                        <p:attrNameLst>
                                          <p:attrName>r</p:attrName>
                                        </p:attrNameLst>
                                      </p:cBhvr>
                                    </p:animRot>
                                  </p:childTnLst>
                                </p:cTn>
                              </p:par>
                              <p:par>
                                <p:cTn id="555" presetID="2" presetClass="entr" presetSubtype="8" fill="hold" grpId="0" nodeType="withEffect">
                                  <p:stCondLst>
                                    <p:cond delay="0"/>
                                  </p:stCondLst>
                                  <p:childTnLst>
                                    <p:set>
                                      <p:cBhvr>
                                        <p:cTn id="556" dur="1" fill="hold">
                                          <p:stCondLst>
                                            <p:cond delay="0"/>
                                          </p:stCondLst>
                                        </p:cTn>
                                        <p:tgtEl>
                                          <p:spTgt spid="80"/>
                                        </p:tgtEl>
                                        <p:attrNameLst>
                                          <p:attrName>style.visibility</p:attrName>
                                        </p:attrNameLst>
                                      </p:cBhvr>
                                      <p:to>
                                        <p:strVal val="visible"/>
                                      </p:to>
                                    </p:set>
                                    <p:anim calcmode="lin" valueType="num">
                                      <p:cBhvr additive="base">
                                        <p:cTn id="557" dur="4500" fill="hold"/>
                                        <p:tgtEl>
                                          <p:spTgt spid="80"/>
                                        </p:tgtEl>
                                        <p:attrNameLst>
                                          <p:attrName>ppt_x</p:attrName>
                                        </p:attrNameLst>
                                      </p:cBhvr>
                                      <p:tavLst>
                                        <p:tav tm="0">
                                          <p:val>
                                            <p:strVal val="0-#ppt_w/2"/>
                                          </p:val>
                                        </p:tav>
                                        <p:tav tm="100000">
                                          <p:val>
                                            <p:strVal val="#ppt_x"/>
                                          </p:val>
                                        </p:tav>
                                      </p:tavLst>
                                    </p:anim>
                                    <p:anim calcmode="lin" valueType="num">
                                      <p:cBhvr additive="base">
                                        <p:cTn id="558" dur="4500" fill="hold"/>
                                        <p:tgtEl>
                                          <p:spTgt spid="80"/>
                                        </p:tgtEl>
                                        <p:attrNameLst>
                                          <p:attrName>ppt_y</p:attrName>
                                        </p:attrNameLst>
                                      </p:cBhvr>
                                      <p:tavLst>
                                        <p:tav tm="0">
                                          <p:val>
                                            <p:strVal val="#ppt_y"/>
                                          </p:val>
                                        </p:tav>
                                        <p:tav tm="100000">
                                          <p:val>
                                            <p:strVal val="#ppt_y"/>
                                          </p:val>
                                        </p:tav>
                                      </p:tavLst>
                                    </p:anim>
                                  </p:childTnLst>
                                </p:cTn>
                              </p:par>
                              <p:par>
                                <p:cTn id="559" presetID="2" presetClass="exit" presetSubtype="8" fill="hold" grpId="1" nodeType="withEffect">
                                  <p:stCondLst>
                                    <p:cond delay="0"/>
                                  </p:stCondLst>
                                  <p:childTnLst>
                                    <p:anim calcmode="lin" valueType="num">
                                      <p:cBhvr additive="base">
                                        <p:cTn id="560" dur="4500"/>
                                        <p:tgtEl>
                                          <p:spTgt spid="80"/>
                                        </p:tgtEl>
                                        <p:attrNameLst>
                                          <p:attrName>ppt_x</p:attrName>
                                        </p:attrNameLst>
                                      </p:cBhvr>
                                      <p:tavLst>
                                        <p:tav tm="0">
                                          <p:val>
                                            <p:strVal val="ppt_x"/>
                                          </p:val>
                                        </p:tav>
                                        <p:tav tm="100000">
                                          <p:val>
                                            <p:strVal val="0-ppt_w/2"/>
                                          </p:val>
                                        </p:tav>
                                      </p:tavLst>
                                    </p:anim>
                                    <p:anim calcmode="lin" valueType="num">
                                      <p:cBhvr additive="base">
                                        <p:cTn id="561" dur="4500"/>
                                        <p:tgtEl>
                                          <p:spTgt spid="80"/>
                                        </p:tgtEl>
                                        <p:attrNameLst>
                                          <p:attrName>ppt_y</p:attrName>
                                        </p:attrNameLst>
                                      </p:cBhvr>
                                      <p:tavLst>
                                        <p:tav tm="0">
                                          <p:val>
                                            <p:strVal val="ppt_y"/>
                                          </p:val>
                                        </p:tav>
                                        <p:tav tm="100000">
                                          <p:val>
                                            <p:strVal val="ppt_y"/>
                                          </p:val>
                                        </p:tav>
                                      </p:tavLst>
                                    </p:anim>
                                    <p:set>
                                      <p:cBhvr>
                                        <p:cTn id="562" dur="1" fill="hold">
                                          <p:stCondLst>
                                            <p:cond delay="4499"/>
                                          </p:stCondLst>
                                        </p:cTn>
                                        <p:tgtEl>
                                          <p:spTgt spid="80"/>
                                        </p:tgtEl>
                                        <p:attrNameLst>
                                          <p:attrName>style.visibility</p:attrName>
                                        </p:attrNameLst>
                                      </p:cBhvr>
                                      <p:to>
                                        <p:strVal val="hidden"/>
                                      </p:to>
                                    </p:set>
                                  </p:childTnLst>
                                </p:cTn>
                              </p:par>
                              <p:par>
                                <p:cTn id="563" presetID="8" presetClass="emph" presetSubtype="0" fill="hold" grpId="2" nodeType="withEffect">
                                  <p:stCondLst>
                                    <p:cond delay="0"/>
                                  </p:stCondLst>
                                  <p:childTnLst>
                                    <p:animRot by="-21600000">
                                      <p:cBhvr>
                                        <p:cTn id="564" dur="4500" fill="hold"/>
                                        <p:tgtEl>
                                          <p:spTgt spid="80"/>
                                        </p:tgtEl>
                                        <p:attrNameLst>
                                          <p:attrName>r</p:attrName>
                                        </p:attrNameLst>
                                      </p:cBhvr>
                                    </p:animRot>
                                  </p:childTnLst>
                                </p:cTn>
                              </p:par>
                              <p:par>
                                <p:cTn id="565" presetID="2" presetClass="entr" presetSubtype="8" fill="hold" grpId="0" nodeType="withEffect">
                                  <p:stCondLst>
                                    <p:cond delay="0"/>
                                  </p:stCondLst>
                                  <p:childTnLst>
                                    <p:set>
                                      <p:cBhvr>
                                        <p:cTn id="566" dur="1" fill="hold">
                                          <p:stCondLst>
                                            <p:cond delay="0"/>
                                          </p:stCondLst>
                                        </p:cTn>
                                        <p:tgtEl>
                                          <p:spTgt spid="67"/>
                                        </p:tgtEl>
                                        <p:attrNameLst>
                                          <p:attrName>style.visibility</p:attrName>
                                        </p:attrNameLst>
                                      </p:cBhvr>
                                      <p:to>
                                        <p:strVal val="visible"/>
                                      </p:to>
                                    </p:set>
                                    <p:anim calcmode="lin" valueType="num">
                                      <p:cBhvr additive="base">
                                        <p:cTn id="567" dur="4500" fill="hold"/>
                                        <p:tgtEl>
                                          <p:spTgt spid="67"/>
                                        </p:tgtEl>
                                        <p:attrNameLst>
                                          <p:attrName>ppt_x</p:attrName>
                                        </p:attrNameLst>
                                      </p:cBhvr>
                                      <p:tavLst>
                                        <p:tav tm="0">
                                          <p:val>
                                            <p:strVal val="0-#ppt_w/2"/>
                                          </p:val>
                                        </p:tav>
                                        <p:tav tm="100000">
                                          <p:val>
                                            <p:strVal val="#ppt_x"/>
                                          </p:val>
                                        </p:tav>
                                      </p:tavLst>
                                    </p:anim>
                                    <p:anim calcmode="lin" valueType="num">
                                      <p:cBhvr additive="base">
                                        <p:cTn id="568" dur="4500" fill="hold"/>
                                        <p:tgtEl>
                                          <p:spTgt spid="67"/>
                                        </p:tgtEl>
                                        <p:attrNameLst>
                                          <p:attrName>ppt_y</p:attrName>
                                        </p:attrNameLst>
                                      </p:cBhvr>
                                      <p:tavLst>
                                        <p:tav tm="0">
                                          <p:val>
                                            <p:strVal val="#ppt_y"/>
                                          </p:val>
                                        </p:tav>
                                        <p:tav tm="100000">
                                          <p:val>
                                            <p:strVal val="#ppt_y"/>
                                          </p:val>
                                        </p:tav>
                                      </p:tavLst>
                                    </p:anim>
                                  </p:childTnLst>
                                </p:cTn>
                              </p:par>
                              <p:par>
                                <p:cTn id="569" presetID="2" presetClass="exit" presetSubtype="8" fill="hold" grpId="1" nodeType="withEffect">
                                  <p:stCondLst>
                                    <p:cond delay="0"/>
                                  </p:stCondLst>
                                  <p:childTnLst>
                                    <p:anim calcmode="lin" valueType="num">
                                      <p:cBhvr additive="base">
                                        <p:cTn id="570" dur="4500"/>
                                        <p:tgtEl>
                                          <p:spTgt spid="67"/>
                                        </p:tgtEl>
                                        <p:attrNameLst>
                                          <p:attrName>ppt_x</p:attrName>
                                        </p:attrNameLst>
                                      </p:cBhvr>
                                      <p:tavLst>
                                        <p:tav tm="0">
                                          <p:val>
                                            <p:strVal val="ppt_x"/>
                                          </p:val>
                                        </p:tav>
                                        <p:tav tm="100000">
                                          <p:val>
                                            <p:strVal val="0-ppt_w/2"/>
                                          </p:val>
                                        </p:tav>
                                      </p:tavLst>
                                    </p:anim>
                                    <p:anim calcmode="lin" valueType="num">
                                      <p:cBhvr additive="base">
                                        <p:cTn id="571" dur="4500"/>
                                        <p:tgtEl>
                                          <p:spTgt spid="67"/>
                                        </p:tgtEl>
                                        <p:attrNameLst>
                                          <p:attrName>ppt_y</p:attrName>
                                        </p:attrNameLst>
                                      </p:cBhvr>
                                      <p:tavLst>
                                        <p:tav tm="0">
                                          <p:val>
                                            <p:strVal val="ppt_y"/>
                                          </p:val>
                                        </p:tav>
                                        <p:tav tm="100000">
                                          <p:val>
                                            <p:strVal val="ppt_y"/>
                                          </p:val>
                                        </p:tav>
                                      </p:tavLst>
                                    </p:anim>
                                    <p:set>
                                      <p:cBhvr>
                                        <p:cTn id="572" dur="1" fill="hold">
                                          <p:stCondLst>
                                            <p:cond delay="4499"/>
                                          </p:stCondLst>
                                        </p:cTn>
                                        <p:tgtEl>
                                          <p:spTgt spid="67"/>
                                        </p:tgtEl>
                                        <p:attrNameLst>
                                          <p:attrName>style.visibility</p:attrName>
                                        </p:attrNameLst>
                                      </p:cBhvr>
                                      <p:to>
                                        <p:strVal val="hidden"/>
                                      </p:to>
                                    </p:set>
                                  </p:childTnLst>
                                </p:cTn>
                              </p:par>
                              <p:par>
                                <p:cTn id="573" presetID="8" presetClass="emph" presetSubtype="0" fill="hold" grpId="2" nodeType="withEffect">
                                  <p:stCondLst>
                                    <p:cond delay="0"/>
                                  </p:stCondLst>
                                  <p:childTnLst>
                                    <p:animRot by="-21600000">
                                      <p:cBhvr>
                                        <p:cTn id="574" dur="4500" fill="hold"/>
                                        <p:tgtEl>
                                          <p:spTgt spid="67"/>
                                        </p:tgtEl>
                                        <p:attrNameLst>
                                          <p:attrName>r</p:attrName>
                                        </p:attrNameLst>
                                      </p:cBhvr>
                                    </p:animRot>
                                  </p:childTnLst>
                                </p:cTn>
                              </p:par>
                              <p:par>
                                <p:cTn id="575" presetID="2" presetClass="entr" presetSubtype="8" fill="hold" grpId="0" nodeType="withEffect">
                                  <p:stCondLst>
                                    <p:cond delay="0"/>
                                  </p:stCondLst>
                                  <p:childTnLst>
                                    <p:set>
                                      <p:cBhvr>
                                        <p:cTn id="576" dur="1" fill="hold">
                                          <p:stCondLst>
                                            <p:cond delay="0"/>
                                          </p:stCondLst>
                                        </p:cTn>
                                        <p:tgtEl>
                                          <p:spTgt spid="68"/>
                                        </p:tgtEl>
                                        <p:attrNameLst>
                                          <p:attrName>style.visibility</p:attrName>
                                        </p:attrNameLst>
                                      </p:cBhvr>
                                      <p:to>
                                        <p:strVal val="visible"/>
                                      </p:to>
                                    </p:set>
                                    <p:anim calcmode="lin" valueType="num">
                                      <p:cBhvr additive="base">
                                        <p:cTn id="577" dur="4500" fill="hold"/>
                                        <p:tgtEl>
                                          <p:spTgt spid="68"/>
                                        </p:tgtEl>
                                        <p:attrNameLst>
                                          <p:attrName>ppt_x</p:attrName>
                                        </p:attrNameLst>
                                      </p:cBhvr>
                                      <p:tavLst>
                                        <p:tav tm="0">
                                          <p:val>
                                            <p:strVal val="0-#ppt_w/2"/>
                                          </p:val>
                                        </p:tav>
                                        <p:tav tm="100000">
                                          <p:val>
                                            <p:strVal val="#ppt_x"/>
                                          </p:val>
                                        </p:tav>
                                      </p:tavLst>
                                    </p:anim>
                                    <p:anim calcmode="lin" valueType="num">
                                      <p:cBhvr additive="base">
                                        <p:cTn id="578" dur="4500" fill="hold"/>
                                        <p:tgtEl>
                                          <p:spTgt spid="68"/>
                                        </p:tgtEl>
                                        <p:attrNameLst>
                                          <p:attrName>ppt_y</p:attrName>
                                        </p:attrNameLst>
                                      </p:cBhvr>
                                      <p:tavLst>
                                        <p:tav tm="0">
                                          <p:val>
                                            <p:strVal val="#ppt_y"/>
                                          </p:val>
                                        </p:tav>
                                        <p:tav tm="100000">
                                          <p:val>
                                            <p:strVal val="#ppt_y"/>
                                          </p:val>
                                        </p:tav>
                                      </p:tavLst>
                                    </p:anim>
                                  </p:childTnLst>
                                </p:cTn>
                              </p:par>
                              <p:par>
                                <p:cTn id="579" presetID="2" presetClass="exit" presetSubtype="8" fill="hold" grpId="1" nodeType="withEffect">
                                  <p:stCondLst>
                                    <p:cond delay="0"/>
                                  </p:stCondLst>
                                  <p:childTnLst>
                                    <p:anim calcmode="lin" valueType="num">
                                      <p:cBhvr additive="base">
                                        <p:cTn id="580" dur="4500"/>
                                        <p:tgtEl>
                                          <p:spTgt spid="68"/>
                                        </p:tgtEl>
                                        <p:attrNameLst>
                                          <p:attrName>ppt_x</p:attrName>
                                        </p:attrNameLst>
                                      </p:cBhvr>
                                      <p:tavLst>
                                        <p:tav tm="0">
                                          <p:val>
                                            <p:strVal val="ppt_x"/>
                                          </p:val>
                                        </p:tav>
                                        <p:tav tm="100000">
                                          <p:val>
                                            <p:strVal val="0-ppt_w/2"/>
                                          </p:val>
                                        </p:tav>
                                      </p:tavLst>
                                    </p:anim>
                                    <p:anim calcmode="lin" valueType="num">
                                      <p:cBhvr additive="base">
                                        <p:cTn id="581" dur="4500"/>
                                        <p:tgtEl>
                                          <p:spTgt spid="68"/>
                                        </p:tgtEl>
                                        <p:attrNameLst>
                                          <p:attrName>ppt_y</p:attrName>
                                        </p:attrNameLst>
                                      </p:cBhvr>
                                      <p:tavLst>
                                        <p:tav tm="0">
                                          <p:val>
                                            <p:strVal val="ppt_y"/>
                                          </p:val>
                                        </p:tav>
                                        <p:tav tm="100000">
                                          <p:val>
                                            <p:strVal val="ppt_y"/>
                                          </p:val>
                                        </p:tav>
                                      </p:tavLst>
                                    </p:anim>
                                    <p:set>
                                      <p:cBhvr>
                                        <p:cTn id="582" dur="1" fill="hold">
                                          <p:stCondLst>
                                            <p:cond delay="4499"/>
                                          </p:stCondLst>
                                        </p:cTn>
                                        <p:tgtEl>
                                          <p:spTgt spid="68"/>
                                        </p:tgtEl>
                                        <p:attrNameLst>
                                          <p:attrName>style.visibility</p:attrName>
                                        </p:attrNameLst>
                                      </p:cBhvr>
                                      <p:to>
                                        <p:strVal val="hidden"/>
                                      </p:to>
                                    </p:set>
                                  </p:childTnLst>
                                </p:cTn>
                              </p:par>
                              <p:par>
                                <p:cTn id="583" presetID="8" presetClass="emph" presetSubtype="0" fill="hold" grpId="2" nodeType="withEffect">
                                  <p:stCondLst>
                                    <p:cond delay="0"/>
                                  </p:stCondLst>
                                  <p:childTnLst>
                                    <p:animRot by="-21600000">
                                      <p:cBhvr>
                                        <p:cTn id="584" dur="4500" fill="hold"/>
                                        <p:tgtEl>
                                          <p:spTgt spid="68"/>
                                        </p:tgtEl>
                                        <p:attrNameLst>
                                          <p:attrName>r</p:attrName>
                                        </p:attrNameLst>
                                      </p:cBhvr>
                                    </p:animRot>
                                  </p:childTnLst>
                                </p:cTn>
                              </p:par>
                              <p:par>
                                <p:cTn id="585" presetID="2" presetClass="entr" presetSubtype="8" fill="hold" grpId="0" nodeType="withEffect">
                                  <p:stCondLst>
                                    <p:cond delay="0"/>
                                  </p:stCondLst>
                                  <p:childTnLst>
                                    <p:set>
                                      <p:cBhvr>
                                        <p:cTn id="586" dur="1" fill="hold">
                                          <p:stCondLst>
                                            <p:cond delay="0"/>
                                          </p:stCondLst>
                                        </p:cTn>
                                        <p:tgtEl>
                                          <p:spTgt spid="69"/>
                                        </p:tgtEl>
                                        <p:attrNameLst>
                                          <p:attrName>style.visibility</p:attrName>
                                        </p:attrNameLst>
                                      </p:cBhvr>
                                      <p:to>
                                        <p:strVal val="visible"/>
                                      </p:to>
                                    </p:set>
                                    <p:anim calcmode="lin" valueType="num">
                                      <p:cBhvr additive="base">
                                        <p:cTn id="587" dur="4500" fill="hold"/>
                                        <p:tgtEl>
                                          <p:spTgt spid="69"/>
                                        </p:tgtEl>
                                        <p:attrNameLst>
                                          <p:attrName>ppt_x</p:attrName>
                                        </p:attrNameLst>
                                      </p:cBhvr>
                                      <p:tavLst>
                                        <p:tav tm="0">
                                          <p:val>
                                            <p:strVal val="0-#ppt_w/2"/>
                                          </p:val>
                                        </p:tav>
                                        <p:tav tm="100000">
                                          <p:val>
                                            <p:strVal val="#ppt_x"/>
                                          </p:val>
                                        </p:tav>
                                      </p:tavLst>
                                    </p:anim>
                                    <p:anim calcmode="lin" valueType="num">
                                      <p:cBhvr additive="base">
                                        <p:cTn id="588" dur="4500" fill="hold"/>
                                        <p:tgtEl>
                                          <p:spTgt spid="69"/>
                                        </p:tgtEl>
                                        <p:attrNameLst>
                                          <p:attrName>ppt_y</p:attrName>
                                        </p:attrNameLst>
                                      </p:cBhvr>
                                      <p:tavLst>
                                        <p:tav tm="0">
                                          <p:val>
                                            <p:strVal val="#ppt_y"/>
                                          </p:val>
                                        </p:tav>
                                        <p:tav tm="100000">
                                          <p:val>
                                            <p:strVal val="#ppt_y"/>
                                          </p:val>
                                        </p:tav>
                                      </p:tavLst>
                                    </p:anim>
                                  </p:childTnLst>
                                </p:cTn>
                              </p:par>
                              <p:par>
                                <p:cTn id="589" presetID="2" presetClass="exit" presetSubtype="8" fill="hold" grpId="1" nodeType="withEffect">
                                  <p:stCondLst>
                                    <p:cond delay="0"/>
                                  </p:stCondLst>
                                  <p:childTnLst>
                                    <p:anim calcmode="lin" valueType="num">
                                      <p:cBhvr additive="base">
                                        <p:cTn id="590" dur="4500"/>
                                        <p:tgtEl>
                                          <p:spTgt spid="69"/>
                                        </p:tgtEl>
                                        <p:attrNameLst>
                                          <p:attrName>ppt_x</p:attrName>
                                        </p:attrNameLst>
                                      </p:cBhvr>
                                      <p:tavLst>
                                        <p:tav tm="0">
                                          <p:val>
                                            <p:strVal val="ppt_x"/>
                                          </p:val>
                                        </p:tav>
                                        <p:tav tm="100000">
                                          <p:val>
                                            <p:strVal val="0-ppt_w/2"/>
                                          </p:val>
                                        </p:tav>
                                      </p:tavLst>
                                    </p:anim>
                                    <p:anim calcmode="lin" valueType="num">
                                      <p:cBhvr additive="base">
                                        <p:cTn id="591" dur="4500"/>
                                        <p:tgtEl>
                                          <p:spTgt spid="69"/>
                                        </p:tgtEl>
                                        <p:attrNameLst>
                                          <p:attrName>ppt_y</p:attrName>
                                        </p:attrNameLst>
                                      </p:cBhvr>
                                      <p:tavLst>
                                        <p:tav tm="0">
                                          <p:val>
                                            <p:strVal val="ppt_y"/>
                                          </p:val>
                                        </p:tav>
                                        <p:tav tm="100000">
                                          <p:val>
                                            <p:strVal val="ppt_y"/>
                                          </p:val>
                                        </p:tav>
                                      </p:tavLst>
                                    </p:anim>
                                    <p:set>
                                      <p:cBhvr>
                                        <p:cTn id="592" dur="1" fill="hold">
                                          <p:stCondLst>
                                            <p:cond delay="4499"/>
                                          </p:stCondLst>
                                        </p:cTn>
                                        <p:tgtEl>
                                          <p:spTgt spid="69"/>
                                        </p:tgtEl>
                                        <p:attrNameLst>
                                          <p:attrName>style.visibility</p:attrName>
                                        </p:attrNameLst>
                                      </p:cBhvr>
                                      <p:to>
                                        <p:strVal val="hidden"/>
                                      </p:to>
                                    </p:set>
                                  </p:childTnLst>
                                </p:cTn>
                              </p:par>
                              <p:par>
                                <p:cTn id="593" presetID="8" presetClass="emph" presetSubtype="0" fill="hold" grpId="2" nodeType="withEffect">
                                  <p:stCondLst>
                                    <p:cond delay="0"/>
                                  </p:stCondLst>
                                  <p:childTnLst>
                                    <p:animRot by="-21600000">
                                      <p:cBhvr>
                                        <p:cTn id="594" dur="4500" fill="hold"/>
                                        <p:tgtEl>
                                          <p:spTgt spid="69"/>
                                        </p:tgtEl>
                                        <p:attrNameLst>
                                          <p:attrName>r</p:attrName>
                                        </p:attrNameLst>
                                      </p:cBhvr>
                                    </p:animRot>
                                  </p:childTnLst>
                                </p:cTn>
                              </p:par>
                              <p:par>
                                <p:cTn id="595" presetID="2" presetClass="entr" presetSubtype="8" fill="hold" grpId="0" nodeType="withEffect">
                                  <p:stCondLst>
                                    <p:cond delay="0"/>
                                  </p:stCondLst>
                                  <p:childTnLst>
                                    <p:set>
                                      <p:cBhvr>
                                        <p:cTn id="596" dur="1" fill="hold">
                                          <p:stCondLst>
                                            <p:cond delay="0"/>
                                          </p:stCondLst>
                                        </p:cTn>
                                        <p:tgtEl>
                                          <p:spTgt spid="70"/>
                                        </p:tgtEl>
                                        <p:attrNameLst>
                                          <p:attrName>style.visibility</p:attrName>
                                        </p:attrNameLst>
                                      </p:cBhvr>
                                      <p:to>
                                        <p:strVal val="visible"/>
                                      </p:to>
                                    </p:set>
                                    <p:anim calcmode="lin" valueType="num">
                                      <p:cBhvr additive="base">
                                        <p:cTn id="597" dur="4500" fill="hold"/>
                                        <p:tgtEl>
                                          <p:spTgt spid="70"/>
                                        </p:tgtEl>
                                        <p:attrNameLst>
                                          <p:attrName>ppt_x</p:attrName>
                                        </p:attrNameLst>
                                      </p:cBhvr>
                                      <p:tavLst>
                                        <p:tav tm="0">
                                          <p:val>
                                            <p:strVal val="0-#ppt_w/2"/>
                                          </p:val>
                                        </p:tav>
                                        <p:tav tm="100000">
                                          <p:val>
                                            <p:strVal val="#ppt_x"/>
                                          </p:val>
                                        </p:tav>
                                      </p:tavLst>
                                    </p:anim>
                                    <p:anim calcmode="lin" valueType="num">
                                      <p:cBhvr additive="base">
                                        <p:cTn id="598" dur="4500" fill="hold"/>
                                        <p:tgtEl>
                                          <p:spTgt spid="70"/>
                                        </p:tgtEl>
                                        <p:attrNameLst>
                                          <p:attrName>ppt_y</p:attrName>
                                        </p:attrNameLst>
                                      </p:cBhvr>
                                      <p:tavLst>
                                        <p:tav tm="0">
                                          <p:val>
                                            <p:strVal val="#ppt_y"/>
                                          </p:val>
                                        </p:tav>
                                        <p:tav tm="100000">
                                          <p:val>
                                            <p:strVal val="#ppt_y"/>
                                          </p:val>
                                        </p:tav>
                                      </p:tavLst>
                                    </p:anim>
                                  </p:childTnLst>
                                </p:cTn>
                              </p:par>
                              <p:par>
                                <p:cTn id="599" presetID="2" presetClass="exit" presetSubtype="8" fill="hold" grpId="1" nodeType="withEffect">
                                  <p:stCondLst>
                                    <p:cond delay="0"/>
                                  </p:stCondLst>
                                  <p:childTnLst>
                                    <p:anim calcmode="lin" valueType="num">
                                      <p:cBhvr additive="base">
                                        <p:cTn id="600" dur="4500"/>
                                        <p:tgtEl>
                                          <p:spTgt spid="70"/>
                                        </p:tgtEl>
                                        <p:attrNameLst>
                                          <p:attrName>ppt_x</p:attrName>
                                        </p:attrNameLst>
                                      </p:cBhvr>
                                      <p:tavLst>
                                        <p:tav tm="0">
                                          <p:val>
                                            <p:strVal val="ppt_x"/>
                                          </p:val>
                                        </p:tav>
                                        <p:tav tm="100000">
                                          <p:val>
                                            <p:strVal val="0-ppt_w/2"/>
                                          </p:val>
                                        </p:tav>
                                      </p:tavLst>
                                    </p:anim>
                                    <p:anim calcmode="lin" valueType="num">
                                      <p:cBhvr additive="base">
                                        <p:cTn id="601" dur="4500"/>
                                        <p:tgtEl>
                                          <p:spTgt spid="70"/>
                                        </p:tgtEl>
                                        <p:attrNameLst>
                                          <p:attrName>ppt_y</p:attrName>
                                        </p:attrNameLst>
                                      </p:cBhvr>
                                      <p:tavLst>
                                        <p:tav tm="0">
                                          <p:val>
                                            <p:strVal val="ppt_y"/>
                                          </p:val>
                                        </p:tav>
                                        <p:tav tm="100000">
                                          <p:val>
                                            <p:strVal val="ppt_y"/>
                                          </p:val>
                                        </p:tav>
                                      </p:tavLst>
                                    </p:anim>
                                    <p:set>
                                      <p:cBhvr>
                                        <p:cTn id="602" dur="1" fill="hold">
                                          <p:stCondLst>
                                            <p:cond delay="4499"/>
                                          </p:stCondLst>
                                        </p:cTn>
                                        <p:tgtEl>
                                          <p:spTgt spid="70"/>
                                        </p:tgtEl>
                                        <p:attrNameLst>
                                          <p:attrName>style.visibility</p:attrName>
                                        </p:attrNameLst>
                                      </p:cBhvr>
                                      <p:to>
                                        <p:strVal val="hidden"/>
                                      </p:to>
                                    </p:set>
                                  </p:childTnLst>
                                </p:cTn>
                              </p:par>
                              <p:par>
                                <p:cTn id="603" presetID="8" presetClass="emph" presetSubtype="0" fill="hold" grpId="2" nodeType="withEffect">
                                  <p:stCondLst>
                                    <p:cond delay="0"/>
                                  </p:stCondLst>
                                  <p:childTnLst>
                                    <p:animRot by="-21600000">
                                      <p:cBhvr>
                                        <p:cTn id="604" dur="4500" fill="hold"/>
                                        <p:tgtEl>
                                          <p:spTgt spid="70"/>
                                        </p:tgtEl>
                                        <p:attrNameLst>
                                          <p:attrName>r</p:attrName>
                                        </p:attrNameLst>
                                      </p:cBhvr>
                                    </p:animRot>
                                  </p:childTnLst>
                                </p:cTn>
                              </p:par>
                              <p:par>
                                <p:cTn id="605" presetID="2" presetClass="entr" presetSubtype="8" fill="hold" grpId="0" nodeType="withEffect">
                                  <p:stCondLst>
                                    <p:cond delay="0"/>
                                  </p:stCondLst>
                                  <p:childTnLst>
                                    <p:set>
                                      <p:cBhvr>
                                        <p:cTn id="606" dur="1" fill="hold">
                                          <p:stCondLst>
                                            <p:cond delay="0"/>
                                          </p:stCondLst>
                                        </p:cTn>
                                        <p:tgtEl>
                                          <p:spTgt spid="71"/>
                                        </p:tgtEl>
                                        <p:attrNameLst>
                                          <p:attrName>style.visibility</p:attrName>
                                        </p:attrNameLst>
                                      </p:cBhvr>
                                      <p:to>
                                        <p:strVal val="visible"/>
                                      </p:to>
                                    </p:set>
                                    <p:anim calcmode="lin" valueType="num">
                                      <p:cBhvr additive="base">
                                        <p:cTn id="607" dur="4500" fill="hold"/>
                                        <p:tgtEl>
                                          <p:spTgt spid="71"/>
                                        </p:tgtEl>
                                        <p:attrNameLst>
                                          <p:attrName>ppt_x</p:attrName>
                                        </p:attrNameLst>
                                      </p:cBhvr>
                                      <p:tavLst>
                                        <p:tav tm="0">
                                          <p:val>
                                            <p:strVal val="0-#ppt_w/2"/>
                                          </p:val>
                                        </p:tav>
                                        <p:tav tm="100000">
                                          <p:val>
                                            <p:strVal val="#ppt_x"/>
                                          </p:val>
                                        </p:tav>
                                      </p:tavLst>
                                    </p:anim>
                                    <p:anim calcmode="lin" valueType="num">
                                      <p:cBhvr additive="base">
                                        <p:cTn id="608" dur="4500" fill="hold"/>
                                        <p:tgtEl>
                                          <p:spTgt spid="71"/>
                                        </p:tgtEl>
                                        <p:attrNameLst>
                                          <p:attrName>ppt_y</p:attrName>
                                        </p:attrNameLst>
                                      </p:cBhvr>
                                      <p:tavLst>
                                        <p:tav tm="0">
                                          <p:val>
                                            <p:strVal val="#ppt_y"/>
                                          </p:val>
                                        </p:tav>
                                        <p:tav tm="100000">
                                          <p:val>
                                            <p:strVal val="#ppt_y"/>
                                          </p:val>
                                        </p:tav>
                                      </p:tavLst>
                                    </p:anim>
                                  </p:childTnLst>
                                </p:cTn>
                              </p:par>
                              <p:par>
                                <p:cTn id="609" presetID="2" presetClass="exit" presetSubtype="8" fill="hold" grpId="1" nodeType="withEffect">
                                  <p:stCondLst>
                                    <p:cond delay="0"/>
                                  </p:stCondLst>
                                  <p:childTnLst>
                                    <p:anim calcmode="lin" valueType="num">
                                      <p:cBhvr additive="base">
                                        <p:cTn id="610" dur="4500"/>
                                        <p:tgtEl>
                                          <p:spTgt spid="71"/>
                                        </p:tgtEl>
                                        <p:attrNameLst>
                                          <p:attrName>ppt_x</p:attrName>
                                        </p:attrNameLst>
                                      </p:cBhvr>
                                      <p:tavLst>
                                        <p:tav tm="0">
                                          <p:val>
                                            <p:strVal val="ppt_x"/>
                                          </p:val>
                                        </p:tav>
                                        <p:tav tm="100000">
                                          <p:val>
                                            <p:strVal val="0-ppt_w/2"/>
                                          </p:val>
                                        </p:tav>
                                      </p:tavLst>
                                    </p:anim>
                                    <p:anim calcmode="lin" valueType="num">
                                      <p:cBhvr additive="base">
                                        <p:cTn id="611" dur="4500"/>
                                        <p:tgtEl>
                                          <p:spTgt spid="71"/>
                                        </p:tgtEl>
                                        <p:attrNameLst>
                                          <p:attrName>ppt_y</p:attrName>
                                        </p:attrNameLst>
                                      </p:cBhvr>
                                      <p:tavLst>
                                        <p:tav tm="0">
                                          <p:val>
                                            <p:strVal val="ppt_y"/>
                                          </p:val>
                                        </p:tav>
                                        <p:tav tm="100000">
                                          <p:val>
                                            <p:strVal val="ppt_y"/>
                                          </p:val>
                                        </p:tav>
                                      </p:tavLst>
                                    </p:anim>
                                    <p:set>
                                      <p:cBhvr>
                                        <p:cTn id="612" dur="1" fill="hold">
                                          <p:stCondLst>
                                            <p:cond delay="4499"/>
                                          </p:stCondLst>
                                        </p:cTn>
                                        <p:tgtEl>
                                          <p:spTgt spid="71"/>
                                        </p:tgtEl>
                                        <p:attrNameLst>
                                          <p:attrName>style.visibility</p:attrName>
                                        </p:attrNameLst>
                                      </p:cBhvr>
                                      <p:to>
                                        <p:strVal val="hidden"/>
                                      </p:to>
                                    </p:set>
                                  </p:childTnLst>
                                </p:cTn>
                              </p:par>
                              <p:par>
                                <p:cTn id="613" presetID="8" presetClass="emph" presetSubtype="0" fill="hold" grpId="2" nodeType="withEffect">
                                  <p:stCondLst>
                                    <p:cond delay="0"/>
                                  </p:stCondLst>
                                  <p:childTnLst>
                                    <p:animRot by="-21600000">
                                      <p:cBhvr>
                                        <p:cTn id="614" dur="4500" fill="hold"/>
                                        <p:tgtEl>
                                          <p:spTgt spid="71"/>
                                        </p:tgtEl>
                                        <p:attrNameLst>
                                          <p:attrName>r</p:attrName>
                                        </p:attrNameLst>
                                      </p:cBhvr>
                                    </p:animRot>
                                  </p:childTnLst>
                                </p:cTn>
                              </p:par>
                              <p:par>
                                <p:cTn id="615" presetID="2" presetClass="entr" presetSubtype="8" fill="hold" grpId="0" nodeType="withEffect">
                                  <p:stCondLst>
                                    <p:cond delay="0"/>
                                  </p:stCondLst>
                                  <p:childTnLst>
                                    <p:set>
                                      <p:cBhvr>
                                        <p:cTn id="616" dur="1" fill="hold">
                                          <p:stCondLst>
                                            <p:cond delay="0"/>
                                          </p:stCondLst>
                                        </p:cTn>
                                        <p:tgtEl>
                                          <p:spTgt spid="72"/>
                                        </p:tgtEl>
                                        <p:attrNameLst>
                                          <p:attrName>style.visibility</p:attrName>
                                        </p:attrNameLst>
                                      </p:cBhvr>
                                      <p:to>
                                        <p:strVal val="visible"/>
                                      </p:to>
                                    </p:set>
                                    <p:anim calcmode="lin" valueType="num">
                                      <p:cBhvr additive="base">
                                        <p:cTn id="617" dur="4500" fill="hold"/>
                                        <p:tgtEl>
                                          <p:spTgt spid="72"/>
                                        </p:tgtEl>
                                        <p:attrNameLst>
                                          <p:attrName>ppt_x</p:attrName>
                                        </p:attrNameLst>
                                      </p:cBhvr>
                                      <p:tavLst>
                                        <p:tav tm="0">
                                          <p:val>
                                            <p:strVal val="0-#ppt_w/2"/>
                                          </p:val>
                                        </p:tav>
                                        <p:tav tm="100000">
                                          <p:val>
                                            <p:strVal val="#ppt_x"/>
                                          </p:val>
                                        </p:tav>
                                      </p:tavLst>
                                    </p:anim>
                                    <p:anim calcmode="lin" valueType="num">
                                      <p:cBhvr additive="base">
                                        <p:cTn id="618" dur="4500" fill="hold"/>
                                        <p:tgtEl>
                                          <p:spTgt spid="72"/>
                                        </p:tgtEl>
                                        <p:attrNameLst>
                                          <p:attrName>ppt_y</p:attrName>
                                        </p:attrNameLst>
                                      </p:cBhvr>
                                      <p:tavLst>
                                        <p:tav tm="0">
                                          <p:val>
                                            <p:strVal val="#ppt_y"/>
                                          </p:val>
                                        </p:tav>
                                        <p:tav tm="100000">
                                          <p:val>
                                            <p:strVal val="#ppt_y"/>
                                          </p:val>
                                        </p:tav>
                                      </p:tavLst>
                                    </p:anim>
                                  </p:childTnLst>
                                </p:cTn>
                              </p:par>
                              <p:par>
                                <p:cTn id="619" presetID="2" presetClass="exit" presetSubtype="8" fill="hold" grpId="1" nodeType="withEffect">
                                  <p:stCondLst>
                                    <p:cond delay="0"/>
                                  </p:stCondLst>
                                  <p:childTnLst>
                                    <p:anim calcmode="lin" valueType="num">
                                      <p:cBhvr additive="base">
                                        <p:cTn id="620" dur="4500"/>
                                        <p:tgtEl>
                                          <p:spTgt spid="72"/>
                                        </p:tgtEl>
                                        <p:attrNameLst>
                                          <p:attrName>ppt_x</p:attrName>
                                        </p:attrNameLst>
                                      </p:cBhvr>
                                      <p:tavLst>
                                        <p:tav tm="0">
                                          <p:val>
                                            <p:strVal val="ppt_x"/>
                                          </p:val>
                                        </p:tav>
                                        <p:tav tm="100000">
                                          <p:val>
                                            <p:strVal val="0-ppt_w/2"/>
                                          </p:val>
                                        </p:tav>
                                      </p:tavLst>
                                    </p:anim>
                                    <p:anim calcmode="lin" valueType="num">
                                      <p:cBhvr additive="base">
                                        <p:cTn id="621" dur="4500"/>
                                        <p:tgtEl>
                                          <p:spTgt spid="72"/>
                                        </p:tgtEl>
                                        <p:attrNameLst>
                                          <p:attrName>ppt_y</p:attrName>
                                        </p:attrNameLst>
                                      </p:cBhvr>
                                      <p:tavLst>
                                        <p:tav tm="0">
                                          <p:val>
                                            <p:strVal val="ppt_y"/>
                                          </p:val>
                                        </p:tav>
                                        <p:tav tm="100000">
                                          <p:val>
                                            <p:strVal val="ppt_y"/>
                                          </p:val>
                                        </p:tav>
                                      </p:tavLst>
                                    </p:anim>
                                    <p:set>
                                      <p:cBhvr>
                                        <p:cTn id="622" dur="1" fill="hold">
                                          <p:stCondLst>
                                            <p:cond delay="4499"/>
                                          </p:stCondLst>
                                        </p:cTn>
                                        <p:tgtEl>
                                          <p:spTgt spid="72"/>
                                        </p:tgtEl>
                                        <p:attrNameLst>
                                          <p:attrName>style.visibility</p:attrName>
                                        </p:attrNameLst>
                                      </p:cBhvr>
                                      <p:to>
                                        <p:strVal val="hidden"/>
                                      </p:to>
                                    </p:set>
                                  </p:childTnLst>
                                </p:cTn>
                              </p:par>
                              <p:par>
                                <p:cTn id="623" presetID="8" presetClass="emph" presetSubtype="0" fill="hold" grpId="2" nodeType="withEffect">
                                  <p:stCondLst>
                                    <p:cond delay="0"/>
                                  </p:stCondLst>
                                  <p:childTnLst>
                                    <p:animRot by="-21600000">
                                      <p:cBhvr>
                                        <p:cTn id="624" dur="4500" fill="hold"/>
                                        <p:tgtEl>
                                          <p:spTgt spid="72"/>
                                        </p:tgtEl>
                                        <p:attrNameLst>
                                          <p:attrName>r</p:attrName>
                                        </p:attrNameLst>
                                      </p:cBhvr>
                                    </p:animRot>
                                  </p:childTnLst>
                                </p:cTn>
                              </p:par>
                              <p:par>
                                <p:cTn id="625" presetID="2" presetClass="entr" presetSubtype="8" fill="hold" grpId="0" nodeType="withEffect">
                                  <p:stCondLst>
                                    <p:cond delay="0"/>
                                  </p:stCondLst>
                                  <p:childTnLst>
                                    <p:set>
                                      <p:cBhvr>
                                        <p:cTn id="626" dur="1" fill="hold">
                                          <p:stCondLst>
                                            <p:cond delay="0"/>
                                          </p:stCondLst>
                                        </p:cTn>
                                        <p:tgtEl>
                                          <p:spTgt spid="73"/>
                                        </p:tgtEl>
                                        <p:attrNameLst>
                                          <p:attrName>style.visibility</p:attrName>
                                        </p:attrNameLst>
                                      </p:cBhvr>
                                      <p:to>
                                        <p:strVal val="visible"/>
                                      </p:to>
                                    </p:set>
                                    <p:anim calcmode="lin" valueType="num">
                                      <p:cBhvr additive="base">
                                        <p:cTn id="627" dur="4500" fill="hold"/>
                                        <p:tgtEl>
                                          <p:spTgt spid="73"/>
                                        </p:tgtEl>
                                        <p:attrNameLst>
                                          <p:attrName>ppt_x</p:attrName>
                                        </p:attrNameLst>
                                      </p:cBhvr>
                                      <p:tavLst>
                                        <p:tav tm="0">
                                          <p:val>
                                            <p:strVal val="0-#ppt_w/2"/>
                                          </p:val>
                                        </p:tav>
                                        <p:tav tm="100000">
                                          <p:val>
                                            <p:strVal val="#ppt_x"/>
                                          </p:val>
                                        </p:tav>
                                      </p:tavLst>
                                    </p:anim>
                                    <p:anim calcmode="lin" valueType="num">
                                      <p:cBhvr additive="base">
                                        <p:cTn id="628" dur="4500" fill="hold"/>
                                        <p:tgtEl>
                                          <p:spTgt spid="73"/>
                                        </p:tgtEl>
                                        <p:attrNameLst>
                                          <p:attrName>ppt_y</p:attrName>
                                        </p:attrNameLst>
                                      </p:cBhvr>
                                      <p:tavLst>
                                        <p:tav tm="0">
                                          <p:val>
                                            <p:strVal val="#ppt_y"/>
                                          </p:val>
                                        </p:tav>
                                        <p:tav tm="100000">
                                          <p:val>
                                            <p:strVal val="#ppt_y"/>
                                          </p:val>
                                        </p:tav>
                                      </p:tavLst>
                                    </p:anim>
                                  </p:childTnLst>
                                </p:cTn>
                              </p:par>
                              <p:par>
                                <p:cTn id="629" presetID="2" presetClass="exit" presetSubtype="8" fill="hold" grpId="1" nodeType="withEffect">
                                  <p:stCondLst>
                                    <p:cond delay="0"/>
                                  </p:stCondLst>
                                  <p:childTnLst>
                                    <p:anim calcmode="lin" valueType="num">
                                      <p:cBhvr additive="base">
                                        <p:cTn id="630" dur="4500"/>
                                        <p:tgtEl>
                                          <p:spTgt spid="73"/>
                                        </p:tgtEl>
                                        <p:attrNameLst>
                                          <p:attrName>ppt_x</p:attrName>
                                        </p:attrNameLst>
                                      </p:cBhvr>
                                      <p:tavLst>
                                        <p:tav tm="0">
                                          <p:val>
                                            <p:strVal val="ppt_x"/>
                                          </p:val>
                                        </p:tav>
                                        <p:tav tm="100000">
                                          <p:val>
                                            <p:strVal val="0-ppt_w/2"/>
                                          </p:val>
                                        </p:tav>
                                      </p:tavLst>
                                    </p:anim>
                                    <p:anim calcmode="lin" valueType="num">
                                      <p:cBhvr additive="base">
                                        <p:cTn id="631" dur="4500"/>
                                        <p:tgtEl>
                                          <p:spTgt spid="73"/>
                                        </p:tgtEl>
                                        <p:attrNameLst>
                                          <p:attrName>ppt_y</p:attrName>
                                        </p:attrNameLst>
                                      </p:cBhvr>
                                      <p:tavLst>
                                        <p:tav tm="0">
                                          <p:val>
                                            <p:strVal val="ppt_y"/>
                                          </p:val>
                                        </p:tav>
                                        <p:tav tm="100000">
                                          <p:val>
                                            <p:strVal val="ppt_y"/>
                                          </p:val>
                                        </p:tav>
                                      </p:tavLst>
                                    </p:anim>
                                    <p:set>
                                      <p:cBhvr>
                                        <p:cTn id="632" dur="1" fill="hold">
                                          <p:stCondLst>
                                            <p:cond delay="4499"/>
                                          </p:stCondLst>
                                        </p:cTn>
                                        <p:tgtEl>
                                          <p:spTgt spid="73"/>
                                        </p:tgtEl>
                                        <p:attrNameLst>
                                          <p:attrName>style.visibility</p:attrName>
                                        </p:attrNameLst>
                                      </p:cBhvr>
                                      <p:to>
                                        <p:strVal val="hidden"/>
                                      </p:to>
                                    </p:set>
                                  </p:childTnLst>
                                </p:cTn>
                              </p:par>
                              <p:par>
                                <p:cTn id="633" presetID="8" presetClass="emph" presetSubtype="0" fill="hold" grpId="2" nodeType="withEffect">
                                  <p:stCondLst>
                                    <p:cond delay="0"/>
                                  </p:stCondLst>
                                  <p:childTnLst>
                                    <p:animRot by="-21600000">
                                      <p:cBhvr>
                                        <p:cTn id="634" dur="4500" fill="hold"/>
                                        <p:tgtEl>
                                          <p:spTgt spid="73"/>
                                        </p:tgtEl>
                                        <p:attrNameLst>
                                          <p:attrName>r</p:attrName>
                                        </p:attrNameLst>
                                      </p:cBhvr>
                                    </p:animRot>
                                  </p:childTnLst>
                                </p:cTn>
                              </p:par>
                              <p:par>
                                <p:cTn id="635" presetID="2" presetClass="entr" presetSubtype="8" fill="hold" grpId="0" nodeType="withEffect">
                                  <p:stCondLst>
                                    <p:cond delay="0"/>
                                  </p:stCondLst>
                                  <p:childTnLst>
                                    <p:set>
                                      <p:cBhvr>
                                        <p:cTn id="636" dur="1" fill="hold">
                                          <p:stCondLst>
                                            <p:cond delay="0"/>
                                          </p:stCondLst>
                                        </p:cTn>
                                        <p:tgtEl>
                                          <p:spTgt spid="60"/>
                                        </p:tgtEl>
                                        <p:attrNameLst>
                                          <p:attrName>style.visibility</p:attrName>
                                        </p:attrNameLst>
                                      </p:cBhvr>
                                      <p:to>
                                        <p:strVal val="visible"/>
                                      </p:to>
                                    </p:set>
                                    <p:anim calcmode="lin" valueType="num">
                                      <p:cBhvr additive="base">
                                        <p:cTn id="637" dur="4500" fill="hold"/>
                                        <p:tgtEl>
                                          <p:spTgt spid="60"/>
                                        </p:tgtEl>
                                        <p:attrNameLst>
                                          <p:attrName>ppt_x</p:attrName>
                                        </p:attrNameLst>
                                      </p:cBhvr>
                                      <p:tavLst>
                                        <p:tav tm="0">
                                          <p:val>
                                            <p:strVal val="0-#ppt_w/2"/>
                                          </p:val>
                                        </p:tav>
                                        <p:tav tm="100000">
                                          <p:val>
                                            <p:strVal val="#ppt_x"/>
                                          </p:val>
                                        </p:tav>
                                      </p:tavLst>
                                    </p:anim>
                                    <p:anim calcmode="lin" valueType="num">
                                      <p:cBhvr additive="base">
                                        <p:cTn id="638" dur="4500" fill="hold"/>
                                        <p:tgtEl>
                                          <p:spTgt spid="60"/>
                                        </p:tgtEl>
                                        <p:attrNameLst>
                                          <p:attrName>ppt_y</p:attrName>
                                        </p:attrNameLst>
                                      </p:cBhvr>
                                      <p:tavLst>
                                        <p:tav tm="0">
                                          <p:val>
                                            <p:strVal val="#ppt_y"/>
                                          </p:val>
                                        </p:tav>
                                        <p:tav tm="100000">
                                          <p:val>
                                            <p:strVal val="#ppt_y"/>
                                          </p:val>
                                        </p:tav>
                                      </p:tavLst>
                                    </p:anim>
                                  </p:childTnLst>
                                </p:cTn>
                              </p:par>
                              <p:par>
                                <p:cTn id="639" presetID="2" presetClass="exit" presetSubtype="8" fill="hold" grpId="1" nodeType="withEffect">
                                  <p:stCondLst>
                                    <p:cond delay="0"/>
                                  </p:stCondLst>
                                  <p:childTnLst>
                                    <p:anim calcmode="lin" valueType="num">
                                      <p:cBhvr additive="base">
                                        <p:cTn id="640" dur="4500"/>
                                        <p:tgtEl>
                                          <p:spTgt spid="60"/>
                                        </p:tgtEl>
                                        <p:attrNameLst>
                                          <p:attrName>ppt_x</p:attrName>
                                        </p:attrNameLst>
                                      </p:cBhvr>
                                      <p:tavLst>
                                        <p:tav tm="0">
                                          <p:val>
                                            <p:strVal val="ppt_x"/>
                                          </p:val>
                                        </p:tav>
                                        <p:tav tm="100000">
                                          <p:val>
                                            <p:strVal val="0-ppt_w/2"/>
                                          </p:val>
                                        </p:tav>
                                      </p:tavLst>
                                    </p:anim>
                                    <p:anim calcmode="lin" valueType="num">
                                      <p:cBhvr additive="base">
                                        <p:cTn id="641" dur="4500"/>
                                        <p:tgtEl>
                                          <p:spTgt spid="60"/>
                                        </p:tgtEl>
                                        <p:attrNameLst>
                                          <p:attrName>ppt_y</p:attrName>
                                        </p:attrNameLst>
                                      </p:cBhvr>
                                      <p:tavLst>
                                        <p:tav tm="0">
                                          <p:val>
                                            <p:strVal val="ppt_y"/>
                                          </p:val>
                                        </p:tav>
                                        <p:tav tm="100000">
                                          <p:val>
                                            <p:strVal val="ppt_y"/>
                                          </p:val>
                                        </p:tav>
                                      </p:tavLst>
                                    </p:anim>
                                    <p:set>
                                      <p:cBhvr>
                                        <p:cTn id="642" dur="1" fill="hold">
                                          <p:stCondLst>
                                            <p:cond delay="4499"/>
                                          </p:stCondLst>
                                        </p:cTn>
                                        <p:tgtEl>
                                          <p:spTgt spid="60"/>
                                        </p:tgtEl>
                                        <p:attrNameLst>
                                          <p:attrName>style.visibility</p:attrName>
                                        </p:attrNameLst>
                                      </p:cBhvr>
                                      <p:to>
                                        <p:strVal val="hidden"/>
                                      </p:to>
                                    </p:set>
                                  </p:childTnLst>
                                </p:cTn>
                              </p:par>
                              <p:par>
                                <p:cTn id="643" presetID="8" presetClass="emph" presetSubtype="0" fill="hold" grpId="2" nodeType="withEffect">
                                  <p:stCondLst>
                                    <p:cond delay="0"/>
                                  </p:stCondLst>
                                  <p:childTnLst>
                                    <p:animRot by="-21600000">
                                      <p:cBhvr>
                                        <p:cTn id="644" dur="4500" fill="hold"/>
                                        <p:tgtEl>
                                          <p:spTgt spid="60"/>
                                        </p:tgtEl>
                                        <p:attrNameLst>
                                          <p:attrName>r</p:attrName>
                                        </p:attrNameLst>
                                      </p:cBhvr>
                                    </p:animRot>
                                  </p:childTnLst>
                                </p:cTn>
                              </p:par>
                              <p:par>
                                <p:cTn id="645" presetID="2" presetClass="entr" presetSubtype="8" fill="hold" grpId="0" nodeType="withEffect">
                                  <p:stCondLst>
                                    <p:cond delay="0"/>
                                  </p:stCondLst>
                                  <p:childTnLst>
                                    <p:set>
                                      <p:cBhvr>
                                        <p:cTn id="646" dur="1" fill="hold">
                                          <p:stCondLst>
                                            <p:cond delay="0"/>
                                          </p:stCondLst>
                                        </p:cTn>
                                        <p:tgtEl>
                                          <p:spTgt spid="61"/>
                                        </p:tgtEl>
                                        <p:attrNameLst>
                                          <p:attrName>style.visibility</p:attrName>
                                        </p:attrNameLst>
                                      </p:cBhvr>
                                      <p:to>
                                        <p:strVal val="visible"/>
                                      </p:to>
                                    </p:set>
                                    <p:anim calcmode="lin" valueType="num">
                                      <p:cBhvr additive="base">
                                        <p:cTn id="647" dur="4500" fill="hold"/>
                                        <p:tgtEl>
                                          <p:spTgt spid="61"/>
                                        </p:tgtEl>
                                        <p:attrNameLst>
                                          <p:attrName>ppt_x</p:attrName>
                                        </p:attrNameLst>
                                      </p:cBhvr>
                                      <p:tavLst>
                                        <p:tav tm="0">
                                          <p:val>
                                            <p:strVal val="0-#ppt_w/2"/>
                                          </p:val>
                                        </p:tav>
                                        <p:tav tm="100000">
                                          <p:val>
                                            <p:strVal val="#ppt_x"/>
                                          </p:val>
                                        </p:tav>
                                      </p:tavLst>
                                    </p:anim>
                                    <p:anim calcmode="lin" valueType="num">
                                      <p:cBhvr additive="base">
                                        <p:cTn id="648" dur="4500" fill="hold"/>
                                        <p:tgtEl>
                                          <p:spTgt spid="61"/>
                                        </p:tgtEl>
                                        <p:attrNameLst>
                                          <p:attrName>ppt_y</p:attrName>
                                        </p:attrNameLst>
                                      </p:cBhvr>
                                      <p:tavLst>
                                        <p:tav tm="0">
                                          <p:val>
                                            <p:strVal val="#ppt_y"/>
                                          </p:val>
                                        </p:tav>
                                        <p:tav tm="100000">
                                          <p:val>
                                            <p:strVal val="#ppt_y"/>
                                          </p:val>
                                        </p:tav>
                                      </p:tavLst>
                                    </p:anim>
                                  </p:childTnLst>
                                </p:cTn>
                              </p:par>
                              <p:par>
                                <p:cTn id="649" presetID="2" presetClass="exit" presetSubtype="8" fill="hold" grpId="1" nodeType="withEffect">
                                  <p:stCondLst>
                                    <p:cond delay="0"/>
                                  </p:stCondLst>
                                  <p:childTnLst>
                                    <p:anim calcmode="lin" valueType="num">
                                      <p:cBhvr additive="base">
                                        <p:cTn id="650" dur="4500"/>
                                        <p:tgtEl>
                                          <p:spTgt spid="61"/>
                                        </p:tgtEl>
                                        <p:attrNameLst>
                                          <p:attrName>ppt_x</p:attrName>
                                        </p:attrNameLst>
                                      </p:cBhvr>
                                      <p:tavLst>
                                        <p:tav tm="0">
                                          <p:val>
                                            <p:strVal val="ppt_x"/>
                                          </p:val>
                                        </p:tav>
                                        <p:tav tm="100000">
                                          <p:val>
                                            <p:strVal val="0-ppt_w/2"/>
                                          </p:val>
                                        </p:tav>
                                      </p:tavLst>
                                    </p:anim>
                                    <p:anim calcmode="lin" valueType="num">
                                      <p:cBhvr additive="base">
                                        <p:cTn id="651" dur="4500"/>
                                        <p:tgtEl>
                                          <p:spTgt spid="61"/>
                                        </p:tgtEl>
                                        <p:attrNameLst>
                                          <p:attrName>ppt_y</p:attrName>
                                        </p:attrNameLst>
                                      </p:cBhvr>
                                      <p:tavLst>
                                        <p:tav tm="0">
                                          <p:val>
                                            <p:strVal val="ppt_y"/>
                                          </p:val>
                                        </p:tav>
                                        <p:tav tm="100000">
                                          <p:val>
                                            <p:strVal val="ppt_y"/>
                                          </p:val>
                                        </p:tav>
                                      </p:tavLst>
                                    </p:anim>
                                    <p:set>
                                      <p:cBhvr>
                                        <p:cTn id="652" dur="1" fill="hold">
                                          <p:stCondLst>
                                            <p:cond delay="4499"/>
                                          </p:stCondLst>
                                        </p:cTn>
                                        <p:tgtEl>
                                          <p:spTgt spid="61"/>
                                        </p:tgtEl>
                                        <p:attrNameLst>
                                          <p:attrName>style.visibility</p:attrName>
                                        </p:attrNameLst>
                                      </p:cBhvr>
                                      <p:to>
                                        <p:strVal val="hidden"/>
                                      </p:to>
                                    </p:set>
                                  </p:childTnLst>
                                </p:cTn>
                              </p:par>
                              <p:par>
                                <p:cTn id="653" presetID="8" presetClass="emph" presetSubtype="0" fill="hold" grpId="2" nodeType="withEffect">
                                  <p:stCondLst>
                                    <p:cond delay="0"/>
                                  </p:stCondLst>
                                  <p:childTnLst>
                                    <p:animRot by="-21600000">
                                      <p:cBhvr>
                                        <p:cTn id="654" dur="4500" fill="hold"/>
                                        <p:tgtEl>
                                          <p:spTgt spid="61"/>
                                        </p:tgtEl>
                                        <p:attrNameLst>
                                          <p:attrName>r</p:attrName>
                                        </p:attrNameLst>
                                      </p:cBhvr>
                                    </p:animRot>
                                  </p:childTnLst>
                                </p:cTn>
                              </p:par>
                              <p:par>
                                <p:cTn id="655" presetID="2" presetClass="entr" presetSubtype="8" fill="hold" grpId="0" nodeType="withEffect">
                                  <p:stCondLst>
                                    <p:cond delay="0"/>
                                  </p:stCondLst>
                                  <p:childTnLst>
                                    <p:set>
                                      <p:cBhvr>
                                        <p:cTn id="656" dur="1" fill="hold">
                                          <p:stCondLst>
                                            <p:cond delay="0"/>
                                          </p:stCondLst>
                                        </p:cTn>
                                        <p:tgtEl>
                                          <p:spTgt spid="62"/>
                                        </p:tgtEl>
                                        <p:attrNameLst>
                                          <p:attrName>style.visibility</p:attrName>
                                        </p:attrNameLst>
                                      </p:cBhvr>
                                      <p:to>
                                        <p:strVal val="visible"/>
                                      </p:to>
                                    </p:set>
                                    <p:anim calcmode="lin" valueType="num">
                                      <p:cBhvr additive="base">
                                        <p:cTn id="657" dur="4500" fill="hold"/>
                                        <p:tgtEl>
                                          <p:spTgt spid="62"/>
                                        </p:tgtEl>
                                        <p:attrNameLst>
                                          <p:attrName>ppt_x</p:attrName>
                                        </p:attrNameLst>
                                      </p:cBhvr>
                                      <p:tavLst>
                                        <p:tav tm="0">
                                          <p:val>
                                            <p:strVal val="0-#ppt_w/2"/>
                                          </p:val>
                                        </p:tav>
                                        <p:tav tm="100000">
                                          <p:val>
                                            <p:strVal val="#ppt_x"/>
                                          </p:val>
                                        </p:tav>
                                      </p:tavLst>
                                    </p:anim>
                                    <p:anim calcmode="lin" valueType="num">
                                      <p:cBhvr additive="base">
                                        <p:cTn id="658" dur="4500" fill="hold"/>
                                        <p:tgtEl>
                                          <p:spTgt spid="62"/>
                                        </p:tgtEl>
                                        <p:attrNameLst>
                                          <p:attrName>ppt_y</p:attrName>
                                        </p:attrNameLst>
                                      </p:cBhvr>
                                      <p:tavLst>
                                        <p:tav tm="0">
                                          <p:val>
                                            <p:strVal val="#ppt_y"/>
                                          </p:val>
                                        </p:tav>
                                        <p:tav tm="100000">
                                          <p:val>
                                            <p:strVal val="#ppt_y"/>
                                          </p:val>
                                        </p:tav>
                                      </p:tavLst>
                                    </p:anim>
                                  </p:childTnLst>
                                </p:cTn>
                              </p:par>
                              <p:par>
                                <p:cTn id="659" presetID="2" presetClass="exit" presetSubtype="8" fill="hold" grpId="1" nodeType="withEffect">
                                  <p:stCondLst>
                                    <p:cond delay="0"/>
                                  </p:stCondLst>
                                  <p:childTnLst>
                                    <p:anim calcmode="lin" valueType="num">
                                      <p:cBhvr additive="base">
                                        <p:cTn id="660" dur="4500"/>
                                        <p:tgtEl>
                                          <p:spTgt spid="62"/>
                                        </p:tgtEl>
                                        <p:attrNameLst>
                                          <p:attrName>ppt_x</p:attrName>
                                        </p:attrNameLst>
                                      </p:cBhvr>
                                      <p:tavLst>
                                        <p:tav tm="0">
                                          <p:val>
                                            <p:strVal val="ppt_x"/>
                                          </p:val>
                                        </p:tav>
                                        <p:tav tm="100000">
                                          <p:val>
                                            <p:strVal val="0-ppt_w/2"/>
                                          </p:val>
                                        </p:tav>
                                      </p:tavLst>
                                    </p:anim>
                                    <p:anim calcmode="lin" valueType="num">
                                      <p:cBhvr additive="base">
                                        <p:cTn id="661" dur="4500"/>
                                        <p:tgtEl>
                                          <p:spTgt spid="62"/>
                                        </p:tgtEl>
                                        <p:attrNameLst>
                                          <p:attrName>ppt_y</p:attrName>
                                        </p:attrNameLst>
                                      </p:cBhvr>
                                      <p:tavLst>
                                        <p:tav tm="0">
                                          <p:val>
                                            <p:strVal val="ppt_y"/>
                                          </p:val>
                                        </p:tav>
                                        <p:tav tm="100000">
                                          <p:val>
                                            <p:strVal val="ppt_y"/>
                                          </p:val>
                                        </p:tav>
                                      </p:tavLst>
                                    </p:anim>
                                    <p:set>
                                      <p:cBhvr>
                                        <p:cTn id="662" dur="1" fill="hold">
                                          <p:stCondLst>
                                            <p:cond delay="4499"/>
                                          </p:stCondLst>
                                        </p:cTn>
                                        <p:tgtEl>
                                          <p:spTgt spid="62"/>
                                        </p:tgtEl>
                                        <p:attrNameLst>
                                          <p:attrName>style.visibility</p:attrName>
                                        </p:attrNameLst>
                                      </p:cBhvr>
                                      <p:to>
                                        <p:strVal val="hidden"/>
                                      </p:to>
                                    </p:set>
                                  </p:childTnLst>
                                </p:cTn>
                              </p:par>
                              <p:par>
                                <p:cTn id="663" presetID="8" presetClass="emph" presetSubtype="0" fill="hold" grpId="2" nodeType="withEffect">
                                  <p:stCondLst>
                                    <p:cond delay="0"/>
                                  </p:stCondLst>
                                  <p:childTnLst>
                                    <p:animRot by="-21600000">
                                      <p:cBhvr>
                                        <p:cTn id="664" dur="4500" fill="hold"/>
                                        <p:tgtEl>
                                          <p:spTgt spid="62"/>
                                        </p:tgtEl>
                                        <p:attrNameLst>
                                          <p:attrName>r</p:attrName>
                                        </p:attrNameLst>
                                      </p:cBhvr>
                                    </p:animRot>
                                  </p:childTnLst>
                                </p:cTn>
                              </p:par>
                              <p:par>
                                <p:cTn id="665" presetID="2" presetClass="entr" presetSubtype="8" fill="hold" grpId="0" nodeType="withEffect">
                                  <p:stCondLst>
                                    <p:cond delay="0"/>
                                  </p:stCondLst>
                                  <p:childTnLst>
                                    <p:set>
                                      <p:cBhvr>
                                        <p:cTn id="666" dur="1" fill="hold">
                                          <p:stCondLst>
                                            <p:cond delay="0"/>
                                          </p:stCondLst>
                                        </p:cTn>
                                        <p:tgtEl>
                                          <p:spTgt spid="63"/>
                                        </p:tgtEl>
                                        <p:attrNameLst>
                                          <p:attrName>style.visibility</p:attrName>
                                        </p:attrNameLst>
                                      </p:cBhvr>
                                      <p:to>
                                        <p:strVal val="visible"/>
                                      </p:to>
                                    </p:set>
                                    <p:anim calcmode="lin" valueType="num">
                                      <p:cBhvr additive="base">
                                        <p:cTn id="667" dur="4500" fill="hold"/>
                                        <p:tgtEl>
                                          <p:spTgt spid="63"/>
                                        </p:tgtEl>
                                        <p:attrNameLst>
                                          <p:attrName>ppt_x</p:attrName>
                                        </p:attrNameLst>
                                      </p:cBhvr>
                                      <p:tavLst>
                                        <p:tav tm="0">
                                          <p:val>
                                            <p:strVal val="0-#ppt_w/2"/>
                                          </p:val>
                                        </p:tav>
                                        <p:tav tm="100000">
                                          <p:val>
                                            <p:strVal val="#ppt_x"/>
                                          </p:val>
                                        </p:tav>
                                      </p:tavLst>
                                    </p:anim>
                                    <p:anim calcmode="lin" valueType="num">
                                      <p:cBhvr additive="base">
                                        <p:cTn id="668" dur="4500" fill="hold"/>
                                        <p:tgtEl>
                                          <p:spTgt spid="63"/>
                                        </p:tgtEl>
                                        <p:attrNameLst>
                                          <p:attrName>ppt_y</p:attrName>
                                        </p:attrNameLst>
                                      </p:cBhvr>
                                      <p:tavLst>
                                        <p:tav tm="0">
                                          <p:val>
                                            <p:strVal val="#ppt_y"/>
                                          </p:val>
                                        </p:tav>
                                        <p:tav tm="100000">
                                          <p:val>
                                            <p:strVal val="#ppt_y"/>
                                          </p:val>
                                        </p:tav>
                                      </p:tavLst>
                                    </p:anim>
                                  </p:childTnLst>
                                </p:cTn>
                              </p:par>
                              <p:par>
                                <p:cTn id="669" presetID="2" presetClass="exit" presetSubtype="8" fill="hold" grpId="1" nodeType="withEffect">
                                  <p:stCondLst>
                                    <p:cond delay="0"/>
                                  </p:stCondLst>
                                  <p:childTnLst>
                                    <p:anim calcmode="lin" valueType="num">
                                      <p:cBhvr additive="base">
                                        <p:cTn id="670" dur="4500"/>
                                        <p:tgtEl>
                                          <p:spTgt spid="63"/>
                                        </p:tgtEl>
                                        <p:attrNameLst>
                                          <p:attrName>ppt_x</p:attrName>
                                        </p:attrNameLst>
                                      </p:cBhvr>
                                      <p:tavLst>
                                        <p:tav tm="0">
                                          <p:val>
                                            <p:strVal val="ppt_x"/>
                                          </p:val>
                                        </p:tav>
                                        <p:tav tm="100000">
                                          <p:val>
                                            <p:strVal val="0-ppt_w/2"/>
                                          </p:val>
                                        </p:tav>
                                      </p:tavLst>
                                    </p:anim>
                                    <p:anim calcmode="lin" valueType="num">
                                      <p:cBhvr additive="base">
                                        <p:cTn id="671" dur="4500"/>
                                        <p:tgtEl>
                                          <p:spTgt spid="63"/>
                                        </p:tgtEl>
                                        <p:attrNameLst>
                                          <p:attrName>ppt_y</p:attrName>
                                        </p:attrNameLst>
                                      </p:cBhvr>
                                      <p:tavLst>
                                        <p:tav tm="0">
                                          <p:val>
                                            <p:strVal val="ppt_y"/>
                                          </p:val>
                                        </p:tav>
                                        <p:tav tm="100000">
                                          <p:val>
                                            <p:strVal val="ppt_y"/>
                                          </p:val>
                                        </p:tav>
                                      </p:tavLst>
                                    </p:anim>
                                    <p:set>
                                      <p:cBhvr>
                                        <p:cTn id="672" dur="1" fill="hold">
                                          <p:stCondLst>
                                            <p:cond delay="4499"/>
                                          </p:stCondLst>
                                        </p:cTn>
                                        <p:tgtEl>
                                          <p:spTgt spid="63"/>
                                        </p:tgtEl>
                                        <p:attrNameLst>
                                          <p:attrName>style.visibility</p:attrName>
                                        </p:attrNameLst>
                                      </p:cBhvr>
                                      <p:to>
                                        <p:strVal val="hidden"/>
                                      </p:to>
                                    </p:set>
                                  </p:childTnLst>
                                </p:cTn>
                              </p:par>
                              <p:par>
                                <p:cTn id="673" presetID="8" presetClass="emph" presetSubtype="0" fill="hold" grpId="2" nodeType="withEffect">
                                  <p:stCondLst>
                                    <p:cond delay="0"/>
                                  </p:stCondLst>
                                  <p:childTnLst>
                                    <p:animRot by="-21600000">
                                      <p:cBhvr>
                                        <p:cTn id="674" dur="4500" fill="hold"/>
                                        <p:tgtEl>
                                          <p:spTgt spid="63"/>
                                        </p:tgtEl>
                                        <p:attrNameLst>
                                          <p:attrName>r</p:attrName>
                                        </p:attrNameLst>
                                      </p:cBhvr>
                                    </p:animRot>
                                  </p:childTnLst>
                                </p:cTn>
                              </p:par>
                              <p:par>
                                <p:cTn id="675" presetID="2" presetClass="entr" presetSubtype="8" fill="hold" grpId="0" nodeType="withEffect">
                                  <p:stCondLst>
                                    <p:cond delay="0"/>
                                  </p:stCondLst>
                                  <p:childTnLst>
                                    <p:set>
                                      <p:cBhvr>
                                        <p:cTn id="676" dur="1" fill="hold">
                                          <p:stCondLst>
                                            <p:cond delay="0"/>
                                          </p:stCondLst>
                                        </p:cTn>
                                        <p:tgtEl>
                                          <p:spTgt spid="64"/>
                                        </p:tgtEl>
                                        <p:attrNameLst>
                                          <p:attrName>style.visibility</p:attrName>
                                        </p:attrNameLst>
                                      </p:cBhvr>
                                      <p:to>
                                        <p:strVal val="visible"/>
                                      </p:to>
                                    </p:set>
                                    <p:anim calcmode="lin" valueType="num">
                                      <p:cBhvr additive="base">
                                        <p:cTn id="677" dur="4500" fill="hold"/>
                                        <p:tgtEl>
                                          <p:spTgt spid="64"/>
                                        </p:tgtEl>
                                        <p:attrNameLst>
                                          <p:attrName>ppt_x</p:attrName>
                                        </p:attrNameLst>
                                      </p:cBhvr>
                                      <p:tavLst>
                                        <p:tav tm="0">
                                          <p:val>
                                            <p:strVal val="0-#ppt_w/2"/>
                                          </p:val>
                                        </p:tav>
                                        <p:tav tm="100000">
                                          <p:val>
                                            <p:strVal val="#ppt_x"/>
                                          </p:val>
                                        </p:tav>
                                      </p:tavLst>
                                    </p:anim>
                                    <p:anim calcmode="lin" valueType="num">
                                      <p:cBhvr additive="base">
                                        <p:cTn id="678" dur="4500" fill="hold"/>
                                        <p:tgtEl>
                                          <p:spTgt spid="64"/>
                                        </p:tgtEl>
                                        <p:attrNameLst>
                                          <p:attrName>ppt_y</p:attrName>
                                        </p:attrNameLst>
                                      </p:cBhvr>
                                      <p:tavLst>
                                        <p:tav tm="0">
                                          <p:val>
                                            <p:strVal val="#ppt_y"/>
                                          </p:val>
                                        </p:tav>
                                        <p:tav tm="100000">
                                          <p:val>
                                            <p:strVal val="#ppt_y"/>
                                          </p:val>
                                        </p:tav>
                                      </p:tavLst>
                                    </p:anim>
                                  </p:childTnLst>
                                </p:cTn>
                              </p:par>
                              <p:par>
                                <p:cTn id="679" presetID="2" presetClass="exit" presetSubtype="8" fill="hold" grpId="1" nodeType="withEffect">
                                  <p:stCondLst>
                                    <p:cond delay="0"/>
                                  </p:stCondLst>
                                  <p:childTnLst>
                                    <p:anim calcmode="lin" valueType="num">
                                      <p:cBhvr additive="base">
                                        <p:cTn id="680" dur="4500"/>
                                        <p:tgtEl>
                                          <p:spTgt spid="64"/>
                                        </p:tgtEl>
                                        <p:attrNameLst>
                                          <p:attrName>ppt_x</p:attrName>
                                        </p:attrNameLst>
                                      </p:cBhvr>
                                      <p:tavLst>
                                        <p:tav tm="0">
                                          <p:val>
                                            <p:strVal val="ppt_x"/>
                                          </p:val>
                                        </p:tav>
                                        <p:tav tm="100000">
                                          <p:val>
                                            <p:strVal val="0-ppt_w/2"/>
                                          </p:val>
                                        </p:tav>
                                      </p:tavLst>
                                    </p:anim>
                                    <p:anim calcmode="lin" valueType="num">
                                      <p:cBhvr additive="base">
                                        <p:cTn id="681" dur="4500"/>
                                        <p:tgtEl>
                                          <p:spTgt spid="64"/>
                                        </p:tgtEl>
                                        <p:attrNameLst>
                                          <p:attrName>ppt_y</p:attrName>
                                        </p:attrNameLst>
                                      </p:cBhvr>
                                      <p:tavLst>
                                        <p:tav tm="0">
                                          <p:val>
                                            <p:strVal val="ppt_y"/>
                                          </p:val>
                                        </p:tav>
                                        <p:tav tm="100000">
                                          <p:val>
                                            <p:strVal val="ppt_y"/>
                                          </p:val>
                                        </p:tav>
                                      </p:tavLst>
                                    </p:anim>
                                    <p:set>
                                      <p:cBhvr>
                                        <p:cTn id="682" dur="1" fill="hold">
                                          <p:stCondLst>
                                            <p:cond delay="4499"/>
                                          </p:stCondLst>
                                        </p:cTn>
                                        <p:tgtEl>
                                          <p:spTgt spid="64"/>
                                        </p:tgtEl>
                                        <p:attrNameLst>
                                          <p:attrName>style.visibility</p:attrName>
                                        </p:attrNameLst>
                                      </p:cBhvr>
                                      <p:to>
                                        <p:strVal val="hidden"/>
                                      </p:to>
                                    </p:set>
                                  </p:childTnLst>
                                </p:cTn>
                              </p:par>
                              <p:par>
                                <p:cTn id="683" presetID="8" presetClass="emph" presetSubtype="0" fill="hold" grpId="2" nodeType="withEffect">
                                  <p:stCondLst>
                                    <p:cond delay="0"/>
                                  </p:stCondLst>
                                  <p:childTnLst>
                                    <p:animRot by="-21600000">
                                      <p:cBhvr>
                                        <p:cTn id="684" dur="4500" fill="hold"/>
                                        <p:tgtEl>
                                          <p:spTgt spid="64"/>
                                        </p:tgtEl>
                                        <p:attrNameLst>
                                          <p:attrName>r</p:attrName>
                                        </p:attrNameLst>
                                      </p:cBhvr>
                                    </p:animRot>
                                  </p:childTnLst>
                                </p:cTn>
                              </p:par>
                              <p:par>
                                <p:cTn id="685" presetID="2" presetClass="entr" presetSubtype="8" fill="hold" grpId="0" nodeType="withEffect">
                                  <p:stCondLst>
                                    <p:cond delay="0"/>
                                  </p:stCondLst>
                                  <p:childTnLst>
                                    <p:set>
                                      <p:cBhvr>
                                        <p:cTn id="686" dur="1" fill="hold">
                                          <p:stCondLst>
                                            <p:cond delay="0"/>
                                          </p:stCondLst>
                                        </p:cTn>
                                        <p:tgtEl>
                                          <p:spTgt spid="65"/>
                                        </p:tgtEl>
                                        <p:attrNameLst>
                                          <p:attrName>style.visibility</p:attrName>
                                        </p:attrNameLst>
                                      </p:cBhvr>
                                      <p:to>
                                        <p:strVal val="visible"/>
                                      </p:to>
                                    </p:set>
                                    <p:anim calcmode="lin" valueType="num">
                                      <p:cBhvr additive="base">
                                        <p:cTn id="687" dur="4500" fill="hold"/>
                                        <p:tgtEl>
                                          <p:spTgt spid="65"/>
                                        </p:tgtEl>
                                        <p:attrNameLst>
                                          <p:attrName>ppt_x</p:attrName>
                                        </p:attrNameLst>
                                      </p:cBhvr>
                                      <p:tavLst>
                                        <p:tav tm="0">
                                          <p:val>
                                            <p:strVal val="0-#ppt_w/2"/>
                                          </p:val>
                                        </p:tav>
                                        <p:tav tm="100000">
                                          <p:val>
                                            <p:strVal val="#ppt_x"/>
                                          </p:val>
                                        </p:tav>
                                      </p:tavLst>
                                    </p:anim>
                                    <p:anim calcmode="lin" valueType="num">
                                      <p:cBhvr additive="base">
                                        <p:cTn id="688" dur="4500" fill="hold"/>
                                        <p:tgtEl>
                                          <p:spTgt spid="65"/>
                                        </p:tgtEl>
                                        <p:attrNameLst>
                                          <p:attrName>ppt_y</p:attrName>
                                        </p:attrNameLst>
                                      </p:cBhvr>
                                      <p:tavLst>
                                        <p:tav tm="0">
                                          <p:val>
                                            <p:strVal val="#ppt_y"/>
                                          </p:val>
                                        </p:tav>
                                        <p:tav tm="100000">
                                          <p:val>
                                            <p:strVal val="#ppt_y"/>
                                          </p:val>
                                        </p:tav>
                                      </p:tavLst>
                                    </p:anim>
                                  </p:childTnLst>
                                </p:cTn>
                              </p:par>
                              <p:par>
                                <p:cTn id="689" presetID="2" presetClass="exit" presetSubtype="8" fill="hold" grpId="1" nodeType="withEffect">
                                  <p:stCondLst>
                                    <p:cond delay="0"/>
                                  </p:stCondLst>
                                  <p:childTnLst>
                                    <p:anim calcmode="lin" valueType="num">
                                      <p:cBhvr additive="base">
                                        <p:cTn id="690" dur="4500"/>
                                        <p:tgtEl>
                                          <p:spTgt spid="65"/>
                                        </p:tgtEl>
                                        <p:attrNameLst>
                                          <p:attrName>ppt_x</p:attrName>
                                        </p:attrNameLst>
                                      </p:cBhvr>
                                      <p:tavLst>
                                        <p:tav tm="0">
                                          <p:val>
                                            <p:strVal val="ppt_x"/>
                                          </p:val>
                                        </p:tav>
                                        <p:tav tm="100000">
                                          <p:val>
                                            <p:strVal val="0-ppt_w/2"/>
                                          </p:val>
                                        </p:tav>
                                      </p:tavLst>
                                    </p:anim>
                                    <p:anim calcmode="lin" valueType="num">
                                      <p:cBhvr additive="base">
                                        <p:cTn id="691" dur="4500"/>
                                        <p:tgtEl>
                                          <p:spTgt spid="65"/>
                                        </p:tgtEl>
                                        <p:attrNameLst>
                                          <p:attrName>ppt_y</p:attrName>
                                        </p:attrNameLst>
                                      </p:cBhvr>
                                      <p:tavLst>
                                        <p:tav tm="0">
                                          <p:val>
                                            <p:strVal val="ppt_y"/>
                                          </p:val>
                                        </p:tav>
                                        <p:tav tm="100000">
                                          <p:val>
                                            <p:strVal val="ppt_y"/>
                                          </p:val>
                                        </p:tav>
                                      </p:tavLst>
                                    </p:anim>
                                    <p:set>
                                      <p:cBhvr>
                                        <p:cTn id="692" dur="1" fill="hold">
                                          <p:stCondLst>
                                            <p:cond delay="4499"/>
                                          </p:stCondLst>
                                        </p:cTn>
                                        <p:tgtEl>
                                          <p:spTgt spid="65"/>
                                        </p:tgtEl>
                                        <p:attrNameLst>
                                          <p:attrName>style.visibility</p:attrName>
                                        </p:attrNameLst>
                                      </p:cBhvr>
                                      <p:to>
                                        <p:strVal val="hidden"/>
                                      </p:to>
                                    </p:set>
                                  </p:childTnLst>
                                </p:cTn>
                              </p:par>
                              <p:par>
                                <p:cTn id="693" presetID="8" presetClass="emph" presetSubtype="0" fill="hold" grpId="2" nodeType="withEffect">
                                  <p:stCondLst>
                                    <p:cond delay="0"/>
                                  </p:stCondLst>
                                  <p:childTnLst>
                                    <p:animRot by="-21600000">
                                      <p:cBhvr>
                                        <p:cTn id="694" dur="4500" fill="hold"/>
                                        <p:tgtEl>
                                          <p:spTgt spid="65"/>
                                        </p:tgtEl>
                                        <p:attrNameLst>
                                          <p:attrName>r</p:attrName>
                                        </p:attrNameLst>
                                      </p:cBhvr>
                                    </p:animRot>
                                  </p:childTnLst>
                                </p:cTn>
                              </p:par>
                              <p:par>
                                <p:cTn id="695" presetID="2" presetClass="entr" presetSubtype="8" fill="hold" grpId="0" nodeType="withEffect">
                                  <p:stCondLst>
                                    <p:cond delay="0"/>
                                  </p:stCondLst>
                                  <p:childTnLst>
                                    <p:set>
                                      <p:cBhvr>
                                        <p:cTn id="696" dur="1" fill="hold">
                                          <p:stCondLst>
                                            <p:cond delay="0"/>
                                          </p:stCondLst>
                                        </p:cTn>
                                        <p:tgtEl>
                                          <p:spTgt spid="66"/>
                                        </p:tgtEl>
                                        <p:attrNameLst>
                                          <p:attrName>style.visibility</p:attrName>
                                        </p:attrNameLst>
                                      </p:cBhvr>
                                      <p:to>
                                        <p:strVal val="visible"/>
                                      </p:to>
                                    </p:set>
                                    <p:anim calcmode="lin" valueType="num">
                                      <p:cBhvr additive="base">
                                        <p:cTn id="697" dur="4500" fill="hold"/>
                                        <p:tgtEl>
                                          <p:spTgt spid="66"/>
                                        </p:tgtEl>
                                        <p:attrNameLst>
                                          <p:attrName>ppt_x</p:attrName>
                                        </p:attrNameLst>
                                      </p:cBhvr>
                                      <p:tavLst>
                                        <p:tav tm="0">
                                          <p:val>
                                            <p:strVal val="0-#ppt_w/2"/>
                                          </p:val>
                                        </p:tav>
                                        <p:tav tm="100000">
                                          <p:val>
                                            <p:strVal val="#ppt_x"/>
                                          </p:val>
                                        </p:tav>
                                      </p:tavLst>
                                    </p:anim>
                                    <p:anim calcmode="lin" valueType="num">
                                      <p:cBhvr additive="base">
                                        <p:cTn id="698" dur="4500" fill="hold"/>
                                        <p:tgtEl>
                                          <p:spTgt spid="66"/>
                                        </p:tgtEl>
                                        <p:attrNameLst>
                                          <p:attrName>ppt_y</p:attrName>
                                        </p:attrNameLst>
                                      </p:cBhvr>
                                      <p:tavLst>
                                        <p:tav tm="0">
                                          <p:val>
                                            <p:strVal val="#ppt_y"/>
                                          </p:val>
                                        </p:tav>
                                        <p:tav tm="100000">
                                          <p:val>
                                            <p:strVal val="#ppt_y"/>
                                          </p:val>
                                        </p:tav>
                                      </p:tavLst>
                                    </p:anim>
                                  </p:childTnLst>
                                </p:cTn>
                              </p:par>
                              <p:par>
                                <p:cTn id="699" presetID="2" presetClass="exit" presetSubtype="8" fill="hold" grpId="1" nodeType="withEffect">
                                  <p:stCondLst>
                                    <p:cond delay="0"/>
                                  </p:stCondLst>
                                  <p:childTnLst>
                                    <p:anim calcmode="lin" valueType="num">
                                      <p:cBhvr additive="base">
                                        <p:cTn id="700" dur="4500"/>
                                        <p:tgtEl>
                                          <p:spTgt spid="66"/>
                                        </p:tgtEl>
                                        <p:attrNameLst>
                                          <p:attrName>ppt_x</p:attrName>
                                        </p:attrNameLst>
                                      </p:cBhvr>
                                      <p:tavLst>
                                        <p:tav tm="0">
                                          <p:val>
                                            <p:strVal val="ppt_x"/>
                                          </p:val>
                                        </p:tav>
                                        <p:tav tm="100000">
                                          <p:val>
                                            <p:strVal val="0-ppt_w/2"/>
                                          </p:val>
                                        </p:tav>
                                      </p:tavLst>
                                    </p:anim>
                                    <p:anim calcmode="lin" valueType="num">
                                      <p:cBhvr additive="base">
                                        <p:cTn id="701" dur="4500"/>
                                        <p:tgtEl>
                                          <p:spTgt spid="66"/>
                                        </p:tgtEl>
                                        <p:attrNameLst>
                                          <p:attrName>ppt_y</p:attrName>
                                        </p:attrNameLst>
                                      </p:cBhvr>
                                      <p:tavLst>
                                        <p:tav tm="0">
                                          <p:val>
                                            <p:strVal val="ppt_y"/>
                                          </p:val>
                                        </p:tav>
                                        <p:tav tm="100000">
                                          <p:val>
                                            <p:strVal val="ppt_y"/>
                                          </p:val>
                                        </p:tav>
                                      </p:tavLst>
                                    </p:anim>
                                    <p:set>
                                      <p:cBhvr>
                                        <p:cTn id="702" dur="1" fill="hold">
                                          <p:stCondLst>
                                            <p:cond delay="4499"/>
                                          </p:stCondLst>
                                        </p:cTn>
                                        <p:tgtEl>
                                          <p:spTgt spid="66"/>
                                        </p:tgtEl>
                                        <p:attrNameLst>
                                          <p:attrName>style.visibility</p:attrName>
                                        </p:attrNameLst>
                                      </p:cBhvr>
                                      <p:to>
                                        <p:strVal val="hidden"/>
                                      </p:to>
                                    </p:set>
                                  </p:childTnLst>
                                </p:cTn>
                              </p:par>
                              <p:par>
                                <p:cTn id="703" presetID="8" presetClass="emph" presetSubtype="0" fill="hold" grpId="2" nodeType="withEffect">
                                  <p:stCondLst>
                                    <p:cond delay="0"/>
                                  </p:stCondLst>
                                  <p:childTnLst>
                                    <p:animRot by="-21600000">
                                      <p:cBhvr>
                                        <p:cTn id="704" dur="4500" fill="hold"/>
                                        <p:tgtEl>
                                          <p:spTgt spid="66"/>
                                        </p:tgtEl>
                                        <p:attrNameLst>
                                          <p:attrName>r</p:attrName>
                                        </p:attrNameLst>
                                      </p:cBhvr>
                                    </p:animRot>
                                  </p:childTnLst>
                                </p:cTn>
                              </p:par>
                              <p:par>
                                <p:cTn id="705" presetID="2" presetClass="entr" presetSubtype="8" fill="hold" grpId="0" nodeType="withEffect">
                                  <p:stCondLst>
                                    <p:cond delay="0"/>
                                  </p:stCondLst>
                                  <p:childTnLst>
                                    <p:set>
                                      <p:cBhvr>
                                        <p:cTn id="706" dur="1" fill="hold">
                                          <p:stCondLst>
                                            <p:cond delay="0"/>
                                          </p:stCondLst>
                                        </p:cTn>
                                        <p:tgtEl>
                                          <p:spTgt spid="53"/>
                                        </p:tgtEl>
                                        <p:attrNameLst>
                                          <p:attrName>style.visibility</p:attrName>
                                        </p:attrNameLst>
                                      </p:cBhvr>
                                      <p:to>
                                        <p:strVal val="visible"/>
                                      </p:to>
                                    </p:set>
                                    <p:anim calcmode="lin" valueType="num">
                                      <p:cBhvr additive="base">
                                        <p:cTn id="707" dur="4500" fill="hold"/>
                                        <p:tgtEl>
                                          <p:spTgt spid="53"/>
                                        </p:tgtEl>
                                        <p:attrNameLst>
                                          <p:attrName>ppt_x</p:attrName>
                                        </p:attrNameLst>
                                      </p:cBhvr>
                                      <p:tavLst>
                                        <p:tav tm="0">
                                          <p:val>
                                            <p:strVal val="0-#ppt_w/2"/>
                                          </p:val>
                                        </p:tav>
                                        <p:tav tm="100000">
                                          <p:val>
                                            <p:strVal val="#ppt_x"/>
                                          </p:val>
                                        </p:tav>
                                      </p:tavLst>
                                    </p:anim>
                                    <p:anim calcmode="lin" valueType="num">
                                      <p:cBhvr additive="base">
                                        <p:cTn id="708" dur="4500" fill="hold"/>
                                        <p:tgtEl>
                                          <p:spTgt spid="53"/>
                                        </p:tgtEl>
                                        <p:attrNameLst>
                                          <p:attrName>ppt_y</p:attrName>
                                        </p:attrNameLst>
                                      </p:cBhvr>
                                      <p:tavLst>
                                        <p:tav tm="0">
                                          <p:val>
                                            <p:strVal val="#ppt_y"/>
                                          </p:val>
                                        </p:tav>
                                        <p:tav tm="100000">
                                          <p:val>
                                            <p:strVal val="#ppt_y"/>
                                          </p:val>
                                        </p:tav>
                                      </p:tavLst>
                                    </p:anim>
                                  </p:childTnLst>
                                </p:cTn>
                              </p:par>
                              <p:par>
                                <p:cTn id="709" presetID="2" presetClass="exit" presetSubtype="8" fill="hold" grpId="1" nodeType="withEffect">
                                  <p:stCondLst>
                                    <p:cond delay="0"/>
                                  </p:stCondLst>
                                  <p:childTnLst>
                                    <p:anim calcmode="lin" valueType="num">
                                      <p:cBhvr additive="base">
                                        <p:cTn id="710" dur="4500"/>
                                        <p:tgtEl>
                                          <p:spTgt spid="53"/>
                                        </p:tgtEl>
                                        <p:attrNameLst>
                                          <p:attrName>ppt_x</p:attrName>
                                        </p:attrNameLst>
                                      </p:cBhvr>
                                      <p:tavLst>
                                        <p:tav tm="0">
                                          <p:val>
                                            <p:strVal val="ppt_x"/>
                                          </p:val>
                                        </p:tav>
                                        <p:tav tm="100000">
                                          <p:val>
                                            <p:strVal val="0-ppt_w/2"/>
                                          </p:val>
                                        </p:tav>
                                      </p:tavLst>
                                    </p:anim>
                                    <p:anim calcmode="lin" valueType="num">
                                      <p:cBhvr additive="base">
                                        <p:cTn id="711" dur="4500"/>
                                        <p:tgtEl>
                                          <p:spTgt spid="53"/>
                                        </p:tgtEl>
                                        <p:attrNameLst>
                                          <p:attrName>ppt_y</p:attrName>
                                        </p:attrNameLst>
                                      </p:cBhvr>
                                      <p:tavLst>
                                        <p:tav tm="0">
                                          <p:val>
                                            <p:strVal val="ppt_y"/>
                                          </p:val>
                                        </p:tav>
                                        <p:tav tm="100000">
                                          <p:val>
                                            <p:strVal val="ppt_y"/>
                                          </p:val>
                                        </p:tav>
                                      </p:tavLst>
                                    </p:anim>
                                    <p:set>
                                      <p:cBhvr>
                                        <p:cTn id="712" dur="1" fill="hold">
                                          <p:stCondLst>
                                            <p:cond delay="4499"/>
                                          </p:stCondLst>
                                        </p:cTn>
                                        <p:tgtEl>
                                          <p:spTgt spid="53"/>
                                        </p:tgtEl>
                                        <p:attrNameLst>
                                          <p:attrName>style.visibility</p:attrName>
                                        </p:attrNameLst>
                                      </p:cBhvr>
                                      <p:to>
                                        <p:strVal val="hidden"/>
                                      </p:to>
                                    </p:set>
                                  </p:childTnLst>
                                </p:cTn>
                              </p:par>
                              <p:par>
                                <p:cTn id="713" presetID="8" presetClass="emph" presetSubtype="0" fill="hold" grpId="2" nodeType="withEffect">
                                  <p:stCondLst>
                                    <p:cond delay="0"/>
                                  </p:stCondLst>
                                  <p:childTnLst>
                                    <p:animRot by="-21600000">
                                      <p:cBhvr>
                                        <p:cTn id="714" dur="4500" fill="hold"/>
                                        <p:tgtEl>
                                          <p:spTgt spid="53"/>
                                        </p:tgtEl>
                                        <p:attrNameLst>
                                          <p:attrName>r</p:attrName>
                                        </p:attrNameLst>
                                      </p:cBhvr>
                                    </p:animRot>
                                  </p:childTnLst>
                                </p:cTn>
                              </p:par>
                              <p:par>
                                <p:cTn id="715" presetID="2" presetClass="entr" presetSubtype="8" fill="hold" grpId="0" nodeType="withEffect">
                                  <p:stCondLst>
                                    <p:cond delay="0"/>
                                  </p:stCondLst>
                                  <p:childTnLst>
                                    <p:set>
                                      <p:cBhvr>
                                        <p:cTn id="716" dur="1" fill="hold">
                                          <p:stCondLst>
                                            <p:cond delay="0"/>
                                          </p:stCondLst>
                                        </p:cTn>
                                        <p:tgtEl>
                                          <p:spTgt spid="54"/>
                                        </p:tgtEl>
                                        <p:attrNameLst>
                                          <p:attrName>style.visibility</p:attrName>
                                        </p:attrNameLst>
                                      </p:cBhvr>
                                      <p:to>
                                        <p:strVal val="visible"/>
                                      </p:to>
                                    </p:set>
                                    <p:anim calcmode="lin" valueType="num">
                                      <p:cBhvr additive="base">
                                        <p:cTn id="717" dur="4500" fill="hold"/>
                                        <p:tgtEl>
                                          <p:spTgt spid="54"/>
                                        </p:tgtEl>
                                        <p:attrNameLst>
                                          <p:attrName>ppt_x</p:attrName>
                                        </p:attrNameLst>
                                      </p:cBhvr>
                                      <p:tavLst>
                                        <p:tav tm="0">
                                          <p:val>
                                            <p:strVal val="0-#ppt_w/2"/>
                                          </p:val>
                                        </p:tav>
                                        <p:tav tm="100000">
                                          <p:val>
                                            <p:strVal val="#ppt_x"/>
                                          </p:val>
                                        </p:tav>
                                      </p:tavLst>
                                    </p:anim>
                                    <p:anim calcmode="lin" valueType="num">
                                      <p:cBhvr additive="base">
                                        <p:cTn id="718" dur="4500" fill="hold"/>
                                        <p:tgtEl>
                                          <p:spTgt spid="54"/>
                                        </p:tgtEl>
                                        <p:attrNameLst>
                                          <p:attrName>ppt_y</p:attrName>
                                        </p:attrNameLst>
                                      </p:cBhvr>
                                      <p:tavLst>
                                        <p:tav tm="0">
                                          <p:val>
                                            <p:strVal val="#ppt_y"/>
                                          </p:val>
                                        </p:tav>
                                        <p:tav tm="100000">
                                          <p:val>
                                            <p:strVal val="#ppt_y"/>
                                          </p:val>
                                        </p:tav>
                                      </p:tavLst>
                                    </p:anim>
                                  </p:childTnLst>
                                </p:cTn>
                              </p:par>
                              <p:par>
                                <p:cTn id="719" presetID="2" presetClass="exit" presetSubtype="8" fill="hold" grpId="1" nodeType="withEffect">
                                  <p:stCondLst>
                                    <p:cond delay="0"/>
                                  </p:stCondLst>
                                  <p:childTnLst>
                                    <p:anim calcmode="lin" valueType="num">
                                      <p:cBhvr additive="base">
                                        <p:cTn id="720" dur="4500"/>
                                        <p:tgtEl>
                                          <p:spTgt spid="54"/>
                                        </p:tgtEl>
                                        <p:attrNameLst>
                                          <p:attrName>ppt_x</p:attrName>
                                        </p:attrNameLst>
                                      </p:cBhvr>
                                      <p:tavLst>
                                        <p:tav tm="0">
                                          <p:val>
                                            <p:strVal val="ppt_x"/>
                                          </p:val>
                                        </p:tav>
                                        <p:tav tm="100000">
                                          <p:val>
                                            <p:strVal val="0-ppt_w/2"/>
                                          </p:val>
                                        </p:tav>
                                      </p:tavLst>
                                    </p:anim>
                                    <p:anim calcmode="lin" valueType="num">
                                      <p:cBhvr additive="base">
                                        <p:cTn id="721" dur="4500"/>
                                        <p:tgtEl>
                                          <p:spTgt spid="54"/>
                                        </p:tgtEl>
                                        <p:attrNameLst>
                                          <p:attrName>ppt_y</p:attrName>
                                        </p:attrNameLst>
                                      </p:cBhvr>
                                      <p:tavLst>
                                        <p:tav tm="0">
                                          <p:val>
                                            <p:strVal val="ppt_y"/>
                                          </p:val>
                                        </p:tav>
                                        <p:tav tm="100000">
                                          <p:val>
                                            <p:strVal val="ppt_y"/>
                                          </p:val>
                                        </p:tav>
                                      </p:tavLst>
                                    </p:anim>
                                    <p:set>
                                      <p:cBhvr>
                                        <p:cTn id="722" dur="1" fill="hold">
                                          <p:stCondLst>
                                            <p:cond delay="4499"/>
                                          </p:stCondLst>
                                        </p:cTn>
                                        <p:tgtEl>
                                          <p:spTgt spid="54"/>
                                        </p:tgtEl>
                                        <p:attrNameLst>
                                          <p:attrName>style.visibility</p:attrName>
                                        </p:attrNameLst>
                                      </p:cBhvr>
                                      <p:to>
                                        <p:strVal val="hidden"/>
                                      </p:to>
                                    </p:set>
                                  </p:childTnLst>
                                </p:cTn>
                              </p:par>
                              <p:par>
                                <p:cTn id="723" presetID="8" presetClass="emph" presetSubtype="0" fill="hold" grpId="2" nodeType="withEffect">
                                  <p:stCondLst>
                                    <p:cond delay="0"/>
                                  </p:stCondLst>
                                  <p:childTnLst>
                                    <p:animRot by="-21600000">
                                      <p:cBhvr>
                                        <p:cTn id="724" dur="4500" fill="hold"/>
                                        <p:tgtEl>
                                          <p:spTgt spid="54"/>
                                        </p:tgtEl>
                                        <p:attrNameLst>
                                          <p:attrName>r</p:attrName>
                                        </p:attrNameLst>
                                      </p:cBhvr>
                                    </p:animRot>
                                  </p:childTnLst>
                                </p:cTn>
                              </p:par>
                              <p:par>
                                <p:cTn id="725" presetID="2" presetClass="entr" presetSubtype="8" fill="hold" grpId="0" nodeType="withEffect">
                                  <p:stCondLst>
                                    <p:cond delay="0"/>
                                  </p:stCondLst>
                                  <p:childTnLst>
                                    <p:set>
                                      <p:cBhvr>
                                        <p:cTn id="726" dur="1" fill="hold">
                                          <p:stCondLst>
                                            <p:cond delay="0"/>
                                          </p:stCondLst>
                                        </p:cTn>
                                        <p:tgtEl>
                                          <p:spTgt spid="55"/>
                                        </p:tgtEl>
                                        <p:attrNameLst>
                                          <p:attrName>style.visibility</p:attrName>
                                        </p:attrNameLst>
                                      </p:cBhvr>
                                      <p:to>
                                        <p:strVal val="visible"/>
                                      </p:to>
                                    </p:set>
                                    <p:anim calcmode="lin" valueType="num">
                                      <p:cBhvr additive="base">
                                        <p:cTn id="727" dur="4500" fill="hold"/>
                                        <p:tgtEl>
                                          <p:spTgt spid="55"/>
                                        </p:tgtEl>
                                        <p:attrNameLst>
                                          <p:attrName>ppt_x</p:attrName>
                                        </p:attrNameLst>
                                      </p:cBhvr>
                                      <p:tavLst>
                                        <p:tav tm="0">
                                          <p:val>
                                            <p:strVal val="0-#ppt_w/2"/>
                                          </p:val>
                                        </p:tav>
                                        <p:tav tm="100000">
                                          <p:val>
                                            <p:strVal val="#ppt_x"/>
                                          </p:val>
                                        </p:tav>
                                      </p:tavLst>
                                    </p:anim>
                                    <p:anim calcmode="lin" valueType="num">
                                      <p:cBhvr additive="base">
                                        <p:cTn id="728" dur="4500" fill="hold"/>
                                        <p:tgtEl>
                                          <p:spTgt spid="55"/>
                                        </p:tgtEl>
                                        <p:attrNameLst>
                                          <p:attrName>ppt_y</p:attrName>
                                        </p:attrNameLst>
                                      </p:cBhvr>
                                      <p:tavLst>
                                        <p:tav tm="0">
                                          <p:val>
                                            <p:strVal val="#ppt_y"/>
                                          </p:val>
                                        </p:tav>
                                        <p:tav tm="100000">
                                          <p:val>
                                            <p:strVal val="#ppt_y"/>
                                          </p:val>
                                        </p:tav>
                                      </p:tavLst>
                                    </p:anim>
                                  </p:childTnLst>
                                </p:cTn>
                              </p:par>
                              <p:par>
                                <p:cTn id="729" presetID="2" presetClass="exit" presetSubtype="8" fill="hold" grpId="1" nodeType="withEffect">
                                  <p:stCondLst>
                                    <p:cond delay="0"/>
                                  </p:stCondLst>
                                  <p:childTnLst>
                                    <p:anim calcmode="lin" valueType="num">
                                      <p:cBhvr additive="base">
                                        <p:cTn id="730" dur="4500"/>
                                        <p:tgtEl>
                                          <p:spTgt spid="55"/>
                                        </p:tgtEl>
                                        <p:attrNameLst>
                                          <p:attrName>ppt_x</p:attrName>
                                        </p:attrNameLst>
                                      </p:cBhvr>
                                      <p:tavLst>
                                        <p:tav tm="0">
                                          <p:val>
                                            <p:strVal val="ppt_x"/>
                                          </p:val>
                                        </p:tav>
                                        <p:tav tm="100000">
                                          <p:val>
                                            <p:strVal val="0-ppt_w/2"/>
                                          </p:val>
                                        </p:tav>
                                      </p:tavLst>
                                    </p:anim>
                                    <p:anim calcmode="lin" valueType="num">
                                      <p:cBhvr additive="base">
                                        <p:cTn id="731" dur="4500"/>
                                        <p:tgtEl>
                                          <p:spTgt spid="55"/>
                                        </p:tgtEl>
                                        <p:attrNameLst>
                                          <p:attrName>ppt_y</p:attrName>
                                        </p:attrNameLst>
                                      </p:cBhvr>
                                      <p:tavLst>
                                        <p:tav tm="0">
                                          <p:val>
                                            <p:strVal val="ppt_y"/>
                                          </p:val>
                                        </p:tav>
                                        <p:tav tm="100000">
                                          <p:val>
                                            <p:strVal val="ppt_y"/>
                                          </p:val>
                                        </p:tav>
                                      </p:tavLst>
                                    </p:anim>
                                    <p:set>
                                      <p:cBhvr>
                                        <p:cTn id="732" dur="1" fill="hold">
                                          <p:stCondLst>
                                            <p:cond delay="4499"/>
                                          </p:stCondLst>
                                        </p:cTn>
                                        <p:tgtEl>
                                          <p:spTgt spid="55"/>
                                        </p:tgtEl>
                                        <p:attrNameLst>
                                          <p:attrName>style.visibility</p:attrName>
                                        </p:attrNameLst>
                                      </p:cBhvr>
                                      <p:to>
                                        <p:strVal val="hidden"/>
                                      </p:to>
                                    </p:set>
                                  </p:childTnLst>
                                </p:cTn>
                              </p:par>
                              <p:par>
                                <p:cTn id="733" presetID="8" presetClass="emph" presetSubtype="0" fill="hold" grpId="2" nodeType="withEffect">
                                  <p:stCondLst>
                                    <p:cond delay="0"/>
                                  </p:stCondLst>
                                  <p:childTnLst>
                                    <p:animRot by="-21600000">
                                      <p:cBhvr>
                                        <p:cTn id="734" dur="4500" fill="hold"/>
                                        <p:tgtEl>
                                          <p:spTgt spid="55"/>
                                        </p:tgtEl>
                                        <p:attrNameLst>
                                          <p:attrName>r</p:attrName>
                                        </p:attrNameLst>
                                      </p:cBhvr>
                                    </p:animRot>
                                  </p:childTnLst>
                                </p:cTn>
                              </p:par>
                              <p:par>
                                <p:cTn id="735" presetID="2" presetClass="entr" presetSubtype="8" fill="hold" grpId="0" nodeType="withEffect">
                                  <p:stCondLst>
                                    <p:cond delay="0"/>
                                  </p:stCondLst>
                                  <p:childTnLst>
                                    <p:set>
                                      <p:cBhvr>
                                        <p:cTn id="736" dur="1" fill="hold">
                                          <p:stCondLst>
                                            <p:cond delay="0"/>
                                          </p:stCondLst>
                                        </p:cTn>
                                        <p:tgtEl>
                                          <p:spTgt spid="56"/>
                                        </p:tgtEl>
                                        <p:attrNameLst>
                                          <p:attrName>style.visibility</p:attrName>
                                        </p:attrNameLst>
                                      </p:cBhvr>
                                      <p:to>
                                        <p:strVal val="visible"/>
                                      </p:to>
                                    </p:set>
                                    <p:anim calcmode="lin" valueType="num">
                                      <p:cBhvr additive="base">
                                        <p:cTn id="737" dur="4500" fill="hold"/>
                                        <p:tgtEl>
                                          <p:spTgt spid="56"/>
                                        </p:tgtEl>
                                        <p:attrNameLst>
                                          <p:attrName>ppt_x</p:attrName>
                                        </p:attrNameLst>
                                      </p:cBhvr>
                                      <p:tavLst>
                                        <p:tav tm="0">
                                          <p:val>
                                            <p:strVal val="0-#ppt_w/2"/>
                                          </p:val>
                                        </p:tav>
                                        <p:tav tm="100000">
                                          <p:val>
                                            <p:strVal val="#ppt_x"/>
                                          </p:val>
                                        </p:tav>
                                      </p:tavLst>
                                    </p:anim>
                                    <p:anim calcmode="lin" valueType="num">
                                      <p:cBhvr additive="base">
                                        <p:cTn id="738" dur="4500" fill="hold"/>
                                        <p:tgtEl>
                                          <p:spTgt spid="56"/>
                                        </p:tgtEl>
                                        <p:attrNameLst>
                                          <p:attrName>ppt_y</p:attrName>
                                        </p:attrNameLst>
                                      </p:cBhvr>
                                      <p:tavLst>
                                        <p:tav tm="0">
                                          <p:val>
                                            <p:strVal val="#ppt_y"/>
                                          </p:val>
                                        </p:tav>
                                        <p:tav tm="100000">
                                          <p:val>
                                            <p:strVal val="#ppt_y"/>
                                          </p:val>
                                        </p:tav>
                                      </p:tavLst>
                                    </p:anim>
                                  </p:childTnLst>
                                </p:cTn>
                              </p:par>
                              <p:par>
                                <p:cTn id="739" presetID="2" presetClass="exit" presetSubtype="8" fill="hold" grpId="1" nodeType="withEffect">
                                  <p:stCondLst>
                                    <p:cond delay="0"/>
                                  </p:stCondLst>
                                  <p:childTnLst>
                                    <p:anim calcmode="lin" valueType="num">
                                      <p:cBhvr additive="base">
                                        <p:cTn id="740" dur="4500"/>
                                        <p:tgtEl>
                                          <p:spTgt spid="56"/>
                                        </p:tgtEl>
                                        <p:attrNameLst>
                                          <p:attrName>ppt_x</p:attrName>
                                        </p:attrNameLst>
                                      </p:cBhvr>
                                      <p:tavLst>
                                        <p:tav tm="0">
                                          <p:val>
                                            <p:strVal val="ppt_x"/>
                                          </p:val>
                                        </p:tav>
                                        <p:tav tm="100000">
                                          <p:val>
                                            <p:strVal val="0-ppt_w/2"/>
                                          </p:val>
                                        </p:tav>
                                      </p:tavLst>
                                    </p:anim>
                                    <p:anim calcmode="lin" valueType="num">
                                      <p:cBhvr additive="base">
                                        <p:cTn id="741" dur="4500"/>
                                        <p:tgtEl>
                                          <p:spTgt spid="56"/>
                                        </p:tgtEl>
                                        <p:attrNameLst>
                                          <p:attrName>ppt_y</p:attrName>
                                        </p:attrNameLst>
                                      </p:cBhvr>
                                      <p:tavLst>
                                        <p:tav tm="0">
                                          <p:val>
                                            <p:strVal val="ppt_y"/>
                                          </p:val>
                                        </p:tav>
                                        <p:tav tm="100000">
                                          <p:val>
                                            <p:strVal val="ppt_y"/>
                                          </p:val>
                                        </p:tav>
                                      </p:tavLst>
                                    </p:anim>
                                    <p:set>
                                      <p:cBhvr>
                                        <p:cTn id="742" dur="1" fill="hold">
                                          <p:stCondLst>
                                            <p:cond delay="4499"/>
                                          </p:stCondLst>
                                        </p:cTn>
                                        <p:tgtEl>
                                          <p:spTgt spid="56"/>
                                        </p:tgtEl>
                                        <p:attrNameLst>
                                          <p:attrName>style.visibility</p:attrName>
                                        </p:attrNameLst>
                                      </p:cBhvr>
                                      <p:to>
                                        <p:strVal val="hidden"/>
                                      </p:to>
                                    </p:set>
                                  </p:childTnLst>
                                </p:cTn>
                              </p:par>
                              <p:par>
                                <p:cTn id="743" presetID="8" presetClass="emph" presetSubtype="0" fill="hold" grpId="2" nodeType="withEffect">
                                  <p:stCondLst>
                                    <p:cond delay="0"/>
                                  </p:stCondLst>
                                  <p:childTnLst>
                                    <p:animRot by="-21600000">
                                      <p:cBhvr>
                                        <p:cTn id="744" dur="4500" fill="hold"/>
                                        <p:tgtEl>
                                          <p:spTgt spid="56"/>
                                        </p:tgtEl>
                                        <p:attrNameLst>
                                          <p:attrName>r</p:attrName>
                                        </p:attrNameLst>
                                      </p:cBhvr>
                                    </p:animRot>
                                  </p:childTnLst>
                                </p:cTn>
                              </p:par>
                              <p:par>
                                <p:cTn id="745" presetID="2" presetClass="entr" presetSubtype="8" fill="hold" grpId="0" nodeType="withEffect">
                                  <p:stCondLst>
                                    <p:cond delay="0"/>
                                  </p:stCondLst>
                                  <p:childTnLst>
                                    <p:set>
                                      <p:cBhvr>
                                        <p:cTn id="746" dur="1" fill="hold">
                                          <p:stCondLst>
                                            <p:cond delay="0"/>
                                          </p:stCondLst>
                                        </p:cTn>
                                        <p:tgtEl>
                                          <p:spTgt spid="57"/>
                                        </p:tgtEl>
                                        <p:attrNameLst>
                                          <p:attrName>style.visibility</p:attrName>
                                        </p:attrNameLst>
                                      </p:cBhvr>
                                      <p:to>
                                        <p:strVal val="visible"/>
                                      </p:to>
                                    </p:set>
                                    <p:anim calcmode="lin" valueType="num">
                                      <p:cBhvr additive="base">
                                        <p:cTn id="747" dur="4500" fill="hold"/>
                                        <p:tgtEl>
                                          <p:spTgt spid="57"/>
                                        </p:tgtEl>
                                        <p:attrNameLst>
                                          <p:attrName>ppt_x</p:attrName>
                                        </p:attrNameLst>
                                      </p:cBhvr>
                                      <p:tavLst>
                                        <p:tav tm="0">
                                          <p:val>
                                            <p:strVal val="0-#ppt_w/2"/>
                                          </p:val>
                                        </p:tav>
                                        <p:tav tm="100000">
                                          <p:val>
                                            <p:strVal val="#ppt_x"/>
                                          </p:val>
                                        </p:tav>
                                      </p:tavLst>
                                    </p:anim>
                                    <p:anim calcmode="lin" valueType="num">
                                      <p:cBhvr additive="base">
                                        <p:cTn id="748" dur="4500" fill="hold"/>
                                        <p:tgtEl>
                                          <p:spTgt spid="57"/>
                                        </p:tgtEl>
                                        <p:attrNameLst>
                                          <p:attrName>ppt_y</p:attrName>
                                        </p:attrNameLst>
                                      </p:cBhvr>
                                      <p:tavLst>
                                        <p:tav tm="0">
                                          <p:val>
                                            <p:strVal val="#ppt_y"/>
                                          </p:val>
                                        </p:tav>
                                        <p:tav tm="100000">
                                          <p:val>
                                            <p:strVal val="#ppt_y"/>
                                          </p:val>
                                        </p:tav>
                                      </p:tavLst>
                                    </p:anim>
                                  </p:childTnLst>
                                </p:cTn>
                              </p:par>
                              <p:par>
                                <p:cTn id="749" presetID="2" presetClass="exit" presetSubtype="8" fill="hold" grpId="1" nodeType="withEffect">
                                  <p:stCondLst>
                                    <p:cond delay="0"/>
                                  </p:stCondLst>
                                  <p:childTnLst>
                                    <p:anim calcmode="lin" valueType="num">
                                      <p:cBhvr additive="base">
                                        <p:cTn id="750" dur="4500"/>
                                        <p:tgtEl>
                                          <p:spTgt spid="57"/>
                                        </p:tgtEl>
                                        <p:attrNameLst>
                                          <p:attrName>ppt_x</p:attrName>
                                        </p:attrNameLst>
                                      </p:cBhvr>
                                      <p:tavLst>
                                        <p:tav tm="0">
                                          <p:val>
                                            <p:strVal val="ppt_x"/>
                                          </p:val>
                                        </p:tav>
                                        <p:tav tm="100000">
                                          <p:val>
                                            <p:strVal val="0-ppt_w/2"/>
                                          </p:val>
                                        </p:tav>
                                      </p:tavLst>
                                    </p:anim>
                                    <p:anim calcmode="lin" valueType="num">
                                      <p:cBhvr additive="base">
                                        <p:cTn id="751" dur="4500"/>
                                        <p:tgtEl>
                                          <p:spTgt spid="57"/>
                                        </p:tgtEl>
                                        <p:attrNameLst>
                                          <p:attrName>ppt_y</p:attrName>
                                        </p:attrNameLst>
                                      </p:cBhvr>
                                      <p:tavLst>
                                        <p:tav tm="0">
                                          <p:val>
                                            <p:strVal val="ppt_y"/>
                                          </p:val>
                                        </p:tav>
                                        <p:tav tm="100000">
                                          <p:val>
                                            <p:strVal val="ppt_y"/>
                                          </p:val>
                                        </p:tav>
                                      </p:tavLst>
                                    </p:anim>
                                    <p:set>
                                      <p:cBhvr>
                                        <p:cTn id="752" dur="1" fill="hold">
                                          <p:stCondLst>
                                            <p:cond delay="4499"/>
                                          </p:stCondLst>
                                        </p:cTn>
                                        <p:tgtEl>
                                          <p:spTgt spid="57"/>
                                        </p:tgtEl>
                                        <p:attrNameLst>
                                          <p:attrName>style.visibility</p:attrName>
                                        </p:attrNameLst>
                                      </p:cBhvr>
                                      <p:to>
                                        <p:strVal val="hidden"/>
                                      </p:to>
                                    </p:set>
                                  </p:childTnLst>
                                </p:cTn>
                              </p:par>
                              <p:par>
                                <p:cTn id="753" presetID="8" presetClass="emph" presetSubtype="0" fill="hold" grpId="2" nodeType="withEffect">
                                  <p:stCondLst>
                                    <p:cond delay="0"/>
                                  </p:stCondLst>
                                  <p:childTnLst>
                                    <p:animRot by="-21600000">
                                      <p:cBhvr>
                                        <p:cTn id="754" dur="4500" fill="hold"/>
                                        <p:tgtEl>
                                          <p:spTgt spid="57"/>
                                        </p:tgtEl>
                                        <p:attrNameLst>
                                          <p:attrName>r</p:attrName>
                                        </p:attrNameLst>
                                      </p:cBhvr>
                                    </p:animRot>
                                  </p:childTnLst>
                                </p:cTn>
                              </p:par>
                              <p:par>
                                <p:cTn id="755" presetID="2" presetClass="entr" presetSubtype="8" fill="hold" grpId="0" nodeType="withEffect">
                                  <p:stCondLst>
                                    <p:cond delay="0"/>
                                  </p:stCondLst>
                                  <p:childTnLst>
                                    <p:set>
                                      <p:cBhvr>
                                        <p:cTn id="756" dur="1" fill="hold">
                                          <p:stCondLst>
                                            <p:cond delay="0"/>
                                          </p:stCondLst>
                                        </p:cTn>
                                        <p:tgtEl>
                                          <p:spTgt spid="58"/>
                                        </p:tgtEl>
                                        <p:attrNameLst>
                                          <p:attrName>style.visibility</p:attrName>
                                        </p:attrNameLst>
                                      </p:cBhvr>
                                      <p:to>
                                        <p:strVal val="visible"/>
                                      </p:to>
                                    </p:set>
                                    <p:anim calcmode="lin" valueType="num">
                                      <p:cBhvr additive="base">
                                        <p:cTn id="757" dur="4500" fill="hold"/>
                                        <p:tgtEl>
                                          <p:spTgt spid="58"/>
                                        </p:tgtEl>
                                        <p:attrNameLst>
                                          <p:attrName>ppt_x</p:attrName>
                                        </p:attrNameLst>
                                      </p:cBhvr>
                                      <p:tavLst>
                                        <p:tav tm="0">
                                          <p:val>
                                            <p:strVal val="0-#ppt_w/2"/>
                                          </p:val>
                                        </p:tav>
                                        <p:tav tm="100000">
                                          <p:val>
                                            <p:strVal val="#ppt_x"/>
                                          </p:val>
                                        </p:tav>
                                      </p:tavLst>
                                    </p:anim>
                                    <p:anim calcmode="lin" valueType="num">
                                      <p:cBhvr additive="base">
                                        <p:cTn id="758" dur="4500" fill="hold"/>
                                        <p:tgtEl>
                                          <p:spTgt spid="58"/>
                                        </p:tgtEl>
                                        <p:attrNameLst>
                                          <p:attrName>ppt_y</p:attrName>
                                        </p:attrNameLst>
                                      </p:cBhvr>
                                      <p:tavLst>
                                        <p:tav tm="0">
                                          <p:val>
                                            <p:strVal val="#ppt_y"/>
                                          </p:val>
                                        </p:tav>
                                        <p:tav tm="100000">
                                          <p:val>
                                            <p:strVal val="#ppt_y"/>
                                          </p:val>
                                        </p:tav>
                                      </p:tavLst>
                                    </p:anim>
                                  </p:childTnLst>
                                </p:cTn>
                              </p:par>
                              <p:par>
                                <p:cTn id="759" presetID="2" presetClass="exit" presetSubtype="8" fill="hold" grpId="1" nodeType="withEffect">
                                  <p:stCondLst>
                                    <p:cond delay="0"/>
                                  </p:stCondLst>
                                  <p:childTnLst>
                                    <p:anim calcmode="lin" valueType="num">
                                      <p:cBhvr additive="base">
                                        <p:cTn id="760" dur="4500"/>
                                        <p:tgtEl>
                                          <p:spTgt spid="58"/>
                                        </p:tgtEl>
                                        <p:attrNameLst>
                                          <p:attrName>ppt_x</p:attrName>
                                        </p:attrNameLst>
                                      </p:cBhvr>
                                      <p:tavLst>
                                        <p:tav tm="0">
                                          <p:val>
                                            <p:strVal val="ppt_x"/>
                                          </p:val>
                                        </p:tav>
                                        <p:tav tm="100000">
                                          <p:val>
                                            <p:strVal val="0-ppt_w/2"/>
                                          </p:val>
                                        </p:tav>
                                      </p:tavLst>
                                    </p:anim>
                                    <p:anim calcmode="lin" valueType="num">
                                      <p:cBhvr additive="base">
                                        <p:cTn id="761" dur="4500"/>
                                        <p:tgtEl>
                                          <p:spTgt spid="58"/>
                                        </p:tgtEl>
                                        <p:attrNameLst>
                                          <p:attrName>ppt_y</p:attrName>
                                        </p:attrNameLst>
                                      </p:cBhvr>
                                      <p:tavLst>
                                        <p:tav tm="0">
                                          <p:val>
                                            <p:strVal val="ppt_y"/>
                                          </p:val>
                                        </p:tav>
                                        <p:tav tm="100000">
                                          <p:val>
                                            <p:strVal val="ppt_y"/>
                                          </p:val>
                                        </p:tav>
                                      </p:tavLst>
                                    </p:anim>
                                    <p:set>
                                      <p:cBhvr>
                                        <p:cTn id="762" dur="1" fill="hold">
                                          <p:stCondLst>
                                            <p:cond delay="4499"/>
                                          </p:stCondLst>
                                        </p:cTn>
                                        <p:tgtEl>
                                          <p:spTgt spid="58"/>
                                        </p:tgtEl>
                                        <p:attrNameLst>
                                          <p:attrName>style.visibility</p:attrName>
                                        </p:attrNameLst>
                                      </p:cBhvr>
                                      <p:to>
                                        <p:strVal val="hidden"/>
                                      </p:to>
                                    </p:set>
                                  </p:childTnLst>
                                </p:cTn>
                              </p:par>
                              <p:par>
                                <p:cTn id="763" presetID="8" presetClass="emph" presetSubtype="0" fill="hold" grpId="2" nodeType="withEffect">
                                  <p:stCondLst>
                                    <p:cond delay="0"/>
                                  </p:stCondLst>
                                  <p:childTnLst>
                                    <p:animRot by="-21600000">
                                      <p:cBhvr>
                                        <p:cTn id="764" dur="4500" fill="hold"/>
                                        <p:tgtEl>
                                          <p:spTgt spid="58"/>
                                        </p:tgtEl>
                                        <p:attrNameLst>
                                          <p:attrName>r</p:attrName>
                                        </p:attrNameLst>
                                      </p:cBhvr>
                                    </p:animRot>
                                  </p:childTnLst>
                                </p:cTn>
                              </p:par>
                              <p:par>
                                <p:cTn id="765" presetID="2" presetClass="entr" presetSubtype="8" fill="hold" grpId="0" nodeType="withEffect">
                                  <p:stCondLst>
                                    <p:cond delay="0"/>
                                  </p:stCondLst>
                                  <p:childTnLst>
                                    <p:set>
                                      <p:cBhvr>
                                        <p:cTn id="766" dur="1" fill="hold">
                                          <p:stCondLst>
                                            <p:cond delay="0"/>
                                          </p:stCondLst>
                                        </p:cTn>
                                        <p:tgtEl>
                                          <p:spTgt spid="59"/>
                                        </p:tgtEl>
                                        <p:attrNameLst>
                                          <p:attrName>style.visibility</p:attrName>
                                        </p:attrNameLst>
                                      </p:cBhvr>
                                      <p:to>
                                        <p:strVal val="visible"/>
                                      </p:to>
                                    </p:set>
                                    <p:anim calcmode="lin" valueType="num">
                                      <p:cBhvr additive="base">
                                        <p:cTn id="767" dur="4500" fill="hold"/>
                                        <p:tgtEl>
                                          <p:spTgt spid="59"/>
                                        </p:tgtEl>
                                        <p:attrNameLst>
                                          <p:attrName>ppt_x</p:attrName>
                                        </p:attrNameLst>
                                      </p:cBhvr>
                                      <p:tavLst>
                                        <p:tav tm="0">
                                          <p:val>
                                            <p:strVal val="0-#ppt_w/2"/>
                                          </p:val>
                                        </p:tav>
                                        <p:tav tm="100000">
                                          <p:val>
                                            <p:strVal val="#ppt_x"/>
                                          </p:val>
                                        </p:tav>
                                      </p:tavLst>
                                    </p:anim>
                                    <p:anim calcmode="lin" valueType="num">
                                      <p:cBhvr additive="base">
                                        <p:cTn id="768" dur="4500" fill="hold"/>
                                        <p:tgtEl>
                                          <p:spTgt spid="59"/>
                                        </p:tgtEl>
                                        <p:attrNameLst>
                                          <p:attrName>ppt_y</p:attrName>
                                        </p:attrNameLst>
                                      </p:cBhvr>
                                      <p:tavLst>
                                        <p:tav tm="0">
                                          <p:val>
                                            <p:strVal val="#ppt_y"/>
                                          </p:val>
                                        </p:tav>
                                        <p:tav tm="100000">
                                          <p:val>
                                            <p:strVal val="#ppt_y"/>
                                          </p:val>
                                        </p:tav>
                                      </p:tavLst>
                                    </p:anim>
                                  </p:childTnLst>
                                </p:cTn>
                              </p:par>
                              <p:par>
                                <p:cTn id="769" presetID="2" presetClass="exit" presetSubtype="8" fill="hold" grpId="1" nodeType="withEffect">
                                  <p:stCondLst>
                                    <p:cond delay="0"/>
                                  </p:stCondLst>
                                  <p:childTnLst>
                                    <p:anim calcmode="lin" valueType="num">
                                      <p:cBhvr additive="base">
                                        <p:cTn id="770" dur="4500"/>
                                        <p:tgtEl>
                                          <p:spTgt spid="59"/>
                                        </p:tgtEl>
                                        <p:attrNameLst>
                                          <p:attrName>ppt_x</p:attrName>
                                        </p:attrNameLst>
                                      </p:cBhvr>
                                      <p:tavLst>
                                        <p:tav tm="0">
                                          <p:val>
                                            <p:strVal val="ppt_x"/>
                                          </p:val>
                                        </p:tav>
                                        <p:tav tm="100000">
                                          <p:val>
                                            <p:strVal val="0-ppt_w/2"/>
                                          </p:val>
                                        </p:tav>
                                      </p:tavLst>
                                    </p:anim>
                                    <p:anim calcmode="lin" valueType="num">
                                      <p:cBhvr additive="base">
                                        <p:cTn id="771" dur="4500"/>
                                        <p:tgtEl>
                                          <p:spTgt spid="59"/>
                                        </p:tgtEl>
                                        <p:attrNameLst>
                                          <p:attrName>ppt_y</p:attrName>
                                        </p:attrNameLst>
                                      </p:cBhvr>
                                      <p:tavLst>
                                        <p:tav tm="0">
                                          <p:val>
                                            <p:strVal val="ppt_y"/>
                                          </p:val>
                                        </p:tav>
                                        <p:tav tm="100000">
                                          <p:val>
                                            <p:strVal val="ppt_y"/>
                                          </p:val>
                                        </p:tav>
                                      </p:tavLst>
                                    </p:anim>
                                    <p:set>
                                      <p:cBhvr>
                                        <p:cTn id="772" dur="1" fill="hold">
                                          <p:stCondLst>
                                            <p:cond delay="4499"/>
                                          </p:stCondLst>
                                        </p:cTn>
                                        <p:tgtEl>
                                          <p:spTgt spid="59"/>
                                        </p:tgtEl>
                                        <p:attrNameLst>
                                          <p:attrName>style.visibility</p:attrName>
                                        </p:attrNameLst>
                                      </p:cBhvr>
                                      <p:to>
                                        <p:strVal val="hidden"/>
                                      </p:to>
                                    </p:set>
                                  </p:childTnLst>
                                </p:cTn>
                              </p:par>
                              <p:par>
                                <p:cTn id="773" presetID="8" presetClass="emph" presetSubtype="0" fill="hold" grpId="2" nodeType="withEffect">
                                  <p:stCondLst>
                                    <p:cond delay="0"/>
                                  </p:stCondLst>
                                  <p:childTnLst>
                                    <p:animRot by="-21600000">
                                      <p:cBhvr>
                                        <p:cTn id="774" dur="4500" fill="hold"/>
                                        <p:tgtEl>
                                          <p:spTgt spid="59"/>
                                        </p:tgtEl>
                                        <p:attrNameLst>
                                          <p:attrName>r</p:attrName>
                                        </p:attrNameLst>
                                      </p:cBhvr>
                                    </p:animRot>
                                  </p:childTnLst>
                                </p:cTn>
                              </p:par>
                              <p:par>
                                <p:cTn id="775" presetID="2" presetClass="entr" presetSubtype="8" fill="hold" grpId="0" nodeType="withEffect">
                                  <p:stCondLst>
                                    <p:cond delay="0"/>
                                  </p:stCondLst>
                                  <p:childTnLst>
                                    <p:set>
                                      <p:cBhvr>
                                        <p:cTn id="776" dur="1" fill="hold">
                                          <p:stCondLst>
                                            <p:cond delay="0"/>
                                          </p:stCondLst>
                                        </p:cTn>
                                        <p:tgtEl>
                                          <p:spTgt spid="46"/>
                                        </p:tgtEl>
                                        <p:attrNameLst>
                                          <p:attrName>style.visibility</p:attrName>
                                        </p:attrNameLst>
                                      </p:cBhvr>
                                      <p:to>
                                        <p:strVal val="visible"/>
                                      </p:to>
                                    </p:set>
                                    <p:anim calcmode="lin" valueType="num">
                                      <p:cBhvr additive="base">
                                        <p:cTn id="777" dur="4500" fill="hold"/>
                                        <p:tgtEl>
                                          <p:spTgt spid="46"/>
                                        </p:tgtEl>
                                        <p:attrNameLst>
                                          <p:attrName>ppt_x</p:attrName>
                                        </p:attrNameLst>
                                      </p:cBhvr>
                                      <p:tavLst>
                                        <p:tav tm="0">
                                          <p:val>
                                            <p:strVal val="0-#ppt_w/2"/>
                                          </p:val>
                                        </p:tav>
                                        <p:tav tm="100000">
                                          <p:val>
                                            <p:strVal val="#ppt_x"/>
                                          </p:val>
                                        </p:tav>
                                      </p:tavLst>
                                    </p:anim>
                                    <p:anim calcmode="lin" valueType="num">
                                      <p:cBhvr additive="base">
                                        <p:cTn id="778" dur="4500" fill="hold"/>
                                        <p:tgtEl>
                                          <p:spTgt spid="46"/>
                                        </p:tgtEl>
                                        <p:attrNameLst>
                                          <p:attrName>ppt_y</p:attrName>
                                        </p:attrNameLst>
                                      </p:cBhvr>
                                      <p:tavLst>
                                        <p:tav tm="0">
                                          <p:val>
                                            <p:strVal val="#ppt_y"/>
                                          </p:val>
                                        </p:tav>
                                        <p:tav tm="100000">
                                          <p:val>
                                            <p:strVal val="#ppt_y"/>
                                          </p:val>
                                        </p:tav>
                                      </p:tavLst>
                                    </p:anim>
                                  </p:childTnLst>
                                </p:cTn>
                              </p:par>
                              <p:par>
                                <p:cTn id="779" presetID="2" presetClass="exit" presetSubtype="8" fill="hold" grpId="1" nodeType="withEffect">
                                  <p:stCondLst>
                                    <p:cond delay="0"/>
                                  </p:stCondLst>
                                  <p:childTnLst>
                                    <p:anim calcmode="lin" valueType="num">
                                      <p:cBhvr additive="base">
                                        <p:cTn id="780" dur="4500"/>
                                        <p:tgtEl>
                                          <p:spTgt spid="46"/>
                                        </p:tgtEl>
                                        <p:attrNameLst>
                                          <p:attrName>ppt_x</p:attrName>
                                        </p:attrNameLst>
                                      </p:cBhvr>
                                      <p:tavLst>
                                        <p:tav tm="0">
                                          <p:val>
                                            <p:strVal val="ppt_x"/>
                                          </p:val>
                                        </p:tav>
                                        <p:tav tm="100000">
                                          <p:val>
                                            <p:strVal val="0-ppt_w/2"/>
                                          </p:val>
                                        </p:tav>
                                      </p:tavLst>
                                    </p:anim>
                                    <p:anim calcmode="lin" valueType="num">
                                      <p:cBhvr additive="base">
                                        <p:cTn id="781" dur="4500"/>
                                        <p:tgtEl>
                                          <p:spTgt spid="46"/>
                                        </p:tgtEl>
                                        <p:attrNameLst>
                                          <p:attrName>ppt_y</p:attrName>
                                        </p:attrNameLst>
                                      </p:cBhvr>
                                      <p:tavLst>
                                        <p:tav tm="0">
                                          <p:val>
                                            <p:strVal val="ppt_y"/>
                                          </p:val>
                                        </p:tav>
                                        <p:tav tm="100000">
                                          <p:val>
                                            <p:strVal val="ppt_y"/>
                                          </p:val>
                                        </p:tav>
                                      </p:tavLst>
                                    </p:anim>
                                    <p:set>
                                      <p:cBhvr>
                                        <p:cTn id="782" dur="1" fill="hold">
                                          <p:stCondLst>
                                            <p:cond delay="4499"/>
                                          </p:stCondLst>
                                        </p:cTn>
                                        <p:tgtEl>
                                          <p:spTgt spid="46"/>
                                        </p:tgtEl>
                                        <p:attrNameLst>
                                          <p:attrName>style.visibility</p:attrName>
                                        </p:attrNameLst>
                                      </p:cBhvr>
                                      <p:to>
                                        <p:strVal val="hidden"/>
                                      </p:to>
                                    </p:set>
                                  </p:childTnLst>
                                </p:cTn>
                              </p:par>
                              <p:par>
                                <p:cTn id="783" presetID="8" presetClass="emph" presetSubtype="0" fill="hold" grpId="2" nodeType="withEffect">
                                  <p:stCondLst>
                                    <p:cond delay="0"/>
                                  </p:stCondLst>
                                  <p:childTnLst>
                                    <p:animRot by="-21600000">
                                      <p:cBhvr>
                                        <p:cTn id="784" dur="4500" fill="hold"/>
                                        <p:tgtEl>
                                          <p:spTgt spid="46"/>
                                        </p:tgtEl>
                                        <p:attrNameLst>
                                          <p:attrName>r</p:attrName>
                                        </p:attrNameLst>
                                      </p:cBhvr>
                                    </p:animRot>
                                  </p:childTnLst>
                                </p:cTn>
                              </p:par>
                              <p:par>
                                <p:cTn id="785" presetID="2" presetClass="entr" presetSubtype="8" fill="hold" grpId="0" nodeType="withEffect">
                                  <p:stCondLst>
                                    <p:cond delay="0"/>
                                  </p:stCondLst>
                                  <p:childTnLst>
                                    <p:set>
                                      <p:cBhvr>
                                        <p:cTn id="786" dur="1" fill="hold">
                                          <p:stCondLst>
                                            <p:cond delay="0"/>
                                          </p:stCondLst>
                                        </p:cTn>
                                        <p:tgtEl>
                                          <p:spTgt spid="47"/>
                                        </p:tgtEl>
                                        <p:attrNameLst>
                                          <p:attrName>style.visibility</p:attrName>
                                        </p:attrNameLst>
                                      </p:cBhvr>
                                      <p:to>
                                        <p:strVal val="visible"/>
                                      </p:to>
                                    </p:set>
                                    <p:anim calcmode="lin" valueType="num">
                                      <p:cBhvr additive="base">
                                        <p:cTn id="787" dur="4500" fill="hold"/>
                                        <p:tgtEl>
                                          <p:spTgt spid="47"/>
                                        </p:tgtEl>
                                        <p:attrNameLst>
                                          <p:attrName>ppt_x</p:attrName>
                                        </p:attrNameLst>
                                      </p:cBhvr>
                                      <p:tavLst>
                                        <p:tav tm="0">
                                          <p:val>
                                            <p:strVal val="0-#ppt_w/2"/>
                                          </p:val>
                                        </p:tav>
                                        <p:tav tm="100000">
                                          <p:val>
                                            <p:strVal val="#ppt_x"/>
                                          </p:val>
                                        </p:tav>
                                      </p:tavLst>
                                    </p:anim>
                                    <p:anim calcmode="lin" valueType="num">
                                      <p:cBhvr additive="base">
                                        <p:cTn id="788" dur="4500" fill="hold"/>
                                        <p:tgtEl>
                                          <p:spTgt spid="47"/>
                                        </p:tgtEl>
                                        <p:attrNameLst>
                                          <p:attrName>ppt_y</p:attrName>
                                        </p:attrNameLst>
                                      </p:cBhvr>
                                      <p:tavLst>
                                        <p:tav tm="0">
                                          <p:val>
                                            <p:strVal val="#ppt_y"/>
                                          </p:val>
                                        </p:tav>
                                        <p:tav tm="100000">
                                          <p:val>
                                            <p:strVal val="#ppt_y"/>
                                          </p:val>
                                        </p:tav>
                                      </p:tavLst>
                                    </p:anim>
                                  </p:childTnLst>
                                </p:cTn>
                              </p:par>
                              <p:par>
                                <p:cTn id="789" presetID="2" presetClass="exit" presetSubtype="8" fill="hold" grpId="1" nodeType="withEffect">
                                  <p:stCondLst>
                                    <p:cond delay="0"/>
                                  </p:stCondLst>
                                  <p:childTnLst>
                                    <p:anim calcmode="lin" valueType="num">
                                      <p:cBhvr additive="base">
                                        <p:cTn id="790" dur="4500"/>
                                        <p:tgtEl>
                                          <p:spTgt spid="47"/>
                                        </p:tgtEl>
                                        <p:attrNameLst>
                                          <p:attrName>ppt_x</p:attrName>
                                        </p:attrNameLst>
                                      </p:cBhvr>
                                      <p:tavLst>
                                        <p:tav tm="0">
                                          <p:val>
                                            <p:strVal val="ppt_x"/>
                                          </p:val>
                                        </p:tav>
                                        <p:tav tm="100000">
                                          <p:val>
                                            <p:strVal val="0-ppt_w/2"/>
                                          </p:val>
                                        </p:tav>
                                      </p:tavLst>
                                    </p:anim>
                                    <p:anim calcmode="lin" valueType="num">
                                      <p:cBhvr additive="base">
                                        <p:cTn id="791" dur="4500"/>
                                        <p:tgtEl>
                                          <p:spTgt spid="47"/>
                                        </p:tgtEl>
                                        <p:attrNameLst>
                                          <p:attrName>ppt_y</p:attrName>
                                        </p:attrNameLst>
                                      </p:cBhvr>
                                      <p:tavLst>
                                        <p:tav tm="0">
                                          <p:val>
                                            <p:strVal val="ppt_y"/>
                                          </p:val>
                                        </p:tav>
                                        <p:tav tm="100000">
                                          <p:val>
                                            <p:strVal val="ppt_y"/>
                                          </p:val>
                                        </p:tav>
                                      </p:tavLst>
                                    </p:anim>
                                    <p:set>
                                      <p:cBhvr>
                                        <p:cTn id="792" dur="1" fill="hold">
                                          <p:stCondLst>
                                            <p:cond delay="4499"/>
                                          </p:stCondLst>
                                        </p:cTn>
                                        <p:tgtEl>
                                          <p:spTgt spid="47"/>
                                        </p:tgtEl>
                                        <p:attrNameLst>
                                          <p:attrName>style.visibility</p:attrName>
                                        </p:attrNameLst>
                                      </p:cBhvr>
                                      <p:to>
                                        <p:strVal val="hidden"/>
                                      </p:to>
                                    </p:set>
                                  </p:childTnLst>
                                </p:cTn>
                              </p:par>
                              <p:par>
                                <p:cTn id="793" presetID="8" presetClass="emph" presetSubtype="0" fill="hold" grpId="2" nodeType="withEffect">
                                  <p:stCondLst>
                                    <p:cond delay="0"/>
                                  </p:stCondLst>
                                  <p:childTnLst>
                                    <p:animRot by="-21600000">
                                      <p:cBhvr>
                                        <p:cTn id="794" dur="4500" fill="hold"/>
                                        <p:tgtEl>
                                          <p:spTgt spid="47"/>
                                        </p:tgtEl>
                                        <p:attrNameLst>
                                          <p:attrName>r</p:attrName>
                                        </p:attrNameLst>
                                      </p:cBhvr>
                                    </p:animRot>
                                  </p:childTnLst>
                                </p:cTn>
                              </p:par>
                              <p:par>
                                <p:cTn id="795" presetID="2" presetClass="entr" presetSubtype="8" fill="hold" grpId="0" nodeType="withEffect">
                                  <p:stCondLst>
                                    <p:cond delay="0"/>
                                  </p:stCondLst>
                                  <p:childTnLst>
                                    <p:set>
                                      <p:cBhvr>
                                        <p:cTn id="796" dur="1" fill="hold">
                                          <p:stCondLst>
                                            <p:cond delay="0"/>
                                          </p:stCondLst>
                                        </p:cTn>
                                        <p:tgtEl>
                                          <p:spTgt spid="48"/>
                                        </p:tgtEl>
                                        <p:attrNameLst>
                                          <p:attrName>style.visibility</p:attrName>
                                        </p:attrNameLst>
                                      </p:cBhvr>
                                      <p:to>
                                        <p:strVal val="visible"/>
                                      </p:to>
                                    </p:set>
                                    <p:anim calcmode="lin" valueType="num">
                                      <p:cBhvr additive="base">
                                        <p:cTn id="797" dur="4500" fill="hold"/>
                                        <p:tgtEl>
                                          <p:spTgt spid="48"/>
                                        </p:tgtEl>
                                        <p:attrNameLst>
                                          <p:attrName>ppt_x</p:attrName>
                                        </p:attrNameLst>
                                      </p:cBhvr>
                                      <p:tavLst>
                                        <p:tav tm="0">
                                          <p:val>
                                            <p:strVal val="0-#ppt_w/2"/>
                                          </p:val>
                                        </p:tav>
                                        <p:tav tm="100000">
                                          <p:val>
                                            <p:strVal val="#ppt_x"/>
                                          </p:val>
                                        </p:tav>
                                      </p:tavLst>
                                    </p:anim>
                                    <p:anim calcmode="lin" valueType="num">
                                      <p:cBhvr additive="base">
                                        <p:cTn id="798" dur="4500" fill="hold"/>
                                        <p:tgtEl>
                                          <p:spTgt spid="48"/>
                                        </p:tgtEl>
                                        <p:attrNameLst>
                                          <p:attrName>ppt_y</p:attrName>
                                        </p:attrNameLst>
                                      </p:cBhvr>
                                      <p:tavLst>
                                        <p:tav tm="0">
                                          <p:val>
                                            <p:strVal val="#ppt_y"/>
                                          </p:val>
                                        </p:tav>
                                        <p:tav tm="100000">
                                          <p:val>
                                            <p:strVal val="#ppt_y"/>
                                          </p:val>
                                        </p:tav>
                                      </p:tavLst>
                                    </p:anim>
                                  </p:childTnLst>
                                </p:cTn>
                              </p:par>
                              <p:par>
                                <p:cTn id="799" presetID="2" presetClass="exit" presetSubtype="8" fill="hold" grpId="1" nodeType="withEffect">
                                  <p:stCondLst>
                                    <p:cond delay="0"/>
                                  </p:stCondLst>
                                  <p:childTnLst>
                                    <p:anim calcmode="lin" valueType="num">
                                      <p:cBhvr additive="base">
                                        <p:cTn id="800" dur="4500"/>
                                        <p:tgtEl>
                                          <p:spTgt spid="48"/>
                                        </p:tgtEl>
                                        <p:attrNameLst>
                                          <p:attrName>ppt_x</p:attrName>
                                        </p:attrNameLst>
                                      </p:cBhvr>
                                      <p:tavLst>
                                        <p:tav tm="0">
                                          <p:val>
                                            <p:strVal val="ppt_x"/>
                                          </p:val>
                                        </p:tav>
                                        <p:tav tm="100000">
                                          <p:val>
                                            <p:strVal val="0-ppt_w/2"/>
                                          </p:val>
                                        </p:tav>
                                      </p:tavLst>
                                    </p:anim>
                                    <p:anim calcmode="lin" valueType="num">
                                      <p:cBhvr additive="base">
                                        <p:cTn id="801" dur="4500"/>
                                        <p:tgtEl>
                                          <p:spTgt spid="48"/>
                                        </p:tgtEl>
                                        <p:attrNameLst>
                                          <p:attrName>ppt_y</p:attrName>
                                        </p:attrNameLst>
                                      </p:cBhvr>
                                      <p:tavLst>
                                        <p:tav tm="0">
                                          <p:val>
                                            <p:strVal val="ppt_y"/>
                                          </p:val>
                                        </p:tav>
                                        <p:tav tm="100000">
                                          <p:val>
                                            <p:strVal val="ppt_y"/>
                                          </p:val>
                                        </p:tav>
                                      </p:tavLst>
                                    </p:anim>
                                    <p:set>
                                      <p:cBhvr>
                                        <p:cTn id="802" dur="1" fill="hold">
                                          <p:stCondLst>
                                            <p:cond delay="4499"/>
                                          </p:stCondLst>
                                        </p:cTn>
                                        <p:tgtEl>
                                          <p:spTgt spid="48"/>
                                        </p:tgtEl>
                                        <p:attrNameLst>
                                          <p:attrName>style.visibility</p:attrName>
                                        </p:attrNameLst>
                                      </p:cBhvr>
                                      <p:to>
                                        <p:strVal val="hidden"/>
                                      </p:to>
                                    </p:set>
                                  </p:childTnLst>
                                </p:cTn>
                              </p:par>
                              <p:par>
                                <p:cTn id="803" presetID="8" presetClass="emph" presetSubtype="0" fill="hold" grpId="2" nodeType="withEffect">
                                  <p:stCondLst>
                                    <p:cond delay="0"/>
                                  </p:stCondLst>
                                  <p:childTnLst>
                                    <p:animRot by="-21600000">
                                      <p:cBhvr>
                                        <p:cTn id="804" dur="4500" fill="hold"/>
                                        <p:tgtEl>
                                          <p:spTgt spid="48"/>
                                        </p:tgtEl>
                                        <p:attrNameLst>
                                          <p:attrName>r</p:attrName>
                                        </p:attrNameLst>
                                      </p:cBhvr>
                                    </p:animRot>
                                  </p:childTnLst>
                                </p:cTn>
                              </p:par>
                              <p:par>
                                <p:cTn id="805" presetID="2" presetClass="entr" presetSubtype="8" fill="hold" grpId="0" nodeType="withEffect">
                                  <p:stCondLst>
                                    <p:cond delay="0"/>
                                  </p:stCondLst>
                                  <p:childTnLst>
                                    <p:set>
                                      <p:cBhvr>
                                        <p:cTn id="806" dur="1" fill="hold">
                                          <p:stCondLst>
                                            <p:cond delay="0"/>
                                          </p:stCondLst>
                                        </p:cTn>
                                        <p:tgtEl>
                                          <p:spTgt spid="49"/>
                                        </p:tgtEl>
                                        <p:attrNameLst>
                                          <p:attrName>style.visibility</p:attrName>
                                        </p:attrNameLst>
                                      </p:cBhvr>
                                      <p:to>
                                        <p:strVal val="visible"/>
                                      </p:to>
                                    </p:set>
                                    <p:anim calcmode="lin" valueType="num">
                                      <p:cBhvr additive="base">
                                        <p:cTn id="807" dur="4500" fill="hold"/>
                                        <p:tgtEl>
                                          <p:spTgt spid="49"/>
                                        </p:tgtEl>
                                        <p:attrNameLst>
                                          <p:attrName>ppt_x</p:attrName>
                                        </p:attrNameLst>
                                      </p:cBhvr>
                                      <p:tavLst>
                                        <p:tav tm="0">
                                          <p:val>
                                            <p:strVal val="0-#ppt_w/2"/>
                                          </p:val>
                                        </p:tav>
                                        <p:tav tm="100000">
                                          <p:val>
                                            <p:strVal val="#ppt_x"/>
                                          </p:val>
                                        </p:tav>
                                      </p:tavLst>
                                    </p:anim>
                                    <p:anim calcmode="lin" valueType="num">
                                      <p:cBhvr additive="base">
                                        <p:cTn id="808" dur="4500" fill="hold"/>
                                        <p:tgtEl>
                                          <p:spTgt spid="49"/>
                                        </p:tgtEl>
                                        <p:attrNameLst>
                                          <p:attrName>ppt_y</p:attrName>
                                        </p:attrNameLst>
                                      </p:cBhvr>
                                      <p:tavLst>
                                        <p:tav tm="0">
                                          <p:val>
                                            <p:strVal val="#ppt_y"/>
                                          </p:val>
                                        </p:tav>
                                        <p:tav tm="100000">
                                          <p:val>
                                            <p:strVal val="#ppt_y"/>
                                          </p:val>
                                        </p:tav>
                                      </p:tavLst>
                                    </p:anim>
                                  </p:childTnLst>
                                </p:cTn>
                              </p:par>
                              <p:par>
                                <p:cTn id="809" presetID="2" presetClass="exit" presetSubtype="8" fill="hold" grpId="1" nodeType="withEffect">
                                  <p:stCondLst>
                                    <p:cond delay="0"/>
                                  </p:stCondLst>
                                  <p:childTnLst>
                                    <p:anim calcmode="lin" valueType="num">
                                      <p:cBhvr additive="base">
                                        <p:cTn id="810" dur="4500"/>
                                        <p:tgtEl>
                                          <p:spTgt spid="49"/>
                                        </p:tgtEl>
                                        <p:attrNameLst>
                                          <p:attrName>ppt_x</p:attrName>
                                        </p:attrNameLst>
                                      </p:cBhvr>
                                      <p:tavLst>
                                        <p:tav tm="0">
                                          <p:val>
                                            <p:strVal val="ppt_x"/>
                                          </p:val>
                                        </p:tav>
                                        <p:tav tm="100000">
                                          <p:val>
                                            <p:strVal val="0-ppt_w/2"/>
                                          </p:val>
                                        </p:tav>
                                      </p:tavLst>
                                    </p:anim>
                                    <p:anim calcmode="lin" valueType="num">
                                      <p:cBhvr additive="base">
                                        <p:cTn id="811" dur="4500"/>
                                        <p:tgtEl>
                                          <p:spTgt spid="49"/>
                                        </p:tgtEl>
                                        <p:attrNameLst>
                                          <p:attrName>ppt_y</p:attrName>
                                        </p:attrNameLst>
                                      </p:cBhvr>
                                      <p:tavLst>
                                        <p:tav tm="0">
                                          <p:val>
                                            <p:strVal val="ppt_y"/>
                                          </p:val>
                                        </p:tav>
                                        <p:tav tm="100000">
                                          <p:val>
                                            <p:strVal val="ppt_y"/>
                                          </p:val>
                                        </p:tav>
                                      </p:tavLst>
                                    </p:anim>
                                    <p:set>
                                      <p:cBhvr>
                                        <p:cTn id="812" dur="1" fill="hold">
                                          <p:stCondLst>
                                            <p:cond delay="4499"/>
                                          </p:stCondLst>
                                        </p:cTn>
                                        <p:tgtEl>
                                          <p:spTgt spid="49"/>
                                        </p:tgtEl>
                                        <p:attrNameLst>
                                          <p:attrName>style.visibility</p:attrName>
                                        </p:attrNameLst>
                                      </p:cBhvr>
                                      <p:to>
                                        <p:strVal val="hidden"/>
                                      </p:to>
                                    </p:set>
                                  </p:childTnLst>
                                </p:cTn>
                              </p:par>
                              <p:par>
                                <p:cTn id="813" presetID="8" presetClass="emph" presetSubtype="0" fill="hold" grpId="2" nodeType="withEffect">
                                  <p:stCondLst>
                                    <p:cond delay="0"/>
                                  </p:stCondLst>
                                  <p:childTnLst>
                                    <p:animRot by="-21600000">
                                      <p:cBhvr>
                                        <p:cTn id="814" dur="4500" fill="hold"/>
                                        <p:tgtEl>
                                          <p:spTgt spid="49"/>
                                        </p:tgtEl>
                                        <p:attrNameLst>
                                          <p:attrName>r</p:attrName>
                                        </p:attrNameLst>
                                      </p:cBhvr>
                                    </p:animRot>
                                  </p:childTnLst>
                                </p:cTn>
                              </p:par>
                              <p:par>
                                <p:cTn id="815" presetID="2" presetClass="entr" presetSubtype="8" fill="hold" grpId="0" nodeType="withEffect">
                                  <p:stCondLst>
                                    <p:cond delay="0"/>
                                  </p:stCondLst>
                                  <p:childTnLst>
                                    <p:set>
                                      <p:cBhvr>
                                        <p:cTn id="816" dur="1" fill="hold">
                                          <p:stCondLst>
                                            <p:cond delay="0"/>
                                          </p:stCondLst>
                                        </p:cTn>
                                        <p:tgtEl>
                                          <p:spTgt spid="50"/>
                                        </p:tgtEl>
                                        <p:attrNameLst>
                                          <p:attrName>style.visibility</p:attrName>
                                        </p:attrNameLst>
                                      </p:cBhvr>
                                      <p:to>
                                        <p:strVal val="visible"/>
                                      </p:to>
                                    </p:set>
                                    <p:anim calcmode="lin" valueType="num">
                                      <p:cBhvr additive="base">
                                        <p:cTn id="817" dur="4500" fill="hold"/>
                                        <p:tgtEl>
                                          <p:spTgt spid="50"/>
                                        </p:tgtEl>
                                        <p:attrNameLst>
                                          <p:attrName>ppt_x</p:attrName>
                                        </p:attrNameLst>
                                      </p:cBhvr>
                                      <p:tavLst>
                                        <p:tav tm="0">
                                          <p:val>
                                            <p:strVal val="0-#ppt_w/2"/>
                                          </p:val>
                                        </p:tav>
                                        <p:tav tm="100000">
                                          <p:val>
                                            <p:strVal val="#ppt_x"/>
                                          </p:val>
                                        </p:tav>
                                      </p:tavLst>
                                    </p:anim>
                                    <p:anim calcmode="lin" valueType="num">
                                      <p:cBhvr additive="base">
                                        <p:cTn id="818" dur="4500" fill="hold"/>
                                        <p:tgtEl>
                                          <p:spTgt spid="50"/>
                                        </p:tgtEl>
                                        <p:attrNameLst>
                                          <p:attrName>ppt_y</p:attrName>
                                        </p:attrNameLst>
                                      </p:cBhvr>
                                      <p:tavLst>
                                        <p:tav tm="0">
                                          <p:val>
                                            <p:strVal val="#ppt_y"/>
                                          </p:val>
                                        </p:tav>
                                        <p:tav tm="100000">
                                          <p:val>
                                            <p:strVal val="#ppt_y"/>
                                          </p:val>
                                        </p:tav>
                                      </p:tavLst>
                                    </p:anim>
                                  </p:childTnLst>
                                </p:cTn>
                              </p:par>
                              <p:par>
                                <p:cTn id="819" presetID="2" presetClass="exit" presetSubtype="8" fill="hold" grpId="1" nodeType="withEffect">
                                  <p:stCondLst>
                                    <p:cond delay="0"/>
                                  </p:stCondLst>
                                  <p:childTnLst>
                                    <p:anim calcmode="lin" valueType="num">
                                      <p:cBhvr additive="base">
                                        <p:cTn id="820" dur="4500"/>
                                        <p:tgtEl>
                                          <p:spTgt spid="50"/>
                                        </p:tgtEl>
                                        <p:attrNameLst>
                                          <p:attrName>ppt_x</p:attrName>
                                        </p:attrNameLst>
                                      </p:cBhvr>
                                      <p:tavLst>
                                        <p:tav tm="0">
                                          <p:val>
                                            <p:strVal val="ppt_x"/>
                                          </p:val>
                                        </p:tav>
                                        <p:tav tm="100000">
                                          <p:val>
                                            <p:strVal val="0-ppt_w/2"/>
                                          </p:val>
                                        </p:tav>
                                      </p:tavLst>
                                    </p:anim>
                                    <p:anim calcmode="lin" valueType="num">
                                      <p:cBhvr additive="base">
                                        <p:cTn id="821" dur="4500"/>
                                        <p:tgtEl>
                                          <p:spTgt spid="50"/>
                                        </p:tgtEl>
                                        <p:attrNameLst>
                                          <p:attrName>ppt_y</p:attrName>
                                        </p:attrNameLst>
                                      </p:cBhvr>
                                      <p:tavLst>
                                        <p:tav tm="0">
                                          <p:val>
                                            <p:strVal val="ppt_y"/>
                                          </p:val>
                                        </p:tav>
                                        <p:tav tm="100000">
                                          <p:val>
                                            <p:strVal val="ppt_y"/>
                                          </p:val>
                                        </p:tav>
                                      </p:tavLst>
                                    </p:anim>
                                    <p:set>
                                      <p:cBhvr>
                                        <p:cTn id="822" dur="1" fill="hold">
                                          <p:stCondLst>
                                            <p:cond delay="4499"/>
                                          </p:stCondLst>
                                        </p:cTn>
                                        <p:tgtEl>
                                          <p:spTgt spid="50"/>
                                        </p:tgtEl>
                                        <p:attrNameLst>
                                          <p:attrName>style.visibility</p:attrName>
                                        </p:attrNameLst>
                                      </p:cBhvr>
                                      <p:to>
                                        <p:strVal val="hidden"/>
                                      </p:to>
                                    </p:set>
                                  </p:childTnLst>
                                </p:cTn>
                              </p:par>
                              <p:par>
                                <p:cTn id="823" presetID="8" presetClass="emph" presetSubtype="0" fill="hold" grpId="2" nodeType="withEffect">
                                  <p:stCondLst>
                                    <p:cond delay="0"/>
                                  </p:stCondLst>
                                  <p:childTnLst>
                                    <p:animRot by="-21600000">
                                      <p:cBhvr>
                                        <p:cTn id="824" dur="4500" fill="hold"/>
                                        <p:tgtEl>
                                          <p:spTgt spid="50"/>
                                        </p:tgtEl>
                                        <p:attrNameLst>
                                          <p:attrName>r</p:attrName>
                                        </p:attrNameLst>
                                      </p:cBhvr>
                                    </p:animRot>
                                  </p:childTnLst>
                                </p:cTn>
                              </p:par>
                              <p:par>
                                <p:cTn id="825" presetID="2" presetClass="entr" presetSubtype="8" fill="hold" grpId="0" nodeType="withEffect">
                                  <p:stCondLst>
                                    <p:cond delay="0"/>
                                  </p:stCondLst>
                                  <p:childTnLst>
                                    <p:set>
                                      <p:cBhvr>
                                        <p:cTn id="826" dur="1" fill="hold">
                                          <p:stCondLst>
                                            <p:cond delay="0"/>
                                          </p:stCondLst>
                                        </p:cTn>
                                        <p:tgtEl>
                                          <p:spTgt spid="51"/>
                                        </p:tgtEl>
                                        <p:attrNameLst>
                                          <p:attrName>style.visibility</p:attrName>
                                        </p:attrNameLst>
                                      </p:cBhvr>
                                      <p:to>
                                        <p:strVal val="visible"/>
                                      </p:to>
                                    </p:set>
                                    <p:anim calcmode="lin" valueType="num">
                                      <p:cBhvr additive="base">
                                        <p:cTn id="827" dur="4500" fill="hold"/>
                                        <p:tgtEl>
                                          <p:spTgt spid="51"/>
                                        </p:tgtEl>
                                        <p:attrNameLst>
                                          <p:attrName>ppt_x</p:attrName>
                                        </p:attrNameLst>
                                      </p:cBhvr>
                                      <p:tavLst>
                                        <p:tav tm="0">
                                          <p:val>
                                            <p:strVal val="0-#ppt_w/2"/>
                                          </p:val>
                                        </p:tav>
                                        <p:tav tm="100000">
                                          <p:val>
                                            <p:strVal val="#ppt_x"/>
                                          </p:val>
                                        </p:tav>
                                      </p:tavLst>
                                    </p:anim>
                                    <p:anim calcmode="lin" valueType="num">
                                      <p:cBhvr additive="base">
                                        <p:cTn id="828" dur="4500" fill="hold"/>
                                        <p:tgtEl>
                                          <p:spTgt spid="51"/>
                                        </p:tgtEl>
                                        <p:attrNameLst>
                                          <p:attrName>ppt_y</p:attrName>
                                        </p:attrNameLst>
                                      </p:cBhvr>
                                      <p:tavLst>
                                        <p:tav tm="0">
                                          <p:val>
                                            <p:strVal val="#ppt_y"/>
                                          </p:val>
                                        </p:tav>
                                        <p:tav tm="100000">
                                          <p:val>
                                            <p:strVal val="#ppt_y"/>
                                          </p:val>
                                        </p:tav>
                                      </p:tavLst>
                                    </p:anim>
                                  </p:childTnLst>
                                </p:cTn>
                              </p:par>
                              <p:par>
                                <p:cTn id="829" presetID="2" presetClass="exit" presetSubtype="8" fill="hold" grpId="1" nodeType="withEffect">
                                  <p:stCondLst>
                                    <p:cond delay="0"/>
                                  </p:stCondLst>
                                  <p:childTnLst>
                                    <p:anim calcmode="lin" valueType="num">
                                      <p:cBhvr additive="base">
                                        <p:cTn id="830" dur="4500"/>
                                        <p:tgtEl>
                                          <p:spTgt spid="51"/>
                                        </p:tgtEl>
                                        <p:attrNameLst>
                                          <p:attrName>ppt_x</p:attrName>
                                        </p:attrNameLst>
                                      </p:cBhvr>
                                      <p:tavLst>
                                        <p:tav tm="0">
                                          <p:val>
                                            <p:strVal val="ppt_x"/>
                                          </p:val>
                                        </p:tav>
                                        <p:tav tm="100000">
                                          <p:val>
                                            <p:strVal val="0-ppt_w/2"/>
                                          </p:val>
                                        </p:tav>
                                      </p:tavLst>
                                    </p:anim>
                                    <p:anim calcmode="lin" valueType="num">
                                      <p:cBhvr additive="base">
                                        <p:cTn id="831" dur="4500"/>
                                        <p:tgtEl>
                                          <p:spTgt spid="51"/>
                                        </p:tgtEl>
                                        <p:attrNameLst>
                                          <p:attrName>ppt_y</p:attrName>
                                        </p:attrNameLst>
                                      </p:cBhvr>
                                      <p:tavLst>
                                        <p:tav tm="0">
                                          <p:val>
                                            <p:strVal val="ppt_y"/>
                                          </p:val>
                                        </p:tav>
                                        <p:tav tm="100000">
                                          <p:val>
                                            <p:strVal val="ppt_y"/>
                                          </p:val>
                                        </p:tav>
                                      </p:tavLst>
                                    </p:anim>
                                    <p:set>
                                      <p:cBhvr>
                                        <p:cTn id="832" dur="1" fill="hold">
                                          <p:stCondLst>
                                            <p:cond delay="4499"/>
                                          </p:stCondLst>
                                        </p:cTn>
                                        <p:tgtEl>
                                          <p:spTgt spid="51"/>
                                        </p:tgtEl>
                                        <p:attrNameLst>
                                          <p:attrName>style.visibility</p:attrName>
                                        </p:attrNameLst>
                                      </p:cBhvr>
                                      <p:to>
                                        <p:strVal val="hidden"/>
                                      </p:to>
                                    </p:set>
                                  </p:childTnLst>
                                </p:cTn>
                              </p:par>
                              <p:par>
                                <p:cTn id="833" presetID="8" presetClass="emph" presetSubtype="0" fill="hold" grpId="2" nodeType="withEffect">
                                  <p:stCondLst>
                                    <p:cond delay="0"/>
                                  </p:stCondLst>
                                  <p:childTnLst>
                                    <p:animRot by="-21600000">
                                      <p:cBhvr>
                                        <p:cTn id="834" dur="4500" fill="hold"/>
                                        <p:tgtEl>
                                          <p:spTgt spid="51"/>
                                        </p:tgtEl>
                                        <p:attrNameLst>
                                          <p:attrName>r</p:attrName>
                                        </p:attrNameLst>
                                      </p:cBhvr>
                                    </p:animRot>
                                  </p:childTnLst>
                                </p:cTn>
                              </p:par>
                              <p:par>
                                <p:cTn id="835" presetID="2" presetClass="entr" presetSubtype="8" fill="hold" grpId="0" nodeType="withEffect">
                                  <p:stCondLst>
                                    <p:cond delay="0"/>
                                  </p:stCondLst>
                                  <p:childTnLst>
                                    <p:set>
                                      <p:cBhvr>
                                        <p:cTn id="836" dur="1" fill="hold">
                                          <p:stCondLst>
                                            <p:cond delay="0"/>
                                          </p:stCondLst>
                                        </p:cTn>
                                        <p:tgtEl>
                                          <p:spTgt spid="52"/>
                                        </p:tgtEl>
                                        <p:attrNameLst>
                                          <p:attrName>style.visibility</p:attrName>
                                        </p:attrNameLst>
                                      </p:cBhvr>
                                      <p:to>
                                        <p:strVal val="visible"/>
                                      </p:to>
                                    </p:set>
                                    <p:anim calcmode="lin" valueType="num">
                                      <p:cBhvr additive="base">
                                        <p:cTn id="837" dur="4500" fill="hold"/>
                                        <p:tgtEl>
                                          <p:spTgt spid="52"/>
                                        </p:tgtEl>
                                        <p:attrNameLst>
                                          <p:attrName>ppt_x</p:attrName>
                                        </p:attrNameLst>
                                      </p:cBhvr>
                                      <p:tavLst>
                                        <p:tav tm="0">
                                          <p:val>
                                            <p:strVal val="0-#ppt_w/2"/>
                                          </p:val>
                                        </p:tav>
                                        <p:tav tm="100000">
                                          <p:val>
                                            <p:strVal val="#ppt_x"/>
                                          </p:val>
                                        </p:tav>
                                      </p:tavLst>
                                    </p:anim>
                                    <p:anim calcmode="lin" valueType="num">
                                      <p:cBhvr additive="base">
                                        <p:cTn id="838" dur="4500" fill="hold"/>
                                        <p:tgtEl>
                                          <p:spTgt spid="52"/>
                                        </p:tgtEl>
                                        <p:attrNameLst>
                                          <p:attrName>ppt_y</p:attrName>
                                        </p:attrNameLst>
                                      </p:cBhvr>
                                      <p:tavLst>
                                        <p:tav tm="0">
                                          <p:val>
                                            <p:strVal val="#ppt_y"/>
                                          </p:val>
                                        </p:tav>
                                        <p:tav tm="100000">
                                          <p:val>
                                            <p:strVal val="#ppt_y"/>
                                          </p:val>
                                        </p:tav>
                                      </p:tavLst>
                                    </p:anim>
                                  </p:childTnLst>
                                </p:cTn>
                              </p:par>
                              <p:par>
                                <p:cTn id="839" presetID="2" presetClass="exit" presetSubtype="8" fill="hold" grpId="1" nodeType="withEffect">
                                  <p:stCondLst>
                                    <p:cond delay="0"/>
                                  </p:stCondLst>
                                  <p:childTnLst>
                                    <p:anim calcmode="lin" valueType="num">
                                      <p:cBhvr additive="base">
                                        <p:cTn id="840" dur="4500"/>
                                        <p:tgtEl>
                                          <p:spTgt spid="52"/>
                                        </p:tgtEl>
                                        <p:attrNameLst>
                                          <p:attrName>ppt_x</p:attrName>
                                        </p:attrNameLst>
                                      </p:cBhvr>
                                      <p:tavLst>
                                        <p:tav tm="0">
                                          <p:val>
                                            <p:strVal val="ppt_x"/>
                                          </p:val>
                                        </p:tav>
                                        <p:tav tm="100000">
                                          <p:val>
                                            <p:strVal val="0-ppt_w/2"/>
                                          </p:val>
                                        </p:tav>
                                      </p:tavLst>
                                    </p:anim>
                                    <p:anim calcmode="lin" valueType="num">
                                      <p:cBhvr additive="base">
                                        <p:cTn id="841" dur="4500"/>
                                        <p:tgtEl>
                                          <p:spTgt spid="52"/>
                                        </p:tgtEl>
                                        <p:attrNameLst>
                                          <p:attrName>ppt_y</p:attrName>
                                        </p:attrNameLst>
                                      </p:cBhvr>
                                      <p:tavLst>
                                        <p:tav tm="0">
                                          <p:val>
                                            <p:strVal val="ppt_y"/>
                                          </p:val>
                                        </p:tav>
                                        <p:tav tm="100000">
                                          <p:val>
                                            <p:strVal val="ppt_y"/>
                                          </p:val>
                                        </p:tav>
                                      </p:tavLst>
                                    </p:anim>
                                    <p:set>
                                      <p:cBhvr>
                                        <p:cTn id="842" dur="1" fill="hold">
                                          <p:stCondLst>
                                            <p:cond delay="4499"/>
                                          </p:stCondLst>
                                        </p:cTn>
                                        <p:tgtEl>
                                          <p:spTgt spid="52"/>
                                        </p:tgtEl>
                                        <p:attrNameLst>
                                          <p:attrName>style.visibility</p:attrName>
                                        </p:attrNameLst>
                                      </p:cBhvr>
                                      <p:to>
                                        <p:strVal val="hidden"/>
                                      </p:to>
                                    </p:set>
                                  </p:childTnLst>
                                </p:cTn>
                              </p:par>
                              <p:par>
                                <p:cTn id="843" presetID="8" presetClass="emph" presetSubtype="0" fill="hold" grpId="2" nodeType="withEffect">
                                  <p:stCondLst>
                                    <p:cond delay="0"/>
                                  </p:stCondLst>
                                  <p:childTnLst>
                                    <p:animRot by="-21600000">
                                      <p:cBhvr>
                                        <p:cTn id="844" dur="4500" fill="hold"/>
                                        <p:tgtEl>
                                          <p:spTgt spid="52"/>
                                        </p:tgtEl>
                                        <p:attrNameLst>
                                          <p:attrName>r</p:attrName>
                                        </p:attrNameLst>
                                      </p:cBhvr>
                                    </p:animRot>
                                  </p:childTnLst>
                                </p:cTn>
                              </p:par>
                              <p:par>
                                <p:cTn id="845" presetID="23" presetClass="entr" presetSubtype="288" fill="hold" nodeType="withEffect">
                                  <p:stCondLst>
                                    <p:cond delay="1250"/>
                                  </p:stCondLst>
                                  <p:childTnLst>
                                    <p:set>
                                      <p:cBhvr>
                                        <p:cTn id="846" dur="1" fill="hold">
                                          <p:stCondLst>
                                            <p:cond delay="0"/>
                                          </p:stCondLst>
                                        </p:cTn>
                                        <p:tgtEl>
                                          <p:spTgt spid="89"/>
                                        </p:tgtEl>
                                        <p:attrNameLst>
                                          <p:attrName>style.visibility</p:attrName>
                                        </p:attrNameLst>
                                      </p:cBhvr>
                                      <p:to>
                                        <p:strVal val="visible"/>
                                      </p:to>
                                    </p:set>
                                    <p:anim calcmode="lin" valueType="num">
                                      <p:cBhvr>
                                        <p:cTn id="847" dur="3200" fill="hold"/>
                                        <p:tgtEl>
                                          <p:spTgt spid="89"/>
                                        </p:tgtEl>
                                        <p:attrNameLst>
                                          <p:attrName>ppt_w</p:attrName>
                                        </p:attrNameLst>
                                      </p:cBhvr>
                                      <p:tavLst>
                                        <p:tav tm="0">
                                          <p:val>
                                            <p:strVal val="4/3*#ppt_w"/>
                                          </p:val>
                                        </p:tav>
                                        <p:tav tm="100000">
                                          <p:val>
                                            <p:strVal val="#ppt_w"/>
                                          </p:val>
                                        </p:tav>
                                      </p:tavLst>
                                    </p:anim>
                                    <p:anim calcmode="lin" valueType="num">
                                      <p:cBhvr>
                                        <p:cTn id="848" dur="3200" fill="hold"/>
                                        <p:tgtEl>
                                          <p:spTgt spid="89"/>
                                        </p:tgtEl>
                                        <p:attrNameLst>
                                          <p:attrName>ppt_h</p:attrName>
                                        </p:attrNameLst>
                                      </p:cBhvr>
                                      <p:tavLst>
                                        <p:tav tm="0">
                                          <p:val>
                                            <p:strVal val="4/3*#ppt_h"/>
                                          </p:val>
                                        </p:tav>
                                        <p:tav tm="100000">
                                          <p:val>
                                            <p:strVal val="#ppt_h"/>
                                          </p:val>
                                        </p:tav>
                                      </p:tavLst>
                                    </p:anim>
                                  </p:childTnLst>
                                </p:cTn>
                              </p:par>
                              <p:par>
                                <p:cTn id="849" presetID="20" presetClass="entr" presetSubtype="0" fill="hold" nodeType="withEffect">
                                  <p:stCondLst>
                                    <p:cond delay="1250"/>
                                  </p:stCondLst>
                                  <p:childTnLst>
                                    <p:set>
                                      <p:cBhvr>
                                        <p:cTn id="850" dur="1" fill="hold">
                                          <p:stCondLst>
                                            <p:cond delay="0"/>
                                          </p:stCondLst>
                                        </p:cTn>
                                        <p:tgtEl>
                                          <p:spTgt spid="89"/>
                                        </p:tgtEl>
                                        <p:attrNameLst>
                                          <p:attrName>style.visibility</p:attrName>
                                        </p:attrNameLst>
                                      </p:cBhvr>
                                      <p:to>
                                        <p:strVal val="visible"/>
                                      </p:to>
                                    </p:set>
                                    <p:animEffect transition="in" filter="wedge">
                                      <p:cBhvr>
                                        <p:cTn id="851" dur="5750"/>
                                        <p:tgtEl>
                                          <p:spTgt spid="89"/>
                                        </p:tgtEl>
                                      </p:cBhvr>
                                    </p:animEffect>
                                  </p:childTnLst>
                                </p:cTn>
                              </p:par>
                              <p:par>
                                <p:cTn id="852" presetID="9" presetClass="emph" presetSubtype="0" grpId="0" nodeType="withEffect">
                                  <p:stCondLst>
                                    <p:cond delay="0"/>
                                  </p:stCondLst>
                                  <p:childTnLst>
                                    <p:set>
                                      <p:cBhvr rctx="PPT">
                                        <p:cTn id="853" dur="indefinite"/>
                                        <p:tgtEl>
                                          <p:spTgt spid="88"/>
                                        </p:tgtEl>
                                        <p:attrNameLst>
                                          <p:attrName>style.opacity</p:attrName>
                                        </p:attrNameLst>
                                      </p:cBhvr>
                                      <p:to>
                                        <p:strVal val="0"/>
                                      </p:to>
                                    </p:set>
                                    <p:animEffect filter="image" prLst="opacity: 0">
                                      <p:cBhvr rctx="IE">
                                        <p:cTn id="854" dur="indefinite"/>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P spid="80" grpId="1" animBg="1"/>
      <p:bldP spid="80" grpId="2" animBg="1"/>
      <p:bldP spid="81" grpId="0" animBg="1"/>
      <p:bldP spid="81" grpId="1" animBg="1"/>
      <p:bldP spid="81" grpId="2" animBg="1"/>
      <p:bldP spid="82" grpId="0" animBg="1"/>
      <p:bldP spid="82" grpId="1" animBg="1"/>
      <p:bldP spid="82" grpId="2" animBg="1"/>
      <p:bldP spid="83" grpId="0" animBg="1"/>
      <p:bldP spid="83" grpId="1" animBg="1"/>
      <p:bldP spid="83" grpId="2" animBg="1"/>
      <p:bldP spid="84" grpId="0" animBg="1"/>
      <p:bldP spid="84" grpId="1" animBg="1"/>
      <p:bldP spid="84" grpId="2" animBg="1"/>
      <p:bldP spid="85" grpId="0" animBg="1"/>
      <p:bldP spid="85" grpId="1" animBg="1"/>
      <p:bldP spid="85" grpId="2" animBg="1"/>
      <p:bldP spid="86" grpId="0" animBg="1"/>
      <p:bldP spid="86" grpId="1" animBg="1"/>
      <p:bldP spid="86" grpId="2" animBg="1"/>
      <p:bldP spid="87" grpId="0" animBg="1"/>
      <p:bldP spid="87" grpId="1" animBg="1"/>
      <p:bldP spid="87" grpId="2" animBg="1"/>
      <p:bldP spid="8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58 Imagen"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Elipse"/>
          <p:cNvSpPr/>
          <p:nvPr/>
        </p:nvSpPr>
        <p:spPr>
          <a:xfrm>
            <a:off x="18728" y="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755576" y="77155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403648" y="149163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1440000" y="3507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2176848" y="80662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2824920" y="152670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844000" y="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3580848" y="77155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4228920" y="149163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4284000" y="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5020848" y="77155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668920" y="149163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5724000" y="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6460848" y="77155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7108920" y="149163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7086972" y="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7823820" y="77155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8471892" y="149163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0" y="151200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8434958" y="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rot="10800000">
            <a:off x="8376964" y="445849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rot="10800000">
            <a:off x="7640116" y="368694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rot="10800000">
            <a:off x="6992044" y="296686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rot="10800000">
            <a:off x="6955692" y="442342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rot="10800000">
            <a:off x="6218844" y="365187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rot="10800000">
            <a:off x="5570772" y="2931790"/>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rot="10800000">
            <a:off x="5551692" y="445849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rot="10800000">
            <a:off x="4814844" y="368694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rot="10800000">
            <a:off x="4166772" y="296686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rot="10800000">
            <a:off x="4111692" y="445849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Elipse"/>
          <p:cNvSpPr/>
          <p:nvPr/>
        </p:nvSpPr>
        <p:spPr>
          <a:xfrm rot="10800000">
            <a:off x="3374844" y="368694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rot="10800000">
            <a:off x="2726772" y="296686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rot="10800000">
            <a:off x="2671692" y="445849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Elipse"/>
          <p:cNvSpPr/>
          <p:nvPr/>
        </p:nvSpPr>
        <p:spPr>
          <a:xfrm rot="10800000">
            <a:off x="1934844" y="368694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Elipse"/>
          <p:cNvSpPr/>
          <p:nvPr/>
        </p:nvSpPr>
        <p:spPr>
          <a:xfrm rot="10800000">
            <a:off x="1286772" y="296686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Elipse"/>
          <p:cNvSpPr/>
          <p:nvPr/>
        </p:nvSpPr>
        <p:spPr>
          <a:xfrm rot="10800000">
            <a:off x="1308720" y="445849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rot="10800000">
            <a:off x="571872" y="368694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Elipse"/>
          <p:cNvSpPr/>
          <p:nvPr/>
        </p:nvSpPr>
        <p:spPr>
          <a:xfrm rot="10800000">
            <a:off x="-76200" y="296686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Elipse"/>
          <p:cNvSpPr/>
          <p:nvPr/>
        </p:nvSpPr>
        <p:spPr>
          <a:xfrm rot="10800000">
            <a:off x="8395692" y="294649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Elipse"/>
          <p:cNvSpPr/>
          <p:nvPr/>
        </p:nvSpPr>
        <p:spPr>
          <a:xfrm rot="10800000">
            <a:off x="-39266" y="4458494"/>
            <a:ext cx="683568" cy="576064"/>
          </a:xfrm>
          <a:prstGeom prst="ellipse">
            <a:avLst/>
          </a:prstGeom>
          <a:gradFill>
            <a:gsLst>
              <a:gs pos="64000">
                <a:srgbClr val="FFFFFF">
                  <a:alpha val="62000"/>
                </a:srgbClr>
              </a:gs>
              <a:gs pos="70000">
                <a:schemeClr val="tx1">
                  <a:alpha val="0"/>
                </a:schemeClr>
              </a:gs>
              <a:gs pos="13000">
                <a:schemeClr val="tx1">
                  <a:alpha val="91000"/>
                </a:schemeClr>
              </a:gs>
            </a:gsLst>
            <a:path path="circle">
              <a:fillToRect l="50000" t="50000" r="50000" b="50000"/>
            </a:path>
          </a:gradFill>
          <a:ln>
            <a:noFill/>
          </a:ln>
          <a:effectLst>
            <a:reflection blurRad="6350" stA="50000" endA="300" endPos="90000" dir="5400000" sy="-100000" algn="bl" rotWithShape="0"/>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789034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ppt_x"/>
                                          </p:val>
                                        </p:tav>
                                        <p:tav tm="100000">
                                          <p:val>
                                            <p:strVal val="#ppt_x"/>
                                          </p:val>
                                        </p:tav>
                                      </p:tavLst>
                                    </p:anim>
                                    <p:anim calcmode="lin" valueType="num">
                                      <p:cBhvr additive="base">
                                        <p:cTn id="8" dur="4000" fill="hold"/>
                                        <p:tgtEl>
                                          <p:spTgt spid="2"/>
                                        </p:tgtEl>
                                        <p:attrNameLst>
                                          <p:attrName>ppt_y</p:attrName>
                                        </p:attrNameLst>
                                      </p:cBhvr>
                                      <p:tavLst>
                                        <p:tav tm="0">
                                          <p:val>
                                            <p:strVal val="0-#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strVal val="#ppt_w"/>
                                          </p:val>
                                        </p:tav>
                                        <p:tav tm="100000">
                                          <p:val>
                                            <p:strVal val="#ppt_w"/>
                                          </p:val>
                                        </p:tav>
                                      </p:tavLst>
                                    </p:anim>
                                    <p:anim calcmode="lin" valueType="num">
                                      <p:cBhvr>
                                        <p:cTn id="12" dur="4000" fill="hold"/>
                                        <p:tgtEl>
                                          <p:spTgt spid="2"/>
                                        </p:tgtEl>
                                        <p:attrNameLst>
                                          <p:attrName>ppt_h</p:attrName>
                                        </p:attrNameLst>
                                      </p:cBhvr>
                                      <p:tavLst>
                                        <p:tav tm="0" fmla="#ppt_h*sin(2.5*pi*$)">
                                          <p:val>
                                            <p:fltVal val="0"/>
                                          </p:val>
                                        </p:tav>
                                        <p:tav tm="100000">
                                          <p:val>
                                            <p:fltVal val="1"/>
                                          </p:val>
                                        </p:tav>
                                      </p:tavLst>
                                    </p:anim>
                                  </p:childTnLst>
                                </p:cTn>
                              </p:par>
                              <p:par>
                                <p:cTn id="13" presetID="2" presetClass="exit" presetSubtype="4" fill="hold" grpId="2" nodeType="withEffect">
                                  <p:stCondLst>
                                    <p:cond delay="0"/>
                                  </p:stCondLst>
                                  <p:childTnLst>
                                    <p:anim calcmode="lin" valueType="num">
                                      <p:cBhvr additive="base">
                                        <p:cTn id="14" dur="4500"/>
                                        <p:tgtEl>
                                          <p:spTgt spid="2"/>
                                        </p:tgtEl>
                                        <p:attrNameLst>
                                          <p:attrName>ppt_x</p:attrName>
                                        </p:attrNameLst>
                                      </p:cBhvr>
                                      <p:tavLst>
                                        <p:tav tm="0">
                                          <p:val>
                                            <p:strVal val="ppt_x"/>
                                          </p:val>
                                        </p:tav>
                                        <p:tav tm="100000">
                                          <p:val>
                                            <p:strVal val="ppt_x"/>
                                          </p:val>
                                        </p:tav>
                                      </p:tavLst>
                                    </p:anim>
                                    <p:anim calcmode="lin" valueType="num">
                                      <p:cBhvr additive="base">
                                        <p:cTn id="15" dur="4500"/>
                                        <p:tgtEl>
                                          <p:spTgt spid="2"/>
                                        </p:tgtEl>
                                        <p:attrNameLst>
                                          <p:attrName>ppt_y</p:attrName>
                                        </p:attrNameLst>
                                      </p:cBhvr>
                                      <p:tavLst>
                                        <p:tav tm="0">
                                          <p:val>
                                            <p:strVal val="ppt_y"/>
                                          </p:val>
                                        </p:tav>
                                        <p:tav tm="100000">
                                          <p:val>
                                            <p:strVal val="1+ppt_h/2"/>
                                          </p:val>
                                        </p:tav>
                                      </p:tavLst>
                                    </p:anim>
                                    <p:set>
                                      <p:cBhvr>
                                        <p:cTn id="16" dur="1" fill="hold">
                                          <p:stCondLst>
                                            <p:cond delay="4499"/>
                                          </p:stCondLst>
                                        </p:cTn>
                                        <p:tgtEl>
                                          <p:spTgt spid="2"/>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2"/>
                                        </p:tgtEl>
                                      </p:cBhvr>
                                    </p:animEffect>
                                    <p:set>
                                      <p:cBhvr>
                                        <p:cTn id="19" dur="1" fill="hold">
                                          <p:stCondLst>
                                            <p:cond delay="5999"/>
                                          </p:stCondLst>
                                        </p:cTn>
                                        <p:tgtEl>
                                          <p:spTgt spid="2"/>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4000" fill="hold"/>
                                        <p:tgtEl>
                                          <p:spTgt spid="30"/>
                                        </p:tgtEl>
                                        <p:attrNameLst>
                                          <p:attrName>ppt_x</p:attrName>
                                        </p:attrNameLst>
                                      </p:cBhvr>
                                      <p:tavLst>
                                        <p:tav tm="0">
                                          <p:val>
                                            <p:strVal val="#ppt_x"/>
                                          </p:val>
                                        </p:tav>
                                        <p:tav tm="100000">
                                          <p:val>
                                            <p:strVal val="#ppt_x"/>
                                          </p:val>
                                        </p:tav>
                                      </p:tavLst>
                                    </p:anim>
                                    <p:anim calcmode="lin" valueType="num">
                                      <p:cBhvr additive="base">
                                        <p:cTn id="23" dur="4000" fill="hold"/>
                                        <p:tgtEl>
                                          <p:spTgt spid="30"/>
                                        </p:tgtEl>
                                        <p:attrNameLst>
                                          <p:attrName>ppt_y</p:attrName>
                                        </p:attrNameLst>
                                      </p:cBhvr>
                                      <p:tavLst>
                                        <p:tav tm="0">
                                          <p:val>
                                            <p:strVal val="0-#ppt_h/2"/>
                                          </p:val>
                                        </p:tav>
                                        <p:tav tm="100000">
                                          <p:val>
                                            <p:strVal val="#ppt_y"/>
                                          </p:val>
                                        </p:tav>
                                      </p:tavLst>
                                    </p:anim>
                                  </p:childTnLst>
                                </p:cTn>
                              </p:par>
                              <p:par>
                                <p:cTn id="24" presetID="19" presetClass="entr" presetSubtype="5" fill="hold" grpId="1"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4000" fill="hold"/>
                                        <p:tgtEl>
                                          <p:spTgt spid="30"/>
                                        </p:tgtEl>
                                        <p:attrNameLst>
                                          <p:attrName>ppt_w</p:attrName>
                                        </p:attrNameLst>
                                      </p:cBhvr>
                                      <p:tavLst>
                                        <p:tav tm="0">
                                          <p:val>
                                            <p:strVal val="#ppt_w"/>
                                          </p:val>
                                        </p:tav>
                                        <p:tav tm="100000">
                                          <p:val>
                                            <p:strVal val="#ppt_w"/>
                                          </p:val>
                                        </p:tav>
                                      </p:tavLst>
                                    </p:anim>
                                    <p:anim calcmode="lin" valueType="num">
                                      <p:cBhvr>
                                        <p:cTn id="27" dur="4000" fill="hold"/>
                                        <p:tgtEl>
                                          <p:spTgt spid="30"/>
                                        </p:tgtEl>
                                        <p:attrNameLst>
                                          <p:attrName>ppt_h</p:attrName>
                                        </p:attrNameLst>
                                      </p:cBhvr>
                                      <p:tavLst>
                                        <p:tav tm="0" fmla="#ppt_h*sin(2.5*pi*$)">
                                          <p:val>
                                            <p:fltVal val="0"/>
                                          </p:val>
                                        </p:tav>
                                        <p:tav tm="100000">
                                          <p:val>
                                            <p:fltVal val="1"/>
                                          </p:val>
                                        </p:tav>
                                      </p:tavLst>
                                    </p:anim>
                                  </p:childTnLst>
                                </p:cTn>
                              </p:par>
                              <p:par>
                                <p:cTn id="28" presetID="2" presetClass="exit" presetSubtype="4" fill="hold" grpId="2" nodeType="withEffect">
                                  <p:stCondLst>
                                    <p:cond delay="0"/>
                                  </p:stCondLst>
                                  <p:childTnLst>
                                    <p:anim calcmode="lin" valueType="num">
                                      <p:cBhvr additive="base">
                                        <p:cTn id="29" dur="4500"/>
                                        <p:tgtEl>
                                          <p:spTgt spid="30"/>
                                        </p:tgtEl>
                                        <p:attrNameLst>
                                          <p:attrName>ppt_x</p:attrName>
                                        </p:attrNameLst>
                                      </p:cBhvr>
                                      <p:tavLst>
                                        <p:tav tm="0">
                                          <p:val>
                                            <p:strVal val="ppt_x"/>
                                          </p:val>
                                        </p:tav>
                                        <p:tav tm="100000">
                                          <p:val>
                                            <p:strVal val="ppt_x"/>
                                          </p:val>
                                        </p:tav>
                                      </p:tavLst>
                                    </p:anim>
                                    <p:anim calcmode="lin" valueType="num">
                                      <p:cBhvr additive="base">
                                        <p:cTn id="30" dur="4500"/>
                                        <p:tgtEl>
                                          <p:spTgt spid="30"/>
                                        </p:tgtEl>
                                        <p:attrNameLst>
                                          <p:attrName>ppt_y</p:attrName>
                                        </p:attrNameLst>
                                      </p:cBhvr>
                                      <p:tavLst>
                                        <p:tav tm="0">
                                          <p:val>
                                            <p:strVal val="ppt_y"/>
                                          </p:val>
                                        </p:tav>
                                        <p:tav tm="100000">
                                          <p:val>
                                            <p:strVal val="1+ppt_h/2"/>
                                          </p:val>
                                        </p:tav>
                                      </p:tavLst>
                                    </p:anim>
                                    <p:set>
                                      <p:cBhvr>
                                        <p:cTn id="31" dur="1" fill="hold">
                                          <p:stCondLst>
                                            <p:cond delay="4499"/>
                                          </p:stCondLst>
                                        </p:cTn>
                                        <p:tgtEl>
                                          <p:spTgt spid="30"/>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30"/>
                                        </p:tgtEl>
                                      </p:cBhvr>
                                    </p:animEffect>
                                    <p:set>
                                      <p:cBhvr>
                                        <p:cTn id="34" dur="1" fill="hold">
                                          <p:stCondLst>
                                            <p:cond delay="5999"/>
                                          </p:stCondLst>
                                        </p:cTn>
                                        <p:tgtEl>
                                          <p:spTgt spid="30"/>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4000" fill="hold"/>
                                        <p:tgtEl>
                                          <p:spTgt spid="7"/>
                                        </p:tgtEl>
                                        <p:attrNameLst>
                                          <p:attrName>ppt_x</p:attrName>
                                        </p:attrNameLst>
                                      </p:cBhvr>
                                      <p:tavLst>
                                        <p:tav tm="0">
                                          <p:val>
                                            <p:strVal val="#ppt_x"/>
                                          </p:val>
                                        </p:tav>
                                        <p:tav tm="100000">
                                          <p:val>
                                            <p:strVal val="#ppt_x"/>
                                          </p:val>
                                        </p:tav>
                                      </p:tavLst>
                                    </p:anim>
                                    <p:anim calcmode="lin" valueType="num">
                                      <p:cBhvr additive="base">
                                        <p:cTn id="38" dur="4000" fill="hold"/>
                                        <p:tgtEl>
                                          <p:spTgt spid="7"/>
                                        </p:tgtEl>
                                        <p:attrNameLst>
                                          <p:attrName>ppt_y</p:attrName>
                                        </p:attrNameLst>
                                      </p:cBhvr>
                                      <p:tavLst>
                                        <p:tav tm="0">
                                          <p:val>
                                            <p:strVal val="0-#ppt_h/2"/>
                                          </p:val>
                                        </p:tav>
                                        <p:tav tm="100000">
                                          <p:val>
                                            <p:strVal val="#ppt_y"/>
                                          </p:val>
                                        </p:tav>
                                      </p:tavLst>
                                    </p:anim>
                                  </p:childTnLst>
                                </p:cTn>
                              </p:par>
                              <p:par>
                                <p:cTn id="39" presetID="19" presetClass="entr" presetSubtype="5" fill="hold" grpId="1"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4000" fill="hold"/>
                                        <p:tgtEl>
                                          <p:spTgt spid="7"/>
                                        </p:tgtEl>
                                        <p:attrNameLst>
                                          <p:attrName>ppt_w</p:attrName>
                                        </p:attrNameLst>
                                      </p:cBhvr>
                                      <p:tavLst>
                                        <p:tav tm="0">
                                          <p:val>
                                            <p:strVal val="#ppt_w"/>
                                          </p:val>
                                        </p:tav>
                                        <p:tav tm="100000">
                                          <p:val>
                                            <p:strVal val="#ppt_w"/>
                                          </p:val>
                                        </p:tav>
                                      </p:tavLst>
                                    </p:anim>
                                    <p:anim calcmode="lin" valueType="num">
                                      <p:cBhvr>
                                        <p:cTn id="42" dur="4000" fill="hold"/>
                                        <p:tgtEl>
                                          <p:spTgt spid="7"/>
                                        </p:tgtEl>
                                        <p:attrNameLst>
                                          <p:attrName>ppt_h</p:attrName>
                                        </p:attrNameLst>
                                      </p:cBhvr>
                                      <p:tavLst>
                                        <p:tav tm="0" fmla="#ppt_h*sin(2.5*pi*$)">
                                          <p:val>
                                            <p:fltVal val="0"/>
                                          </p:val>
                                        </p:tav>
                                        <p:tav tm="100000">
                                          <p:val>
                                            <p:fltVal val="1"/>
                                          </p:val>
                                        </p:tav>
                                      </p:tavLst>
                                    </p:anim>
                                  </p:childTnLst>
                                </p:cTn>
                              </p:par>
                              <p:par>
                                <p:cTn id="43" presetID="2" presetClass="exit" presetSubtype="4" fill="hold" grpId="2" nodeType="withEffect">
                                  <p:stCondLst>
                                    <p:cond delay="0"/>
                                  </p:stCondLst>
                                  <p:childTnLst>
                                    <p:anim calcmode="lin" valueType="num">
                                      <p:cBhvr additive="base">
                                        <p:cTn id="44" dur="4500"/>
                                        <p:tgtEl>
                                          <p:spTgt spid="7"/>
                                        </p:tgtEl>
                                        <p:attrNameLst>
                                          <p:attrName>ppt_x</p:attrName>
                                        </p:attrNameLst>
                                      </p:cBhvr>
                                      <p:tavLst>
                                        <p:tav tm="0">
                                          <p:val>
                                            <p:strVal val="ppt_x"/>
                                          </p:val>
                                        </p:tav>
                                        <p:tav tm="100000">
                                          <p:val>
                                            <p:strVal val="ppt_x"/>
                                          </p:val>
                                        </p:tav>
                                      </p:tavLst>
                                    </p:anim>
                                    <p:anim calcmode="lin" valueType="num">
                                      <p:cBhvr additive="base">
                                        <p:cTn id="45" dur="4500"/>
                                        <p:tgtEl>
                                          <p:spTgt spid="7"/>
                                        </p:tgtEl>
                                        <p:attrNameLst>
                                          <p:attrName>ppt_y</p:attrName>
                                        </p:attrNameLst>
                                      </p:cBhvr>
                                      <p:tavLst>
                                        <p:tav tm="0">
                                          <p:val>
                                            <p:strVal val="ppt_y"/>
                                          </p:val>
                                        </p:tav>
                                        <p:tav tm="100000">
                                          <p:val>
                                            <p:strVal val="1+ppt_h/2"/>
                                          </p:val>
                                        </p:tav>
                                      </p:tavLst>
                                    </p:anim>
                                    <p:set>
                                      <p:cBhvr>
                                        <p:cTn id="46" dur="1" fill="hold">
                                          <p:stCondLst>
                                            <p:cond delay="4499"/>
                                          </p:stCondLst>
                                        </p:cTn>
                                        <p:tgtEl>
                                          <p:spTgt spid="7"/>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7"/>
                                        </p:tgtEl>
                                      </p:cBhvr>
                                    </p:animEffect>
                                    <p:set>
                                      <p:cBhvr>
                                        <p:cTn id="49" dur="1" fill="hold">
                                          <p:stCondLst>
                                            <p:cond delay="5999"/>
                                          </p:stCondLst>
                                        </p:cTn>
                                        <p:tgtEl>
                                          <p:spTgt spid="7"/>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4000" fill="hold"/>
                                        <p:tgtEl>
                                          <p:spTgt spid="11"/>
                                        </p:tgtEl>
                                        <p:attrNameLst>
                                          <p:attrName>ppt_x</p:attrName>
                                        </p:attrNameLst>
                                      </p:cBhvr>
                                      <p:tavLst>
                                        <p:tav tm="0">
                                          <p:val>
                                            <p:strVal val="#ppt_x"/>
                                          </p:val>
                                        </p:tav>
                                        <p:tav tm="100000">
                                          <p:val>
                                            <p:strVal val="#ppt_x"/>
                                          </p:val>
                                        </p:tav>
                                      </p:tavLst>
                                    </p:anim>
                                    <p:anim calcmode="lin" valueType="num">
                                      <p:cBhvr additive="base">
                                        <p:cTn id="53" dur="4000" fill="hold"/>
                                        <p:tgtEl>
                                          <p:spTgt spid="11"/>
                                        </p:tgtEl>
                                        <p:attrNameLst>
                                          <p:attrName>ppt_y</p:attrName>
                                        </p:attrNameLst>
                                      </p:cBhvr>
                                      <p:tavLst>
                                        <p:tav tm="0">
                                          <p:val>
                                            <p:strVal val="0-#ppt_h/2"/>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4000" fill="hold"/>
                                        <p:tgtEl>
                                          <p:spTgt spid="11"/>
                                        </p:tgtEl>
                                        <p:attrNameLst>
                                          <p:attrName>ppt_w</p:attrName>
                                        </p:attrNameLst>
                                      </p:cBhvr>
                                      <p:tavLst>
                                        <p:tav tm="0">
                                          <p:val>
                                            <p:strVal val="#ppt_w"/>
                                          </p:val>
                                        </p:tav>
                                        <p:tav tm="100000">
                                          <p:val>
                                            <p:strVal val="#ppt_w"/>
                                          </p:val>
                                        </p:tav>
                                      </p:tavLst>
                                    </p:anim>
                                    <p:anim calcmode="lin" valueType="num">
                                      <p:cBhvr>
                                        <p:cTn id="57" dur="4000" fill="hold"/>
                                        <p:tgtEl>
                                          <p:spTgt spid="11"/>
                                        </p:tgtEl>
                                        <p:attrNameLst>
                                          <p:attrName>ppt_h</p:attrName>
                                        </p:attrNameLst>
                                      </p:cBhvr>
                                      <p:tavLst>
                                        <p:tav tm="0" fmla="#ppt_h*sin(2.5*pi*$)">
                                          <p:val>
                                            <p:fltVal val="0"/>
                                          </p:val>
                                        </p:tav>
                                        <p:tav tm="100000">
                                          <p:val>
                                            <p:fltVal val="1"/>
                                          </p:val>
                                        </p:tav>
                                      </p:tavLst>
                                    </p:anim>
                                  </p:childTnLst>
                                </p:cTn>
                              </p:par>
                              <p:par>
                                <p:cTn id="58" presetID="2" presetClass="exit" presetSubtype="4" fill="hold" grpId="2" nodeType="withEffect">
                                  <p:stCondLst>
                                    <p:cond delay="0"/>
                                  </p:stCondLst>
                                  <p:childTnLst>
                                    <p:anim calcmode="lin" valueType="num">
                                      <p:cBhvr additive="base">
                                        <p:cTn id="59" dur="4500"/>
                                        <p:tgtEl>
                                          <p:spTgt spid="11"/>
                                        </p:tgtEl>
                                        <p:attrNameLst>
                                          <p:attrName>ppt_x</p:attrName>
                                        </p:attrNameLst>
                                      </p:cBhvr>
                                      <p:tavLst>
                                        <p:tav tm="0">
                                          <p:val>
                                            <p:strVal val="ppt_x"/>
                                          </p:val>
                                        </p:tav>
                                        <p:tav tm="100000">
                                          <p:val>
                                            <p:strVal val="ppt_x"/>
                                          </p:val>
                                        </p:tav>
                                      </p:tavLst>
                                    </p:anim>
                                    <p:anim calcmode="lin" valueType="num">
                                      <p:cBhvr additive="base">
                                        <p:cTn id="60" dur="4500"/>
                                        <p:tgtEl>
                                          <p:spTgt spid="11"/>
                                        </p:tgtEl>
                                        <p:attrNameLst>
                                          <p:attrName>ppt_y</p:attrName>
                                        </p:attrNameLst>
                                      </p:cBhvr>
                                      <p:tavLst>
                                        <p:tav tm="0">
                                          <p:val>
                                            <p:strVal val="ppt_y"/>
                                          </p:val>
                                        </p:tav>
                                        <p:tav tm="100000">
                                          <p:val>
                                            <p:strVal val="1+ppt_h/2"/>
                                          </p:val>
                                        </p:tav>
                                      </p:tavLst>
                                    </p:anim>
                                    <p:set>
                                      <p:cBhvr>
                                        <p:cTn id="61" dur="1" fill="hold">
                                          <p:stCondLst>
                                            <p:cond delay="4499"/>
                                          </p:stCondLst>
                                        </p:cTn>
                                        <p:tgtEl>
                                          <p:spTgt spid="11"/>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11"/>
                                        </p:tgtEl>
                                      </p:cBhvr>
                                    </p:animEffect>
                                    <p:set>
                                      <p:cBhvr>
                                        <p:cTn id="64" dur="1" fill="hold">
                                          <p:stCondLst>
                                            <p:cond delay="5999"/>
                                          </p:stCondLst>
                                        </p:cTn>
                                        <p:tgtEl>
                                          <p:spTgt spid="11"/>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4000" fill="hold"/>
                                        <p:tgtEl>
                                          <p:spTgt spid="8"/>
                                        </p:tgtEl>
                                        <p:attrNameLst>
                                          <p:attrName>ppt_x</p:attrName>
                                        </p:attrNameLst>
                                      </p:cBhvr>
                                      <p:tavLst>
                                        <p:tav tm="0">
                                          <p:val>
                                            <p:strVal val="#ppt_x"/>
                                          </p:val>
                                        </p:tav>
                                        <p:tav tm="100000">
                                          <p:val>
                                            <p:strVal val="#ppt_x"/>
                                          </p:val>
                                        </p:tav>
                                      </p:tavLst>
                                    </p:anim>
                                    <p:anim calcmode="lin" valueType="num">
                                      <p:cBhvr additive="base">
                                        <p:cTn id="68" dur="4000" fill="hold"/>
                                        <p:tgtEl>
                                          <p:spTgt spid="8"/>
                                        </p:tgtEl>
                                        <p:attrNameLst>
                                          <p:attrName>ppt_y</p:attrName>
                                        </p:attrNameLst>
                                      </p:cBhvr>
                                      <p:tavLst>
                                        <p:tav tm="0">
                                          <p:val>
                                            <p:strVal val="0-#ppt_h/2"/>
                                          </p:val>
                                        </p:tav>
                                        <p:tav tm="100000">
                                          <p:val>
                                            <p:strVal val="#ppt_y"/>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p:cTn id="71" dur="4000" fill="hold"/>
                                        <p:tgtEl>
                                          <p:spTgt spid="8"/>
                                        </p:tgtEl>
                                        <p:attrNameLst>
                                          <p:attrName>ppt_w</p:attrName>
                                        </p:attrNameLst>
                                      </p:cBhvr>
                                      <p:tavLst>
                                        <p:tav tm="0">
                                          <p:val>
                                            <p:strVal val="#ppt_w"/>
                                          </p:val>
                                        </p:tav>
                                        <p:tav tm="100000">
                                          <p:val>
                                            <p:strVal val="#ppt_w"/>
                                          </p:val>
                                        </p:tav>
                                      </p:tavLst>
                                    </p:anim>
                                    <p:anim calcmode="lin" valueType="num">
                                      <p:cBhvr>
                                        <p:cTn id="72" dur="4000" fill="hold"/>
                                        <p:tgtEl>
                                          <p:spTgt spid="8"/>
                                        </p:tgtEl>
                                        <p:attrNameLst>
                                          <p:attrName>ppt_h</p:attrName>
                                        </p:attrNameLst>
                                      </p:cBhvr>
                                      <p:tavLst>
                                        <p:tav tm="0" fmla="#ppt_h*sin(2.5*pi*$)">
                                          <p:val>
                                            <p:fltVal val="0"/>
                                          </p:val>
                                        </p:tav>
                                        <p:tav tm="100000">
                                          <p:val>
                                            <p:fltVal val="1"/>
                                          </p:val>
                                        </p:tav>
                                      </p:tavLst>
                                    </p:anim>
                                  </p:childTnLst>
                                </p:cTn>
                              </p:par>
                              <p:par>
                                <p:cTn id="73" presetID="2" presetClass="exit" presetSubtype="4" fill="hold" grpId="2" nodeType="withEffect">
                                  <p:stCondLst>
                                    <p:cond delay="0"/>
                                  </p:stCondLst>
                                  <p:childTnLst>
                                    <p:anim calcmode="lin" valueType="num">
                                      <p:cBhvr additive="base">
                                        <p:cTn id="74" dur="4500"/>
                                        <p:tgtEl>
                                          <p:spTgt spid="8"/>
                                        </p:tgtEl>
                                        <p:attrNameLst>
                                          <p:attrName>ppt_x</p:attrName>
                                        </p:attrNameLst>
                                      </p:cBhvr>
                                      <p:tavLst>
                                        <p:tav tm="0">
                                          <p:val>
                                            <p:strVal val="ppt_x"/>
                                          </p:val>
                                        </p:tav>
                                        <p:tav tm="100000">
                                          <p:val>
                                            <p:strVal val="ppt_x"/>
                                          </p:val>
                                        </p:tav>
                                      </p:tavLst>
                                    </p:anim>
                                    <p:anim calcmode="lin" valueType="num">
                                      <p:cBhvr additive="base">
                                        <p:cTn id="75" dur="4500"/>
                                        <p:tgtEl>
                                          <p:spTgt spid="8"/>
                                        </p:tgtEl>
                                        <p:attrNameLst>
                                          <p:attrName>ppt_y</p:attrName>
                                        </p:attrNameLst>
                                      </p:cBhvr>
                                      <p:tavLst>
                                        <p:tav tm="0">
                                          <p:val>
                                            <p:strVal val="ppt_y"/>
                                          </p:val>
                                        </p:tav>
                                        <p:tav tm="100000">
                                          <p:val>
                                            <p:strVal val="1+ppt_h/2"/>
                                          </p:val>
                                        </p:tav>
                                      </p:tavLst>
                                    </p:anim>
                                    <p:set>
                                      <p:cBhvr>
                                        <p:cTn id="76" dur="1" fill="hold">
                                          <p:stCondLst>
                                            <p:cond delay="4499"/>
                                          </p:stCondLst>
                                        </p:cTn>
                                        <p:tgtEl>
                                          <p:spTgt spid="8"/>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8"/>
                                        </p:tgtEl>
                                      </p:cBhvr>
                                    </p:animEffect>
                                    <p:set>
                                      <p:cBhvr>
                                        <p:cTn id="79" dur="1" fill="hold">
                                          <p:stCondLst>
                                            <p:cond delay="5999"/>
                                          </p:stCondLst>
                                        </p:cTn>
                                        <p:tgtEl>
                                          <p:spTgt spid="8"/>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4000" fill="hold"/>
                                        <p:tgtEl>
                                          <p:spTgt spid="12"/>
                                        </p:tgtEl>
                                        <p:attrNameLst>
                                          <p:attrName>ppt_x</p:attrName>
                                        </p:attrNameLst>
                                      </p:cBhvr>
                                      <p:tavLst>
                                        <p:tav tm="0">
                                          <p:val>
                                            <p:strVal val="#ppt_x"/>
                                          </p:val>
                                        </p:tav>
                                        <p:tav tm="100000">
                                          <p:val>
                                            <p:strVal val="#ppt_x"/>
                                          </p:val>
                                        </p:tav>
                                      </p:tavLst>
                                    </p:anim>
                                    <p:anim calcmode="lin" valueType="num">
                                      <p:cBhvr additive="base">
                                        <p:cTn id="83" dur="4000" fill="hold"/>
                                        <p:tgtEl>
                                          <p:spTgt spid="12"/>
                                        </p:tgtEl>
                                        <p:attrNameLst>
                                          <p:attrName>ppt_y</p:attrName>
                                        </p:attrNameLst>
                                      </p:cBhvr>
                                      <p:tavLst>
                                        <p:tav tm="0">
                                          <p:val>
                                            <p:strVal val="0-#ppt_h/2"/>
                                          </p:val>
                                        </p:tav>
                                        <p:tav tm="100000">
                                          <p:val>
                                            <p:strVal val="#ppt_y"/>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4000" fill="hold"/>
                                        <p:tgtEl>
                                          <p:spTgt spid="12"/>
                                        </p:tgtEl>
                                        <p:attrNameLst>
                                          <p:attrName>ppt_w</p:attrName>
                                        </p:attrNameLst>
                                      </p:cBhvr>
                                      <p:tavLst>
                                        <p:tav tm="0">
                                          <p:val>
                                            <p:strVal val="#ppt_w"/>
                                          </p:val>
                                        </p:tav>
                                        <p:tav tm="100000">
                                          <p:val>
                                            <p:strVal val="#ppt_w"/>
                                          </p:val>
                                        </p:tav>
                                      </p:tavLst>
                                    </p:anim>
                                    <p:anim calcmode="lin" valueType="num">
                                      <p:cBhvr>
                                        <p:cTn id="87" dur="4000" fill="hold"/>
                                        <p:tgtEl>
                                          <p:spTgt spid="12"/>
                                        </p:tgtEl>
                                        <p:attrNameLst>
                                          <p:attrName>ppt_h</p:attrName>
                                        </p:attrNameLst>
                                      </p:cBhvr>
                                      <p:tavLst>
                                        <p:tav tm="0" fmla="#ppt_h*sin(2.5*pi*$)">
                                          <p:val>
                                            <p:fltVal val="0"/>
                                          </p:val>
                                        </p:tav>
                                        <p:tav tm="100000">
                                          <p:val>
                                            <p:fltVal val="1"/>
                                          </p:val>
                                        </p:tav>
                                      </p:tavLst>
                                    </p:anim>
                                  </p:childTnLst>
                                </p:cTn>
                              </p:par>
                              <p:par>
                                <p:cTn id="88" presetID="2" presetClass="exit" presetSubtype="4" fill="hold" grpId="2" nodeType="withEffect">
                                  <p:stCondLst>
                                    <p:cond delay="0"/>
                                  </p:stCondLst>
                                  <p:childTnLst>
                                    <p:anim calcmode="lin" valueType="num">
                                      <p:cBhvr additive="base">
                                        <p:cTn id="89" dur="4500"/>
                                        <p:tgtEl>
                                          <p:spTgt spid="12"/>
                                        </p:tgtEl>
                                        <p:attrNameLst>
                                          <p:attrName>ppt_x</p:attrName>
                                        </p:attrNameLst>
                                      </p:cBhvr>
                                      <p:tavLst>
                                        <p:tav tm="0">
                                          <p:val>
                                            <p:strVal val="ppt_x"/>
                                          </p:val>
                                        </p:tav>
                                        <p:tav tm="100000">
                                          <p:val>
                                            <p:strVal val="ppt_x"/>
                                          </p:val>
                                        </p:tav>
                                      </p:tavLst>
                                    </p:anim>
                                    <p:anim calcmode="lin" valueType="num">
                                      <p:cBhvr additive="base">
                                        <p:cTn id="90" dur="4500"/>
                                        <p:tgtEl>
                                          <p:spTgt spid="12"/>
                                        </p:tgtEl>
                                        <p:attrNameLst>
                                          <p:attrName>ppt_y</p:attrName>
                                        </p:attrNameLst>
                                      </p:cBhvr>
                                      <p:tavLst>
                                        <p:tav tm="0">
                                          <p:val>
                                            <p:strVal val="ppt_y"/>
                                          </p:val>
                                        </p:tav>
                                        <p:tav tm="100000">
                                          <p:val>
                                            <p:strVal val="1+ppt_h/2"/>
                                          </p:val>
                                        </p:tav>
                                      </p:tavLst>
                                    </p:anim>
                                    <p:set>
                                      <p:cBhvr>
                                        <p:cTn id="91" dur="1" fill="hold">
                                          <p:stCondLst>
                                            <p:cond delay="4499"/>
                                          </p:stCondLst>
                                        </p:cTn>
                                        <p:tgtEl>
                                          <p:spTgt spid="12"/>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12"/>
                                        </p:tgtEl>
                                      </p:cBhvr>
                                    </p:animEffect>
                                    <p:set>
                                      <p:cBhvr>
                                        <p:cTn id="94" dur="1" fill="hold">
                                          <p:stCondLst>
                                            <p:cond delay="5999"/>
                                          </p:stCondLst>
                                        </p:cTn>
                                        <p:tgtEl>
                                          <p:spTgt spid="12"/>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4000" fill="hold"/>
                                        <p:tgtEl>
                                          <p:spTgt spid="15"/>
                                        </p:tgtEl>
                                        <p:attrNameLst>
                                          <p:attrName>ppt_x</p:attrName>
                                        </p:attrNameLst>
                                      </p:cBhvr>
                                      <p:tavLst>
                                        <p:tav tm="0">
                                          <p:val>
                                            <p:strVal val="#ppt_x"/>
                                          </p:val>
                                        </p:tav>
                                        <p:tav tm="100000">
                                          <p:val>
                                            <p:strVal val="#ppt_x"/>
                                          </p:val>
                                        </p:tav>
                                      </p:tavLst>
                                    </p:anim>
                                    <p:anim calcmode="lin" valueType="num">
                                      <p:cBhvr additive="base">
                                        <p:cTn id="98" dur="4000" fill="hold"/>
                                        <p:tgtEl>
                                          <p:spTgt spid="15"/>
                                        </p:tgtEl>
                                        <p:attrNameLst>
                                          <p:attrName>ppt_y</p:attrName>
                                        </p:attrNameLst>
                                      </p:cBhvr>
                                      <p:tavLst>
                                        <p:tav tm="0">
                                          <p:val>
                                            <p:strVal val="0-#ppt_h/2"/>
                                          </p:val>
                                        </p:tav>
                                        <p:tav tm="100000">
                                          <p:val>
                                            <p:strVal val="#ppt_y"/>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p:cTn id="101" dur="4000" fill="hold"/>
                                        <p:tgtEl>
                                          <p:spTgt spid="15"/>
                                        </p:tgtEl>
                                        <p:attrNameLst>
                                          <p:attrName>ppt_w</p:attrName>
                                        </p:attrNameLst>
                                      </p:cBhvr>
                                      <p:tavLst>
                                        <p:tav tm="0">
                                          <p:val>
                                            <p:strVal val="#ppt_w"/>
                                          </p:val>
                                        </p:tav>
                                        <p:tav tm="100000">
                                          <p:val>
                                            <p:strVal val="#ppt_w"/>
                                          </p:val>
                                        </p:tav>
                                      </p:tavLst>
                                    </p:anim>
                                    <p:anim calcmode="lin" valueType="num">
                                      <p:cBhvr>
                                        <p:cTn id="102" dur="4000" fill="hold"/>
                                        <p:tgtEl>
                                          <p:spTgt spid="15"/>
                                        </p:tgtEl>
                                        <p:attrNameLst>
                                          <p:attrName>ppt_h</p:attrName>
                                        </p:attrNameLst>
                                      </p:cBhvr>
                                      <p:tavLst>
                                        <p:tav tm="0" fmla="#ppt_h*sin(2.5*pi*$)">
                                          <p:val>
                                            <p:fltVal val="0"/>
                                          </p:val>
                                        </p:tav>
                                        <p:tav tm="100000">
                                          <p:val>
                                            <p:fltVal val="1"/>
                                          </p:val>
                                        </p:tav>
                                      </p:tavLst>
                                    </p:anim>
                                  </p:childTnLst>
                                </p:cTn>
                              </p:par>
                              <p:par>
                                <p:cTn id="103" presetID="2" presetClass="exit" presetSubtype="4" fill="hold" grpId="2" nodeType="withEffect">
                                  <p:stCondLst>
                                    <p:cond delay="0"/>
                                  </p:stCondLst>
                                  <p:childTnLst>
                                    <p:anim calcmode="lin" valueType="num">
                                      <p:cBhvr additive="base">
                                        <p:cTn id="104" dur="4500"/>
                                        <p:tgtEl>
                                          <p:spTgt spid="15"/>
                                        </p:tgtEl>
                                        <p:attrNameLst>
                                          <p:attrName>ppt_x</p:attrName>
                                        </p:attrNameLst>
                                      </p:cBhvr>
                                      <p:tavLst>
                                        <p:tav tm="0">
                                          <p:val>
                                            <p:strVal val="ppt_x"/>
                                          </p:val>
                                        </p:tav>
                                        <p:tav tm="100000">
                                          <p:val>
                                            <p:strVal val="ppt_x"/>
                                          </p:val>
                                        </p:tav>
                                      </p:tavLst>
                                    </p:anim>
                                    <p:anim calcmode="lin" valueType="num">
                                      <p:cBhvr additive="base">
                                        <p:cTn id="105" dur="4500"/>
                                        <p:tgtEl>
                                          <p:spTgt spid="15"/>
                                        </p:tgtEl>
                                        <p:attrNameLst>
                                          <p:attrName>ppt_y</p:attrName>
                                        </p:attrNameLst>
                                      </p:cBhvr>
                                      <p:tavLst>
                                        <p:tav tm="0">
                                          <p:val>
                                            <p:strVal val="ppt_y"/>
                                          </p:val>
                                        </p:tav>
                                        <p:tav tm="100000">
                                          <p:val>
                                            <p:strVal val="1+ppt_h/2"/>
                                          </p:val>
                                        </p:tav>
                                      </p:tavLst>
                                    </p:anim>
                                    <p:set>
                                      <p:cBhvr>
                                        <p:cTn id="106" dur="1" fill="hold">
                                          <p:stCondLst>
                                            <p:cond delay="4499"/>
                                          </p:stCondLst>
                                        </p:cTn>
                                        <p:tgtEl>
                                          <p:spTgt spid="15"/>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15"/>
                                        </p:tgtEl>
                                      </p:cBhvr>
                                    </p:animEffect>
                                    <p:set>
                                      <p:cBhvr>
                                        <p:cTn id="109" dur="1" fill="hold">
                                          <p:stCondLst>
                                            <p:cond delay="5999"/>
                                          </p:stCondLst>
                                        </p:cTn>
                                        <p:tgtEl>
                                          <p:spTgt spid="15"/>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additive="base">
                                        <p:cTn id="112" dur="4000" fill="hold"/>
                                        <p:tgtEl>
                                          <p:spTgt spid="13"/>
                                        </p:tgtEl>
                                        <p:attrNameLst>
                                          <p:attrName>ppt_x</p:attrName>
                                        </p:attrNameLst>
                                      </p:cBhvr>
                                      <p:tavLst>
                                        <p:tav tm="0">
                                          <p:val>
                                            <p:strVal val="#ppt_x"/>
                                          </p:val>
                                        </p:tav>
                                        <p:tav tm="100000">
                                          <p:val>
                                            <p:strVal val="#ppt_x"/>
                                          </p:val>
                                        </p:tav>
                                      </p:tavLst>
                                    </p:anim>
                                    <p:anim calcmode="lin" valueType="num">
                                      <p:cBhvr additive="base">
                                        <p:cTn id="113" dur="4000" fill="hold"/>
                                        <p:tgtEl>
                                          <p:spTgt spid="13"/>
                                        </p:tgtEl>
                                        <p:attrNameLst>
                                          <p:attrName>ppt_y</p:attrName>
                                        </p:attrNameLst>
                                      </p:cBhvr>
                                      <p:tavLst>
                                        <p:tav tm="0">
                                          <p:val>
                                            <p:strVal val="0-#ppt_h/2"/>
                                          </p:val>
                                        </p:tav>
                                        <p:tav tm="100000">
                                          <p:val>
                                            <p:strVal val="#ppt_y"/>
                                          </p:val>
                                        </p:tav>
                                      </p:tavLst>
                                    </p:anim>
                                  </p:childTnLst>
                                </p:cTn>
                              </p:par>
                              <p:par>
                                <p:cTn id="114" presetID="19" presetClass="entr" presetSubtype="5" fill="hold" grpId="1" nodeType="withEffect">
                                  <p:stCondLst>
                                    <p:cond delay="0"/>
                                  </p:stCondLst>
                                  <p:childTnLst>
                                    <p:set>
                                      <p:cBhvr>
                                        <p:cTn id="115" dur="1" fill="hold">
                                          <p:stCondLst>
                                            <p:cond delay="0"/>
                                          </p:stCondLst>
                                        </p:cTn>
                                        <p:tgtEl>
                                          <p:spTgt spid="13"/>
                                        </p:tgtEl>
                                        <p:attrNameLst>
                                          <p:attrName>style.visibility</p:attrName>
                                        </p:attrNameLst>
                                      </p:cBhvr>
                                      <p:to>
                                        <p:strVal val="visible"/>
                                      </p:to>
                                    </p:set>
                                    <p:anim calcmode="lin" valueType="num">
                                      <p:cBhvr>
                                        <p:cTn id="116" dur="4000" fill="hold"/>
                                        <p:tgtEl>
                                          <p:spTgt spid="13"/>
                                        </p:tgtEl>
                                        <p:attrNameLst>
                                          <p:attrName>ppt_w</p:attrName>
                                        </p:attrNameLst>
                                      </p:cBhvr>
                                      <p:tavLst>
                                        <p:tav tm="0">
                                          <p:val>
                                            <p:strVal val="#ppt_w"/>
                                          </p:val>
                                        </p:tav>
                                        <p:tav tm="100000">
                                          <p:val>
                                            <p:strVal val="#ppt_w"/>
                                          </p:val>
                                        </p:tav>
                                      </p:tavLst>
                                    </p:anim>
                                    <p:anim calcmode="lin" valueType="num">
                                      <p:cBhvr>
                                        <p:cTn id="117" dur="4000" fill="hold"/>
                                        <p:tgtEl>
                                          <p:spTgt spid="13"/>
                                        </p:tgtEl>
                                        <p:attrNameLst>
                                          <p:attrName>ppt_h</p:attrName>
                                        </p:attrNameLst>
                                      </p:cBhvr>
                                      <p:tavLst>
                                        <p:tav tm="0" fmla="#ppt_h*sin(2.5*pi*$)">
                                          <p:val>
                                            <p:fltVal val="0"/>
                                          </p:val>
                                        </p:tav>
                                        <p:tav tm="100000">
                                          <p:val>
                                            <p:fltVal val="1"/>
                                          </p:val>
                                        </p:tav>
                                      </p:tavLst>
                                    </p:anim>
                                  </p:childTnLst>
                                </p:cTn>
                              </p:par>
                              <p:par>
                                <p:cTn id="118" presetID="2" presetClass="exit" presetSubtype="4" fill="hold" grpId="2" nodeType="withEffect">
                                  <p:stCondLst>
                                    <p:cond delay="0"/>
                                  </p:stCondLst>
                                  <p:childTnLst>
                                    <p:anim calcmode="lin" valueType="num">
                                      <p:cBhvr additive="base">
                                        <p:cTn id="119" dur="4500"/>
                                        <p:tgtEl>
                                          <p:spTgt spid="13"/>
                                        </p:tgtEl>
                                        <p:attrNameLst>
                                          <p:attrName>ppt_x</p:attrName>
                                        </p:attrNameLst>
                                      </p:cBhvr>
                                      <p:tavLst>
                                        <p:tav tm="0">
                                          <p:val>
                                            <p:strVal val="ppt_x"/>
                                          </p:val>
                                        </p:tav>
                                        <p:tav tm="100000">
                                          <p:val>
                                            <p:strVal val="ppt_x"/>
                                          </p:val>
                                        </p:tav>
                                      </p:tavLst>
                                    </p:anim>
                                    <p:anim calcmode="lin" valueType="num">
                                      <p:cBhvr additive="base">
                                        <p:cTn id="120" dur="4500"/>
                                        <p:tgtEl>
                                          <p:spTgt spid="13"/>
                                        </p:tgtEl>
                                        <p:attrNameLst>
                                          <p:attrName>ppt_y</p:attrName>
                                        </p:attrNameLst>
                                      </p:cBhvr>
                                      <p:tavLst>
                                        <p:tav tm="0">
                                          <p:val>
                                            <p:strVal val="ppt_y"/>
                                          </p:val>
                                        </p:tav>
                                        <p:tav tm="100000">
                                          <p:val>
                                            <p:strVal val="1+ppt_h/2"/>
                                          </p:val>
                                        </p:tav>
                                      </p:tavLst>
                                    </p:anim>
                                    <p:set>
                                      <p:cBhvr>
                                        <p:cTn id="121" dur="1" fill="hold">
                                          <p:stCondLst>
                                            <p:cond delay="4499"/>
                                          </p:stCondLst>
                                        </p:cTn>
                                        <p:tgtEl>
                                          <p:spTgt spid="13"/>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13"/>
                                        </p:tgtEl>
                                      </p:cBhvr>
                                    </p:animEffect>
                                    <p:set>
                                      <p:cBhvr>
                                        <p:cTn id="124" dur="1" fill="hold">
                                          <p:stCondLst>
                                            <p:cond delay="5999"/>
                                          </p:stCondLst>
                                        </p:cTn>
                                        <p:tgtEl>
                                          <p:spTgt spid="13"/>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16"/>
                                        </p:tgtEl>
                                        <p:attrNameLst>
                                          <p:attrName>style.visibility</p:attrName>
                                        </p:attrNameLst>
                                      </p:cBhvr>
                                      <p:to>
                                        <p:strVal val="visible"/>
                                      </p:to>
                                    </p:set>
                                    <p:anim calcmode="lin" valueType="num">
                                      <p:cBhvr additive="base">
                                        <p:cTn id="127" dur="4000" fill="hold"/>
                                        <p:tgtEl>
                                          <p:spTgt spid="16"/>
                                        </p:tgtEl>
                                        <p:attrNameLst>
                                          <p:attrName>ppt_x</p:attrName>
                                        </p:attrNameLst>
                                      </p:cBhvr>
                                      <p:tavLst>
                                        <p:tav tm="0">
                                          <p:val>
                                            <p:strVal val="#ppt_x"/>
                                          </p:val>
                                        </p:tav>
                                        <p:tav tm="100000">
                                          <p:val>
                                            <p:strVal val="#ppt_x"/>
                                          </p:val>
                                        </p:tav>
                                      </p:tavLst>
                                    </p:anim>
                                    <p:anim calcmode="lin" valueType="num">
                                      <p:cBhvr additive="base">
                                        <p:cTn id="128" dur="4000" fill="hold"/>
                                        <p:tgtEl>
                                          <p:spTgt spid="16"/>
                                        </p:tgtEl>
                                        <p:attrNameLst>
                                          <p:attrName>ppt_y</p:attrName>
                                        </p:attrNameLst>
                                      </p:cBhvr>
                                      <p:tavLst>
                                        <p:tav tm="0">
                                          <p:val>
                                            <p:strVal val="0-#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16"/>
                                        </p:tgtEl>
                                        <p:attrNameLst>
                                          <p:attrName>style.visibility</p:attrName>
                                        </p:attrNameLst>
                                      </p:cBhvr>
                                      <p:to>
                                        <p:strVal val="visible"/>
                                      </p:to>
                                    </p:set>
                                    <p:anim calcmode="lin" valueType="num">
                                      <p:cBhvr>
                                        <p:cTn id="131" dur="4000" fill="hold"/>
                                        <p:tgtEl>
                                          <p:spTgt spid="16"/>
                                        </p:tgtEl>
                                        <p:attrNameLst>
                                          <p:attrName>ppt_w</p:attrName>
                                        </p:attrNameLst>
                                      </p:cBhvr>
                                      <p:tavLst>
                                        <p:tav tm="0">
                                          <p:val>
                                            <p:strVal val="#ppt_w"/>
                                          </p:val>
                                        </p:tav>
                                        <p:tav tm="100000">
                                          <p:val>
                                            <p:strVal val="#ppt_w"/>
                                          </p:val>
                                        </p:tav>
                                      </p:tavLst>
                                    </p:anim>
                                    <p:anim calcmode="lin" valueType="num">
                                      <p:cBhvr>
                                        <p:cTn id="132" dur="4000" fill="hold"/>
                                        <p:tgtEl>
                                          <p:spTgt spid="16"/>
                                        </p:tgtEl>
                                        <p:attrNameLst>
                                          <p:attrName>ppt_h</p:attrName>
                                        </p:attrNameLst>
                                      </p:cBhvr>
                                      <p:tavLst>
                                        <p:tav tm="0" fmla="#ppt_h*sin(2.5*pi*$)">
                                          <p:val>
                                            <p:fltVal val="0"/>
                                          </p:val>
                                        </p:tav>
                                        <p:tav tm="100000">
                                          <p:val>
                                            <p:fltVal val="1"/>
                                          </p:val>
                                        </p:tav>
                                      </p:tavLst>
                                    </p:anim>
                                  </p:childTnLst>
                                </p:cTn>
                              </p:par>
                              <p:par>
                                <p:cTn id="133" presetID="2" presetClass="exit" presetSubtype="4" fill="hold" grpId="2" nodeType="withEffect">
                                  <p:stCondLst>
                                    <p:cond delay="0"/>
                                  </p:stCondLst>
                                  <p:childTnLst>
                                    <p:anim calcmode="lin" valueType="num">
                                      <p:cBhvr additive="base">
                                        <p:cTn id="134" dur="4500"/>
                                        <p:tgtEl>
                                          <p:spTgt spid="16"/>
                                        </p:tgtEl>
                                        <p:attrNameLst>
                                          <p:attrName>ppt_x</p:attrName>
                                        </p:attrNameLst>
                                      </p:cBhvr>
                                      <p:tavLst>
                                        <p:tav tm="0">
                                          <p:val>
                                            <p:strVal val="ppt_x"/>
                                          </p:val>
                                        </p:tav>
                                        <p:tav tm="100000">
                                          <p:val>
                                            <p:strVal val="ppt_x"/>
                                          </p:val>
                                        </p:tav>
                                      </p:tavLst>
                                    </p:anim>
                                    <p:anim calcmode="lin" valueType="num">
                                      <p:cBhvr additive="base">
                                        <p:cTn id="135" dur="4500"/>
                                        <p:tgtEl>
                                          <p:spTgt spid="16"/>
                                        </p:tgtEl>
                                        <p:attrNameLst>
                                          <p:attrName>ppt_y</p:attrName>
                                        </p:attrNameLst>
                                      </p:cBhvr>
                                      <p:tavLst>
                                        <p:tav tm="0">
                                          <p:val>
                                            <p:strVal val="ppt_y"/>
                                          </p:val>
                                        </p:tav>
                                        <p:tav tm="100000">
                                          <p:val>
                                            <p:strVal val="1+ppt_h/2"/>
                                          </p:val>
                                        </p:tav>
                                      </p:tavLst>
                                    </p:anim>
                                    <p:set>
                                      <p:cBhvr>
                                        <p:cTn id="136" dur="1" fill="hold">
                                          <p:stCondLst>
                                            <p:cond delay="4499"/>
                                          </p:stCondLst>
                                        </p:cTn>
                                        <p:tgtEl>
                                          <p:spTgt spid="16"/>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16"/>
                                        </p:tgtEl>
                                      </p:cBhvr>
                                    </p:animEffect>
                                    <p:set>
                                      <p:cBhvr>
                                        <p:cTn id="139" dur="1" fill="hold">
                                          <p:stCondLst>
                                            <p:cond delay="5999"/>
                                          </p:stCondLst>
                                        </p:cTn>
                                        <p:tgtEl>
                                          <p:spTgt spid="16"/>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19"/>
                                        </p:tgtEl>
                                        <p:attrNameLst>
                                          <p:attrName>style.visibility</p:attrName>
                                        </p:attrNameLst>
                                      </p:cBhvr>
                                      <p:to>
                                        <p:strVal val="visible"/>
                                      </p:to>
                                    </p:set>
                                    <p:anim calcmode="lin" valueType="num">
                                      <p:cBhvr additive="base">
                                        <p:cTn id="142" dur="4000" fill="hold"/>
                                        <p:tgtEl>
                                          <p:spTgt spid="19"/>
                                        </p:tgtEl>
                                        <p:attrNameLst>
                                          <p:attrName>ppt_x</p:attrName>
                                        </p:attrNameLst>
                                      </p:cBhvr>
                                      <p:tavLst>
                                        <p:tav tm="0">
                                          <p:val>
                                            <p:strVal val="#ppt_x"/>
                                          </p:val>
                                        </p:tav>
                                        <p:tav tm="100000">
                                          <p:val>
                                            <p:strVal val="#ppt_x"/>
                                          </p:val>
                                        </p:tav>
                                      </p:tavLst>
                                    </p:anim>
                                    <p:anim calcmode="lin" valueType="num">
                                      <p:cBhvr additive="base">
                                        <p:cTn id="143" dur="4000" fill="hold"/>
                                        <p:tgtEl>
                                          <p:spTgt spid="19"/>
                                        </p:tgtEl>
                                        <p:attrNameLst>
                                          <p:attrName>ppt_y</p:attrName>
                                        </p:attrNameLst>
                                      </p:cBhvr>
                                      <p:tavLst>
                                        <p:tav tm="0">
                                          <p:val>
                                            <p:strVal val="0-#ppt_h/2"/>
                                          </p:val>
                                        </p:tav>
                                        <p:tav tm="100000">
                                          <p:val>
                                            <p:strVal val="#ppt_y"/>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p:cTn id="146" dur="4000" fill="hold"/>
                                        <p:tgtEl>
                                          <p:spTgt spid="19"/>
                                        </p:tgtEl>
                                        <p:attrNameLst>
                                          <p:attrName>ppt_w</p:attrName>
                                        </p:attrNameLst>
                                      </p:cBhvr>
                                      <p:tavLst>
                                        <p:tav tm="0">
                                          <p:val>
                                            <p:strVal val="#ppt_w"/>
                                          </p:val>
                                        </p:tav>
                                        <p:tav tm="100000">
                                          <p:val>
                                            <p:strVal val="#ppt_w"/>
                                          </p:val>
                                        </p:tav>
                                      </p:tavLst>
                                    </p:anim>
                                    <p:anim calcmode="lin" valueType="num">
                                      <p:cBhvr>
                                        <p:cTn id="147" dur="4000" fill="hold"/>
                                        <p:tgtEl>
                                          <p:spTgt spid="19"/>
                                        </p:tgtEl>
                                        <p:attrNameLst>
                                          <p:attrName>ppt_h</p:attrName>
                                        </p:attrNameLst>
                                      </p:cBhvr>
                                      <p:tavLst>
                                        <p:tav tm="0" fmla="#ppt_h*sin(2.5*pi*$)">
                                          <p:val>
                                            <p:fltVal val="0"/>
                                          </p:val>
                                        </p:tav>
                                        <p:tav tm="100000">
                                          <p:val>
                                            <p:fltVal val="1"/>
                                          </p:val>
                                        </p:tav>
                                      </p:tavLst>
                                    </p:anim>
                                  </p:childTnLst>
                                </p:cTn>
                              </p:par>
                              <p:par>
                                <p:cTn id="148" presetID="2" presetClass="exit" presetSubtype="4" fill="hold" grpId="2" nodeType="withEffect">
                                  <p:stCondLst>
                                    <p:cond delay="0"/>
                                  </p:stCondLst>
                                  <p:childTnLst>
                                    <p:anim calcmode="lin" valueType="num">
                                      <p:cBhvr additive="base">
                                        <p:cTn id="149" dur="4500"/>
                                        <p:tgtEl>
                                          <p:spTgt spid="19"/>
                                        </p:tgtEl>
                                        <p:attrNameLst>
                                          <p:attrName>ppt_x</p:attrName>
                                        </p:attrNameLst>
                                      </p:cBhvr>
                                      <p:tavLst>
                                        <p:tav tm="0">
                                          <p:val>
                                            <p:strVal val="ppt_x"/>
                                          </p:val>
                                        </p:tav>
                                        <p:tav tm="100000">
                                          <p:val>
                                            <p:strVal val="ppt_x"/>
                                          </p:val>
                                        </p:tav>
                                      </p:tavLst>
                                    </p:anim>
                                    <p:anim calcmode="lin" valueType="num">
                                      <p:cBhvr additive="base">
                                        <p:cTn id="150" dur="4500"/>
                                        <p:tgtEl>
                                          <p:spTgt spid="19"/>
                                        </p:tgtEl>
                                        <p:attrNameLst>
                                          <p:attrName>ppt_y</p:attrName>
                                        </p:attrNameLst>
                                      </p:cBhvr>
                                      <p:tavLst>
                                        <p:tav tm="0">
                                          <p:val>
                                            <p:strVal val="ppt_y"/>
                                          </p:val>
                                        </p:tav>
                                        <p:tav tm="100000">
                                          <p:val>
                                            <p:strVal val="1+ppt_h/2"/>
                                          </p:val>
                                        </p:tav>
                                      </p:tavLst>
                                    </p:anim>
                                    <p:set>
                                      <p:cBhvr>
                                        <p:cTn id="151" dur="1" fill="hold">
                                          <p:stCondLst>
                                            <p:cond delay="4499"/>
                                          </p:stCondLst>
                                        </p:cTn>
                                        <p:tgtEl>
                                          <p:spTgt spid="19"/>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19"/>
                                        </p:tgtEl>
                                      </p:cBhvr>
                                    </p:animEffect>
                                    <p:set>
                                      <p:cBhvr>
                                        <p:cTn id="154" dur="1" fill="hold">
                                          <p:stCondLst>
                                            <p:cond delay="5999"/>
                                          </p:stCondLst>
                                        </p:cTn>
                                        <p:tgtEl>
                                          <p:spTgt spid="19"/>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additive="base">
                                        <p:cTn id="157" dur="4000" fill="hold"/>
                                        <p:tgtEl>
                                          <p:spTgt spid="17"/>
                                        </p:tgtEl>
                                        <p:attrNameLst>
                                          <p:attrName>ppt_x</p:attrName>
                                        </p:attrNameLst>
                                      </p:cBhvr>
                                      <p:tavLst>
                                        <p:tav tm="0">
                                          <p:val>
                                            <p:strVal val="#ppt_x"/>
                                          </p:val>
                                        </p:tav>
                                        <p:tav tm="100000">
                                          <p:val>
                                            <p:strVal val="#ppt_x"/>
                                          </p:val>
                                        </p:tav>
                                      </p:tavLst>
                                    </p:anim>
                                    <p:anim calcmode="lin" valueType="num">
                                      <p:cBhvr additive="base">
                                        <p:cTn id="158" dur="4000" fill="hold"/>
                                        <p:tgtEl>
                                          <p:spTgt spid="17"/>
                                        </p:tgtEl>
                                        <p:attrNameLst>
                                          <p:attrName>ppt_y</p:attrName>
                                        </p:attrNameLst>
                                      </p:cBhvr>
                                      <p:tavLst>
                                        <p:tav tm="0">
                                          <p:val>
                                            <p:strVal val="0-#ppt_h/2"/>
                                          </p:val>
                                        </p:tav>
                                        <p:tav tm="100000">
                                          <p:val>
                                            <p:strVal val="#ppt_y"/>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17"/>
                                        </p:tgtEl>
                                        <p:attrNameLst>
                                          <p:attrName>style.visibility</p:attrName>
                                        </p:attrNameLst>
                                      </p:cBhvr>
                                      <p:to>
                                        <p:strVal val="visible"/>
                                      </p:to>
                                    </p:set>
                                    <p:anim calcmode="lin" valueType="num">
                                      <p:cBhvr>
                                        <p:cTn id="161" dur="4000" fill="hold"/>
                                        <p:tgtEl>
                                          <p:spTgt spid="17"/>
                                        </p:tgtEl>
                                        <p:attrNameLst>
                                          <p:attrName>ppt_w</p:attrName>
                                        </p:attrNameLst>
                                      </p:cBhvr>
                                      <p:tavLst>
                                        <p:tav tm="0">
                                          <p:val>
                                            <p:strVal val="#ppt_w"/>
                                          </p:val>
                                        </p:tav>
                                        <p:tav tm="100000">
                                          <p:val>
                                            <p:strVal val="#ppt_w"/>
                                          </p:val>
                                        </p:tav>
                                      </p:tavLst>
                                    </p:anim>
                                    <p:anim calcmode="lin" valueType="num">
                                      <p:cBhvr>
                                        <p:cTn id="162" dur="4000" fill="hold"/>
                                        <p:tgtEl>
                                          <p:spTgt spid="17"/>
                                        </p:tgtEl>
                                        <p:attrNameLst>
                                          <p:attrName>ppt_h</p:attrName>
                                        </p:attrNameLst>
                                      </p:cBhvr>
                                      <p:tavLst>
                                        <p:tav tm="0" fmla="#ppt_h*sin(2.5*pi*$)">
                                          <p:val>
                                            <p:fltVal val="0"/>
                                          </p:val>
                                        </p:tav>
                                        <p:tav tm="100000">
                                          <p:val>
                                            <p:fltVal val="1"/>
                                          </p:val>
                                        </p:tav>
                                      </p:tavLst>
                                    </p:anim>
                                  </p:childTnLst>
                                </p:cTn>
                              </p:par>
                              <p:par>
                                <p:cTn id="163" presetID="2" presetClass="exit" presetSubtype="4" fill="hold" grpId="2" nodeType="withEffect">
                                  <p:stCondLst>
                                    <p:cond delay="0"/>
                                  </p:stCondLst>
                                  <p:childTnLst>
                                    <p:anim calcmode="lin" valueType="num">
                                      <p:cBhvr additive="base">
                                        <p:cTn id="164" dur="4500"/>
                                        <p:tgtEl>
                                          <p:spTgt spid="17"/>
                                        </p:tgtEl>
                                        <p:attrNameLst>
                                          <p:attrName>ppt_x</p:attrName>
                                        </p:attrNameLst>
                                      </p:cBhvr>
                                      <p:tavLst>
                                        <p:tav tm="0">
                                          <p:val>
                                            <p:strVal val="ppt_x"/>
                                          </p:val>
                                        </p:tav>
                                        <p:tav tm="100000">
                                          <p:val>
                                            <p:strVal val="ppt_x"/>
                                          </p:val>
                                        </p:tav>
                                      </p:tavLst>
                                    </p:anim>
                                    <p:anim calcmode="lin" valueType="num">
                                      <p:cBhvr additive="base">
                                        <p:cTn id="165" dur="4500"/>
                                        <p:tgtEl>
                                          <p:spTgt spid="17"/>
                                        </p:tgtEl>
                                        <p:attrNameLst>
                                          <p:attrName>ppt_y</p:attrName>
                                        </p:attrNameLst>
                                      </p:cBhvr>
                                      <p:tavLst>
                                        <p:tav tm="0">
                                          <p:val>
                                            <p:strVal val="ppt_y"/>
                                          </p:val>
                                        </p:tav>
                                        <p:tav tm="100000">
                                          <p:val>
                                            <p:strVal val="1+ppt_h/2"/>
                                          </p:val>
                                        </p:tav>
                                      </p:tavLst>
                                    </p:anim>
                                    <p:set>
                                      <p:cBhvr>
                                        <p:cTn id="166" dur="1" fill="hold">
                                          <p:stCondLst>
                                            <p:cond delay="4499"/>
                                          </p:stCondLst>
                                        </p:cTn>
                                        <p:tgtEl>
                                          <p:spTgt spid="17"/>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17"/>
                                        </p:tgtEl>
                                      </p:cBhvr>
                                    </p:animEffect>
                                    <p:set>
                                      <p:cBhvr>
                                        <p:cTn id="169" dur="1" fill="hold">
                                          <p:stCondLst>
                                            <p:cond delay="5999"/>
                                          </p:stCondLst>
                                        </p:cTn>
                                        <p:tgtEl>
                                          <p:spTgt spid="17"/>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20"/>
                                        </p:tgtEl>
                                        <p:attrNameLst>
                                          <p:attrName>style.visibility</p:attrName>
                                        </p:attrNameLst>
                                      </p:cBhvr>
                                      <p:to>
                                        <p:strVal val="visible"/>
                                      </p:to>
                                    </p:set>
                                    <p:anim calcmode="lin" valueType="num">
                                      <p:cBhvr additive="base">
                                        <p:cTn id="172" dur="4000" fill="hold"/>
                                        <p:tgtEl>
                                          <p:spTgt spid="20"/>
                                        </p:tgtEl>
                                        <p:attrNameLst>
                                          <p:attrName>ppt_x</p:attrName>
                                        </p:attrNameLst>
                                      </p:cBhvr>
                                      <p:tavLst>
                                        <p:tav tm="0">
                                          <p:val>
                                            <p:strVal val="#ppt_x"/>
                                          </p:val>
                                        </p:tav>
                                        <p:tav tm="100000">
                                          <p:val>
                                            <p:strVal val="#ppt_x"/>
                                          </p:val>
                                        </p:tav>
                                      </p:tavLst>
                                    </p:anim>
                                    <p:anim calcmode="lin" valueType="num">
                                      <p:cBhvr additive="base">
                                        <p:cTn id="173" dur="4000" fill="hold"/>
                                        <p:tgtEl>
                                          <p:spTgt spid="20"/>
                                        </p:tgtEl>
                                        <p:attrNameLst>
                                          <p:attrName>ppt_y</p:attrName>
                                        </p:attrNameLst>
                                      </p:cBhvr>
                                      <p:tavLst>
                                        <p:tav tm="0">
                                          <p:val>
                                            <p:strVal val="0-#ppt_h/2"/>
                                          </p:val>
                                        </p:tav>
                                        <p:tav tm="100000">
                                          <p:val>
                                            <p:strVal val="#ppt_y"/>
                                          </p:val>
                                        </p:tav>
                                      </p:tavLst>
                                    </p:anim>
                                  </p:childTnLst>
                                </p:cTn>
                              </p:par>
                              <p:par>
                                <p:cTn id="174" presetID="19" presetClass="entr" presetSubtype="5" fill="hold" grpId="1" nodeType="withEffect">
                                  <p:stCondLst>
                                    <p:cond delay="0"/>
                                  </p:stCondLst>
                                  <p:childTnLst>
                                    <p:set>
                                      <p:cBhvr>
                                        <p:cTn id="175" dur="1" fill="hold">
                                          <p:stCondLst>
                                            <p:cond delay="0"/>
                                          </p:stCondLst>
                                        </p:cTn>
                                        <p:tgtEl>
                                          <p:spTgt spid="20"/>
                                        </p:tgtEl>
                                        <p:attrNameLst>
                                          <p:attrName>style.visibility</p:attrName>
                                        </p:attrNameLst>
                                      </p:cBhvr>
                                      <p:to>
                                        <p:strVal val="visible"/>
                                      </p:to>
                                    </p:set>
                                    <p:anim calcmode="lin" valueType="num">
                                      <p:cBhvr>
                                        <p:cTn id="176" dur="4000" fill="hold"/>
                                        <p:tgtEl>
                                          <p:spTgt spid="20"/>
                                        </p:tgtEl>
                                        <p:attrNameLst>
                                          <p:attrName>ppt_w</p:attrName>
                                        </p:attrNameLst>
                                      </p:cBhvr>
                                      <p:tavLst>
                                        <p:tav tm="0">
                                          <p:val>
                                            <p:strVal val="#ppt_w"/>
                                          </p:val>
                                        </p:tav>
                                        <p:tav tm="100000">
                                          <p:val>
                                            <p:strVal val="#ppt_w"/>
                                          </p:val>
                                        </p:tav>
                                      </p:tavLst>
                                    </p:anim>
                                    <p:anim calcmode="lin" valueType="num">
                                      <p:cBhvr>
                                        <p:cTn id="177" dur="4000" fill="hold"/>
                                        <p:tgtEl>
                                          <p:spTgt spid="20"/>
                                        </p:tgtEl>
                                        <p:attrNameLst>
                                          <p:attrName>ppt_h</p:attrName>
                                        </p:attrNameLst>
                                      </p:cBhvr>
                                      <p:tavLst>
                                        <p:tav tm="0" fmla="#ppt_h*sin(2.5*pi*$)">
                                          <p:val>
                                            <p:fltVal val="0"/>
                                          </p:val>
                                        </p:tav>
                                        <p:tav tm="100000">
                                          <p:val>
                                            <p:fltVal val="1"/>
                                          </p:val>
                                        </p:tav>
                                      </p:tavLst>
                                    </p:anim>
                                  </p:childTnLst>
                                </p:cTn>
                              </p:par>
                              <p:par>
                                <p:cTn id="178" presetID="2" presetClass="exit" presetSubtype="4" fill="hold" grpId="2" nodeType="withEffect">
                                  <p:stCondLst>
                                    <p:cond delay="0"/>
                                  </p:stCondLst>
                                  <p:childTnLst>
                                    <p:anim calcmode="lin" valueType="num">
                                      <p:cBhvr additive="base">
                                        <p:cTn id="179" dur="4500"/>
                                        <p:tgtEl>
                                          <p:spTgt spid="20"/>
                                        </p:tgtEl>
                                        <p:attrNameLst>
                                          <p:attrName>ppt_x</p:attrName>
                                        </p:attrNameLst>
                                      </p:cBhvr>
                                      <p:tavLst>
                                        <p:tav tm="0">
                                          <p:val>
                                            <p:strVal val="ppt_x"/>
                                          </p:val>
                                        </p:tav>
                                        <p:tav tm="100000">
                                          <p:val>
                                            <p:strVal val="ppt_x"/>
                                          </p:val>
                                        </p:tav>
                                      </p:tavLst>
                                    </p:anim>
                                    <p:anim calcmode="lin" valueType="num">
                                      <p:cBhvr additive="base">
                                        <p:cTn id="180" dur="4500"/>
                                        <p:tgtEl>
                                          <p:spTgt spid="20"/>
                                        </p:tgtEl>
                                        <p:attrNameLst>
                                          <p:attrName>ppt_y</p:attrName>
                                        </p:attrNameLst>
                                      </p:cBhvr>
                                      <p:tavLst>
                                        <p:tav tm="0">
                                          <p:val>
                                            <p:strVal val="ppt_y"/>
                                          </p:val>
                                        </p:tav>
                                        <p:tav tm="100000">
                                          <p:val>
                                            <p:strVal val="1+ppt_h/2"/>
                                          </p:val>
                                        </p:tav>
                                      </p:tavLst>
                                    </p:anim>
                                    <p:set>
                                      <p:cBhvr>
                                        <p:cTn id="181" dur="1" fill="hold">
                                          <p:stCondLst>
                                            <p:cond delay="4499"/>
                                          </p:stCondLst>
                                        </p:cTn>
                                        <p:tgtEl>
                                          <p:spTgt spid="20"/>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20"/>
                                        </p:tgtEl>
                                      </p:cBhvr>
                                    </p:animEffect>
                                    <p:set>
                                      <p:cBhvr>
                                        <p:cTn id="184" dur="1" fill="hold">
                                          <p:stCondLst>
                                            <p:cond delay="5999"/>
                                          </p:stCondLst>
                                        </p:cTn>
                                        <p:tgtEl>
                                          <p:spTgt spid="20"/>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23"/>
                                        </p:tgtEl>
                                        <p:attrNameLst>
                                          <p:attrName>style.visibility</p:attrName>
                                        </p:attrNameLst>
                                      </p:cBhvr>
                                      <p:to>
                                        <p:strVal val="visible"/>
                                      </p:to>
                                    </p:set>
                                    <p:anim calcmode="lin" valueType="num">
                                      <p:cBhvr additive="base">
                                        <p:cTn id="187" dur="4000" fill="hold"/>
                                        <p:tgtEl>
                                          <p:spTgt spid="23"/>
                                        </p:tgtEl>
                                        <p:attrNameLst>
                                          <p:attrName>ppt_x</p:attrName>
                                        </p:attrNameLst>
                                      </p:cBhvr>
                                      <p:tavLst>
                                        <p:tav tm="0">
                                          <p:val>
                                            <p:strVal val="#ppt_x"/>
                                          </p:val>
                                        </p:tav>
                                        <p:tav tm="100000">
                                          <p:val>
                                            <p:strVal val="#ppt_x"/>
                                          </p:val>
                                        </p:tav>
                                      </p:tavLst>
                                    </p:anim>
                                    <p:anim calcmode="lin" valueType="num">
                                      <p:cBhvr additive="base">
                                        <p:cTn id="188" dur="4000" fill="hold"/>
                                        <p:tgtEl>
                                          <p:spTgt spid="23"/>
                                        </p:tgtEl>
                                        <p:attrNameLst>
                                          <p:attrName>ppt_y</p:attrName>
                                        </p:attrNameLst>
                                      </p:cBhvr>
                                      <p:tavLst>
                                        <p:tav tm="0">
                                          <p:val>
                                            <p:strVal val="0-#ppt_h/2"/>
                                          </p:val>
                                        </p:tav>
                                        <p:tav tm="100000">
                                          <p:val>
                                            <p:strVal val="#ppt_y"/>
                                          </p:val>
                                        </p:tav>
                                      </p:tavLst>
                                    </p:anim>
                                  </p:childTnLst>
                                </p:cTn>
                              </p:par>
                              <p:par>
                                <p:cTn id="189" presetID="19" presetClass="entr" presetSubtype="5" fill="hold" grpId="1" nodeType="withEffect">
                                  <p:stCondLst>
                                    <p:cond delay="0"/>
                                  </p:stCondLst>
                                  <p:childTnLst>
                                    <p:set>
                                      <p:cBhvr>
                                        <p:cTn id="190" dur="1" fill="hold">
                                          <p:stCondLst>
                                            <p:cond delay="0"/>
                                          </p:stCondLst>
                                        </p:cTn>
                                        <p:tgtEl>
                                          <p:spTgt spid="23"/>
                                        </p:tgtEl>
                                        <p:attrNameLst>
                                          <p:attrName>style.visibility</p:attrName>
                                        </p:attrNameLst>
                                      </p:cBhvr>
                                      <p:to>
                                        <p:strVal val="visible"/>
                                      </p:to>
                                    </p:set>
                                    <p:anim calcmode="lin" valueType="num">
                                      <p:cBhvr>
                                        <p:cTn id="191" dur="4000" fill="hold"/>
                                        <p:tgtEl>
                                          <p:spTgt spid="23"/>
                                        </p:tgtEl>
                                        <p:attrNameLst>
                                          <p:attrName>ppt_w</p:attrName>
                                        </p:attrNameLst>
                                      </p:cBhvr>
                                      <p:tavLst>
                                        <p:tav tm="0">
                                          <p:val>
                                            <p:strVal val="#ppt_w"/>
                                          </p:val>
                                        </p:tav>
                                        <p:tav tm="100000">
                                          <p:val>
                                            <p:strVal val="#ppt_w"/>
                                          </p:val>
                                        </p:tav>
                                      </p:tavLst>
                                    </p:anim>
                                    <p:anim calcmode="lin" valueType="num">
                                      <p:cBhvr>
                                        <p:cTn id="192" dur="4000" fill="hold"/>
                                        <p:tgtEl>
                                          <p:spTgt spid="23"/>
                                        </p:tgtEl>
                                        <p:attrNameLst>
                                          <p:attrName>ppt_h</p:attrName>
                                        </p:attrNameLst>
                                      </p:cBhvr>
                                      <p:tavLst>
                                        <p:tav tm="0" fmla="#ppt_h*sin(2.5*pi*$)">
                                          <p:val>
                                            <p:fltVal val="0"/>
                                          </p:val>
                                        </p:tav>
                                        <p:tav tm="100000">
                                          <p:val>
                                            <p:fltVal val="1"/>
                                          </p:val>
                                        </p:tav>
                                      </p:tavLst>
                                    </p:anim>
                                  </p:childTnLst>
                                </p:cTn>
                              </p:par>
                              <p:par>
                                <p:cTn id="193" presetID="2" presetClass="exit" presetSubtype="4" fill="hold" grpId="2" nodeType="withEffect">
                                  <p:stCondLst>
                                    <p:cond delay="0"/>
                                  </p:stCondLst>
                                  <p:childTnLst>
                                    <p:anim calcmode="lin" valueType="num">
                                      <p:cBhvr additive="base">
                                        <p:cTn id="194" dur="4500"/>
                                        <p:tgtEl>
                                          <p:spTgt spid="23"/>
                                        </p:tgtEl>
                                        <p:attrNameLst>
                                          <p:attrName>ppt_x</p:attrName>
                                        </p:attrNameLst>
                                      </p:cBhvr>
                                      <p:tavLst>
                                        <p:tav tm="0">
                                          <p:val>
                                            <p:strVal val="ppt_x"/>
                                          </p:val>
                                        </p:tav>
                                        <p:tav tm="100000">
                                          <p:val>
                                            <p:strVal val="ppt_x"/>
                                          </p:val>
                                        </p:tav>
                                      </p:tavLst>
                                    </p:anim>
                                    <p:anim calcmode="lin" valueType="num">
                                      <p:cBhvr additive="base">
                                        <p:cTn id="195" dur="4500"/>
                                        <p:tgtEl>
                                          <p:spTgt spid="23"/>
                                        </p:tgtEl>
                                        <p:attrNameLst>
                                          <p:attrName>ppt_y</p:attrName>
                                        </p:attrNameLst>
                                      </p:cBhvr>
                                      <p:tavLst>
                                        <p:tav tm="0">
                                          <p:val>
                                            <p:strVal val="ppt_y"/>
                                          </p:val>
                                        </p:tav>
                                        <p:tav tm="100000">
                                          <p:val>
                                            <p:strVal val="1+ppt_h/2"/>
                                          </p:val>
                                        </p:tav>
                                      </p:tavLst>
                                    </p:anim>
                                    <p:set>
                                      <p:cBhvr>
                                        <p:cTn id="196" dur="1" fill="hold">
                                          <p:stCondLst>
                                            <p:cond delay="4499"/>
                                          </p:stCondLst>
                                        </p:cTn>
                                        <p:tgtEl>
                                          <p:spTgt spid="23"/>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23"/>
                                        </p:tgtEl>
                                      </p:cBhvr>
                                    </p:animEffect>
                                    <p:set>
                                      <p:cBhvr>
                                        <p:cTn id="199" dur="1" fill="hold">
                                          <p:stCondLst>
                                            <p:cond delay="5999"/>
                                          </p:stCondLst>
                                        </p:cTn>
                                        <p:tgtEl>
                                          <p:spTgt spid="23"/>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21"/>
                                        </p:tgtEl>
                                        <p:attrNameLst>
                                          <p:attrName>style.visibility</p:attrName>
                                        </p:attrNameLst>
                                      </p:cBhvr>
                                      <p:to>
                                        <p:strVal val="visible"/>
                                      </p:to>
                                    </p:set>
                                    <p:anim calcmode="lin" valueType="num">
                                      <p:cBhvr additive="base">
                                        <p:cTn id="202" dur="4000" fill="hold"/>
                                        <p:tgtEl>
                                          <p:spTgt spid="21"/>
                                        </p:tgtEl>
                                        <p:attrNameLst>
                                          <p:attrName>ppt_x</p:attrName>
                                        </p:attrNameLst>
                                      </p:cBhvr>
                                      <p:tavLst>
                                        <p:tav tm="0">
                                          <p:val>
                                            <p:strVal val="#ppt_x"/>
                                          </p:val>
                                        </p:tav>
                                        <p:tav tm="100000">
                                          <p:val>
                                            <p:strVal val="#ppt_x"/>
                                          </p:val>
                                        </p:tav>
                                      </p:tavLst>
                                    </p:anim>
                                    <p:anim calcmode="lin" valueType="num">
                                      <p:cBhvr additive="base">
                                        <p:cTn id="203" dur="4000" fill="hold"/>
                                        <p:tgtEl>
                                          <p:spTgt spid="21"/>
                                        </p:tgtEl>
                                        <p:attrNameLst>
                                          <p:attrName>ppt_y</p:attrName>
                                        </p:attrNameLst>
                                      </p:cBhvr>
                                      <p:tavLst>
                                        <p:tav tm="0">
                                          <p:val>
                                            <p:strVal val="0-#ppt_h/2"/>
                                          </p:val>
                                        </p:tav>
                                        <p:tav tm="100000">
                                          <p:val>
                                            <p:strVal val="#ppt_y"/>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1"/>
                                        </p:tgtEl>
                                        <p:attrNameLst>
                                          <p:attrName>style.visibility</p:attrName>
                                        </p:attrNameLst>
                                      </p:cBhvr>
                                      <p:to>
                                        <p:strVal val="visible"/>
                                      </p:to>
                                    </p:set>
                                    <p:anim calcmode="lin" valueType="num">
                                      <p:cBhvr>
                                        <p:cTn id="206" dur="4000" fill="hold"/>
                                        <p:tgtEl>
                                          <p:spTgt spid="21"/>
                                        </p:tgtEl>
                                        <p:attrNameLst>
                                          <p:attrName>ppt_w</p:attrName>
                                        </p:attrNameLst>
                                      </p:cBhvr>
                                      <p:tavLst>
                                        <p:tav tm="0">
                                          <p:val>
                                            <p:strVal val="#ppt_w"/>
                                          </p:val>
                                        </p:tav>
                                        <p:tav tm="100000">
                                          <p:val>
                                            <p:strVal val="#ppt_w"/>
                                          </p:val>
                                        </p:tav>
                                      </p:tavLst>
                                    </p:anim>
                                    <p:anim calcmode="lin" valueType="num">
                                      <p:cBhvr>
                                        <p:cTn id="207" dur="4000" fill="hold"/>
                                        <p:tgtEl>
                                          <p:spTgt spid="21"/>
                                        </p:tgtEl>
                                        <p:attrNameLst>
                                          <p:attrName>ppt_h</p:attrName>
                                        </p:attrNameLst>
                                      </p:cBhvr>
                                      <p:tavLst>
                                        <p:tav tm="0" fmla="#ppt_h*sin(2.5*pi*$)">
                                          <p:val>
                                            <p:fltVal val="0"/>
                                          </p:val>
                                        </p:tav>
                                        <p:tav tm="100000">
                                          <p:val>
                                            <p:fltVal val="1"/>
                                          </p:val>
                                        </p:tav>
                                      </p:tavLst>
                                    </p:anim>
                                  </p:childTnLst>
                                </p:cTn>
                              </p:par>
                              <p:par>
                                <p:cTn id="208" presetID="2" presetClass="exit" presetSubtype="4" fill="hold" grpId="2" nodeType="withEffect">
                                  <p:stCondLst>
                                    <p:cond delay="0"/>
                                  </p:stCondLst>
                                  <p:childTnLst>
                                    <p:anim calcmode="lin" valueType="num">
                                      <p:cBhvr additive="base">
                                        <p:cTn id="209" dur="4500"/>
                                        <p:tgtEl>
                                          <p:spTgt spid="21"/>
                                        </p:tgtEl>
                                        <p:attrNameLst>
                                          <p:attrName>ppt_x</p:attrName>
                                        </p:attrNameLst>
                                      </p:cBhvr>
                                      <p:tavLst>
                                        <p:tav tm="0">
                                          <p:val>
                                            <p:strVal val="ppt_x"/>
                                          </p:val>
                                        </p:tav>
                                        <p:tav tm="100000">
                                          <p:val>
                                            <p:strVal val="ppt_x"/>
                                          </p:val>
                                        </p:tav>
                                      </p:tavLst>
                                    </p:anim>
                                    <p:anim calcmode="lin" valueType="num">
                                      <p:cBhvr additive="base">
                                        <p:cTn id="210" dur="4500"/>
                                        <p:tgtEl>
                                          <p:spTgt spid="21"/>
                                        </p:tgtEl>
                                        <p:attrNameLst>
                                          <p:attrName>ppt_y</p:attrName>
                                        </p:attrNameLst>
                                      </p:cBhvr>
                                      <p:tavLst>
                                        <p:tav tm="0">
                                          <p:val>
                                            <p:strVal val="ppt_y"/>
                                          </p:val>
                                        </p:tav>
                                        <p:tav tm="100000">
                                          <p:val>
                                            <p:strVal val="1+ppt_h/2"/>
                                          </p:val>
                                        </p:tav>
                                      </p:tavLst>
                                    </p:anim>
                                    <p:set>
                                      <p:cBhvr>
                                        <p:cTn id="211" dur="1" fill="hold">
                                          <p:stCondLst>
                                            <p:cond delay="4499"/>
                                          </p:stCondLst>
                                        </p:cTn>
                                        <p:tgtEl>
                                          <p:spTgt spid="21"/>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21"/>
                                        </p:tgtEl>
                                      </p:cBhvr>
                                    </p:animEffect>
                                    <p:set>
                                      <p:cBhvr>
                                        <p:cTn id="214" dur="1" fill="hold">
                                          <p:stCondLst>
                                            <p:cond delay="5999"/>
                                          </p:stCondLst>
                                        </p:cTn>
                                        <p:tgtEl>
                                          <p:spTgt spid="21"/>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24"/>
                                        </p:tgtEl>
                                        <p:attrNameLst>
                                          <p:attrName>style.visibility</p:attrName>
                                        </p:attrNameLst>
                                      </p:cBhvr>
                                      <p:to>
                                        <p:strVal val="visible"/>
                                      </p:to>
                                    </p:set>
                                    <p:anim calcmode="lin" valueType="num">
                                      <p:cBhvr additive="base">
                                        <p:cTn id="217" dur="4000" fill="hold"/>
                                        <p:tgtEl>
                                          <p:spTgt spid="24"/>
                                        </p:tgtEl>
                                        <p:attrNameLst>
                                          <p:attrName>ppt_x</p:attrName>
                                        </p:attrNameLst>
                                      </p:cBhvr>
                                      <p:tavLst>
                                        <p:tav tm="0">
                                          <p:val>
                                            <p:strVal val="#ppt_x"/>
                                          </p:val>
                                        </p:tav>
                                        <p:tav tm="100000">
                                          <p:val>
                                            <p:strVal val="#ppt_x"/>
                                          </p:val>
                                        </p:tav>
                                      </p:tavLst>
                                    </p:anim>
                                    <p:anim calcmode="lin" valueType="num">
                                      <p:cBhvr additive="base">
                                        <p:cTn id="218" dur="4000" fill="hold"/>
                                        <p:tgtEl>
                                          <p:spTgt spid="24"/>
                                        </p:tgtEl>
                                        <p:attrNameLst>
                                          <p:attrName>ppt_y</p:attrName>
                                        </p:attrNameLst>
                                      </p:cBhvr>
                                      <p:tavLst>
                                        <p:tav tm="0">
                                          <p:val>
                                            <p:strVal val="0-#ppt_h/2"/>
                                          </p:val>
                                        </p:tav>
                                        <p:tav tm="100000">
                                          <p:val>
                                            <p:strVal val="#ppt_y"/>
                                          </p:val>
                                        </p:tav>
                                      </p:tavLst>
                                    </p:anim>
                                  </p:childTnLst>
                                </p:cTn>
                              </p:par>
                              <p:par>
                                <p:cTn id="219" presetID="19" presetClass="entr" presetSubtype="5" fill="hold" grpId="1" nodeType="withEffect">
                                  <p:stCondLst>
                                    <p:cond delay="0"/>
                                  </p:stCondLst>
                                  <p:childTnLst>
                                    <p:set>
                                      <p:cBhvr>
                                        <p:cTn id="220" dur="1" fill="hold">
                                          <p:stCondLst>
                                            <p:cond delay="0"/>
                                          </p:stCondLst>
                                        </p:cTn>
                                        <p:tgtEl>
                                          <p:spTgt spid="24"/>
                                        </p:tgtEl>
                                        <p:attrNameLst>
                                          <p:attrName>style.visibility</p:attrName>
                                        </p:attrNameLst>
                                      </p:cBhvr>
                                      <p:to>
                                        <p:strVal val="visible"/>
                                      </p:to>
                                    </p:set>
                                    <p:anim calcmode="lin" valueType="num">
                                      <p:cBhvr>
                                        <p:cTn id="221" dur="4000" fill="hold"/>
                                        <p:tgtEl>
                                          <p:spTgt spid="24"/>
                                        </p:tgtEl>
                                        <p:attrNameLst>
                                          <p:attrName>ppt_w</p:attrName>
                                        </p:attrNameLst>
                                      </p:cBhvr>
                                      <p:tavLst>
                                        <p:tav tm="0">
                                          <p:val>
                                            <p:strVal val="#ppt_w"/>
                                          </p:val>
                                        </p:tav>
                                        <p:tav tm="100000">
                                          <p:val>
                                            <p:strVal val="#ppt_w"/>
                                          </p:val>
                                        </p:tav>
                                      </p:tavLst>
                                    </p:anim>
                                    <p:anim calcmode="lin" valueType="num">
                                      <p:cBhvr>
                                        <p:cTn id="222" dur="4000" fill="hold"/>
                                        <p:tgtEl>
                                          <p:spTgt spid="24"/>
                                        </p:tgtEl>
                                        <p:attrNameLst>
                                          <p:attrName>ppt_h</p:attrName>
                                        </p:attrNameLst>
                                      </p:cBhvr>
                                      <p:tavLst>
                                        <p:tav tm="0" fmla="#ppt_h*sin(2.5*pi*$)">
                                          <p:val>
                                            <p:fltVal val="0"/>
                                          </p:val>
                                        </p:tav>
                                        <p:tav tm="100000">
                                          <p:val>
                                            <p:fltVal val="1"/>
                                          </p:val>
                                        </p:tav>
                                      </p:tavLst>
                                    </p:anim>
                                  </p:childTnLst>
                                </p:cTn>
                              </p:par>
                              <p:par>
                                <p:cTn id="223" presetID="2" presetClass="exit" presetSubtype="4" fill="hold" grpId="2" nodeType="withEffect">
                                  <p:stCondLst>
                                    <p:cond delay="0"/>
                                  </p:stCondLst>
                                  <p:childTnLst>
                                    <p:anim calcmode="lin" valueType="num">
                                      <p:cBhvr additive="base">
                                        <p:cTn id="224" dur="4500"/>
                                        <p:tgtEl>
                                          <p:spTgt spid="24"/>
                                        </p:tgtEl>
                                        <p:attrNameLst>
                                          <p:attrName>ppt_x</p:attrName>
                                        </p:attrNameLst>
                                      </p:cBhvr>
                                      <p:tavLst>
                                        <p:tav tm="0">
                                          <p:val>
                                            <p:strVal val="ppt_x"/>
                                          </p:val>
                                        </p:tav>
                                        <p:tav tm="100000">
                                          <p:val>
                                            <p:strVal val="ppt_x"/>
                                          </p:val>
                                        </p:tav>
                                      </p:tavLst>
                                    </p:anim>
                                    <p:anim calcmode="lin" valueType="num">
                                      <p:cBhvr additive="base">
                                        <p:cTn id="225" dur="4500"/>
                                        <p:tgtEl>
                                          <p:spTgt spid="24"/>
                                        </p:tgtEl>
                                        <p:attrNameLst>
                                          <p:attrName>ppt_y</p:attrName>
                                        </p:attrNameLst>
                                      </p:cBhvr>
                                      <p:tavLst>
                                        <p:tav tm="0">
                                          <p:val>
                                            <p:strVal val="ppt_y"/>
                                          </p:val>
                                        </p:tav>
                                        <p:tav tm="100000">
                                          <p:val>
                                            <p:strVal val="1+ppt_h/2"/>
                                          </p:val>
                                        </p:tav>
                                      </p:tavLst>
                                    </p:anim>
                                    <p:set>
                                      <p:cBhvr>
                                        <p:cTn id="226" dur="1" fill="hold">
                                          <p:stCondLst>
                                            <p:cond delay="4499"/>
                                          </p:stCondLst>
                                        </p:cTn>
                                        <p:tgtEl>
                                          <p:spTgt spid="24"/>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24"/>
                                        </p:tgtEl>
                                      </p:cBhvr>
                                    </p:animEffect>
                                    <p:set>
                                      <p:cBhvr>
                                        <p:cTn id="229" dur="1" fill="hold">
                                          <p:stCondLst>
                                            <p:cond delay="5999"/>
                                          </p:stCondLst>
                                        </p:cTn>
                                        <p:tgtEl>
                                          <p:spTgt spid="24"/>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27"/>
                                        </p:tgtEl>
                                        <p:attrNameLst>
                                          <p:attrName>style.visibility</p:attrName>
                                        </p:attrNameLst>
                                      </p:cBhvr>
                                      <p:to>
                                        <p:strVal val="visible"/>
                                      </p:to>
                                    </p:set>
                                    <p:anim calcmode="lin" valueType="num">
                                      <p:cBhvr additive="base">
                                        <p:cTn id="232" dur="4000" fill="hold"/>
                                        <p:tgtEl>
                                          <p:spTgt spid="27"/>
                                        </p:tgtEl>
                                        <p:attrNameLst>
                                          <p:attrName>ppt_x</p:attrName>
                                        </p:attrNameLst>
                                      </p:cBhvr>
                                      <p:tavLst>
                                        <p:tav tm="0">
                                          <p:val>
                                            <p:strVal val="#ppt_x"/>
                                          </p:val>
                                        </p:tav>
                                        <p:tav tm="100000">
                                          <p:val>
                                            <p:strVal val="#ppt_x"/>
                                          </p:val>
                                        </p:tav>
                                      </p:tavLst>
                                    </p:anim>
                                    <p:anim calcmode="lin" valueType="num">
                                      <p:cBhvr additive="base">
                                        <p:cTn id="233" dur="4000" fill="hold"/>
                                        <p:tgtEl>
                                          <p:spTgt spid="27"/>
                                        </p:tgtEl>
                                        <p:attrNameLst>
                                          <p:attrName>ppt_y</p:attrName>
                                        </p:attrNameLst>
                                      </p:cBhvr>
                                      <p:tavLst>
                                        <p:tav tm="0">
                                          <p:val>
                                            <p:strVal val="0-#ppt_h/2"/>
                                          </p:val>
                                        </p:tav>
                                        <p:tav tm="100000">
                                          <p:val>
                                            <p:strVal val="#ppt_y"/>
                                          </p:val>
                                        </p:tav>
                                      </p:tavLst>
                                    </p:anim>
                                  </p:childTnLst>
                                </p:cTn>
                              </p:par>
                              <p:par>
                                <p:cTn id="234" presetID="19" presetClass="entr" presetSubtype="5" fill="hold" grpId="1" nodeType="withEffect">
                                  <p:stCondLst>
                                    <p:cond delay="0"/>
                                  </p:stCondLst>
                                  <p:childTnLst>
                                    <p:set>
                                      <p:cBhvr>
                                        <p:cTn id="235" dur="1" fill="hold">
                                          <p:stCondLst>
                                            <p:cond delay="0"/>
                                          </p:stCondLst>
                                        </p:cTn>
                                        <p:tgtEl>
                                          <p:spTgt spid="27"/>
                                        </p:tgtEl>
                                        <p:attrNameLst>
                                          <p:attrName>style.visibility</p:attrName>
                                        </p:attrNameLst>
                                      </p:cBhvr>
                                      <p:to>
                                        <p:strVal val="visible"/>
                                      </p:to>
                                    </p:set>
                                    <p:anim calcmode="lin" valueType="num">
                                      <p:cBhvr>
                                        <p:cTn id="236" dur="4000" fill="hold"/>
                                        <p:tgtEl>
                                          <p:spTgt spid="27"/>
                                        </p:tgtEl>
                                        <p:attrNameLst>
                                          <p:attrName>ppt_w</p:attrName>
                                        </p:attrNameLst>
                                      </p:cBhvr>
                                      <p:tavLst>
                                        <p:tav tm="0">
                                          <p:val>
                                            <p:strVal val="#ppt_w"/>
                                          </p:val>
                                        </p:tav>
                                        <p:tav tm="100000">
                                          <p:val>
                                            <p:strVal val="#ppt_w"/>
                                          </p:val>
                                        </p:tav>
                                      </p:tavLst>
                                    </p:anim>
                                    <p:anim calcmode="lin" valueType="num">
                                      <p:cBhvr>
                                        <p:cTn id="237" dur="4000" fill="hold"/>
                                        <p:tgtEl>
                                          <p:spTgt spid="27"/>
                                        </p:tgtEl>
                                        <p:attrNameLst>
                                          <p:attrName>ppt_h</p:attrName>
                                        </p:attrNameLst>
                                      </p:cBhvr>
                                      <p:tavLst>
                                        <p:tav tm="0" fmla="#ppt_h*sin(2.5*pi*$)">
                                          <p:val>
                                            <p:fltVal val="0"/>
                                          </p:val>
                                        </p:tav>
                                        <p:tav tm="100000">
                                          <p:val>
                                            <p:fltVal val="1"/>
                                          </p:val>
                                        </p:tav>
                                      </p:tavLst>
                                    </p:anim>
                                  </p:childTnLst>
                                </p:cTn>
                              </p:par>
                              <p:par>
                                <p:cTn id="238" presetID="2" presetClass="exit" presetSubtype="4" fill="hold" grpId="2" nodeType="withEffect">
                                  <p:stCondLst>
                                    <p:cond delay="0"/>
                                  </p:stCondLst>
                                  <p:childTnLst>
                                    <p:anim calcmode="lin" valueType="num">
                                      <p:cBhvr additive="base">
                                        <p:cTn id="239" dur="4500"/>
                                        <p:tgtEl>
                                          <p:spTgt spid="27"/>
                                        </p:tgtEl>
                                        <p:attrNameLst>
                                          <p:attrName>ppt_x</p:attrName>
                                        </p:attrNameLst>
                                      </p:cBhvr>
                                      <p:tavLst>
                                        <p:tav tm="0">
                                          <p:val>
                                            <p:strVal val="ppt_x"/>
                                          </p:val>
                                        </p:tav>
                                        <p:tav tm="100000">
                                          <p:val>
                                            <p:strVal val="ppt_x"/>
                                          </p:val>
                                        </p:tav>
                                      </p:tavLst>
                                    </p:anim>
                                    <p:anim calcmode="lin" valueType="num">
                                      <p:cBhvr additive="base">
                                        <p:cTn id="240" dur="4500"/>
                                        <p:tgtEl>
                                          <p:spTgt spid="27"/>
                                        </p:tgtEl>
                                        <p:attrNameLst>
                                          <p:attrName>ppt_y</p:attrName>
                                        </p:attrNameLst>
                                      </p:cBhvr>
                                      <p:tavLst>
                                        <p:tav tm="0">
                                          <p:val>
                                            <p:strVal val="ppt_y"/>
                                          </p:val>
                                        </p:tav>
                                        <p:tav tm="100000">
                                          <p:val>
                                            <p:strVal val="1+ppt_h/2"/>
                                          </p:val>
                                        </p:tav>
                                      </p:tavLst>
                                    </p:anim>
                                    <p:set>
                                      <p:cBhvr>
                                        <p:cTn id="241" dur="1" fill="hold">
                                          <p:stCondLst>
                                            <p:cond delay="4499"/>
                                          </p:stCondLst>
                                        </p:cTn>
                                        <p:tgtEl>
                                          <p:spTgt spid="27"/>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27"/>
                                        </p:tgtEl>
                                      </p:cBhvr>
                                    </p:animEffect>
                                    <p:set>
                                      <p:cBhvr>
                                        <p:cTn id="244" dur="1" fill="hold">
                                          <p:stCondLst>
                                            <p:cond delay="5999"/>
                                          </p:stCondLst>
                                        </p:cTn>
                                        <p:tgtEl>
                                          <p:spTgt spid="27"/>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25"/>
                                        </p:tgtEl>
                                        <p:attrNameLst>
                                          <p:attrName>style.visibility</p:attrName>
                                        </p:attrNameLst>
                                      </p:cBhvr>
                                      <p:to>
                                        <p:strVal val="visible"/>
                                      </p:to>
                                    </p:set>
                                    <p:anim calcmode="lin" valueType="num">
                                      <p:cBhvr additive="base">
                                        <p:cTn id="247" dur="4000" fill="hold"/>
                                        <p:tgtEl>
                                          <p:spTgt spid="25"/>
                                        </p:tgtEl>
                                        <p:attrNameLst>
                                          <p:attrName>ppt_x</p:attrName>
                                        </p:attrNameLst>
                                      </p:cBhvr>
                                      <p:tavLst>
                                        <p:tav tm="0">
                                          <p:val>
                                            <p:strVal val="#ppt_x"/>
                                          </p:val>
                                        </p:tav>
                                        <p:tav tm="100000">
                                          <p:val>
                                            <p:strVal val="#ppt_x"/>
                                          </p:val>
                                        </p:tav>
                                      </p:tavLst>
                                    </p:anim>
                                    <p:anim calcmode="lin" valueType="num">
                                      <p:cBhvr additive="base">
                                        <p:cTn id="248" dur="4000" fill="hold"/>
                                        <p:tgtEl>
                                          <p:spTgt spid="25"/>
                                        </p:tgtEl>
                                        <p:attrNameLst>
                                          <p:attrName>ppt_y</p:attrName>
                                        </p:attrNameLst>
                                      </p:cBhvr>
                                      <p:tavLst>
                                        <p:tav tm="0">
                                          <p:val>
                                            <p:strVal val="0-#ppt_h/2"/>
                                          </p:val>
                                        </p:tav>
                                        <p:tav tm="100000">
                                          <p:val>
                                            <p:strVal val="#ppt_y"/>
                                          </p:val>
                                        </p:tav>
                                      </p:tavLst>
                                    </p:anim>
                                  </p:childTnLst>
                                </p:cTn>
                              </p:par>
                              <p:par>
                                <p:cTn id="249" presetID="19" presetClass="entr" presetSubtype="5" fill="hold" grpId="1" nodeType="withEffect">
                                  <p:stCondLst>
                                    <p:cond delay="0"/>
                                  </p:stCondLst>
                                  <p:childTnLst>
                                    <p:set>
                                      <p:cBhvr>
                                        <p:cTn id="250" dur="1" fill="hold">
                                          <p:stCondLst>
                                            <p:cond delay="0"/>
                                          </p:stCondLst>
                                        </p:cTn>
                                        <p:tgtEl>
                                          <p:spTgt spid="25"/>
                                        </p:tgtEl>
                                        <p:attrNameLst>
                                          <p:attrName>style.visibility</p:attrName>
                                        </p:attrNameLst>
                                      </p:cBhvr>
                                      <p:to>
                                        <p:strVal val="visible"/>
                                      </p:to>
                                    </p:set>
                                    <p:anim calcmode="lin" valueType="num">
                                      <p:cBhvr>
                                        <p:cTn id="251" dur="4000" fill="hold"/>
                                        <p:tgtEl>
                                          <p:spTgt spid="25"/>
                                        </p:tgtEl>
                                        <p:attrNameLst>
                                          <p:attrName>ppt_w</p:attrName>
                                        </p:attrNameLst>
                                      </p:cBhvr>
                                      <p:tavLst>
                                        <p:tav tm="0">
                                          <p:val>
                                            <p:strVal val="#ppt_w"/>
                                          </p:val>
                                        </p:tav>
                                        <p:tav tm="100000">
                                          <p:val>
                                            <p:strVal val="#ppt_w"/>
                                          </p:val>
                                        </p:tav>
                                      </p:tavLst>
                                    </p:anim>
                                    <p:anim calcmode="lin" valueType="num">
                                      <p:cBhvr>
                                        <p:cTn id="252" dur="4000" fill="hold"/>
                                        <p:tgtEl>
                                          <p:spTgt spid="25"/>
                                        </p:tgtEl>
                                        <p:attrNameLst>
                                          <p:attrName>ppt_h</p:attrName>
                                        </p:attrNameLst>
                                      </p:cBhvr>
                                      <p:tavLst>
                                        <p:tav tm="0" fmla="#ppt_h*sin(2.5*pi*$)">
                                          <p:val>
                                            <p:fltVal val="0"/>
                                          </p:val>
                                        </p:tav>
                                        <p:tav tm="100000">
                                          <p:val>
                                            <p:fltVal val="1"/>
                                          </p:val>
                                        </p:tav>
                                      </p:tavLst>
                                    </p:anim>
                                  </p:childTnLst>
                                </p:cTn>
                              </p:par>
                              <p:par>
                                <p:cTn id="253" presetID="2" presetClass="exit" presetSubtype="4" fill="hold" grpId="2" nodeType="withEffect">
                                  <p:stCondLst>
                                    <p:cond delay="0"/>
                                  </p:stCondLst>
                                  <p:childTnLst>
                                    <p:anim calcmode="lin" valueType="num">
                                      <p:cBhvr additive="base">
                                        <p:cTn id="254" dur="4500"/>
                                        <p:tgtEl>
                                          <p:spTgt spid="25"/>
                                        </p:tgtEl>
                                        <p:attrNameLst>
                                          <p:attrName>ppt_x</p:attrName>
                                        </p:attrNameLst>
                                      </p:cBhvr>
                                      <p:tavLst>
                                        <p:tav tm="0">
                                          <p:val>
                                            <p:strVal val="ppt_x"/>
                                          </p:val>
                                        </p:tav>
                                        <p:tav tm="100000">
                                          <p:val>
                                            <p:strVal val="ppt_x"/>
                                          </p:val>
                                        </p:tav>
                                      </p:tavLst>
                                    </p:anim>
                                    <p:anim calcmode="lin" valueType="num">
                                      <p:cBhvr additive="base">
                                        <p:cTn id="255" dur="4500"/>
                                        <p:tgtEl>
                                          <p:spTgt spid="25"/>
                                        </p:tgtEl>
                                        <p:attrNameLst>
                                          <p:attrName>ppt_y</p:attrName>
                                        </p:attrNameLst>
                                      </p:cBhvr>
                                      <p:tavLst>
                                        <p:tav tm="0">
                                          <p:val>
                                            <p:strVal val="ppt_y"/>
                                          </p:val>
                                        </p:tav>
                                        <p:tav tm="100000">
                                          <p:val>
                                            <p:strVal val="1+ppt_h/2"/>
                                          </p:val>
                                        </p:tav>
                                      </p:tavLst>
                                    </p:anim>
                                    <p:set>
                                      <p:cBhvr>
                                        <p:cTn id="256" dur="1" fill="hold">
                                          <p:stCondLst>
                                            <p:cond delay="4499"/>
                                          </p:stCondLst>
                                        </p:cTn>
                                        <p:tgtEl>
                                          <p:spTgt spid="25"/>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25"/>
                                        </p:tgtEl>
                                      </p:cBhvr>
                                    </p:animEffect>
                                    <p:set>
                                      <p:cBhvr>
                                        <p:cTn id="259" dur="1" fill="hold">
                                          <p:stCondLst>
                                            <p:cond delay="5999"/>
                                          </p:stCondLst>
                                        </p:cTn>
                                        <p:tgtEl>
                                          <p:spTgt spid="25"/>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28"/>
                                        </p:tgtEl>
                                        <p:attrNameLst>
                                          <p:attrName>style.visibility</p:attrName>
                                        </p:attrNameLst>
                                      </p:cBhvr>
                                      <p:to>
                                        <p:strVal val="visible"/>
                                      </p:to>
                                    </p:set>
                                    <p:anim calcmode="lin" valueType="num">
                                      <p:cBhvr additive="base">
                                        <p:cTn id="262" dur="4000" fill="hold"/>
                                        <p:tgtEl>
                                          <p:spTgt spid="28"/>
                                        </p:tgtEl>
                                        <p:attrNameLst>
                                          <p:attrName>ppt_x</p:attrName>
                                        </p:attrNameLst>
                                      </p:cBhvr>
                                      <p:tavLst>
                                        <p:tav tm="0">
                                          <p:val>
                                            <p:strVal val="#ppt_x"/>
                                          </p:val>
                                        </p:tav>
                                        <p:tav tm="100000">
                                          <p:val>
                                            <p:strVal val="#ppt_x"/>
                                          </p:val>
                                        </p:tav>
                                      </p:tavLst>
                                    </p:anim>
                                    <p:anim calcmode="lin" valueType="num">
                                      <p:cBhvr additive="base">
                                        <p:cTn id="263" dur="4000" fill="hold"/>
                                        <p:tgtEl>
                                          <p:spTgt spid="28"/>
                                        </p:tgtEl>
                                        <p:attrNameLst>
                                          <p:attrName>ppt_y</p:attrName>
                                        </p:attrNameLst>
                                      </p:cBhvr>
                                      <p:tavLst>
                                        <p:tav tm="0">
                                          <p:val>
                                            <p:strVal val="0-#ppt_h/2"/>
                                          </p:val>
                                        </p:tav>
                                        <p:tav tm="100000">
                                          <p:val>
                                            <p:strVal val="#ppt_y"/>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28"/>
                                        </p:tgtEl>
                                        <p:attrNameLst>
                                          <p:attrName>style.visibility</p:attrName>
                                        </p:attrNameLst>
                                      </p:cBhvr>
                                      <p:to>
                                        <p:strVal val="visible"/>
                                      </p:to>
                                    </p:set>
                                    <p:anim calcmode="lin" valueType="num">
                                      <p:cBhvr>
                                        <p:cTn id="266" dur="4000" fill="hold"/>
                                        <p:tgtEl>
                                          <p:spTgt spid="28"/>
                                        </p:tgtEl>
                                        <p:attrNameLst>
                                          <p:attrName>ppt_w</p:attrName>
                                        </p:attrNameLst>
                                      </p:cBhvr>
                                      <p:tavLst>
                                        <p:tav tm="0">
                                          <p:val>
                                            <p:strVal val="#ppt_w"/>
                                          </p:val>
                                        </p:tav>
                                        <p:tav tm="100000">
                                          <p:val>
                                            <p:strVal val="#ppt_w"/>
                                          </p:val>
                                        </p:tav>
                                      </p:tavLst>
                                    </p:anim>
                                    <p:anim calcmode="lin" valueType="num">
                                      <p:cBhvr>
                                        <p:cTn id="267" dur="4000" fill="hold"/>
                                        <p:tgtEl>
                                          <p:spTgt spid="28"/>
                                        </p:tgtEl>
                                        <p:attrNameLst>
                                          <p:attrName>ppt_h</p:attrName>
                                        </p:attrNameLst>
                                      </p:cBhvr>
                                      <p:tavLst>
                                        <p:tav tm="0" fmla="#ppt_h*sin(2.5*pi*$)">
                                          <p:val>
                                            <p:fltVal val="0"/>
                                          </p:val>
                                        </p:tav>
                                        <p:tav tm="100000">
                                          <p:val>
                                            <p:fltVal val="1"/>
                                          </p:val>
                                        </p:tav>
                                      </p:tavLst>
                                    </p:anim>
                                  </p:childTnLst>
                                </p:cTn>
                              </p:par>
                              <p:par>
                                <p:cTn id="268" presetID="2" presetClass="exit" presetSubtype="4" fill="hold" grpId="2" nodeType="withEffect">
                                  <p:stCondLst>
                                    <p:cond delay="0"/>
                                  </p:stCondLst>
                                  <p:childTnLst>
                                    <p:anim calcmode="lin" valueType="num">
                                      <p:cBhvr additive="base">
                                        <p:cTn id="269" dur="4500"/>
                                        <p:tgtEl>
                                          <p:spTgt spid="28"/>
                                        </p:tgtEl>
                                        <p:attrNameLst>
                                          <p:attrName>ppt_x</p:attrName>
                                        </p:attrNameLst>
                                      </p:cBhvr>
                                      <p:tavLst>
                                        <p:tav tm="0">
                                          <p:val>
                                            <p:strVal val="ppt_x"/>
                                          </p:val>
                                        </p:tav>
                                        <p:tav tm="100000">
                                          <p:val>
                                            <p:strVal val="ppt_x"/>
                                          </p:val>
                                        </p:tav>
                                      </p:tavLst>
                                    </p:anim>
                                    <p:anim calcmode="lin" valueType="num">
                                      <p:cBhvr additive="base">
                                        <p:cTn id="270" dur="4500"/>
                                        <p:tgtEl>
                                          <p:spTgt spid="28"/>
                                        </p:tgtEl>
                                        <p:attrNameLst>
                                          <p:attrName>ppt_y</p:attrName>
                                        </p:attrNameLst>
                                      </p:cBhvr>
                                      <p:tavLst>
                                        <p:tav tm="0">
                                          <p:val>
                                            <p:strVal val="ppt_y"/>
                                          </p:val>
                                        </p:tav>
                                        <p:tav tm="100000">
                                          <p:val>
                                            <p:strVal val="1+ppt_h/2"/>
                                          </p:val>
                                        </p:tav>
                                      </p:tavLst>
                                    </p:anim>
                                    <p:set>
                                      <p:cBhvr>
                                        <p:cTn id="271" dur="1" fill="hold">
                                          <p:stCondLst>
                                            <p:cond delay="4499"/>
                                          </p:stCondLst>
                                        </p:cTn>
                                        <p:tgtEl>
                                          <p:spTgt spid="28"/>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28"/>
                                        </p:tgtEl>
                                      </p:cBhvr>
                                    </p:animEffect>
                                    <p:set>
                                      <p:cBhvr>
                                        <p:cTn id="274" dur="1" fill="hold">
                                          <p:stCondLst>
                                            <p:cond delay="5999"/>
                                          </p:stCondLst>
                                        </p:cTn>
                                        <p:tgtEl>
                                          <p:spTgt spid="28"/>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31"/>
                                        </p:tgtEl>
                                        <p:attrNameLst>
                                          <p:attrName>style.visibility</p:attrName>
                                        </p:attrNameLst>
                                      </p:cBhvr>
                                      <p:to>
                                        <p:strVal val="visible"/>
                                      </p:to>
                                    </p:set>
                                    <p:anim calcmode="lin" valueType="num">
                                      <p:cBhvr additive="base">
                                        <p:cTn id="277" dur="4000" fill="hold"/>
                                        <p:tgtEl>
                                          <p:spTgt spid="31"/>
                                        </p:tgtEl>
                                        <p:attrNameLst>
                                          <p:attrName>ppt_x</p:attrName>
                                        </p:attrNameLst>
                                      </p:cBhvr>
                                      <p:tavLst>
                                        <p:tav tm="0">
                                          <p:val>
                                            <p:strVal val="#ppt_x"/>
                                          </p:val>
                                        </p:tav>
                                        <p:tav tm="100000">
                                          <p:val>
                                            <p:strVal val="#ppt_x"/>
                                          </p:val>
                                        </p:tav>
                                      </p:tavLst>
                                    </p:anim>
                                    <p:anim calcmode="lin" valueType="num">
                                      <p:cBhvr additive="base">
                                        <p:cTn id="278" dur="4000" fill="hold"/>
                                        <p:tgtEl>
                                          <p:spTgt spid="31"/>
                                        </p:tgtEl>
                                        <p:attrNameLst>
                                          <p:attrName>ppt_y</p:attrName>
                                        </p:attrNameLst>
                                      </p:cBhvr>
                                      <p:tavLst>
                                        <p:tav tm="0">
                                          <p:val>
                                            <p:strVal val="0-#ppt_h/2"/>
                                          </p:val>
                                        </p:tav>
                                        <p:tav tm="100000">
                                          <p:val>
                                            <p:strVal val="#ppt_y"/>
                                          </p:val>
                                        </p:tav>
                                      </p:tavLst>
                                    </p:anim>
                                  </p:childTnLst>
                                </p:cTn>
                              </p:par>
                              <p:par>
                                <p:cTn id="279" presetID="19" presetClass="entr" presetSubtype="5" fill="hold" grpId="1" nodeType="withEffect">
                                  <p:stCondLst>
                                    <p:cond delay="0"/>
                                  </p:stCondLst>
                                  <p:childTnLst>
                                    <p:set>
                                      <p:cBhvr>
                                        <p:cTn id="280" dur="1" fill="hold">
                                          <p:stCondLst>
                                            <p:cond delay="0"/>
                                          </p:stCondLst>
                                        </p:cTn>
                                        <p:tgtEl>
                                          <p:spTgt spid="31"/>
                                        </p:tgtEl>
                                        <p:attrNameLst>
                                          <p:attrName>style.visibility</p:attrName>
                                        </p:attrNameLst>
                                      </p:cBhvr>
                                      <p:to>
                                        <p:strVal val="visible"/>
                                      </p:to>
                                    </p:set>
                                    <p:anim calcmode="lin" valueType="num">
                                      <p:cBhvr>
                                        <p:cTn id="281" dur="4000" fill="hold"/>
                                        <p:tgtEl>
                                          <p:spTgt spid="31"/>
                                        </p:tgtEl>
                                        <p:attrNameLst>
                                          <p:attrName>ppt_w</p:attrName>
                                        </p:attrNameLst>
                                      </p:cBhvr>
                                      <p:tavLst>
                                        <p:tav tm="0">
                                          <p:val>
                                            <p:strVal val="#ppt_w"/>
                                          </p:val>
                                        </p:tav>
                                        <p:tav tm="100000">
                                          <p:val>
                                            <p:strVal val="#ppt_w"/>
                                          </p:val>
                                        </p:tav>
                                      </p:tavLst>
                                    </p:anim>
                                    <p:anim calcmode="lin" valueType="num">
                                      <p:cBhvr>
                                        <p:cTn id="282" dur="4000" fill="hold"/>
                                        <p:tgtEl>
                                          <p:spTgt spid="31"/>
                                        </p:tgtEl>
                                        <p:attrNameLst>
                                          <p:attrName>ppt_h</p:attrName>
                                        </p:attrNameLst>
                                      </p:cBhvr>
                                      <p:tavLst>
                                        <p:tav tm="0" fmla="#ppt_h*sin(2.5*pi*$)">
                                          <p:val>
                                            <p:fltVal val="0"/>
                                          </p:val>
                                        </p:tav>
                                        <p:tav tm="100000">
                                          <p:val>
                                            <p:fltVal val="1"/>
                                          </p:val>
                                        </p:tav>
                                      </p:tavLst>
                                    </p:anim>
                                  </p:childTnLst>
                                </p:cTn>
                              </p:par>
                              <p:par>
                                <p:cTn id="283" presetID="2" presetClass="exit" presetSubtype="4" fill="hold" grpId="2" nodeType="withEffect">
                                  <p:stCondLst>
                                    <p:cond delay="0"/>
                                  </p:stCondLst>
                                  <p:childTnLst>
                                    <p:anim calcmode="lin" valueType="num">
                                      <p:cBhvr additive="base">
                                        <p:cTn id="284" dur="4500"/>
                                        <p:tgtEl>
                                          <p:spTgt spid="31"/>
                                        </p:tgtEl>
                                        <p:attrNameLst>
                                          <p:attrName>ppt_x</p:attrName>
                                        </p:attrNameLst>
                                      </p:cBhvr>
                                      <p:tavLst>
                                        <p:tav tm="0">
                                          <p:val>
                                            <p:strVal val="ppt_x"/>
                                          </p:val>
                                        </p:tav>
                                        <p:tav tm="100000">
                                          <p:val>
                                            <p:strVal val="ppt_x"/>
                                          </p:val>
                                        </p:tav>
                                      </p:tavLst>
                                    </p:anim>
                                    <p:anim calcmode="lin" valueType="num">
                                      <p:cBhvr additive="base">
                                        <p:cTn id="285" dur="4500"/>
                                        <p:tgtEl>
                                          <p:spTgt spid="31"/>
                                        </p:tgtEl>
                                        <p:attrNameLst>
                                          <p:attrName>ppt_y</p:attrName>
                                        </p:attrNameLst>
                                      </p:cBhvr>
                                      <p:tavLst>
                                        <p:tav tm="0">
                                          <p:val>
                                            <p:strVal val="ppt_y"/>
                                          </p:val>
                                        </p:tav>
                                        <p:tav tm="100000">
                                          <p:val>
                                            <p:strVal val="1+ppt_h/2"/>
                                          </p:val>
                                        </p:tav>
                                      </p:tavLst>
                                    </p:anim>
                                    <p:set>
                                      <p:cBhvr>
                                        <p:cTn id="286" dur="1" fill="hold">
                                          <p:stCondLst>
                                            <p:cond delay="4499"/>
                                          </p:stCondLst>
                                        </p:cTn>
                                        <p:tgtEl>
                                          <p:spTgt spid="31"/>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31"/>
                                        </p:tgtEl>
                                      </p:cBhvr>
                                    </p:animEffect>
                                    <p:set>
                                      <p:cBhvr>
                                        <p:cTn id="289" dur="1" fill="hold">
                                          <p:stCondLst>
                                            <p:cond delay="5999"/>
                                          </p:stCondLst>
                                        </p:cTn>
                                        <p:tgtEl>
                                          <p:spTgt spid="31"/>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29"/>
                                        </p:tgtEl>
                                        <p:attrNameLst>
                                          <p:attrName>style.visibility</p:attrName>
                                        </p:attrNameLst>
                                      </p:cBhvr>
                                      <p:to>
                                        <p:strVal val="visible"/>
                                      </p:to>
                                    </p:set>
                                    <p:anim calcmode="lin" valueType="num">
                                      <p:cBhvr additive="base">
                                        <p:cTn id="292" dur="4000" fill="hold"/>
                                        <p:tgtEl>
                                          <p:spTgt spid="29"/>
                                        </p:tgtEl>
                                        <p:attrNameLst>
                                          <p:attrName>ppt_x</p:attrName>
                                        </p:attrNameLst>
                                      </p:cBhvr>
                                      <p:tavLst>
                                        <p:tav tm="0">
                                          <p:val>
                                            <p:strVal val="#ppt_x"/>
                                          </p:val>
                                        </p:tav>
                                        <p:tav tm="100000">
                                          <p:val>
                                            <p:strVal val="#ppt_x"/>
                                          </p:val>
                                        </p:tav>
                                      </p:tavLst>
                                    </p:anim>
                                    <p:anim calcmode="lin" valueType="num">
                                      <p:cBhvr additive="base">
                                        <p:cTn id="293" dur="4000" fill="hold"/>
                                        <p:tgtEl>
                                          <p:spTgt spid="29"/>
                                        </p:tgtEl>
                                        <p:attrNameLst>
                                          <p:attrName>ppt_y</p:attrName>
                                        </p:attrNameLst>
                                      </p:cBhvr>
                                      <p:tavLst>
                                        <p:tav tm="0">
                                          <p:val>
                                            <p:strVal val="0-#ppt_h/2"/>
                                          </p:val>
                                        </p:tav>
                                        <p:tav tm="100000">
                                          <p:val>
                                            <p:strVal val="#ppt_y"/>
                                          </p:val>
                                        </p:tav>
                                      </p:tavLst>
                                    </p:anim>
                                  </p:childTnLst>
                                </p:cTn>
                              </p:par>
                              <p:par>
                                <p:cTn id="294" presetID="19" presetClass="entr" presetSubtype="5" fill="hold" grpId="1" nodeType="withEffect">
                                  <p:stCondLst>
                                    <p:cond delay="0"/>
                                  </p:stCondLst>
                                  <p:childTnLst>
                                    <p:set>
                                      <p:cBhvr>
                                        <p:cTn id="295" dur="1" fill="hold">
                                          <p:stCondLst>
                                            <p:cond delay="0"/>
                                          </p:stCondLst>
                                        </p:cTn>
                                        <p:tgtEl>
                                          <p:spTgt spid="29"/>
                                        </p:tgtEl>
                                        <p:attrNameLst>
                                          <p:attrName>style.visibility</p:attrName>
                                        </p:attrNameLst>
                                      </p:cBhvr>
                                      <p:to>
                                        <p:strVal val="visible"/>
                                      </p:to>
                                    </p:set>
                                    <p:anim calcmode="lin" valueType="num">
                                      <p:cBhvr>
                                        <p:cTn id="296" dur="4000" fill="hold"/>
                                        <p:tgtEl>
                                          <p:spTgt spid="29"/>
                                        </p:tgtEl>
                                        <p:attrNameLst>
                                          <p:attrName>ppt_w</p:attrName>
                                        </p:attrNameLst>
                                      </p:cBhvr>
                                      <p:tavLst>
                                        <p:tav tm="0">
                                          <p:val>
                                            <p:strVal val="#ppt_w"/>
                                          </p:val>
                                        </p:tav>
                                        <p:tav tm="100000">
                                          <p:val>
                                            <p:strVal val="#ppt_w"/>
                                          </p:val>
                                        </p:tav>
                                      </p:tavLst>
                                    </p:anim>
                                    <p:anim calcmode="lin" valueType="num">
                                      <p:cBhvr>
                                        <p:cTn id="297" dur="4000" fill="hold"/>
                                        <p:tgtEl>
                                          <p:spTgt spid="29"/>
                                        </p:tgtEl>
                                        <p:attrNameLst>
                                          <p:attrName>ppt_h</p:attrName>
                                        </p:attrNameLst>
                                      </p:cBhvr>
                                      <p:tavLst>
                                        <p:tav tm="0" fmla="#ppt_h*sin(2.5*pi*$)">
                                          <p:val>
                                            <p:fltVal val="0"/>
                                          </p:val>
                                        </p:tav>
                                        <p:tav tm="100000">
                                          <p:val>
                                            <p:fltVal val="1"/>
                                          </p:val>
                                        </p:tav>
                                      </p:tavLst>
                                    </p:anim>
                                  </p:childTnLst>
                                </p:cTn>
                              </p:par>
                              <p:par>
                                <p:cTn id="298" presetID="2" presetClass="exit" presetSubtype="4" fill="hold" grpId="2" nodeType="withEffect">
                                  <p:stCondLst>
                                    <p:cond delay="0"/>
                                  </p:stCondLst>
                                  <p:childTnLst>
                                    <p:anim calcmode="lin" valueType="num">
                                      <p:cBhvr additive="base">
                                        <p:cTn id="299" dur="4500"/>
                                        <p:tgtEl>
                                          <p:spTgt spid="29"/>
                                        </p:tgtEl>
                                        <p:attrNameLst>
                                          <p:attrName>ppt_x</p:attrName>
                                        </p:attrNameLst>
                                      </p:cBhvr>
                                      <p:tavLst>
                                        <p:tav tm="0">
                                          <p:val>
                                            <p:strVal val="ppt_x"/>
                                          </p:val>
                                        </p:tav>
                                        <p:tav tm="100000">
                                          <p:val>
                                            <p:strVal val="ppt_x"/>
                                          </p:val>
                                        </p:tav>
                                      </p:tavLst>
                                    </p:anim>
                                    <p:anim calcmode="lin" valueType="num">
                                      <p:cBhvr additive="base">
                                        <p:cTn id="300" dur="4500"/>
                                        <p:tgtEl>
                                          <p:spTgt spid="29"/>
                                        </p:tgtEl>
                                        <p:attrNameLst>
                                          <p:attrName>ppt_y</p:attrName>
                                        </p:attrNameLst>
                                      </p:cBhvr>
                                      <p:tavLst>
                                        <p:tav tm="0">
                                          <p:val>
                                            <p:strVal val="ppt_y"/>
                                          </p:val>
                                        </p:tav>
                                        <p:tav tm="100000">
                                          <p:val>
                                            <p:strVal val="1+ppt_h/2"/>
                                          </p:val>
                                        </p:tav>
                                      </p:tavLst>
                                    </p:anim>
                                    <p:set>
                                      <p:cBhvr>
                                        <p:cTn id="301" dur="1" fill="hold">
                                          <p:stCondLst>
                                            <p:cond delay="4499"/>
                                          </p:stCondLst>
                                        </p:cTn>
                                        <p:tgtEl>
                                          <p:spTgt spid="29"/>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29"/>
                                        </p:tgtEl>
                                      </p:cBhvr>
                                    </p:animEffect>
                                    <p:set>
                                      <p:cBhvr>
                                        <p:cTn id="304" dur="1" fill="hold">
                                          <p:stCondLst>
                                            <p:cond delay="5999"/>
                                          </p:stCondLst>
                                        </p:cTn>
                                        <p:tgtEl>
                                          <p:spTgt spid="29"/>
                                        </p:tgtEl>
                                        <p:attrNameLst>
                                          <p:attrName>style.visibility</p:attrName>
                                        </p:attrNameLst>
                                      </p:cBhvr>
                                      <p:to>
                                        <p:strVal val="hidden"/>
                                      </p:to>
                                    </p:set>
                                  </p:childTnLst>
                                </p:cTn>
                              </p:par>
                              <p:par>
                                <p:cTn id="305" presetID="2" presetClass="entr" presetSubtype="4" fill="hold" grpId="0" nodeType="withEffect">
                                  <p:stCondLst>
                                    <p:cond delay="0"/>
                                  </p:stCondLst>
                                  <p:childTnLst>
                                    <p:set>
                                      <p:cBhvr>
                                        <p:cTn id="306" dur="1" fill="hold">
                                          <p:stCondLst>
                                            <p:cond delay="0"/>
                                          </p:stCondLst>
                                        </p:cTn>
                                        <p:tgtEl>
                                          <p:spTgt spid="57"/>
                                        </p:tgtEl>
                                        <p:attrNameLst>
                                          <p:attrName>style.visibility</p:attrName>
                                        </p:attrNameLst>
                                      </p:cBhvr>
                                      <p:to>
                                        <p:strVal val="visible"/>
                                      </p:to>
                                    </p:set>
                                    <p:anim calcmode="lin" valueType="num">
                                      <p:cBhvr additive="base">
                                        <p:cTn id="307" dur="4000" fill="hold"/>
                                        <p:tgtEl>
                                          <p:spTgt spid="57"/>
                                        </p:tgtEl>
                                        <p:attrNameLst>
                                          <p:attrName>ppt_x</p:attrName>
                                        </p:attrNameLst>
                                      </p:cBhvr>
                                      <p:tavLst>
                                        <p:tav tm="0">
                                          <p:val>
                                            <p:strVal val="#ppt_x"/>
                                          </p:val>
                                        </p:tav>
                                        <p:tav tm="100000">
                                          <p:val>
                                            <p:strVal val="#ppt_x"/>
                                          </p:val>
                                        </p:tav>
                                      </p:tavLst>
                                    </p:anim>
                                    <p:anim calcmode="lin" valueType="num">
                                      <p:cBhvr additive="base">
                                        <p:cTn id="308" dur="4000" fill="hold"/>
                                        <p:tgtEl>
                                          <p:spTgt spid="57"/>
                                        </p:tgtEl>
                                        <p:attrNameLst>
                                          <p:attrName>ppt_y</p:attrName>
                                        </p:attrNameLst>
                                      </p:cBhvr>
                                      <p:tavLst>
                                        <p:tav tm="0">
                                          <p:val>
                                            <p:strVal val="1+#ppt_h/2"/>
                                          </p:val>
                                        </p:tav>
                                        <p:tav tm="100000">
                                          <p:val>
                                            <p:strVal val="#ppt_y"/>
                                          </p:val>
                                        </p:tav>
                                      </p:tavLst>
                                    </p:anim>
                                  </p:childTnLst>
                                </p:cTn>
                              </p:par>
                              <p:par>
                                <p:cTn id="309" presetID="19" presetClass="entr" presetSubtype="5" fill="hold" grpId="1" nodeType="withEffect">
                                  <p:stCondLst>
                                    <p:cond delay="0"/>
                                  </p:stCondLst>
                                  <p:childTnLst>
                                    <p:set>
                                      <p:cBhvr>
                                        <p:cTn id="310" dur="1" fill="hold">
                                          <p:stCondLst>
                                            <p:cond delay="0"/>
                                          </p:stCondLst>
                                        </p:cTn>
                                        <p:tgtEl>
                                          <p:spTgt spid="57"/>
                                        </p:tgtEl>
                                        <p:attrNameLst>
                                          <p:attrName>style.visibility</p:attrName>
                                        </p:attrNameLst>
                                      </p:cBhvr>
                                      <p:to>
                                        <p:strVal val="visible"/>
                                      </p:to>
                                    </p:set>
                                    <p:anim calcmode="lin" valueType="num">
                                      <p:cBhvr>
                                        <p:cTn id="311" dur="4000" fill="hold"/>
                                        <p:tgtEl>
                                          <p:spTgt spid="57"/>
                                        </p:tgtEl>
                                        <p:attrNameLst>
                                          <p:attrName>ppt_w</p:attrName>
                                        </p:attrNameLst>
                                      </p:cBhvr>
                                      <p:tavLst>
                                        <p:tav tm="0">
                                          <p:val>
                                            <p:strVal val="#ppt_w"/>
                                          </p:val>
                                        </p:tav>
                                        <p:tav tm="100000">
                                          <p:val>
                                            <p:strVal val="#ppt_w"/>
                                          </p:val>
                                        </p:tav>
                                      </p:tavLst>
                                    </p:anim>
                                    <p:anim calcmode="lin" valueType="num">
                                      <p:cBhvr>
                                        <p:cTn id="312" dur="4000" fill="hold"/>
                                        <p:tgtEl>
                                          <p:spTgt spid="57"/>
                                        </p:tgtEl>
                                        <p:attrNameLst>
                                          <p:attrName>ppt_h</p:attrName>
                                        </p:attrNameLst>
                                      </p:cBhvr>
                                      <p:tavLst>
                                        <p:tav tm="0" fmla="#ppt_h*sin(2.5*pi*$)">
                                          <p:val>
                                            <p:fltVal val="0"/>
                                          </p:val>
                                        </p:tav>
                                        <p:tav tm="100000">
                                          <p:val>
                                            <p:fltVal val="1"/>
                                          </p:val>
                                        </p:tav>
                                      </p:tavLst>
                                    </p:anim>
                                  </p:childTnLst>
                                </p:cTn>
                              </p:par>
                              <p:par>
                                <p:cTn id="313" presetID="2" presetClass="exit" presetSubtype="1" fill="hold" grpId="2" nodeType="withEffect">
                                  <p:stCondLst>
                                    <p:cond delay="0"/>
                                  </p:stCondLst>
                                  <p:childTnLst>
                                    <p:anim calcmode="lin" valueType="num">
                                      <p:cBhvr additive="base">
                                        <p:cTn id="314" dur="4500"/>
                                        <p:tgtEl>
                                          <p:spTgt spid="57"/>
                                        </p:tgtEl>
                                        <p:attrNameLst>
                                          <p:attrName>ppt_x</p:attrName>
                                        </p:attrNameLst>
                                      </p:cBhvr>
                                      <p:tavLst>
                                        <p:tav tm="0">
                                          <p:val>
                                            <p:strVal val="ppt_x"/>
                                          </p:val>
                                        </p:tav>
                                        <p:tav tm="100000">
                                          <p:val>
                                            <p:strVal val="ppt_x"/>
                                          </p:val>
                                        </p:tav>
                                      </p:tavLst>
                                    </p:anim>
                                    <p:anim calcmode="lin" valueType="num">
                                      <p:cBhvr additive="base">
                                        <p:cTn id="315" dur="4500"/>
                                        <p:tgtEl>
                                          <p:spTgt spid="57"/>
                                        </p:tgtEl>
                                        <p:attrNameLst>
                                          <p:attrName>ppt_y</p:attrName>
                                        </p:attrNameLst>
                                      </p:cBhvr>
                                      <p:tavLst>
                                        <p:tav tm="0">
                                          <p:val>
                                            <p:strVal val="ppt_y"/>
                                          </p:val>
                                        </p:tav>
                                        <p:tav tm="100000">
                                          <p:val>
                                            <p:strVal val="0-ppt_h/2"/>
                                          </p:val>
                                        </p:tav>
                                      </p:tavLst>
                                    </p:anim>
                                    <p:set>
                                      <p:cBhvr>
                                        <p:cTn id="316" dur="1" fill="hold">
                                          <p:stCondLst>
                                            <p:cond delay="4499"/>
                                          </p:stCondLst>
                                        </p:cTn>
                                        <p:tgtEl>
                                          <p:spTgt spid="57"/>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57"/>
                                        </p:tgtEl>
                                      </p:cBhvr>
                                    </p:animEffect>
                                    <p:set>
                                      <p:cBhvr>
                                        <p:cTn id="319" dur="1" fill="hold">
                                          <p:stCondLst>
                                            <p:cond delay="5999"/>
                                          </p:stCondLst>
                                        </p:cTn>
                                        <p:tgtEl>
                                          <p:spTgt spid="57"/>
                                        </p:tgtEl>
                                        <p:attrNameLst>
                                          <p:attrName>style.visibility</p:attrName>
                                        </p:attrNameLst>
                                      </p:cBhvr>
                                      <p:to>
                                        <p:strVal val="hidden"/>
                                      </p:to>
                                    </p:set>
                                  </p:childTnLst>
                                </p:cTn>
                              </p:par>
                              <p:par>
                                <p:cTn id="320" presetID="2" presetClass="entr" presetSubtype="4" fill="hold" grpId="0" nodeType="withEffect">
                                  <p:stCondLst>
                                    <p:cond delay="0"/>
                                  </p:stCondLst>
                                  <p:childTnLst>
                                    <p:set>
                                      <p:cBhvr>
                                        <p:cTn id="321" dur="1" fill="hold">
                                          <p:stCondLst>
                                            <p:cond delay="0"/>
                                          </p:stCondLst>
                                        </p:cTn>
                                        <p:tgtEl>
                                          <p:spTgt spid="55"/>
                                        </p:tgtEl>
                                        <p:attrNameLst>
                                          <p:attrName>style.visibility</p:attrName>
                                        </p:attrNameLst>
                                      </p:cBhvr>
                                      <p:to>
                                        <p:strVal val="visible"/>
                                      </p:to>
                                    </p:set>
                                    <p:anim calcmode="lin" valueType="num">
                                      <p:cBhvr additive="base">
                                        <p:cTn id="322" dur="4000" fill="hold"/>
                                        <p:tgtEl>
                                          <p:spTgt spid="55"/>
                                        </p:tgtEl>
                                        <p:attrNameLst>
                                          <p:attrName>ppt_x</p:attrName>
                                        </p:attrNameLst>
                                      </p:cBhvr>
                                      <p:tavLst>
                                        <p:tav tm="0">
                                          <p:val>
                                            <p:strVal val="#ppt_x"/>
                                          </p:val>
                                        </p:tav>
                                        <p:tav tm="100000">
                                          <p:val>
                                            <p:strVal val="#ppt_x"/>
                                          </p:val>
                                        </p:tav>
                                      </p:tavLst>
                                    </p:anim>
                                    <p:anim calcmode="lin" valueType="num">
                                      <p:cBhvr additive="base">
                                        <p:cTn id="323" dur="4000" fill="hold"/>
                                        <p:tgtEl>
                                          <p:spTgt spid="55"/>
                                        </p:tgtEl>
                                        <p:attrNameLst>
                                          <p:attrName>ppt_y</p:attrName>
                                        </p:attrNameLst>
                                      </p:cBhvr>
                                      <p:tavLst>
                                        <p:tav tm="0">
                                          <p:val>
                                            <p:strVal val="1+#ppt_h/2"/>
                                          </p:val>
                                        </p:tav>
                                        <p:tav tm="100000">
                                          <p:val>
                                            <p:strVal val="#ppt_y"/>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55"/>
                                        </p:tgtEl>
                                        <p:attrNameLst>
                                          <p:attrName>style.visibility</p:attrName>
                                        </p:attrNameLst>
                                      </p:cBhvr>
                                      <p:to>
                                        <p:strVal val="visible"/>
                                      </p:to>
                                    </p:set>
                                    <p:anim calcmode="lin" valueType="num">
                                      <p:cBhvr>
                                        <p:cTn id="326" dur="4000" fill="hold"/>
                                        <p:tgtEl>
                                          <p:spTgt spid="55"/>
                                        </p:tgtEl>
                                        <p:attrNameLst>
                                          <p:attrName>ppt_w</p:attrName>
                                        </p:attrNameLst>
                                      </p:cBhvr>
                                      <p:tavLst>
                                        <p:tav tm="0">
                                          <p:val>
                                            <p:strVal val="#ppt_w"/>
                                          </p:val>
                                        </p:tav>
                                        <p:tav tm="100000">
                                          <p:val>
                                            <p:strVal val="#ppt_w"/>
                                          </p:val>
                                        </p:tav>
                                      </p:tavLst>
                                    </p:anim>
                                    <p:anim calcmode="lin" valueType="num">
                                      <p:cBhvr>
                                        <p:cTn id="327" dur="4000" fill="hold"/>
                                        <p:tgtEl>
                                          <p:spTgt spid="55"/>
                                        </p:tgtEl>
                                        <p:attrNameLst>
                                          <p:attrName>ppt_h</p:attrName>
                                        </p:attrNameLst>
                                      </p:cBhvr>
                                      <p:tavLst>
                                        <p:tav tm="0" fmla="#ppt_h*sin(2.5*pi*$)">
                                          <p:val>
                                            <p:fltVal val="0"/>
                                          </p:val>
                                        </p:tav>
                                        <p:tav tm="100000">
                                          <p:val>
                                            <p:fltVal val="1"/>
                                          </p:val>
                                        </p:tav>
                                      </p:tavLst>
                                    </p:anim>
                                  </p:childTnLst>
                                </p:cTn>
                              </p:par>
                              <p:par>
                                <p:cTn id="328" presetID="2" presetClass="exit" presetSubtype="1" fill="hold" grpId="2" nodeType="withEffect">
                                  <p:stCondLst>
                                    <p:cond delay="0"/>
                                  </p:stCondLst>
                                  <p:childTnLst>
                                    <p:anim calcmode="lin" valueType="num">
                                      <p:cBhvr additive="base">
                                        <p:cTn id="329" dur="4500"/>
                                        <p:tgtEl>
                                          <p:spTgt spid="55"/>
                                        </p:tgtEl>
                                        <p:attrNameLst>
                                          <p:attrName>ppt_x</p:attrName>
                                        </p:attrNameLst>
                                      </p:cBhvr>
                                      <p:tavLst>
                                        <p:tav tm="0">
                                          <p:val>
                                            <p:strVal val="ppt_x"/>
                                          </p:val>
                                        </p:tav>
                                        <p:tav tm="100000">
                                          <p:val>
                                            <p:strVal val="ppt_x"/>
                                          </p:val>
                                        </p:tav>
                                      </p:tavLst>
                                    </p:anim>
                                    <p:anim calcmode="lin" valueType="num">
                                      <p:cBhvr additive="base">
                                        <p:cTn id="330" dur="4500"/>
                                        <p:tgtEl>
                                          <p:spTgt spid="55"/>
                                        </p:tgtEl>
                                        <p:attrNameLst>
                                          <p:attrName>ppt_y</p:attrName>
                                        </p:attrNameLst>
                                      </p:cBhvr>
                                      <p:tavLst>
                                        <p:tav tm="0">
                                          <p:val>
                                            <p:strVal val="ppt_y"/>
                                          </p:val>
                                        </p:tav>
                                        <p:tav tm="100000">
                                          <p:val>
                                            <p:strVal val="0-ppt_h/2"/>
                                          </p:val>
                                        </p:tav>
                                      </p:tavLst>
                                    </p:anim>
                                    <p:set>
                                      <p:cBhvr>
                                        <p:cTn id="331" dur="1" fill="hold">
                                          <p:stCondLst>
                                            <p:cond delay="4499"/>
                                          </p:stCondLst>
                                        </p:cTn>
                                        <p:tgtEl>
                                          <p:spTgt spid="55"/>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55"/>
                                        </p:tgtEl>
                                      </p:cBhvr>
                                    </p:animEffect>
                                    <p:set>
                                      <p:cBhvr>
                                        <p:cTn id="334" dur="1" fill="hold">
                                          <p:stCondLst>
                                            <p:cond delay="5999"/>
                                          </p:stCondLst>
                                        </p:cTn>
                                        <p:tgtEl>
                                          <p:spTgt spid="55"/>
                                        </p:tgtEl>
                                        <p:attrNameLst>
                                          <p:attrName>style.visibility</p:attrName>
                                        </p:attrNameLst>
                                      </p:cBhvr>
                                      <p:to>
                                        <p:strVal val="hidden"/>
                                      </p:to>
                                    </p:set>
                                  </p:childTnLst>
                                </p:cTn>
                              </p:par>
                              <p:par>
                                <p:cTn id="335" presetID="2" presetClass="entr" presetSubtype="4" fill="hold" grpId="0" nodeType="withEffect">
                                  <p:stCondLst>
                                    <p:cond delay="0"/>
                                  </p:stCondLst>
                                  <p:childTnLst>
                                    <p:set>
                                      <p:cBhvr>
                                        <p:cTn id="336" dur="1" fill="hold">
                                          <p:stCondLst>
                                            <p:cond delay="0"/>
                                          </p:stCondLst>
                                        </p:cTn>
                                        <p:tgtEl>
                                          <p:spTgt spid="54"/>
                                        </p:tgtEl>
                                        <p:attrNameLst>
                                          <p:attrName>style.visibility</p:attrName>
                                        </p:attrNameLst>
                                      </p:cBhvr>
                                      <p:to>
                                        <p:strVal val="visible"/>
                                      </p:to>
                                    </p:set>
                                    <p:anim calcmode="lin" valueType="num">
                                      <p:cBhvr additive="base">
                                        <p:cTn id="337" dur="4000" fill="hold"/>
                                        <p:tgtEl>
                                          <p:spTgt spid="54"/>
                                        </p:tgtEl>
                                        <p:attrNameLst>
                                          <p:attrName>ppt_x</p:attrName>
                                        </p:attrNameLst>
                                      </p:cBhvr>
                                      <p:tavLst>
                                        <p:tav tm="0">
                                          <p:val>
                                            <p:strVal val="#ppt_x"/>
                                          </p:val>
                                        </p:tav>
                                        <p:tav tm="100000">
                                          <p:val>
                                            <p:strVal val="#ppt_x"/>
                                          </p:val>
                                        </p:tav>
                                      </p:tavLst>
                                    </p:anim>
                                    <p:anim calcmode="lin" valueType="num">
                                      <p:cBhvr additive="base">
                                        <p:cTn id="338" dur="4000" fill="hold"/>
                                        <p:tgtEl>
                                          <p:spTgt spid="54"/>
                                        </p:tgtEl>
                                        <p:attrNameLst>
                                          <p:attrName>ppt_y</p:attrName>
                                        </p:attrNameLst>
                                      </p:cBhvr>
                                      <p:tavLst>
                                        <p:tav tm="0">
                                          <p:val>
                                            <p:strVal val="1+#ppt_h/2"/>
                                          </p:val>
                                        </p:tav>
                                        <p:tav tm="100000">
                                          <p:val>
                                            <p:strVal val="#ppt_y"/>
                                          </p:val>
                                        </p:tav>
                                      </p:tavLst>
                                    </p:anim>
                                  </p:childTnLst>
                                </p:cTn>
                              </p:par>
                              <p:par>
                                <p:cTn id="339" presetID="19" presetClass="entr" presetSubtype="5" fill="hold" grpId="1" nodeType="withEffect">
                                  <p:stCondLst>
                                    <p:cond delay="0"/>
                                  </p:stCondLst>
                                  <p:childTnLst>
                                    <p:set>
                                      <p:cBhvr>
                                        <p:cTn id="340" dur="1" fill="hold">
                                          <p:stCondLst>
                                            <p:cond delay="0"/>
                                          </p:stCondLst>
                                        </p:cTn>
                                        <p:tgtEl>
                                          <p:spTgt spid="54"/>
                                        </p:tgtEl>
                                        <p:attrNameLst>
                                          <p:attrName>style.visibility</p:attrName>
                                        </p:attrNameLst>
                                      </p:cBhvr>
                                      <p:to>
                                        <p:strVal val="visible"/>
                                      </p:to>
                                    </p:set>
                                    <p:anim calcmode="lin" valueType="num">
                                      <p:cBhvr>
                                        <p:cTn id="341" dur="4000" fill="hold"/>
                                        <p:tgtEl>
                                          <p:spTgt spid="54"/>
                                        </p:tgtEl>
                                        <p:attrNameLst>
                                          <p:attrName>ppt_w</p:attrName>
                                        </p:attrNameLst>
                                      </p:cBhvr>
                                      <p:tavLst>
                                        <p:tav tm="0">
                                          <p:val>
                                            <p:strVal val="#ppt_w"/>
                                          </p:val>
                                        </p:tav>
                                        <p:tav tm="100000">
                                          <p:val>
                                            <p:strVal val="#ppt_w"/>
                                          </p:val>
                                        </p:tav>
                                      </p:tavLst>
                                    </p:anim>
                                    <p:anim calcmode="lin" valueType="num">
                                      <p:cBhvr>
                                        <p:cTn id="342" dur="4000" fill="hold"/>
                                        <p:tgtEl>
                                          <p:spTgt spid="54"/>
                                        </p:tgtEl>
                                        <p:attrNameLst>
                                          <p:attrName>ppt_h</p:attrName>
                                        </p:attrNameLst>
                                      </p:cBhvr>
                                      <p:tavLst>
                                        <p:tav tm="0" fmla="#ppt_h*sin(2.5*pi*$)">
                                          <p:val>
                                            <p:fltVal val="0"/>
                                          </p:val>
                                        </p:tav>
                                        <p:tav tm="100000">
                                          <p:val>
                                            <p:fltVal val="1"/>
                                          </p:val>
                                        </p:tav>
                                      </p:tavLst>
                                    </p:anim>
                                  </p:childTnLst>
                                </p:cTn>
                              </p:par>
                              <p:par>
                                <p:cTn id="343" presetID="2" presetClass="exit" presetSubtype="1" fill="hold" grpId="2" nodeType="withEffect">
                                  <p:stCondLst>
                                    <p:cond delay="0"/>
                                  </p:stCondLst>
                                  <p:childTnLst>
                                    <p:anim calcmode="lin" valueType="num">
                                      <p:cBhvr additive="base">
                                        <p:cTn id="344" dur="4500"/>
                                        <p:tgtEl>
                                          <p:spTgt spid="54"/>
                                        </p:tgtEl>
                                        <p:attrNameLst>
                                          <p:attrName>ppt_x</p:attrName>
                                        </p:attrNameLst>
                                      </p:cBhvr>
                                      <p:tavLst>
                                        <p:tav tm="0">
                                          <p:val>
                                            <p:strVal val="ppt_x"/>
                                          </p:val>
                                        </p:tav>
                                        <p:tav tm="100000">
                                          <p:val>
                                            <p:strVal val="ppt_x"/>
                                          </p:val>
                                        </p:tav>
                                      </p:tavLst>
                                    </p:anim>
                                    <p:anim calcmode="lin" valueType="num">
                                      <p:cBhvr additive="base">
                                        <p:cTn id="345" dur="4500"/>
                                        <p:tgtEl>
                                          <p:spTgt spid="54"/>
                                        </p:tgtEl>
                                        <p:attrNameLst>
                                          <p:attrName>ppt_y</p:attrName>
                                        </p:attrNameLst>
                                      </p:cBhvr>
                                      <p:tavLst>
                                        <p:tav tm="0">
                                          <p:val>
                                            <p:strVal val="ppt_y"/>
                                          </p:val>
                                        </p:tav>
                                        <p:tav tm="100000">
                                          <p:val>
                                            <p:strVal val="0-ppt_h/2"/>
                                          </p:val>
                                        </p:tav>
                                      </p:tavLst>
                                    </p:anim>
                                    <p:set>
                                      <p:cBhvr>
                                        <p:cTn id="346" dur="1" fill="hold">
                                          <p:stCondLst>
                                            <p:cond delay="4499"/>
                                          </p:stCondLst>
                                        </p:cTn>
                                        <p:tgtEl>
                                          <p:spTgt spid="54"/>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54"/>
                                        </p:tgtEl>
                                      </p:cBhvr>
                                    </p:animEffect>
                                    <p:set>
                                      <p:cBhvr>
                                        <p:cTn id="349" dur="1" fill="hold">
                                          <p:stCondLst>
                                            <p:cond delay="5999"/>
                                          </p:stCondLst>
                                        </p:cTn>
                                        <p:tgtEl>
                                          <p:spTgt spid="54"/>
                                        </p:tgtEl>
                                        <p:attrNameLst>
                                          <p:attrName>style.visibility</p:attrName>
                                        </p:attrNameLst>
                                      </p:cBhvr>
                                      <p:to>
                                        <p:strVal val="hidden"/>
                                      </p:to>
                                    </p:set>
                                  </p:childTnLst>
                                </p:cTn>
                              </p:par>
                              <p:par>
                                <p:cTn id="350" presetID="2" presetClass="entr" presetSubtype="4" fill="hold" grpId="0" nodeType="withEffect">
                                  <p:stCondLst>
                                    <p:cond delay="0"/>
                                  </p:stCondLst>
                                  <p:childTnLst>
                                    <p:set>
                                      <p:cBhvr>
                                        <p:cTn id="351" dur="1" fill="hold">
                                          <p:stCondLst>
                                            <p:cond delay="0"/>
                                          </p:stCondLst>
                                        </p:cTn>
                                        <p:tgtEl>
                                          <p:spTgt spid="53"/>
                                        </p:tgtEl>
                                        <p:attrNameLst>
                                          <p:attrName>style.visibility</p:attrName>
                                        </p:attrNameLst>
                                      </p:cBhvr>
                                      <p:to>
                                        <p:strVal val="visible"/>
                                      </p:to>
                                    </p:set>
                                    <p:anim calcmode="lin" valueType="num">
                                      <p:cBhvr additive="base">
                                        <p:cTn id="352" dur="4000" fill="hold"/>
                                        <p:tgtEl>
                                          <p:spTgt spid="53"/>
                                        </p:tgtEl>
                                        <p:attrNameLst>
                                          <p:attrName>ppt_x</p:attrName>
                                        </p:attrNameLst>
                                      </p:cBhvr>
                                      <p:tavLst>
                                        <p:tav tm="0">
                                          <p:val>
                                            <p:strVal val="#ppt_x"/>
                                          </p:val>
                                        </p:tav>
                                        <p:tav tm="100000">
                                          <p:val>
                                            <p:strVal val="#ppt_x"/>
                                          </p:val>
                                        </p:tav>
                                      </p:tavLst>
                                    </p:anim>
                                    <p:anim calcmode="lin" valueType="num">
                                      <p:cBhvr additive="base">
                                        <p:cTn id="353" dur="4000" fill="hold"/>
                                        <p:tgtEl>
                                          <p:spTgt spid="53"/>
                                        </p:tgtEl>
                                        <p:attrNameLst>
                                          <p:attrName>ppt_y</p:attrName>
                                        </p:attrNameLst>
                                      </p:cBhvr>
                                      <p:tavLst>
                                        <p:tav tm="0">
                                          <p:val>
                                            <p:strVal val="1+#ppt_h/2"/>
                                          </p:val>
                                        </p:tav>
                                        <p:tav tm="100000">
                                          <p:val>
                                            <p:strVal val="#ppt_y"/>
                                          </p:val>
                                        </p:tav>
                                      </p:tavLst>
                                    </p:anim>
                                  </p:childTnLst>
                                </p:cTn>
                              </p:par>
                              <p:par>
                                <p:cTn id="354" presetID="19" presetClass="entr" presetSubtype="5" fill="hold" grpId="1" nodeType="withEffect">
                                  <p:stCondLst>
                                    <p:cond delay="0"/>
                                  </p:stCondLst>
                                  <p:childTnLst>
                                    <p:set>
                                      <p:cBhvr>
                                        <p:cTn id="355" dur="1" fill="hold">
                                          <p:stCondLst>
                                            <p:cond delay="0"/>
                                          </p:stCondLst>
                                        </p:cTn>
                                        <p:tgtEl>
                                          <p:spTgt spid="53"/>
                                        </p:tgtEl>
                                        <p:attrNameLst>
                                          <p:attrName>style.visibility</p:attrName>
                                        </p:attrNameLst>
                                      </p:cBhvr>
                                      <p:to>
                                        <p:strVal val="visible"/>
                                      </p:to>
                                    </p:set>
                                    <p:anim calcmode="lin" valueType="num">
                                      <p:cBhvr>
                                        <p:cTn id="356" dur="4000" fill="hold"/>
                                        <p:tgtEl>
                                          <p:spTgt spid="53"/>
                                        </p:tgtEl>
                                        <p:attrNameLst>
                                          <p:attrName>ppt_w</p:attrName>
                                        </p:attrNameLst>
                                      </p:cBhvr>
                                      <p:tavLst>
                                        <p:tav tm="0">
                                          <p:val>
                                            <p:strVal val="#ppt_w"/>
                                          </p:val>
                                        </p:tav>
                                        <p:tav tm="100000">
                                          <p:val>
                                            <p:strVal val="#ppt_w"/>
                                          </p:val>
                                        </p:tav>
                                      </p:tavLst>
                                    </p:anim>
                                    <p:anim calcmode="lin" valueType="num">
                                      <p:cBhvr>
                                        <p:cTn id="357" dur="4000" fill="hold"/>
                                        <p:tgtEl>
                                          <p:spTgt spid="53"/>
                                        </p:tgtEl>
                                        <p:attrNameLst>
                                          <p:attrName>ppt_h</p:attrName>
                                        </p:attrNameLst>
                                      </p:cBhvr>
                                      <p:tavLst>
                                        <p:tav tm="0" fmla="#ppt_h*sin(2.5*pi*$)">
                                          <p:val>
                                            <p:fltVal val="0"/>
                                          </p:val>
                                        </p:tav>
                                        <p:tav tm="100000">
                                          <p:val>
                                            <p:fltVal val="1"/>
                                          </p:val>
                                        </p:tav>
                                      </p:tavLst>
                                    </p:anim>
                                  </p:childTnLst>
                                </p:cTn>
                              </p:par>
                              <p:par>
                                <p:cTn id="358" presetID="2" presetClass="exit" presetSubtype="1" fill="hold" grpId="2" nodeType="withEffect">
                                  <p:stCondLst>
                                    <p:cond delay="0"/>
                                  </p:stCondLst>
                                  <p:childTnLst>
                                    <p:anim calcmode="lin" valueType="num">
                                      <p:cBhvr additive="base">
                                        <p:cTn id="359" dur="4500"/>
                                        <p:tgtEl>
                                          <p:spTgt spid="53"/>
                                        </p:tgtEl>
                                        <p:attrNameLst>
                                          <p:attrName>ppt_x</p:attrName>
                                        </p:attrNameLst>
                                      </p:cBhvr>
                                      <p:tavLst>
                                        <p:tav tm="0">
                                          <p:val>
                                            <p:strVal val="ppt_x"/>
                                          </p:val>
                                        </p:tav>
                                        <p:tav tm="100000">
                                          <p:val>
                                            <p:strVal val="ppt_x"/>
                                          </p:val>
                                        </p:tav>
                                      </p:tavLst>
                                    </p:anim>
                                    <p:anim calcmode="lin" valueType="num">
                                      <p:cBhvr additive="base">
                                        <p:cTn id="360" dur="4500"/>
                                        <p:tgtEl>
                                          <p:spTgt spid="53"/>
                                        </p:tgtEl>
                                        <p:attrNameLst>
                                          <p:attrName>ppt_y</p:attrName>
                                        </p:attrNameLst>
                                      </p:cBhvr>
                                      <p:tavLst>
                                        <p:tav tm="0">
                                          <p:val>
                                            <p:strVal val="ppt_y"/>
                                          </p:val>
                                        </p:tav>
                                        <p:tav tm="100000">
                                          <p:val>
                                            <p:strVal val="0-ppt_h/2"/>
                                          </p:val>
                                        </p:tav>
                                      </p:tavLst>
                                    </p:anim>
                                    <p:set>
                                      <p:cBhvr>
                                        <p:cTn id="361" dur="1" fill="hold">
                                          <p:stCondLst>
                                            <p:cond delay="4499"/>
                                          </p:stCondLst>
                                        </p:cTn>
                                        <p:tgtEl>
                                          <p:spTgt spid="53"/>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53"/>
                                        </p:tgtEl>
                                      </p:cBhvr>
                                    </p:animEffect>
                                    <p:set>
                                      <p:cBhvr>
                                        <p:cTn id="364" dur="1" fill="hold">
                                          <p:stCondLst>
                                            <p:cond delay="5999"/>
                                          </p:stCondLst>
                                        </p:cTn>
                                        <p:tgtEl>
                                          <p:spTgt spid="53"/>
                                        </p:tgtEl>
                                        <p:attrNameLst>
                                          <p:attrName>style.visibility</p:attrName>
                                        </p:attrNameLst>
                                      </p:cBhvr>
                                      <p:to>
                                        <p:strVal val="hidden"/>
                                      </p:to>
                                    </p:set>
                                  </p:childTnLst>
                                </p:cTn>
                              </p:par>
                              <p:par>
                                <p:cTn id="365" presetID="2" presetClass="entr" presetSubtype="4" fill="hold" grpId="0" nodeType="withEffect">
                                  <p:stCondLst>
                                    <p:cond delay="0"/>
                                  </p:stCondLst>
                                  <p:childTnLst>
                                    <p:set>
                                      <p:cBhvr>
                                        <p:cTn id="366" dur="1" fill="hold">
                                          <p:stCondLst>
                                            <p:cond delay="0"/>
                                          </p:stCondLst>
                                        </p:cTn>
                                        <p:tgtEl>
                                          <p:spTgt spid="51"/>
                                        </p:tgtEl>
                                        <p:attrNameLst>
                                          <p:attrName>style.visibility</p:attrName>
                                        </p:attrNameLst>
                                      </p:cBhvr>
                                      <p:to>
                                        <p:strVal val="visible"/>
                                      </p:to>
                                    </p:set>
                                    <p:anim calcmode="lin" valueType="num">
                                      <p:cBhvr additive="base">
                                        <p:cTn id="367" dur="4000" fill="hold"/>
                                        <p:tgtEl>
                                          <p:spTgt spid="51"/>
                                        </p:tgtEl>
                                        <p:attrNameLst>
                                          <p:attrName>ppt_x</p:attrName>
                                        </p:attrNameLst>
                                      </p:cBhvr>
                                      <p:tavLst>
                                        <p:tav tm="0">
                                          <p:val>
                                            <p:strVal val="#ppt_x"/>
                                          </p:val>
                                        </p:tav>
                                        <p:tav tm="100000">
                                          <p:val>
                                            <p:strVal val="#ppt_x"/>
                                          </p:val>
                                        </p:tav>
                                      </p:tavLst>
                                    </p:anim>
                                    <p:anim calcmode="lin" valueType="num">
                                      <p:cBhvr additive="base">
                                        <p:cTn id="368" dur="4000" fill="hold"/>
                                        <p:tgtEl>
                                          <p:spTgt spid="51"/>
                                        </p:tgtEl>
                                        <p:attrNameLst>
                                          <p:attrName>ppt_y</p:attrName>
                                        </p:attrNameLst>
                                      </p:cBhvr>
                                      <p:tavLst>
                                        <p:tav tm="0">
                                          <p:val>
                                            <p:strVal val="1+#ppt_h/2"/>
                                          </p:val>
                                        </p:tav>
                                        <p:tav tm="100000">
                                          <p:val>
                                            <p:strVal val="#ppt_y"/>
                                          </p:val>
                                        </p:tav>
                                      </p:tavLst>
                                    </p:anim>
                                  </p:childTnLst>
                                </p:cTn>
                              </p:par>
                              <p:par>
                                <p:cTn id="369" presetID="19" presetClass="entr" presetSubtype="5" fill="hold" grpId="1" nodeType="withEffect">
                                  <p:stCondLst>
                                    <p:cond delay="0"/>
                                  </p:stCondLst>
                                  <p:childTnLst>
                                    <p:set>
                                      <p:cBhvr>
                                        <p:cTn id="370" dur="1" fill="hold">
                                          <p:stCondLst>
                                            <p:cond delay="0"/>
                                          </p:stCondLst>
                                        </p:cTn>
                                        <p:tgtEl>
                                          <p:spTgt spid="51"/>
                                        </p:tgtEl>
                                        <p:attrNameLst>
                                          <p:attrName>style.visibility</p:attrName>
                                        </p:attrNameLst>
                                      </p:cBhvr>
                                      <p:to>
                                        <p:strVal val="visible"/>
                                      </p:to>
                                    </p:set>
                                    <p:anim calcmode="lin" valueType="num">
                                      <p:cBhvr>
                                        <p:cTn id="371" dur="4000" fill="hold"/>
                                        <p:tgtEl>
                                          <p:spTgt spid="51"/>
                                        </p:tgtEl>
                                        <p:attrNameLst>
                                          <p:attrName>ppt_w</p:attrName>
                                        </p:attrNameLst>
                                      </p:cBhvr>
                                      <p:tavLst>
                                        <p:tav tm="0">
                                          <p:val>
                                            <p:strVal val="#ppt_w"/>
                                          </p:val>
                                        </p:tav>
                                        <p:tav tm="100000">
                                          <p:val>
                                            <p:strVal val="#ppt_w"/>
                                          </p:val>
                                        </p:tav>
                                      </p:tavLst>
                                    </p:anim>
                                    <p:anim calcmode="lin" valueType="num">
                                      <p:cBhvr>
                                        <p:cTn id="372" dur="4000" fill="hold"/>
                                        <p:tgtEl>
                                          <p:spTgt spid="51"/>
                                        </p:tgtEl>
                                        <p:attrNameLst>
                                          <p:attrName>ppt_h</p:attrName>
                                        </p:attrNameLst>
                                      </p:cBhvr>
                                      <p:tavLst>
                                        <p:tav tm="0" fmla="#ppt_h*sin(2.5*pi*$)">
                                          <p:val>
                                            <p:fltVal val="0"/>
                                          </p:val>
                                        </p:tav>
                                        <p:tav tm="100000">
                                          <p:val>
                                            <p:fltVal val="1"/>
                                          </p:val>
                                        </p:tav>
                                      </p:tavLst>
                                    </p:anim>
                                  </p:childTnLst>
                                </p:cTn>
                              </p:par>
                              <p:par>
                                <p:cTn id="373" presetID="2" presetClass="exit" presetSubtype="1" fill="hold" grpId="2" nodeType="withEffect">
                                  <p:stCondLst>
                                    <p:cond delay="0"/>
                                  </p:stCondLst>
                                  <p:childTnLst>
                                    <p:anim calcmode="lin" valueType="num">
                                      <p:cBhvr additive="base">
                                        <p:cTn id="374" dur="4500"/>
                                        <p:tgtEl>
                                          <p:spTgt spid="51"/>
                                        </p:tgtEl>
                                        <p:attrNameLst>
                                          <p:attrName>ppt_x</p:attrName>
                                        </p:attrNameLst>
                                      </p:cBhvr>
                                      <p:tavLst>
                                        <p:tav tm="0">
                                          <p:val>
                                            <p:strVal val="ppt_x"/>
                                          </p:val>
                                        </p:tav>
                                        <p:tav tm="100000">
                                          <p:val>
                                            <p:strVal val="ppt_x"/>
                                          </p:val>
                                        </p:tav>
                                      </p:tavLst>
                                    </p:anim>
                                    <p:anim calcmode="lin" valueType="num">
                                      <p:cBhvr additive="base">
                                        <p:cTn id="375" dur="4500"/>
                                        <p:tgtEl>
                                          <p:spTgt spid="51"/>
                                        </p:tgtEl>
                                        <p:attrNameLst>
                                          <p:attrName>ppt_y</p:attrName>
                                        </p:attrNameLst>
                                      </p:cBhvr>
                                      <p:tavLst>
                                        <p:tav tm="0">
                                          <p:val>
                                            <p:strVal val="ppt_y"/>
                                          </p:val>
                                        </p:tav>
                                        <p:tav tm="100000">
                                          <p:val>
                                            <p:strVal val="0-ppt_h/2"/>
                                          </p:val>
                                        </p:tav>
                                      </p:tavLst>
                                    </p:anim>
                                    <p:set>
                                      <p:cBhvr>
                                        <p:cTn id="376" dur="1" fill="hold">
                                          <p:stCondLst>
                                            <p:cond delay="4499"/>
                                          </p:stCondLst>
                                        </p:cTn>
                                        <p:tgtEl>
                                          <p:spTgt spid="51"/>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51"/>
                                        </p:tgtEl>
                                      </p:cBhvr>
                                    </p:animEffect>
                                    <p:set>
                                      <p:cBhvr>
                                        <p:cTn id="379" dur="1" fill="hold">
                                          <p:stCondLst>
                                            <p:cond delay="5999"/>
                                          </p:stCondLst>
                                        </p:cTn>
                                        <p:tgtEl>
                                          <p:spTgt spid="51"/>
                                        </p:tgtEl>
                                        <p:attrNameLst>
                                          <p:attrName>style.visibility</p:attrName>
                                        </p:attrNameLst>
                                      </p:cBhvr>
                                      <p:to>
                                        <p:strVal val="hidden"/>
                                      </p:to>
                                    </p:set>
                                  </p:childTnLst>
                                </p:cTn>
                              </p:par>
                              <p:par>
                                <p:cTn id="380" presetID="2" presetClass="entr" presetSubtype="4" fill="hold" grpId="0" nodeType="withEffect">
                                  <p:stCondLst>
                                    <p:cond delay="0"/>
                                  </p:stCondLst>
                                  <p:childTnLst>
                                    <p:set>
                                      <p:cBhvr>
                                        <p:cTn id="381" dur="1" fill="hold">
                                          <p:stCondLst>
                                            <p:cond delay="0"/>
                                          </p:stCondLst>
                                        </p:cTn>
                                        <p:tgtEl>
                                          <p:spTgt spid="50"/>
                                        </p:tgtEl>
                                        <p:attrNameLst>
                                          <p:attrName>style.visibility</p:attrName>
                                        </p:attrNameLst>
                                      </p:cBhvr>
                                      <p:to>
                                        <p:strVal val="visible"/>
                                      </p:to>
                                    </p:set>
                                    <p:anim calcmode="lin" valueType="num">
                                      <p:cBhvr additive="base">
                                        <p:cTn id="382" dur="4000" fill="hold"/>
                                        <p:tgtEl>
                                          <p:spTgt spid="50"/>
                                        </p:tgtEl>
                                        <p:attrNameLst>
                                          <p:attrName>ppt_x</p:attrName>
                                        </p:attrNameLst>
                                      </p:cBhvr>
                                      <p:tavLst>
                                        <p:tav tm="0">
                                          <p:val>
                                            <p:strVal val="#ppt_x"/>
                                          </p:val>
                                        </p:tav>
                                        <p:tav tm="100000">
                                          <p:val>
                                            <p:strVal val="#ppt_x"/>
                                          </p:val>
                                        </p:tav>
                                      </p:tavLst>
                                    </p:anim>
                                    <p:anim calcmode="lin" valueType="num">
                                      <p:cBhvr additive="base">
                                        <p:cTn id="383" dur="4000" fill="hold"/>
                                        <p:tgtEl>
                                          <p:spTgt spid="50"/>
                                        </p:tgtEl>
                                        <p:attrNameLst>
                                          <p:attrName>ppt_y</p:attrName>
                                        </p:attrNameLst>
                                      </p:cBhvr>
                                      <p:tavLst>
                                        <p:tav tm="0">
                                          <p:val>
                                            <p:strVal val="1+#ppt_h/2"/>
                                          </p:val>
                                        </p:tav>
                                        <p:tav tm="100000">
                                          <p:val>
                                            <p:strVal val="#ppt_y"/>
                                          </p:val>
                                        </p:tav>
                                      </p:tavLst>
                                    </p:anim>
                                  </p:childTnLst>
                                </p:cTn>
                              </p:par>
                              <p:par>
                                <p:cTn id="384" presetID="19" presetClass="entr" presetSubtype="5" fill="hold" grpId="1" nodeType="withEffect">
                                  <p:stCondLst>
                                    <p:cond delay="0"/>
                                  </p:stCondLst>
                                  <p:childTnLst>
                                    <p:set>
                                      <p:cBhvr>
                                        <p:cTn id="385" dur="1" fill="hold">
                                          <p:stCondLst>
                                            <p:cond delay="0"/>
                                          </p:stCondLst>
                                        </p:cTn>
                                        <p:tgtEl>
                                          <p:spTgt spid="50"/>
                                        </p:tgtEl>
                                        <p:attrNameLst>
                                          <p:attrName>style.visibility</p:attrName>
                                        </p:attrNameLst>
                                      </p:cBhvr>
                                      <p:to>
                                        <p:strVal val="visible"/>
                                      </p:to>
                                    </p:set>
                                    <p:anim calcmode="lin" valueType="num">
                                      <p:cBhvr>
                                        <p:cTn id="386" dur="4000" fill="hold"/>
                                        <p:tgtEl>
                                          <p:spTgt spid="50"/>
                                        </p:tgtEl>
                                        <p:attrNameLst>
                                          <p:attrName>ppt_w</p:attrName>
                                        </p:attrNameLst>
                                      </p:cBhvr>
                                      <p:tavLst>
                                        <p:tav tm="0">
                                          <p:val>
                                            <p:strVal val="#ppt_w"/>
                                          </p:val>
                                        </p:tav>
                                        <p:tav tm="100000">
                                          <p:val>
                                            <p:strVal val="#ppt_w"/>
                                          </p:val>
                                        </p:tav>
                                      </p:tavLst>
                                    </p:anim>
                                    <p:anim calcmode="lin" valueType="num">
                                      <p:cBhvr>
                                        <p:cTn id="387" dur="4000" fill="hold"/>
                                        <p:tgtEl>
                                          <p:spTgt spid="50"/>
                                        </p:tgtEl>
                                        <p:attrNameLst>
                                          <p:attrName>ppt_h</p:attrName>
                                        </p:attrNameLst>
                                      </p:cBhvr>
                                      <p:tavLst>
                                        <p:tav tm="0" fmla="#ppt_h*sin(2.5*pi*$)">
                                          <p:val>
                                            <p:fltVal val="0"/>
                                          </p:val>
                                        </p:tav>
                                        <p:tav tm="100000">
                                          <p:val>
                                            <p:fltVal val="1"/>
                                          </p:val>
                                        </p:tav>
                                      </p:tavLst>
                                    </p:anim>
                                  </p:childTnLst>
                                </p:cTn>
                              </p:par>
                              <p:par>
                                <p:cTn id="388" presetID="2" presetClass="exit" presetSubtype="1" fill="hold" grpId="2" nodeType="withEffect">
                                  <p:stCondLst>
                                    <p:cond delay="0"/>
                                  </p:stCondLst>
                                  <p:childTnLst>
                                    <p:anim calcmode="lin" valueType="num">
                                      <p:cBhvr additive="base">
                                        <p:cTn id="389" dur="4500"/>
                                        <p:tgtEl>
                                          <p:spTgt spid="50"/>
                                        </p:tgtEl>
                                        <p:attrNameLst>
                                          <p:attrName>ppt_x</p:attrName>
                                        </p:attrNameLst>
                                      </p:cBhvr>
                                      <p:tavLst>
                                        <p:tav tm="0">
                                          <p:val>
                                            <p:strVal val="ppt_x"/>
                                          </p:val>
                                        </p:tav>
                                        <p:tav tm="100000">
                                          <p:val>
                                            <p:strVal val="ppt_x"/>
                                          </p:val>
                                        </p:tav>
                                      </p:tavLst>
                                    </p:anim>
                                    <p:anim calcmode="lin" valueType="num">
                                      <p:cBhvr additive="base">
                                        <p:cTn id="390" dur="4500"/>
                                        <p:tgtEl>
                                          <p:spTgt spid="50"/>
                                        </p:tgtEl>
                                        <p:attrNameLst>
                                          <p:attrName>ppt_y</p:attrName>
                                        </p:attrNameLst>
                                      </p:cBhvr>
                                      <p:tavLst>
                                        <p:tav tm="0">
                                          <p:val>
                                            <p:strVal val="ppt_y"/>
                                          </p:val>
                                        </p:tav>
                                        <p:tav tm="100000">
                                          <p:val>
                                            <p:strVal val="0-ppt_h/2"/>
                                          </p:val>
                                        </p:tav>
                                      </p:tavLst>
                                    </p:anim>
                                    <p:set>
                                      <p:cBhvr>
                                        <p:cTn id="391" dur="1" fill="hold">
                                          <p:stCondLst>
                                            <p:cond delay="4499"/>
                                          </p:stCondLst>
                                        </p:cTn>
                                        <p:tgtEl>
                                          <p:spTgt spid="50"/>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50"/>
                                        </p:tgtEl>
                                      </p:cBhvr>
                                    </p:animEffect>
                                    <p:set>
                                      <p:cBhvr>
                                        <p:cTn id="394" dur="1" fill="hold">
                                          <p:stCondLst>
                                            <p:cond delay="5999"/>
                                          </p:stCondLst>
                                        </p:cTn>
                                        <p:tgtEl>
                                          <p:spTgt spid="50"/>
                                        </p:tgtEl>
                                        <p:attrNameLst>
                                          <p:attrName>style.visibility</p:attrName>
                                        </p:attrNameLst>
                                      </p:cBhvr>
                                      <p:to>
                                        <p:strVal val="hidden"/>
                                      </p:to>
                                    </p:set>
                                  </p:childTnLst>
                                </p:cTn>
                              </p:par>
                              <p:par>
                                <p:cTn id="395" presetID="2" presetClass="entr" presetSubtype="4" fill="hold" grpId="0" nodeType="withEffect">
                                  <p:stCondLst>
                                    <p:cond delay="0"/>
                                  </p:stCondLst>
                                  <p:childTnLst>
                                    <p:set>
                                      <p:cBhvr>
                                        <p:cTn id="396" dur="1" fill="hold">
                                          <p:stCondLst>
                                            <p:cond delay="0"/>
                                          </p:stCondLst>
                                        </p:cTn>
                                        <p:tgtEl>
                                          <p:spTgt spid="49"/>
                                        </p:tgtEl>
                                        <p:attrNameLst>
                                          <p:attrName>style.visibility</p:attrName>
                                        </p:attrNameLst>
                                      </p:cBhvr>
                                      <p:to>
                                        <p:strVal val="visible"/>
                                      </p:to>
                                    </p:set>
                                    <p:anim calcmode="lin" valueType="num">
                                      <p:cBhvr additive="base">
                                        <p:cTn id="397" dur="4000" fill="hold"/>
                                        <p:tgtEl>
                                          <p:spTgt spid="49"/>
                                        </p:tgtEl>
                                        <p:attrNameLst>
                                          <p:attrName>ppt_x</p:attrName>
                                        </p:attrNameLst>
                                      </p:cBhvr>
                                      <p:tavLst>
                                        <p:tav tm="0">
                                          <p:val>
                                            <p:strVal val="#ppt_x"/>
                                          </p:val>
                                        </p:tav>
                                        <p:tav tm="100000">
                                          <p:val>
                                            <p:strVal val="#ppt_x"/>
                                          </p:val>
                                        </p:tav>
                                      </p:tavLst>
                                    </p:anim>
                                    <p:anim calcmode="lin" valueType="num">
                                      <p:cBhvr additive="base">
                                        <p:cTn id="398" dur="4000" fill="hold"/>
                                        <p:tgtEl>
                                          <p:spTgt spid="49"/>
                                        </p:tgtEl>
                                        <p:attrNameLst>
                                          <p:attrName>ppt_y</p:attrName>
                                        </p:attrNameLst>
                                      </p:cBhvr>
                                      <p:tavLst>
                                        <p:tav tm="0">
                                          <p:val>
                                            <p:strVal val="1+#ppt_h/2"/>
                                          </p:val>
                                        </p:tav>
                                        <p:tav tm="100000">
                                          <p:val>
                                            <p:strVal val="#ppt_y"/>
                                          </p:val>
                                        </p:tav>
                                      </p:tavLst>
                                    </p:anim>
                                  </p:childTnLst>
                                </p:cTn>
                              </p:par>
                              <p:par>
                                <p:cTn id="399" presetID="19" presetClass="entr" presetSubtype="5" fill="hold" grpId="1" nodeType="withEffect">
                                  <p:stCondLst>
                                    <p:cond delay="0"/>
                                  </p:stCondLst>
                                  <p:childTnLst>
                                    <p:set>
                                      <p:cBhvr>
                                        <p:cTn id="400" dur="1" fill="hold">
                                          <p:stCondLst>
                                            <p:cond delay="0"/>
                                          </p:stCondLst>
                                        </p:cTn>
                                        <p:tgtEl>
                                          <p:spTgt spid="49"/>
                                        </p:tgtEl>
                                        <p:attrNameLst>
                                          <p:attrName>style.visibility</p:attrName>
                                        </p:attrNameLst>
                                      </p:cBhvr>
                                      <p:to>
                                        <p:strVal val="visible"/>
                                      </p:to>
                                    </p:set>
                                    <p:anim calcmode="lin" valueType="num">
                                      <p:cBhvr>
                                        <p:cTn id="401" dur="4000" fill="hold"/>
                                        <p:tgtEl>
                                          <p:spTgt spid="49"/>
                                        </p:tgtEl>
                                        <p:attrNameLst>
                                          <p:attrName>ppt_w</p:attrName>
                                        </p:attrNameLst>
                                      </p:cBhvr>
                                      <p:tavLst>
                                        <p:tav tm="0">
                                          <p:val>
                                            <p:strVal val="#ppt_w"/>
                                          </p:val>
                                        </p:tav>
                                        <p:tav tm="100000">
                                          <p:val>
                                            <p:strVal val="#ppt_w"/>
                                          </p:val>
                                        </p:tav>
                                      </p:tavLst>
                                    </p:anim>
                                    <p:anim calcmode="lin" valueType="num">
                                      <p:cBhvr>
                                        <p:cTn id="402" dur="4000" fill="hold"/>
                                        <p:tgtEl>
                                          <p:spTgt spid="49"/>
                                        </p:tgtEl>
                                        <p:attrNameLst>
                                          <p:attrName>ppt_h</p:attrName>
                                        </p:attrNameLst>
                                      </p:cBhvr>
                                      <p:tavLst>
                                        <p:tav tm="0" fmla="#ppt_h*sin(2.5*pi*$)">
                                          <p:val>
                                            <p:fltVal val="0"/>
                                          </p:val>
                                        </p:tav>
                                        <p:tav tm="100000">
                                          <p:val>
                                            <p:fltVal val="1"/>
                                          </p:val>
                                        </p:tav>
                                      </p:tavLst>
                                    </p:anim>
                                  </p:childTnLst>
                                </p:cTn>
                              </p:par>
                              <p:par>
                                <p:cTn id="403" presetID="2" presetClass="exit" presetSubtype="1" fill="hold" grpId="2" nodeType="withEffect">
                                  <p:stCondLst>
                                    <p:cond delay="0"/>
                                  </p:stCondLst>
                                  <p:childTnLst>
                                    <p:anim calcmode="lin" valueType="num">
                                      <p:cBhvr additive="base">
                                        <p:cTn id="404" dur="4500"/>
                                        <p:tgtEl>
                                          <p:spTgt spid="49"/>
                                        </p:tgtEl>
                                        <p:attrNameLst>
                                          <p:attrName>ppt_x</p:attrName>
                                        </p:attrNameLst>
                                      </p:cBhvr>
                                      <p:tavLst>
                                        <p:tav tm="0">
                                          <p:val>
                                            <p:strVal val="ppt_x"/>
                                          </p:val>
                                        </p:tav>
                                        <p:tav tm="100000">
                                          <p:val>
                                            <p:strVal val="ppt_x"/>
                                          </p:val>
                                        </p:tav>
                                      </p:tavLst>
                                    </p:anim>
                                    <p:anim calcmode="lin" valueType="num">
                                      <p:cBhvr additive="base">
                                        <p:cTn id="405" dur="4500"/>
                                        <p:tgtEl>
                                          <p:spTgt spid="49"/>
                                        </p:tgtEl>
                                        <p:attrNameLst>
                                          <p:attrName>ppt_y</p:attrName>
                                        </p:attrNameLst>
                                      </p:cBhvr>
                                      <p:tavLst>
                                        <p:tav tm="0">
                                          <p:val>
                                            <p:strVal val="ppt_y"/>
                                          </p:val>
                                        </p:tav>
                                        <p:tav tm="100000">
                                          <p:val>
                                            <p:strVal val="0-ppt_h/2"/>
                                          </p:val>
                                        </p:tav>
                                      </p:tavLst>
                                    </p:anim>
                                    <p:set>
                                      <p:cBhvr>
                                        <p:cTn id="406" dur="1" fill="hold">
                                          <p:stCondLst>
                                            <p:cond delay="4499"/>
                                          </p:stCondLst>
                                        </p:cTn>
                                        <p:tgtEl>
                                          <p:spTgt spid="49"/>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49"/>
                                        </p:tgtEl>
                                      </p:cBhvr>
                                    </p:animEffect>
                                    <p:set>
                                      <p:cBhvr>
                                        <p:cTn id="409" dur="1" fill="hold">
                                          <p:stCondLst>
                                            <p:cond delay="5999"/>
                                          </p:stCondLst>
                                        </p:cTn>
                                        <p:tgtEl>
                                          <p:spTgt spid="49"/>
                                        </p:tgtEl>
                                        <p:attrNameLst>
                                          <p:attrName>style.visibility</p:attrName>
                                        </p:attrNameLst>
                                      </p:cBhvr>
                                      <p:to>
                                        <p:strVal val="hidden"/>
                                      </p:to>
                                    </p:set>
                                  </p:childTnLst>
                                </p:cTn>
                              </p:par>
                              <p:par>
                                <p:cTn id="410" presetID="2" presetClass="entr" presetSubtype="4" fill="hold" grpId="0" nodeType="withEffect">
                                  <p:stCondLst>
                                    <p:cond delay="0"/>
                                  </p:stCondLst>
                                  <p:childTnLst>
                                    <p:set>
                                      <p:cBhvr>
                                        <p:cTn id="411" dur="1" fill="hold">
                                          <p:stCondLst>
                                            <p:cond delay="0"/>
                                          </p:stCondLst>
                                        </p:cTn>
                                        <p:tgtEl>
                                          <p:spTgt spid="47"/>
                                        </p:tgtEl>
                                        <p:attrNameLst>
                                          <p:attrName>style.visibility</p:attrName>
                                        </p:attrNameLst>
                                      </p:cBhvr>
                                      <p:to>
                                        <p:strVal val="visible"/>
                                      </p:to>
                                    </p:set>
                                    <p:anim calcmode="lin" valueType="num">
                                      <p:cBhvr additive="base">
                                        <p:cTn id="412" dur="4000" fill="hold"/>
                                        <p:tgtEl>
                                          <p:spTgt spid="47"/>
                                        </p:tgtEl>
                                        <p:attrNameLst>
                                          <p:attrName>ppt_x</p:attrName>
                                        </p:attrNameLst>
                                      </p:cBhvr>
                                      <p:tavLst>
                                        <p:tav tm="0">
                                          <p:val>
                                            <p:strVal val="#ppt_x"/>
                                          </p:val>
                                        </p:tav>
                                        <p:tav tm="100000">
                                          <p:val>
                                            <p:strVal val="#ppt_x"/>
                                          </p:val>
                                        </p:tav>
                                      </p:tavLst>
                                    </p:anim>
                                    <p:anim calcmode="lin" valueType="num">
                                      <p:cBhvr additive="base">
                                        <p:cTn id="413" dur="4000" fill="hold"/>
                                        <p:tgtEl>
                                          <p:spTgt spid="47"/>
                                        </p:tgtEl>
                                        <p:attrNameLst>
                                          <p:attrName>ppt_y</p:attrName>
                                        </p:attrNameLst>
                                      </p:cBhvr>
                                      <p:tavLst>
                                        <p:tav tm="0">
                                          <p:val>
                                            <p:strVal val="1+#ppt_h/2"/>
                                          </p:val>
                                        </p:tav>
                                        <p:tav tm="100000">
                                          <p:val>
                                            <p:strVal val="#ppt_y"/>
                                          </p:val>
                                        </p:tav>
                                      </p:tavLst>
                                    </p:anim>
                                  </p:childTnLst>
                                </p:cTn>
                              </p:par>
                              <p:par>
                                <p:cTn id="414" presetID="19" presetClass="entr" presetSubtype="5" fill="hold" grpId="1" nodeType="withEffect">
                                  <p:stCondLst>
                                    <p:cond delay="0"/>
                                  </p:stCondLst>
                                  <p:childTnLst>
                                    <p:set>
                                      <p:cBhvr>
                                        <p:cTn id="415" dur="1" fill="hold">
                                          <p:stCondLst>
                                            <p:cond delay="0"/>
                                          </p:stCondLst>
                                        </p:cTn>
                                        <p:tgtEl>
                                          <p:spTgt spid="47"/>
                                        </p:tgtEl>
                                        <p:attrNameLst>
                                          <p:attrName>style.visibility</p:attrName>
                                        </p:attrNameLst>
                                      </p:cBhvr>
                                      <p:to>
                                        <p:strVal val="visible"/>
                                      </p:to>
                                    </p:set>
                                    <p:anim calcmode="lin" valueType="num">
                                      <p:cBhvr>
                                        <p:cTn id="416" dur="4000" fill="hold"/>
                                        <p:tgtEl>
                                          <p:spTgt spid="47"/>
                                        </p:tgtEl>
                                        <p:attrNameLst>
                                          <p:attrName>ppt_w</p:attrName>
                                        </p:attrNameLst>
                                      </p:cBhvr>
                                      <p:tavLst>
                                        <p:tav tm="0">
                                          <p:val>
                                            <p:strVal val="#ppt_w"/>
                                          </p:val>
                                        </p:tav>
                                        <p:tav tm="100000">
                                          <p:val>
                                            <p:strVal val="#ppt_w"/>
                                          </p:val>
                                        </p:tav>
                                      </p:tavLst>
                                    </p:anim>
                                    <p:anim calcmode="lin" valueType="num">
                                      <p:cBhvr>
                                        <p:cTn id="417" dur="4000" fill="hold"/>
                                        <p:tgtEl>
                                          <p:spTgt spid="47"/>
                                        </p:tgtEl>
                                        <p:attrNameLst>
                                          <p:attrName>ppt_h</p:attrName>
                                        </p:attrNameLst>
                                      </p:cBhvr>
                                      <p:tavLst>
                                        <p:tav tm="0" fmla="#ppt_h*sin(2.5*pi*$)">
                                          <p:val>
                                            <p:fltVal val="0"/>
                                          </p:val>
                                        </p:tav>
                                        <p:tav tm="100000">
                                          <p:val>
                                            <p:fltVal val="1"/>
                                          </p:val>
                                        </p:tav>
                                      </p:tavLst>
                                    </p:anim>
                                  </p:childTnLst>
                                </p:cTn>
                              </p:par>
                              <p:par>
                                <p:cTn id="418" presetID="2" presetClass="exit" presetSubtype="1" fill="hold" grpId="2" nodeType="withEffect">
                                  <p:stCondLst>
                                    <p:cond delay="0"/>
                                  </p:stCondLst>
                                  <p:childTnLst>
                                    <p:anim calcmode="lin" valueType="num">
                                      <p:cBhvr additive="base">
                                        <p:cTn id="419" dur="4500"/>
                                        <p:tgtEl>
                                          <p:spTgt spid="47"/>
                                        </p:tgtEl>
                                        <p:attrNameLst>
                                          <p:attrName>ppt_x</p:attrName>
                                        </p:attrNameLst>
                                      </p:cBhvr>
                                      <p:tavLst>
                                        <p:tav tm="0">
                                          <p:val>
                                            <p:strVal val="ppt_x"/>
                                          </p:val>
                                        </p:tav>
                                        <p:tav tm="100000">
                                          <p:val>
                                            <p:strVal val="ppt_x"/>
                                          </p:val>
                                        </p:tav>
                                      </p:tavLst>
                                    </p:anim>
                                    <p:anim calcmode="lin" valueType="num">
                                      <p:cBhvr additive="base">
                                        <p:cTn id="420" dur="4500"/>
                                        <p:tgtEl>
                                          <p:spTgt spid="47"/>
                                        </p:tgtEl>
                                        <p:attrNameLst>
                                          <p:attrName>ppt_y</p:attrName>
                                        </p:attrNameLst>
                                      </p:cBhvr>
                                      <p:tavLst>
                                        <p:tav tm="0">
                                          <p:val>
                                            <p:strVal val="ppt_y"/>
                                          </p:val>
                                        </p:tav>
                                        <p:tav tm="100000">
                                          <p:val>
                                            <p:strVal val="0-ppt_h/2"/>
                                          </p:val>
                                        </p:tav>
                                      </p:tavLst>
                                    </p:anim>
                                    <p:set>
                                      <p:cBhvr>
                                        <p:cTn id="421" dur="1" fill="hold">
                                          <p:stCondLst>
                                            <p:cond delay="4499"/>
                                          </p:stCondLst>
                                        </p:cTn>
                                        <p:tgtEl>
                                          <p:spTgt spid="47"/>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47"/>
                                        </p:tgtEl>
                                      </p:cBhvr>
                                    </p:animEffect>
                                    <p:set>
                                      <p:cBhvr>
                                        <p:cTn id="424" dur="1" fill="hold">
                                          <p:stCondLst>
                                            <p:cond delay="5999"/>
                                          </p:stCondLst>
                                        </p:cTn>
                                        <p:tgtEl>
                                          <p:spTgt spid="47"/>
                                        </p:tgtEl>
                                        <p:attrNameLst>
                                          <p:attrName>style.visibility</p:attrName>
                                        </p:attrNameLst>
                                      </p:cBhvr>
                                      <p:to>
                                        <p:strVal val="hidden"/>
                                      </p:to>
                                    </p:set>
                                  </p:childTnLst>
                                </p:cTn>
                              </p:par>
                              <p:par>
                                <p:cTn id="425" presetID="2" presetClass="entr" presetSubtype="4" fill="hold" grpId="0" nodeType="withEffect">
                                  <p:stCondLst>
                                    <p:cond delay="0"/>
                                  </p:stCondLst>
                                  <p:childTnLst>
                                    <p:set>
                                      <p:cBhvr>
                                        <p:cTn id="426" dur="1" fill="hold">
                                          <p:stCondLst>
                                            <p:cond delay="0"/>
                                          </p:stCondLst>
                                        </p:cTn>
                                        <p:tgtEl>
                                          <p:spTgt spid="46"/>
                                        </p:tgtEl>
                                        <p:attrNameLst>
                                          <p:attrName>style.visibility</p:attrName>
                                        </p:attrNameLst>
                                      </p:cBhvr>
                                      <p:to>
                                        <p:strVal val="visible"/>
                                      </p:to>
                                    </p:set>
                                    <p:anim calcmode="lin" valueType="num">
                                      <p:cBhvr additive="base">
                                        <p:cTn id="427" dur="4000" fill="hold"/>
                                        <p:tgtEl>
                                          <p:spTgt spid="46"/>
                                        </p:tgtEl>
                                        <p:attrNameLst>
                                          <p:attrName>ppt_x</p:attrName>
                                        </p:attrNameLst>
                                      </p:cBhvr>
                                      <p:tavLst>
                                        <p:tav tm="0">
                                          <p:val>
                                            <p:strVal val="#ppt_x"/>
                                          </p:val>
                                        </p:tav>
                                        <p:tav tm="100000">
                                          <p:val>
                                            <p:strVal val="#ppt_x"/>
                                          </p:val>
                                        </p:tav>
                                      </p:tavLst>
                                    </p:anim>
                                    <p:anim calcmode="lin" valueType="num">
                                      <p:cBhvr additive="base">
                                        <p:cTn id="428" dur="4000" fill="hold"/>
                                        <p:tgtEl>
                                          <p:spTgt spid="46"/>
                                        </p:tgtEl>
                                        <p:attrNameLst>
                                          <p:attrName>ppt_y</p:attrName>
                                        </p:attrNameLst>
                                      </p:cBhvr>
                                      <p:tavLst>
                                        <p:tav tm="0">
                                          <p:val>
                                            <p:strVal val="1+#ppt_h/2"/>
                                          </p:val>
                                        </p:tav>
                                        <p:tav tm="100000">
                                          <p:val>
                                            <p:strVal val="#ppt_y"/>
                                          </p:val>
                                        </p:tav>
                                      </p:tavLst>
                                    </p:anim>
                                  </p:childTnLst>
                                </p:cTn>
                              </p:par>
                              <p:par>
                                <p:cTn id="429" presetID="19" presetClass="entr" presetSubtype="5" fill="hold" grpId="1" nodeType="withEffect">
                                  <p:stCondLst>
                                    <p:cond delay="0"/>
                                  </p:stCondLst>
                                  <p:childTnLst>
                                    <p:set>
                                      <p:cBhvr>
                                        <p:cTn id="430" dur="1" fill="hold">
                                          <p:stCondLst>
                                            <p:cond delay="0"/>
                                          </p:stCondLst>
                                        </p:cTn>
                                        <p:tgtEl>
                                          <p:spTgt spid="46"/>
                                        </p:tgtEl>
                                        <p:attrNameLst>
                                          <p:attrName>style.visibility</p:attrName>
                                        </p:attrNameLst>
                                      </p:cBhvr>
                                      <p:to>
                                        <p:strVal val="visible"/>
                                      </p:to>
                                    </p:set>
                                    <p:anim calcmode="lin" valueType="num">
                                      <p:cBhvr>
                                        <p:cTn id="431" dur="4000" fill="hold"/>
                                        <p:tgtEl>
                                          <p:spTgt spid="46"/>
                                        </p:tgtEl>
                                        <p:attrNameLst>
                                          <p:attrName>ppt_w</p:attrName>
                                        </p:attrNameLst>
                                      </p:cBhvr>
                                      <p:tavLst>
                                        <p:tav tm="0">
                                          <p:val>
                                            <p:strVal val="#ppt_w"/>
                                          </p:val>
                                        </p:tav>
                                        <p:tav tm="100000">
                                          <p:val>
                                            <p:strVal val="#ppt_w"/>
                                          </p:val>
                                        </p:tav>
                                      </p:tavLst>
                                    </p:anim>
                                    <p:anim calcmode="lin" valueType="num">
                                      <p:cBhvr>
                                        <p:cTn id="432" dur="4000" fill="hold"/>
                                        <p:tgtEl>
                                          <p:spTgt spid="46"/>
                                        </p:tgtEl>
                                        <p:attrNameLst>
                                          <p:attrName>ppt_h</p:attrName>
                                        </p:attrNameLst>
                                      </p:cBhvr>
                                      <p:tavLst>
                                        <p:tav tm="0" fmla="#ppt_h*sin(2.5*pi*$)">
                                          <p:val>
                                            <p:fltVal val="0"/>
                                          </p:val>
                                        </p:tav>
                                        <p:tav tm="100000">
                                          <p:val>
                                            <p:fltVal val="1"/>
                                          </p:val>
                                        </p:tav>
                                      </p:tavLst>
                                    </p:anim>
                                  </p:childTnLst>
                                </p:cTn>
                              </p:par>
                              <p:par>
                                <p:cTn id="433" presetID="2" presetClass="exit" presetSubtype="1" fill="hold" grpId="2" nodeType="withEffect">
                                  <p:stCondLst>
                                    <p:cond delay="0"/>
                                  </p:stCondLst>
                                  <p:childTnLst>
                                    <p:anim calcmode="lin" valueType="num">
                                      <p:cBhvr additive="base">
                                        <p:cTn id="434" dur="4500"/>
                                        <p:tgtEl>
                                          <p:spTgt spid="46"/>
                                        </p:tgtEl>
                                        <p:attrNameLst>
                                          <p:attrName>ppt_x</p:attrName>
                                        </p:attrNameLst>
                                      </p:cBhvr>
                                      <p:tavLst>
                                        <p:tav tm="0">
                                          <p:val>
                                            <p:strVal val="ppt_x"/>
                                          </p:val>
                                        </p:tav>
                                        <p:tav tm="100000">
                                          <p:val>
                                            <p:strVal val="ppt_x"/>
                                          </p:val>
                                        </p:tav>
                                      </p:tavLst>
                                    </p:anim>
                                    <p:anim calcmode="lin" valueType="num">
                                      <p:cBhvr additive="base">
                                        <p:cTn id="435" dur="4500"/>
                                        <p:tgtEl>
                                          <p:spTgt spid="46"/>
                                        </p:tgtEl>
                                        <p:attrNameLst>
                                          <p:attrName>ppt_y</p:attrName>
                                        </p:attrNameLst>
                                      </p:cBhvr>
                                      <p:tavLst>
                                        <p:tav tm="0">
                                          <p:val>
                                            <p:strVal val="ppt_y"/>
                                          </p:val>
                                        </p:tav>
                                        <p:tav tm="100000">
                                          <p:val>
                                            <p:strVal val="0-ppt_h/2"/>
                                          </p:val>
                                        </p:tav>
                                      </p:tavLst>
                                    </p:anim>
                                    <p:set>
                                      <p:cBhvr>
                                        <p:cTn id="436" dur="1" fill="hold">
                                          <p:stCondLst>
                                            <p:cond delay="4499"/>
                                          </p:stCondLst>
                                        </p:cTn>
                                        <p:tgtEl>
                                          <p:spTgt spid="46"/>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46"/>
                                        </p:tgtEl>
                                      </p:cBhvr>
                                    </p:animEffect>
                                    <p:set>
                                      <p:cBhvr>
                                        <p:cTn id="439" dur="1" fill="hold">
                                          <p:stCondLst>
                                            <p:cond delay="5999"/>
                                          </p:stCondLst>
                                        </p:cTn>
                                        <p:tgtEl>
                                          <p:spTgt spid="46"/>
                                        </p:tgtEl>
                                        <p:attrNameLst>
                                          <p:attrName>style.visibility</p:attrName>
                                        </p:attrNameLst>
                                      </p:cBhvr>
                                      <p:to>
                                        <p:strVal val="hidden"/>
                                      </p:to>
                                    </p:set>
                                  </p:childTnLst>
                                </p:cTn>
                              </p:par>
                              <p:par>
                                <p:cTn id="440" presetID="2" presetClass="entr" presetSubtype="4" fill="hold" grpId="0" nodeType="withEffect">
                                  <p:stCondLst>
                                    <p:cond delay="0"/>
                                  </p:stCondLst>
                                  <p:childTnLst>
                                    <p:set>
                                      <p:cBhvr>
                                        <p:cTn id="441" dur="1" fill="hold">
                                          <p:stCondLst>
                                            <p:cond delay="0"/>
                                          </p:stCondLst>
                                        </p:cTn>
                                        <p:tgtEl>
                                          <p:spTgt spid="45"/>
                                        </p:tgtEl>
                                        <p:attrNameLst>
                                          <p:attrName>style.visibility</p:attrName>
                                        </p:attrNameLst>
                                      </p:cBhvr>
                                      <p:to>
                                        <p:strVal val="visible"/>
                                      </p:to>
                                    </p:set>
                                    <p:anim calcmode="lin" valueType="num">
                                      <p:cBhvr additive="base">
                                        <p:cTn id="442" dur="4000" fill="hold"/>
                                        <p:tgtEl>
                                          <p:spTgt spid="45"/>
                                        </p:tgtEl>
                                        <p:attrNameLst>
                                          <p:attrName>ppt_x</p:attrName>
                                        </p:attrNameLst>
                                      </p:cBhvr>
                                      <p:tavLst>
                                        <p:tav tm="0">
                                          <p:val>
                                            <p:strVal val="#ppt_x"/>
                                          </p:val>
                                        </p:tav>
                                        <p:tav tm="100000">
                                          <p:val>
                                            <p:strVal val="#ppt_x"/>
                                          </p:val>
                                        </p:tav>
                                      </p:tavLst>
                                    </p:anim>
                                    <p:anim calcmode="lin" valueType="num">
                                      <p:cBhvr additive="base">
                                        <p:cTn id="443" dur="4000" fill="hold"/>
                                        <p:tgtEl>
                                          <p:spTgt spid="45"/>
                                        </p:tgtEl>
                                        <p:attrNameLst>
                                          <p:attrName>ppt_y</p:attrName>
                                        </p:attrNameLst>
                                      </p:cBhvr>
                                      <p:tavLst>
                                        <p:tav tm="0">
                                          <p:val>
                                            <p:strVal val="1+#ppt_h/2"/>
                                          </p:val>
                                        </p:tav>
                                        <p:tav tm="100000">
                                          <p:val>
                                            <p:strVal val="#ppt_y"/>
                                          </p:val>
                                        </p:tav>
                                      </p:tavLst>
                                    </p:anim>
                                  </p:childTnLst>
                                </p:cTn>
                              </p:par>
                              <p:par>
                                <p:cTn id="444" presetID="19" presetClass="entr" presetSubtype="5" fill="hold" grpId="1" nodeType="withEffect">
                                  <p:stCondLst>
                                    <p:cond delay="0"/>
                                  </p:stCondLst>
                                  <p:childTnLst>
                                    <p:set>
                                      <p:cBhvr>
                                        <p:cTn id="445" dur="1" fill="hold">
                                          <p:stCondLst>
                                            <p:cond delay="0"/>
                                          </p:stCondLst>
                                        </p:cTn>
                                        <p:tgtEl>
                                          <p:spTgt spid="45"/>
                                        </p:tgtEl>
                                        <p:attrNameLst>
                                          <p:attrName>style.visibility</p:attrName>
                                        </p:attrNameLst>
                                      </p:cBhvr>
                                      <p:to>
                                        <p:strVal val="visible"/>
                                      </p:to>
                                    </p:set>
                                    <p:anim calcmode="lin" valueType="num">
                                      <p:cBhvr>
                                        <p:cTn id="446" dur="4000" fill="hold"/>
                                        <p:tgtEl>
                                          <p:spTgt spid="45"/>
                                        </p:tgtEl>
                                        <p:attrNameLst>
                                          <p:attrName>ppt_w</p:attrName>
                                        </p:attrNameLst>
                                      </p:cBhvr>
                                      <p:tavLst>
                                        <p:tav tm="0">
                                          <p:val>
                                            <p:strVal val="#ppt_w"/>
                                          </p:val>
                                        </p:tav>
                                        <p:tav tm="100000">
                                          <p:val>
                                            <p:strVal val="#ppt_w"/>
                                          </p:val>
                                        </p:tav>
                                      </p:tavLst>
                                    </p:anim>
                                    <p:anim calcmode="lin" valueType="num">
                                      <p:cBhvr>
                                        <p:cTn id="447" dur="4000" fill="hold"/>
                                        <p:tgtEl>
                                          <p:spTgt spid="45"/>
                                        </p:tgtEl>
                                        <p:attrNameLst>
                                          <p:attrName>ppt_h</p:attrName>
                                        </p:attrNameLst>
                                      </p:cBhvr>
                                      <p:tavLst>
                                        <p:tav tm="0" fmla="#ppt_h*sin(2.5*pi*$)">
                                          <p:val>
                                            <p:fltVal val="0"/>
                                          </p:val>
                                        </p:tav>
                                        <p:tav tm="100000">
                                          <p:val>
                                            <p:fltVal val="1"/>
                                          </p:val>
                                        </p:tav>
                                      </p:tavLst>
                                    </p:anim>
                                  </p:childTnLst>
                                </p:cTn>
                              </p:par>
                              <p:par>
                                <p:cTn id="448" presetID="2" presetClass="exit" presetSubtype="1" fill="hold" grpId="2" nodeType="withEffect">
                                  <p:stCondLst>
                                    <p:cond delay="0"/>
                                  </p:stCondLst>
                                  <p:childTnLst>
                                    <p:anim calcmode="lin" valueType="num">
                                      <p:cBhvr additive="base">
                                        <p:cTn id="449" dur="4500"/>
                                        <p:tgtEl>
                                          <p:spTgt spid="45"/>
                                        </p:tgtEl>
                                        <p:attrNameLst>
                                          <p:attrName>ppt_x</p:attrName>
                                        </p:attrNameLst>
                                      </p:cBhvr>
                                      <p:tavLst>
                                        <p:tav tm="0">
                                          <p:val>
                                            <p:strVal val="ppt_x"/>
                                          </p:val>
                                        </p:tav>
                                        <p:tav tm="100000">
                                          <p:val>
                                            <p:strVal val="ppt_x"/>
                                          </p:val>
                                        </p:tav>
                                      </p:tavLst>
                                    </p:anim>
                                    <p:anim calcmode="lin" valueType="num">
                                      <p:cBhvr additive="base">
                                        <p:cTn id="450" dur="4500"/>
                                        <p:tgtEl>
                                          <p:spTgt spid="45"/>
                                        </p:tgtEl>
                                        <p:attrNameLst>
                                          <p:attrName>ppt_y</p:attrName>
                                        </p:attrNameLst>
                                      </p:cBhvr>
                                      <p:tavLst>
                                        <p:tav tm="0">
                                          <p:val>
                                            <p:strVal val="ppt_y"/>
                                          </p:val>
                                        </p:tav>
                                        <p:tav tm="100000">
                                          <p:val>
                                            <p:strVal val="0-ppt_h/2"/>
                                          </p:val>
                                        </p:tav>
                                      </p:tavLst>
                                    </p:anim>
                                    <p:set>
                                      <p:cBhvr>
                                        <p:cTn id="451" dur="1" fill="hold">
                                          <p:stCondLst>
                                            <p:cond delay="4499"/>
                                          </p:stCondLst>
                                        </p:cTn>
                                        <p:tgtEl>
                                          <p:spTgt spid="45"/>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45"/>
                                        </p:tgtEl>
                                      </p:cBhvr>
                                    </p:animEffect>
                                    <p:set>
                                      <p:cBhvr>
                                        <p:cTn id="454" dur="1" fill="hold">
                                          <p:stCondLst>
                                            <p:cond delay="5999"/>
                                          </p:stCondLst>
                                        </p:cTn>
                                        <p:tgtEl>
                                          <p:spTgt spid="45"/>
                                        </p:tgtEl>
                                        <p:attrNameLst>
                                          <p:attrName>style.visibility</p:attrName>
                                        </p:attrNameLst>
                                      </p:cBhvr>
                                      <p:to>
                                        <p:strVal val="hidden"/>
                                      </p:to>
                                    </p:set>
                                  </p:childTnLst>
                                </p:cTn>
                              </p:par>
                              <p:par>
                                <p:cTn id="455" presetID="2" presetClass="entr" presetSubtype="4" fill="hold" grpId="0" nodeType="withEffect">
                                  <p:stCondLst>
                                    <p:cond delay="0"/>
                                  </p:stCondLst>
                                  <p:childTnLst>
                                    <p:set>
                                      <p:cBhvr>
                                        <p:cTn id="456" dur="1" fill="hold">
                                          <p:stCondLst>
                                            <p:cond delay="0"/>
                                          </p:stCondLst>
                                        </p:cTn>
                                        <p:tgtEl>
                                          <p:spTgt spid="43"/>
                                        </p:tgtEl>
                                        <p:attrNameLst>
                                          <p:attrName>style.visibility</p:attrName>
                                        </p:attrNameLst>
                                      </p:cBhvr>
                                      <p:to>
                                        <p:strVal val="visible"/>
                                      </p:to>
                                    </p:set>
                                    <p:anim calcmode="lin" valueType="num">
                                      <p:cBhvr additive="base">
                                        <p:cTn id="457" dur="4000" fill="hold"/>
                                        <p:tgtEl>
                                          <p:spTgt spid="43"/>
                                        </p:tgtEl>
                                        <p:attrNameLst>
                                          <p:attrName>ppt_x</p:attrName>
                                        </p:attrNameLst>
                                      </p:cBhvr>
                                      <p:tavLst>
                                        <p:tav tm="0">
                                          <p:val>
                                            <p:strVal val="#ppt_x"/>
                                          </p:val>
                                        </p:tav>
                                        <p:tav tm="100000">
                                          <p:val>
                                            <p:strVal val="#ppt_x"/>
                                          </p:val>
                                        </p:tav>
                                      </p:tavLst>
                                    </p:anim>
                                    <p:anim calcmode="lin" valueType="num">
                                      <p:cBhvr additive="base">
                                        <p:cTn id="458" dur="4000" fill="hold"/>
                                        <p:tgtEl>
                                          <p:spTgt spid="43"/>
                                        </p:tgtEl>
                                        <p:attrNameLst>
                                          <p:attrName>ppt_y</p:attrName>
                                        </p:attrNameLst>
                                      </p:cBhvr>
                                      <p:tavLst>
                                        <p:tav tm="0">
                                          <p:val>
                                            <p:strVal val="1+#ppt_h/2"/>
                                          </p:val>
                                        </p:tav>
                                        <p:tav tm="100000">
                                          <p:val>
                                            <p:strVal val="#ppt_y"/>
                                          </p:val>
                                        </p:tav>
                                      </p:tavLst>
                                    </p:anim>
                                  </p:childTnLst>
                                </p:cTn>
                              </p:par>
                              <p:par>
                                <p:cTn id="459" presetID="19" presetClass="entr" presetSubtype="5" fill="hold" grpId="1" nodeType="withEffect">
                                  <p:stCondLst>
                                    <p:cond delay="0"/>
                                  </p:stCondLst>
                                  <p:childTnLst>
                                    <p:set>
                                      <p:cBhvr>
                                        <p:cTn id="460" dur="1" fill="hold">
                                          <p:stCondLst>
                                            <p:cond delay="0"/>
                                          </p:stCondLst>
                                        </p:cTn>
                                        <p:tgtEl>
                                          <p:spTgt spid="43"/>
                                        </p:tgtEl>
                                        <p:attrNameLst>
                                          <p:attrName>style.visibility</p:attrName>
                                        </p:attrNameLst>
                                      </p:cBhvr>
                                      <p:to>
                                        <p:strVal val="visible"/>
                                      </p:to>
                                    </p:set>
                                    <p:anim calcmode="lin" valueType="num">
                                      <p:cBhvr>
                                        <p:cTn id="461" dur="4000" fill="hold"/>
                                        <p:tgtEl>
                                          <p:spTgt spid="43"/>
                                        </p:tgtEl>
                                        <p:attrNameLst>
                                          <p:attrName>ppt_w</p:attrName>
                                        </p:attrNameLst>
                                      </p:cBhvr>
                                      <p:tavLst>
                                        <p:tav tm="0">
                                          <p:val>
                                            <p:strVal val="#ppt_w"/>
                                          </p:val>
                                        </p:tav>
                                        <p:tav tm="100000">
                                          <p:val>
                                            <p:strVal val="#ppt_w"/>
                                          </p:val>
                                        </p:tav>
                                      </p:tavLst>
                                    </p:anim>
                                    <p:anim calcmode="lin" valueType="num">
                                      <p:cBhvr>
                                        <p:cTn id="462" dur="4000" fill="hold"/>
                                        <p:tgtEl>
                                          <p:spTgt spid="43"/>
                                        </p:tgtEl>
                                        <p:attrNameLst>
                                          <p:attrName>ppt_h</p:attrName>
                                        </p:attrNameLst>
                                      </p:cBhvr>
                                      <p:tavLst>
                                        <p:tav tm="0" fmla="#ppt_h*sin(2.5*pi*$)">
                                          <p:val>
                                            <p:fltVal val="0"/>
                                          </p:val>
                                        </p:tav>
                                        <p:tav tm="100000">
                                          <p:val>
                                            <p:fltVal val="1"/>
                                          </p:val>
                                        </p:tav>
                                      </p:tavLst>
                                    </p:anim>
                                  </p:childTnLst>
                                </p:cTn>
                              </p:par>
                              <p:par>
                                <p:cTn id="463" presetID="2" presetClass="exit" presetSubtype="1" fill="hold" grpId="2" nodeType="withEffect">
                                  <p:stCondLst>
                                    <p:cond delay="0"/>
                                  </p:stCondLst>
                                  <p:childTnLst>
                                    <p:anim calcmode="lin" valueType="num">
                                      <p:cBhvr additive="base">
                                        <p:cTn id="464" dur="4500"/>
                                        <p:tgtEl>
                                          <p:spTgt spid="43"/>
                                        </p:tgtEl>
                                        <p:attrNameLst>
                                          <p:attrName>ppt_x</p:attrName>
                                        </p:attrNameLst>
                                      </p:cBhvr>
                                      <p:tavLst>
                                        <p:tav tm="0">
                                          <p:val>
                                            <p:strVal val="ppt_x"/>
                                          </p:val>
                                        </p:tav>
                                        <p:tav tm="100000">
                                          <p:val>
                                            <p:strVal val="ppt_x"/>
                                          </p:val>
                                        </p:tav>
                                      </p:tavLst>
                                    </p:anim>
                                    <p:anim calcmode="lin" valueType="num">
                                      <p:cBhvr additive="base">
                                        <p:cTn id="465" dur="4500"/>
                                        <p:tgtEl>
                                          <p:spTgt spid="43"/>
                                        </p:tgtEl>
                                        <p:attrNameLst>
                                          <p:attrName>ppt_y</p:attrName>
                                        </p:attrNameLst>
                                      </p:cBhvr>
                                      <p:tavLst>
                                        <p:tav tm="0">
                                          <p:val>
                                            <p:strVal val="ppt_y"/>
                                          </p:val>
                                        </p:tav>
                                        <p:tav tm="100000">
                                          <p:val>
                                            <p:strVal val="0-ppt_h/2"/>
                                          </p:val>
                                        </p:tav>
                                      </p:tavLst>
                                    </p:anim>
                                    <p:set>
                                      <p:cBhvr>
                                        <p:cTn id="466" dur="1" fill="hold">
                                          <p:stCondLst>
                                            <p:cond delay="4499"/>
                                          </p:stCondLst>
                                        </p:cTn>
                                        <p:tgtEl>
                                          <p:spTgt spid="43"/>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43"/>
                                        </p:tgtEl>
                                      </p:cBhvr>
                                    </p:animEffect>
                                    <p:set>
                                      <p:cBhvr>
                                        <p:cTn id="469" dur="1" fill="hold">
                                          <p:stCondLst>
                                            <p:cond delay="5999"/>
                                          </p:stCondLst>
                                        </p:cTn>
                                        <p:tgtEl>
                                          <p:spTgt spid="43"/>
                                        </p:tgtEl>
                                        <p:attrNameLst>
                                          <p:attrName>style.visibility</p:attrName>
                                        </p:attrNameLst>
                                      </p:cBhvr>
                                      <p:to>
                                        <p:strVal val="hidden"/>
                                      </p:to>
                                    </p:set>
                                  </p:childTnLst>
                                </p:cTn>
                              </p:par>
                              <p:par>
                                <p:cTn id="470" presetID="2" presetClass="entr" presetSubtype="4" fill="hold" grpId="0" nodeType="withEffect">
                                  <p:stCondLst>
                                    <p:cond delay="0"/>
                                  </p:stCondLst>
                                  <p:childTnLst>
                                    <p:set>
                                      <p:cBhvr>
                                        <p:cTn id="471" dur="1" fill="hold">
                                          <p:stCondLst>
                                            <p:cond delay="0"/>
                                          </p:stCondLst>
                                        </p:cTn>
                                        <p:tgtEl>
                                          <p:spTgt spid="42"/>
                                        </p:tgtEl>
                                        <p:attrNameLst>
                                          <p:attrName>style.visibility</p:attrName>
                                        </p:attrNameLst>
                                      </p:cBhvr>
                                      <p:to>
                                        <p:strVal val="visible"/>
                                      </p:to>
                                    </p:set>
                                    <p:anim calcmode="lin" valueType="num">
                                      <p:cBhvr additive="base">
                                        <p:cTn id="472" dur="4000" fill="hold"/>
                                        <p:tgtEl>
                                          <p:spTgt spid="42"/>
                                        </p:tgtEl>
                                        <p:attrNameLst>
                                          <p:attrName>ppt_x</p:attrName>
                                        </p:attrNameLst>
                                      </p:cBhvr>
                                      <p:tavLst>
                                        <p:tav tm="0">
                                          <p:val>
                                            <p:strVal val="#ppt_x"/>
                                          </p:val>
                                        </p:tav>
                                        <p:tav tm="100000">
                                          <p:val>
                                            <p:strVal val="#ppt_x"/>
                                          </p:val>
                                        </p:tav>
                                      </p:tavLst>
                                    </p:anim>
                                    <p:anim calcmode="lin" valueType="num">
                                      <p:cBhvr additive="base">
                                        <p:cTn id="473" dur="4000" fill="hold"/>
                                        <p:tgtEl>
                                          <p:spTgt spid="42"/>
                                        </p:tgtEl>
                                        <p:attrNameLst>
                                          <p:attrName>ppt_y</p:attrName>
                                        </p:attrNameLst>
                                      </p:cBhvr>
                                      <p:tavLst>
                                        <p:tav tm="0">
                                          <p:val>
                                            <p:strVal val="1+#ppt_h/2"/>
                                          </p:val>
                                        </p:tav>
                                        <p:tav tm="100000">
                                          <p:val>
                                            <p:strVal val="#ppt_y"/>
                                          </p:val>
                                        </p:tav>
                                      </p:tavLst>
                                    </p:anim>
                                  </p:childTnLst>
                                </p:cTn>
                              </p:par>
                              <p:par>
                                <p:cTn id="474" presetID="19" presetClass="entr" presetSubtype="5" fill="hold" grpId="1" nodeType="withEffect">
                                  <p:stCondLst>
                                    <p:cond delay="0"/>
                                  </p:stCondLst>
                                  <p:childTnLst>
                                    <p:set>
                                      <p:cBhvr>
                                        <p:cTn id="475" dur="1" fill="hold">
                                          <p:stCondLst>
                                            <p:cond delay="0"/>
                                          </p:stCondLst>
                                        </p:cTn>
                                        <p:tgtEl>
                                          <p:spTgt spid="42"/>
                                        </p:tgtEl>
                                        <p:attrNameLst>
                                          <p:attrName>style.visibility</p:attrName>
                                        </p:attrNameLst>
                                      </p:cBhvr>
                                      <p:to>
                                        <p:strVal val="visible"/>
                                      </p:to>
                                    </p:set>
                                    <p:anim calcmode="lin" valueType="num">
                                      <p:cBhvr>
                                        <p:cTn id="476" dur="4000" fill="hold"/>
                                        <p:tgtEl>
                                          <p:spTgt spid="42"/>
                                        </p:tgtEl>
                                        <p:attrNameLst>
                                          <p:attrName>ppt_w</p:attrName>
                                        </p:attrNameLst>
                                      </p:cBhvr>
                                      <p:tavLst>
                                        <p:tav tm="0">
                                          <p:val>
                                            <p:strVal val="#ppt_w"/>
                                          </p:val>
                                        </p:tav>
                                        <p:tav tm="100000">
                                          <p:val>
                                            <p:strVal val="#ppt_w"/>
                                          </p:val>
                                        </p:tav>
                                      </p:tavLst>
                                    </p:anim>
                                    <p:anim calcmode="lin" valueType="num">
                                      <p:cBhvr>
                                        <p:cTn id="477" dur="4000" fill="hold"/>
                                        <p:tgtEl>
                                          <p:spTgt spid="42"/>
                                        </p:tgtEl>
                                        <p:attrNameLst>
                                          <p:attrName>ppt_h</p:attrName>
                                        </p:attrNameLst>
                                      </p:cBhvr>
                                      <p:tavLst>
                                        <p:tav tm="0" fmla="#ppt_h*sin(2.5*pi*$)">
                                          <p:val>
                                            <p:fltVal val="0"/>
                                          </p:val>
                                        </p:tav>
                                        <p:tav tm="100000">
                                          <p:val>
                                            <p:fltVal val="1"/>
                                          </p:val>
                                        </p:tav>
                                      </p:tavLst>
                                    </p:anim>
                                  </p:childTnLst>
                                </p:cTn>
                              </p:par>
                              <p:par>
                                <p:cTn id="478" presetID="2" presetClass="exit" presetSubtype="1" fill="hold" grpId="2" nodeType="withEffect">
                                  <p:stCondLst>
                                    <p:cond delay="0"/>
                                  </p:stCondLst>
                                  <p:childTnLst>
                                    <p:anim calcmode="lin" valueType="num">
                                      <p:cBhvr additive="base">
                                        <p:cTn id="479" dur="4500"/>
                                        <p:tgtEl>
                                          <p:spTgt spid="42"/>
                                        </p:tgtEl>
                                        <p:attrNameLst>
                                          <p:attrName>ppt_x</p:attrName>
                                        </p:attrNameLst>
                                      </p:cBhvr>
                                      <p:tavLst>
                                        <p:tav tm="0">
                                          <p:val>
                                            <p:strVal val="ppt_x"/>
                                          </p:val>
                                        </p:tav>
                                        <p:tav tm="100000">
                                          <p:val>
                                            <p:strVal val="ppt_x"/>
                                          </p:val>
                                        </p:tav>
                                      </p:tavLst>
                                    </p:anim>
                                    <p:anim calcmode="lin" valueType="num">
                                      <p:cBhvr additive="base">
                                        <p:cTn id="480" dur="4500"/>
                                        <p:tgtEl>
                                          <p:spTgt spid="42"/>
                                        </p:tgtEl>
                                        <p:attrNameLst>
                                          <p:attrName>ppt_y</p:attrName>
                                        </p:attrNameLst>
                                      </p:cBhvr>
                                      <p:tavLst>
                                        <p:tav tm="0">
                                          <p:val>
                                            <p:strVal val="ppt_y"/>
                                          </p:val>
                                        </p:tav>
                                        <p:tav tm="100000">
                                          <p:val>
                                            <p:strVal val="0-ppt_h/2"/>
                                          </p:val>
                                        </p:tav>
                                      </p:tavLst>
                                    </p:anim>
                                    <p:set>
                                      <p:cBhvr>
                                        <p:cTn id="481" dur="1" fill="hold">
                                          <p:stCondLst>
                                            <p:cond delay="4499"/>
                                          </p:stCondLst>
                                        </p:cTn>
                                        <p:tgtEl>
                                          <p:spTgt spid="42"/>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42"/>
                                        </p:tgtEl>
                                      </p:cBhvr>
                                    </p:animEffect>
                                    <p:set>
                                      <p:cBhvr>
                                        <p:cTn id="484" dur="1" fill="hold">
                                          <p:stCondLst>
                                            <p:cond delay="5999"/>
                                          </p:stCondLst>
                                        </p:cTn>
                                        <p:tgtEl>
                                          <p:spTgt spid="42"/>
                                        </p:tgtEl>
                                        <p:attrNameLst>
                                          <p:attrName>style.visibility</p:attrName>
                                        </p:attrNameLst>
                                      </p:cBhvr>
                                      <p:to>
                                        <p:strVal val="hidden"/>
                                      </p:to>
                                    </p:set>
                                  </p:childTnLst>
                                </p:cTn>
                              </p:par>
                              <p:par>
                                <p:cTn id="485" presetID="2" presetClass="entr" presetSubtype="4" fill="hold" grpId="0" nodeType="withEffect">
                                  <p:stCondLst>
                                    <p:cond delay="0"/>
                                  </p:stCondLst>
                                  <p:childTnLst>
                                    <p:set>
                                      <p:cBhvr>
                                        <p:cTn id="486" dur="1" fill="hold">
                                          <p:stCondLst>
                                            <p:cond delay="0"/>
                                          </p:stCondLst>
                                        </p:cTn>
                                        <p:tgtEl>
                                          <p:spTgt spid="41"/>
                                        </p:tgtEl>
                                        <p:attrNameLst>
                                          <p:attrName>style.visibility</p:attrName>
                                        </p:attrNameLst>
                                      </p:cBhvr>
                                      <p:to>
                                        <p:strVal val="visible"/>
                                      </p:to>
                                    </p:set>
                                    <p:anim calcmode="lin" valueType="num">
                                      <p:cBhvr additive="base">
                                        <p:cTn id="487" dur="4000" fill="hold"/>
                                        <p:tgtEl>
                                          <p:spTgt spid="41"/>
                                        </p:tgtEl>
                                        <p:attrNameLst>
                                          <p:attrName>ppt_x</p:attrName>
                                        </p:attrNameLst>
                                      </p:cBhvr>
                                      <p:tavLst>
                                        <p:tav tm="0">
                                          <p:val>
                                            <p:strVal val="#ppt_x"/>
                                          </p:val>
                                        </p:tav>
                                        <p:tav tm="100000">
                                          <p:val>
                                            <p:strVal val="#ppt_x"/>
                                          </p:val>
                                        </p:tav>
                                      </p:tavLst>
                                    </p:anim>
                                    <p:anim calcmode="lin" valueType="num">
                                      <p:cBhvr additive="base">
                                        <p:cTn id="488" dur="4000" fill="hold"/>
                                        <p:tgtEl>
                                          <p:spTgt spid="41"/>
                                        </p:tgtEl>
                                        <p:attrNameLst>
                                          <p:attrName>ppt_y</p:attrName>
                                        </p:attrNameLst>
                                      </p:cBhvr>
                                      <p:tavLst>
                                        <p:tav tm="0">
                                          <p:val>
                                            <p:strVal val="1+#ppt_h/2"/>
                                          </p:val>
                                        </p:tav>
                                        <p:tav tm="100000">
                                          <p:val>
                                            <p:strVal val="#ppt_y"/>
                                          </p:val>
                                        </p:tav>
                                      </p:tavLst>
                                    </p:anim>
                                  </p:childTnLst>
                                </p:cTn>
                              </p:par>
                              <p:par>
                                <p:cTn id="489" presetID="19" presetClass="entr" presetSubtype="5" fill="hold" grpId="1" nodeType="withEffect">
                                  <p:stCondLst>
                                    <p:cond delay="0"/>
                                  </p:stCondLst>
                                  <p:childTnLst>
                                    <p:set>
                                      <p:cBhvr>
                                        <p:cTn id="490" dur="1" fill="hold">
                                          <p:stCondLst>
                                            <p:cond delay="0"/>
                                          </p:stCondLst>
                                        </p:cTn>
                                        <p:tgtEl>
                                          <p:spTgt spid="41"/>
                                        </p:tgtEl>
                                        <p:attrNameLst>
                                          <p:attrName>style.visibility</p:attrName>
                                        </p:attrNameLst>
                                      </p:cBhvr>
                                      <p:to>
                                        <p:strVal val="visible"/>
                                      </p:to>
                                    </p:set>
                                    <p:anim calcmode="lin" valueType="num">
                                      <p:cBhvr>
                                        <p:cTn id="491" dur="4000" fill="hold"/>
                                        <p:tgtEl>
                                          <p:spTgt spid="41"/>
                                        </p:tgtEl>
                                        <p:attrNameLst>
                                          <p:attrName>ppt_w</p:attrName>
                                        </p:attrNameLst>
                                      </p:cBhvr>
                                      <p:tavLst>
                                        <p:tav tm="0">
                                          <p:val>
                                            <p:strVal val="#ppt_w"/>
                                          </p:val>
                                        </p:tav>
                                        <p:tav tm="100000">
                                          <p:val>
                                            <p:strVal val="#ppt_w"/>
                                          </p:val>
                                        </p:tav>
                                      </p:tavLst>
                                    </p:anim>
                                    <p:anim calcmode="lin" valueType="num">
                                      <p:cBhvr>
                                        <p:cTn id="492" dur="4000" fill="hold"/>
                                        <p:tgtEl>
                                          <p:spTgt spid="41"/>
                                        </p:tgtEl>
                                        <p:attrNameLst>
                                          <p:attrName>ppt_h</p:attrName>
                                        </p:attrNameLst>
                                      </p:cBhvr>
                                      <p:tavLst>
                                        <p:tav tm="0" fmla="#ppt_h*sin(2.5*pi*$)">
                                          <p:val>
                                            <p:fltVal val="0"/>
                                          </p:val>
                                        </p:tav>
                                        <p:tav tm="100000">
                                          <p:val>
                                            <p:fltVal val="1"/>
                                          </p:val>
                                        </p:tav>
                                      </p:tavLst>
                                    </p:anim>
                                  </p:childTnLst>
                                </p:cTn>
                              </p:par>
                              <p:par>
                                <p:cTn id="493" presetID="2" presetClass="exit" presetSubtype="1" fill="hold" grpId="2" nodeType="withEffect">
                                  <p:stCondLst>
                                    <p:cond delay="0"/>
                                  </p:stCondLst>
                                  <p:childTnLst>
                                    <p:anim calcmode="lin" valueType="num">
                                      <p:cBhvr additive="base">
                                        <p:cTn id="494" dur="4500"/>
                                        <p:tgtEl>
                                          <p:spTgt spid="41"/>
                                        </p:tgtEl>
                                        <p:attrNameLst>
                                          <p:attrName>ppt_x</p:attrName>
                                        </p:attrNameLst>
                                      </p:cBhvr>
                                      <p:tavLst>
                                        <p:tav tm="0">
                                          <p:val>
                                            <p:strVal val="ppt_x"/>
                                          </p:val>
                                        </p:tav>
                                        <p:tav tm="100000">
                                          <p:val>
                                            <p:strVal val="ppt_x"/>
                                          </p:val>
                                        </p:tav>
                                      </p:tavLst>
                                    </p:anim>
                                    <p:anim calcmode="lin" valueType="num">
                                      <p:cBhvr additive="base">
                                        <p:cTn id="495" dur="4500"/>
                                        <p:tgtEl>
                                          <p:spTgt spid="41"/>
                                        </p:tgtEl>
                                        <p:attrNameLst>
                                          <p:attrName>ppt_y</p:attrName>
                                        </p:attrNameLst>
                                      </p:cBhvr>
                                      <p:tavLst>
                                        <p:tav tm="0">
                                          <p:val>
                                            <p:strVal val="ppt_y"/>
                                          </p:val>
                                        </p:tav>
                                        <p:tav tm="100000">
                                          <p:val>
                                            <p:strVal val="0-ppt_h/2"/>
                                          </p:val>
                                        </p:tav>
                                      </p:tavLst>
                                    </p:anim>
                                    <p:set>
                                      <p:cBhvr>
                                        <p:cTn id="496" dur="1" fill="hold">
                                          <p:stCondLst>
                                            <p:cond delay="4499"/>
                                          </p:stCondLst>
                                        </p:cTn>
                                        <p:tgtEl>
                                          <p:spTgt spid="41"/>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41"/>
                                        </p:tgtEl>
                                      </p:cBhvr>
                                    </p:animEffect>
                                    <p:set>
                                      <p:cBhvr>
                                        <p:cTn id="499" dur="1" fill="hold">
                                          <p:stCondLst>
                                            <p:cond delay="5999"/>
                                          </p:stCondLst>
                                        </p:cTn>
                                        <p:tgtEl>
                                          <p:spTgt spid="41"/>
                                        </p:tgtEl>
                                        <p:attrNameLst>
                                          <p:attrName>style.visibility</p:attrName>
                                        </p:attrNameLst>
                                      </p:cBhvr>
                                      <p:to>
                                        <p:strVal val="hidden"/>
                                      </p:to>
                                    </p:set>
                                  </p:childTnLst>
                                </p:cTn>
                              </p:par>
                              <p:par>
                                <p:cTn id="500" presetID="2" presetClass="entr" presetSubtype="4" fill="hold" grpId="0" nodeType="withEffect">
                                  <p:stCondLst>
                                    <p:cond delay="0"/>
                                  </p:stCondLst>
                                  <p:childTnLst>
                                    <p:set>
                                      <p:cBhvr>
                                        <p:cTn id="501" dur="1" fill="hold">
                                          <p:stCondLst>
                                            <p:cond delay="0"/>
                                          </p:stCondLst>
                                        </p:cTn>
                                        <p:tgtEl>
                                          <p:spTgt spid="39"/>
                                        </p:tgtEl>
                                        <p:attrNameLst>
                                          <p:attrName>style.visibility</p:attrName>
                                        </p:attrNameLst>
                                      </p:cBhvr>
                                      <p:to>
                                        <p:strVal val="visible"/>
                                      </p:to>
                                    </p:set>
                                    <p:anim calcmode="lin" valueType="num">
                                      <p:cBhvr additive="base">
                                        <p:cTn id="502" dur="4000" fill="hold"/>
                                        <p:tgtEl>
                                          <p:spTgt spid="39"/>
                                        </p:tgtEl>
                                        <p:attrNameLst>
                                          <p:attrName>ppt_x</p:attrName>
                                        </p:attrNameLst>
                                      </p:cBhvr>
                                      <p:tavLst>
                                        <p:tav tm="0">
                                          <p:val>
                                            <p:strVal val="#ppt_x"/>
                                          </p:val>
                                        </p:tav>
                                        <p:tav tm="100000">
                                          <p:val>
                                            <p:strVal val="#ppt_x"/>
                                          </p:val>
                                        </p:tav>
                                      </p:tavLst>
                                    </p:anim>
                                    <p:anim calcmode="lin" valueType="num">
                                      <p:cBhvr additive="base">
                                        <p:cTn id="503" dur="4000" fill="hold"/>
                                        <p:tgtEl>
                                          <p:spTgt spid="39"/>
                                        </p:tgtEl>
                                        <p:attrNameLst>
                                          <p:attrName>ppt_y</p:attrName>
                                        </p:attrNameLst>
                                      </p:cBhvr>
                                      <p:tavLst>
                                        <p:tav tm="0">
                                          <p:val>
                                            <p:strVal val="1+#ppt_h/2"/>
                                          </p:val>
                                        </p:tav>
                                        <p:tav tm="100000">
                                          <p:val>
                                            <p:strVal val="#ppt_y"/>
                                          </p:val>
                                        </p:tav>
                                      </p:tavLst>
                                    </p:anim>
                                  </p:childTnLst>
                                </p:cTn>
                              </p:par>
                              <p:par>
                                <p:cTn id="504" presetID="19" presetClass="entr" presetSubtype="5" fill="hold" grpId="1" nodeType="withEffect">
                                  <p:stCondLst>
                                    <p:cond delay="0"/>
                                  </p:stCondLst>
                                  <p:childTnLst>
                                    <p:set>
                                      <p:cBhvr>
                                        <p:cTn id="505" dur="1" fill="hold">
                                          <p:stCondLst>
                                            <p:cond delay="0"/>
                                          </p:stCondLst>
                                        </p:cTn>
                                        <p:tgtEl>
                                          <p:spTgt spid="39"/>
                                        </p:tgtEl>
                                        <p:attrNameLst>
                                          <p:attrName>style.visibility</p:attrName>
                                        </p:attrNameLst>
                                      </p:cBhvr>
                                      <p:to>
                                        <p:strVal val="visible"/>
                                      </p:to>
                                    </p:set>
                                    <p:anim calcmode="lin" valueType="num">
                                      <p:cBhvr>
                                        <p:cTn id="506" dur="4000" fill="hold"/>
                                        <p:tgtEl>
                                          <p:spTgt spid="39"/>
                                        </p:tgtEl>
                                        <p:attrNameLst>
                                          <p:attrName>ppt_w</p:attrName>
                                        </p:attrNameLst>
                                      </p:cBhvr>
                                      <p:tavLst>
                                        <p:tav tm="0">
                                          <p:val>
                                            <p:strVal val="#ppt_w"/>
                                          </p:val>
                                        </p:tav>
                                        <p:tav tm="100000">
                                          <p:val>
                                            <p:strVal val="#ppt_w"/>
                                          </p:val>
                                        </p:tav>
                                      </p:tavLst>
                                    </p:anim>
                                    <p:anim calcmode="lin" valueType="num">
                                      <p:cBhvr>
                                        <p:cTn id="507" dur="4000" fill="hold"/>
                                        <p:tgtEl>
                                          <p:spTgt spid="39"/>
                                        </p:tgtEl>
                                        <p:attrNameLst>
                                          <p:attrName>ppt_h</p:attrName>
                                        </p:attrNameLst>
                                      </p:cBhvr>
                                      <p:tavLst>
                                        <p:tav tm="0" fmla="#ppt_h*sin(2.5*pi*$)">
                                          <p:val>
                                            <p:fltVal val="0"/>
                                          </p:val>
                                        </p:tav>
                                        <p:tav tm="100000">
                                          <p:val>
                                            <p:fltVal val="1"/>
                                          </p:val>
                                        </p:tav>
                                      </p:tavLst>
                                    </p:anim>
                                  </p:childTnLst>
                                </p:cTn>
                              </p:par>
                              <p:par>
                                <p:cTn id="508" presetID="2" presetClass="exit" presetSubtype="1" fill="hold" grpId="2" nodeType="withEffect">
                                  <p:stCondLst>
                                    <p:cond delay="0"/>
                                  </p:stCondLst>
                                  <p:childTnLst>
                                    <p:anim calcmode="lin" valueType="num">
                                      <p:cBhvr additive="base">
                                        <p:cTn id="509" dur="4500"/>
                                        <p:tgtEl>
                                          <p:spTgt spid="39"/>
                                        </p:tgtEl>
                                        <p:attrNameLst>
                                          <p:attrName>ppt_x</p:attrName>
                                        </p:attrNameLst>
                                      </p:cBhvr>
                                      <p:tavLst>
                                        <p:tav tm="0">
                                          <p:val>
                                            <p:strVal val="ppt_x"/>
                                          </p:val>
                                        </p:tav>
                                        <p:tav tm="100000">
                                          <p:val>
                                            <p:strVal val="ppt_x"/>
                                          </p:val>
                                        </p:tav>
                                      </p:tavLst>
                                    </p:anim>
                                    <p:anim calcmode="lin" valueType="num">
                                      <p:cBhvr additive="base">
                                        <p:cTn id="510" dur="4500"/>
                                        <p:tgtEl>
                                          <p:spTgt spid="39"/>
                                        </p:tgtEl>
                                        <p:attrNameLst>
                                          <p:attrName>ppt_y</p:attrName>
                                        </p:attrNameLst>
                                      </p:cBhvr>
                                      <p:tavLst>
                                        <p:tav tm="0">
                                          <p:val>
                                            <p:strVal val="ppt_y"/>
                                          </p:val>
                                        </p:tav>
                                        <p:tav tm="100000">
                                          <p:val>
                                            <p:strVal val="0-ppt_h/2"/>
                                          </p:val>
                                        </p:tav>
                                      </p:tavLst>
                                    </p:anim>
                                    <p:set>
                                      <p:cBhvr>
                                        <p:cTn id="511" dur="1" fill="hold">
                                          <p:stCondLst>
                                            <p:cond delay="4499"/>
                                          </p:stCondLst>
                                        </p:cTn>
                                        <p:tgtEl>
                                          <p:spTgt spid="39"/>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39"/>
                                        </p:tgtEl>
                                      </p:cBhvr>
                                    </p:animEffect>
                                    <p:set>
                                      <p:cBhvr>
                                        <p:cTn id="514" dur="1" fill="hold">
                                          <p:stCondLst>
                                            <p:cond delay="5999"/>
                                          </p:stCondLst>
                                        </p:cTn>
                                        <p:tgtEl>
                                          <p:spTgt spid="39"/>
                                        </p:tgtEl>
                                        <p:attrNameLst>
                                          <p:attrName>style.visibility</p:attrName>
                                        </p:attrNameLst>
                                      </p:cBhvr>
                                      <p:to>
                                        <p:strVal val="hidden"/>
                                      </p:to>
                                    </p:set>
                                  </p:childTnLst>
                                </p:cTn>
                              </p:par>
                              <p:par>
                                <p:cTn id="515" presetID="2" presetClass="entr" presetSubtype="4" fill="hold" grpId="0" nodeType="withEffect">
                                  <p:stCondLst>
                                    <p:cond delay="0"/>
                                  </p:stCondLst>
                                  <p:childTnLst>
                                    <p:set>
                                      <p:cBhvr>
                                        <p:cTn id="516" dur="1" fill="hold">
                                          <p:stCondLst>
                                            <p:cond delay="0"/>
                                          </p:stCondLst>
                                        </p:cTn>
                                        <p:tgtEl>
                                          <p:spTgt spid="38"/>
                                        </p:tgtEl>
                                        <p:attrNameLst>
                                          <p:attrName>style.visibility</p:attrName>
                                        </p:attrNameLst>
                                      </p:cBhvr>
                                      <p:to>
                                        <p:strVal val="visible"/>
                                      </p:to>
                                    </p:set>
                                    <p:anim calcmode="lin" valueType="num">
                                      <p:cBhvr additive="base">
                                        <p:cTn id="517" dur="4000" fill="hold"/>
                                        <p:tgtEl>
                                          <p:spTgt spid="38"/>
                                        </p:tgtEl>
                                        <p:attrNameLst>
                                          <p:attrName>ppt_x</p:attrName>
                                        </p:attrNameLst>
                                      </p:cBhvr>
                                      <p:tavLst>
                                        <p:tav tm="0">
                                          <p:val>
                                            <p:strVal val="#ppt_x"/>
                                          </p:val>
                                        </p:tav>
                                        <p:tav tm="100000">
                                          <p:val>
                                            <p:strVal val="#ppt_x"/>
                                          </p:val>
                                        </p:tav>
                                      </p:tavLst>
                                    </p:anim>
                                    <p:anim calcmode="lin" valueType="num">
                                      <p:cBhvr additive="base">
                                        <p:cTn id="518" dur="4000" fill="hold"/>
                                        <p:tgtEl>
                                          <p:spTgt spid="38"/>
                                        </p:tgtEl>
                                        <p:attrNameLst>
                                          <p:attrName>ppt_y</p:attrName>
                                        </p:attrNameLst>
                                      </p:cBhvr>
                                      <p:tavLst>
                                        <p:tav tm="0">
                                          <p:val>
                                            <p:strVal val="1+#ppt_h/2"/>
                                          </p:val>
                                        </p:tav>
                                        <p:tav tm="100000">
                                          <p:val>
                                            <p:strVal val="#ppt_y"/>
                                          </p:val>
                                        </p:tav>
                                      </p:tavLst>
                                    </p:anim>
                                  </p:childTnLst>
                                </p:cTn>
                              </p:par>
                              <p:par>
                                <p:cTn id="519" presetID="19" presetClass="entr" presetSubtype="5" fill="hold" grpId="1" nodeType="withEffect">
                                  <p:stCondLst>
                                    <p:cond delay="0"/>
                                  </p:stCondLst>
                                  <p:childTnLst>
                                    <p:set>
                                      <p:cBhvr>
                                        <p:cTn id="520" dur="1" fill="hold">
                                          <p:stCondLst>
                                            <p:cond delay="0"/>
                                          </p:stCondLst>
                                        </p:cTn>
                                        <p:tgtEl>
                                          <p:spTgt spid="38"/>
                                        </p:tgtEl>
                                        <p:attrNameLst>
                                          <p:attrName>style.visibility</p:attrName>
                                        </p:attrNameLst>
                                      </p:cBhvr>
                                      <p:to>
                                        <p:strVal val="visible"/>
                                      </p:to>
                                    </p:set>
                                    <p:anim calcmode="lin" valueType="num">
                                      <p:cBhvr>
                                        <p:cTn id="521" dur="4000" fill="hold"/>
                                        <p:tgtEl>
                                          <p:spTgt spid="38"/>
                                        </p:tgtEl>
                                        <p:attrNameLst>
                                          <p:attrName>ppt_w</p:attrName>
                                        </p:attrNameLst>
                                      </p:cBhvr>
                                      <p:tavLst>
                                        <p:tav tm="0">
                                          <p:val>
                                            <p:strVal val="#ppt_w"/>
                                          </p:val>
                                        </p:tav>
                                        <p:tav tm="100000">
                                          <p:val>
                                            <p:strVal val="#ppt_w"/>
                                          </p:val>
                                        </p:tav>
                                      </p:tavLst>
                                    </p:anim>
                                    <p:anim calcmode="lin" valueType="num">
                                      <p:cBhvr>
                                        <p:cTn id="522" dur="4000" fill="hold"/>
                                        <p:tgtEl>
                                          <p:spTgt spid="38"/>
                                        </p:tgtEl>
                                        <p:attrNameLst>
                                          <p:attrName>ppt_h</p:attrName>
                                        </p:attrNameLst>
                                      </p:cBhvr>
                                      <p:tavLst>
                                        <p:tav tm="0" fmla="#ppt_h*sin(2.5*pi*$)">
                                          <p:val>
                                            <p:fltVal val="0"/>
                                          </p:val>
                                        </p:tav>
                                        <p:tav tm="100000">
                                          <p:val>
                                            <p:fltVal val="1"/>
                                          </p:val>
                                        </p:tav>
                                      </p:tavLst>
                                    </p:anim>
                                  </p:childTnLst>
                                </p:cTn>
                              </p:par>
                              <p:par>
                                <p:cTn id="523" presetID="2" presetClass="exit" presetSubtype="1" fill="hold" grpId="2" nodeType="withEffect">
                                  <p:stCondLst>
                                    <p:cond delay="0"/>
                                  </p:stCondLst>
                                  <p:childTnLst>
                                    <p:anim calcmode="lin" valueType="num">
                                      <p:cBhvr additive="base">
                                        <p:cTn id="524" dur="4500"/>
                                        <p:tgtEl>
                                          <p:spTgt spid="38"/>
                                        </p:tgtEl>
                                        <p:attrNameLst>
                                          <p:attrName>ppt_x</p:attrName>
                                        </p:attrNameLst>
                                      </p:cBhvr>
                                      <p:tavLst>
                                        <p:tav tm="0">
                                          <p:val>
                                            <p:strVal val="ppt_x"/>
                                          </p:val>
                                        </p:tav>
                                        <p:tav tm="100000">
                                          <p:val>
                                            <p:strVal val="ppt_x"/>
                                          </p:val>
                                        </p:tav>
                                      </p:tavLst>
                                    </p:anim>
                                    <p:anim calcmode="lin" valueType="num">
                                      <p:cBhvr additive="base">
                                        <p:cTn id="525" dur="4500"/>
                                        <p:tgtEl>
                                          <p:spTgt spid="38"/>
                                        </p:tgtEl>
                                        <p:attrNameLst>
                                          <p:attrName>ppt_y</p:attrName>
                                        </p:attrNameLst>
                                      </p:cBhvr>
                                      <p:tavLst>
                                        <p:tav tm="0">
                                          <p:val>
                                            <p:strVal val="ppt_y"/>
                                          </p:val>
                                        </p:tav>
                                        <p:tav tm="100000">
                                          <p:val>
                                            <p:strVal val="0-ppt_h/2"/>
                                          </p:val>
                                        </p:tav>
                                      </p:tavLst>
                                    </p:anim>
                                    <p:set>
                                      <p:cBhvr>
                                        <p:cTn id="526" dur="1" fill="hold">
                                          <p:stCondLst>
                                            <p:cond delay="4499"/>
                                          </p:stCondLst>
                                        </p:cTn>
                                        <p:tgtEl>
                                          <p:spTgt spid="38"/>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38"/>
                                        </p:tgtEl>
                                      </p:cBhvr>
                                    </p:animEffect>
                                    <p:set>
                                      <p:cBhvr>
                                        <p:cTn id="529" dur="1" fill="hold">
                                          <p:stCondLst>
                                            <p:cond delay="5999"/>
                                          </p:stCondLst>
                                        </p:cTn>
                                        <p:tgtEl>
                                          <p:spTgt spid="38"/>
                                        </p:tgtEl>
                                        <p:attrNameLst>
                                          <p:attrName>style.visibility</p:attrName>
                                        </p:attrNameLst>
                                      </p:cBhvr>
                                      <p:to>
                                        <p:strVal val="hidden"/>
                                      </p:to>
                                    </p:set>
                                  </p:childTnLst>
                                </p:cTn>
                              </p:par>
                              <p:par>
                                <p:cTn id="530" presetID="2" presetClass="entr" presetSubtype="4" fill="hold" grpId="0" nodeType="withEffect">
                                  <p:stCondLst>
                                    <p:cond delay="0"/>
                                  </p:stCondLst>
                                  <p:childTnLst>
                                    <p:set>
                                      <p:cBhvr>
                                        <p:cTn id="531" dur="1" fill="hold">
                                          <p:stCondLst>
                                            <p:cond delay="0"/>
                                          </p:stCondLst>
                                        </p:cTn>
                                        <p:tgtEl>
                                          <p:spTgt spid="37"/>
                                        </p:tgtEl>
                                        <p:attrNameLst>
                                          <p:attrName>style.visibility</p:attrName>
                                        </p:attrNameLst>
                                      </p:cBhvr>
                                      <p:to>
                                        <p:strVal val="visible"/>
                                      </p:to>
                                    </p:set>
                                    <p:anim calcmode="lin" valueType="num">
                                      <p:cBhvr additive="base">
                                        <p:cTn id="532" dur="4000" fill="hold"/>
                                        <p:tgtEl>
                                          <p:spTgt spid="37"/>
                                        </p:tgtEl>
                                        <p:attrNameLst>
                                          <p:attrName>ppt_x</p:attrName>
                                        </p:attrNameLst>
                                      </p:cBhvr>
                                      <p:tavLst>
                                        <p:tav tm="0">
                                          <p:val>
                                            <p:strVal val="#ppt_x"/>
                                          </p:val>
                                        </p:tav>
                                        <p:tav tm="100000">
                                          <p:val>
                                            <p:strVal val="#ppt_x"/>
                                          </p:val>
                                        </p:tav>
                                      </p:tavLst>
                                    </p:anim>
                                    <p:anim calcmode="lin" valueType="num">
                                      <p:cBhvr additive="base">
                                        <p:cTn id="533" dur="4000" fill="hold"/>
                                        <p:tgtEl>
                                          <p:spTgt spid="37"/>
                                        </p:tgtEl>
                                        <p:attrNameLst>
                                          <p:attrName>ppt_y</p:attrName>
                                        </p:attrNameLst>
                                      </p:cBhvr>
                                      <p:tavLst>
                                        <p:tav tm="0">
                                          <p:val>
                                            <p:strVal val="1+#ppt_h/2"/>
                                          </p:val>
                                        </p:tav>
                                        <p:tav tm="100000">
                                          <p:val>
                                            <p:strVal val="#ppt_y"/>
                                          </p:val>
                                        </p:tav>
                                      </p:tavLst>
                                    </p:anim>
                                  </p:childTnLst>
                                </p:cTn>
                              </p:par>
                              <p:par>
                                <p:cTn id="534" presetID="19" presetClass="entr" presetSubtype="5" fill="hold" grpId="1" nodeType="withEffect">
                                  <p:stCondLst>
                                    <p:cond delay="0"/>
                                  </p:stCondLst>
                                  <p:childTnLst>
                                    <p:set>
                                      <p:cBhvr>
                                        <p:cTn id="535" dur="1" fill="hold">
                                          <p:stCondLst>
                                            <p:cond delay="0"/>
                                          </p:stCondLst>
                                        </p:cTn>
                                        <p:tgtEl>
                                          <p:spTgt spid="37"/>
                                        </p:tgtEl>
                                        <p:attrNameLst>
                                          <p:attrName>style.visibility</p:attrName>
                                        </p:attrNameLst>
                                      </p:cBhvr>
                                      <p:to>
                                        <p:strVal val="visible"/>
                                      </p:to>
                                    </p:set>
                                    <p:anim calcmode="lin" valueType="num">
                                      <p:cBhvr>
                                        <p:cTn id="536" dur="4000" fill="hold"/>
                                        <p:tgtEl>
                                          <p:spTgt spid="37"/>
                                        </p:tgtEl>
                                        <p:attrNameLst>
                                          <p:attrName>ppt_w</p:attrName>
                                        </p:attrNameLst>
                                      </p:cBhvr>
                                      <p:tavLst>
                                        <p:tav tm="0">
                                          <p:val>
                                            <p:strVal val="#ppt_w"/>
                                          </p:val>
                                        </p:tav>
                                        <p:tav tm="100000">
                                          <p:val>
                                            <p:strVal val="#ppt_w"/>
                                          </p:val>
                                        </p:tav>
                                      </p:tavLst>
                                    </p:anim>
                                    <p:anim calcmode="lin" valueType="num">
                                      <p:cBhvr>
                                        <p:cTn id="537" dur="4000" fill="hold"/>
                                        <p:tgtEl>
                                          <p:spTgt spid="37"/>
                                        </p:tgtEl>
                                        <p:attrNameLst>
                                          <p:attrName>ppt_h</p:attrName>
                                        </p:attrNameLst>
                                      </p:cBhvr>
                                      <p:tavLst>
                                        <p:tav tm="0" fmla="#ppt_h*sin(2.5*pi*$)">
                                          <p:val>
                                            <p:fltVal val="0"/>
                                          </p:val>
                                        </p:tav>
                                        <p:tav tm="100000">
                                          <p:val>
                                            <p:fltVal val="1"/>
                                          </p:val>
                                        </p:tav>
                                      </p:tavLst>
                                    </p:anim>
                                  </p:childTnLst>
                                </p:cTn>
                              </p:par>
                              <p:par>
                                <p:cTn id="538" presetID="2" presetClass="exit" presetSubtype="1" fill="hold" grpId="2" nodeType="withEffect">
                                  <p:stCondLst>
                                    <p:cond delay="0"/>
                                  </p:stCondLst>
                                  <p:childTnLst>
                                    <p:anim calcmode="lin" valueType="num">
                                      <p:cBhvr additive="base">
                                        <p:cTn id="539" dur="4500"/>
                                        <p:tgtEl>
                                          <p:spTgt spid="37"/>
                                        </p:tgtEl>
                                        <p:attrNameLst>
                                          <p:attrName>ppt_x</p:attrName>
                                        </p:attrNameLst>
                                      </p:cBhvr>
                                      <p:tavLst>
                                        <p:tav tm="0">
                                          <p:val>
                                            <p:strVal val="ppt_x"/>
                                          </p:val>
                                        </p:tav>
                                        <p:tav tm="100000">
                                          <p:val>
                                            <p:strVal val="ppt_x"/>
                                          </p:val>
                                        </p:tav>
                                      </p:tavLst>
                                    </p:anim>
                                    <p:anim calcmode="lin" valueType="num">
                                      <p:cBhvr additive="base">
                                        <p:cTn id="540" dur="4500"/>
                                        <p:tgtEl>
                                          <p:spTgt spid="37"/>
                                        </p:tgtEl>
                                        <p:attrNameLst>
                                          <p:attrName>ppt_y</p:attrName>
                                        </p:attrNameLst>
                                      </p:cBhvr>
                                      <p:tavLst>
                                        <p:tav tm="0">
                                          <p:val>
                                            <p:strVal val="ppt_y"/>
                                          </p:val>
                                        </p:tav>
                                        <p:tav tm="100000">
                                          <p:val>
                                            <p:strVal val="0-ppt_h/2"/>
                                          </p:val>
                                        </p:tav>
                                      </p:tavLst>
                                    </p:anim>
                                    <p:set>
                                      <p:cBhvr>
                                        <p:cTn id="541" dur="1" fill="hold">
                                          <p:stCondLst>
                                            <p:cond delay="4499"/>
                                          </p:stCondLst>
                                        </p:cTn>
                                        <p:tgtEl>
                                          <p:spTgt spid="37"/>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37"/>
                                        </p:tgtEl>
                                      </p:cBhvr>
                                    </p:animEffect>
                                    <p:set>
                                      <p:cBhvr>
                                        <p:cTn id="544" dur="1" fill="hold">
                                          <p:stCondLst>
                                            <p:cond delay="5999"/>
                                          </p:stCondLst>
                                        </p:cTn>
                                        <p:tgtEl>
                                          <p:spTgt spid="37"/>
                                        </p:tgtEl>
                                        <p:attrNameLst>
                                          <p:attrName>style.visibility</p:attrName>
                                        </p:attrNameLst>
                                      </p:cBhvr>
                                      <p:to>
                                        <p:strVal val="hidden"/>
                                      </p:to>
                                    </p:set>
                                  </p:childTnLst>
                                </p:cTn>
                              </p:par>
                              <p:par>
                                <p:cTn id="545" presetID="2" presetClass="entr" presetSubtype="4" fill="hold" grpId="0" nodeType="withEffect">
                                  <p:stCondLst>
                                    <p:cond delay="0"/>
                                  </p:stCondLst>
                                  <p:childTnLst>
                                    <p:set>
                                      <p:cBhvr>
                                        <p:cTn id="546" dur="1" fill="hold">
                                          <p:stCondLst>
                                            <p:cond delay="0"/>
                                          </p:stCondLst>
                                        </p:cTn>
                                        <p:tgtEl>
                                          <p:spTgt spid="35"/>
                                        </p:tgtEl>
                                        <p:attrNameLst>
                                          <p:attrName>style.visibility</p:attrName>
                                        </p:attrNameLst>
                                      </p:cBhvr>
                                      <p:to>
                                        <p:strVal val="visible"/>
                                      </p:to>
                                    </p:set>
                                    <p:anim calcmode="lin" valueType="num">
                                      <p:cBhvr additive="base">
                                        <p:cTn id="547" dur="4000" fill="hold"/>
                                        <p:tgtEl>
                                          <p:spTgt spid="35"/>
                                        </p:tgtEl>
                                        <p:attrNameLst>
                                          <p:attrName>ppt_x</p:attrName>
                                        </p:attrNameLst>
                                      </p:cBhvr>
                                      <p:tavLst>
                                        <p:tav tm="0">
                                          <p:val>
                                            <p:strVal val="#ppt_x"/>
                                          </p:val>
                                        </p:tav>
                                        <p:tav tm="100000">
                                          <p:val>
                                            <p:strVal val="#ppt_x"/>
                                          </p:val>
                                        </p:tav>
                                      </p:tavLst>
                                    </p:anim>
                                    <p:anim calcmode="lin" valueType="num">
                                      <p:cBhvr additive="base">
                                        <p:cTn id="548" dur="4000" fill="hold"/>
                                        <p:tgtEl>
                                          <p:spTgt spid="35"/>
                                        </p:tgtEl>
                                        <p:attrNameLst>
                                          <p:attrName>ppt_y</p:attrName>
                                        </p:attrNameLst>
                                      </p:cBhvr>
                                      <p:tavLst>
                                        <p:tav tm="0">
                                          <p:val>
                                            <p:strVal val="1+#ppt_h/2"/>
                                          </p:val>
                                        </p:tav>
                                        <p:tav tm="100000">
                                          <p:val>
                                            <p:strVal val="#ppt_y"/>
                                          </p:val>
                                        </p:tav>
                                      </p:tavLst>
                                    </p:anim>
                                  </p:childTnLst>
                                </p:cTn>
                              </p:par>
                              <p:par>
                                <p:cTn id="549" presetID="19" presetClass="entr" presetSubtype="5" fill="hold" grpId="1" nodeType="withEffect">
                                  <p:stCondLst>
                                    <p:cond delay="0"/>
                                  </p:stCondLst>
                                  <p:childTnLst>
                                    <p:set>
                                      <p:cBhvr>
                                        <p:cTn id="550" dur="1" fill="hold">
                                          <p:stCondLst>
                                            <p:cond delay="0"/>
                                          </p:stCondLst>
                                        </p:cTn>
                                        <p:tgtEl>
                                          <p:spTgt spid="35"/>
                                        </p:tgtEl>
                                        <p:attrNameLst>
                                          <p:attrName>style.visibility</p:attrName>
                                        </p:attrNameLst>
                                      </p:cBhvr>
                                      <p:to>
                                        <p:strVal val="visible"/>
                                      </p:to>
                                    </p:set>
                                    <p:anim calcmode="lin" valueType="num">
                                      <p:cBhvr>
                                        <p:cTn id="551" dur="4000" fill="hold"/>
                                        <p:tgtEl>
                                          <p:spTgt spid="35"/>
                                        </p:tgtEl>
                                        <p:attrNameLst>
                                          <p:attrName>ppt_w</p:attrName>
                                        </p:attrNameLst>
                                      </p:cBhvr>
                                      <p:tavLst>
                                        <p:tav tm="0">
                                          <p:val>
                                            <p:strVal val="#ppt_w"/>
                                          </p:val>
                                        </p:tav>
                                        <p:tav tm="100000">
                                          <p:val>
                                            <p:strVal val="#ppt_w"/>
                                          </p:val>
                                        </p:tav>
                                      </p:tavLst>
                                    </p:anim>
                                    <p:anim calcmode="lin" valueType="num">
                                      <p:cBhvr>
                                        <p:cTn id="552" dur="4000" fill="hold"/>
                                        <p:tgtEl>
                                          <p:spTgt spid="35"/>
                                        </p:tgtEl>
                                        <p:attrNameLst>
                                          <p:attrName>ppt_h</p:attrName>
                                        </p:attrNameLst>
                                      </p:cBhvr>
                                      <p:tavLst>
                                        <p:tav tm="0" fmla="#ppt_h*sin(2.5*pi*$)">
                                          <p:val>
                                            <p:fltVal val="0"/>
                                          </p:val>
                                        </p:tav>
                                        <p:tav tm="100000">
                                          <p:val>
                                            <p:fltVal val="1"/>
                                          </p:val>
                                        </p:tav>
                                      </p:tavLst>
                                    </p:anim>
                                  </p:childTnLst>
                                </p:cTn>
                              </p:par>
                              <p:par>
                                <p:cTn id="553" presetID="2" presetClass="exit" presetSubtype="1" fill="hold" grpId="2" nodeType="withEffect">
                                  <p:stCondLst>
                                    <p:cond delay="0"/>
                                  </p:stCondLst>
                                  <p:childTnLst>
                                    <p:anim calcmode="lin" valueType="num">
                                      <p:cBhvr additive="base">
                                        <p:cTn id="554" dur="4500"/>
                                        <p:tgtEl>
                                          <p:spTgt spid="35"/>
                                        </p:tgtEl>
                                        <p:attrNameLst>
                                          <p:attrName>ppt_x</p:attrName>
                                        </p:attrNameLst>
                                      </p:cBhvr>
                                      <p:tavLst>
                                        <p:tav tm="0">
                                          <p:val>
                                            <p:strVal val="ppt_x"/>
                                          </p:val>
                                        </p:tav>
                                        <p:tav tm="100000">
                                          <p:val>
                                            <p:strVal val="ppt_x"/>
                                          </p:val>
                                        </p:tav>
                                      </p:tavLst>
                                    </p:anim>
                                    <p:anim calcmode="lin" valueType="num">
                                      <p:cBhvr additive="base">
                                        <p:cTn id="555" dur="4500"/>
                                        <p:tgtEl>
                                          <p:spTgt spid="35"/>
                                        </p:tgtEl>
                                        <p:attrNameLst>
                                          <p:attrName>ppt_y</p:attrName>
                                        </p:attrNameLst>
                                      </p:cBhvr>
                                      <p:tavLst>
                                        <p:tav tm="0">
                                          <p:val>
                                            <p:strVal val="ppt_y"/>
                                          </p:val>
                                        </p:tav>
                                        <p:tav tm="100000">
                                          <p:val>
                                            <p:strVal val="0-ppt_h/2"/>
                                          </p:val>
                                        </p:tav>
                                      </p:tavLst>
                                    </p:anim>
                                    <p:set>
                                      <p:cBhvr>
                                        <p:cTn id="556" dur="1" fill="hold">
                                          <p:stCondLst>
                                            <p:cond delay="4499"/>
                                          </p:stCondLst>
                                        </p:cTn>
                                        <p:tgtEl>
                                          <p:spTgt spid="35"/>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35"/>
                                        </p:tgtEl>
                                      </p:cBhvr>
                                    </p:animEffect>
                                    <p:set>
                                      <p:cBhvr>
                                        <p:cTn id="559" dur="1" fill="hold">
                                          <p:stCondLst>
                                            <p:cond delay="5999"/>
                                          </p:stCondLst>
                                        </p:cTn>
                                        <p:tgtEl>
                                          <p:spTgt spid="35"/>
                                        </p:tgtEl>
                                        <p:attrNameLst>
                                          <p:attrName>style.visibility</p:attrName>
                                        </p:attrNameLst>
                                      </p:cBhvr>
                                      <p:to>
                                        <p:strVal val="hidden"/>
                                      </p:to>
                                    </p:set>
                                  </p:childTnLst>
                                </p:cTn>
                              </p:par>
                              <p:par>
                                <p:cTn id="560" presetID="2" presetClass="entr" presetSubtype="4" fill="hold" grpId="0" nodeType="withEffect">
                                  <p:stCondLst>
                                    <p:cond delay="0"/>
                                  </p:stCondLst>
                                  <p:childTnLst>
                                    <p:set>
                                      <p:cBhvr>
                                        <p:cTn id="561" dur="1" fill="hold">
                                          <p:stCondLst>
                                            <p:cond delay="0"/>
                                          </p:stCondLst>
                                        </p:cTn>
                                        <p:tgtEl>
                                          <p:spTgt spid="34"/>
                                        </p:tgtEl>
                                        <p:attrNameLst>
                                          <p:attrName>style.visibility</p:attrName>
                                        </p:attrNameLst>
                                      </p:cBhvr>
                                      <p:to>
                                        <p:strVal val="visible"/>
                                      </p:to>
                                    </p:set>
                                    <p:anim calcmode="lin" valueType="num">
                                      <p:cBhvr additive="base">
                                        <p:cTn id="562" dur="4000" fill="hold"/>
                                        <p:tgtEl>
                                          <p:spTgt spid="34"/>
                                        </p:tgtEl>
                                        <p:attrNameLst>
                                          <p:attrName>ppt_x</p:attrName>
                                        </p:attrNameLst>
                                      </p:cBhvr>
                                      <p:tavLst>
                                        <p:tav tm="0">
                                          <p:val>
                                            <p:strVal val="#ppt_x"/>
                                          </p:val>
                                        </p:tav>
                                        <p:tav tm="100000">
                                          <p:val>
                                            <p:strVal val="#ppt_x"/>
                                          </p:val>
                                        </p:tav>
                                      </p:tavLst>
                                    </p:anim>
                                    <p:anim calcmode="lin" valueType="num">
                                      <p:cBhvr additive="base">
                                        <p:cTn id="563" dur="4000" fill="hold"/>
                                        <p:tgtEl>
                                          <p:spTgt spid="34"/>
                                        </p:tgtEl>
                                        <p:attrNameLst>
                                          <p:attrName>ppt_y</p:attrName>
                                        </p:attrNameLst>
                                      </p:cBhvr>
                                      <p:tavLst>
                                        <p:tav tm="0">
                                          <p:val>
                                            <p:strVal val="1+#ppt_h/2"/>
                                          </p:val>
                                        </p:tav>
                                        <p:tav tm="100000">
                                          <p:val>
                                            <p:strVal val="#ppt_y"/>
                                          </p:val>
                                        </p:tav>
                                      </p:tavLst>
                                    </p:anim>
                                  </p:childTnLst>
                                </p:cTn>
                              </p:par>
                              <p:par>
                                <p:cTn id="564" presetID="19" presetClass="entr" presetSubtype="5" fill="hold" grpId="1" nodeType="withEffect">
                                  <p:stCondLst>
                                    <p:cond delay="0"/>
                                  </p:stCondLst>
                                  <p:childTnLst>
                                    <p:set>
                                      <p:cBhvr>
                                        <p:cTn id="565" dur="1" fill="hold">
                                          <p:stCondLst>
                                            <p:cond delay="0"/>
                                          </p:stCondLst>
                                        </p:cTn>
                                        <p:tgtEl>
                                          <p:spTgt spid="34"/>
                                        </p:tgtEl>
                                        <p:attrNameLst>
                                          <p:attrName>style.visibility</p:attrName>
                                        </p:attrNameLst>
                                      </p:cBhvr>
                                      <p:to>
                                        <p:strVal val="visible"/>
                                      </p:to>
                                    </p:set>
                                    <p:anim calcmode="lin" valueType="num">
                                      <p:cBhvr>
                                        <p:cTn id="566" dur="4000" fill="hold"/>
                                        <p:tgtEl>
                                          <p:spTgt spid="34"/>
                                        </p:tgtEl>
                                        <p:attrNameLst>
                                          <p:attrName>ppt_w</p:attrName>
                                        </p:attrNameLst>
                                      </p:cBhvr>
                                      <p:tavLst>
                                        <p:tav tm="0">
                                          <p:val>
                                            <p:strVal val="#ppt_w"/>
                                          </p:val>
                                        </p:tav>
                                        <p:tav tm="100000">
                                          <p:val>
                                            <p:strVal val="#ppt_w"/>
                                          </p:val>
                                        </p:tav>
                                      </p:tavLst>
                                    </p:anim>
                                    <p:anim calcmode="lin" valueType="num">
                                      <p:cBhvr>
                                        <p:cTn id="567" dur="4000" fill="hold"/>
                                        <p:tgtEl>
                                          <p:spTgt spid="34"/>
                                        </p:tgtEl>
                                        <p:attrNameLst>
                                          <p:attrName>ppt_h</p:attrName>
                                        </p:attrNameLst>
                                      </p:cBhvr>
                                      <p:tavLst>
                                        <p:tav tm="0" fmla="#ppt_h*sin(2.5*pi*$)">
                                          <p:val>
                                            <p:fltVal val="0"/>
                                          </p:val>
                                        </p:tav>
                                        <p:tav tm="100000">
                                          <p:val>
                                            <p:fltVal val="1"/>
                                          </p:val>
                                        </p:tav>
                                      </p:tavLst>
                                    </p:anim>
                                  </p:childTnLst>
                                </p:cTn>
                              </p:par>
                              <p:par>
                                <p:cTn id="568" presetID="2" presetClass="exit" presetSubtype="1" fill="hold" grpId="2" nodeType="withEffect">
                                  <p:stCondLst>
                                    <p:cond delay="0"/>
                                  </p:stCondLst>
                                  <p:childTnLst>
                                    <p:anim calcmode="lin" valueType="num">
                                      <p:cBhvr additive="base">
                                        <p:cTn id="569" dur="4500"/>
                                        <p:tgtEl>
                                          <p:spTgt spid="34"/>
                                        </p:tgtEl>
                                        <p:attrNameLst>
                                          <p:attrName>ppt_x</p:attrName>
                                        </p:attrNameLst>
                                      </p:cBhvr>
                                      <p:tavLst>
                                        <p:tav tm="0">
                                          <p:val>
                                            <p:strVal val="ppt_x"/>
                                          </p:val>
                                        </p:tav>
                                        <p:tav tm="100000">
                                          <p:val>
                                            <p:strVal val="ppt_x"/>
                                          </p:val>
                                        </p:tav>
                                      </p:tavLst>
                                    </p:anim>
                                    <p:anim calcmode="lin" valueType="num">
                                      <p:cBhvr additive="base">
                                        <p:cTn id="570" dur="4500"/>
                                        <p:tgtEl>
                                          <p:spTgt spid="34"/>
                                        </p:tgtEl>
                                        <p:attrNameLst>
                                          <p:attrName>ppt_y</p:attrName>
                                        </p:attrNameLst>
                                      </p:cBhvr>
                                      <p:tavLst>
                                        <p:tav tm="0">
                                          <p:val>
                                            <p:strVal val="ppt_y"/>
                                          </p:val>
                                        </p:tav>
                                        <p:tav tm="100000">
                                          <p:val>
                                            <p:strVal val="0-ppt_h/2"/>
                                          </p:val>
                                        </p:tav>
                                      </p:tavLst>
                                    </p:anim>
                                    <p:set>
                                      <p:cBhvr>
                                        <p:cTn id="571" dur="1" fill="hold">
                                          <p:stCondLst>
                                            <p:cond delay="4499"/>
                                          </p:stCondLst>
                                        </p:cTn>
                                        <p:tgtEl>
                                          <p:spTgt spid="34"/>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34"/>
                                        </p:tgtEl>
                                      </p:cBhvr>
                                    </p:animEffect>
                                    <p:set>
                                      <p:cBhvr>
                                        <p:cTn id="574" dur="1" fill="hold">
                                          <p:stCondLst>
                                            <p:cond delay="5999"/>
                                          </p:stCondLst>
                                        </p:cTn>
                                        <p:tgtEl>
                                          <p:spTgt spid="34"/>
                                        </p:tgtEl>
                                        <p:attrNameLst>
                                          <p:attrName>style.visibility</p:attrName>
                                        </p:attrNameLst>
                                      </p:cBhvr>
                                      <p:to>
                                        <p:strVal val="hidden"/>
                                      </p:to>
                                    </p:set>
                                  </p:childTnLst>
                                </p:cTn>
                              </p:par>
                              <p:par>
                                <p:cTn id="575" presetID="2" presetClass="entr" presetSubtype="4" fill="hold" grpId="0" nodeType="withEffect">
                                  <p:stCondLst>
                                    <p:cond delay="0"/>
                                  </p:stCondLst>
                                  <p:childTnLst>
                                    <p:set>
                                      <p:cBhvr>
                                        <p:cTn id="576" dur="1" fill="hold">
                                          <p:stCondLst>
                                            <p:cond delay="0"/>
                                          </p:stCondLst>
                                        </p:cTn>
                                        <p:tgtEl>
                                          <p:spTgt spid="33"/>
                                        </p:tgtEl>
                                        <p:attrNameLst>
                                          <p:attrName>style.visibility</p:attrName>
                                        </p:attrNameLst>
                                      </p:cBhvr>
                                      <p:to>
                                        <p:strVal val="visible"/>
                                      </p:to>
                                    </p:set>
                                    <p:anim calcmode="lin" valueType="num">
                                      <p:cBhvr additive="base">
                                        <p:cTn id="577" dur="4000" fill="hold"/>
                                        <p:tgtEl>
                                          <p:spTgt spid="33"/>
                                        </p:tgtEl>
                                        <p:attrNameLst>
                                          <p:attrName>ppt_x</p:attrName>
                                        </p:attrNameLst>
                                      </p:cBhvr>
                                      <p:tavLst>
                                        <p:tav tm="0">
                                          <p:val>
                                            <p:strVal val="#ppt_x"/>
                                          </p:val>
                                        </p:tav>
                                        <p:tav tm="100000">
                                          <p:val>
                                            <p:strVal val="#ppt_x"/>
                                          </p:val>
                                        </p:tav>
                                      </p:tavLst>
                                    </p:anim>
                                    <p:anim calcmode="lin" valueType="num">
                                      <p:cBhvr additive="base">
                                        <p:cTn id="578" dur="4000" fill="hold"/>
                                        <p:tgtEl>
                                          <p:spTgt spid="33"/>
                                        </p:tgtEl>
                                        <p:attrNameLst>
                                          <p:attrName>ppt_y</p:attrName>
                                        </p:attrNameLst>
                                      </p:cBhvr>
                                      <p:tavLst>
                                        <p:tav tm="0">
                                          <p:val>
                                            <p:strVal val="1+#ppt_h/2"/>
                                          </p:val>
                                        </p:tav>
                                        <p:tav tm="100000">
                                          <p:val>
                                            <p:strVal val="#ppt_y"/>
                                          </p:val>
                                        </p:tav>
                                      </p:tavLst>
                                    </p:anim>
                                  </p:childTnLst>
                                </p:cTn>
                              </p:par>
                              <p:par>
                                <p:cTn id="579" presetID="19" presetClass="entr" presetSubtype="5" fill="hold" grpId="1" nodeType="withEffect">
                                  <p:stCondLst>
                                    <p:cond delay="0"/>
                                  </p:stCondLst>
                                  <p:childTnLst>
                                    <p:set>
                                      <p:cBhvr>
                                        <p:cTn id="580" dur="1" fill="hold">
                                          <p:stCondLst>
                                            <p:cond delay="0"/>
                                          </p:stCondLst>
                                        </p:cTn>
                                        <p:tgtEl>
                                          <p:spTgt spid="33"/>
                                        </p:tgtEl>
                                        <p:attrNameLst>
                                          <p:attrName>style.visibility</p:attrName>
                                        </p:attrNameLst>
                                      </p:cBhvr>
                                      <p:to>
                                        <p:strVal val="visible"/>
                                      </p:to>
                                    </p:set>
                                    <p:anim calcmode="lin" valueType="num">
                                      <p:cBhvr>
                                        <p:cTn id="581" dur="4000" fill="hold"/>
                                        <p:tgtEl>
                                          <p:spTgt spid="33"/>
                                        </p:tgtEl>
                                        <p:attrNameLst>
                                          <p:attrName>ppt_w</p:attrName>
                                        </p:attrNameLst>
                                      </p:cBhvr>
                                      <p:tavLst>
                                        <p:tav tm="0">
                                          <p:val>
                                            <p:strVal val="#ppt_w"/>
                                          </p:val>
                                        </p:tav>
                                        <p:tav tm="100000">
                                          <p:val>
                                            <p:strVal val="#ppt_w"/>
                                          </p:val>
                                        </p:tav>
                                      </p:tavLst>
                                    </p:anim>
                                    <p:anim calcmode="lin" valueType="num">
                                      <p:cBhvr>
                                        <p:cTn id="582" dur="4000" fill="hold"/>
                                        <p:tgtEl>
                                          <p:spTgt spid="33"/>
                                        </p:tgtEl>
                                        <p:attrNameLst>
                                          <p:attrName>ppt_h</p:attrName>
                                        </p:attrNameLst>
                                      </p:cBhvr>
                                      <p:tavLst>
                                        <p:tav tm="0" fmla="#ppt_h*sin(2.5*pi*$)">
                                          <p:val>
                                            <p:fltVal val="0"/>
                                          </p:val>
                                        </p:tav>
                                        <p:tav tm="100000">
                                          <p:val>
                                            <p:fltVal val="1"/>
                                          </p:val>
                                        </p:tav>
                                      </p:tavLst>
                                    </p:anim>
                                  </p:childTnLst>
                                </p:cTn>
                              </p:par>
                              <p:par>
                                <p:cTn id="583" presetID="2" presetClass="exit" presetSubtype="1" fill="hold" grpId="2" nodeType="withEffect">
                                  <p:stCondLst>
                                    <p:cond delay="0"/>
                                  </p:stCondLst>
                                  <p:childTnLst>
                                    <p:anim calcmode="lin" valueType="num">
                                      <p:cBhvr additive="base">
                                        <p:cTn id="584" dur="4500"/>
                                        <p:tgtEl>
                                          <p:spTgt spid="33"/>
                                        </p:tgtEl>
                                        <p:attrNameLst>
                                          <p:attrName>ppt_x</p:attrName>
                                        </p:attrNameLst>
                                      </p:cBhvr>
                                      <p:tavLst>
                                        <p:tav tm="0">
                                          <p:val>
                                            <p:strVal val="ppt_x"/>
                                          </p:val>
                                        </p:tav>
                                        <p:tav tm="100000">
                                          <p:val>
                                            <p:strVal val="ppt_x"/>
                                          </p:val>
                                        </p:tav>
                                      </p:tavLst>
                                    </p:anim>
                                    <p:anim calcmode="lin" valueType="num">
                                      <p:cBhvr additive="base">
                                        <p:cTn id="585" dur="4500"/>
                                        <p:tgtEl>
                                          <p:spTgt spid="33"/>
                                        </p:tgtEl>
                                        <p:attrNameLst>
                                          <p:attrName>ppt_y</p:attrName>
                                        </p:attrNameLst>
                                      </p:cBhvr>
                                      <p:tavLst>
                                        <p:tav tm="0">
                                          <p:val>
                                            <p:strVal val="ppt_y"/>
                                          </p:val>
                                        </p:tav>
                                        <p:tav tm="100000">
                                          <p:val>
                                            <p:strVal val="0-ppt_h/2"/>
                                          </p:val>
                                        </p:tav>
                                      </p:tavLst>
                                    </p:anim>
                                    <p:set>
                                      <p:cBhvr>
                                        <p:cTn id="586" dur="1" fill="hold">
                                          <p:stCondLst>
                                            <p:cond delay="4499"/>
                                          </p:stCondLst>
                                        </p:cTn>
                                        <p:tgtEl>
                                          <p:spTgt spid="33"/>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33"/>
                                        </p:tgtEl>
                                      </p:cBhvr>
                                    </p:animEffect>
                                    <p:set>
                                      <p:cBhvr>
                                        <p:cTn id="589" dur="1" fill="hold">
                                          <p:stCondLst>
                                            <p:cond delay="5999"/>
                                          </p:stCondLst>
                                        </p:cTn>
                                        <p:tgtEl>
                                          <p:spTgt spid="33"/>
                                        </p:tgtEl>
                                        <p:attrNameLst>
                                          <p:attrName>style.visibility</p:attrName>
                                        </p:attrNameLst>
                                      </p:cBhvr>
                                      <p:to>
                                        <p:strVal val="hidden"/>
                                      </p:to>
                                    </p:set>
                                  </p:childTnLst>
                                </p:cTn>
                              </p:par>
                              <p:par>
                                <p:cTn id="590" presetID="2" presetClass="entr" presetSubtype="4" fill="hold" grpId="0" nodeType="withEffect">
                                  <p:stCondLst>
                                    <p:cond delay="0"/>
                                  </p:stCondLst>
                                  <p:childTnLst>
                                    <p:set>
                                      <p:cBhvr>
                                        <p:cTn id="591" dur="1" fill="hold">
                                          <p:stCondLst>
                                            <p:cond delay="0"/>
                                          </p:stCondLst>
                                        </p:cTn>
                                        <p:tgtEl>
                                          <p:spTgt spid="56"/>
                                        </p:tgtEl>
                                        <p:attrNameLst>
                                          <p:attrName>style.visibility</p:attrName>
                                        </p:attrNameLst>
                                      </p:cBhvr>
                                      <p:to>
                                        <p:strVal val="visible"/>
                                      </p:to>
                                    </p:set>
                                    <p:anim calcmode="lin" valueType="num">
                                      <p:cBhvr additive="base">
                                        <p:cTn id="592" dur="4000" fill="hold"/>
                                        <p:tgtEl>
                                          <p:spTgt spid="56"/>
                                        </p:tgtEl>
                                        <p:attrNameLst>
                                          <p:attrName>ppt_x</p:attrName>
                                        </p:attrNameLst>
                                      </p:cBhvr>
                                      <p:tavLst>
                                        <p:tav tm="0">
                                          <p:val>
                                            <p:strVal val="#ppt_x"/>
                                          </p:val>
                                        </p:tav>
                                        <p:tav tm="100000">
                                          <p:val>
                                            <p:strVal val="#ppt_x"/>
                                          </p:val>
                                        </p:tav>
                                      </p:tavLst>
                                    </p:anim>
                                    <p:anim calcmode="lin" valueType="num">
                                      <p:cBhvr additive="base">
                                        <p:cTn id="593" dur="4000" fill="hold"/>
                                        <p:tgtEl>
                                          <p:spTgt spid="56"/>
                                        </p:tgtEl>
                                        <p:attrNameLst>
                                          <p:attrName>ppt_y</p:attrName>
                                        </p:attrNameLst>
                                      </p:cBhvr>
                                      <p:tavLst>
                                        <p:tav tm="0">
                                          <p:val>
                                            <p:strVal val="1+#ppt_h/2"/>
                                          </p:val>
                                        </p:tav>
                                        <p:tav tm="100000">
                                          <p:val>
                                            <p:strVal val="#ppt_y"/>
                                          </p:val>
                                        </p:tav>
                                      </p:tavLst>
                                    </p:anim>
                                  </p:childTnLst>
                                </p:cTn>
                              </p:par>
                              <p:par>
                                <p:cTn id="594" presetID="19" presetClass="entr" presetSubtype="5" fill="hold" grpId="1" nodeType="withEffect">
                                  <p:stCondLst>
                                    <p:cond delay="0"/>
                                  </p:stCondLst>
                                  <p:childTnLst>
                                    <p:set>
                                      <p:cBhvr>
                                        <p:cTn id="595" dur="1" fill="hold">
                                          <p:stCondLst>
                                            <p:cond delay="0"/>
                                          </p:stCondLst>
                                        </p:cTn>
                                        <p:tgtEl>
                                          <p:spTgt spid="56"/>
                                        </p:tgtEl>
                                        <p:attrNameLst>
                                          <p:attrName>style.visibility</p:attrName>
                                        </p:attrNameLst>
                                      </p:cBhvr>
                                      <p:to>
                                        <p:strVal val="visible"/>
                                      </p:to>
                                    </p:set>
                                    <p:anim calcmode="lin" valueType="num">
                                      <p:cBhvr>
                                        <p:cTn id="596" dur="4000" fill="hold"/>
                                        <p:tgtEl>
                                          <p:spTgt spid="56"/>
                                        </p:tgtEl>
                                        <p:attrNameLst>
                                          <p:attrName>ppt_w</p:attrName>
                                        </p:attrNameLst>
                                      </p:cBhvr>
                                      <p:tavLst>
                                        <p:tav tm="0">
                                          <p:val>
                                            <p:strVal val="#ppt_w"/>
                                          </p:val>
                                        </p:tav>
                                        <p:tav tm="100000">
                                          <p:val>
                                            <p:strVal val="#ppt_w"/>
                                          </p:val>
                                        </p:tav>
                                      </p:tavLst>
                                    </p:anim>
                                    <p:anim calcmode="lin" valueType="num">
                                      <p:cBhvr>
                                        <p:cTn id="597" dur="4000" fill="hold"/>
                                        <p:tgtEl>
                                          <p:spTgt spid="56"/>
                                        </p:tgtEl>
                                        <p:attrNameLst>
                                          <p:attrName>ppt_h</p:attrName>
                                        </p:attrNameLst>
                                      </p:cBhvr>
                                      <p:tavLst>
                                        <p:tav tm="0" fmla="#ppt_h*sin(2.5*pi*$)">
                                          <p:val>
                                            <p:fltVal val="0"/>
                                          </p:val>
                                        </p:tav>
                                        <p:tav tm="100000">
                                          <p:val>
                                            <p:fltVal val="1"/>
                                          </p:val>
                                        </p:tav>
                                      </p:tavLst>
                                    </p:anim>
                                  </p:childTnLst>
                                </p:cTn>
                              </p:par>
                              <p:par>
                                <p:cTn id="598" presetID="2" presetClass="exit" presetSubtype="1" fill="hold" grpId="2" nodeType="withEffect">
                                  <p:stCondLst>
                                    <p:cond delay="0"/>
                                  </p:stCondLst>
                                  <p:childTnLst>
                                    <p:anim calcmode="lin" valueType="num">
                                      <p:cBhvr additive="base">
                                        <p:cTn id="599" dur="4500"/>
                                        <p:tgtEl>
                                          <p:spTgt spid="56"/>
                                        </p:tgtEl>
                                        <p:attrNameLst>
                                          <p:attrName>ppt_x</p:attrName>
                                        </p:attrNameLst>
                                      </p:cBhvr>
                                      <p:tavLst>
                                        <p:tav tm="0">
                                          <p:val>
                                            <p:strVal val="ppt_x"/>
                                          </p:val>
                                        </p:tav>
                                        <p:tav tm="100000">
                                          <p:val>
                                            <p:strVal val="ppt_x"/>
                                          </p:val>
                                        </p:tav>
                                      </p:tavLst>
                                    </p:anim>
                                    <p:anim calcmode="lin" valueType="num">
                                      <p:cBhvr additive="base">
                                        <p:cTn id="600" dur="4500"/>
                                        <p:tgtEl>
                                          <p:spTgt spid="56"/>
                                        </p:tgtEl>
                                        <p:attrNameLst>
                                          <p:attrName>ppt_y</p:attrName>
                                        </p:attrNameLst>
                                      </p:cBhvr>
                                      <p:tavLst>
                                        <p:tav tm="0">
                                          <p:val>
                                            <p:strVal val="ppt_y"/>
                                          </p:val>
                                        </p:tav>
                                        <p:tav tm="100000">
                                          <p:val>
                                            <p:strVal val="0-ppt_h/2"/>
                                          </p:val>
                                        </p:tav>
                                      </p:tavLst>
                                    </p:anim>
                                    <p:set>
                                      <p:cBhvr>
                                        <p:cTn id="601" dur="1" fill="hold">
                                          <p:stCondLst>
                                            <p:cond delay="4499"/>
                                          </p:stCondLst>
                                        </p:cTn>
                                        <p:tgtEl>
                                          <p:spTgt spid="56"/>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56"/>
                                        </p:tgtEl>
                                      </p:cBhvr>
                                    </p:animEffect>
                                    <p:set>
                                      <p:cBhvr>
                                        <p:cTn id="604" dur="1" fill="hold">
                                          <p:stCondLst>
                                            <p:cond delay="5999"/>
                                          </p:stCondLst>
                                        </p:cTn>
                                        <p:tgtEl>
                                          <p:spTgt spid="56"/>
                                        </p:tgtEl>
                                        <p:attrNameLst>
                                          <p:attrName>style.visibility</p:attrName>
                                        </p:attrNameLst>
                                      </p:cBhvr>
                                      <p:to>
                                        <p:strVal val="hidden"/>
                                      </p:to>
                                    </p:set>
                                  </p:childTnLst>
                                </p:cTn>
                              </p:par>
                              <p:par>
                                <p:cTn id="605" presetID="23" presetClass="entr" presetSubtype="272" fill="hold" nodeType="withEffect">
                                  <p:stCondLst>
                                    <p:cond delay="250"/>
                                  </p:stCondLst>
                                  <p:childTnLst>
                                    <p:set>
                                      <p:cBhvr>
                                        <p:cTn id="606" dur="1" fill="hold">
                                          <p:stCondLst>
                                            <p:cond delay="0"/>
                                          </p:stCondLst>
                                        </p:cTn>
                                        <p:tgtEl>
                                          <p:spTgt spid="59"/>
                                        </p:tgtEl>
                                        <p:attrNameLst>
                                          <p:attrName>style.visibility</p:attrName>
                                        </p:attrNameLst>
                                      </p:cBhvr>
                                      <p:to>
                                        <p:strVal val="visible"/>
                                      </p:to>
                                    </p:set>
                                    <p:anim calcmode="lin" valueType="num">
                                      <p:cBhvr>
                                        <p:cTn id="607" dur="4250" fill="hold"/>
                                        <p:tgtEl>
                                          <p:spTgt spid="59"/>
                                        </p:tgtEl>
                                        <p:attrNameLst>
                                          <p:attrName>ppt_w</p:attrName>
                                        </p:attrNameLst>
                                      </p:cBhvr>
                                      <p:tavLst>
                                        <p:tav tm="0">
                                          <p:val>
                                            <p:strVal val="2/3*#ppt_w"/>
                                          </p:val>
                                        </p:tav>
                                        <p:tav tm="100000">
                                          <p:val>
                                            <p:strVal val="#ppt_w"/>
                                          </p:val>
                                        </p:tav>
                                      </p:tavLst>
                                    </p:anim>
                                    <p:anim calcmode="lin" valueType="num">
                                      <p:cBhvr>
                                        <p:cTn id="608" dur="4250" fill="hold"/>
                                        <p:tgtEl>
                                          <p:spTgt spid="59"/>
                                        </p:tgtEl>
                                        <p:attrNameLst>
                                          <p:attrName>ppt_h</p:attrName>
                                        </p:attrNameLst>
                                      </p:cBhvr>
                                      <p:tavLst>
                                        <p:tav tm="0">
                                          <p:val>
                                            <p:strVal val="2/3*#ppt_h"/>
                                          </p:val>
                                        </p:tav>
                                        <p:tav tm="100000">
                                          <p:val>
                                            <p:strVal val="#ppt_h"/>
                                          </p:val>
                                        </p:tav>
                                      </p:tavLst>
                                    </p:anim>
                                  </p:childTnLst>
                                </p:cTn>
                              </p:par>
                              <p:par>
                                <p:cTn id="609" presetID="16" presetClass="entr" presetSubtype="42" fill="hold" nodeType="withEffect">
                                  <p:stCondLst>
                                    <p:cond delay="250"/>
                                  </p:stCondLst>
                                  <p:childTnLst>
                                    <p:set>
                                      <p:cBhvr>
                                        <p:cTn id="610" dur="1" fill="hold">
                                          <p:stCondLst>
                                            <p:cond delay="0"/>
                                          </p:stCondLst>
                                        </p:cTn>
                                        <p:tgtEl>
                                          <p:spTgt spid="59"/>
                                        </p:tgtEl>
                                        <p:attrNameLst>
                                          <p:attrName>style.visibility</p:attrName>
                                        </p:attrNameLst>
                                      </p:cBhvr>
                                      <p:to>
                                        <p:strVal val="visible"/>
                                      </p:to>
                                    </p:set>
                                    <p:animEffect transition="in" filter="barn(outHorizontal)">
                                      <p:cBhvr>
                                        <p:cTn id="611" dur="4250"/>
                                        <p:tgtEl>
                                          <p:spTgt spid="59"/>
                                        </p:tgtEl>
                                      </p:cBhvr>
                                    </p:animEffect>
                                  </p:childTnLst>
                                </p:cTn>
                              </p:par>
                              <p:par>
                                <p:cTn id="612" presetID="9" presetClass="emph" presetSubtype="0" grpId="0" nodeType="withEffect">
                                  <p:stCondLst>
                                    <p:cond delay="0"/>
                                  </p:stCondLst>
                                  <p:childTnLst>
                                    <p:set>
                                      <p:cBhvr rctx="PPT">
                                        <p:cTn id="613" dur="indefinite"/>
                                        <p:tgtEl>
                                          <p:spTgt spid="44"/>
                                        </p:tgtEl>
                                        <p:attrNameLst>
                                          <p:attrName>style.opacity</p:attrName>
                                        </p:attrNameLst>
                                      </p:cBhvr>
                                      <p:to>
                                        <p:strVal val="0"/>
                                      </p:to>
                                    </p:set>
                                    <p:animEffect filter="image" prLst="opacity: 0">
                                      <p:cBhvr rctx="IE">
                                        <p:cTn id="614" dur="indefinite"/>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7" grpId="0" animBg="1"/>
      <p:bldP spid="7" grpId="1" animBg="1"/>
      <p:bldP spid="7" grpId="2" animBg="1"/>
      <p:bldP spid="7" grpId="3" animBg="1"/>
      <p:bldP spid="8" grpId="0" animBg="1"/>
      <p:bldP spid="8" grpId="1" animBg="1"/>
      <p:bldP spid="8" grpId="2" animBg="1"/>
      <p:bldP spid="8"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4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LECHE"/>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763688" y="1275606"/>
            <a:ext cx="6336704" cy="2923877"/>
          </a:xfrm>
          <a:prstGeom prst="rect">
            <a:avLst/>
          </a:prstGeom>
        </p:spPr>
        <p:txBody>
          <a:bodyPr wrap="square">
            <a:spAutoFit/>
            <a:scene3d>
              <a:camera prst="obliqueBottomLeft"/>
              <a:lightRig rig="threePt" dir="t"/>
            </a:scene3d>
            <a:sp3d extrusionH="38100">
              <a:extrusionClr>
                <a:schemeClr val="tx1"/>
              </a:extrusionClr>
            </a:sp3d>
          </a:bodyPr>
          <a:lstStyle/>
          <a:p>
            <a:pPr algn="ctr"/>
            <a:r>
              <a:rPr lang="es-ES" sz="2000" dirty="0">
                <a:solidFill>
                  <a:schemeClr val="bg2">
                    <a:lumMod val="75000"/>
                  </a:schemeClr>
                </a:solidFill>
                <a:latin typeface="Hobo Std" pitchFamily="34" charset="0"/>
              </a:rPr>
              <a:t>Irritante para el aparato digestivo: </a:t>
            </a:r>
            <a:r>
              <a:rPr lang="es-ES" sz="1600" dirty="0">
                <a:solidFill>
                  <a:schemeClr val="bg2">
                    <a:lumMod val="75000"/>
                  </a:schemeClr>
                </a:solidFill>
                <a:latin typeface="Hobo Std" pitchFamily="34" charset="0"/>
              </a:rPr>
              <a:t>en personas sensibles puede producir: cólicos abdominales, agravación del colon irritable y de las úlceras gastroduodenal (por un efecto rebote de la secreción ácida, al momento calma la acidez, pero luego la secreción ácida aumenta), inflamación y hemorragias </a:t>
            </a:r>
            <a:r>
              <a:rPr lang="es-ES" sz="1600" dirty="0" smtClean="0">
                <a:solidFill>
                  <a:schemeClr val="bg2">
                    <a:lumMod val="75000"/>
                  </a:schemeClr>
                </a:solidFill>
                <a:latin typeface="Hobo Std" pitchFamily="34" charset="0"/>
              </a:rPr>
              <a:t>intestinales </a:t>
            </a:r>
            <a:r>
              <a:rPr lang="es-ES" sz="1600" dirty="0">
                <a:solidFill>
                  <a:schemeClr val="bg2">
                    <a:lumMod val="75000"/>
                  </a:schemeClr>
                </a:solidFill>
                <a:latin typeface="Hobo Std" pitchFamily="34" charset="0"/>
              </a:rPr>
              <a:t>en lactantes.</a:t>
            </a:r>
          </a:p>
          <a:p>
            <a:pPr algn="ctr"/>
            <a:r>
              <a:rPr lang="es-ES" sz="2000" dirty="0" smtClean="0">
                <a:solidFill>
                  <a:schemeClr val="bg2">
                    <a:lumMod val="75000"/>
                  </a:schemeClr>
                </a:solidFill>
                <a:latin typeface="Hobo Std" pitchFamily="34" charset="0"/>
              </a:rPr>
              <a:t>Puede </a:t>
            </a:r>
            <a:r>
              <a:rPr lang="es-ES" sz="2000" dirty="0">
                <a:solidFill>
                  <a:schemeClr val="bg2">
                    <a:lumMod val="75000"/>
                  </a:schemeClr>
                </a:solidFill>
                <a:latin typeface="Hobo Std" pitchFamily="34" charset="0"/>
              </a:rPr>
              <a:t>agravar la artritis </a:t>
            </a:r>
            <a:r>
              <a:rPr lang="es-ES" sz="2000" dirty="0" err="1">
                <a:solidFill>
                  <a:schemeClr val="bg2">
                    <a:lumMod val="75000"/>
                  </a:schemeClr>
                </a:solidFill>
                <a:latin typeface="Hobo Std" pitchFamily="34" charset="0"/>
              </a:rPr>
              <a:t>reumatoidea</a:t>
            </a:r>
            <a:r>
              <a:rPr lang="es-ES" sz="2000" dirty="0">
                <a:solidFill>
                  <a:schemeClr val="bg2">
                    <a:lumMod val="75000"/>
                  </a:schemeClr>
                </a:solidFill>
                <a:latin typeface="Hobo Std" pitchFamily="34" charset="0"/>
              </a:rPr>
              <a:t>: </a:t>
            </a:r>
            <a:r>
              <a:rPr lang="es-ES" sz="1600" dirty="0">
                <a:solidFill>
                  <a:schemeClr val="bg2">
                    <a:lumMod val="75000"/>
                  </a:schemeClr>
                </a:solidFill>
                <a:latin typeface="Hobo Std" pitchFamily="34" charset="0"/>
              </a:rPr>
              <a:t>ya que los complejos antígeno-anticuerpo generados por la leche pueden depositarse en las articulaciones provocando su inflamación y entumecimiento</a:t>
            </a:r>
            <a:r>
              <a:rPr lang="es-ES" sz="1600" dirty="0" smtClean="0">
                <a:solidFill>
                  <a:schemeClr val="bg2">
                    <a:lumMod val="75000"/>
                  </a:schemeClr>
                </a:solidFill>
                <a:latin typeface="Hobo Std" pitchFamily="34" charset="0"/>
              </a:rPr>
              <a:t>.</a:t>
            </a:r>
          </a:p>
          <a:p>
            <a:pPr algn="ctr"/>
            <a:endParaRPr lang="es-ES" sz="1600" dirty="0">
              <a:solidFill>
                <a:schemeClr val="bg2">
                  <a:lumMod val="50000"/>
                </a:schemeClr>
              </a:solidFill>
              <a:latin typeface="Hobo Std" pitchFamily="34" charset="0"/>
            </a:endParaRPr>
          </a:p>
        </p:txBody>
      </p:sp>
    </p:spTree>
    <p:extLst>
      <p:ext uri="{BB962C8B-B14F-4D97-AF65-F5344CB8AC3E}">
        <p14:creationId xmlns:p14="http://schemas.microsoft.com/office/powerpoint/2010/main" val="3656194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992" y="0"/>
            <a:ext cx="9159992" cy="5143500"/>
          </a:xfrm>
          <a:prstGeom prst="rect">
            <a:avLst/>
          </a:prstGeom>
          <a:noFill/>
          <a:ln>
            <a:noFill/>
          </a:ln>
        </p:spPr>
      </p:pic>
      <p:sp>
        <p:nvSpPr>
          <p:cNvPr id="2" name="Forma libre 25"/>
          <p:cNvSpPr/>
          <p:nvPr/>
        </p:nvSpPr>
        <p:spPr>
          <a:xfrm>
            <a:off x="33356" y="-21602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72000">
                <a:srgbClr val="C53FC5"/>
              </a:gs>
              <a:gs pos="46000">
                <a:srgbClr val="9C9331">
                  <a:alpha val="0"/>
                </a:srgbClr>
              </a:gs>
              <a:gs pos="50000">
                <a:srgbClr val="00CC99"/>
              </a:gs>
              <a:gs pos="7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5875">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25"/>
          <p:cNvSpPr/>
          <p:nvPr/>
        </p:nvSpPr>
        <p:spPr>
          <a:xfrm>
            <a:off x="1220980" y="555526"/>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72000">
                <a:srgbClr val="C53FC5"/>
              </a:gs>
              <a:gs pos="46000">
                <a:srgbClr val="9C9331">
                  <a:alpha val="0"/>
                </a:srgbClr>
              </a:gs>
              <a:gs pos="50000">
                <a:srgbClr val="00CC99"/>
              </a:gs>
              <a:gs pos="7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5875">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25"/>
          <p:cNvSpPr/>
          <p:nvPr/>
        </p:nvSpPr>
        <p:spPr>
          <a:xfrm>
            <a:off x="2517124" y="1203598"/>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72000">
                <a:srgbClr val="C53FC5"/>
              </a:gs>
              <a:gs pos="46000">
                <a:srgbClr val="9C9331">
                  <a:alpha val="0"/>
                </a:srgbClr>
              </a:gs>
              <a:gs pos="50000">
                <a:srgbClr val="00CC99"/>
              </a:gs>
              <a:gs pos="7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5875">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5"/>
          <p:cNvSpPr/>
          <p:nvPr/>
        </p:nvSpPr>
        <p:spPr>
          <a:xfrm flipH="1">
            <a:off x="7181768" y="-16455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72000">
                <a:srgbClr val="C53FC5"/>
              </a:gs>
              <a:gs pos="46000">
                <a:srgbClr val="9C9331">
                  <a:alpha val="0"/>
                </a:srgbClr>
              </a:gs>
              <a:gs pos="50000">
                <a:srgbClr val="00CC99"/>
              </a:gs>
              <a:gs pos="7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5875">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5"/>
          <p:cNvSpPr/>
          <p:nvPr/>
        </p:nvSpPr>
        <p:spPr>
          <a:xfrm flipH="1">
            <a:off x="5994144" y="606996"/>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72000">
                <a:srgbClr val="C53FC5"/>
              </a:gs>
              <a:gs pos="46000">
                <a:srgbClr val="9C9331">
                  <a:alpha val="0"/>
                </a:srgbClr>
              </a:gs>
              <a:gs pos="50000">
                <a:srgbClr val="00CC99"/>
              </a:gs>
              <a:gs pos="7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5875">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5"/>
          <p:cNvSpPr/>
          <p:nvPr/>
        </p:nvSpPr>
        <p:spPr>
          <a:xfrm flipH="1">
            <a:off x="4698000" y="1255068"/>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72000">
                <a:srgbClr val="C53FC5"/>
              </a:gs>
              <a:gs pos="46000">
                <a:srgbClr val="9C9331">
                  <a:alpha val="0"/>
                </a:srgbClr>
              </a:gs>
              <a:gs pos="50000">
                <a:srgbClr val="00CC99"/>
              </a:gs>
              <a:gs pos="7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5875">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25"/>
          <p:cNvSpPr/>
          <p:nvPr/>
        </p:nvSpPr>
        <p:spPr>
          <a:xfrm rot="10800000">
            <a:off x="7185216" y="361079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72000">
                <a:srgbClr val="C53FC5"/>
              </a:gs>
              <a:gs pos="46000">
                <a:srgbClr val="9C9331">
                  <a:alpha val="0"/>
                </a:srgbClr>
              </a:gs>
              <a:gs pos="50000">
                <a:srgbClr val="00CC99"/>
              </a:gs>
              <a:gs pos="7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5875">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Forma libre 25"/>
          <p:cNvSpPr/>
          <p:nvPr/>
        </p:nvSpPr>
        <p:spPr>
          <a:xfrm rot="10800000">
            <a:off x="5997592" y="283924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72000">
                <a:srgbClr val="C53FC5"/>
              </a:gs>
              <a:gs pos="46000">
                <a:srgbClr val="9C9331">
                  <a:alpha val="0"/>
                </a:srgbClr>
              </a:gs>
              <a:gs pos="50000">
                <a:srgbClr val="00CC99"/>
              </a:gs>
              <a:gs pos="7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5875">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2" name="Forma libre 25"/>
          <p:cNvSpPr/>
          <p:nvPr/>
        </p:nvSpPr>
        <p:spPr>
          <a:xfrm rot="10800000">
            <a:off x="4701448" y="2191172"/>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72000">
                <a:srgbClr val="C53FC5"/>
              </a:gs>
              <a:gs pos="46000">
                <a:srgbClr val="9C9331">
                  <a:alpha val="0"/>
                </a:srgbClr>
              </a:gs>
              <a:gs pos="50000">
                <a:srgbClr val="00CC99"/>
              </a:gs>
              <a:gs pos="7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5875">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25"/>
          <p:cNvSpPr/>
          <p:nvPr/>
        </p:nvSpPr>
        <p:spPr>
          <a:xfrm rot="10800000" flipH="1">
            <a:off x="36804" y="355932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72000">
                <a:srgbClr val="C53FC5"/>
              </a:gs>
              <a:gs pos="46000">
                <a:srgbClr val="9C9331">
                  <a:alpha val="0"/>
                </a:srgbClr>
              </a:gs>
              <a:gs pos="50000">
                <a:srgbClr val="00CC99"/>
              </a:gs>
              <a:gs pos="7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5875">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25"/>
          <p:cNvSpPr/>
          <p:nvPr/>
        </p:nvSpPr>
        <p:spPr>
          <a:xfrm rot="10800000" flipH="1">
            <a:off x="1224428" y="278777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72000">
                <a:srgbClr val="C53FC5"/>
              </a:gs>
              <a:gs pos="46000">
                <a:srgbClr val="9C9331">
                  <a:alpha val="0"/>
                </a:srgbClr>
              </a:gs>
              <a:gs pos="50000">
                <a:srgbClr val="00CC99"/>
              </a:gs>
              <a:gs pos="7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5875">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25"/>
          <p:cNvSpPr/>
          <p:nvPr/>
        </p:nvSpPr>
        <p:spPr>
          <a:xfrm rot="10800000" flipH="1">
            <a:off x="2520572" y="2139702"/>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72000">
                <a:srgbClr val="C53FC5"/>
              </a:gs>
              <a:gs pos="46000">
                <a:srgbClr val="9C9331">
                  <a:alpha val="0"/>
                </a:srgbClr>
              </a:gs>
              <a:gs pos="50000">
                <a:srgbClr val="00CC99"/>
              </a:gs>
              <a:gs pos="7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5875">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15 Rectángulo"/>
          <p:cNvSpPr/>
          <p:nvPr/>
        </p:nvSpPr>
        <p:spPr>
          <a:xfrm>
            <a:off x="0" y="-308570"/>
            <a:ext cx="9252520" cy="576064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441336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6000" fill="hold"/>
                                        <p:tgtEl>
                                          <p:spTgt spid="2"/>
                                        </p:tgtEl>
                                        <p:attrNameLst>
                                          <p:attrName>ppt_x</p:attrName>
                                        </p:attrNameLst>
                                      </p:cBhvr>
                                      <p:tavLst>
                                        <p:tav tm="0">
                                          <p:val>
                                            <p:strVal val="1+#ppt_w/2"/>
                                          </p:val>
                                        </p:tav>
                                        <p:tav tm="100000">
                                          <p:val>
                                            <p:strVal val="#ppt_x"/>
                                          </p:val>
                                        </p:tav>
                                      </p:tavLst>
                                    </p:anim>
                                    <p:anim calcmode="lin" valueType="num">
                                      <p:cBhvr additive="base">
                                        <p:cTn id="8" dur="6000" fill="hold"/>
                                        <p:tgtEl>
                                          <p:spTgt spid="2"/>
                                        </p:tgtEl>
                                        <p:attrNameLst>
                                          <p:attrName>ppt_y</p:attrName>
                                        </p:attrNameLst>
                                      </p:cBhvr>
                                      <p:tavLst>
                                        <p:tav tm="0">
                                          <p:val>
                                            <p:strVal val="1+#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6000" fill="hold"/>
                                        <p:tgtEl>
                                          <p:spTgt spid="2"/>
                                        </p:tgtEl>
                                        <p:attrNameLst>
                                          <p:attrName>ppt_w</p:attrName>
                                        </p:attrNameLst>
                                      </p:cBhvr>
                                      <p:tavLst>
                                        <p:tav tm="0" fmla="#ppt_w*sin(2.5*pi*$)">
                                          <p:val>
                                            <p:fltVal val="0"/>
                                          </p:val>
                                        </p:tav>
                                        <p:tav tm="100000">
                                          <p:val>
                                            <p:fltVal val="1"/>
                                          </p:val>
                                        </p:tav>
                                      </p:tavLst>
                                    </p:anim>
                                    <p:anim calcmode="lin" valueType="num">
                                      <p:cBhvr>
                                        <p:cTn id="12" dur="6000" fill="hold"/>
                                        <p:tgtEl>
                                          <p:spTgt spid="2"/>
                                        </p:tgtEl>
                                        <p:attrNameLst>
                                          <p:attrName>ppt_h</p:attrName>
                                        </p:attrNameLst>
                                      </p:cBhvr>
                                      <p:tavLst>
                                        <p:tav tm="0">
                                          <p:val>
                                            <p:strVal val="#ppt_h"/>
                                          </p:val>
                                        </p:tav>
                                        <p:tav tm="100000">
                                          <p:val>
                                            <p:strVal val="#ppt_h"/>
                                          </p:val>
                                        </p:tav>
                                      </p:tavLst>
                                    </p:anim>
                                  </p:childTnLst>
                                </p:cTn>
                              </p:par>
                              <p:par>
                                <p:cTn id="13" presetID="8" presetClass="emph" presetSubtype="0" repeatCount="indefinite" fill="hold" grpId="2" nodeType="withEffect">
                                  <p:stCondLst>
                                    <p:cond delay="0"/>
                                  </p:stCondLst>
                                  <p:childTnLst>
                                    <p:animRot by="-21600000">
                                      <p:cBhvr>
                                        <p:cTn id="14" dur="6000" fill="hold"/>
                                        <p:tgtEl>
                                          <p:spTgt spid="2"/>
                                        </p:tgtEl>
                                        <p:attrNameLst>
                                          <p:attrName>r</p:attrName>
                                        </p:attrNameLst>
                                      </p:cBhvr>
                                    </p:animRot>
                                  </p:childTnLst>
                                </p:cTn>
                              </p:par>
                              <p:par>
                                <p:cTn id="15" presetID="2" presetClass="exit" presetSubtype="6" fill="hold" grpId="3" nodeType="withEffect">
                                  <p:stCondLst>
                                    <p:cond delay="0"/>
                                  </p:stCondLst>
                                  <p:childTnLst>
                                    <p:anim calcmode="lin" valueType="num">
                                      <p:cBhvr additive="base">
                                        <p:cTn id="16" dur="6000"/>
                                        <p:tgtEl>
                                          <p:spTgt spid="2"/>
                                        </p:tgtEl>
                                        <p:attrNameLst>
                                          <p:attrName>ppt_x</p:attrName>
                                        </p:attrNameLst>
                                      </p:cBhvr>
                                      <p:tavLst>
                                        <p:tav tm="0">
                                          <p:val>
                                            <p:strVal val="ppt_x"/>
                                          </p:val>
                                        </p:tav>
                                        <p:tav tm="100000">
                                          <p:val>
                                            <p:strVal val="1+ppt_w/2"/>
                                          </p:val>
                                        </p:tav>
                                      </p:tavLst>
                                    </p:anim>
                                    <p:anim calcmode="lin" valueType="num">
                                      <p:cBhvr additive="base">
                                        <p:cTn id="17" dur="6000"/>
                                        <p:tgtEl>
                                          <p:spTgt spid="2"/>
                                        </p:tgtEl>
                                        <p:attrNameLst>
                                          <p:attrName>ppt_y</p:attrName>
                                        </p:attrNameLst>
                                      </p:cBhvr>
                                      <p:tavLst>
                                        <p:tav tm="0">
                                          <p:val>
                                            <p:strVal val="ppt_y"/>
                                          </p:val>
                                        </p:tav>
                                        <p:tav tm="100000">
                                          <p:val>
                                            <p:strVal val="1+ppt_h/2"/>
                                          </p:val>
                                        </p:tav>
                                      </p:tavLst>
                                    </p:anim>
                                    <p:set>
                                      <p:cBhvr>
                                        <p:cTn id="18" dur="1" fill="hold">
                                          <p:stCondLst>
                                            <p:cond delay="5999"/>
                                          </p:stCondLst>
                                        </p:cTn>
                                        <p:tgtEl>
                                          <p:spTgt spid="2"/>
                                        </p:tgtEl>
                                        <p:attrNameLst>
                                          <p:attrName>style.visibility</p:attrName>
                                        </p:attrNameLst>
                                      </p:cBhvr>
                                      <p:to>
                                        <p:strVal val="hidden"/>
                                      </p:to>
                                    </p:set>
                                  </p:childTnLst>
                                </p:cTn>
                              </p:par>
                              <p:par>
                                <p:cTn id="19" presetID="2" presetClass="entr" presetSubtype="6"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0" fill="hold"/>
                                        <p:tgtEl>
                                          <p:spTgt spid="3"/>
                                        </p:tgtEl>
                                        <p:attrNameLst>
                                          <p:attrName>ppt_x</p:attrName>
                                        </p:attrNameLst>
                                      </p:cBhvr>
                                      <p:tavLst>
                                        <p:tav tm="0">
                                          <p:val>
                                            <p:strVal val="1+#ppt_w/2"/>
                                          </p:val>
                                        </p:tav>
                                        <p:tav tm="100000">
                                          <p:val>
                                            <p:strVal val="#ppt_x"/>
                                          </p:val>
                                        </p:tav>
                                      </p:tavLst>
                                    </p:anim>
                                    <p:anim calcmode="lin" valueType="num">
                                      <p:cBhvr additive="base">
                                        <p:cTn id="22" dur="5000" fill="hold"/>
                                        <p:tgtEl>
                                          <p:spTgt spid="3"/>
                                        </p:tgtEl>
                                        <p:attrNameLst>
                                          <p:attrName>ppt_y</p:attrName>
                                        </p:attrNameLst>
                                      </p:cBhvr>
                                      <p:tavLst>
                                        <p:tav tm="0">
                                          <p:val>
                                            <p:strVal val="1+#ppt_h/2"/>
                                          </p:val>
                                        </p:tav>
                                        <p:tav tm="100000">
                                          <p:val>
                                            <p:strVal val="#ppt_y"/>
                                          </p:val>
                                        </p:tav>
                                      </p:tavLst>
                                    </p:anim>
                                  </p:childTnLst>
                                </p:cTn>
                              </p:par>
                              <p:par>
                                <p:cTn id="23" presetID="19" presetClass="entr" presetSubtype="10" fill="hold" grpId="1"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5000" fill="hold"/>
                                        <p:tgtEl>
                                          <p:spTgt spid="3"/>
                                        </p:tgtEl>
                                        <p:attrNameLst>
                                          <p:attrName>ppt_w</p:attrName>
                                        </p:attrNameLst>
                                      </p:cBhvr>
                                      <p:tavLst>
                                        <p:tav tm="0" fmla="#ppt_w*sin(2.5*pi*$)">
                                          <p:val>
                                            <p:fltVal val="0"/>
                                          </p:val>
                                        </p:tav>
                                        <p:tav tm="100000">
                                          <p:val>
                                            <p:fltVal val="1"/>
                                          </p:val>
                                        </p:tav>
                                      </p:tavLst>
                                    </p:anim>
                                    <p:anim calcmode="lin" valueType="num">
                                      <p:cBhvr>
                                        <p:cTn id="26" dur="5000" fill="hold"/>
                                        <p:tgtEl>
                                          <p:spTgt spid="3"/>
                                        </p:tgtEl>
                                        <p:attrNameLst>
                                          <p:attrName>ppt_h</p:attrName>
                                        </p:attrNameLst>
                                      </p:cBhvr>
                                      <p:tavLst>
                                        <p:tav tm="0">
                                          <p:val>
                                            <p:strVal val="#ppt_h"/>
                                          </p:val>
                                        </p:tav>
                                        <p:tav tm="100000">
                                          <p:val>
                                            <p:strVal val="#ppt_h"/>
                                          </p:val>
                                        </p:tav>
                                      </p:tavLst>
                                    </p:anim>
                                  </p:childTnLst>
                                </p:cTn>
                              </p:par>
                              <p:par>
                                <p:cTn id="27" presetID="8" presetClass="emph" presetSubtype="0" repeatCount="indefinite" fill="hold" grpId="2" nodeType="withEffect">
                                  <p:stCondLst>
                                    <p:cond delay="0"/>
                                  </p:stCondLst>
                                  <p:childTnLst>
                                    <p:animRot by="-21600000">
                                      <p:cBhvr>
                                        <p:cTn id="28" dur="5000" fill="hold"/>
                                        <p:tgtEl>
                                          <p:spTgt spid="3"/>
                                        </p:tgtEl>
                                        <p:attrNameLst>
                                          <p:attrName>r</p:attrName>
                                        </p:attrNameLst>
                                      </p:cBhvr>
                                    </p:animRot>
                                  </p:childTnLst>
                                </p:cTn>
                              </p:par>
                              <p:par>
                                <p:cTn id="29" presetID="2" presetClass="exit" presetSubtype="6" fill="hold" grpId="3" nodeType="withEffect">
                                  <p:stCondLst>
                                    <p:cond delay="0"/>
                                  </p:stCondLst>
                                  <p:childTnLst>
                                    <p:anim calcmode="lin" valueType="num">
                                      <p:cBhvr additive="base">
                                        <p:cTn id="30" dur="5000"/>
                                        <p:tgtEl>
                                          <p:spTgt spid="3"/>
                                        </p:tgtEl>
                                        <p:attrNameLst>
                                          <p:attrName>ppt_x</p:attrName>
                                        </p:attrNameLst>
                                      </p:cBhvr>
                                      <p:tavLst>
                                        <p:tav tm="0">
                                          <p:val>
                                            <p:strVal val="ppt_x"/>
                                          </p:val>
                                        </p:tav>
                                        <p:tav tm="100000">
                                          <p:val>
                                            <p:strVal val="1+ppt_w/2"/>
                                          </p:val>
                                        </p:tav>
                                      </p:tavLst>
                                    </p:anim>
                                    <p:anim calcmode="lin" valueType="num">
                                      <p:cBhvr additive="base">
                                        <p:cTn id="31" dur="5000"/>
                                        <p:tgtEl>
                                          <p:spTgt spid="3"/>
                                        </p:tgtEl>
                                        <p:attrNameLst>
                                          <p:attrName>ppt_y</p:attrName>
                                        </p:attrNameLst>
                                      </p:cBhvr>
                                      <p:tavLst>
                                        <p:tav tm="0">
                                          <p:val>
                                            <p:strVal val="ppt_y"/>
                                          </p:val>
                                        </p:tav>
                                        <p:tav tm="100000">
                                          <p:val>
                                            <p:strVal val="1+ppt_h/2"/>
                                          </p:val>
                                        </p:tav>
                                      </p:tavLst>
                                    </p:anim>
                                    <p:set>
                                      <p:cBhvr>
                                        <p:cTn id="32" dur="1" fill="hold">
                                          <p:stCondLst>
                                            <p:cond delay="4999"/>
                                          </p:stCondLst>
                                        </p:cTn>
                                        <p:tgtEl>
                                          <p:spTgt spid="3"/>
                                        </p:tgtEl>
                                        <p:attrNameLst>
                                          <p:attrName>style.visibility</p:attrName>
                                        </p:attrNameLst>
                                      </p:cBhvr>
                                      <p:to>
                                        <p:strVal val="hidden"/>
                                      </p:to>
                                    </p:set>
                                  </p:childTnLst>
                                </p:cTn>
                              </p:par>
                              <p:par>
                                <p:cTn id="33" presetID="2" presetClass="entr" presetSubtype="6"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4000" fill="hold"/>
                                        <p:tgtEl>
                                          <p:spTgt spid="4"/>
                                        </p:tgtEl>
                                        <p:attrNameLst>
                                          <p:attrName>ppt_x</p:attrName>
                                        </p:attrNameLst>
                                      </p:cBhvr>
                                      <p:tavLst>
                                        <p:tav tm="0">
                                          <p:val>
                                            <p:strVal val="1+#ppt_w/2"/>
                                          </p:val>
                                        </p:tav>
                                        <p:tav tm="100000">
                                          <p:val>
                                            <p:strVal val="#ppt_x"/>
                                          </p:val>
                                        </p:tav>
                                      </p:tavLst>
                                    </p:anim>
                                    <p:anim calcmode="lin" valueType="num">
                                      <p:cBhvr additive="base">
                                        <p:cTn id="36" dur="4000" fill="hold"/>
                                        <p:tgtEl>
                                          <p:spTgt spid="4"/>
                                        </p:tgtEl>
                                        <p:attrNameLst>
                                          <p:attrName>ppt_y</p:attrName>
                                        </p:attrNameLst>
                                      </p:cBhvr>
                                      <p:tavLst>
                                        <p:tav tm="0">
                                          <p:val>
                                            <p:strVal val="1+#ppt_h/2"/>
                                          </p:val>
                                        </p:tav>
                                        <p:tav tm="100000">
                                          <p:val>
                                            <p:strVal val="#ppt_y"/>
                                          </p:val>
                                        </p:tav>
                                      </p:tavLst>
                                    </p:anim>
                                  </p:childTnLst>
                                </p:cTn>
                              </p:par>
                              <p:par>
                                <p:cTn id="37" presetID="19" presetClass="entr" presetSubtype="10" fill="hold" grpId="1"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4000" fill="hold"/>
                                        <p:tgtEl>
                                          <p:spTgt spid="4"/>
                                        </p:tgtEl>
                                        <p:attrNameLst>
                                          <p:attrName>ppt_w</p:attrName>
                                        </p:attrNameLst>
                                      </p:cBhvr>
                                      <p:tavLst>
                                        <p:tav tm="0" fmla="#ppt_w*sin(2.5*pi*$)">
                                          <p:val>
                                            <p:fltVal val="0"/>
                                          </p:val>
                                        </p:tav>
                                        <p:tav tm="100000">
                                          <p:val>
                                            <p:fltVal val="1"/>
                                          </p:val>
                                        </p:tav>
                                      </p:tavLst>
                                    </p:anim>
                                    <p:anim calcmode="lin" valueType="num">
                                      <p:cBhvr>
                                        <p:cTn id="40" dur="4000" fill="hold"/>
                                        <p:tgtEl>
                                          <p:spTgt spid="4"/>
                                        </p:tgtEl>
                                        <p:attrNameLst>
                                          <p:attrName>ppt_h</p:attrName>
                                        </p:attrNameLst>
                                      </p:cBhvr>
                                      <p:tavLst>
                                        <p:tav tm="0">
                                          <p:val>
                                            <p:strVal val="#ppt_h"/>
                                          </p:val>
                                        </p:tav>
                                        <p:tav tm="100000">
                                          <p:val>
                                            <p:strVal val="#ppt_h"/>
                                          </p:val>
                                        </p:tav>
                                      </p:tavLst>
                                    </p:anim>
                                  </p:childTnLst>
                                </p:cTn>
                              </p:par>
                              <p:par>
                                <p:cTn id="41" presetID="8" presetClass="emph" presetSubtype="0" repeatCount="indefinite" fill="hold" grpId="2" nodeType="withEffect">
                                  <p:stCondLst>
                                    <p:cond delay="0"/>
                                  </p:stCondLst>
                                  <p:childTnLst>
                                    <p:animRot by="-21600000">
                                      <p:cBhvr>
                                        <p:cTn id="42" dur="4000" fill="hold"/>
                                        <p:tgtEl>
                                          <p:spTgt spid="4"/>
                                        </p:tgtEl>
                                        <p:attrNameLst>
                                          <p:attrName>r</p:attrName>
                                        </p:attrNameLst>
                                      </p:cBhvr>
                                    </p:animRot>
                                  </p:childTnLst>
                                </p:cTn>
                              </p:par>
                              <p:par>
                                <p:cTn id="43" presetID="2" presetClass="exit" presetSubtype="6" fill="hold" grpId="3" nodeType="withEffect">
                                  <p:stCondLst>
                                    <p:cond delay="0"/>
                                  </p:stCondLst>
                                  <p:childTnLst>
                                    <p:anim calcmode="lin" valueType="num">
                                      <p:cBhvr additive="base">
                                        <p:cTn id="44" dur="4000"/>
                                        <p:tgtEl>
                                          <p:spTgt spid="4"/>
                                        </p:tgtEl>
                                        <p:attrNameLst>
                                          <p:attrName>ppt_x</p:attrName>
                                        </p:attrNameLst>
                                      </p:cBhvr>
                                      <p:tavLst>
                                        <p:tav tm="0">
                                          <p:val>
                                            <p:strVal val="ppt_x"/>
                                          </p:val>
                                        </p:tav>
                                        <p:tav tm="100000">
                                          <p:val>
                                            <p:strVal val="1+ppt_w/2"/>
                                          </p:val>
                                        </p:tav>
                                      </p:tavLst>
                                    </p:anim>
                                    <p:anim calcmode="lin" valueType="num">
                                      <p:cBhvr additive="base">
                                        <p:cTn id="45" dur="4000"/>
                                        <p:tgtEl>
                                          <p:spTgt spid="4"/>
                                        </p:tgtEl>
                                        <p:attrNameLst>
                                          <p:attrName>ppt_y</p:attrName>
                                        </p:attrNameLst>
                                      </p:cBhvr>
                                      <p:tavLst>
                                        <p:tav tm="0">
                                          <p:val>
                                            <p:strVal val="ppt_y"/>
                                          </p:val>
                                        </p:tav>
                                        <p:tav tm="100000">
                                          <p:val>
                                            <p:strVal val="1+ppt_h/2"/>
                                          </p:val>
                                        </p:tav>
                                      </p:tavLst>
                                    </p:anim>
                                    <p:set>
                                      <p:cBhvr>
                                        <p:cTn id="46" dur="1" fill="hold">
                                          <p:stCondLst>
                                            <p:cond delay="3999"/>
                                          </p:stCondLst>
                                        </p:cTn>
                                        <p:tgtEl>
                                          <p:spTgt spid="4"/>
                                        </p:tgtEl>
                                        <p:attrNameLst>
                                          <p:attrName>style.visibility</p:attrName>
                                        </p:attrNameLst>
                                      </p:cBhvr>
                                      <p:to>
                                        <p:strVal val="hidden"/>
                                      </p:to>
                                    </p:set>
                                  </p:childTnLst>
                                </p:cTn>
                              </p:par>
                              <p:par>
                                <p:cTn id="47" presetID="2" presetClass="entr" presetSubtype="3"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6000" fill="hold"/>
                                        <p:tgtEl>
                                          <p:spTgt spid="17"/>
                                        </p:tgtEl>
                                        <p:attrNameLst>
                                          <p:attrName>ppt_x</p:attrName>
                                        </p:attrNameLst>
                                      </p:cBhvr>
                                      <p:tavLst>
                                        <p:tav tm="0">
                                          <p:val>
                                            <p:strVal val="1+#ppt_w/2"/>
                                          </p:val>
                                        </p:tav>
                                        <p:tav tm="100000">
                                          <p:val>
                                            <p:strVal val="#ppt_x"/>
                                          </p:val>
                                        </p:tav>
                                      </p:tavLst>
                                    </p:anim>
                                    <p:anim calcmode="lin" valueType="num">
                                      <p:cBhvr additive="base">
                                        <p:cTn id="50" dur="6000" fill="hold"/>
                                        <p:tgtEl>
                                          <p:spTgt spid="17"/>
                                        </p:tgtEl>
                                        <p:attrNameLst>
                                          <p:attrName>ppt_y</p:attrName>
                                        </p:attrNameLst>
                                      </p:cBhvr>
                                      <p:tavLst>
                                        <p:tav tm="0">
                                          <p:val>
                                            <p:strVal val="0-#ppt_h/2"/>
                                          </p:val>
                                        </p:tav>
                                        <p:tav tm="100000">
                                          <p:val>
                                            <p:strVal val="#ppt_y"/>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6000" fill="hold"/>
                                        <p:tgtEl>
                                          <p:spTgt spid="17"/>
                                        </p:tgtEl>
                                        <p:attrNameLst>
                                          <p:attrName>ppt_w</p:attrName>
                                        </p:attrNameLst>
                                      </p:cBhvr>
                                      <p:tavLst>
                                        <p:tav tm="0" fmla="#ppt_w*sin(2.5*pi*$)">
                                          <p:val>
                                            <p:fltVal val="0"/>
                                          </p:val>
                                        </p:tav>
                                        <p:tav tm="100000">
                                          <p:val>
                                            <p:fltVal val="1"/>
                                          </p:val>
                                        </p:tav>
                                      </p:tavLst>
                                    </p:anim>
                                    <p:anim calcmode="lin" valueType="num">
                                      <p:cBhvr>
                                        <p:cTn id="54" dur="6000" fill="hold"/>
                                        <p:tgtEl>
                                          <p:spTgt spid="17"/>
                                        </p:tgtEl>
                                        <p:attrNameLst>
                                          <p:attrName>ppt_h</p:attrName>
                                        </p:attrNameLst>
                                      </p:cBhvr>
                                      <p:tavLst>
                                        <p:tav tm="0">
                                          <p:val>
                                            <p:strVal val="#ppt_h"/>
                                          </p:val>
                                        </p:tav>
                                        <p:tav tm="100000">
                                          <p:val>
                                            <p:strVal val="#ppt_h"/>
                                          </p:val>
                                        </p:tav>
                                      </p:tavLst>
                                    </p:anim>
                                  </p:childTnLst>
                                </p:cTn>
                              </p:par>
                              <p:par>
                                <p:cTn id="55" presetID="8" presetClass="emph" presetSubtype="0" fill="hold" grpId="2" nodeType="withEffect">
                                  <p:stCondLst>
                                    <p:cond delay="0"/>
                                  </p:stCondLst>
                                  <p:childTnLst>
                                    <p:animRot by="21600000">
                                      <p:cBhvr>
                                        <p:cTn id="56" dur="6000" fill="hold"/>
                                        <p:tgtEl>
                                          <p:spTgt spid="17"/>
                                        </p:tgtEl>
                                        <p:attrNameLst>
                                          <p:attrName>r</p:attrName>
                                        </p:attrNameLst>
                                      </p:cBhvr>
                                    </p:animRot>
                                  </p:childTnLst>
                                </p:cTn>
                              </p:par>
                              <p:par>
                                <p:cTn id="57" presetID="2" presetClass="exit" presetSubtype="3" fill="hold" grpId="3" nodeType="withEffect">
                                  <p:stCondLst>
                                    <p:cond delay="0"/>
                                  </p:stCondLst>
                                  <p:childTnLst>
                                    <p:anim calcmode="lin" valueType="num">
                                      <p:cBhvr additive="base">
                                        <p:cTn id="58" dur="6000"/>
                                        <p:tgtEl>
                                          <p:spTgt spid="17"/>
                                        </p:tgtEl>
                                        <p:attrNameLst>
                                          <p:attrName>ppt_x</p:attrName>
                                        </p:attrNameLst>
                                      </p:cBhvr>
                                      <p:tavLst>
                                        <p:tav tm="0">
                                          <p:val>
                                            <p:strVal val="ppt_x"/>
                                          </p:val>
                                        </p:tav>
                                        <p:tav tm="100000">
                                          <p:val>
                                            <p:strVal val="1+ppt_w/2"/>
                                          </p:val>
                                        </p:tav>
                                      </p:tavLst>
                                    </p:anim>
                                    <p:anim calcmode="lin" valueType="num">
                                      <p:cBhvr additive="base">
                                        <p:cTn id="59" dur="6000"/>
                                        <p:tgtEl>
                                          <p:spTgt spid="17"/>
                                        </p:tgtEl>
                                        <p:attrNameLst>
                                          <p:attrName>ppt_y</p:attrName>
                                        </p:attrNameLst>
                                      </p:cBhvr>
                                      <p:tavLst>
                                        <p:tav tm="0">
                                          <p:val>
                                            <p:strVal val="ppt_y"/>
                                          </p:val>
                                        </p:tav>
                                        <p:tav tm="100000">
                                          <p:val>
                                            <p:strVal val="0-ppt_h/2"/>
                                          </p:val>
                                        </p:tav>
                                      </p:tavLst>
                                    </p:anim>
                                    <p:set>
                                      <p:cBhvr>
                                        <p:cTn id="60" dur="1" fill="hold">
                                          <p:stCondLst>
                                            <p:cond delay="5999"/>
                                          </p:stCondLst>
                                        </p:cTn>
                                        <p:tgtEl>
                                          <p:spTgt spid="17"/>
                                        </p:tgtEl>
                                        <p:attrNameLst>
                                          <p:attrName>style.visibility</p:attrName>
                                        </p:attrNameLst>
                                      </p:cBhvr>
                                      <p:to>
                                        <p:strVal val="hidden"/>
                                      </p:to>
                                    </p:set>
                                  </p:childTnLst>
                                </p:cTn>
                              </p:par>
                              <p:par>
                                <p:cTn id="61" presetID="2" presetClass="entr" presetSubtype="3"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5000" fill="hold"/>
                                        <p:tgtEl>
                                          <p:spTgt spid="18"/>
                                        </p:tgtEl>
                                        <p:attrNameLst>
                                          <p:attrName>ppt_x</p:attrName>
                                        </p:attrNameLst>
                                      </p:cBhvr>
                                      <p:tavLst>
                                        <p:tav tm="0">
                                          <p:val>
                                            <p:strVal val="1+#ppt_w/2"/>
                                          </p:val>
                                        </p:tav>
                                        <p:tav tm="100000">
                                          <p:val>
                                            <p:strVal val="#ppt_x"/>
                                          </p:val>
                                        </p:tav>
                                      </p:tavLst>
                                    </p:anim>
                                    <p:anim calcmode="lin" valueType="num">
                                      <p:cBhvr additive="base">
                                        <p:cTn id="64" dur="5000" fill="hold"/>
                                        <p:tgtEl>
                                          <p:spTgt spid="18"/>
                                        </p:tgtEl>
                                        <p:attrNameLst>
                                          <p:attrName>ppt_y</p:attrName>
                                        </p:attrNameLst>
                                      </p:cBhvr>
                                      <p:tavLst>
                                        <p:tav tm="0">
                                          <p:val>
                                            <p:strVal val="0-#ppt_h/2"/>
                                          </p:val>
                                        </p:tav>
                                        <p:tav tm="100000">
                                          <p:val>
                                            <p:strVal val="#ppt_y"/>
                                          </p:val>
                                        </p:tav>
                                      </p:tavLst>
                                    </p:anim>
                                  </p:childTnLst>
                                </p:cTn>
                              </p:par>
                              <p:par>
                                <p:cTn id="65" presetID="19" presetClass="entr" presetSubtype="10" fill="hold" grpId="1"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0" fill="hold"/>
                                        <p:tgtEl>
                                          <p:spTgt spid="18"/>
                                        </p:tgtEl>
                                        <p:attrNameLst>
                                          <p:attrName>ppt_w</p:attrName>
                                        </p:attrNameLst>
                                      </p:cBhvr>
                                      <p:tavLst>
                                        <p:tav tm="0" fmla="#ppt_w*sin(2.5*pi*$)">
                                          <p:val>
                                            <p:fltVal val="0"/>
                                          </p:val>
                                        </p:tav>
                                        <p:tav tm="100000">
                                          <p:val>
                                            <p:fltVal val="1"/>
                                          </p:val>
                                        </p:tav>
                                      </p:tavLst>
                                    </p:anim>
                                    <p:anim calcmode="lin" valueType="num">
                                      <p:cBhvr>
                                        <p:cTn id="68" dur="5000" fill="hold"/>
                                        <p:tgtEl>
                                          <p:spTgt spid="18"/>
                                        </p:tgtEl>
                                        <p:attrNameLst>
                                          <p:attrName>ppt_h</p:attrName>
                                        </p:attrNameLst>
                                      </p:cBhvr>
                                      <p:tavLst>
                                        <p:tav tm="0">
                                          <p:val>
                                            <p:strVal val="#ppt_h"/>
                                          </p:val>
                                        </p:tav>
                                        <p:tav tm="100000">
                                          <p:val>
                                            <p:strVal val="#ppt_h"/>
                                          </p:val>
                                        </p:tav>
                                      </p:tavLst>
                                    </p:anim>
                                  </p:childTnLst>
                                </p:cTn>
                              </p:par>
                              <p:par>
                                <p:cTn id="69" presetID="8" presetClass="emph" presetSubtype="0" fill="hold" grpId="2" nodeType="withEffect">
                                  <p:stCondLst>
                                    <p:cond delay="0"/>
                                  </p:stCondLst>
                                  <p:childTnLst>
                                    <p:animRot by="21600000">
                                      <p:cBhvr>
                                        <p:cTn id="70" dur="5000" fill="hold"/>
                                        <p:tgtEl>
                                          <p:spTgt spid="18"/>
                                        </p:tgtEl>
                                        <p:attrNameLst>
                                          <p:attrName>r</p:attrName>
                                        </p:attrNameLst>
                                      </p:cBhvr>
                                    </p:animRot>
                                  </p:childTnLst>
                                </p:cTn>
                              </p:par>
                              <p:par>
                                <p:cTn id="71" presetID="2" presetClass="exit" presetSubtype="3" fill="hold" grpId="3" nodeType="withEffect">
                                  <p:stCondLst>
                                    <p:cond delay="0"/>
                                  </p:stCondLst>
                                  <p:childTnLst>
                                    <p:anim calcmode="lin" valueType="num">
                                      <p:cBhvr additive="base">
                                        <p:cTn id="72" dur="5000"/>
                                        <p:tgtEl>
                                          <p:spTgt spid="18"/>
                                        </p:tgtEl>
                                        <p:attrNameLst>
                                          <p:attrName>ppt_x</p:attrName>
                                        </p:attrNameLst>
                                      </p:cBhvr>
                                      <p:tavLst>
                                        <p:tav tm="0">
                                          <p:val>
                                            <p:strVal val="ppt_x"/>
                                          </p:val>
                                        </p:tav>
                                        <p:tav tm="100000">
                                          <p:val>
                                            <p:strVal val="1+ppt_w/2"/>
                                          </p:val>
                                        </p:tav>
                                      </p:tavLst>
                                    </p:anim>
                                    <p:anim calcmode="lin" valueType="num">
                                      <p:cBhvr additive="base">
                                        <p:cTn id="73" dur="5000"/>
                                        <p:tgtEl>
                                          <p:spTgt spid="18"/>
                                        </p:tgtEl>
                                        <p:attrNameLst>
                                          <p:attrName>ppt_y</p:attrName>
                                        </p:attrNameLst>
                                      </p:cBhvr>
                                      <p:tavLst>
                                        <p:tav tm="0">
                                          <p:val>
                                            <p:strVal val="ppt_y"/>
                                          </p:val>
                                        </p:tav>
                                        <p:tav tm="100000">
                                          <p:val>
                                            <p:strVal val="0-ppt_h/2"/>
                                          </p:val>
                                        </p:tav>
                                      </p:tavLst>
                                    </p:anim>
                                    <p:set>
                                      <p:cBhvr>
                                        <p:cTn id="74" dur="1" fill="hold">
                                          <p:stCondLst>
                                            <p:cond delay="4999"/>
                                          </p:stCondLst>
                                        </p:cTn>
                                        <p:tgtEl>
                                          <p:spTgt spid="18"/>
                                        </p:tgtEl>
                                        <p:attrNameLst>
                                          <p:attrName>style.visibility</p:attrName>
                                        </p:attrNameLst>
                                      </p:cBhvr>
                                      <p:to>
                                        <p:strVal val="hidden"/>
                                      </p:to>
                                    </p:set>
                                  </p:childTnLst>
                                </p:cTn>
                              </p:par>
                              <p:par>
                                <p:cTn id="75" presetID="2" presetClass="entr" presetSubtype="3" fill="hold" grpId="0"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4000" fill="hold"/>
                                        <p:tgtEl>
                                          <p:spTgt spid="19"/>
                                        </p:tgtEl>
                                        <p:attrNameLst>
                                          <p:attrName>ppt_x</p:attrName>
                                        </p:attrNameLst>
                                      </p:cBhvr>
                                      <p:tavLst>
                                        <p:tav tm="0">
                                          <p:val>
                                            <p:strVal val="1+#ppt_w/2"/>
                                          </p:val>
                                        </p:tav>
                                        <p:tav tm="100000">
                                          <p:val>
                                            <p:strVal val="#ppt_x"/>
                                          </p:val>
                                        </p:tav>
                                      </p:tavLst>
                                    </p:anim>
                                    <p:anim calcmode="lin" valueType="num">
                                      <p:cBhvr additive="base">
                                        <p:cTn id="78" dur="4000" fill="hold"/>
                                        <p:tgtEl>
                                          <p:spTgt spid="19"/>
                                        </p:tgtEl>
                                        <p:attrNameLst>
                                          <p:attrName>ppt_y</p:attrName>
                                        </p:attrNameLst>
                                      </p:cBhvr>
                                      <p:tavLst>
                                        <p:tav tm="0">
                                          <p:val>
                                            <p:strVal val="0-#ppt_h/2"/>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p:cTn id="81" dur="4000" fill="hold"/>
                                        <p:tgtEl>
                                          <p:spTgt spid="19"/>
                                        </p:tgtEl>
                                        <p:attrNameLst>
                                          <p:attrName>ppt_w</p:attrName>
                                        </p:attrNameLst>
                                      </p:cBhvr>
                                      <p:tavLst>
                                        <p:tav tm="0" fmla="#ppt_w*sin(2.5*pi*$)">
                                          <p:val>
                                            <p:fltVal val="0"/>
                                          </p:val>
                                        </p:tav>
                                        <p:tav tm="100000">
                                          <p:val>
                                            <p:fltVal val="1"/>
                                          </p:val>
                                        </p:tav>
                                      </p:tavLst>
                                    </p:anim>
                                    <p:anim calcmode="lin" valueType="num">
                                      <p:cBhvr>
                                        <p:cTn id="82" dur="4000" fill="hold"/>
                                        <p:tgtEl>
                                          <p:spTgt spid="19"/>
                                        </p:tgtEl>
                                        <p:attrNameLst>
                                          <p:attrName>ppt_h</p:attrName>
                                        </p:attrNameLst>
                                      </p:cBhvr>
                                      <p:tavLst>
                                        <p:tav tm="0">
                                          <p:val>
                                            <p:strVal val="#ppt_h"/>
                                          </p:val>
                                        </p:tav>
                                        <p:tav tm="100000">
                                          <p:val>
                                            <p:strVal val="#ppt_h"/>
                                          </p:val>
                                        </p:tav>
                                      </p:tavLst>
                                    </p:anim>
                                  </p:childTnLst>
                                </p:cTn>
                              </p:par>
                              <p:par>
                                <p:cTn id="83" presetID="8" presetClass="emph" presetSubtype="0" fill="hold" grpId="2" nodeType="withEffect">
                                  <p:stCondLst>
                                    <p:cond delay="0"/>
                                  </p:stCondLst>
                                  <p:childTnLst>
                                    <p:animRot by="21600000">
                                      <p:cBhvr>
                                        <p:cTn id="84" dur="4000" fill="hold"/>
                                        <p:tgtEl>
                                          <p:spTgt spid="19"/>
                                        </p:tgtEl>
                                        <p:attrNameLst>
                                          <p:attrName>r</p:attrName>
                                        </p:attrNameLst>
                                      </p:cBhvr>
                                    </p:animRot>
                                  </p:childTnLst>
                                </p:cTn>
                              </p:par>
                              <p:par>
                                <p:cTn id="85" presetID="2" presetClass="exit" presetSubtype="3" fill="hold" grpId="3" nodeType="withEffect">
                                  <p:stCondLst>
                                    <p:cond delay="0"/>
                                  </p:stCondLst>
                                  <p:childTnLst>
                                    <p:anim calcmode="lin" valueType="num">
                                      <p:cBhvr additive="base">
                                        <p:cTn id="86" dur="4000"/>
                                        <p:tgtEl>
                                          <p:spTgt spid="19"/>
                                        </p:tgtEl>
                                        <p:attrNameLst>
                                          <p:attrName>ppt_x</p:attrName>
                                        </p:attrNameLst>
                                      </p:cBhvr>
                                      <p:tavLst>
                                        <p:tav tm="0">
                                          <p:val>
                                            <p:strVal val="ppt_x"/>
                                          </p:val>
                                        </p:tav>
                                        <p:tav tm="100000">
                                          <p:val>
                                            <p:strVal val="1+ppt_w/2"/>
                                          </p:val>
                                        </p:tav>
                                      </p:tavLst>
                                    </p:anim>
                                    <p:anim calcmode="lin" valueType="num">
                                      <p:cBhvr additive="base">
                                        <p:cTn id="87" dur="4000"/>
                                        <p:tgtEl>
                                          <p:spTgt spid="19"/>
                                        </p:tgtEl>
                                        <p:attrNameLst>
                                          <p:attrName>ppt_y</p:attrName>
                                        </p:attrNameLst>
                                      </p:cBhvr>
                                      <p:tavLst>
                                        <p:tav tm="0">
                                          <p:val>
                                            <p:strVal val="ppt_y"/>
                                          </p:val>
                                        </p:tav>
                                        <p:tav tm="100000">
                                          <p:val>
                                            <p:strVal val="0-ppt_h/2"/>
                                          </p:val>
                                        </p:tav>
                                      </p:tavLst>
                                    </p:anim>
                                    <p:set>
                                      <p:cBhvr>
                                        <p:cTn id="88" dur="1" fill="hold">
                                          <p:stCondLst>
                                            <p:cond delay="3999"/>
                                          </p:stCondLst>
                                        </p:cTn>
                                        <p:tgtEl>
                                          <p:spTgt spid="19"/>
                                        </p:tgtEl>
                                        <p:attrNameLst>
                                          <p:attrName>style.visibility</p:attrName>
                                        </p:attrNameLst>
                                      </p:cBhvr>
                                      <p:to>
                                        <p:strVal val="hidden"/>
                                      </p:to>
                                    </p:set>
                                  </p:childTnLst>
                                </p:cTn>
                              </p:par>
                              <p:par>
                                <p:cTn id="89" presetID="2" presetClass="entr" presetSubtype="12" fill="hold" grpId="0"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additive="base">
                                        <p:cTn id="91" dur="4000" fill="hold"/>
                                        <p:tgtEl>
                                          <p:spTgt spid="12"/>
                                        </p:tgtEl>
                                        <p:attrNameLst>
                                          <p:attrName>ppt_x</p:attrName>
                                        </p:attrNameLst>
                                      </p:cBhvr>
                                      <p:tavLst>
                                        <p:tav tm="0">
                                          <p:val>
                                            <p:strVal val="0-#ppt_w/2"/>
                                          </p:val>
                                        </p:tav>
                                        <p:tav tm="100000">
                                          <p:val>
                                            <p:strVal val="#ppt_x"/>
                                          </p:val>
                                        </p:tav>
                                      </p:tavLst>
                                    </p:anim>
                                    <p:anim calcmode="lin" valueType="num">
                                      <p:cBhvr additive="base">
                                        <p:cTn id="92" dur="4000" fill="hold"/>
                                        <p:tgtEl>
                                          <p:spTgt spid="12"/>
                                        </p:tgtEl>
                                        <p:attrNameLst>
                                          <p:attrName>ppt_y</p:attrName>
                                        </p:attrNameLst>
                                      </p:cBhvr>
                                      <p:tavLst>
                                        <p:tav tm="0">
                                          <p:val>
                                            <p:strVal val="1+#ppt_h/2"/>
                                          </p:val>
                                        </p:tav>
                                        <p:tav tm="100000">
                                          <p:val>
                                            <p:strVal val="#ppt_y"/>
                                          </p:val>
                                        </p:tav>
                                      </p:tavLst>
                                    </p:anim>
                                  </p:childTnLst>
                                </p:cTn>
                              </p:par>
                              <p:par>
                                <p:cTn id="93" presetID="19" presetClass="entr" presetSubtype="10"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 calcmode="lin" valueType="num">
                                      <p:cBhvr>
                                        <p:cTn id="95" dur="4000" fill="hold"/>
                                        <p:tgtEl>
                                          <p:spTgt spid="12"/>
                                        </p:tgtEl>
                                        <p:attrNameLst>
                                          <p:attrName>ppt_w</p:attrName>
                                        </p:attrNameLst>
                                      </p:cBhvr>
                                      <p:tavLst>
                                        <p:tav tm="0" fmla="#ppt_w*sin(2.5*pi*$)">
                                          <p:val>
                                            <p:fltVal val="0"/>
                                          </p:val>
                                        </p:tav>
                                        <p:tav tm="100000">
                                          <p:val>
                                            <p:fltVal val="1"/>
                                          </p:val>
                                        </p:tav>
                                      </p:tavLst>
                                    </p:anim>
                                    <p:anim calcmode="lin" valueType="num">
                                      <p:cBhvr>
                                        <p:cTn id="96" dur="4000" fill="hold"/>
                                        <p:tgtEl>
                                          <p:spTgt spid="12"/>
                                        </p:tgtEl>
                                        <p:attrNameLst>
                                          <p:attrName>ppt_h</p:attrName>
                                        </p:attrNameLst>
                                      </p:cBhvr>
                                      <p:tavLst>
                                        <p:tav tm="0">
                                          <p:val>
                                            <p:strVal val="#ppt_h"/>
                                          </p:val>
                                        </p:tav>
                                        <p:tav tm="100000">
                                          <p:val>
                                            <p:strVal val="#ppt_h"/>
                                          </p:val>
                                        </p:tav>
                                      </p:tavLst>
                                    </p:anim>
                                  </p:childTnLst>
                                </p:cTn>
                              </p:par>
                              <p:par>
                                <p:cTn id="97" presetID="8" presetClass="emph" presetSubtype="0" fill="hold" grpId="2" nodeType="withEffect">
                                  <p:stCondLst>
                                    <p:cond delay="0"/>
                                  </p:stCondLst>
                                  <p:childTnLst>
                                    <p:animRot by="21600000">
                                      <p:cBhvr>
                                        <p:cTn id="98" dur="4000" fill="hold"/>
                                        <p:tgtEl>
                                          <p:spTgt spid="12"/>
                                        </p:tgtEl>
                                        <p:attrNameLst>
                                          <p:attrName>r</p:attrName>
                                        </p:attrNameLst>
                                      </p:cBhvr>
                                    </p:animRot>
                                  </p:childTnLst>
                                </p:cTn>
                              </p:par>
                              <p:par>
                                <p:cTn id="99" presetID="2" presetClass="exit" presetSubtype="12" fill="hold" grpId="3" nodeType="withEffect">
                                  <p:stCondLst>
                                    <p:cond delay="0"/>
                                  </p:stCondLst>
                                  <p:childTnLst>
                                    <p:anim calcmode="lin" valueType="num">
                                      <p:cBhvr additive="base">
                                        <p:cTn id="100" dur="4000"/>
                                        <p:tgtEl>
                                          <p:spTgt spid="12"/>
                                        </p:tgtEl>
                                        <p:attrNameLst>
                                          <p:attrName>ppt_x</p:attrName>
                                        </p:attrNameLst>
                                      </p:cBhvr>
                                      <p:tavLst>
                                        <p:tav tm="0">
                                          <p:val>
                                            <p:strVal val="ppt_x"/>
                                          </p:val>
                                        </p:tav>
                                        <p:tav tm="100000">
                                          <p:val>
                                            <p:strVal val="0-ppt_w/2"/>
                                          </p:val>
                                        </p:tav>
                                      </p:tavLst>
                                    </p:anim>
                                    <p:anim calcmode="lin" valueType="num">
                                      <p:cBhvr additive="base">
                                        <p:cTn id="101" dur="4000"/>
                                        <p:tgtEl>
                                          <p:spTgt spid="12"/>
                                        </p:tgtEl>
                                        <p:attrNameLst>
                                          <p:attrName>ppt_y</p:attrName>
                                        </p:attrNameLst>
                                      </p:cBhvr>
                                      <p:tavLst>
                                        <p:tav tm="0">
                                          <p:val>
                                            <p:strVal val="ppt_y"/>
                                          </p:val>
                                        </p:tav>
                                        <p:tav tm="100000">
                                          <p:val>
                                            <p:strVal val="1+ppt_h/2"/>
                                          </p:val>
                                        </p:tav>
                                      </p:tavLst>
                                    </p:anim>
                                    <p:set>
                                      <p:cBhvr>
                                        <p:cTn id="102" dur="1" fill="hold">
                                          <p:stCondLst>
                                            <p:cond delay="3999"/>
                                          </p:stCondLst>
                                        </p:cTn>
                                        <p:tgtEl>
                                          <p:spTgt spid="12"/>
                                        </p:tgtEl>
                                        <p:attrNameLst>
                                          <p:attrName>style.visibility</p:attrName>
                                        </p:attrNameLst>
                                      </p:cBhvr>
                                      <p:to>
                                        <p:strVal val="hidden"/>
                                      </p:to>
                                    </p:set>
                                  </p:childTnLst>
                                </p:cTn>
                              </p:par>
                              <p:par>
                                <p:cTn id="103" presetID="2" presetClass="entr" presetSubtype="12" fill="hold" grpId="0"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additive="base">
                                        <p:cTn id="105" dur="5000" fill="hold"/>
                                        <p:tgtEl>
                                          <p:spTgt spid="11"/>
                                        </p:tgtEl>
                                        <p:attrNameLst>
                                          <p:attrName>ppt_x</p:attrName>
                                        </p:attrNameLst>
                                      </p:cBhvr>
                                      <p:tavLst>
                                        <p:tav tm="0">
                                          <p:val>
                                            <p:strVal val="0-#ppt_w/2"/>
                                          </p:val>
                                        </p:tav>
                                        <p:tav tm="100000">
                                          <p:val>
                                            <p:strVal val="#ppt_x"/>
                                          </p:val>
                                        </p:tav>
                                      </p:tavLst>
                                    </p:anim>
                                    <p:anim calcmode="lin" valueType="num">
                                      <p:cBhvr additive="base">
                                        <p:cTn id="106" dur="5000" fill="hold"/>
                                        <p:tgtEl>
                                          <p:spTgt spid="11"/>
                                        </p:tgtEl>
                                        <p:attrNameLst>
                                          <p:attrName>ppt_y</p:attrName>
                                        </p:attrNameLst>
                                      </p:cBhvr>
                                      <p:tavLst>
                                        <p:tav tm="0">
                                          <p:val>
                                            <p:strVal val="1+#ppt_h/2"/>
                                          </p:val>
                                        </p:tav>
                                        <p:tav tm="100000">
                                          <p:val>
                                            <p:strVal val="#ppt_y"/>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p:cTn id="109" dur="5000" fill="hold"/>
                                        <p:tgtEl>
                                          <p:spTgt spid="11"/>
                                        </p:tgtEl>
                                        <p:attrNameLst>
                                          <p:attrName>ppt_w</p:attrName>
                                        </p:attrNameLst>
                                      </p:cBhvr>
                                      <p:tavLst>
                                        <p:tav tm="0" fmla="#ppt_w*sin(2.5*pi*$)">
                                          <p:val>
                                            <p:fltVal val="0"/>
                                          </p:val>
                                        </p:tav>
                                        <p:tav tm="100000">
                                          <p:val>
                                            <p:fltVal val="1"/>
                                          </p:val>
                                        </p:tav>
                                      </p:tavLst>
                                    </p:anim>
                                    <p:anim calcmode="lin" valueType="num">
                                      <p:cBhvr>
                                        <p:cTn id="110" dur="5000" fill="hold"/>
                                        <p:tgtEl>
                                          <p:spTgt spid="11"/>
                                        </p:tgtEl>
                                        <p:attrNameLst>
                                          <p:attrName>ppt_h</p:attrName>
                                        </p:attrNameLst>
                                      </p:cBhvr>
                                      <p:tavLst>
                                        <p:tav tm="0">
                                          <p:val>
                                            <p:strVal val="#ppt_h"/>
                                          </p:val>
                                        </p:tav>
                                        <p:tav tm="100000">
                                          <p:val>
                                            <p:strVal val="#ppt_h"/>
                                          </p:val>
                                        </p:tav>
                                      </p:tavLst>
                                    </p:anim>
                                  </p:childTnLst>
                                </p:cTn>
                              </p:par>
                              <p:par>
                                <p:cTn id="111" presetID="8" presetClass="emph" presetSubtype="0" fill="hold" grpId="2" nodeType="withEffect">
                                  <p:stCondLst>
                                    <p:cond delay="0"/>
                                  </p:stCondLst>
                                  <p:childTnLst>
                                    <p:animRot by="21600000">
                                      <p:cBhvr>
                                        <p:cTn id="112" dur="5000" fill="hold"/>
                                        <p:tgtEl>
                                          <p:spTgt spid="11"/>
                                        </p:tgtEl>
                                        <p:attrNameLst>
                                          <p:attrName>r</p:attrName>
                                        </p:attrNameLst>
                                      </p:cBhvr>
                                    </p:animRot>
                                  </p:childTnLst>
                                </p:cTn>
                              </p:par>
                              <p:par>
                                <p:cTn id="113" presetID="2" presetClass="exit" presetSubtype="12" fill="hold" grpId="3" nodeType="withEffect">
                                  <p:stCondLst>
                                    <p:cond delay="0"/>
                                  </p:stCondLst>
                                  <p:childTnLst>
                                    <p:anim calcmode="lin" valueType="num">
                                      <p:cBhvr additive="base">
                                        <p:cTn id="114" dur="5000"/>
                                        <p:tgtEl>
                                          <p:spTgt spid="11"/>
                                        </p:tgtEl>
                                        <p:attrNameLst>
                                          <p:attrName>ppt_x</p:attrName>
                                        </p:attrNameLst>
                                      </p:cBhvr>
                                      <p:tavLst>
                                        <p:tav tm="0">
                                          <p:val>
                                            <p:strVal val="ppt_x"/>
                                          </p:val>
                                        </p:tav>
                                        <p:tav tm="100000">
                                          <p:val>
                                            <p:strVal val="0-ppt_w/2"/>
                                          </p:val>
                                        </p:tav>
                                      </p:tavLst>
                                    </p:anim>
                                    <p:anim calcmode="lin" valueType="num">
                                      <p:cBhvr additive="base">
                                        <p:cTn id="115" dur="5000"/>
                                        <p:tgtEl>
                                          <p:spTgt spid="11"/>
                                        </p:tgtEl>
                                        <p:attrNameLst>
                                          <p:attrName>ppt_y</p:attrName>
                                        </p:attrNameLst>
                                      </p:cBhvr>
                                      <p:tavLst>
                                        <p:tav tm="0">
                                          <p:val>
                                            <p:strVal val="ppt_y"/>
                                          </p:val>
                                        </p:tav>
                                        <p:tav tm="100000">
                                          <p:val>
                                            <p:strVal val="1+ppt_h/2"/>
                                          </p:val>
                                        </p:tav>
                                      </p:tavLst>
                                    </p:anim>
                                    <p:set>
                                      <p:cBhvr>
                                        <p:cTn id="116" dur="1" fill="hold">
                                          <p:stCondLst>
                                            <p:cond delay="4999"/>
                                          </p:stCondLst>
                                        </p:cTn>
                                        <p:tgtEl>
                                          <p:spTgt spid="11"/>
                                        </p:tgtEl>
                                        <p:attrNameLst>
                                          <p:attrName>style.visibility</p:attrName>
                                        </p:attrNameLst>
                                      </p:cBhvr>
                                      <p:to>
                                        <p:strVal val="hidden"/>
                                      </p:to>
                                    </p:set>
                                  </p:childTnLst>
                                </p:cTn>
                              </p:par>
                              <p:par>
                                <p:cTn id="117" presetID="2" presetClass="entr" presetSubtype="12" fill="hold" grpId="0" nodeType="withEffect">
                                  <p:stCondLst>
                                    <p:cond delay="0"/>
                                  </p:stCondLst>
                                  <p:childTnLst>
                                    <p:set>
                                      <p:cBhvr>
                                        <p:cTn id="118" dur="1" fill="hold">
                                          <p:stCondLst>
                                            <p:cond delay="0"/>
                                          </p:stCondLst>
                                        </p:cTn>
                                        <p:tgtEl>
                                          <p:spTgt spid="10"/>
                                        </p:tgtEl>
                                        <p:attrNameLst>
                                          <p:attrName>style.visibility</p:attrName>
                                        </p:attrNameLst>
                                      </p:cBhvr>
                                      <p:to>
                                        <p:strVal val="visible"/>
                                      </p:to>
                                    </p:set>
                                    <p:anim calcmode="lin" valueType="num">
                                      <p:cBhvr additive="base">
                                        <p:cTn id="119" dur="6000" fill="hold"/>
                                        <p:tgtEl>
                                          <p:spTgt spid="10"/>
                                        </p:tgtEl>
                                        <p:attrNameLst>
                                          <p:attrName>ppt_x</p:attrName>
                                        </p:attrNameLst>
                                      </p:cBhvr>
                                      <p:tavLst>
                                        <p:tav tm="0">
                                          <p:val>
                                            <p:strVal val="0-#ppt_w/2"/>
                                          </p:val>
                                        </p:tav>
                                        <p:tav tm="100000">
                                          <p:val>
                                            <p:strVal val="#ppt_x"/>
                                          </p:val>
                                        </p:tav>
                                      </p:tavLst>
                                    </p:anim>
                                    <p:anim calcmode="lin" valueType="num">
                                      <p:cBhvr additive="base">
                                        <p:cTn id="120" dur="6000" fill="hold"/>
                                        <p:tgtEl>
                                          <p:spTgt spid="10"/>
                                        </p:tgtEl>
                                        <p:attrNameLst>
                                          <p:attrName>ppt_y</p:attrName>
                                        </p:attrNameLst>
                                      </p:cBhvr>
                                      <p:tavLst>
                                        <p:tav tm="0">
                                          <p:val>
                                            <p:strVal val="1+#ppt_h/2"/>
                                          </p:val>
                                        </p:tav>
                                        <p:tav tm="100000">
                                          <p:val>
                                            <p:strVal val="#ppt_y"/>
                                          </p:val>
                                        </p:tav>
                                      </p:tavLst>
                                    </p:anim>
                                  </p:childTnLst>
                                </p:cTn>
                              </p:par>
                              <p:par>
                                <p:cTn id="121" presetID="19" presetClass="entr" presetSubtype="10" fill="hold" grpId="1" nodeType="withEffect">
                                  <p:stCondLst>
                                    <p:cond delay="0"/>
                                  </p:stCondLst>
                                  <p:childTnLst>
                                    <p:set>
                                      <p:cBhvr>
                                        <p:cTn id="122" dur="1" fill="hold">
                                          <p:stCondLst>
                                            <p:cond delay="0"/>
                                          </p:stCondLst>
                                        </p:cTn>
                                        <p:tgtEl>
                                          <p:spTgt spid="10"/>
                                        </p:tgtEl>
                                        <p:attrNameLst>
                                          <p:attrName>style.visibility</p:attrName>
                                        </p:attrNameLst>
                                      </p:cBhvr>
                                      <p:to>
                                        <p:strVal val="visible"/>
                                      </p:to>
                                    </p:set>
                                    <p:anim calcmode="lin" valueType="num">
                                      <p:cBhvr>
                                        <p:cTn id="123" dur="6000" fill="hold"/>
                                        <p:tgtEl>
                                          <p:spTgt spid="10"/>
                                        </p:tgtEl>
                                        <p:attrNameLst>
                                          <p:attrName>ppt_w</p:attrName>
                                        </p:attrNameLst>
                                      </p:cBhvr>
                                      <p:tavLst>
                                        <p:tav tm="0" fmla="#ppt_w*sin(2.5*pi*$)">
                                          <p:val>
                                            <p:fltVal val="0"/>
                                          </p:val>
                                        </p:tav>
                                        <p:tav tm="100000">
                                          <p:val>
                                            <p:fltVal val="1"/>
                                          </p:val>
                                        </p:tav>
                                      </p:tavLst>
                                    </p:anim>
                                    <p:anim calcmode="lin" valueType="num">
                                      <p:cBhvr>
                                        <p:cTn id="124" dur="6000" fill="hold"/>
                                        <p:tgtEl>
                                          <p:spTgt spid="10"/>
                                        </p:tgtEl>
                                        <p:attrNameLst>
                                          <p:attrName>ppt_h</p:attrName>
                                        </p:attrNameLst>
                                      </p:cBhvr>
                                      <p:tavLst>
                                        <p:tav tm="0">
                                          <p:val>
                                            <p:strVal val="#ppt_h"/>
                                          </p:val>
                                        </p:tav>
                                        <p:tav tm="100000">
                                          <p:val>
                                            <p:strVal val="#ppt_h"/>
                                          </p:val>
                                        </p:tav>
                                      </p:tavLst>
                                    </p:anim>
                                  </p:childTnLst>
                                </p:cTn>
                              </p:par>
                              <p:par>
                                <p:cTn id="125" presetID="8" presetClass="emph" presetSubtype="0" fill="hold" grpId="2" nodeType="withEffect">
                                  <p:stCondLst>
                                    <p:cond delay="0"/>
                                  </p:stCondLst>
                                  <p:childTnLst>
                                    <p:animRot by="21600000">
                                      <p:cBhvr>
                                        <p:cTn id="126" dur="6000" fill="hold"/>
                                        <p:tgtEl>
                                          <p:spTgt spid="10"/>
                                        </p:tgtEl>
                                        <p:attrNameLst>
                                          <p:attrName>r</p:attrName>
                                        </p:attrNameLst>
                                      </p:cBhvr>
                                    </p:animRot>
                                  </p:childTnLst>
                                </p:cTn>
                              </p:par>
                              <p:par>
                                <p:cTn id="127" presetID="2" presetClass="exit" presetSubtype="12" fill="hold" grpId="3" nodeType="withEffect">
                                  <p:stCondLst>
                                    <p:cond delay="0"/>
                                  </p:stCondLst>
                                  <p:childTnLst>
                                    <p:anim calcmode="lin" valueType="num">
                                      <p:cBhvr additive="base">
                                        <p:cTn id="128" dur="6000"/>
                                        <p:tgtEl>
                                          <p:spTgt spid="10"/>
                                        </p:tgtEl>
                                        <p:attrNameLst>
                                          <p:attrName>ppt_x</p:attrName>
                                        </p:attrNameLst>
                                      </p:cBhvr>
                                      <p:tavLst>
                                        <p:tav tm="0">
                                          <p:val>
                                            <p:strVal val="ppt_x"/>
                                          </p:val>
                                        </p:tav>
                                        <p:tav tm="100000">
                                          <p:val>
                                            <p:strVal val="0-ppt_w/2"/>
                                          </p:val>
                                        </p:tav>
                                      </p:tavLst>
                                    </p:anim>
                                    <p:anim calcmode="lin" valueType="num">
                                      <p:cBhvr additive="base">
                                        <p:cTn id="129" dur="6000"/>
                                        <p:tgtEl>
                                          <p:spTgt spid="10"/>
                                        </p:tgtEl>
                                        <p:attrNameLst>
                                          <p:attrName>ppt_y</p:attrName>
                                        </p:attrNameLst>
                                      </p:cBhvr>
                                      <p:tavLst>
                                        <p:tav tm="0">
                                          <p:val>
                                            <p:strVal val="ppt_y"/>
                                          </p:val>
                                        </p:tav>
                                        <p:tav tm="100000">
                                          <p:val>
                                            <p:strVal val="1+ppt_h/2"/>
                                          </p:val>
                                        </p:tav>
                                      </p:tavLst>
                                    </p:anim>
                                    <p:set>
                                      <p:cBhvr>
                                        <p:cTn id="130" dur="1" fill="hold">
                                          <p:stCondLst>
                                            <p:cond delay="5999"/>
                                          </p:stCondLst>
                                        </p:cTn>
                                        <p:tgtEl>
                                          <p:spTgt spid="10"/>
                                        </p:tgtEl>
                                        <p:attrNameLst>
                                          <p:attrName>style.visibility</p:attrName>
                                        </p:attrNameLst>
                                      </p:cBhvr>
                                      <p:to>
                                        <p:strVal val="hidden"/>
                                      </p:to>
                                    </p:set>
                                  </p:childTnLst>
                                </p:cTn>
                              </p:par>
                              <p:par>
                                <p:cTn id="131" presetID="2" presetClass="entr" presetSubtype="9" fill="hold" grpId="0" nodeType="withEffect">
                                  <p:stCondLst>
                                    <p:cond delay="0"/>
                                  </p:stCondLst>
                                  <p:childTnLst>
                                    <p:set>
                                      <p:cBhvr>
                                        <p:cTn id="132" dur="1" fill="hold">
                                          <p:stCondLst>
                                            <p:cond delay="0"/>
                                          </p:stCondLst>
                                        </p:cTn>
                                        <p:tgtEl>
                                          <p:spTgt spid="22"/>
                                        </p:tgtEl>
                                        <p:attrNameLst>
                                          <p:attrName>style.visibility</p:attrName>
                                        </p:attrNameLst>
                                      </p:cBhvr>
                                      <p:to>
                                        <p:strVal val="visible"/>
                                      </p:to>
                                    </p:set>
                                    <p:anim calcmode="lin" valueType="num">
                                      <p:cBhvr additive="base">
                                        <p:cTn id="133" dur="4000" fill="hold"/>
                                        <p:tgtEl>
                                          <p:spTgt spid="22"/>
                                        </p:tgtEl>
                                        <p:attrNameLst>
                                          <p:attrName>ppt_x</p:attrName>
                                        </p:attrNameLst>
                                      </p:cBhvr>
                                      <p:tavLst>
                                        <p:tav tm="0">
                                          <p:val>
                                            <p:strVal val="0-#ppt_w/2"/>
                                          </p:val>
                                        </p:tav>
                                        <p:tav tm="100000">
                                          <p:val>
                                            <p:strVal val="#ppt_x"/>
                                          </p:val>
                                        </p:tav>
                                      </p:tavLst>
                                    </p:anim>
                                    <p:anim calcmode="lin" valueType="num">
                                      <p:cBhvr additive="base">
                                        <p:cTn id="134" dur="4000" fill="hold"/>
                                        <p:tgtEl>
                                          <p:spTgt spid="22"/>
                                        </p:tgtEl>
                                        <p:attrNameLst>
                                          <p:attrName>ppt_y</p:attrName>
                                        </p:attrNameLst>
                                      </p:cBhvr>
                                      <p:tavLst>
                                        <p:tav tm="0">
                                          <p:val>
                                            <p:strVal val="0-#ppt_h/2"/>
                                          </p:val>
                                        </p:tav>
                                        <p:tav tm="100000">
                                          <p:val>
                                            <p:strVal val="#ppt_y"/>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22"/>
                                        </p:tgtEl>
                                        <p:attrNameLst>
                                          <p:attrName>style.visibility</p:attrName>
                                        </p:attrNameLst>
                                      </p:cBhvr>
                                      <p:to>
                                        <p:strVal val="visible"/>
                                      </p:to>
                                    </p:set>
                                    <p:anim calcmode="lin" valueType="num">
                                      <p:cBhvr>
                                        <p:cTn id="137" dur="4000" fill="hold"/>
                                        <p:tgtEl>
                                          <p:spTgt spid="22"/>
                                        </p:tgtEl>
                                        <p:attrNameLst>
                                          <p:attrName>ppt_w</p:attrName>
                                        </p:attrNameLst>
                                      </p:cBhvr>
                                      <p:tavLst>
                                        <p:tav tm="0" fmla="#ppt_w*sin(2.5*pi*$)">
                                          <p:val>
                                            <p:fltVal val="0"/>
                                          </p:val>
                                        </p:tav>
                                        <p:tav tm="100000">
                                          <p:val>
                                            <p:fltVal val="1"/>
                                          </p:val>
                                        </p:tav>
                                      </p:tavLst>
                                    </p:anim>
                                    <p:anim calcmode="lin" valueType="num">
                                      <p:cBhvr>
                                        <p:cTn id="138" dur="4000" fill="hold"/>
                                        <p:tgtEl>
                                          <p:spTgt spid="22"/>
                                        </p:tgtEl>
                                        <p:attrNameLst>
                                          <p:attrName>ppt_h</p:attrName>
                                        </p:attrNameLst>
                                      </p:cBhvr>
                                      <p:tavLst>
                                        <p:tav tm="0">
                                          <p:val>
                                            <p:strVal val="#ppt_h"/>
                                          </p:val>
                                        </p:tav>
                                        <p:tav tm="100000">
                                          <p:val>
                                            <p:strVal val="#ppt_h"/>
                                          </p:val>
                                        </p:tav>
                                      </p:tavLst>
                                    </p:anim>
                                  </p:childTnLst>
                                </p:cTn>
                              </p:par>
                              <p:par>
                                <p:cTn id="139" presetID="8" presetClass="emph" presetSubtype="0" repeatCount="indefinite" fill="hold" grpId="2" nodeType="withEffect">
                                  <p:stCondLst>
                                    <p:cond delay="0"/>
                                  </p:stCondLst>
                                  <p:childTnLst>
                                    <p:animRot by="-21600000">
                                      <p:cBhvr>
                                        <p:cTn id="140" dur="4000" fill="hold"/>
                                        <p:tgtEl>
                                          <p:spTgt spid="22"/>
                                        </p:tgtEl>
                                        <p:attrNameLst>
                                          <p:attrName>r</p:attrName>
                                        </p:attrNameLst>
                                      </p:cBhvr>
                                    </p:animRot>
                                  </p:childTnLst>
                                </p:cTn>
                              </p:par>
                              <p:par>
                                <p:cTn id="141" presetID="2" presetClass="exit" presetSubtype="9" fill="hold" grpId="3" nodeType="withEffect">
                                  <p:stCondLst>
                                    <p:cond delay="0"/>
                                  </p:stCondLst>
                                  <p:childTnLst>
                                    <p:anim calcmode="lin" valueType="num">
                                      <p:cBhvr additive="base">
                                        <p:cTn id="142" dur="4000"/>
                                        <p:tgtEl>
                                          <p:spTgt spid="22"/>
                                        </p:tgtEl>
                                        <p:attrNameLst>
                                          <p:attrName>ppt_x</p:attrName>
                                        </p:attrNameLst>
                                      </p:cBhvr>
                                      <p:tavLst>
                                        <p:tav tm="0">
                                          <p:val>
                                            <p:strVal val="ppt_x"/>
                                          </p:val>
                                        </p:tav>
                                        <p:tav tm="100000">
                                          <p:val>
                                            <p:strVal val="0-ppt_w/2"/>
                                          </p:val>
                                        </p:tav>
                                      </p:tavLst>
                                    </p:anim>
                                    <p:anim calcmode="lin" valueType="num">
                                      <p:cBhvr additive="base">
                                        <p:cTn id="143" dur="4000"/>
                                        <p:tgtEl>
                                          <p:spTgt spid="22"/>
                                        </p:tgtEl>
                                        <p:attrNameLst>
                                          <p:attrName>ppt_y</p:attrName>
                                        </p:attrNameLst>
                                      </p:cBhvr>
                                      <p:tavLst>
                                        <p:tav tm="0">
                                          <p:val>
                                            <p:strVal val="ppt_y"/>
                                          </p:val>
                                        </p:tav>
                                        <p:tav tm="100000">
                                          <p:val>
                                            <p:strVal val="0-ppt_h/2"/>
                                          </p:val>
                                        </p:tav>
                                      </p:tavLst>
                                    </p:anim>
                                    <p:set>
                                      <p:cBhvr>
                                        <p:cTn id="144" dur="1" fill="hold">
                                          <p:stCondLst>
                                            <p:cond delay="3999"/>
                                          </p:stCondLst>
                                        </p:cTn>
                                        <p:tgtEl>
                                          <p:spTgt spid="22"/>
                                        </p:tgtEl>
                                        <p:attrNameLst>
                                          <p:attrName>style.visibility</p:attrName>
                                        </p:attrNameLst>
                                      </p:cBhvr>
                                      <p:to>
                                        <p:strVal val="hidden"/>
                                      </p:to>
                                    </p:set>
                                  </p:childTnLst>
                                </p:cTn>
                              </p:par>
                              <p:par>
                                <p:cTn id="145" presetID="2" presetClass="entr" presetSubtype="9" fill="hold" grpId="0" nodeType="withEffect">
                                  <p:stCondLst>
                                    <p:cond delay="0"/>
                                  </p:stCondLst>
                                  <p:childTnLst>
                                    <p:set>
                                      <p:cBhvr>
                                        <p:cTn id="146" dur="1" fill="hold">
                                          <p:stCondLst>
                                            <p:cond delay="0"/>
                                          </p:stCondLst>
                                        </p:cTn>
                                        <p:tgtEl>
                                          <p:spTgt spid="21"/>
                                        </p:tgtEl>
                                        <p:attrNameLst>
                                          <p:attrName>style.visibility</p:attrName>
                                        </p:attrNameLst>
                                      </p:cBhvr>
                                      <p:to>
                                        <p:strVal val="visible"/>
                                      </p:to>
                                    </p:set>
                                    <p:anim calcmode="lin" valueType="num">
                                      <p:cBhvr additive="base">
                                        <p:cTn id="147" dur="5000" fill="hold"/>
                                        <p:tgtEl>
                                          <p:spTgt spid="21"/>
                                        </p:tgtEl>
                                        <p:attrNameLst>
                                          <p:attrName>ppt_x</p:attrName>
                                        </p:attrNameLst>
                                      </p:cBhvr>
                                      <p:tavLst>
                                        <p:tav tm="0">
                                          <p:val>
                                            <p:strVal val="0-#ppt_w/2"/>
                                          </p:val>
                                        </p:tav>
                                        <p:tav tm="100000">
                                          <p:val>
                                            <p:strVal val="#ppt_x"/>
                                          </p:val>
                                        </p:tav>
                                      </p:tavLst>
                                    </p:anim>
                                    <p:anim calcmode="lin" valueType="num">
                                      <p:cBhvr additive="base">
                                        <p:cTn id="148" dur="5000" fill="hold"/>
                                        <p:tgtEl>
                                          <p:spTgt spid="21"/>
                                        </p:tgtEl>
                                        <p:attrNameLst>
                                          <p:attrName>ppt_y</p:attrName>
                                        </p:attrNameLst>
                                      </p:cBhvr>
                                      <p:tavLst>
                                        <p:tav tm="0">
                                          <p:val>
                                            <p:strVal val="0-#ppt_h/2"/>
                                          </p:val>
                                        </p:tav>
                                        <p:tav tm="100000">
                                          <p:val>
                                            <p:strVal val="#ppt_y"/>
                                          </p:val>
                                        </p:tav>
                                      </p:tavLst>
                                    </p:anim>
                                  </p:childTnLst>
                                </p:cTn>
                              </p:par>
                              <p:par>
                                <p:cTn id="149" presetID="19" presetClass="entr" presetSubtype="10" fill="hold" grpId="1" nodeType="withEffect">
                                  <p:stCondLst>
                                    <p:cond delay="0"/>
                                  </p:stCondLst>
                                  <p:childTnLst>
                                    <p:set>
                                      <p:cBhvr>
                                        <p:cTn id="150" dur="1" fill="hold">
                                          <p:stCondLst>
                                            <p:cond delay="0"/>
                                          </p:stCondLst>
                                        </p:cTn>
                                        <p:tgtEl>
                                          <p:spTgt spid="21"/>
                                        </p:tgtEl>
                                        <p:attrNameLst>
                                          <p:attrName>style.visibility</p:attrName>
                                        </p:attrNameLst>
                                      </p:cBhvr>
                                      <p:to>
                                        <p:strVal val="visible"/>
                                      </p:to>
                                    </p:set>
                                    <p:anim calcmode="lin" valueType="num">
                                      <p:cBhvr>
                                        <p:cTn id="151" dur="5000" fill="hold"/>
                                        <p:tgtEl>
                                          <p:spTgt spid="21"/>
                                        </p:tgtEl>
                                        <p:attrNameLst>
                                          <p:attrName>ppt_w</p:attrName>
                                        </p:attrNameLst>
                                      </p:cBhvr>
                                      <p:tavLst>
                                        <p:tav tm="0" fmla="#ppt_w*sin(2.5*pi*$)">
                                          <p:val>
                                            <p:fltVal val="0"/>
                                          </p:val>
                                        </p:tav>
                                        <p:tav tm="100000">
                                          <p:val>
                                            <p:fltVal val="1"/>
                                          </p:val>
                                        </p:tav>
                                      </p:tavLst>
                                    </p:anim>
                                    <p:anim calcmode="lin" valueType="num">
                                      <p:cBhvr>
                                        <p:cTn id="152" dur="5000" fill="hold"/>
                                        <p:tgtEl>
                                          <p:spTgt spid="21"/>
                                        </p:tgtEl>
                                        <p:attrNameLst>
                                          <p:attrName>ppt_h</p:attrName>
                                        </p:attrNameLst>
                                      </p:cBhvr>
                                      <p:tavLst>
                                        <p:tav tm="0">
                                          <p:val>
                                            <p:strVal val="#ppt_h"/>
                                          </p:val>
                                        </p:tav>
                                        <p:tav tm="100000">
                                          <p:val>
                                            <p:strVal val="#ppt_h"/>
                                          </p:val>
                                        </p:tav>
                                      </p:tavLst>
                                    </p:anim>
                                  </p:childTnLst>
                                </p:cTn>
                              </p:par>
                              <p:par>
                                <p:cTn id="153" presetID="8" presetClass="emph" presetSubtype="0" repeatCount="indefinite" fill="hold" grpId="2" nodeType="withEffect">
                                  <p:stCondLst>
                                    <p:cond delay="0"/>
                                  </p:stCondLst>
                                  <p:childTnLst>
                                    <p:animRot by="-21600000">
                                      <p:cBhvr>
                                        <p:cTn id="154" dur="5000" fill="hold"/>
                                        <p:tgtEl>
                                          <p:spTgt spid="21"/>
                                        </p:tgtEl>
                                        <p:attrNameLst>
                                          <p:attrName>r</p:attrName>
                                        </p:attrNameLst>
                                      </p:cBhvr>
                                    </p:animRot>
                                  </p:childTnLst>
                                </p:cTn>
                              </p:par>
                              <p:par>
                                <p:cTn id="155" presetID="2" presetClass="exit" presetSubtype="9" fill="hold" grpId="3" nodeType="withEffect">
                                  <p:stCondLst>
                                    <p:cond delay="0"/>
                                  </p:stCondLst>
                                  <p:childTnLst>
                                    <p:anim calcmode="lin" valueType="num">
                                      <p:cBhvr additive="base">
                                        <p:cTn id="156" dur="5000"/>
                                        <p:tgtEl>
                                          <p:spTgt spid="21"/>
                                        </p:tgtEl>
                                        <p:attrNameLst>
                                          <p:attrName>ppt_x</p:attrName>
                                        </p:attrNameLst>
                                      </p:cBhvr>
                                      <p:tavLst>
                                        <p:tav tm="0">
                                          <p:val>
                                            <p:strVal val="ppt_x"/>
                                          </p:val>
                                        </p:tav>
                                        <p:tav tm="100000">
                                          <p:val>
                                            <p:strVal val="0-ppt_w/2"/>
                                          </p:val>
                                        </p:tav>
                                      </p:tavLst>
                                    </p:anim>
                                    <p:anim calcmode="lin" valueType="num">
                                      <p:cBhvr additive="base">
                                        <p:cTn id="157" dur="5000"/>
                                        <p:tgtEl>
                                          <p:spTgt spid="21"/>
                                        </p:tgtEl>
                                        <p:attrNameLst>
                                          <p:attrName>ppt_y</p:attrName>
                                        </p:attrNameLst>
                                      </p:cBhvr>
                                      <p:tavLst>
                                        <p:tav tm="0">
                                          <p:val>
                                            <p:strVal val="ppt_y"/>
                                          </p:val>
                                        </p:tav>
                                        <p:tav tm="100000">
                                          <p:val>
                                            <p:strVal val="0-ppt_h/2"/>
                                          </p:val>
                                        </p:tav>
                                      </p:tavLst>
                                    </p:anim>
                                    <p:set>
                                      <p:cBhvr>
                                        <p:cTn id="158" dur="1" fill="hold">
                                          <p:stCondLst>
                                            <p:cond delay="4999"/>
                                          </p:stCondLst>
                                        </p:cTn>
                                        <p:tgtEl>
                                          <p:spTgt spid="21"/>
                                        </p:tgtEl>
                                        <p:attrNameLst>
                                          <p:attrName>style.visibility</p:attrName>
                                        </p:attrNameLst>
                                      </p:cBhvr>
                                      <p:to>
                                        <p:strVal val="hidden"/>
                                      </p:to>
                                    </p:set>
                                  </p:childTnLst>
                                </p:cTn>
                              </p:par>
                              <p:par>
                                <p:cTn id="159" presetID="2" presetClass="entr" presetSubtype="9" fill="hold" grpId="0" nodeType="withEffect">
                                  <p:stCondLst>
                                    <p:cond delay="0"/>
                                  </p:stCondLst>
                                  <p:childTnLst>
                                    <p:set>
                                      <p:cBhvr>
                                        <p:cTn id="160" dur="1" fill="hold">
                                          <p:stCondLst>
                                            <p:cond delay="0"/>
                                          </p:stCondLst>
                                        </p:cTn>
                                        <p:tgtEl>
                                          <p:spTgt spid="20"/>
                                        </p:tgtEl>
                                        <p:attrNameLst>
                                          <p:attrName>style.visibility</p:attrName>
                                        </p:attrNameLst>
                                      </p:cBhvr>
                                      <p:to>
                                        <p:strVal val="visible"/>
                                      </p:to>
                                    </p:set>
                                    <p:anim calcmode="lin" valueType="num">
                                      <p:cBhvr additive="base">
                                        <p:cTn id="161" dur="6000" fill="hold"/>
                                        <p:tgtEl>
                                          <p:spTgt spid="20"/>
                                        </p:tgtEl>
                                        <p:attrNameLst>
                                          <p:attrName>ppt_x</p:attrName>
                                        </p:attrNameLst>
                                      </p:cBhvr>
                                      <p:tavLst>
                                        <p:tav tm="0">
                                          <p:val>
                                            <p:strVal val="0-#ppt_w/2"/>
                                          </p:val>
                                        </p:tav>
                                        <p:tav tm="100000">
                                          <p:val>
                                            <p:strVal val="#ppt_x"/>
                                          </p:val>
                                        </p:tav>
                                      </p:tavLst>
                                    </p:anim>
                                    <p:anim calcmode="lin" valueType="num">
                                      <p:cBhvr additive="base">
                                        <p:cTn id="162" dur="6000" fill="hold"/>
                                        <p:tgtEl>
                                          <p:spTgt spid="20"/>
                                        </p:tgtEl>
                                        <p:attrNameLst>
                                          <p:attrName>ppt_y</p:attrName>
                                        </p:attrNameLst>
                                      </p:cBhvr>
                                      <p:tavLst>
                                        <p:tav tm="0">
                                          <p:val>
                                            <p:strVal val="0-#ppt_h/2"/>
                                          </p:val>
                                        </p:tav>
                                        <p:tav tm="100000">
                                          <p:val>
                                            <p:strVal val="#ppt_y"/>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20"/>
                                        </p:tgtEl>
                                        <p:attrNameLst>
                                          <p:attrName>style.visibility</p:attrName>
                                        </p:attrNameLst>
                                      </p:cBhvr>
                                      <p:to>
                                        <p:strVal val="visible"/>
                                      </p:to>
                                    </p:set>
                                    <p:anim calcmode="lin" valueType="num">
                                      <p:cBhvr>
                                        <p:cTn id="165" dur="6000" fill="hold"/>
                                        <p:tgtEl>
                                          <p:spTgt spid="20"/>
                                        </p:tgtEl>
                                        <p:attrNameLst>
                                          <p:attrName>ppt_w</p:attrName>
                                        </p:attrNameLst>
                                      </p:cBhvr>
                                      <p:tavLst>
                                        <p:tav tm="0" fmla="#ppt_w*sin(2.5*pi*$)">
                                          <p:val>
                                            <p:fltVal val="0"/>
                                          </p:val>
                                        </p:tav>
                                        <p:tav tm="100000">
                                          <p:val>
                                            <p:fltVal val="1"/>
                                          </p:val>
                                        </p:tav>
                                      </p:tavLst>
                                    </p:anim>
                                    <p:anim calcmode="lin" valueType="num">
                                      <p:cBhvr>
                                        <p:cTn id="166" dur="6000" fill="hold"/>
                                        <p:tgtEl>
                                          <p:spTgt spid="20"/>
                                        </p:tgtEl>
                                        <p:attrNameLst>
                                          <p:attrName>ppt_h</p:attrName>
                                        </p:attrNameLst>
                                      </p:cBhvr>
                                      <p:tavLst>
                                        <p:tav tm="0">
                                          <p:val>
                                            <p:strVal val="#ppt_h"/>
                                          </p:val>
                                        </p:tav>
                                        <p:tav tm="100000">
                                          <p:val>
                                            <p:strVal val="#ppt_h"/>
                                          </p:val>
                                        </p:tav>
                                      </p:tavLst>
                                    </p:anim>
                                  </p:childTnLst>
                                </p:cTn>
                              </p:par>
                              <p:par>
                                <p:cTn id="167" presetID="8" presetClass="emph" presetSubtype="0" repeatCount="indefinite" fill="hold" grpId="2" nodeType="withEffect">
                                  <p:stCondLst>
                                    <p:cond delay="0"/>
                                  </p:stCondLst>
                                  <p:childTnLst>
                                    <p:animRot by="-21600000">
                                      <p:cBhvr>
                                        <p:cTn id="168" dur="6000" fill="hold"/>
                                        <p:tgtEl>
                                          <p:spTgt spid="20"/>
                                        </p:tgtEl>
                                        <p:attrNameLst>
                                          <p:attrName>r</p:attrName>
                                        </p:attrNameLst>
                                      </p:cBhvr>
                                    </p:animRot>
                                  </p:childTnLst>
                                </p:cTn>
                              </p:par>
                              <p:par>
                                <p:cTn id="169" presetID="2" presetClass="exit" presetSubtype="9" fill="hold" grpId="3" nodeType="withEffect">
                                  <p:stCondLst>
                                    <p:cond delay="0"/>
                                  </p:stCondLst>
                                  <p:childTnLst>
                                    <p:anim calcmode="lin" valueType="num">
                                      <p:cBhvr additive="base">
                                        <p:cTn id="170" dur="6000"/>
                                        <p:tgtEl>
                                          <p:spTgt spid="20"/>
                                        </p:tgtEl>
                                        <p:attrNameLst>
                                          <p:attrName>ppt_x</p:attrName>
                                        </p:attrNameLst>
                                      </p:cBhvr>
                                      <p:tavLst>
                                        <p:tav tm="0">
                                          <p:val>
                                            <p:strVal val="ppt_x"/>
                                          </p:val>
                                        </p:tav>
                                        <p:tav tm="100000">
                                          <p:val>
                                            <p:strVal val="0-ppt_w/2"/>
                                          </p:val>
                                        </p:tav>
                                      </p:tavLst>
                                    </p:anim>
                                    <p:anim calcmode="lin" valueType="num">
                                      <p:cBhvr additive="base">
                                        <p:cTn id="171" dur="6000"/>
                                        <p:tgtEl>
                                          <p:spTgt spid="20"/>
                                        </p:tgtEl>
                                        <p:attrNameLst>
                                          <p:attrName>ppt_y</p:attrName>
                                        </p:attrNameLst>
                                      </p:cBhvr>
                                      <p:tavLst>
                                        <p:tav tm="0">
                                          <p:val>
                                            <p:strVal val="ppt_y"/>
                                          </p:val>
                                        </p:tav>
                                        <p:tav tm="100000">
                                          <p:val>
                                            <p:strVal val="0-ppt_h/2"/>
                                          </p:val>
                                        </p:tav>
                                      </p:tavLst>
                                    </p:anim>
                                    <p:set>
                                      <p:cBhvr>
                                        <p:cTn id="172" dur="1" fill="hold">
                                          <p:stCondLst>
                                            <p:cond delay="5999"/>
                                          </p:stCondLst>
                                        </p:cTn>
                                        <p:tgtEl>
                                          <p:spTgt spid="20"/>
                                        </p:tgtEl>
                                        <p:attrNameLst>
                                          <p:attrName>style.visibility</p:attrName>
                                        </p:attrNameLst>
                                      </p:cBhvr>
                                      <p:to>
                                        <p:strVal val="hidden"/>
                                      </p:to>
                                    </p:set>
                                  </p:childTnLst>
                                </p:cTn>
                              </p:par>
                              <p:par>
                                <p:cTn id="173" presetID="23" presetClass="entr" presetSubtype="272" fill="hold" nodeType="withEffect">
                                  <p:stCondLst>
                                    <p:cond delay="1000"/>
                                  </p:stCondLst>
                                  <p:childTnLst>
                                    <p:set>
                                      <p:cBhvr>
                                        <p:cTn id="174" dur="1" fill="hold">
                                          <p:stCondLst>
                                            <p:cond delay="0"/>
                                          </p:stCondLst>
                                        </p:cTn>
                                        <p:tgtEl>
                                          <p:spTgt spid="15"/>
                                        </p:tgtEl>
                                        <p:attrNameLst>
                                          <p:attrName>style.visibility</p:attrName>
                                        </p:attrNameLst>
                                      </p:cBhvr>
                                      <p:to>
                                        <p:strVal val="visible"/>
                                      </p:to>
                                    </p:set>
                                    <p:anim calcmode="lin" valueType="num">
                                      <p:cBhvr>
                                        <p:cTn id="175" dur="4000" fill="hold"/>
                                        <p:tgtEl>
                                          <p:spTgt spid="15"/>
                                        </p:tgtEl>
                                        <p:attrNameLst>
                                          <p:attrName>ppt_w</p:attrName>
                                        </p:attrNameLst>
                                      </p:cBhvr>
                                      <p:tavLst>
                                        <p:tav tm="0">
                                          <p:val>
                                            <p:strVal val="2/3*#ppt_w"/>
                                          </p:val>
                                        </p:tav>
                                        <p:tav tm="100000">
                                          <p:val>
                                            <p:strVal val="#ppt_w"/>
                                          </p:val>
                                        </p:tav>
                                      </p:tavLst>
                                    </p:anim>
                                    <p:anim calcmode="lin" valueType="num">
                                      <p:cBhvr>
                                        <p:cTn id="176" dur="4000" fill="hold"/>
                                        <p:tgtEl>
                                          <p:spTgt spid="15"/>
                                        </p:tgtEl>
                                        <p:attrNameLst>
                                          <p:attrName>ppt_h</p:attrName>
                                        </p:attrNameLst>
                                      </p:cBhvr>
                                      <p:tavLst>
                                        <p:tav tm="0">
                                          <p:val>
                                            <p:strVal val="2/3*#ppt_h"/>
                                          </p:val>
                                        </p:tav>
                                        <p:tav tm="100000">
                                          <p:val>
                                            <p:strVal val="#ppt_h"/>
                                          </p:val>
                                        </p:tav>
                                      </p:tavLst>
                                    </p:anim>
                                  </p:childTnLst>
                                </p:cTn>
                              </p:par>
                              <p:par>
                                <p:cTn id="177" presetID="8" presetClass="entr" presetSubtype="32" fill="hold" nodeType="withEffect">
                                  <p:stCondLst>
                                    <p:cond delay="1000"/>
                                  </p:stCondLst>
                                  <p:childTnLst>
                                    <p:set>
                                      <p:cBhvr>
                                        <p:cTn id="178" dur="1" fill="hold">
                                          <p:stCondLst>
                                            <p:cond delay="0"/>
                                          </p:stCondLst>
                                        </p:cTn>
                                        <p:tgtEl>
                                          <p:spTgt spid="15"/>
                                        </p:tgtEl>
                                        <p:attrNameLst>
                                          <p:attrName>style.visibility</p:attrName>
                                        </p:attrNameLst>
                                      </p:cBhvr>
                                      <p:to>
                                        <p:strVal val="visible"/>
                                      </p:to>
                                    </p:set>
                                    <p:animEffect transition="in" filter="diamond(out)">
                                      <p:cBhvr>
                                        <p:cTn id="179" dur="4000"/>
                                        <p:tgtEl>
                                          <p:spTgt spid="15"/>
                                        </p:tgtEl>
                                      </p:cBhvr>
                                    </p:animEffect>
                                  </p:childTnLst>
                                </p:cTn>
                              </p:par>
                              <p:par>
                                <p:cTn id="180" presetID="9" presetClass="emph" presetSubtype="0" grpId="0" nodeType="withEffect">
                                  <p:stCondLst>
                                    <p:cond delay="0"/>
                                  </p:stCondLst>
                                  <p:childTnLst>
                                    <p:set>
                                      <p:cBhvr rctx="PPT">
                                        <p:cTn id="181" dur="indefinite"/>
                                        <p:tgtEl>
                                          <p:spTgt spid="16"/>
                                        </p:tgtEl>
                                        <p:attrNameLst>
                                          <p:attrName>style.opacity</p:attrName>
                                        </p:attrNameLst>
                                      </p:cBhvr>
                                      <p:to>
                                        <p:strVal val="0"/>
                                      </p:to>
                                    </p:set>
                                    <p:animEffect filter="image" prLst="opacity: 0">
                                      <p:cBhvr rctx="IE">
                                        <p:cTn id="182"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4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7165" y="0"/>
            <a:ext cx="9144000" cy="5137774"/>
          </a:xfrm>
          <a:prstGeom prst="rect">
            <a:avLst/>
          </a:prstGeom>
          <a:noFill/>
          <a:ln>
            <a:noFill/>
          </a:ln>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009901">
            <a:off x="917801" y="61755"/>
            <a:ext cx="5105261" cy="2174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685200" flipH="1">
            <a:off x="3369130" y="202119"/>
            <a:ext cx="5105261" cy="2174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582890" flipV="1">
            <a:off x="882543" y="2941377"/>
            <a:ext cx="5105261" cy="2174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028246" flipH="1" flipV="1">
            <a:off x="3333872" y="2937725"/>
            <a:ext cx="5105261" cy="2174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Rectángulo"/>
          <p:cNvSpPr/>
          <p:nvPr/>
        </p:nvSpPr>
        <p:spPr>
          <a:xfrm>
            <a:off x="-108520" y="-740618"/>
            <a:ext cx="9252520" cy="6696744"/>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899936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3000" fill="hold"/>
                                        <p:tgtEl>
                                          <p:spTgt spid="3074"/>
                                        </p:tgtEl>
                                        <p:attrNameLst>
                                          <p:attrName>ppt_x</p:attrName>
                                        </p:attrNameLst>
                                      </p:cBhvr>
                                      <p:tavLst>
                                        <p:tav tm="0">
                                          <p:val>
                                            <p:strVal val="0-#ppt_w/2"/>
                                          </p:val>
                                        </p:tav>
                                        <p:tav tm="100000">
                                          <p:val>
                                            <p:strVal val="#ppt_x"/>
                                          </p:val>
                                        </p:tav>
                                      </p:tavLst>
                                    </p:anim>
                                    <p:anim calcmode="lin" valueType="num">
                                      <p:cBhvr additive="base">
                                        <p:cTn id="8" dur="3000" fill="hold"/>
                                        <p:tgtEl>
                                          <p:spTgt spid="3074"/>
                                        </p:tgtEl>
                                        <p:attrNameLst>
                                          <p:attrName>ppt_y</p:attrName>
                                        </p:attrNameLst>
                                      </p:cBhvr>
                                      <p:tavLst>
                                        <p:tav tm="0">
                                          <p:val>
                                            <p:strVal val="0-#ppt_h/2"/>
                                          </p:val>
                                        </p:tav>
                                        <p:tav tm="100000">
                                          <p:val>
                                            <p:strVal val="#ppt_y"/>
                                          </p:val>
                                        </p:tav>
                                      </p:tavLst>
                                    </p:anim>
                                  </p:childTnLst>
                                </p:cTn>
                              </p:par>
                              <p:par>
                                <p:cTn id="9" presetID="2" presetClass="exit" presetSubtype="6" fill="hold" nodeType="withEffect">
                                  <p:stCondLst>
                                    <p:cond delay="0"/>
                                  </p:stCondLst>
                                  <p:childTnLst>
                                    <p:anim calcmode="lin" valueType="num">
                                      <p:cBhvr additive="base">
                                        <p:cTn id="10" dur="4500"/>
                                        <p:tgtEl>
                                          <p:spTgt spid="3074"/>
                                        </p:tgtEl>
                                        <p:attrNameLst>
                                          <p:attrName>ppt_x</p:attrName>
                                        </p:attrNameLst>
                                      </p:cBhvr>
                                      <p:tavLst>
                                        <p:tav tm="0">
                                          <p:val>
                                            <p:strVal val="ppt_x"/>
                                          </p:val>
                                        </p:tav>
                                        <p:tav tm="100000">
                                          <p:val>
                                            <p:strVal val="1+ppt_w/2"/>
                                          </p:val>
                                        </p:tav>
                                      </p:tavLst>
                                    </p:anim>
                                    <p:anim calcmode="lin" valueType="num">
                                      <p:cBhvr additive="base">
                                        <p:cTn id="11" dur="4500"/>
                                        <p:tgtEl>
                                          <p:spTgt spid="3074"/>
                                        </p:tgtEl>
                                        <p:attrNameLst>
                                          <p:attrName>ppt_y</p:attrName>
                                        </p:attrNameLst>
                                      </p:cBhvr>
                                      <p:tavLst>
                                        <p:tav tm="0">
                                          <p:val>
                                            <p:strVal val="ppt_y"/>
                                          </p:val>
                                        </p:tav>
                                        <p:tav tm="100000">
                                          <p:val>
                                            <p:strVal val="1+ppt_h/2"/>
                                          </p:val>
                                        </p:tav>
                                      </p:tavLst>
                                    </p:anim>
                                    <p:set>
                                      <p:cBhvr>
                                        <p:cTn id="12" dur="1" fill="hold">
                                          <p:stCondLst>
                                            <p:cond delay="4499"/>
                                          </p:stCondLst>
                                        </p:cTn>
                                        <p:tgtEl>
                                          <p:spTgt spid="3074"/>
                                        </p:tgtEl>
                                        <p:attrNameLst>
                                          <p:attrName>style.visibility</p:attrName>
                                        </p:attrNameLst>
                                      </p:cBhvr>
                                      <p:to>
                                        <p:strVal val="hidden"/>
                                      </p:to>
                                    </p:set>
                                  </p:childTnLst>
                                </p:cTn>
                              </p:par>
                              <p:par>
                                <p:cTn id="13" presetID="8" presetClass="emph" presetSubtype="0" fill="hold" nodeType="withEffect">
                                  <p:stCondLst>
                                    <p:cond delay="0"/>
                                  </p:stCondLst>
                                  <p:childTnLst>
                                    <p:animRot by="21600000">
                                      <p:cBhvr>
                                        <p:cTn id="14" dur="4000" fill="hold"/>
                                        <p:tgtEl>
                                          <p:spTgt spid="3074"/>
                                        </p:tgtEl>
                                        <p:attrNameLst>
                                          <p:attrName>r</p:attrName>
                                        </p:attrNameLst>
                                      </p:cBhvr>
                                    </p:animRot>
                                  </p:childTnLst>
                                </p:cTn>
                              </p:par>
                              <p:par>
                                <p:cTn id="15" presetID="2" presetClass="entr" presetSubtype="3"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3000" fill="hold"/>
                                        <p:tgtEl>
                                          <p:spTgt spid="3"/>
                                        </p:tgtEl>
                                        <p:attrNameLst>
                                          <p:attrName>ppt_x</p:attrName>
                                        </p:attrNameLst>
                                      </p:cBhvr>
                                      <p:tavLst>
                                        <p:tav tm="0">
                                          <p:val>
                                            <p:strVal val="1+#ppt_w/2"/>
                                          </p:val>
                                        </p:tav>
                                        <p:tav tm="100000">
                                          <p:val>
                                            <p:strVal val="#ppt_x"/>
                                          </p:val>
                                        </p:tav>
                                      </p:tavLst>
                                    </p:anim>
                                    <p:anim calcmode="lin" valueType="num">
                                      <p:cBhvr additive="base">
                                        <p:cTn id="18" dur="3000" fill="hold"/>
                                        <p:tgtEl>
                                          <p:spTgt spid="3"/>
                                        </p:tgtEl>
                                        <p:attrNameLst>
                                          <p:attrName>ppt_y</p:attrName>
                                        </p:attrNameLst>
                                      </p:cBhvr>
                                      <p:tavLst>
                                        <p:tav tm="0">
                                          <p:val>
                                            <p:strVal val="0-#ppt_h/2"/>
                                          </p:val>
                                        </p:tav>
                                        <p:tav tm="100000">
                                          <p:val>
                                            <p:strVal val="#ppt_y"/>
                                          </p:val>
                                        </p:tav>
                                      </p:tavLst>
                                    </p:anim>
                                  </p:childTnLst>
                                </p:cTn>
                              </p:par>
                              <p:par>
                                <p:cTn id="19" presetID="2" presetClass="exit" presetSubtype="12" fill="hold" nodeType="withEffect">
                                  <p:stCondLst>
                                    <p:cond delay="0"/>
                                  </p:stCondLst>
                                  <p:childTnLst>
                                    <p:anim calcmode="lin" valueType="num">
                                      <p:cBhvr additive="base">
                                        <p:cTn id="20" dur="4500"/>
                                        <p:tgtEl>
                                          <p:spTgt spid="3"/>
                                        </p:tgtEl>
                                        <p:attrNameLst>
                                          <p:attrName>ppt_x</p:attrName>
                                        </p:attrNameLst>
                                      </p:cBhvr>
                                      <p:tavLst>
                                        <p:tav tm="0">
                                          <p:val>
                                            <p:strVal val="ppt_x"/>
                                          </p:val>
                                        </p:tav>
                                        <p:tav tm="100000">
                                          <p:val>
                                            <p:strVal val="0-ppt_w/2"/>
                                          </p:val>
                                        </p:tav>
                                      </p:tavLst>
                                    </p:anim>
                                    <p:anim calcmode="lin" valueType="num">
                                      <p:cBhvr additive="base">
                                        <p:cTn id="21" dur="4500"/>
                                        <p:tgtEl>
                                          <p:spTgt spid="3"/>
                                        </p:tgtEl>
                                        <p:attrNameLst>
                                          <p:attrName>ppt_y</p:attrName>
                                        </p:attrNameLst>
                                      </p:cBhvr>
                                      <p:tavLst>
                                        <p:tav tm="0">
                                          <p:val>
                                            <p:strVal val="ppt_y"/>
                                          </p:val>
                                        </p:tav>
                                        <p:tav tm="100000">
                                          <p:val>
                                            <p:strVal val="1+ppt_h/2"/>
                                          </p:val>
                                        </p:tav>
                                      </p:tavLst>
                                    </p:anim>
                                    <p:set>
                                      <p:cBhvr>
                                        <p:cTn id="22" dur="1" fill="hold">
                                          <p:stCondLst>
                                            <p:cond delay="4499"/>
                                          </p:stCondLst>
                                        </p:cTn>
                                        <p:tgtEl>
                                          <p:spTgt spid="3"/>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4000" fill="hold"/>
                                        <p:tgtEl>
                                          <p:spTgt spid="3"/>
                                        </p:tgtEl>
                                        <p:attrNameLst>
                                          <p:attrName>r</p:attrName>
                                        </p:attrNameLst>
                                      </p:cBhvr>
                                    </p:animRot>
                                  </p:childTnLst>
                                </p:cTn>
                              </p:par>
                              <p:par>
                                <p:cTn id="25" presetID="2" presetClass="entr" presetSubtype="1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3000" fill="hold"/>
                                        <p:tgtEl>
                                          <p:spTgt spid="4"/>
                                        </p:tgtEl>
                                        <p:attrNameLst>
                                          <p:attrName>ppt_x</p:attrName>
                                        </p:attrNameLst>
                                      </p:cBhvr>
                                      <p:tavLst>
                                        <p:tav tm="0">
                                          <p:val>
                                            <p:strVal val="0-#ppt_w/2"/>
                                          </p:val>
                                        </p:tav>
                                        <p:tav tm="100000">
                                          <p:val>
                                            <p:strVal val="#ppt_x"/>
                                          </p:val>
                                        </p:tav>
                                      </p:tavLst>
                                    </p:anim>
                                    <p:anim calcmode="lin" valueType="num">
                                      <p:cBhvr additive="base">
                                        <p:cTn id="28" dur="3000" fill="hold"/>
                                        <p:tgtEl>
                                          <p:spTgt spid="4"/>
                                        </p:tgtEl>
                                        <p:attrNameLst>
                                          <p:attrName>ppt_y</p:attrName>
                                        </p:attrNameLst>
                                      </p:cBhvr>
                                      <p:tavLst>
                                        <p:tav tm="0">
                                          <p:val>
                                            <p:strVal val="1+#ppt_h/2"/>
                                          </p:val>
                                        </p:tav>
                                        <p:tav tm="100000">
                                          <p:val>
                                            <p:strVal val="#ppt_y"/>
                                          </p:val>
                                        </p:tav>
                                      </p:tavLst>
                                    </p:anim>
                                  </p:childTnLst>
                                </p:cTn>
                              </p:par>
                              <p:par>
                                <p:cTn id="29" presetID="2" presetClass="exit" presetSubtype="3" fill="hold" nodeType="withEffect">
                                  <p:stCondLst>
                                    <p:cond delay="0"/>
                                  </p:stCondLst>
                                  <p:childTnLst>
                                    <p:anim calcmode="lin" valueType="num">
                                      <p:cBhvr additive="base">
                                        <p:cTn id="30" dur="4500"/>
                                        <p:tgtEl>
                                          <p:spTgt spid="4"/>
                                        </p:tgtEl>
                                        <p:attrNameLst>
                                          <p:attrName>ppt_x</p:attrName>
                                        </p:attrNameLst>
                                      </p:cBhvr>
                                      <p:tavLst>
                                        <p:tav tm="0">
                                          <p:val>
                                            <p:strVal val="ppt_x"/>
                                          </p:val>
                                        </p:tav>
                                        <p:tav tm="100000">
                                          <p:val>
                                            <p:strVal val="1+ppt_w/2"/>
                                          </p:val>
                                        </p:tav>
                                      </p:tavLst>
                                    </p:anim>
                                    <p:anim calcmode="lin" valueType="num">
                                      <p:cBhvr additive="base">
                                        <p:cTn id="31" dur="4500"/>
                                        <p:tgtEl>
                                          <p:spTgt spid="4"/>
                                        </p:tgtEl>
                                        <p:attrNameLst>
                                          <p:attrName>ppt_y</p:attrName>
                                        </p:attrNameLst>
                                      </p:cBhvr>
                                      <p:tavLst>
                                        <p:tav tm="0">
                                          <p:val>
                                            <p:strVal val="ppt_y"/>
                                          </p:val>
                                        </p:tav>
                                        <p:tav tm="100000">
                                          <p:val>
                                            <p:strVal val="0-ppt_h/2"/>
                                          </p:val>
                                        </p:tav>
                                      </p:tavLst>
                                    </p:anim>
                                    <p:set>
                                      <p:cBhvr>
                                        <p:cTn id="32" dur="1" fill="hold">
                                          <p:stCondLst>
                                            <p:cond delay="4499"/>
                                          </p:stCondLst>
                                        </p:cTn>
                                        <p:tgtEl>
                                          <p:spTgt spid="4"/>
                                        </p:tgtEl>
                                        <p:attrNameLst>
                                          <p:attrName>style.visibility</p:attrName>
                                        </p:attrNameLst>
                                      </p:cBhvr>
                                      <p:to>
                                        <p:strVal val="hidden"/>
                                      </p:to>
                                    </p:set>
                                  </p:childTnLst>
                                </p:cTn>
                              </p:par>
                              <p:par>
                                <p:cTn id="33" presetID="8" presetClass="emph" presetSubtype="0" fill="hold" nodeType="withEffect">
                                  <p:stCondLst>
                                    <p:cond delay="0"/>
                                  </p:stCondLst>
                                  <p:childTnLst>
                                    <p:animRot by="-21600000">
                                      <p:cBhvr>
                                        <p:cTn id="34" dur="4000" fill="hold"/>
                                        <p:tgtEl>
                                          <p:spTgt spid="4"/>
                                        </p:tgtEl>
                                        <p:attrNameLst>
                                          <p:attrName>r</p:attrName>
                                        </p:attrNameLst>
                                      </p:cBhvr>
                                    </p:animRot>
                                  </p:childTnLst>
                                </p:cTn>
                              </p:par>
                              <p:par>
                                <p:cTn id="35" presetID="2" presetClass="entr" presetSubtype="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3000" fill="hold"/>
                                        <p:tgtEl>
                                          <p:spTgt spid="5"/>
                                        </p:tgtEl>
                                        <p:attrNameLst>
                                          <p:attrName>ppt_x</p:attrName>
                                        </p:attrNameLst>
                                      </p:cBhvr>
                                      <p:tavLst>
                                        <p:tav tm="0">
                                          <p:val>
                                            <p:strVal val="1+#ppt_w/2"/>
                                          </p:val>
                                        </p:tav>
                                        <p:tav tm="100000">
                                          <p:val>
                                            <p:strVal val="#ppt_x"/>
                                          </p:val>
                                        </p:tav>
                                      </p:tavLst>
                                    </p:anim>
                                    <p:anim calcmode="lin" valueType="num">
                                      <p:cBhvr additive="base">
                                        <p:cTn id="38" dur="3000" fill="hold"/>
                                        <p:tgtEl>
                                          <p:spTgt spid="5"/>
                                        </p:tgtEl>
                                        <p:attrNameLst>
                                          <p:attrName>ppt_y</p:attrName>
                                        </p:attrNameLst>
                                      </p:cBhvr>
                                      <p:tavLst>
                                        <p:tav tm="0">
                                          <p:val>
                                            <p:strVal val="1+#ppt_h/2"/>
                                          </p:val>
                                        </p:tav>
                                        <p:tav tm="100000">
                                          <p:val>
                                            <p:strVal val="#ppt_y"/>
                                          </p:val>
                                        </p:tav>
                                      </p:tavLst>
                                    </p:anim>
                                  </p:childTnLst>
                                </p:cTn>
                              </p:par>
                              <p:par>
                                <p:cTn id="39" presetID="2" presetClass="exit" presetSubtype="9" fill="hold" nodeType="withEffect">
                                  <p:stCondLst>
                                    <p:cond delay="0"/>
                                  </p:stCondLst>
                                  <p:childTnLst>
                                    <p:anim calcmode="lin" valueType="num">
                                      <p:cBhvr additive="base">
                                        <p:cTn id="40" dur="4500"/>
                                        <p:tgtEl>
                                          <p:spTgt spid="5"/>
                                        </p:tgtEl>
                                        <p:attrNameLst>
                                          <p:attrName>ppt_x</p:attrName>
                                        </p:attrNameLst>
                                      </p:cBhvr>
                                      <p:tavLst>
                                        <p:tav tm="0">
                                          <p:val>
                                            <p:strVal val="ppt_x"/>
                                          </p:val>
                                        </p:tav>
                                        <p:tav tm="100000">
                                          <p:val>
                                            <p:strVal val="0-ppt_w/2"/>
                                          </p:val>
                                        </p:tav>
                                      </p:tavLst>
                                    </p:anim>
                                    <p:anim calcmode="lin" valueType="num">
                                      <p:cBhvr additive="base">
                                        <p:cTn id="41" dur="4500"/>
                                        <p:tgtEl>
                                          <p:spTgt spid="5"/>
                                        </p:tgtEl>
                                        <p:attrNameLst>
                                          <p:attrName>ppt_y</p:attrName>
                                        </p:attrNameLst>
                                      </p:cBhvr>
                                      <p:tavLst>
                                        <p:tav tm="0">
                                          <p:val>
                                            <p:strVal val="ppt_y"/>
                                          </p:val>
                                        </p:tav>
                                        <p:tav tm="100000">
                                          <p:val>
                                            <p:strVal val="0-ppt_h/2"/>
                                          </p:val>
                                        </p:tav>
                                      </p:tavLst>
                                    </p:anim>
                                    <p:set>
                                      <p:cBhvr>
                                        <p:cTn id="42" dur="1" fill="hold">
                                          <p:stCondLst>
                                            <p:cond delay="4499"/>
                                          </p:stCondLst>
                                        </p:cTn>
                                        <p:tgtEl>
                                          <p:spTgt spid="5"/>
                                        </p:tgtEl>
                                        <p:attrNameLst>
                                          <p:attrName>style.visibility</p:attrName>
                                        </p:attrNameLst>
                                      </p:cBhvr>
                                      <p:to>
                                        <p:strVal val="hidden"/>
                                      </p:to>
                                    </p:set>
                                  </p:childTnLst>
                                </p:cTn>
                              </p:par>
                              <p:par>
                                <p:cTn id="43" presetID="8" presetClass="emph" presetSubtype="0" fill="hold" nodeType="withEffect">
                                  <p:stCondLst>
                                    <p:cond delay="0"/>
                                  </p:stCondLst>
                                  <p:childTnLst>
                                    <p:animRot by="21600000">
                                      <p:cBhvr>
                                        <p:cTn id="44" dur="4000" fill="hold"/>
                                        <p:tgtEl>
                                          <p:spTgt spid="5"/>
                                        </p:tgtEl>
                                        <p:attrNameLst>
                                          <p:attrName>r</p:attrName>
                                        </p:attrNameLst>
                                      </p:cBhvr>
                                    </p:animRot>
                                  </p:childTnLst>
                                </p:cTn>
                              </p:par>
                              <p:par>
                                <p:cTn id="45" presetID="23" presetClass="entr" presetSubtype="288" fill="hold" nodeType="withEffect">
                                  <p:stCondLst>
                                    <p:cond delay="750"/>
                                  </p:stCondLst>
                                  <p:childTnLst>
                                    <p:set>
                                      <p:cBhvr>
                                        <p:cTn id="46" dur="1" fill="hold">
                                          <p:stCondLst>
                                            <p:cond delay="0"/>
                                          </p:stCondLst>
                                        </p:cTn>
                                        <p:tgtEl>
                                          <p:spTgt spid="7"/>
                                        </p:tgtEl>
                                        <p:attrNameLst>
                                          <p:attrName>style.visibility</p:attrName>
                                        </p:attrNameLst>
                                      </p:cBhvr>
                                      <p:to>
                                        <p:strVal val="visible"/>
                                      </p:to>
                                    </p:set>
                                    <p:anim calcmode="lin" valueType="num">
                                      <p:cBhvr>
                                        <p:cTn id="47" dur="2750" fill="hold"/>
                                        <p:tgtEl>
                                          <p:spTgt spid="7"/>
                                        </p:tgtEl>
                                        <p:attrNameLst>
                                          <p:attrName>ppt_w</p:attrName>
                                        </p:attrNameLst>
                                      </p:cBhvr>
                                      <p:tavLst>
                                        <p:tav tm="0">
                                          <p:val>
                                            <p:strVal val="4/3*#ppt_w"/>
                                          </p:val>
                                        </p:tav>
                                        <p:tav tm="100000">
                                          <p:val>
                                            <p:strVal val="#ppt_w"/>
                                          </p:val>
                                        </p:tav>
                                      </p:tavLst>
                                    </p:anim>
                                    <p:anim calcmode="lin" valueType="num">
                                      <p:cBhvr>
                                        <p:cTn id="48" dur="2750" fill="hold"/>
                                        <p:tgtEl>
                                          <p:spTgt spid="7"/>
                                        </p:tgtEl>
                                        <p:attrNameLst>
                                          <p:attrName>ppt_h</p:attrName>
                                        </p:attrNameLst>
                                      </p:cBhvr>
                                      <p:tavLst>
                                        <p:tav tm="0">
                                          <p:val>
                                            <p:strVal val="4/3*#ppt_h"/>
                                          </p:val>
                                        </p:tav>
                                        <p:tav tm="100000">
                                          <p:val>
                                            <p:strVal val="#ppt_h"/>
                                          </p:val>
                                        </p:tav>
                                      </p:tavLst>
                                    </p:anim>
                                  </p:childTnLst>
                                </p:cTn>
                              </p:par>
                              <p:par>
                                <p:cTn id="49" presetID="8" presetClass="entr" presetSubtype="32" fill="hold" nodeType="withEffect">
                                  <p:stCondLst>
                                    <p:cond delay="750"/>
                                  </p:stCondLst>
                                  <p:childTnLst>
                                    <p:set>
                                      <p:cBhvr>
                                        <p:cTn id="50" dur="1" fill="hold">
                                          <p:stCondLst>
                                            <p:cond delay="0"/>
                                          </p:stCondLst>
                                        </p:cTn>
                                        <p:tgtEl>
                                          <p:spTgt spid="7"/>
                                        </p:tgtEl>
                                        <p:attrNameLst>
                                          <p:attrName>style.visibility</p:attrName>
                                        </p:attrNameLst>
                                      </p:cBhvr>
                                      <p:to>
                                        <p:strVal val="visible"/>
                                      </p:to>
                                    </p:set>
                                    <p:animEffect transition="in" filter="diamond(out)">
                                      <p:cBhvr>
                                        <p:cTn id="51" dur="2750"/>
                                        <p:tgtEl>
                                          <p:spTgt spid="7"/>
                                        </p:tgtEl>
                                      </p:cBhvr>
                                    </p:animEffect>
                                  </p:childTnLst>
                                </p:cTn>
                              </p:par>
                              <p:par>
                                <p:cTn id="52" presetID="9" presetClass="emph" presetSubtype="0" grpId="0" nodeType="withEffect">
                                  <p:stCondLst>
                                    <p:cond delay="0"/>
                                  </p:stCondLst>
                                  <p:childTnLst>
                                    <p:set>
                                      <p:cBhvr rctx="PPT">
                                        <p:cTn id="53" dur="indefinite"/>
                                        <p:tgtEl>
                                          <p:spTgt spid="8"/>
                                        </p:tgtEl>
                                        <p:attrNameLst>
                                          <p:attrName>style.opacity</p:attrName>
                                        </p:attrNameLst>
                                      </p:cBhvr>
                                      <p:to>
                                        <p:strVal val="0"/>
                                      </p:to>
                                    </p:set>
                                    <p:animEffect filter="image" prLst="opacity: 0">
                                      <p:cBhvr rctx="IE">
                                        <p:cTn id="54"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28 Imagen" descr="Diapositiva42"/>
          <p:cNvPicPr>
            <a:picLocks noGrp="1" noChangeAspect="1"/>
          </p:cNvPicPr>
          <p:nvPr isPhoto="1"/>
        </p:nvPicPr>
        <p:blipFill rotWithShape="1">
          <a:blip r:embed="rId2">
            <a:lum/>
            <a:extLst>
              <a:ext uri="{28A0092B-C50C-407E-A947-70E740481C1C}">
                <a14:useLocalDpi xmlns:a14="http://schemas.microsoft.com/office/drawing/2010/main" val="0"/>
              </a:ext>
            </a:extLst>
          </a:blip>
          <a:srcRect l="788" r="-788"/>
          <a:stretch/>
        </p:blipFill>
        <p:spPr>
          <a:xfrm>
            <a:off x="0" y="0"/>
            <a:ext cx="9216000" cy="5143500"/>
          </a:xfrm>
          <a:prstGeom prst="rect">
            <a:avLst/>
          </a:prstGeom>
          <a:noFill/>
          <a:ln>
            <a:noFill/>
          </a:ln>
        </p:spPr>
      </p:pic>
      <p:sp>
        <p:nvSpPr>
          <p:cNvPr id="2" name="1 Rectángulo"/>
          <p:cNvSpPr/>
          <p:nvPr/>
        </p:nvSpPr>
        <p:spPr>
          <a:xfrm rot="13818654">
            <a:off x="144377" y="-82475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rot="13818654">
            <a:off x="755937" y="-377248"/>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818654">
            <a:off x="1332001" y="5480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818654">
            <a:off x="1858351" y="50725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818654">
            <a:off x="2429823" y="97525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818654">
            <a:off x="2988185" y="144325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781346" flipH="1">
            <a:off x="7519945" y="-84475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781346" flipH="1">
            <a:off x="6908385" y="-397253"/>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781346" flipH="1">
            <a:off x="6332321" y="3479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781346" flipH="1">
            <a:off x="5805971" y="48724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781346" flipH="1">
            <a:off x="5234499" y="95524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7781346" flipH="1">
            <a:off x="4676137" y="142324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7781346" flipV="1">
            <a:off x="139633" y="480762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781346" flipV="1">
            <a:off x="751193" y="4360119"/>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7781346" flipV="1">
            <a:off x="1327257" y="392807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7781346" flipV="1">
            <a:off x="1853607" y="347562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7781346" flipV="1">
            <a:off x="2425079" y="300762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7781346" flipV="1">
            <a:off x="2983441" y="253962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818654" flipH="1" flipV="1">
            <a:off x="7515201" y="482762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818654" flipH="1" flipV="1">
            <a:off x="6903641" y="4380124"/>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818654" flipH="1" flipV="1">
            <a:off x="6327577" y="394807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818654" flipH="1" flipV="1">
            <a:off x="5801227" y="349562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818654" flipH="1" flipV="1">
            <a:off x="5229755" y="302762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818654" flipH="1" flipV="1">
            <a:off x="4671393" y="255962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0" y="-1100658"/>
            <a:ext cx="9252520" cy="7416824"/>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464417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4000" fill="hold"/>
                                        <p:tgtEl>
                                          <p:spTgt spid="13"/>
                                        </p:tgtEl>
                                        <p:attrNameLst>
                                          <p:attrName>ppt_x</p:attrName>
                                        </p:attrNameLst>
                                      </p:cBhvr>
                                      <p:tavLst>
                                        <p:tav tm="0">
                                          <p:val>
                                            <p:strVal val="0-#ppt_w/2"/>
                                          </p:val>
                                        </p:tav>
                                        <p:tav tm="100000">
                                          <p:val>
                                            <p:strVal val="#ppt_x"/>
                                          </p:val>
                                        </p:tav>
                                      </p:tavLst>
                                    </p:anim>
                                    <p:anim calcmode="lin" valueType="num">
                                      <p:cBhvr additive="base">
                                        <p:cTn id="8" dur="4000" fill="hold"/>
                                        <p:tgtEl>
                                          <p:spTgt spid="13"/>
                                        </p:tgtEl>
                                        <p:attrNameLst>
                                          <p:attrName>ppt_y</p:attrName>
                                        </p:attrNameLst>
                                      </p:cBhvr>
                                      <p:tavLst>
                                        <p:tav tm="0">
                                          <p:val>
                                            <p:strVal val="1+#ppt_h/2"/>
                                          </p:val>
                                        </p:tav>
                                        <p:tav tm="100000">
                                          <p:val>
                                            <p:strVal val="#ppt_y"/>
                                          </p:val>
                                        </p:tav>
                                      </p:tavLst>
                                    </p:anim>
                                  </p:childTnLst>
                                </p:cTn>
                              </p:par>
                              <p:par>
                                <p:cTn id="9" presetID="16" presetClass="entr" presetSubtype="21" fill="hold" grpId="1" nodeType="with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barn(inVertical)">
                                      <p:cBhvr>
                                        <p:cTn id="11" dur="4000"/>
                                        <p:tgtEl>
                                          <p:spTgt spid="13"/>
                                        </p:tgtEl>
                                      </p:cBhvr>
                                    </p:animEffect>
                                  </p:childTnLst>
                                </p:cTn>
                              </p:par>
                              <p:par>
                                <p:cTn id="12" presetID="16" presetClass="exit" presetSubtype="37" fill="hold" grpId="2" nodeType="withEffect">
                                  <p:stCondLst>
                                    <p:cond delay="0"/>
                                  </p:stCondLst>
                                  <p:childTnLst>
                                    <p:animEffect transition="out" filter="barn(outVertical)">
                                      <p:cBhvr>
                                        <p:cTn id="13" dur="4000"/>
                                        <p:tgtEl>
                                          <p:spTgt spid="13"/>
                                        </p:tgtEl>
                                      </p:cBhvr>
                                    </p:animEffect>
                                    <p:set>
                                      <p:cBhvr>
                                        <p:cTn id="14" dur="1" fill="hold">
                                          <p:stCondLst>
                                            <p:cond delay="3999"/>
                                          </p:stCondLst>
                                        </p:cTn>
                                        <p:tgtEl>
                                          <p:spTgt spid="13"/>
                                        </p:tgtEl>
                                        <p:attrNameLst>
                                          <p:attrName>style.visibility</p:attrName>
                                        </p:attrNameLst>
                                      </p:cBhvr>
                                      <p:to>
                                        <p:strVal val="hidden"/>
                                      </p:to>
                                    </p:set>
                                  </p:childTnLst>
                                </p:cTn>
                              </p:par>
                              <p:par>
                                <p:cTn id="15" presetID="2" presetClass="exit" presetSubtype="12" fill="hold" grpId="3" nodeType="withEffect">
                                  <p:stCondLst>
                                    <p:cond delay="0"/>
                                  </p:stCondLst>
                                  <p:childTnLst>
                                    <p:anim calcmode="lin" valueType="num">
                                      <p:cBhvr additive="base">
                                        <p:cTn id="16" dur="4000"/>
                                        <p:tgtEl>
                                          <p:spTgt spid="13"/>
                                        </p:tgtEl>
                                        <p:attrNameLst>
                                          <p:attrName>ppt_x</p:attrName>
                                        </p:attrNameLst>
                                      </p:cBhvr>
                                      <p:tavLst>
                                        <p:tav tm="0">
                                          <p:val>
                                            <p:strVal val="ppt_x"/>
                                          </p:val>
                                        </p:tav>
                                        <p:tav tm="100000">
                                          <p:val>
                                            <p:strVal val="0-ppt_w/2"/>
                                          </p:val>
                                        </p:tav>
                                      </p:tavLst>
                                    </p:anim>
                                    <p:anim calcmode="lin" valueType="num">
                                      <p:cBhvr additive="base">
                                        <p:cTn id="17" dur="4000"/>
                                        <p:tgtEl>
                                          <p:spTgt spid="13"/>
                                        </p:tgtEl>
                                        <p:attrNameLst>
                                          <p:attrName>ppt_y</p:attrName>
                                        </p:attrNameLst>
                                      </p:cBhvr>
                                      <p:tavLst>
                                        <p:tav tm="0">
                                          <p:val>
                                            <p:strVal val="ppt_y"/>
                                          </p:val>
                                        </p:tav>
                                        <p:tav tm="100000">
                                          <p:val>
                                            <p:strVal val="1+ppt_h/2"/>
                                          </p:val>
                                        </p:tav>
                                      </p:tavLst>
                                    </p:anim>
                                    <p:set>
                                      <p:cBhvr>
                                        <p:cTn id="18" dur="1" fill="hold">
                                          <p:stCondLst>
                                            <p:cond delay="3999"/>
                                          </p:stCondLst>
                                        </p:cTn>
                                        <p:tgtEl>
                                          <p:spTgt spid="13"/>
                                        </p:tgtEl>
                                        <p:attrNameLst>
                                          <p:attrName>style.visibility</p:attrName>
                                        </p:attrNameLst>
                                      </p:cBhvr>
                                      <p:to>
                                        <p:strVal val="hidden"/>
                                      </p:to>
                                    </p:set>
                                  </p:childTnLst>
                                </p:cTn>
                              </p:par>
                              <p:par>
                                <p:cTn id="19" presetID="2" presetClass="entr" presetSubtype="12"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4000" fill="hold"/>
                                        <p:tgtEl>
                                          <p:spTgt spid="12"/>
                                        </p:tgtEl>
                                        <p:attrNameLst>
                                          <p:attrName>ppt_x</p:attrName>
                                        </p:attrNameLst>
                                      </p:cBhvr>
                                      <p:tavLst>
                                        <p:tav tm="0">
                                          <p:val>
                                            <p:strVal val="0-#ppt_w/2"/>
                                          </p:val>
                                        </p:tav>
                                        <p:tav tm="100000">
                                          <p:val>
                                            <p:strVal val="#ppt_x"/>
                                          </p:val>
                                        </p:tav>
                                      </p:tavLst>
                                    </p:anim>
                                    <p:anim calcmode="lin" valueType="num">
                                      <p:cBhvr additive="base">
                                        <p:cTn id="22" dur="4000" fill="hold"/>
                                        <p:tgtEl>
                                          <p:spTgt spid="12"/>
                                        </p:tgtEl>
                                        <p:attrNameLst>
                                          <p:attrName>ppt_y</p:attrName>
                                        </p:attrNameLst>
                                      </p:cBhvr>
                                      <p:tavLst>
                                        <p:tav tm="0">
                                          <p:val>
                                            <p:strVal val="1+#ppt_h/2"/>
                                          </p:val>
                                        </p:tav>
                                        <p:tav tm="100000">
                                          <p:val>
                                            <p:strVal val="#ppt_y"/>
                                          </p:val>
                                        </p:tav>
                                      </p:tavLst>
                                    </p:anim>
                                  </p:childTnLst>
                                </p:cTn>
                              </p:par>
                              <p:par>
                                <p:cTn id="23" presetID="16" presetClass="entr" presetSubtype="21" fill="hold" grpId="1"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arn(inVertical)">
                                      <p:cBhvr>
                                        <p:cTn id="25" dur="4000"/>
                                        <p:tgtEl>
                                          <p:spTgt spid="12"/>
                                        </p:tgtEl>
                                      </p:cBhvr>
                                    </p:animEffect>
                                  </p:childTnLst>
                                </p:cTn>
                              </p:par>
                              <p:par>
                                <p:cTn id="26" presetID="16" presetClass="exit" presetSubtype="37" fill="hold" grpId="2" nodeType="withEffect">
                                  <p:stCondLst>
                                    <p:cond delay="0"/>
                                  </p:stCondLst>
                                  <p:childTnLst>
                                    <p:animEffect transition="out" filter="barn(outVertical)">
                                      <p:cBhvr>
                                        <p:cTn id="27" dur="4000"/>
                                        <p:tgtEl>
                                          <p:spTgt spid="12"/>
                                        </p:tgtEl>
                                      </p:cBhvr>
                                    </p:animEffect>
                                    <p:set>
                                      <p:cBhvr>
                                        <p:cTn id="28" dur="1" fill="hold">
                                          <p:stCondLst>
                                            <p:cond delay="3999"/>
                                          </p:stCondLst>
                                        </p:cTn>
                                        <p:tgtEl>
                                          <p:spTgt spid="12"/>
                                        </p:tgtEl>
                                        <p:attrNameLst>
                                          <p:attrName>style.visibility</p:attrName>
                                        </p:attrNameLst>
                                      </p:cBhvr>
                                      <p:to>
                                        <p:strVal val="hidden"/>
                                      </p:to>
                                    </p:set>
                                  </p:childTnLst>
                                </p:cTn>
                              </p:par>
                              <p:par>
                                <p:cTn id="29" presetID="2" presetClass="exit" presetSubtype="12" fill="hold" grpId="3" nodeType="withEffect">
                                  <p:stCondLst>
                                    <p:cond delay="0"/>
                                  </p:stCondLst>
                                  <p:childTnLst>
                                    <p:anim calcmode="lin" valueType="num">
                                      <p:cBhvr additive="base">
                                        <p:cTn id="30" dur="4000"/>
                                        <p:tgtEl>
                                          <p:spTgt spid="12"/>
                                        </p:tgtEl>
                                        <p:attrNameLst>
                                          <p:attrName>ppt_x</p:attrName>
                                        </p:attrNameLst>
                                      </p:cBhvr>
                                      <p:tavLst>
                                        <p:tav tm="0">
                                          <p:val>
                                            <p:strVal val="ppt_x"/>
                                          </p:val>
                                        </p:tav>
                                        <p:tav tm="100000">
                                          <p:val>
                                            <p:strVal val="0-ppt_w/2"/>
                                          </p:val>
                                        </p:tav>
                                      </p:tavLst>
                                    </p:anim>
                                    <p:anim calcmode="lin" valueType="num">
                                      <p:cBhvr additive="base">
                                        <p:cTn id="31" dur="4000"/>
                                        <p:tgtEl>
                                          <p:spTgt spid="12"/>
                                        </p:tgtEl>
                                        <p:attrNameLst>
                                          <p:attrName>ppt_y</p:attrName>
                                        </p:attrNameLst>
                                      </p:cBhvr>
                                      <p:tavLst>
                                        <p:tav tm="0">
                                          <p:val>
                                            <p:strVal val="ppt_y"/>
                                          </p:val>
                                        </p:tav>
                                        <p:tav tm="100000">
                                          <p:val>
                                            <p:strVal val="1+ppt_h/2"/>
                                          </p:val>
                                        </p:tav>
                                      </p:tavLst>
                                    </p:anim>
                                    <p:set>
                                      <p:cBhvr>
                                        <p:cTn id="32" dur="1" fill="hold">
                                          <p:stCondLst>
                                            <p:cond delay="3999"/>
                                          </p:stCondLst>
                                        </p:cTn>
                                        <p:tgtEl>
                                          <p:spTgt spid="12"/>
                                        </p:tgtEl>
                                        <p:attrNameLst>
                                          <p:attrName>style.visibility</p:attrName>
                                        </p:attrNameLst>
                                      </p:cBhvr>
                                      <p:to>
                                        <p:strVal val="hidden"/>
                                      </p:to>
                                    </p:set>
                                  </p:childTnLst>
                                </p:cTn>
                              </p:par>
                              <p:par>
                                <p:cTn id="33" presetID="2" presetClass="entr" presetSubtype="12"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4000" fill="hold"/>
                                        <p:tgtEl>
                                          <p:spTgt spid="11"/>
                                        </p:tgtEl>
                                        <p:attrNameLst>
                                          <p:attrName>ppt_x</p:attrName>
                                        </p:attrNameLst>
                                      </p:cBhvr>
                                      <p:tavLst>
                                        <p:tav tm="0">
                                          <p:val>
                                            <p:strVal val="0-#ppt_w/2"/>
                                          </p:val>
                                        </p:tav>
                                        <p:tav tm="100000">
                                          <p:val>
                                            <p:strVal val="#ppt_x"/>
                                          </p:val>
                                        </p:tav>
                                      </p:tavLst>
                                    </p:anim>
                                    <p:anim calcmode="lin" valueType="num">
                                      <p:cBhvr additive="base">
                                        <p:cTn id="36" dur="4000" fill="hold"/>
                                        <p:tgtEl>
                                          <p:spTgt spid="11"/>
                                        </p:tgtEl>
                                        <p:attrNameLst>
                                          <p:attrName>ppt_y</p:attrName>
                                        </p:attrNameLst>
                                      </p:cBhvr>
                                      <p:tavLst>
                                        <p:tav tm="0">
                                          <p:val>
                                            <p:strVal val="1+#ppt_h/2"/>
                                          </p:val>
                                        </p:tav>
                                        <p:tav tm="100000">
                                          <p:val>
                                            <p:strVal val="#ppt_y"/>
                                          </p:val>
                                        </p:tav>
                                      </p:tavLst>
                                    </p:anim>
                                  </p:childTnLst>
                                </p:cTn>
                              </p:par>
                              <p:par>
                                <p:cTn id="37" presetID="16" presetClass="entr" presetSubtype="21" fill="hold" grpId="1"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arn(inVertical)">
                                      <p:cBhvr>
                                        <p:cTn id="39" dur="4000"/>
                                        <p:tgtEl>
                                          <p:spTgt spid="11"/>
                                        </p:tgtEl>
                                      </p:cBhvr>
                                    </p:animEffect>
                                  </p:childTnLst>
                                </p:cTn>
                              </p:par>
                              <p:par>
                                <p:cTn id="40" presetID="16" presetClass="exit" presetSubtype="37" fill="hold" grpId="2" nodeType="withEffect">
                                  <p:stCondLst>
                                    <p:cond delay="0"/>
                                  </p:stCondLst>
                                  <p:childTnLst>
                                    <p:animEffect transition="out" filter="barn(outVertical)">
                                      <p:cBhvr>
                                        <p:cTn id="41" dur="4000"/>
                                        <p:tgtEl>
                                          <p:spTgt spid="11"/>
                                        </p:tgtEl>
                                      </p:cBhvr>
                                    </p:animEffect>
                                    <p:set>
                                      <p:cBhvr>
                                        <p:cTn id="42" dur="1" fill="hold">
                                          <p:stCondLst>
                                            <p:cond delay="3999"/>
                                          </p:stCondLst>
                                        </p:cTn>
                                        <p:tgtEl>
                                          <p:spTgt spid="11"/>
                                        </p:tgtEl>
                                        <p:attrNameLst>
                                          <p:attrName>style.visibility</p:attrName>
                                        </p:attrNameLst>
                                      </p:cBhvr>
                                      <p:to>
                                        <p:strVal val="hidden"/>
                                      </p:to>
                                    </p:set>
                                  </p:childTnLst>
                                </p:cTn>
                              </p:par>
                              <p:par>
                                <p:cTn id="43" presetID="2" presetClass="exit" presetSubtype="12" fill="hold" grpId="3" nodeType="withEffect">
                                  <p:stCondLst>
                                    <p:cond delay="0"/>
                                  </p:stCondLst>
                                  <p:childTnLst>
                                    <p:anim calcmode="lin" valueType="num">
                                      <p:cBhvr additive="base">
                                        <p:cTn id="44" dur="4000"/>
                                        <p:tgtEl>
                                          <p:spTgt spid="11"/>
                                        </p:tgtEl>
                                        <p:attrNameLst>
                                          <p:attrName>ppt_x</p:attrName>
                                        </p:attrNameLst>
                                      </p:cBhvr>
                                      <p:tavLst>
                                        <p:tav tm="0">
                                          <p:val>
                                            <p:strVal val="ppt_x"/>
                                          </p:val>
                                        </p:tav>
                                        <p:tav tm="100000">
                                          <p:val>
                                            <p:strVal val="0-ppt_w/2"/>
                                          </p:val>
                                        </p:tav>
                                      </p:tavLst>
                                    </p:anim>
                                    <p:anim calcmode="lin" valueType="num">
                                      <p:cBhvr additive="base">
                                        <p:cTn id="45" dur="4000"/>
                                        <p:tgtEl>
                                          <p:spTgt spid="11"/>
                                        </p:tgtEl>
                                        <p:attrNameLst>
                                          <p:attrName>ppt_y</p:attrName>
                                        </p:attrNameLst>
                                      </p:cBhvr>
                                      <p:tavLst>
                                        <p:tav tm="0">
                                          <p:val>
                                            <p:strVal val="ppt_y"/>
                                          </p:val>
                                        </p:tav>
                                        <p:tav tm="100000">
                                          <p:val>
                                            <p:strVal val="1+ppt_h/2"/>
                                          </p:val>
                                        </p:tav>
                                      </p:tavLst>
                                    </p:anim>
                                    <p:set>
                                      <p:cBhvr>
                                        <p:cTn id="46" dur="1" fill="hold">
                                          <p:stCondLst>
                                            <p:cond delay="3999"/>
                                          </p:stCondLst>
                                        </p:cTn>
                                        <p:tgtEl>
                                          <p:spTgt spid="11"/>
                                        </p:tgtEl>
                                        <p:attrNameLst>
                                          <p:attrName>style.visibility</p:attrName>
                                        </p:attrNameLst>
                                      </p:cBhvr>
                                      <p:to>
                                        <p:strVal val="hidden"/>
                                      </p:to>
                                    </p:set>
                                  </p:childTnLst>
                                </p:cTn>
                              </p:par>
                              <p:par>
                                <p:cTn id="47" presetID="2" presetClass="entr" presetSubtype="12"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4000" fill="hold"/>
                                        <p:tgtEl>
                                          <p:spTgt spid="10"/>
                                        </p:tgtEl>
                                        <p:attrNameLst>
                                          <p:attrName>ppt_x</p:attrName>
                                        </p:attrNameLst>
                                      </p:cBhvr>
                                      <p:tavLst>
                                        <p:tav tm="0">
                                          <p:val>
                                            <p:strVal val="0-#ppt_w/2"/>
                                          </p:val>
                                        </p:tav>
                                        <p:tav tm="100000">
                                          <p:val>
                                            <p:strVal val="#ppt_x"/>
                                          </p:val>
                                        </p:tav>
                                      </p:tavLst>
                                    </p:anim>
                                    <p:anim calcmode="lin" valueType="num">
                                      <p:cBhvr additive="base">
                                        <p:cTn id="50" dur="4000" fill="hold"/>
                                        <p:tgtEl>
                                          <p:spTgt spid="10"/>
                                        </p:tgtEl>
                                        <p:attrNameLst>
                                          <p:attrName>ppt_y</p:attrName>
                                        </p:attrNameLst>
                                      </p:cBhvr>
                                      <p:tavLst>
                                        <p:tav tm="0">
                                          <p:val>
                                            <p:strVal val="1+#ppt_h/2"/>
                                          </p:val>
                                        </p:tav>
                                        <p:tav tm="100000">
                                          <p:val>
                                            <p:strVal val="#ppt_y"/>
                                          </p:val>
                                        </p:tav>
                                      </p:tavLst>
                                    </p:anim>
                                  </p:childTnLst>
                                </p:cTn>
                              </p:par>
                              <p:par>
                                <p:cTn id="51" presetID="16" presetClass="entr" presetSubtype="21"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barn(inVertical)">
                                      <p:cBhvr>
                                        <p:cTn id="53" dur="4000"/>
                                        <p:tgtEl>
                                          <p:spTgt spid="10"/>
                                        </p:tgtEl>
                                      </p:cBhvr>
                                    </p:animEffect>
                                  </p:childTnLst>
                                </p:cTn>
                              </p:par>
                              <p:par>
                                <p:cTn id="54" presetID="16" presetClass="exit" presetSubtype="37" fill="hold" grpId="2" nodeType="withEffect">
                                  <p:stCondLst>
                                    <p:cond delay="0"/>
                                  </p:stCondLst>
                                  <p:childTnLst>
                                    <p:animEffect transition="out" filter="barn(outVertical)">
                                      <p:cBhvr>
                                        <p:cTn id="55" dur="4000"/>
                                        <p:tgtEl>
                                          <p:spTgt spid="10"/>
                                        </p:tgtEl>
                                      </p:cBhvr>
                                    </p:animEffect>
                                    <p:set>
                                      <p:cBhvr>
                                        <p:cTn id="56" dur="1" fill="hold">
                                          <p:stCondLst>
                                            <p:cond delay="3999"/>
                                          </p:stCondLst>
                                        </p:cTn>
                                        <p:tgtEl>
                                          <p:spTgt spid="10"/>
                                        </p:tgtEl>
                                        <p:attrNameLst>
                                          <p:attrName>style.visibility</p:attrName>
                                        </p:attrNameLst>
                                      </p:cBhvr>
                                      <p:to>
                                        <p:strVal val="hidden"/>
                                      </p:to>
                                    </p:set>
                                  </p:childTnLst>
                                </p:cTn>
                              </p:par>
                              <p:par>
                                <p:cTn id="57" presetID="2" presetClass="exit" presetSubtype="12" fill="hold" grpId="3" nodeType="withEffect">
                                  <p:stCondLst>
                                    <p:cond delay="0"/>
                                  </p:stCondLst>
                                  <p:childTnLst>
                                    <p:anim calcmode="lin" valueType="num">
                                      <p:cBhvr additive="base">
                                        <p:cTn id="58" dur="4000"/>
                                        <p:tgtEl>
                                          <p:spTgt spid="10"/>
                                        </p:tgtEl>
                                        <p:attrNameLst>
                                          <p:attrName>ppt_x</p:attrName>
                                        </p:attrNameLst>
                                      </p:cBhvr>
                                      <p:tavLst>
                                        <p:tav tm="0">
                                          <p:val>
                                            <p:strVal val="ppt_x"/>
                                          </p:val>
                                        </p:tav>
                                        <p:tav tm="100000">
                                          <p:val>
                                            <p:strVal val="0-ppt_w/2"/>
                                          </p:val>
                                        </p:tav>
                                      </p:tavLst>
                                    </p:anim>
                                    <p:anim calcmode="lin" valueType="num">
                                      <p:cBhvr additive="base">
                                        <p:cTn id="59" dur="4000"/>
                                        <p:tgtEl>
                                          <p:spTgt spid="10"/>
                                        </p:tgtEl>
                                        <p:attrNameLst>
                                          <p:attrName>ppt_y</p:attrName>
                                        </p:attrNameLst>
                                      </p:cBhvr>
                                      <p:tavLst>
                                        <p:tav tm="0">
                                          <p:val>
                                            <p:strVal val="ppt_y"/>
                                          </p:val>
                                        </p:tav>
                                        <p:tav tm="100000">
                                          <p:val>
                                            <p:strVal val="1+ppt_h/2"/>
                                          </p:val>
                                        </p:tav>
                                      </p:tavLst>
                                    </p:anim>
                                    <p:set>
                                      <p:cBhvr>
                                        <p:cTn id="60" dur="1" fill="hold">
                                          <p:stCondLst>
                                            <p:cond delay="3999"/>
                                          </p:stCondLst>
                                        </p:cTn>
                                        <p:tgtEl>
                                          <p:spTgt spid="10"/>
                                        </p:tgtEl>
                                        <p:attrNameLst>
                                          <p:attrName>style.visibility</p:attrName>
                                        </p:attrNameLst>
                                      </p:cBhvr>
                                      <p:to>
                                        <p:strVal val="hidden"/>
                                      </p:to>
                                    </p:set>
                                  </p:childTnLst>
                                </p:cTn>
                              </p:par>
                              <p:par>
                                <p:cTn id="61" presetID="2" presetClass="entr" presetSubtype="12" fill="hold" grpId="0"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4000" fill="hold"/>
                                        <p:tgtEl>
                                          <p:spTgt spid="9"/>
                                        </p:tgtEl>
                                        <p:attrNameLst>
                                          <p:attrName>ppt_x</p:attrName>
                                        </p:attrNameLst>
                                      </p:cBhvr>
                                      <p:tavLst>
                                        <p:tav tm="0">
                                          <p:val>
                                            <p:strVal val="0-#ppt_w/2"/>
                                          </p:val>
                                        </p:tav>
                                        <p:tav tm="100000">
                                          <p:val>
                                            <p:strVal val="#ppt_x"/>
                                          </p:val>
                                        </p:tav>
                                      </p:tavLst>
                                    </p:anim>
                                    <p:anim calcmode="lin" valueType="num">
                                      <p:cBhvr additive="base">
                                        <p:cTn id="64" dur="4000" fill="hold"/>
                                        <p:tgtEl>
                                          <p:spTgt spid="9"/>
                                        </p:tgtEl>
                                        <p:attrNameLst>
                                          <p:attrName>ppt_y</p:attrName>
                                        </p:attrNameLst>
                                      </p:cBhvr>
                                      <p:tavLst>
                                        <p:tav tm="0">
                                          <p:val>
                                            <p:strVal val="1+#ppt_h/2"/>
                                          </p:val>
                                        </p:tav>
                                        <p:tav tm="100000">
                                          <p:val>
                                            <p:strVal val="#ppt_y"/>
                                          </p:val>
                                        </p:tav>
                                      </p:tavLst>
                                    </p:anim>
                                  </p:childTnLst>
                                </p:cTn>
                              </p:par>
                              <p:par>
                                <p:cTn id="65" presetID="16" presetClass="entr" presetSubtype="21"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arn(inVertical)">
                                      <p:cBhvr>
                                        <p:cTn id="67" dur="4000"/>
                                        <p:tgtEl>
                                          <p:spTgt spid="9"/>
                                        </p:tgtEl>
                                      </p:cBhvr>
                                    </p:animEffect>
                                  </p:childTnLst>
                                </p:cTn>
                              </p:par>
                              <p:par>
                                <p:cTn id="68" presetID="16" presetClass="exit" presetSubtype="37" fill="hold" grpId="2" nodeType="withEffect">
                                  <p:stCondLst>
                                    <p:cond delay="0"/>
                                  </p:stCondLst>
                                  <p:childTnLst>
                                    <p:animEffect transition="out" filter="barn(outVertical)">
                                      <p:cBhvr>
                                        <p:cTn id="69" dur="4000"/>
                                        <p:tgtEl>
                                          <p:spTgt spid="9"/>
                                        </p:tgtEl>
                                      </p:cBhvr>
                                    </p:animEffect>
                                    <p:set>
                                      <p:cBhvr>
                                        <p:cTn id="70" dur="1" fill="hold">
                                          <p:stCondLst>
                                            <p:cond delay="3999"/>
                                          </p:stCondLst>
                                        </p:cTn>
                                        <p:tgtEl>
                                          <p:spTgt spid="9"/>
                                        </p:tgtEl>
                                        <p:attrNameLst>
                                          <p:attrName>style.visibility</p:attrName>
                                        </p:attrNameLst>
                                      </p:cBhvr>
                                      <p:to>
                                        <p:strVal val="hidden"/>
                                      </p:to>
                                    </p:set>
                                  </p:childTnLst>
                                </p:cTn>
                              </p:par>
                              <p:par>
                                <p:cTn id="71" presetID="2" presetClass="exit" presetSubtype="12" fill="hold" grpId="3" nodeType="withEffect">
                                  <p:stCondLst>
                                    <p:cond delay="0"/>
                                  </p:stCondLst>
                                  <p:childTnLst>
                                    <p:anim calcmode="lin" valueType="num">
                                      <p:cBhvr additive="base">
                                        <p:cTn id="72" dur="4000"/>
                                        <p:tgtEl>
                                          <p:spTgt spid="9"/>
                                        </p:tgtEl>
                                        <p:attrNameLst>
                                          <p:attrName>ppt_x</p:attrName>
                                        </p:attrNameLst>
                                      </p:cBhvr>
                                      <p:tavLst>
                                        <p:tav tm="0">
                                          <p:val>
                                            <p:strVal val="ppt_x"/>
                                          </p:val>
                                        </p:tav>
                                        <p:tav tm="100000">
                                          <p:val>
                                            <p:strVal val="0-ppt_w/2"/>
                                          </p:val>
                                        </p:tav>
                                      </p:tavLst>
                                    </p:anim>
                                    <p:anim calcmode="lin" valueType="num">
                                      <p:cBhvr additive="base">
                                        <p:cTn id="73" dur="4000"/>
                                        <p:tgtEl>
                                          <p:spTgt spid="9"/>
                                        </p:tgtEl>
                                        <p:attrNameLst>
                                          <p:attrName>ppt_y</p:attrName>
                                        </p:attrNameLst>
                                      </p:cBhvr>
                                      <p:tavLst>
                                        <p:tav tm="0">
                                          <p:val>
                                            <p:strVal val="ppt_y"/>
                                          </p:val>
                                        </p:tav>
                                        <p:tav tm="100000">
                                          <p:val>
                                            <p:strVal val="1+ppt_h/2"/>
                                          </p:val>
                                        </p:tav>
                                      </p:tavLst>
                                    </p:anim>
                                    <p:set>
                                      <p:cBhvr>
                                        <p:cTn id="74" dur="1" fill="hold">
                                          <p:stCondLst>
                                            <p:cond delay="3999"/>
                                          </p:stCondLst>
                                        </p:cTn>
                                        <p:tgtEl>
                                          <p:spTgt spid="9"/>
                                        </p:tgtEl>
                                        <p:attrNameLst>
                                          <p:attrName>style.visibility</p:attrName>
                                        </p:attrNameLst>
                                      </p:cBhvr>
                                      <p:to>
                                        <p:strVal val="hidden"/>
                                      </p:to>
                                    </p:set>
                                  </p:childTnLst>
                                </p:cTn>
                              </p:par>
                              <p:par>
                                <p:cTn id="75" presetID="2" presetClass="entr" presetSubtype="12"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4000" fill="hold"/>
                                        <p:tgtEl>
                                          <p:spTgt spid="8"/>
                                        </p:tgtEl>
                                        <p:attrNameLst>
                                          <p:attrName>ppt_x</p:attrName>
                                        </p:attrNameLst>
                                      </p:cBhvr>
                                      <p:tavLst>
                                        <p:tav tm="0">
                                          <p:val>
                                            <p:strVal val="0-#ppt_w/2"/>
                                          </p:val>
                                        </p:tav>
                                        <p:tav tm="100000">
                                          <p:val>
                                            <p:strVal val="#ppt_x"/>
                                          </p:val>
                                        </p:tav>
                                      </p:tavLst>
                                    </p:anim>
                                    <p:anim calcmode="lin" valueType="num">
                                      <p:cBhvr additive="base">
                                        <p:cTn id="78" dur="4000" fill="hold"/>
                                        <p:tgtEl>
                                          <p:spTgt spid="8"/>
                                        </p:tgtEl>
                                        <p:attrNameLst>
                                          <p:attrName>ppt_y</p:attrName>
                                        </p:attrNameLst>
                                      </p:cBhvr>
                                      <p:tavLst>
                                        <p:tav tm="0">
                                          <p:val>
                                            <p:strVal val="1+#ppt_h/2"/>
                                          </p:val>
                                        </p:tav>
                                        <p:tav tm="100000">
                                          <p:val>
                                            <p:strVal val="#ppt_y"/>
                                          </p:val>
                                        </p:tav>
                                      </p:tavLst>
                                    </p:anim>
                                  </p:childTnLst>
                                </p:cTn>
                              </p:par>
                              <p:par>
                                <p:cTn id="79" presetID="16" presetClass="entr" presetSubtype="21" fill="hold" grpId="1"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barn(inVertical)">
                                      <p:cBhvr>
                                        <p:cTn id="81" dur="4000"/>
                                        <p:tgtEl>
                                          <p:spTgt spid="8"/>
                                        </p:tgtEl>
                                      </p:cBhvr>
                                    </p:animEffect>
                                  </p:childTnLst>
                                </p:cTn>
                              </p:par>
                              <p:par>
                                <p:cTn id="82" presetID="16" presetClass="exit" presetSubtype="37" fill="hold" grpId="2" nodeType="withEffect">
                                  <p:stCondLst>
                                    <p:cond delay="0"/>
                                  </p:stCondLst>
                                  <p:childTnLst>
                                    <p:animEffect transition="out" filter="barn(outVertical)">
                                      <p:cBhvr>
                                        <p:cTn id="83" dur="4000"/>
                                        <p:tgtEl>
                                          <p:spTgt spid="8"/>
                                        </p:tgtEl>
                                      </p:cBhvr>
                                    </p:animEffect>
                                    <p:set>
                                      <p:cBhvr>
                                        <p:cTn id="84" dur="1" fill="hold">
                                          <p:stCondLst>
                                            <p:cond delay="3999"/>
                                          </p:stCondLst>
                                        </p:cTn>
                                        <p:tgtEl>
                                          <p:spTgt spid="8"/>
                                        </p:tgtEl>
                                        <p:attrNameLst>
                                          <p:attrName>style.visibility</p:attrName>
                                        </p:attrNameLst>
                                      </p:cBhvr>
                                      <p:to>
                                        <p:strVal val="hidden"/>
                                      </p:to>
                                    </p:set>
                                  </p:childTnLst>
                                </p:cTn>
                              </p:par>
                              <p:par>
                                <p:cTn id="85" presetID="2" presetClass="exit" presetSubtype="12" fill="hold" grpId="3" nodeType="withEffect">
                                  <p:stCondLst>
                                    <p:cond delay="0"/>
                                  </p:stCondLst>
                                  <p:childTnLst>
                                    <p:anim calcmode="lin" valueType="num">
                                      <p:cBhvr additive="base">
                                        <p:cTn id="86" dur="4000"/>
                                        <p:tgtEl>
                                          <p:spTgt spid="8"/>
                                        </p:tgtEl>
                                        <p:attrNameLst>
                                          <p:attrName>ppt_x</p:attrName>
                                        </p:attrNameLst>
                                      </p:cBhvr>
                                      <p:tavLst>
                                        <p:tav tm="0">
                                          <p:val>
                                            <p:strVal val="ppt_x"/>
                                          </p:val>
                                        </p:tav>
                                        <p:tav tm="100000">
                                          <p:val>
                                            <p:strVal val="0-ppt_w/2"/>
                                          </p:val>
                                        </p:tav>
                                      </p:tavLst>
                                    </p:anim>
                                    <p:anim calcmode="lin" valueType="num">
                                      <p:cBhvr additive="base">
                                        <p:cTn id="87" dur="4000"/>
                                        <p:tgtEl>
                                          <p:spTgt spid="8"/>
                                        </p:tgtEl>
                                        <p:attrNameLst>
                                          <p:attrName>ppt_y</p:attrName>
                                        </p:attrNameLst>
                                      </p:cBhvr>
                                      <p:tavLst>
                                        <p:tav tm="0">
                                          <p:val>
                                            <p:strVal val="ppt_y"/>
                                          </p:val>
                                        </p:tav>
                                        <p:tav tm="100000">
                                          <p:val>
                                            <p:strVal val="1+ppt_h/2"/>
                                          </p:val>
                                        </p:tav>
                                      </p:tavLst>
                                    </p:anim>
                                    <p:set>
                                      <p:cBhvr>
                                        <p:cTn id="88" dur="1" fill="hold">
                                          <p:stCondLst>
                                            <p:cond delay="3999"/>
                                          </p:stCondLst>
                                        </p:cTn>
                                        <p:tgtEl>
                                          <p:spTgt spid="8"/>
                                        </p:tgtEl>
                                        <p:attrNameLst>
                                          <p:attrName>style.visibility</p:attrName>
                                        </p:attrNameLst>
                                      </p:cBhvr>
                                      <p:to>
                                        <p:strVal val="hidden"/>
                                      </p:to>
                                    </p:set>
                                  </p:childTnLst>
                                </p:cTn>
                              </p:par>
                              <p:par>
                                <p:cTn id="89" presetID="2" presetClass="entr" presetSubtype="3" fill="hold" grpId="0" nodeType="withEffect">
                                  <p:stCondLst>
                                    <p:cond delay="0"/>
                                  </p:stCondLst>
                                  <p:childTnLst>
                                    <p:set>
                                      <p:cBhvr>
                                        <p:cTn id="90" dur="1" fill="hold">
                                          <p:stCondLst>
                                            <p:cond delay="0"/>
                                          </p:stCondLst>
                                        </p:cTn>
                                        <p:tgtEl>
                                          <p:spTgt spid="20"/>
                                        </p:tgtEl>
                                        <p:attrNameLst>
                                          <p:attrName>style.visibility</p:attrName>
                                        </p:attrNameLst>
                                      </p:cBhvr>
                                      <p:to>
                                        <p:strVal val="visible"/>
                                      </p:to>
                                    </p:set>
                                    <p:anim calcmode="lin" valueType="num">
                                      <p:cBhvr additive="base">
                                        <p:cTn id="91" dur="4000" fill="hold"/>
                                        <p:tgtEl>
                                          <p:spTgt spid="20"/>
                                        </p:tgtEl>
                                        <p:attrNameLst>
                                          <p:attrName>ppt_x</p:attrName>
                                        </p:attrNameLst>
                                      </p:cBhvr>
                                      <p:tavLst>
                                        <p:tav tm="0">
                                          <p:val>
                                            <p:strVal val="1+#ppt_w/2"/>
                                          </p:val>
                                        </p:tav>
                                        <p:tav tm="100000">
                                          <p:val>
                                            <p:strVal val="#ppt_x"/>
                                          </p:val>
                                        </p:tav>
                                      </p:tavLst>
                                    </p:anim>
                                    <p:anim calcmode="lin" valueType="num">
                                      <p:cBhvr additive="base">
                                        <p:cTn id="92" dur="4000" fill="hold"/>
                                        <p:tgtEl>
                                          <p:spTgt spid="20"/>
                                        </p:tgtEl>
                                        <p:attrNameLst>
                                          <p:attrName>ppt_y</p:attrName>
                                        </p:attrNameLst>
                                      </p:cBhvr>
                                      <p:tavLst>
                                        <p:tav tm="0">
                                          <p:val>
                                            <p:strVal val="0-#ppt_h/2"/>
                                          </p:val>
                                        </p:tav>
                                        <p:tav tm="100000">
                                          <p:val>
                                            <p:strVal val="#ppt_y"/>
                                          </p:val>
                                        </p:tav>
                                      </p:tavLst>
                                    </p:anim>
                                  </p:childTnLst>
                                </p:cTn>
                              </p:par>
                              <p:par>
                                <p:cTn id="93" presetID="16" presetClass="entr" presetSubtype="21"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barn(inVertical)">
                                      <p:cBhvr>
                                        <p:cTn id="95" dur="4000"/>
                                        <p:tgtEl>
                                          <p:spTgt spid="20"/>
                                        </p:tgtEl>
                                      </p:cBhvr>
                                    </p:animEffect>
                                  </p:childTnLst>
                                </p:cTn>
                              </p:par>
                              <p:par>
                                <p:cTn id="96" presetID="16" presetClass="exit" presetSubtype="37" fill="hold" grpId="2" nodeType="withEffect">
                                  <p:stCondLst>
                                    <p:cond delay="0"/>
                                  </p:stCondLst>
                                  <p:childTnLst>
                                    <p:animEffect transition="out" filter="barn(outVertical)">
                                      <p:cBhvr>
                                        <p:cTn id="97" dur="4000"/>
                                        <p:tgtEl>
                                          <p:spTgt spid="20"/>
                                        </p:tgtEl>
                                      </p:cBhvr>
                                    </p:animEffect>
                                    <p:set>
                                      <p:cBhvr>
                                        <p:cTn id="98" dur="1" fill="hold">
                                          <p:stCondLst>
                                            <p:cond delay="3999"/>
                                          </p:stCondLst>
                                        </p:cTn>
                                        <p:tgtEl>
                                          <p:spTgt spid="20"/>
                                        </p:tgtEl>
                                        <p:attrNameLst>
                                          <p:attrName>style.visibility</p:attrName>
                                        </p:attrNameLst>
                                      </p:cBhvr>
                                      <p:to>
                                        <p:strVal val="hidden"/>
                                      </p:to>
                                    </p:set>
                                  </p:childTnLst>
                                </p:cTn>
                              </p:par>
                              <p:par>
                                <p:cTn id="99" presetID="2" presetClass="exit" presetSubtype="3" fill="hold" grpId="3" nodeType="withEffect">
                                  <p:stCondLst>
                                    <p:cond delay="0"/>
                                  </p:stCondLst>
                                  <p:childTnLst>
                                    <p:anim calcmode="lin" valueType="num">
                                      <p:cBhvr additive="base">
                                        <p:cTn id="100" dur="4000"/>
                                        <p:tgtEl>
                                          <p:spTgt spid="20"/>
                                        </p:tgtEl>
                                        <p:attrNameLst>
                                          <p:attrName>ppt_x</p:attrName>
                                        </p:attrNameLst>
                                      </p:cBhvr>
                                      <p:tavLst>
                                        <p:tav tm="0">
                                          <p:val>
                                            <p:strVal val="ppt_x"/>
                                          </p:val>
                                        </p:tav>
                                        <p:tav tm="100000">
                                          <p:val>
                                            <p:strVal val="1+ppt_w/2"/>
                                          </p:val>
                                        </p:tav>
                                      </p:tavLst>
                                    </p:anim>
                                    <p:anim calcmode="lin" valueType="num">
                                      <p:cBhvr additive="base">
                                        <p:cTn id="101" dur="4000"/>
                                        <p:tgtEl>
                                          <p:spTgt spid="20"/>
                                        </p:tgtEl>
                                        <p:attrNameLst>
                                          <p:attrName>ppt_y</p:attrName>
                                        </p:attrNameLst>
                                      </p:cBhvr>
                                      <p:tavLst>
                                        <p:tav tm="0">
                                          <p:val>
                                            <p:strVal val="ppt_y"/>
                                          </p:val>
                                        </p:tav>
                                        <p:tav tm="100000">
                                          <p:val>
                                            <p:strVal val="0-ppt_h/2"/>
                                          </p:val>
                                        </p:tav>
                                      </p:tavLst>
                                    </p:anim>
                                    <p:set>
                                      <p:cBhvr>
                                        <p:cTn id="102" dur="1" fill="hold">
                                          <p:stCondLst>
                                            <p:cond delay="3999"/>
                                          </p:stCondLst>
                                        </p:cTn>
                                        <p:tgtEl>
                                          <p:spTgt spid="20"/>
                                        </p:tgtEl>
                                        <p:attrNameLst>
                                          <p:attrName>style.visibility</p:attrName>
                                        </p:attrNameLst>
                                      </p:cBhvr>
                                      <p:to>
                                        <p:strVal val="hidden"/>
                                      </p:to>
                                    </p:set>
                                  </p:childTnLst>
                                </p:cTn>
                              </p:par>
                              <p:par>
                                <p:cTn id="103" presetID="2" presetClass="entr" presetSubtype="3"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4000" fill="hold"/>
                                        <p:tgtEl>
                                          <p:spTgt spid="19"/>
                                        </p:tgtEl>
                                        <p:attrNameLst>
                                          <p:attrName>ppt_x</p:attrName>
                                        </p:attrNameLst>
                                      </p:cBhvr>
                                      <p:tavLst>
                                        <p:tav tm="0">
                                          <p:val>
                                            <p:strVal val="1+#ppt_w/2"/>
                                          </p:val>
                                        </p:tav>
                                        <p:tav tm="100000">
                                          <p:val>
                                            <p:strVal val="#ppt_x"/>
                                          </p:val>
                                        </p:tav>
                                      </p:tavLst>
                                    </p:anim>
                                    <p:anim calcmode="lin" valueType="num">
                                      <p:cBhvr additive="base">
                                        <p:cTn id="106" dur="4000" fill="hold"/>
                                        <p:tgtEl>
                                          <p:spTgt spid="19"/>
                                        </p:tgtEl>
                                        <p:attrNameLst>
                                          <p:attrName>ppt_y</p:attrName>
                                        </p:attrNameLst>
                                      </p:cBhvr>
                                      <p:tavLst>
                                        <p:tav tm="0">
                                          <p:val>
                                            <p:strVal val="0-#ppt_h/2"/>
                                          </p:val>
                                        </p:tav>
                                        <p:tav tm="100000">
                                          <p:val>
                                            <p:strVal val="#ppt_y"/>
                                          </p:val>
                                        </p:tav>
                                      </p:tavLst>
                                    </p:anim>
                                  </p:childTnLst>
                                </p:cTn>
                              </p:par>
                              <p:par>
                                <p:cTn id="107" presetID="16" presetClass="entr" presetSubtype="21" fill="hold" grpId="1" nodeType="withEffect">
                                  <p:stCondLst>
                                    <p:cond delay="0"/>
                                  </p:stCondLst>
                                  <p:childTnLst>
                                    <p:set>
                                      <p:cBhvr>
                                        <p:cTn id="108" dur="1" fill="hold">
                                          <p:stCondLst>
                                            <p:cond delay="0"/>
                                          </p:stCondLst>
                                        </p:cTn>
                                        <p:tgtEl>
                                          <p:spTgt spid="19"/>
                                        </p:tgtEl>
                                        <p:attrNameLst>
                                          <p:attrName>style.visibility</p:attrName>
                                        </p:attrNameLst>
                                      </p:cBhvr>
                                      <p:to>
                                        <p:strVal val="visible"/>
                                      </p:to>
                                    </p:set>
                                    <p:animEffect transition="in" filter="barn(inVertical)">
                                      <p:cBhvr>
                                        <p:cTn id="109" dur="4000"/>
                                        <p:tgtEl>
                                          <p:spTgt spid="19"/>
                                        </p:tgtEl>
                                      </p:cBhvr>
                                    </p:animEffect>
                                  </p:childTnLst>
                                </p:cTn>
                              </p:par>
                              <p:par>
                                <p:cTn id="110" presetID="16" presetClass="exit" presetSubtype="37" fill="hold" grpId="2" nodeType="withEffect">
                                  <p:stCondLst>
                                    <p:cond delay="0"/>
                                  </p:stCondLst>
                                  <p:childTnLst>
                                    <p:animEffect transition="out" filter="barn(outVertical)">
                                      <p:cBhvr>
                                        <p:cTn id="111" dur="4000"/>
                                        <p:tgtEl>
                                          <p:spTgt spid="19"/>
                                        </p:tgtEl>
                                      </p:cBhvr>
                                    </p:animEffect>
                                    <p:set>
                                      <p:cBhvr>
                                        <p:cTn id="112" dur="1" fill="hold">
                                          <p:stCondLst>
                                            <p:cond delay="3999"/>
                                          </p:stCondLst>
                                        </p:cTn>
                                        <p:tgtEl>
                                          <p:spTgt spid="19"/>
                                        </p:tgtEl>
                                        <p:attrNameLst>
                                          <p:attrName>style.visibility</p:attrName>
                                        </p:attrNameLst>
                                      </p:cBhvr>
                                      <p:to>
                                        <p:strVal val="hidden"/>
                                      </p:to>
                                    </p:set>
                                  </p:childTnLst>
                                </p:cTn>
                              </p:par>
                              <p:par>
                                <p:cTn id="113" presetID="2" presetClass="exit" presetSubtype="3" fill="hold" grpId="3" nodeType="withEffect">
                                  <p:stCondLst>
                                    <p:cond delay="0"/>
                                  </p:stCondLst>
                                  <p:childTnLst>
                                    <p:anim calcmode="lin" valueType="num">
                                      <p:cBhvr additive="base">
                                        <p:cTn id="114" dur="4000"/>
                                        <p:tgtEl>
                                          <p:spTgt spid="19"/>
                                        </p:tgtEl>
                                        <p:attrNameLst>
                                          <p:attrName>ppt_x</p:attrName>
                                        </p:attrNameLst>
                                      </p:cBhvr>
                                      <p:tavLst>
                                        <p:tav tm="0">
                                          <p:val>
                                            <p:strVal val="ppt_x"/>
                                          </p:val>
                                        </p:tav>
                                        <p:tav tm="100000">
                                          <p:val>
                                            <p:strVal val="1+ppt_w/2"/>
                                          </p:val>
                                        </p:tav>
                                      </p:tavLst>
                                    </p:anim>
                                    <p:anim calcmode="lin" valueType="num">
                                      <p:cBhvr additive="base">
                                        <p:cTn id="115" dur="4000"/>
                                        <p:tgtEl>
                                          <p:spTgt spid="19"/>
                                        </p:tgtEl>
                                        <p:attrNameLst>
                                          <p:attrName>ppt_y</p:attrName>
                                        </p:attrNameLst>
                                      </p:cBhvr>
                                      <p:tavLst>
                                        <p:tav tm="0">
                                          <p:val>
                                            <p:strVal val="ppt_y"/>
                                          </p:val>
                                        </p:tav>
                                        <p:tav tm="100000">
                                          <p:val>
                                            <p:strVal val="0-ppt_h/2"/>
                                          </p:val>
                                        </p:tav>
                                      </p:tavLst>
                                    </p:anim>
                                    <p:set>
                                      <p:cBhvr>
                                        <p:cTn id="116" dur="1" fill="hold">
                                          <p:stCondLst>
                                            <p:cond delay="3999"/>
                                          </p:stCondLst>
                                        </p:cTn>
                                        <p:tgtEl>
                                          <p:spTgt spid="19"/>
                                        </p:tgtEl>
                                        <p:attrNameLst>
                                          <p:attrName>style.visibility</p:attrName>
                                        </p:attrNameLst>
                                      </p:cBhvr>
                                      <p:to>
                                        <p:strVal val="hidden"/>
                                      </p:to>
                                    </p:set>
                                  </p:childTnLst>
                                </p:cTn>
                              </p:par>
                              <p:par>
                                <p:cTn id="117" presetID="2" presetClass="entr" presetSubtype="3" fill="hold" grpId="0" nodeType="withEffect">
                                  <p:stCondLst>
                                    <p:cond delay="0"/>
                                  </p:stCondLst>
                                  <p:childTnLst>
                                    <p:set>
                                      <p:cBhvr>
                                        <p:cTn id="118" dur="1" fill="hold">
                                          <p:stCondLst>
                                            <p:cond delay="0"/>
                                          </p:stCondLst>
                                        </p:cTn>
                                        <p:tgtEl>
                                          <p:spTgt spid="18"/>
                                        </p:tgtEl>
                                        <p:attrNameLst>
                                          <p:attrName>style.visibility</p:attrName>
                                        </p:attrNameLst>
                                      </p:cBhvr>
                                      <p:to>
                                        <p:strVal val="visible"/>
                                      </p:to>
                                    </p:set>
                                    <p:anim calcmode="lin" valueType="num">
                                      <p:cBhvr additive="base">
                                        <p:cTn id="119" dur="4000" fill="hold"/>
                                        <p:tgtEl>
                                          <p:spTgt spid="18"/>
                                        </p:tgtEl>
                                        <p:attrNameLst>
                                          <p:attrName>ppt_x</p:attrName>
                                        </p:attrNameLst>
                                      </p:cBhvr>
                                      <p:tavLst>
                                        <p:tav tm="0">
                                          <p:val>
                                            <p:strVal val="1+#ppt_w/2"/>
                                          </p:val>
                                        </p:tav>
                                        <p:tav tm="100000">
                                          <p:val>
                                            <p:strVal val="#ppt_x"/>
                                          </p:val>
                                        </p:tav>
                                      </p:tavLst>
                                    </p:anim>
                                    <p:anim calcmode="lin" valueType="num">
                                      <p:cBhvr additive="base">
                                        <p:cTn id="120" dur="4000" fill="hold"/>
                                        <p:tgtEl>
                                          <p:spTgt spid="18"/>
                                        </p:tgtEl>
                                        <p:attrNameLst>
                                          <p:attrName>ppt_y</p:attrName>
                                        </p:attrNameLst>
                                      </p:cBhvr>
                                      <p:tavLst>
                                        <p:tav tm="0">
                                          <p:val>
                                            <p:strVal val="0-#ppt_h/2"/>
                                          </p:val>
                                        </p:tav>
                                        <p:tav tm="100000">
                                          <p:val>
                                            <p:strVal val="#ppt_y"/>
                                          </p:val>
                                        </p:tav>
                                      </p:tavLst>
                                    </p:anim>
                                  </p:childTnLst>
                                </p:cTn>
                              </p:par>
                              <p:par>
                                <p:cTn id="121" presetID="16" presetClass="entr" presetSubtype="21" fill="hold" grpId="1"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barn(inVertical)">
                                      <p:cBhvr>
                                        <p:cTn id="123" dur="4000"/>
                                        <p:tgtEl>
                                          <p:spTgt spid="18"/>
                                        </p:tgtEl>
                                      </p:cBhvr>
                                    </p:animEffect>
                                  </p:childTnLst>
                                </p:cTn>
                              </p:par>
                              <p:par>
                                <p:cTn id="124" presetID="16" presetClass="exit" presetSubtype="37" fill="hold" grpId="2" nodeType="withEffect">
                                  <p:stCondLst>
                                    <p:cond delay="0"/>
                                  </p:stCondLst>
                                  <p:childTnLst>
                                    <p:animEffect transition="out" filter="barn(outVertical)">
                                      <p:cBhvr>
                                        <p:cTn id="125" dur="4000"/>
                                        <p:tgtEl>
                                          <p:spTgt spid="18"/>
                                        </p:tgtEl>
                                      </p:cBhvr>
                                    </p:animEffect>
                                    <p:set>
                                      <p:cBhvr>
                                        <p:cTn id="126" dur="1" fill="hold">
                                          <p:stCondLst>
                                            <p:cond delay="3999"/>
                                          </p:stCondLst>
                                        </p:cTn>
                                        <p:tgtEl>
                                          <p:spTgt spid="18"/>
                                        </p:tgtEl>
                                        <p:attrNameLst>
                                          <p:attrName>style.visibility</p:attrName>
                                        </p:attrNameLst>
                                      </p:cBhvr>
                                      <p:to>
                                        <p:strVal val="hidden"/>
                                      </p:to>
                                    </p:set>
                                  </p:childTnLst>
                                </p:cTn>
                              </p:par>
                              <p:par>
                                <p:cTn id="127" presetID="2" presetClass="exit" presetSubtype="3" fill="hold" grpId="3" nodeType="withEffect">
                                  <p:stCondLst>
                                    <p:cond delay="0"/>
                                  </p:stCondLst>
                                  <p:childTnLst>
                                    <p:anim calcmode="lin" valueType="num">
                                      <p:cBhvr additive="base">
                                        <p:cTn id="128" dur="4000"/>
                                        <p:tgtEl>
                                          <p:spTgt spid="18"/>
                                        </p:tgtEl>
                                        <p:attrNameLst>
                                          <p:attrName>ppt_x</p:attrName>
                                        </p:attrNameLst>
                                      </p:cBhvr>
                                      <p:tavLst>
                                        <p:tav tm="0">
                                          <p:val>
                                            <p:strVal val="ppt_x"/>
                                          </p:val>
                                        </p:tav>
                                        <p:tav tm="100000">
                                          <p:val>
                                            <p:strVal val="1+ppt_w/2"/>
                                          </p:val>
                                        </p:tav>
                                      </p:tavLst>
                                    </p:anim>
                                    <p:anim calcmode="lin" valueType="num">
                                      <p:cBhvr additive="base">
                                        <p:cTn id="129" dur="4000"/>
                                        <p:tgtEl>
                                          <p:spTgt spid="18"/>
                                        </p:tgtEl>
                                        <p:attrNameLst>
                                          <p:attrName>ppt_y</p:attrName>
                                        </p:attrNameLst>
                                      </p:cBhvr>
                                      <p:tavLst>
                                        <p:tav tm="0">
                                          <p:val>
                                            <p:strVal val="ppt_y"/>
                                          </p:val>
                                        </p:tav>
                                        <p:tav tm="100000">
                                          <p:val>
                                            <p:strVal val="0-ppt_h/2"/>
                                          </p:val>
                                        </p:tav>
                                      </p:tavLst>
                                    </p:anim>
                                    <p:set>
                                      <p:cBhvr>
                                        <p:cTn id="130" dur="1" fill="hold">
                                          <p:stCondLst>
                                            <p:cond delay="3999"/>
                                          </p:stCondLst>
                                        </p:cTn>
                                        <p:tgtEl>
                                          <p:spTgt spid="18"/>
                                        </p:tgtEl>
                                        <p:attrNameLst>
                                          <p:attrName>style.visibility</p:attrName>
                                        </p:attrNameLst>
                                      </p:cBhvr>
                                      <p:to>
                                        <p:strVal val="hidden"/>
                                      </p:to>
                                    </p:set>
                                  </p:childTnLst>
                                </p:cTn>
                              </p:par>
                              <p:par>
                                <p:cTn id="131" presetID="2" presetClass="entr" presetSubtype="3" fill="hold" grpId="0"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4000" fill="hold"/>
                                        <p:tgtEl>
                                          <p:spTgt spid="17"/>
                                        </p:tgtEl>
                                        <p:attrNameLst>
                                          <p:attrName>ppt_x</p:attrName>
                                        </p:attrNameLst>
                                      </p:cBhvr>
                                      <p:tavLst>
                                        <p:tav tm="0">
                                          <p:val>
                                            <p:strVal val="1+#ppt_w/2"/>
                                          </p:val>
                                        </p:tav>
                                        <p:tav tm="100000">
                                          <p:val>
                                            <p:strVal val="#ppt_x"/>
                                          </p:val>
                                        </p:tav>
                                      </p:tavLst>
                                    </p:anim>
                                    <p:anim calcmode="lin" valueType="num">
                                      <p:cBhvr additive="base">
                                        <p:cTn id="134" dur="4000" fill="hold"/>
                                        <p:tgtEl>
                                          <p:spTgt spid="17"/>
                                        </p:tgtEl>
                                        <p:attrNameLst>
                                          <p:attrName>ppt_y</p:attrName>
                                        </p:attrNameLst>
                                      </p:cBhvr>
                                      <p:tavLst>
                                        <p:tav tm="0">
                                          <p:val>
                                            <p:strVal val="0-#ppt_h/2"/>
                                          </p:val>
                                        </p:tav>
                                        <p:tav tm="100000">
                                          <p:val>
                                            <p:strVal val="#ppt_y"/>
                                          </p:val>
                                        </p:tav>
                                      </p:tavLst>
                                    </p:anim>
                                  </p:childTnLst>
                                </p:cTn>
                              </p:par>
                              <p:par>
                                <p:cTn id="135" presetID="16" presetClass="entr" presetSubtype="21"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Effect transition="in" filter="barn(inVertical)">
                                      <p:cBhvr>
                                        <p:cTn id="137" dur="4000"/>
                                        <p:tgtEl>
                                          <p:spTgt spid="17"/>
                                        </p:tgtEl>
                                      </p:cBhvr>
                                    </p:animEffect>
                                  </p:childTnLst>
                                </p:cTn>
                              </p:par>
                              <p:par>
                                <p:cTn id="138" presetID="16" presetClass="exit" presetSubtype="37" fill="hold" grpId="2" nodeType="withEffect">
                                  <p:stCondLst>
                                    <p:cond delay="0"/>
                                  </p:stCondLst>
                                  <p:childTnLst>
                                    <p:animEffect transition="out" filter="barn(outVertical)">
                                      <p:cBhvr>
                                        <p:cTn id="139" dur="4000"/>
                                        <p:tgtEl>
                                          <p:spTgt spid="17"/>
                                        </p:tgtEl>
                                      </p:cBhvr>
                                    </p:animEffect>
                                    <p:set>
                                      <p:cBhvr>
                                        <p:cTn id="140" dur="1" fill="hold">
                                          <p:stCondLst>
                                            <p:cond delay="3999"/>
                                          </p:stCondLst>
                                        </p:cTn>
                                        <p:tgtEl>
                                          <p:spTgt spid="17"/>
                                        </p:tgtEl>
                                        <p:attrNameLst>
                                          <p:attrName>style.visibility</p:attrName>
                                        </p:attrNameLst>
                                      </p:cBhvr>
                                      <p:to>
                                        <p:strVal val="hidden"/>
                                      </p:to>
                                    </p:set>
                                  </p:childTnLst>
                                </p:cTn>
                              </p:par>
                              <p:par>
                                <p:cTn id="141" presetID="2" presetClass="exit" presetSubtype="3" fill="hold" grpId="3" nodeType="withEffect">
                                  <p:stCondLst>
                                    <p:cond delay="0"/>
                                  </p:stCondLst>
                                  <p:childTnLst>
                                    <p:anim calcmode="lin" valueType="num">
                                      <p:cBhvr additive="base">
                                        <p:cTn id="142" dur="4000"/>
                                        <p:tgtEl>
                                          <p:spTgt spid="17"/>
                                        </p:tgtEl>
                                        <p:attrNameLst>
                                          <p:attrName>ppt_x</p:attrName>
                                        </p:attrNameLst>
                                      </p:cBhvr>
                                      <p:tavLst>
                                        <p:tav tm="0">
                                          <p:val>
                                            <p:strVal val="ppt_x"/>
                                          </p:val>
                                        </p:tav>
                                        <p:tav tm="100000">
                                          <p:val>
                                            <p:strVal val="1+ppt_w/2"/>
                                          </p:val>
                                        </p:tav>
                                      </p:tavLst>
                                    </p:anim>
                                    <p:anim calcmode="lin" valueType="num">
                                      <p:cBhvr additive="base">
                                        <p:cTn id="143" dur="4000"/>
                                        <p:tgtEl>
                                          <p:spTgt spid="17"/>
                                        </p:tgtEl>
                                        <p:attrNameLst>
                                          <p:attrName>ppt_y</p:attrName>
                                        </p:attrNameLst>
                                      </p:cBhvr>
                                      <p:tavLst>
                                        <p:tav tm="0">
                                          <p:val>
                                            <p:strVal val="ppt_y"/>
                                          </p:val>
                                        </p:tav>
                                        <p:tav tm="100000">
                                          <p:val>
                                            <p:strVal val="0-ppt_h/2"/>
                                          </p:val>
                                        </p:tav>
                                      </p:tavLst>
                                    </p:anim>
                                    <p:set>
                                      <p:cBhvr>
                                        <p:cTn id="144" dur="1" fill="hold">
                                          <p:stCondLst>
                                            <p:cond delay="3999"/>
                                          </p:stCondLst>
                                        </p:cTn>
                                        <p:tgtEl>
                                          <p:spTgt spid="17"/>
                                        </p:tgtEl>
                                        <p:attrNameLst>
                                          <p:attrName>style.visibility</p:attrName>
                                        </p:attrNameLst>
                                      </p:cBhvr>
                                      <p:to>
                                        <p:strVal val="hidden"/>
                                      </p:to>
                                    </p:set>
                                  </p:childTnLst>
                                </p:cTn>
                              </p:par>
                              <p:par>
                                <p:cTn id="145" presetID="2" presetClass="entr" presetSubtype="3" fill="hold" grpId="0" nodeType="withEffect">
                                  <p:stCondLst>
                                    <p:cond delay="0"/>
                                  </p:stCondLst>
                                  <p:childTnLst>
                                    <p:set>
                                      <p:cBhvr>
                                        <p:cTn id="146" dur="1" fill="hold">
                                          <p:stCondLst>
                                            <p:cond delay="0"/>
                                          </p:stCondLst>
                                        </p:cTn>
                                        <p:tgtEl>
                                          <p:spTgt spid="16"/>
                                        </p:tgtEl>
                                        <p:attrNameLst>
                                          <p:attrName>style.visibility</p:attrName>
                                        </p:attrNameLst>
                                      </p:cBhvr>
                                      <p:to>
                                        <p:strVal val="visible"/>
                                      </p:to>
                                    </p:set>
                                    <p:anim calcmode="lin" valueType="num">
                                      <p:cBhvr additive="base">
                                        <p:cTn id="147" dur="4000" fill="hold"/>
                                        <p:tgtEl>
                                          <p:spTgt spid="16"/>
                                        </p:tgtEl>
                                        <p:attrNameLst>
                                          <p:attrName>ppt_x</p:attrName>
                                        </p:attrNameLst>
                                      </p:cBhvr>
                                      <p:tavLst>
                                        <p:tav tm="0">
                                          <p:val>
                                            <p:strVal val="1+#ppt_w/2"/>
                                          </p:val>
                                        </p:tav>
                                        <p:tav tm="100000">
                                          <p:val>
                                            <p:strVal val="#ppt_x"/>
                                          </p:val>
                                        </p:tav>
                                      </p:tavLst>
                                    </p:anim>
                                    <p:anim calcmode="lin" valueType="num">
                                      <p:cBhvr additive="base">
                                        <p:cTn id="148" dur="4000" fill="hold"/>
                                        <p:tgtEl>
                                          <p:spTgt spid="16"/>
                                        </p:tgtEl>
                                        <p:attrNameLst>
                                          <p:attrName>ppt_y</p:attrName>
                                        </p:attrNameLst>
                                      </p:cBhvr>
                                      <p:tavLst>
                                        <p:tav tm="0">
                                          <p:val>
                                            <p:strVal val="0-#ppt_h/2"/>
                                          </p:val>
                                        </p:tav>
                                        <p:tav tm="100000">
                                          <p:val>
                                            <p:strVal val="#ppt_y"/>
                                          </p:val>
                                        </p:tav>
                                      </p:tavLst>
                                    </p:anim>
                                  </p:childTnLst>
                                </p:cTn>
                              </p:par>
                              <p:par>
                                <p:cTn id="149" presetID="16" presetClass="entr" presetSubtype="21" fill="hold" grpId="1"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barn(inVertical)">
                                      <p:cBhvr>
                                        <p:cTn id="151" dur="4000"/>
                                        <p:tgtEl>
                                          <p:spTgt spid="16"/>
                                        </p:tgtEl>
                                      </p:cBhvr>
                                    </p:animEffect>
                                  </p:childTnLst>
                                </p:cTn>
                              </p:par>
                              <p:par>
                                <p:cTn id="152" presetID="16" presetClass="exit" presetSubtype="37" fill="hold" grpId="2" nodeType="withEffect">
                                  <p:stCondLst>
                                    <p:cond delay="0"/>
                                  </p:stCondLst>
                                  <p:childTnLst>
                                    <p:animEffect transition="out" filter="barn(outVertical)">
                                      <p:cBhvr>
                                        <p:cTn id="153" dur="4000"/>
                                        <p:tgtEl>
                                          <p:spTgt spid="16"/>
                                        </p:tgtEl>
                                      </p:cBhvr>
                                    </p:animEffect>
                                    <p:set>
                                      <p:cBhvr>
                                        <p:cTn id="154" dur="1" fill="hold">
                                          <p:stCondLst>
                                            <p:cond delay="3999"/>
                                          </p:stCondLst>
                                        </p:cTn>
                                        <p:tgtEl>
                                          <p:spTgt spid="16"/>
                                        </p:tgtEl>
                                        <p:attrNameLst>
                                          <p:attrName>style.visibility</p:attrName>
                                        </p:attrNameLst>
                                      </p:cBhvr>
                                      <p:to>
                                        <p:strVal val="hidden"/>
                                      </p:to>
                                    </p:set>
                                  </p:childTnLst>
                                </p:cTn>
                              </p:par>
                              <p:par>
                                <p:cTn id="155" presetID="2" presetClass="exit" presetSubtype="3" fill="hold" grpId="3" nodeType="withEffect">
                                  <p:stCondLst>
                                    <p:cond delay="0"/>
                                  </p:stCondLst>
                                  <p:childTnLst>
                                    <p:anim calcmode="lin" valueType="num">
                                      <p:cBhvr additive="base">
                                        <p:cTn id="156" dur="4000"/>
                                        <p:tgtEl>
                                          <p:spTgt spid="16"/>
                                        </p:tgtEl>
                                        <p:attrNameLst>
                                          <p:attrName>ppt_x</p:attrName>
                                        </p:attrNameLst>
                                      </p:cBhvr>
                                      <p:tavLst>
                                        <p:tav tm="0">
                                          <p:val>
                                            <p:strVal val="ppt_x"/>
                                          </p:val>
                                        </p:tav>
                                        <p:tav tm="100000">
                                          <p:val>
                                            <p:strVal val="1+ppt_w/2"/>
                                          </p:val>
                                        </p:tav>
                                      </p:tavLst>
                                    </p:anim>
                                    <p:anim calcmode="lin" valueType="num">
                                      <p:cBhvr additive="base">
                                        <p:cTn id="157" dur="4000"/>
                                        <p:tgtEl>
                                          <p:spTgt spid="16"/>
                                        </p:tgtEl>
                                        <p:attrNameLst>
                                          <p:attrName>ppt_y</p:attrName>
                                        </p:attrNameLst>
                                      </p:cBhvr>
                                      <p:tavLst>
                                        <p:tav tm="0">
                                          <p:val>
                                            <p:strVal val="ppt_y"/>
                                          </p:val>
                                        </p:tav>
                                        <p:tav tm="100000">
                                          <p:val>
                                            <p:strVal val="0-ppt_h/2"/>
                                          </p:val>
                                        </p:tav>
                                      </p:tavLst>
                                    </p:anim>
                                    <p:set>
                                      <p:cBhvr>
                                        <p:cTn id="158" dur="1" fill="hold">
                                          <p:stCondLst>
                                            <p:cond delay="3999"/>
                                          </p:stCondLst>
                                        </p:cTn>
                                        <p:tgtEl>
                                          <p:spTgt spid="16"/>
                                        </p:tgtEl>
                                        <p:attrNameLst>
                                          <p:attrName>style.visibility</p:attrName>
                                        </p:attrNameLst>
                                      </p:cBhvr>
                                      <p:to>
                                        <p:strVal val="hidden"/>
                                      </p:to>
                                    </p:set>
                                  </p:childTnLst>
                                </p:cTn>
                              </p:par>
                              <p:par>
                                <p:cTn id="159" presetID="2" presetClass="entr" presetSubtype="3" fill="hold" grpId="0" nodeType="withEffect">
                                  <p:stCondLst>
                                    <p:cond delay="0"/>
                                  </p:stCondLst>
                                  <p:childTnLst>
                                    <p:set>
                                      <p:cBhvr>
                                        <p:cTn id="160" dur="1" fill="hold">
                                          <p:stCondLst>
                                            <p:cond delay="0"/>
                                          </p:stCondLst>
                                        </p:cTn>
                                        <p:tgtEl>
                                          <p:spTgt spid="15"/>
                                        </p:tgtEl>
                                        <p:attrNameLst>
                                          <p:attrName>style.visibility</p:attrName>
                                        </p:attrNameLst>
                                      </p:cBhvr>
                                      <p:to>
                                        <p:strVal val="visible"/>
                                      </p:to>
                                    </p:set>
                                    <p:anim calcmode="lin" valueType="num">
                                      <p:cBhvr additive="base">
                                        <p:cTn id="161" dur="4000" fill="hold"/>
                                        <p:tgtEl>
                                          <p:spTgt spid="15"/>
                                        </p:tgtEl>
                                        <p:attrNameLst>
                                          <p:attrName>ppt_x</p:attrName>
                                        </p:attrNameLst>
                                      </p:cBhvr>
                                      <p:tavLst>
                                        <p:tav tm="0">
                                          <p:val>
                                            <p:strVal val="1+#ppt_w/2"/>
                                          </p:val>
                                        </p:tav>
                                        <p:tav tm="100000">
                                          <p:val>
                                            <p:strVal val="#ppt_x"/>
                                          </p:val>
                                        </p:tav>
                                      </p:tavLst>
                                    </p:anim>
                                    <p:anim calcmode="lin" valueType="num">
                                      <p:cBhvr additive="base">
                                        <p:cTn id="162" dur="4000" fill="hold"/>
                                        <p:tgtEl>
                                          <p:spTgt spid="15"/>
                                        </p:tgtEl>
                                        <p:attrNameLst>
                                          <p:attrName>ppt_y</p:attrName>
                                        </p:attrNameLst>
                                      </p:cBhvr>
                                      <p:tavLst>
                                        <p:tav tm="0">
                                          <p:val>
                                            <p:strVal val="0-#ppt_h/2"/>
                                          </p:val>
                                        </p:tav>
                                        <p:tav tm="100000">
                                          <p:val>
                                            <p:strVal val="#ppt_y"/>
                                          </p:val>
                                        </p:tav>
                                      </p:tavLst>
                                    </p:anim>
                                  </p:childTnLst>
                                </p:cTn>
                              </p:par>
                              <p:par>
                                <p:cTn id="163" presetID="16" presetClass="entr" presetSubtype="21" fill="hold" grpId="1" nodeType="withEffect">
                                  <p:stCondLst>
                                    <p:cond delay="0"/>
                                  </p:stCondLst>
                                  <p:childTnLst>
                                    <p:set>
                                      <p:cBhvr>
                                        <p:cTn id="164" dur="1" fill="hold">
                                          <p:stCondLst>
                                            <p:cond delay="0"/>
                                          </p:stCondLst>
                                        </p:cTn>
                                        <p:tgtEl>
                                          <p:spTgt spid="15"/>
                                        </p:tgtEl>
                                        <p:attrNameLst>
                                          <p:attrName>style.visibility</p:attrName>
                                        </p:attrNameLst>
                                      </p:cBhvr>
                                      <p:to>
                                        <p:strVal val="visible"/>
                                      </p:to>
                                    </p:set>
                                    <p:animEffect transition="in" filter="barn(inVertical)">
                                      <p:cBhvr>
                                        <p:cTn id="165" dur="4000"/>
                                        <p:tgtEl>
                                          <p:spTgt spid="15"/>
                                        </p:tgtEl>
                                      </p:cBhvr>
                                    </p:animEffect>
                                  </p:childTnLst>
                                </p:cTn>
                              </p:par>
                              <p:par>
                                <p:cTn id="166" presetID="16" presetClass="exit" presetSubtype="37" fill="hold" grpId="2" nodeType="withEffect">
                                  <p:stCondLst>
                                    <p:cond delay="0"/>
                                  </p:stCondLst>
                                  <p:childTnLst>
                                    <p:animEffect transition="out" filter="barn(outVertical)">
                                      <p:cBhvr>
                                        <p:cTn id="167" dur="4000"/>
                                        <p:tgtEl>
                                          <p:spTgt spid="15"/>
                                        </p:tgtEl>
                                      </p:cBhvr>
                                    </p:animEffect>
                                    <p:set>
                                      <p:cBhvr>
                                        <p:cTn id="168" dur="1" fill="hold">
                                          <p:stCondLst>
                                            <p:cond delay="3999"/>
                                          </p:stCondLst>
                                        </p:cTn>
                                        <p:tgtEl>
                                          <p:spTgt spid="15"/>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4000"/>
                                        <p:tgtEl>
                                          <p:spTgt spid="15"/>
                                        </p:tgtEl>
                                        <p:attrNameLst>
                                          <p:attrName>ppt_x</p:attrName>
                                        </p:attrNameLst>
                                      </p:cBhvr>
                                      <p:tavLst>
                                        <p:tav tm="0">
                                          <p:val>
                                            <p:strVal val="ppt_x"/>
                                          </p:val>
                                        </p:tav>
                                        <p:tav tm="100000">
                                          <p:val>
                                            <p:strVal val="1+ppt_w/2"/>
                                          </p:val>
                                        </p:tav>
                                      </p:tavLst>
                                    </p:anim>
                                    <p:anim calcmode="lin" valueType="num">
                                      <p:cBhvr additive="base">
                                        <p:cTn id="171" dur="4000"/>
                                        <p:tgtEl>
                                          <p:spTgt spid="15"/>
                                        </p:tgtEl>
                                        <p:attrNameLst>
                                          <p:attrName>ppt_y</p:attrName>
                                        </p:attrNameLst>
                                      </p:cBhvr>
                                      <p:tavLst>
                                        <p:tav tm="0">
                                          <p:val>
                                            <p:strVal val="ppt_y"/>
                                          </p:val>
                                        </p:tav>
                                        <p:tav tm="100000">
                                          <p:val>
                                            <p:strVal val="0-ppt_h/2"/>
                                          </p:val>
                                        </p:tav>
                                      </p:tavLst>
                                    </p:anim>
                                    <p:set>
                                      <p:cBhvr>
                                        <p:cTn id="172" dur="1" fill="hold">
                                          <p:stCondLst>
                                            <p:cond delay="3999"/>
                                          </p:stCondLst>
                                        </p:cTn>
                                        <p:tgtEl>
                                          <p:spTgt spid="15"/>
                                        </p:tgtEl>
                                        <p:attrNameLst>
                                          <p:attrName>style.visibility</p:attrName>
                                        </p:attrNameLst>
                                      </p:cBhvr>
                                      <p:to>
                                        <p:strVal val="hidden"/>
                                      </p:to>
                                    </p:set>
                                  </p:childTnLst>
                                </p:cTn>
                              </p:par>
                              <p:par>
                                <p:cTn id="173" presetID="2" presetClass="entr" presetSubtype="9" fill="hold" grpId="0"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additive="base">
                                        <p:cTn id="175" dur="4000" fill="hold"/>
                                        <p:tgtEl>
                                          <p:spTgt spid="27"/>
                                        </p:tgtEl>
                                        <p:attrNameLst>
                                          <p:attrName>ppt_x</p:attrName>
                                        </p:attrNameLst>
                                      </p:cBhvr>
                                      <p:tavLst>
                                        <p:tav tm="0">
                                          <p:val>
                                            <p:strVal val="0-#ppt_w/2"/>
                                          </p:val>
                                        </p:tav>
                                        <p:tav tm="100000">
                                          <p:val>
                                            <p:strVal val="#ppt_x"/>
                                          </p:val>
                                        </p:tav>
                                      </p:tavLst>
                                    </p:anim>
                                    <p:anim calcmode="lin" valueType="num">
                                      <p:cBhvr additive="base">
                                        <p:cTn id="176" dur="4000" fill="hold"/>
                                        <p:tgtEl>
                                          <p:spTgt spid="27"/>
                                        </p:tgtEl>
                                        <p:attrNameLst>
                                          <p:attrName>ppt_y</p:attrName>
                                        </p:attrNameLst>
                                      </p:cBhvr>
                                      <p:tavLst>
                                        <p:tav tm="0">
                                          <p:val>
                                            <p:strVal val="0-#ppt_h/2"/>
                                          </p:val>
                                        </p:tav>
                                        <p:tav tm="100000">
                                          <p:val>
                                            <p:strVal val="#ppt_y"/>
                                          </p:val>
                                        </p:tav>
                                      </p:tavLst>
                                    </p:anim>
                                  </p:childTnLst>
                                </p:cTn>
                              </p:par>
                              <p:par>
                                <p:cTn id="177" presetID="16" presetClass="entr" presetSubtype="21" fill="hold" grpId="1" nodeType="withEffect">
                                  <p:stCondLst>
                                    <p:cond delay="0"/>
                                  </p:stCondLst>
                                  <p:childTnLst>
                                    <p:set>
                                      <p:cBhvr>
                                        <p:cTn id="178" dur="1" fill="hold">
                                          <p:stCondLst>
                                            <p:cond delay="0"/>
                                          </p:stCondLst>
                                        </p:cTn>
                                        <p:tgtEl>
                                          <p:spTgt spid="27"/>
                                        </p:tgtEl>
                                        <p:attrNameLst>
                                          <p:attrName>style.visibility</p:attrName>
                                        </p:attrNameLst>
                                      </p:cBhvr>
                                      <p:to>
                                        <p:strVal val="visible"/>
                                      </p:to>
                                    </p:set>
                                    <p:animEffect transition="in" filter="barn(inVertical)">
                                      <p:cBhvr>
                                        <p:cTn id="179" dur="4000"/>
                                        <p:tgtEl>
                                          <p:spTgt spid="27"/>
                                        </p:tgtEl>
                                      </p:cBhvr>
                                    </p:animEffect>
                                  </p:childTnLst>
                                </p:cTn>
                              </p:par>
                              <p:par>
                                <p:cTn id="180" presetID="16" presetClass="exit" presetSubtype="37" fill="hold" grpId="2" nodeType="withEffect">
                                  <p:stCondLst>
                                    <p:cond delay="0"/>
                                  </p:stCondLst>
                                  <p:childTnLst>
                                    <p:animEffect transition="out" filter="barn(outVertical)">
                                      <p:cBhvr>
                                        <p:cTn id="181" dur="4000"/>
                                        <p:tgtEl>
                                          <p:spTgt spid="27"/>
                                        </p:tgtEl>
                                      </p:cBhvr>
                                    </p:animEffect>
                                    <p:set>
                                      <p:cBhvr>
                                        <p:cTn id="182" dur="1" fill="hold">
                                          <p:stCondLst>
                                            <p:cond delay="3999"/>
                                          </p:stCondLst>
                                        </p:cTn>
                                        <p:tgtEl>
                                          <p:spTgt spid="27"/>
                                        </p:tgtEl>
                                        <p:attrNameLst>
                                          <p:attrName>style.visibility</p:attrName>
                                        </p:attrNameLst>
                                      </p:cBhvr>
                                      <p:to>
                                        <p:strVal val="hidden"/>
                                      </p:to>
                                    </p:set>
                                  </p:childTnLst>
                                </p:cTn>
                              </p:par>
                              <p:par>
                                <p:cTn id="183" presetID="2" presetClass="exit" presetSubtype="9" fill="hold" grpId="3" nodeType="withEffect">
                                  <p:stCondLst>
                                    <p:cond delay="0"/>
                                  </p:stCondLst>
                                  <p:childTnLst>
                                    <p:anim calcmode="lin" valueType="num">
                                      <p:cBhvr additive="base">
                                        <p:cTn id="184" dur="4000"/>
                                        <p:tgtEl>
                                          <p:spTgt spid="27"/>
                                        </p:tgtEl>
                                        <p:attrNameLst>
                                          <p:attrName>ppt_x</p:attrName>
                                        </p:attrNameLst>
                                      </p:cBhvr>
                                      <p:tavLst>
                                        <p:tav tm="0">
                                          <p:val>
                                            <p:strVal val="ppt_x"/>
                                          </p:val>
                                        </p:tav>
                                        <p:tav tm="100000">
                                          <p:val>
                                            <p:strVal val="0-ppt_w/2"/>
                                          </p:val>
                                        </p:tav>
                                      </p:tavLst>
                                    </p:anim>
                                    <p:anim calcmode="lin" valueType="num">
                                      <p:cBhvr additive="base">
                                        <p:cTn id="185" dur="4000"/>
                                        <p:tgtEl>
                                          <p:spTgt spid="27"/>
                                        </p:tgtEl>
                                        <p:attrNameLst>
                                          <p:attrName>ppt_y</p:attrName>
                                        </p:attrNameLst>
                                      </p:cBhvr>
                                      <p:tavLst>
                                        <p:tav tm="0">
                                          <p:val>
                                            <p:strVal val="ppt_y"/>
                                          </p:val>
                                        </p:tav>
                                        <p:tav tm="100000">
                                          <p:val>
                                            <p:strVal val="0-ppt_h/2"/>
                                          </p:val>
                                        </p:tav>
                                      </p:tavLst>
                                    </p:anim>
                                    <p:set>
                                      <p:cBhvr>
                                        <p:cTn id="186" dur="1" fill="hold">
                                          <p:stCondLst>
                                            <p:cond delay="3999"/>
                                          </p:stCondLst>
                                        </p:cTn>
                                        <p:tgtEl>
                                          <p:spTgt spid="27"/>
                                        </p:tgtEl>
                                        <p:attrNameLst>
                                          <p:attrName>style.visibility</p:attrName>
                                        </p:attrNameLst>
                                      </p:cBhvr>
                                      <p:to>
                                        <p:strVal val="hidden"/>
                                      </p:to>
                                    </p:set>
                                  </p:childTnLst>
                                </p:cTn>
                              </p:par>
                              <p:par>
                                <p:cTn id="187" presetID="2" presetClass="entr" presetSubtype="9" fill="hold" grpId="0" nodeType="withEffect">
                                  <p:stCondLst>
                                    <p:cond delay="0"/>
                                  </p:stCondLst>
                                  <p:childTnLst>
                                    <p:set>
                                      <p:cBhvr>
                                        <p:cTn id="188" dur="1" fill="hold">
                                          <p:stCondLst>
                                            <p:cond delay="0"/>
                                          </p:stCondLst>
                                        </p:cTn>
                                        <p:tgtEl>
                                          <p:spTgt spid="26"/>
                                        </p:tgtEl>
                                        <p:attrNameLst>
                                          <p:attrName>style.visibility</p:attrName>
                                        </p:attrNameLst>
                                      </p:cBhvr>
                                      <p:to>
                                        <p:strVal val="visible"/>
                                      </p:to>
                                    </p:set>
                                    <p:anim calcmode="lin" valueType="num">
                                      <p:cBhvr additive="base">
                                        <p:cTn id="189" dur="4000" fill="hold"/>
                                        <p:tgtEl>
                                          <p:spTgt spid="26"/>
                                        </p:tgtEl>
                                        <p:attrNameLst>
                                          <p:attrName>ppt_x</p:attrName>
                                        </p:attrNameLst>
                                      </p:cBhvr>
                                      <p:tavLst>
                                        <p:tav tm="0">
                                          <p:val>
                                            <p:strVal val="0-#ppt_w/2"/>
                                          </p:val>
                                        </p:tav>
                                        <p:tav tm="100000">
                                          <p:val>
                                            <p:strVal val="#ppt_x"/>
                                          </p:val>
                                        </p:tav>
                                      </p:tavLst>
                                    </p:anim>
                                    <p:anim calcmode="lin" valueType="num">
                                      <p:cBhvr additive="base">
                                        <p:cTn id="190" dur="4000" fill="hold"/>
                                        <p:tgtEl>
                                          <p:spTgt spid="26"/>
                                        </p:tgtEl>
                                        <p:attrNameLst>
                                          <p:attrName>ppt_y</p:attrName>
                                        </p:attrNameLst>
                                      </p:cBhvr>
                                      <p:tavLst>
                                        <p:tav tm="0">
                                          <p:val>
                                            <p:strVal val="0-#ppt_h/2"/>
                                          </p:val>
                                        </p:tav>
                                        <p:tav tm="100000">
                                          <p:val>
                                            <p:strVal val="#ppt_y"/>
                                          </p:val>
                                        </p:tav>
                                      </p:tavLst>
                                    </p:anim>
                                  </p:childTnLst>
                                </p:cTn>
                              </p:par>
                              <p:par>
                                <p:cTn id="191" presetID="16" presetClass="entr" presetSubtype="21" fill="hold" grpId="1" nodeType="withEffect">
                                  <p:stCondLst>
                                    <p:cond delay="0"/>
                                  </p:stCondLst>
                                  <p:childTnLst>
                                    <p:set>
                                      <p:cBhvr>
                                        <p:cTn id="192" dur="1" fill="hold">
                                          <p:stCondLst>
                                            <p:cond delay="0"/>
                                          </p:stCondLst>
                                        </p:cTn>
                                        <p:tgtEl>
                                          <p:spTgt spid="26"/>
                                        </p:tgtEl>
                                        <p:attrNameLst>
                                          <p:attrName>style.visibility</p:attrName>
                                        </p:attrNameLst>
                                      </p:cBhvr>
                                      <p:to>
                                        <p:strVal val="visible"/>
                                      </p:to>
                                    </p:set>
                                    <p:animEffect transition="in" filter="barn(inVertical)">
                                      <p:cBhvr>
                                        <p:cTn id="193" dur="4000"/>
                                        <p:tgtEl>
                                          <p:spTgt spid="26"/>
                                        </p:tgtEl>
                                      </p:cBhvr>
                                    </p:animEffect>
                                  </p:childTnLst>
                                </p:cTn>
                              </p:par>
                              <p:par>
                                <p:cTn id="194" presetID="16" presetClass="exit" presetSubtype="37" fill="hold" grpId="2" nodeType="withEffect">
                                  <p:stCondLst>
                                    <p:cond delay="0"/>
                                  </p:stCondLst>
                                  <p:childTnLst>
                                    <p:animEffect transition="out" filter="barn(outVertical)">
                                      <p:cBhvr>
                                        <p:cTn id="195" dur="4000"/>
                                        <p:tgtEl>
                                          <p:spTgt spid="26"/>
                                        </p:tgtEl>
                                      </p:cBhvr>
                                    </p:animEffect>
                                    <p:set>
                                      <p:cBhvr>
                                        <p:cTn id="196" dur="1" fill="hold">
                                          <p:stCondLst>
                                            <p:cond delay="3999"/>
                                          </p:stCondLst>
                                        </p:cTn>
                                        <p:tgtEl>
                                          <p:spTgt spid="26"/>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4000"/>
                                        <p:tgtEl>
                                          <p:spTgt spid="26"/>
                                        </p:tgtEl>
                                        <p:attrNameLst>
                                          <p:attrName>ppt_x</p:attrName>
                                        </p:attrNameLst>
                                      </p:cBhvr>
                                      <p:tavLst>
                                        <p:tav tm="0">
                                          <p:val>
                                            <p:strVal val="ppt_x"/>
                                          </p:val>
                                        </p:tav>
                                        <p:tav tm="100000">
                                          <p:val>
                                            <p:strVal val="0-ppt_w/2"/>
                                          </p:val>
                                        </p:tav>
                                      </p:tavLst>
                                    </p:anim>
                                    <p:anim calcmode="lin" valueType="num">
                                      <p:cBhvr additive="base">
                                        <p:cTn id="199" dur="4000"/>
                                        <p:tgtEl>
                                          <p:spTgt spid="26"/>
                                        </p:tgtEl>
                                        <p:attrNameLst>
                                          <p:attrName>ppt_y</p:attrName>
                                        </p:attrNameLst>
                                      </p:cBhvr>
                                      <p:tavLst>
                                        <p:tav tm="0">
                                          <p:val>
                                            <p:strVal val="ppt_y"/>
                                          </p:val>
                                        </p:tav>
                                        <p:tav tm="100000">
                                          <p:val>
                                            <p:strVal val="0-ppt_h/2"/>
                                          </p:val>
                                        </p:tav>
                                      </p:tavLst>
                                    </p:anim>
                                    <p:set>
                                      <p:cBhvr>
                                        <p:cTn id="200" dur="1" fill="hold">
                                          <p:stCondLst>
                                            <p:cond delay="3999"/>
                                          </p:stCondLst>
                                        </p:cTn>
                                        <p:tgtEl>
                                          <p:spTgt spid="26"/>
                                        </p:tgtEl>
                                        <p:attrNameLst>
                                          <p:attrName>style.visibility</p:attrName>
                                        </p:attrNameLst>
                                      </p:cBhvr>
                                      <p:to>
                                        <p:strVal val="hidden"/>
                                      </p:to>
                                    </p:set>
                                  </p:childTnLst>
                                </p:cTn>
                              </p:par>
                              <p:par>
                                <p:cTn id="201" presetID="2" presetClass="entr" presetSubtype="9" fill="hold" grpId="0" nodeType="withEffect">
                                  <p:stCondLst>
                                    <p:cond delay="0"/>
                                  </p:stCondLst>
                                  <p:childTnLst>
                                    <p:set>
                                      <p:cBhvr>
                                        <p:cTn id="202" dur="1" fill="hold">
                                          <p:stCondLst>
                                            <p:cond delay="0"/>
                                          </p:stCondLst>
                                        </p:cTn>
                                        <p:tgtEl>
                                          <p:spTgt spid="25"/>
                                        </p:tgtEl>
                                        <p:attrNameLst>
                                          <p:attrName>style.visibility</p:attrName>
                                        </p:attrNameLst>
                                      </p:cBhvr>
                                      <p:to>
                                        <p:strVal val="visible"/>
                                      </p:to>
                                    </p:set>
                                    <p:anim calcmode="lin" valueType="num">
                                      <p:cBhvr additive="base">
                                        <p:cTn id="203" dur="4000" fill="hold"/>
                                        <p:tgtEl>
                                          <p:spTgt spid="25"/>
                                        </p:tgtEl>
                                        <p:attrNameLst>
                                          <p:attrName>ppt_x</p:attrName>
                                        </p:attrNameLst>
                                      </p:cBhvr>
                                      <p:tavLst>
                                        <p:tav tm="0">
                                          <p:val>
                                            <p:strVal val="0-#ppt_w/2"/>
                                          </p:val>
                                        </p:tav>
                                        <p:tav tm="100000">
                                          <p:val>
                                            <p:strVal val="#ppt_x"/>
                                          </p:val>
                                        </p:tav>
                                      </p:tavLst>
                                    </p:anim>
                                    <p:anim calcmode="lin" valueType="num">
                                      <p:cBhvr additive="base">
                                        <p:cTn id="204" dur="4000" fill="hold"/>
                                        <p:tgtEl>
                                          <p:spTgt spid="25"/>
                                        </p:tgtEl>
                                        <p:attrNameLst>
                                          <p:attrName>ppt_y</p:attrName>
                                        </p:attrNameLst>
                                      </p:cBhvr>
                                      <p:tavLst>
                                        <p:tav tm="0">
                                          <p:val>
                                            <p:strVal val="0-#ppt_h/2"/>
                                          </p:val>
                                        </p:tav>
                                        <p:tav tm="100000">
                                          <p:val>
                                            <p:strVal val="#ppt_y"/>
                                          </p:val>
                                        </p:tav>
                                      </p:tavLst>
                                    </p:anim>
                                  </p:childTnLst>
                                </p:cTn>
                              </p:par>
                              <p:par>
                                <p:cTn id="205" presetID="16" presetClass="entr" presetSubtype="21" fill="hold" grpId="1" nodeType="withEffect">
                                  <p:stCondLst>
                                    <p:cond delay="0"/>
                                  </p:stCondLst>
                                  <p:childTnLst>
                                    <p:set>
                                      <p:cBhvr>
                                        <p:cTn id="206" dur="1" fill="hold">
                                          <p:stCondLst>
                                            <p:cond delay="0"/>
                                          </p:stCondLst>
                                        </p:cTn>
                                        <p:tgtEl>
                                          <p:spTgt spid="25"/>
                                        </p:tgtEl>
                                        <p:attrNameLst>
                                          <p:attrName>style.visibility</p:attrName>
                                        </p:attrNameLst>
                                      </p:cBhvr>
                                      <p:to>
                                        <p:strVal val="visible"/>
                                      </p:to>
                                    </p:set>
                                    <p:animEffect transition="in" filter="barn(inVertical)">
                                      <p:cBhvr>
                                        <p:cTn id="207" dur="4000"/>
                                        <p:tgtEl>
                                          <p:spTgt spid="25"/>
                                        </p:tgtEl>
                                      </p:cBhvr>
                                    </p:animEffect>
                                  </p:childTnLst>
                                </p:cTn>
                              </p:par>
                              <p:par>
                                <p:cTn id="208" presetID="16" presetClass="exit" presetSubtype="37" fill="hold" grpId="2" nodeType="withEffect">
                                  <p:stCondLst>
                                    <p:cond delay="0"/>
                                  </p:stCondLst>
                                  <p:childTnLst>
                                    <p:animEffect transition="out" filter="barn(outVertical)">
                                      <p:cBhvr>
                                        <p:cTn id="209" dur="4000"/>
                                        <p:tgtEl>
                                          <p:spTgt spid="25"/>
                                        </p:tgtEl>
                                      </p:cBhvr>
                                    </p:animEffect>
                                    <p:set>
                                      <p:cBhvr>
                                        <p:cTn id="210" dur="1" fill="hold">
                                          <p:stCondLst>
                                            <p:cond delay="3999"/>
                                          </p:stCondLst>
                                        </p:cTn>
                                        <p:tgtEl>
                                          <p:spTgt spid="25"/>
                                        </p:tgtEl>
                                        <p:attrNameLst>
                                          <p:attrName>style.visibility</p:attrName>
                                        </p:attrNameLst>
                                      </p:cBhvr>
                                      <p:to>
                                        <p:strVal val="hidden"/>
                                      </p:to>
                                    </p:set>
                                  </p:childTnLst>
                                </p:cTn>
                              </p:par>
                              <p:par>
                                <p:cTn id="211" presetID="2" presetClass="exit" presetSubtype="9" fill="hold" grpId="3" nodeType="withEffect">
                                  <p:stCondLst>
                                    <p:cond delay="0"/>
                                  </p:stCondLst>
                                  <p:childTnLst>
                                    <p:anim calcmode="lin" valueType="num">
                                      <p:cBhvr additive="base">
                                        <p:cTn id="212" dur="4000"/>
                                        <p:tgtEl>
                                          <p:spTgt spid="25"/>
                                        </p:tgtEl>
                                        <p:attrNameLst>
                                          <p:attrName>ppt_x</p:attrName>
                                        </p:attrNameLst>
                                      </p:cBhvr>
                                      <p:tavLst>
                                        <p:tav tm="0">
                                          <p:val>
                                            <p:strVal val="ppt_x"/>
                                          </p:val>
                                        </p:tav>
                                        <p:tav tm="100000">
                                          <p:val>
                                            <p:strVal val="0-ppt_w/2"/>
                                          </p:val>
                                        </p:tav>
                                      </p:tavLst>
                                    </p:anim>
                                    <p:anim calcmode="lin" valueType="num">
                                      <p:cBhvr additive="base">
                                        <p:cTn id="213" dur="4000"/>
                                        <p:tgtEl>
                                          <p:spTgt spid="25"/>
                                        </p:tgtEl>
                                        <p:attrNameLst>
                                          <p:attrName>ppt_y</p:attrName>
                                        </p:attrNameLst>
                                      </p:cBhvr>
                                      <p:tavLst>
                                        <p:tav tm="0">
                                          <p:val>
                                            <p:strVal val="ppt_y"/>
                                          </p:val>
                                        </p:tav>
                                        <p:tav tm="100000">
                                          <p:val>
                                            <p:strVal val="0-ppt_h/2"/>
                                          </p:val>
                                        </p:tav>
                                      </p:tavLst>
                                    </p:anim>
                                    <p:set>
                                      <p:cBhvr>
                                        <p:cTn id="214" dur="1" fill="hold">
                                          <p:stCondLst>
                                            <p:cond delay="3999"/>
                                          </p:stCondLst>
                                        </p:cTn>
                                        <p:tgtEl>
                                          <p:spTgt spid="25"/>
                                        </p:tgtEl>
                                        <p:attrNameLst>
                                          <p:attrName>style.visibility</p:attrName>
                                        </p:attrNameLst>
                                      </p:cBhvr>
                                      <p:to>
                                        <p:strVal val="hidden"/>
                                      </p:to>
                                    </p:set>
                                  </p:childTnLst>
                                </p:cTn>
                              </p:par>
                              <p:par>
                                <p:cTn id="215" presetID="2" presetClass="entr" presetSubtype="9" fill="hold" grpId="0" nodeType="withEffect">
                                  <p:stCondLst>
                                    <p:cond delay="0"/>
                                  </p:stCondLst>
                                  <p:childTnLst>
                                    <p:set>
                                      <p:cBhvr>
                                        <p:cTn id="216" dur="1" fill="hold">
                                          <p:stCondLst>
                                            <p:cond delay="0"/>
                                          </p:stCondLst>
                                        </p:cTn>
                                        <p:tgtEl>
                                          <p:spTgt spid="24"/>
                                        </p:tgtEl>
                                        <p:attrNameLst>
                                          <p:attrName>style.visibility</p:attrName>
                                        </p:attrNameLst>
                                      </p:cBhvr>
                                      <p:to>
                                        <p:strVal val="visible"/>
                                      </p:to>
                                    </p:set>
                                    <p:anim calcmode="lin" valueType="num">
                                      <p:cBhvr additive="base">
                                        <p:cTn id="217" dur="4000" fill="hold"/>
                                        <p:tgtEl>
                                          <p:spTgt spid="24"/>
                                        </p:tgtEl>
                                        <p:attrNameLst>
                                          <p:attrName>ppt_x</p:attrName>
                                        </p:attrNameLst>
                                      </p:cBhvr>
                                      <p:tavLst>
                                        <p:tav tm="0">
                                          <p:val>
                                            <p:strVal val="0-#ppt_w/2"/>
                                          </p:val>
                                        </p:tav>
                                        <p:tav tm="100000">
                                          <p:val>
                                            <p:strVal val="#ppt_x"/>
                                          </p:val>
                                        </p:tav>
                                      </p:tavLst>
                                    </p:anim>
                                    <p:anim calcmode="lin" valueType="num">
                                      <p:cBhvr additive="base">
                                        <p:cTn id="218" dur="4000" fill="hold"/>
                                        <p:tgtEl>
                                          <p:spTgt spid="24"/>
                                        </p:tgtEl>
                                        <p:attrNameLst>
                                          <p:attrName>ppt_y</p:attrName>
                                        </p:attrNameLst>
                                      </p:cBhvr>
                                      <p:tavLst>
                                        <p:tav tm="0">
                                          <p:val>
                                            <p:strVal val="0-#ppt_h/2"/>
                                          </p:val>
                                        </p:tav>
                                        <p:tav tm="100000">
                                          <p:val>
                                            <p:strVal val="#ppt_y"/>
                                          </p:val>
                                        </p:tav>
                                      </p:tavLst>
                                    </p:anim>
                                  </p:childTnLst>
                                </p:cTn>
                              </p:par>
                              <p:par>
                                <p:cTn id="219" presetID="16" presetClass="entr" presetSubtype="21" fill="hold" grpId="1" nodeType="withEffect">
                                  <p:stCondLst>
                                    <p:cond delay="0"/>
                                  </p:stCondLst>
                                  <p:childTnLst>
                                    <p:set>
                                      <p:cBhvr>
                                        <p:cTn id="220" dur="1" fill="hold">
                                          <p:stCondLst>
                                            <p:cond delay="0"/>
                                          </p:stCondLst>
                                        </p:cTn>
                                        <p:tgtEl>
                                          <p:spTgt spid="24"/>
                                        </p:tgtEl>
                                        <p:attrNameLst>
                                          <p:attrName>style.visibility</p:attrName>
                                        </p:attrNameLst>
                                      </p:cBhvr>
                                      <p:to>
                                        <p:strVal val="visible"/>
                                      </p:to>
                                    </p:set>
                                    <p:animEffect transition="in" filter="barn(inVertical)">
                                      <p:cBhvr>
                                        <p:cTn id="221" dur="4000"/>
                                        <p:tgtEl>
                                          <p:spTgt spid="24"/>
                                        </p:tgtEl>
                                      </p:cBhvr>
                                    </p:animEffect>
                                  </p:childTnLst>
                                </p:cTn>
                              </p:par>
                              <p:par>
                                <p:cTn id="222" presetID="16" presetClass="exit" presetSubtype="37" fill="hold" grpId="2" nodeType="withEffect">
                                  <p:stCondLst>
                                    <p:cond delay="0"/>
                                  </p:stCondLst>
                                  <p:childTnLst>
                                    <p:animEffect transition="out" filter="barn(outVertical)">
                                      <p:cBhvr>
                                        <p:cTn id="223" dur="4000"/>
                                        <p:tgtEl>
                                          <p:spTgt spid="24"/>
                                        </p:tgtEl>
                                      </p:cBhvr>
                                    </p:animEffect>
                                    <p:set>
                                      <p:cBhvr>
                                        <p:cTn id="224" dur="1" fill="hold">
                                          <p:stCondLst>
                                            <p:cond delay="3999"/>
                                          </p:stCondLst>
                                        </p:cTn>
                                        <p:tgtEl>
                                          <p:spTgt spid="24"/>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4000"/>
                                        <p:tgtEl>
                                          <p:spTgt spid="24"/>
                                        </p:tgtEl>
                                        <p:attrNameLst>
                                          <p:attrName>ppt_x</p:attrName>
                                        </p:attrNameLst>
                                      </p:cBhvr>
                                      <p:tavLst>
                                        <p:tav tm="0">
                                          <p:val>
                                            <p:strVal val="ppt_x"/>
                                          </p:val>
                                        </p:tav>
                                        <p:tav tm="100000">
                                          <p:val>
                                            <p:strVal val="0-ppt_w/2"/>
                                          </p:val>
                                        </p:tav>
                                      </p:tavLst>
                                    </p:anim>
                                    <p:anim calcmode="lin" valueType="num">
                                      <p:cBhvr additive="base">
                                        <p:cTn id="227" dur="4000"/>
                                        <p:tgtEl>
                                          <p:spTgt spid="24"/>
                                        </p:tgtEl>
                                        <p:attrNameLst>
                                          <p:attrName>ppt_y</p:attrName>
                                        </p:attrNameLst>
                                      </p:cBhvr>
                                      <p:tavLst>
                                        <p:tav tm="0">
                                          <p:val>
                                            <p:strVal val="ppt_y"/>
                                          </p:val>
                                        </p:tav>
                                        <p:tav tm="100000">
                                          <p:val>
                                            <p:strVal val="0-ppt_h/2"/>
                                          </p:val>
                                        </p:tav>
                                      </p:tavLst>
                                    </p:anim>
                                    <p:set>
                                      <p:cBhvr>
                                        <p:cTn id="228" dur="1" fill="hold">
                                          <p:stCondLst>
                                            <p:cond delay="3999"/>
                                          </p:stCondLst>
                                        </p:cTn>
                                        <p:tgtEl>
                                          <p:spTgt spid="24"/>
                                        </p:tgtEl>
                                        <p:attrNameLst>
                                          <p:attrName>style.visibility</p:attrName>
                                        </p:attrNameLst>
                                      </p:cBhvr>
                                      <p:to>
                                        <p:strVal val="hidden"/>
                                      </p:to>
                                    </p:set>
                                  </p:childTnLst>
                                </p:cTn>
                              </p:par>
                              <p:par>
                                <p:cTn id="229" presetID="2" presetClass="entr" presetSubtype="9" fill="hold" grpId="0" nodeType="withEffect">
                                  <p:stCondLst>
                                    <p:cond delay="0"/>
                                  </p:stCondLst>
                                  <p:childTnLst>
                                    <p:set>
                                      <p:cBhvr>
                                        <p:cTn id="230" dur="1" fill="hold">
                                          <p:stCondLst>
                                            <p:cond delay="0"/>
                                          </p:stCondLst>
                                        </p:cTn>
                                        <p:tgtEl>
                                          <p:spTgt spid="23"/>
                                        </p:tgtEl>
                                        <p:attrNameLst>
                                          <p:attrName>style.visibility</p:attrName>
                                        </p:attrNameLst>
                                      </p:cBhvr>
                                      <p:to>
                                        <p:strVal val="visible"/>
                                      </p:to>
                                    </p:set>
                                    <p:anim calcmode="lin" valueType="num">
                                      <p:cBhvr additive="base">
                                        <p:cTn id="231" dur="4000" fill="hold"/>
                                        <p:tgtEl>
                                          <p:spTgt spid="23"/>
                                        </p:tgtEl>
                                        <p:attrNameLst>
                                          <p:attrName>ppt_x</p:attrName>
                                        </p:attrNameLst>
                                      </p:cBhvr>
                                      <p:tavLst>
                                        <p:tav tm="0">
                                          <p:val>
                                            <p:strVal val="0-#ppt_w/2"/>
                                          </p:val>
                                        </p:tav>
                                        <p:tav tm="100000">
                                          <p:val>
                                            <p:strVal val="#ppt_x"/>
                                          </p:val>
                                        </p:tav>
                                      </p:tavLst>
                                    </p:anim>
                                    <p:anim calcmode="lin" valueType="num">
                                      <p:cBhvr additive="base">
                                        <p:cTn id="232" dur="4000" fill="hold"/>
                                        <p:tgtEl>
                                          <p:spTgt spid="23"/>
                                        </p:tgtEl>
                                        <p:attrNameLst>
                                          <p:attrName>ppt_y</p:attrName>
                                        </p:attrNameLst>
                                      </p:cBhvr>
                                      <p:tavLst>
                                        <p:tav tm="0">
                                          <p:val>
                                            <p:strVal val="0-#ppt_h/2"/>
                                          </p:val>
                                        </p:tav>
                                        <p:tav tm="100000">
                                          <p:val>
                                            <p:strVal val="#ppt_y"/>
                                          </p:val>
                                        </p:tav>
                                      </p:tavLst>
                                    </p:anim>
                                  </p:childTnLst>
                                </p:cTn>
                              </p:par>
                              <p:par>
                                <p:cTn id="233" presetID="16" presetClass="entr" presetSubtype="21" fill="hold" grpId="1" nodeType="withEffect">
                                  <p:stCondLst>
                                    <p:cond delay="0"/>
                                  </p:stCondLst>
                                  <p:childTnLst>
                                    <p:set>
                                      <p:cBhvr>
                                        <p:cTn id="234" dur="1" fill="hold">
                                          <p:stCondLst>
                                            <p:cond delay="0"/>
                                          </p:stCondLst>
                                        </p:cTn>
                                        <p:tgtEl>
                                          <p:spTgt spid="23"/>
                                        </p:tgtEl>
                                        <p:attrNameLst>
                                          <p:attrName>style.visibility</p:attrName>
                                        </p:attrNameLst>
                                      </p:cBhvr>
                                      <p:to>
                                        <p:strVal val="visible"/>
                                      </p:to>
                                    </p:set>
                                    <p:animEffect transition="in" filter="barn(inVertical)">
                                      <p:cBhvr>
                                        <p:cTn id="235" dur="4000"/>
                                        <p:tgtEl>
                                          <p:spTgt spid="23"/>
                                        </p:tgtEl>
                                      </p:cBhvr>
                                    </p:animEffect>
                                  </p:childTnLst>
                                </p:cTn>
                              </p:par>
                              <p:par>
                                <p:cTn id="236" presetID="16" presetClass="exit" presetSubtype="37" fill="hold" grpId="2" nodeType="withEffect">
                                  <p:stCondLst>
                                    <p:cond delay="0"/>
                                  </p:stCondLst>
                                  <p:childTnLst>
                                    <p:animEffect transition="out" filter="barn(outVertical)">
                                      <p:cBhvr>
                                        <p:cTn id="237" dur="4000"/>
                                        <p:tgtEl>
                                          <p:spTgt spid="23"/>
                                        </p:tgtEl>
                                      </p:cBhvr>
                                    </p:animEffect>
                                    <p:set>
                                      <p:cBhvr>
                                        <p:cTn id="238" dur="1" fill="hold">
                                          <p:stCondLst>
                                            <p:cond delay="3999"/>
                                          </p:stCondLst>
                                        </p:cTn>
                                        <p:tgtEl>
                                          <p:spTgt spid="23"/>
                                        </p:tgtEl>
                                        <p:attrNameLst>
                                          <p:attrName>style.visibility</p:attrName>
                                        </p:attrNameLst>
                                      </p:cBhvr>
                                      <p:to>
                                        <p:strVal val="hidden"/>
                                      </p:to>
                                    </p:set>
                                  </p:childTnLst>
                                </p:cTn>
                              </p:par>
                              <p:par>
                                <p:cTn id="239" presetID="2" presetClass="exit" presetSubtype="9" fill="hold" grpId="3" nodeType="withEffect">
                                  <p:stCondLst>
                                    <p:cond delay="0"/>
                                  </p:stCondLst>
                                  <p:childTnLst>
                                    <p:anim calcmode="lin" valueType="num">
                                      <p:cBhvr additive="base">
                                        <p:cTn id="240" dur="4000"/>
                                        <p:tgtEl>
                                          <p:spTgt spid="23"/>
                                        </p:tgtEl>
                                        <p:attrNameLst>
                                          <p:attrName>ppt_x</p:attrName>
                                        </p:attrNameLst>
                                      </p:cBhvr>
                                      <p:tavLst>
                                        <p:tav tm="0">
                                          <p:val>
                                            <p:strVal val="ppt_x"/>
                                          </p:val>
                                        </p:tav>
                                        <p:tav tm="100000">
                                          <p:val>
                                            <p:strVal val="0-ppt_w/2"/>
                                          </p:val>
                                        </p:tav>
                                      </p:tavLst>
                                    </p:anim>
                                    <p:anim calcmode="lin" valueType="num">
                                      <p:cBhvr additive="base">
                                        <p:cTn id="241" dur="4000"/>
                                        <p:tgtEl>
                                          <p:spTgt spid="23"/>
                                        </p:tgtEl>
                                        <p:attrNameLst>
                                          <p:attrName>ppt_y</p:attrName>
                                        </p:attrNameLst>
                                      </p:cBhvr>
                                      <p:tavLst>
                                        <p:tav tm="0">
                                          <p:val>
                                            <p:strVal val="ppt_y"/>
                                          </p:val>
                                        </p:tav>
                                        <p:tav tm="100000">
                                          <p:val>
                                            <p:strVal val="0-ppt_h/2"/>
                                          </p:val>
                                        </p:tav>
                                      </p:tavLst>
                                    </p:anim>
                                    <p:set>
                                      <p:cBhvr>
                                        <p:cTn id="242" dur="1" fill="hold">
                                          <p:stCondLst>
                                            <p:cond delay="3999"/>
                                          </p:stCondLst>
                                        </p:cTn>
                                        <p:tgtEl>
                                          <p:spTgt spid="23"/>
                                        </p:tgtEl>
                                        <p:attrNameLst>
                                          <p:attrName>style.visibility</p:attrName>
                                        </p:attrNameLst>
                                      </p:cBhvr>
                                      <p:to>
                                        <p:strVal val="hidden"/>
                                      </p:to>
                                    </p:set>
                                  </p:childTnLst>
                                </p:cTn>
                              </p:par>
                              <p:par>
                                <p:cTn id="243" presetID="2" presetClass="entr" presetSubtype="9" fill="hold" grpId="0" nodeType="withEffect">
                                  <p:stCondLst>
                                    <p:cond delay="0"/>
                                  </p:stCondLst>
                                  <p:childTnLst>
                                    <p:set>
                                      <p:cBhvr>
                                        <p:cTn id="244" dur="1" fill="hold">
                                          <p:stCondLst>
                                            <p:cond delay="0"/>
                                          </p:stCondLst>
                                        </p:cTn>
                                        <p:tgtEl>
                                          <p:spTgt spid="22"/>
                                        </p:tgtEl>
                                        <p:attrNameLst>
                                          <p:attrName>style.visibility</p:attrName>
                                        </p:attrNameLst>
                                      </p:cBhvr>
                                      <p:to>
                                        <p:strVal val="visible"/>
                                      </p:to>
                                    </p:set>
                                    <p:anim calcmode="lin" valueType="num">
                                      <p:cBhvr additive="base">
                                        <p:cTn id="245" dur="4000" fill="hold"/>
                                        <p:tgtEl>
                                          <p:spTgt spid="22"/>
                                        </p:tgtEl>
                                        <p:attrNameLst>
                                          <p:attrName>ppt_x</p:attrName>
                                        </p:attrNameLst>
                                      </p:cBhvr>
                                      <p:tavLst>
                                        <p:tav tm="0">
                                          <p:val>
                                            <p:strVal val="0-#ppt_w/2"/>
                                          </p:val>
                                        </p:tav>
                                        <p:tav tm="100000">
                                          <p:val>
                                            <p:strVal val="#ppt_x"/>
                                          </p:val>
                                        </p:tav>
                                      </p:tavLst>
                                    </p:anim>
                                    <p:anim calcmode="lin" valueType="num">
                                      <p:cBhvr additive="base">
                                        <p:cTn id="246" dur="4000" fill="hold"/>
                                        <p:tgtEl>
                                          <p:spTgt spid="22"/>
                                        </p:tgtEl>
                                        <p:attrNameLst>
                                          <p:attrName>ppt_y</p:attrName>
                                        </p:attrNameLst>
                                      </p:cBhvr>
                                      <p:tavLst>
                                        <p:tav tm="0">
                                          <p:val>
                                            <p:strVal val="0-#ppt_h/2"/>
                                          </p:val>
                                        </p:tav>
                                        <p:tav tm="100000">
                                          <p:val>
                                            <p:strVal val="#ppt_y"/>
                                          </p:val>
                                        </p:tav>
                                      </p:tavLst>
                                    </p:anim>
                                  </p:childTnLst>
                                </p:cTn>
                              </p:par>
                              <p:par>
                                <p:cTn id="247" presetID="16" presetClass="entr" presetSubtype="21" fill="hold" grpId="1" nodeType="withEffect">
                                  <p:stCondLst>
                                    <p:cond delay="0"/>
                                  </p:stCondLst>
                                  <p:childTnLst>
                                    <p:set>
                                      <p:cBhvr>
                                        <p:cTn id="248" dur="1" fill="hold">
                                          <p:stCondLst>
                                            <p:cond delay="0"/>
                                          </p:stCondLst>
                                        </p:cTn>
                                        <p:tgtEl>
                                          <p:spTgt spid="22"/>
                                        </p:tgtEl>
                                        <p:attrNameLst>
                                          <p:attrName>style.visibility</p:attrName>
                                        </p:attrNameLst>
                                      </p:cBhvr>
                                      <p:to>
                                        <p:strVal val="visible"/>
                                      </p:to>
                                    </p:set>
                                    <p:animEffect transition="in" filter="barn(inVertical)">
                                      <p:cBhvr>
                                        <p:cTn id="249" dur="4000"/>
                                        <p:tgtEl>
                                          <p:spTgt spid="22"/>
                                        </p:tgtEl>
                                      </p:cBhvr>
                                    </p:animEffect>
                                  </p:childTnLst>
                                </p:cTn>
                              </p:par>
                              <p:par>
                                <p:cTn id="250" presetID="16" presetClass="exit" presetSubtype="37" fill="hold" grpId="2" nodeType="withEffect">
                                  <p:stCondLst>
                                    <p:cond delay="0"/>
                                  </p:stCondLst>
                                  <p:childTnLst>
                                    <p:animEffect transition="out" filter="barn(outVertical)">
                                      <p:cBhvr>
                                        <p:cTn id="251" dur="4000"/>
                                        <p:tgtEl>
                                          <p:spTgt spid="22"/>
                                        </p:tgtEl>
                                      </p:cBhvr>
                                    </p:animEffect>
                                    <p:set>
                                      <p:cBhvr>
                                        <p:cTn id="252" dur="1" fill="hold">
                                          <p:stCondLst>
                                            <p:cond delay="3999"/>
                                          </p:stCondLst>
                                        </p:cTn>
                                        <p:tgtEl>
                                          <p:spTgt spid="22"/>
                                        </p:tgtEl>
                                        <p:attrNameLst>
                                          <p:attrName>style.visibility</p:attrName>
                                        </p:attrNameLst>
                                      </p:cBhvr>
                                      <p:to>
                                        <p:strVal val="hidden"/>
                                      </p:to>
                                    </p:set>
                                  </p:childTnLst>
                                </p:cTn>
                              </p:par>
                              <p:par>
                                <p:cTn id="253" presetID="2" presetClass="exit" presetSubtype="9" fill="hold" grpId="3" nodeType="withEffect">
                                  <p:stCondLst>
                                    <p:cond delay="0"/>
                                  </p:stCondLst>
                                  <p:childTnLst>
                                    <p:anim calcmode="lin" valueType="num">
                                      <p:cBhvr additive="base">
                                        <p:cTn id="254" dur="4000"/>
                                        <p:tgtEl>
                                          <p:spTgt spid="22"/>
                                        </p:tgtEl>
                                        <p:attrNameLst>
                                          <p:attrName>ppt_x</p:attrName>
                                        </p:attrNameLst>
                                      </p:cBhvr>
                                      <p:tavLst>
                                        <p:tav tm="0">
                                          <p:val>
                                            <p:strVal val="ppt_x"/>
                                          </p:val>
                                        </p:tav>
                                        <p:tav tm="100000">
                                          <p:val>
                                            <p:strVal val="0-ppt_w/2"/>
                                          </p:val>
                                        </p:tav>
                                      </p:tavLst>
                                    </p:anim>
                                    <p:anim calcmode="lin" valueType="num">
                                      <p:cBhvr additive="base">
                                        <p:cTn id="255" dur="4000"/>
                                        <p:tgtEl>
                                          <p:spTgt spid="22"/>
                                        </p:tgtEl>
                                        <p:attrNameLst>
                                          <p:attrName>ppt_y</p:attrName>
                                        </p:attrNameLst>
                                      </p:cBhvr>
                                      <p:tavLst>
                                        <p:tav tm="0">
                                          <p:val>
                                            <p:strVal val="ppt_y"/>
                                          </p:val>
                                        </p:tav>
                                        <p:tav tm="100000">
                                          <p:val>
                                            <p:strVal val="0-ppt_h/2"/>
                                          </p:val>
                                        </p:tav>
                                      </p:tavLst>
                                    </p:anim>
                                    <p:set>
                                      <p:cBhvr>
                                        <p:cTn id="256" dur="1" fill="hold">
                                          <p:stCondLst>
                                            <p:cond delay="3999"/>
                                          </p:stCondLst>
                                        </p:cTn>
                                        <p:tgtEl>
                                          <p:spTgt spid="22"/>
                                        </p:tgtEl>
                                        <p:attrNameLst>
                                          <p:attrName>style.visibility</p:attrName>
                                        </p:attrNameLst>
                                      </p:cBhvr>
                                      <p:to>
                                        <p:strVal val="hidden"/>
                                      </p:to>
                                    </p:set>
                                  </p:childTnLst>
                                </p:cTn>
                              </p:par>
                              <p:par>
                                <p:cTn id="257" presetID="2" presetClass="entr" presetSubtype="6" fill="hold" grpId="0" nodeType="withEffect">
                                  <p:stCondLst>
                                    <p:cond delay="0"/>
                                  </p:stCondLst>
                                  <p:childTnLst>
                                    <p:set>
                                      <p:cBhvr>
                                        <p:cTn id="258" dur="1" fill="hold">
                                          <p:stCondLst>
                                            <p:cond delay="0"/>
                                          </p:stCondLst>
                                        </p:cTn>
                                        <p:tgtEl>
                                          <p:spTgt spid="7"/>
                                        </p:tgtEl>
                                        <p:attrNameLst>
                                          <p:attrName>style.visibility</p:attrName>
                                        </p:attrNameLst>
                                      </p:cBhvr>
                                      <p:to>
                                        <p:strVal val="visible"/>
                                      </p:to>
                                    </p:set>
                                    <p:anim calcmode="lin" valueType="num">
                                      <p:cBhvr additive="base">
                                        <p:cTn id="259" dur="4000" fill="hold"/>
                                        <p:tgtEl>
                                          <p:spTgt spid="7"/>
                                        </p:tgtEl>
                                        <p:attrNameLst>
                                          <p:attrName>ppt_x</p:attrName>
                                        </p:attrNameLst>
                                      </p:cBhvr>
                                      <p:tavLst>
                                        <p:tav tm="0">
                                          <p:val>
                                            <p:strVal val="1+#ppt_w/2"/>
                                          </p:val>
                                        </p:tav>
                                        <p:tav tm="100000">
                                          <p:val>
                                            <p:strVal val="#ppt_x"/>
                                          </p:val>
                                        </p:tav>
                                      </p:tavLst>
                                    </p:anim>
                                    <p:anim calcmode="lin" valueType="num">
                                      <p:cBhvr additive="base">
                                        <p:cTn id="260" dur="4000" fill="hold"/>
                                        <p:tgtEl>
                                          <p:spTgt spid="7"/>
                                        </p:tgtEl>
                                        <p:attrNameLst>
                                          <p:attrName>ppt_y</p:attrName>
                                        </p:attrNameLst>
                                      </p:cBhvr>
                                      <p:tavLst>
                                        <p:tav tm="0">
                                          <p:val>
                                            <p:strVal val="1+#ppt_h/2"/>
                                          </p:val>
                                        </p:tav>
                                        <p:tav tm="100000">
                                          <p:val>
                                            <p:strVal val="#ppt_y"/>
                                          </p:val>
                                        </p:tav>
                                      </p:tavLst>
                                    </p:anim>
                                  </p:childTnLst>
                                </p:cTn>
                              </p:par>
                              <p:par>
                                <p:cTn id="261" presetID="16" presetClass="entr" presetSubtype="21" fill="hold" grpId="1" nodeType="withEffect">
                                  <p:stCondLst>
                                    <p:cond delay="0"/>
                                  </p:stCondLst>
                                  <p:childTnLst>
                                    <p:set>
                                      <p:cBhvr>
                                        <p:cTn id="262" dur="1" fill="hold">
                                          <p:stCondLst>
                                            <p:cond delay="0"/>
                                          </p:stCondLst>
                                        </p:cTn>
                                        <p:tgtEl>
                                          <p:spTgt spid="7"/>
                                        </p:tgtEl>
                                        <p:attrNameLst>
                                          <p:attrName>style.visibility</p:attrName>
                                        </p:attrNameLst>
                                      </p:cBhvr>
                                      <p:to>
                                        <p:strVal val="visible"/>
                                      </p:to>
                                    </p:set>
                                    <p:animEffect transition="in" filter="barn(inVertical)">
                                      <p:cBhvr>
                                        <p:cTn id="263" dur="4000"/>
                                        <p:tgtEl>
                                          <p:spTgt spid="7"/>
                                        </p:tgtEl>
                                      </p:cBhvr>
                                    </p:animEffect>
                                  </p:childTnLst>
                                </p:cTn>
                              </p:par>
                              <p:par>
                                <p:cTn id="264" presetID="16" presetClass="exit" presetSubtype="37" fill="hold" grpId="2" nodeType="withEffect">
                                  <p:stCondLst>
                                    <p:cond delay="0"/>
                                  </p:stCondLst>
                                  <p:childTnLst>
                                    <p:animEffect transition="out" filter="barn(outVertical)">
                                      <p:cBhvr>
                                        <p:cTn id="265" dur="4000"/>
                                        <p:tgtEl>
                                          <p:spTgt spid="7"/>
                                        </p:tgtEl>
                                      </p:cBhvr>
                                    </p:animEffect>
                                    <p:set>
                                      <p:cBhvr>
                                        <p:cTn id="266" dur="1" fill="hold">
                                          <p:stCondLst>
                                            <p:cond delay="3999"/>
                                          </p:stCondLst>
                                        </p:cTn>
                                        <p:tgtEl>
                                          <p:spTgt spid="7"/>
                                        </p:tgtEl>
                                        <p:attrNameLst>
                                          <p:attrName>style.visibility</p:attrName>
                                        </p:attrNameLst>
                                      </p:cBhvr>
                                      <p:to>
                                        <p:strVal val="hidden"/>
                                      </p:to>
                                    </p:set>
                                  </p:childTnLst>
                                </p:cTn>
                              </p:par>
                              <p:par>
                                <p:cTn id="267" presetID="2" presetClass="exit" presetSubtype="6" fill="hold" grpId="3" nodeType="withEffect">
                                  <p:stCondLst>
                                    <p:cond delay="0"/>
                                  </p:stCondLst>
                                  <p:childTnLst>
                                    <p:anim calcmode="lin" valueType="num">
                                      <p:cBhvr additive="base">
                                        <p:cTn id="268" dur="4000"/>
                                        <p:tgtEl>
                                          <p:spTgt spid="7"/>
                                        </p:tgtEl>
                                        <p:attrNameLst>
                                          <p:attrName>ppt_x</p:attrName>
                                        </p:attrNameLst>
                                      </p:cBhvr>
                                      <p:tavLst>
                                        <p:tav tm="0">
                                          <p:val>
                                            <p:strVal val="ppt_x"/>
                                          </p:val>
                                        </p:tav>
                                        <p:tav tm="100000">
                                          <p:val>
                                            <p:strVal val="1+ppt_w/2"/>
                                          </p:val>
                                        </p:tav>
                                      </p:tavLst>
                                    </p:anim>
                                    <p:anim calcmode="lin" valueType="num">
                                      <p:cBhvr additive="base">
                                        <p:cTn id="269" dur="4000"/>
                                        <p:tgtEl>
                                          <p:spTgt spid="7"/>
                                        </p:tgtEl>
                                        <p:attrNameLst>
                                          <p:attrName>ppt_y</p:attrName>
                                        </p:attrNameLst>
                                      </p:cBhvr>
                                      <p:tavLst>
                                        <p:tav tm="0">
                                          <p:val>
                                            <p:strVal val="ppt_y"/>
                                          </p:val>
                                        </p:tav>
                                        <p:tav tm="100000">
                                          <p:val>
                                            <p:strVal val="1+ppt_h/2"/>
                                          </p:val>
                                        </p:tav>
                                      </p:tavLst>
                                    </p:anim>
                                    <p:set>
                                      <p:cBhvr>
                                        <p:cTn id="270" dur="1" fill="hold">
                                          <p:stCondLst>
                                            <p:cond delay="3999"/>
                                          </p:stCondLst>
                                        </p:cTn>
                                        <p:tgtEl>
                                          <p:spTgt spid="7"/>
                                        </p:tgtEl>
                                        <p:attrNameLst>
                                          <p:attrName>style.visibility</p:attrName>
                                        </p:attrNameLst>
                                      </p:cBhvr>
                                      <p:to>
                                        <p:strVal val="hidden"/>
                                      </p:to>
                                    </p:set>
                                  </p:childTnLst>
                                </p:cTn>
                              </p:par>
                              <p:par>
                                <p:cTn id="271" presetID="2" presetClass="entr" presetSubtype="6" fill="hold" grpId="0" nodeType="withEffect">
                                  <p:stCondLst>
                                    <p:cond delay="0"/>
                                  </p:stCondLst>
                                  <p:childTnLst>
                                    <p:set>
                                      <p:cBhvr>
                                        <p:cTn id="272" dur="1" fill="hold">
                                          <p:stCondLst>
                                            <p:cond delay="0"/>
                                          </p:stCondLst>
                                        </p:cTn>
                                        <p:tgtEl>
                                          <p:spTgt spid="6"/>
                                        </p:tgtEl>
                                        <p:attrNameLst>
                                          <p:attrName>style.visibility</p:attrName>
                                        </p:attrNameLst>
                                      </p:cBhvr>
                                      <p:to>
                                        <p:strVal val="visible"/>
                                      </p:to>
                                    </p:set>
                                    <p:anim calcmode="lin" valueType="num">
                                      <p:cBhvr additive="base">
                                        <p:cTn id="273" dur="4000" fill="hold"/>
                                        <p:tgtEl>
                                          <p:spTgt spid="6"/>
                                        </p:tgtEl>
                                        <p:attrNameLst>
                                          <p:attrName>ppt_x</p:attrName>
                                        </p:attrNameLst>
                                      </p:cBhvr>
                                      <p:tavLst>
                                        <p:tav tm="0">
                                          <p:val>
                                            <p:strVal val="1+#ppt_w/2"/>
                                          </p:val>
                                        </p:tav>
                                        <p:tav tm="100000">
                                          <p:val>
                                            <p:strVal val="#ppt_x"/>
                                          </p:val>
                                        </p:tav>
                                      </p:tavLst>
                                    </p:anim>
                                    <p:anim calcmode="lin" valueType="num">
                                      <p:cBhvr additive="base">
                                        <p:cTn id="274" dur="4000" fill="hold"/>
                                        <p:tgtEl>
                                          <p:spTgt spid="6"/>
                                        </p:tgtEl>
                                        <p:attrNameLst>
                                          <p:attrName>ppt_y</p:attrName>
                                        </p:attrNameLst>
                                      </p:cBhvr>
                                      <p:tavLst>
                                        <p:tav tm="0">
                                          <p:val>
                                            <p:strVal val="1+#ppt_h/2"/>
                                          </p:val>
                                        </p:tav>
                                        <p:tav tm="100000">
                                          <p:val>
                                            <p:strVal val="#ppt_y"/>
                                          </p:val>
                                        </p:tav>
                                      </p:tavLst>
                                    </p:anim>
                                  </p:childTnLst>
                                </p:cTn>
                              </p:par>
                              <p:par>
                                <p:cTn id="275" presetID="16" presetClass="entr" presetSubtype="21" fill="hold" grpId="1" nodeType="withEffect">
                                  <p:stCondLst>
                                    <p:cond delay="0"/>
                                  </p:stCondLst>
                                  <p:childTnLst>
                                    <p:set>
                                      <p:cBhvr>
                                        <p:cTn id="276" dur="1" fill="hold">
                                          <p:stCondLst>
                                            <p:cond delay="0"/>
                                          </p:stCondLst>
                                        </p:cTn>
                                        <p:tgtEl>
                                          <p:spTgt spid="6"/>
                                        </p:tgtEl>
                                        <p:attrNameLst>
                                          <p:attrName>style.visibility</p:attrName>
                                        </p:attrNameLst>
                                      </p:cBhvr>
                                      <p:to>
                                        <p:strVal val="visible"/>
                                      </p:to>
                                    </p:set>
                                    <p:animEffect transition="in" filter="barn(inVertical)">
                                      <p:cBhvr>
                                        <p:cTn id="277" dur="4000"/>
                                        <p:tgtEl>
                                          <p:spTgt spid="6"/>
                                        </p:tgtEl>
                                      </p:cBhvr>
                                    </p:animEffect>
                                  </p:childTnLst>
                                </p:cTn>
                              </p:par>
                              <p:par>
                                <p:cTn id="278" presetID="16" presetClass="exit" presetSubtype="37" fill="hold" grpId="2" nodeType="withEffect">
                                  <p:stCondLst>
                                    <p:cond delay="0"/>
                                  </p:stCondLst>
                                  <p:childTnLst>
                                    <p:animEffect transition="out" filter="barn(outVertical)">
                                      <p:cBhvr>
                                        <p:cTn id="279" dur="4000"/>
                                        <p:tgtEl>
                                          <p:spTgt spid="6"/>
                                        </p:tgtEl>
                                      </p:cBhvr>
                                    </p:animEffect>
                                    <p:set>
                                      <p:cBhvr>
                                        <p:cTn id="280" dur="1" fill="hold">
                                          <p:stCondLst>
                                            <p:cond delay="3999"/>
                                          </p:stCondLst>
                                        </p:cTn>
                                        <p:tgtEl>
                                          <p:spTgt spid="6"/>
                                        </p:tgtEl>
                                        <p:attrNameLst>
                                          <p:attrName>style.visibility</p:attrName>
                                        </p:attrNameLst>
                                      </p:cBhvr>
                                      <p:to>
                                        <p:strVal val="hidden"/>
                                      </p:to>
                                    </p:set>
                                  </p:childTnLst>
                                </p:cTn>
                              </p:par>
                              <p:par>
                                <p:cTn id="281" presetID="2" presetClass="exit" presetSubtype="6" fill="hold" grpId="3" nodeType="withEffect">
                                  <p:stCondLst>
                                    <p:cond delay="0"/>
                                  </p:stCondLst>
                                  <p:childTnLst>
                                    <p:anim calcmode="lin" valueType="num">
                                      <p:cBhvr additive="base">
                                        <p:cTn id="282" dur="4000"/>
                                        <p:tgtEl>
                                          <p:spTgt spid="6"/>
                                        </p:tgtEl>
                                        <p:attrNameLst>
                                          <p:attrName>ppt_x</p:attrName>
                                        </p:attrNameLst>
                                      </p:cBhvr>
                                      <p:tavLst>
                                        <p:tav tm="0">
                                          <p:val>
                                            <p:strVal val="ppt_x"/>
                                          </p:val>
                                        </p:tav>
                                        <p:tav tm="100000">
                                          <p:val>
                                            <p:strVal val="1+ppt_w/2"/>
                                          </p:val>
                                        </p:tav>
                                      </p:tavLst>
                                    </p:anim>
                                    <p:anim calcmode="lin" valueType="num">
                                      <p:cBhvr additive="base">
                                        <p:cTn id="283" dur="4000"/>
                                        <p:tgtEl>
                                          <p:spTgt spid="6"/>
                                        </p:tgtEl>
                                        <p:attrNameLst>
                                          <p:attrName>ppt_y</p:attrName>
                                        </p:attrNameLst>
                                      </p:cBhvr>
                                      <p:tavLst>
                                        <p:tav tm="0">
                                          <p:val>
                                            <p:strVal val="ppt_y"/>
                                          </p:val>
                                        </p:tav>
                                        <p:tav tm="100000">
                                          <p:val>
                                            <p:strVal val="1+ppt_h/2"/>
                                          </p:val>
                                        </p:tav>
                                      </p:tavLst>
                                    </p:anim>
                                    <p:set>
                                      <p:cBhvr>
                                        <p:cTn id="284" dur="1" fill="hold">
                                          <p:stCondLst>
                                            <p:cond delay="3999"/>
                                          </p:stCondLst>
                                        </p:cTn>
                                        <p:tgtEl>
                                          <p:spTgt spid="6"/>
                                        </p:tgtEl>
                                        <p:attrNameLst>
                                          <p:attrName>style.visibility</p:attrName>
                                        </p:attrNameLst>
                                      </p:cBhvr>
                                      <p:to>
                                        <p:strVal val="hidden"/>
                                      </p:to>
                                    </p:set>
                                  </p:childTnLst>
                                </p:cTn>
                              </p:par>
                              <p:par>
                                <p:cTn id="285" presetID="2" presetClass="entr" presetSubtype="6" fill="hold" grpId="0" nodeType="withEffect">
                                  <p:stCondLst>
                                    <p:cond delay="0"/>
                                  </p:stCondLst>
                                  <p:childTnLst>
                                    <p:set>
                                      <p:cBhvr>
                                        <p:cTn id="286" dur="1" fill="hold">
                                          <p:stCondLst>
                                            <p:cond delay="0"/>
                                          </p:stCondLst>
                                        </p:cTn>
                                        <p:tgtEl>
                                          <p:spTgt spid="5"/>
                                        </p:tgtEl>
                                        <p:attrNameLst>
                                          <p:attrName>style.visibility</p:attrName>
                                        </p:attrNameLst>
                                      </p:cBhvr>
                                      <p:to>
                                        <p:strVal val="visible"/>
                                      </p:to>
                                    </p:set>
                                    <p:anim calcmode="lin" valueType="num">
                                      <p:cBhvr additive="base">
                                        <p:cTn id="287" dur="4000" fill="hold"/>
                                        <p:tgtEl>
                                          <p:spTgt spid="5"/>
                                        </p:tgtEl>
                                        <p:attrNameLst>
                                          <p:attrName>ppt_x</p:attrName>
                                        </p:attrNameLst>
                                      </p:cBhvr>
                                      <p:tavLst>
                                        <p:tav tm="0">
                                          <p:val>
                                            <p:strVal val="1+#ppt_w/2"/>
                                          </p:val>
                                        </p:tav>
                                        <p:tav tm="100000">
                                          <p:val>
                                            <p:strVal val="#ppt_x"/>
                                          </p:val>
                                        </p:tav>
                                      </p:tavLst>
                                    </p:anim>
                                    <p:anim calcmode="lin" valueType="num">
                                      <p:cBhvr additive="base">
                                        <p:cTn id="288" dur="4000" fill="hold"/>
                                        <p:tgtEl>
                                          <p:spTgt spid="5"/>
                                        </p:tgtEl>
                                        <p:attrNameLst>
                                          <p:attrName>ppt_y</p:attrName>
                                        </p:attrNameLst>
                                      </p:cBhvr>
                                      <p:tavLst>
                                        <p:tav tm="0">
                                          <p:val>
                                            <p:strVal val="1+#ppt_h/2"/>
                                          </p:val>
                                        </p:tav>
                                        <p:tav tm="100000">
                                          <p:val>
                                            <p:strVal val="#ppt_y"/>
                                          </p:val>
                                        </p:tav>
                                      </p:tavLst>
                                    </p:anim>
                                  </p:childTnLst>
                                </p:cTn>
                              </p:par>
                              <p:par>
                                <p:cTn id="289" presetID="16" presetClass="entr" presetSubtype="21" fill="hold" grpId="1" nodeType="withEffect">
                                  <p:stCondLst>
                                    <p:cond delay="0"/>
                                  </p:stCondLst>
                                  <p:childTnLst>
                                    <p:set>
                                      <p:cBhvr>
                                        <p:cTn id="290" dur="1" fill="hold">
                                          <p:stCondLst>
                                            <p:cond delay="0"/>
                                          </p:stCondLst>
                                        </p:cTn>
                                        <p:tgtEl>
                                          <p:spTgt spid="5"/>
                                        </p:tgtEl>
                                        <p:attrNameLst>
                                          <p:attrName>style.visibility</p:attrName>
                                        </p:attrNameLst>
                                      </p:cBhvr>
                                      <p:to>
                                        <p:strVal val="visible"/>
                                      </p:to>
                                    </p:set>
                                    <p:animEffect transition="in" filter="barn(inVertical)">
                                      <p:cBhvr>
                                        <p:cTn id="291" dur="4000"/>
                                        <p:tgtEl>
                                          <p:spTgt spid="5"/>
                                        </p:tgtEl>
                                      </p:cBhvr>
                                    </p:animEffect>
                                  </p:childTnLst>
                                </p:cTn>
                              </p:par>
                              <p:par>
                                <p:cTn id="292" presetID="16" presetClass="exit" presetSubtype="37" fill="hold" grpId="2" nodeType="withEffect">
                                  <p:stCondLst>
                                    <p:cond delay="0"/>
                                  </p:stCondLst>
                                  <p:childTnLst>
                                    <p:animEffect transition="out" filter="barn(outVertical)">
                                      <p:cBhvr>
                                        <p:cTn id="293" dur="4000"/>
                                        <p:tgtEl>
                                          <p:spTgt spid="5"/>
                                        </p:tgtEl>
                                      </p:cBhvr>
                                    </p:animEffect>
                                    <p:set>
                                      <p:cBhvr>
                                        <p:cTn id="294" dur="1" fill="hold">
                                          <p:stCondLst>
                                            <p:cond delay="3999"/>
                                          </p:stCondLst>
                                        </p:cTn>
                                        <p:tgtEl>
                                          <p:spTgt spid="5"/>
                                        </p:tgtEl>
                                        <p:attrNameLst>
                                          <p:attrName>style.visibility</p:attrName>
                                        </p:attrNameLst>
                                      </p:cBhvr>
                                      <p:to>
                                        <p:strVal val="hidden"/>
                                      </p:to>
                                    </p:set>
                                  </p:childTnLst>
                                </p:cTn>
                              </p:par>
                              <p:par>
                                <p:cTn id="295" presetID="2" presetClass="exit" presetSubtype="6" fill="hold" grpId="3" nodeType="withEffect">
                                  <p:stCondLst>
                                    <p:cond delay="0"/>
                                  </p:stCondLst>
                                  <p:childTnLst>
                                    <p:anim calcmode="lin" valueType="num">
                                      <p:cBhvr additive="base">
                                        <p:cTn id="296" dur="4000"/>
                                        <p:tgtEl>
                                          <p:spTgt spid="5"/>
                                        </p:tgtEl>
                                        <p:attrNameLst>
                                          <p:attrName>ppt_x</p:attrName>
                                        </p:attrNameLst>
                                      </p:cBhvr>
                                      <p:tavLst>
                                        <p:tav tm="0">
                                          <p:val>
                                            <p:strVal val="ppt_x"/>
                                          </p:val>
                                        </p:tav>
                                        <p:tav tm="100000">
                                          <p:val>
                                            <p:strVal val="1+ppt_w/2"/>
                                          </p:val>
                                        </p:tav>
                                      </p:tavLst>
                                    </p:anim>
                                    <p:anim calcmode="lin" valueType="num">
                                      <p:cBhvr additive="base">
                                        <p:cTn id="297" dur="4000"/>
                                        <p:tgtEl>
                                          <p:spTgt spid="5"/>
                                        </p:tgtEl>
                                        <p:attrNameLst>
                                          <p:attrName>ppt_y</p:attrName>
                                        </p:attrNameLst>
                                      </p:cBhvr>
                                      <p:tavLst>
                                        <p:tav tm="0">
                                          <p:val>
                                            <p:strVal val="ppt_y"/>
                                          </p:val>
                                        </p:tav>
                                        <p:tav tm="100000">
                                          <p:val>
                                            <p:strVal val="1+ppt_h/2"/>
                                          </p:val>
                                        </p:tav>
                                      </p:tavLst>
                                    </p:anim>
                                    <p:set>
                                      <p:cBhvr>
                                        <p:cTn id="298" dur="1" fill="hold">
                                          <p:stCondLst>
                                            <p:cond delay="3999"/>
                                          </p:stCondLst>
                                        </p:cTn>
                                        <p:tgtEl>
                                          <p:spTgt spid="5"/>
                                        </p:tgtEl>
                                        <p:attrNameLst>
                                          <p:attrName>style.visibility</p:attrName>
                                        </p:attrNameLst>
                                      </p:cBhvr>
                                      <p:to>
                                        <p:strVal val="hidden"/>
                                      </p:to>
                                    </p:set>
                                  </p:childTnLst>
                                </p:cTn>
                              </p:par>
                              <p:par>
                                <p:cTn id="299" presetID="2" presetClass="entr" presetSubtype="6" fill="hold" grpId="0" nodeType="withEffect">
                                  <p:stCondLst>
                                    <p:cond delay="0"/>
                                  </p:stCondLst>
                                  <p:childTnLst>
                                    <p:set>
                                      <p:cBhvr>
                                        <p:cTn id="300" dur="1" fill="hold">
                                          <p:stCondLst>
                                            <p:cond delay="0"/>
                                          </p:stCondLst>
                                        </p:cTn>
                                        <p:tgtEl>
                                          <p:spTgt spid="4"/>
                                        </p:tgtEl>
                                        <p:attrNameLst>
                                          <p:attrName>style.visibility</p:attrName>
                                        </p:attrNameLst>
                                      </p:cBhvr>
                                      <p:to>
                                        <p:strVal val="visible"/>
                                      </p:to>
                                    </p:set>
                                    <p:anim calcmode="lin" valueType="num">
                                      <p:cBhvr additive="base">
                                        <p:cTn id="301" dur="4000" fill="hold"/>
                                        <p:tgtEl>
                                          <p:spTgt spid="4"/>
                                        </p:tgtEl>
                                        <p:attrNameLst>
                                          <p:attrName>ppt_x</p:attrName>
                                        </p:attrNameLst>
                                      </p:cBhvr>
                                      <p:tavLst>
                                        <p:tav tm="0">
                                          <p:val>
                                            <p:strVal val="1+#ppt_w/2"/>
                                          </p:val>
                                        </p:tav>
                                        <p:tav tm="100000">
                                          <p:val>
                                            <p:strVal val="#ppt_x"/>
                                          </p:val>
                                        </p:tav>
                                      </p:tavLst>
                                    </p:anim>
                                    <p:anim calcmode="lin" valueType="num">
                                      <p:cBhvr additive="base">
                                        <p:cTn id="302" dur="4000" fill="hold"/>
                                        <p:tgtEl>
                                          <p:spTgt spid="4"/>
                                        </p:tgtEl>
                                        <p:attrNameLst>
                                          <p:attrName>ppt_y</p:attrName>
                                        </p:attrNameLst>
                                      </p:cBhvr>
                                      <p:tavLst>
                                        <p:tav tm="0">
                                          <p:val>
                                            <p:strVal val="1+#ppt_h/2"/>
                                          </p:val>
                                        </p:tav>
                                        <p:tav tm="100000">
                                          <p:val>
                                            <p:strVal val="#ppt_y"/>
                                          </p:val>
                                        </p:tav>
                                      </p:tavLst>
                                    </p:anim>
                                  </p:childTnLst>
                                </p:cTn>
                              </p:par>
                              <p:par>
                                <p:cTn id="303" presetID="16" presetClass="entr" presetSubtype="21" fill="hold" grpId="1" nodeType="withEffect">
                                  <p:stCondLst>
                                    <p:cond delay="0"/>
                                  </p:stCondLst>
                                  <p:childTnLst>
                                    <p:set>
                                      <p:cBhvr>
                                        <p:cTn id="304" dur="1" fill="hold">
                                          <p:stCondLst>
                                            <p:cond delay="0"/>
                                          </p:stCondLst>
                                        </p:cTn>
                                        <p:tgtEl>
                                          <p:spTgt spid="4"/>
                                        </p:tgtEl>
                                        <p:attrNameLst>
                                          <p:attrName>style.visibility</p:attrName>
                                        </p:attrNameLst>
                                      </p:cBhvr>
                                      <p:to>
                                        <p:strVal val="visible"/>
                                      </p:to>
                                    </p:set>
                                    <p:animEffect transition="in" filter="barn(inVertical)">
                                      <p:cBhvr>
                                        <p:cTn id="305" dur="4000"/>
                                        <p:tgtEl>
                                          <p:spTgt spid="4"/>
                                        </p:tgtEl>
                                      </p:cBhvr>
                                    </p:animEffect>
                                  </p:childTnLst>
                                </p:cTn>
                              </p:par>
                              <p:par>
                                <p:cTn id="306" presetID="16" presetClass="exit" presetSubtype="37" fill="hold" grpId="2" nodeType="withEffect">
                                  <p:stCondLst>
                                    <p:cond delay="0"/>
                                  </p:stCondLst>
                                  <p:childTnLst>
                                    <p:animEffect transition="out" filter="barn(outVertical)">
                                      <p:cBhvr>
                                        <p:cTn id="307" dur="4000"/>
                                        <p:tgtEl>
                                          <p:spTgt spid="4"/>
                                        </p:tgtEl>
                                      </p:cBhvr>
                                    </p:animEffect>
                                    <p:set>
                                      <p:cBhvr>
                                        <p:cTn id="308" dur="1" fill="hold">
                                          <p:stCondLst>
                                            <p:cond delay="3999"/>
                                          </p:stCondLst>
                                        </p:cTn>
                                        <p:tgtEl>
                                          <p:spTgt spid="4"/>
                                        </p:tgtEl>
                                        <p:attrNameLst>
                                          <p:attrName>style.visibility</p:attrName>
                                        </p:attrNameLst>
                                      </p:cBhvr>
                                      <p:to>
                                        <p:strVal val="hidden"/>
                                      </p:to>
                                    </p:set>
                                  </p:childTnLst>
                                </p:cTn>
                              </p:par>
                              <p:par>
                                <p:cTn id="309" presetID="2" presetClass="exit" presetSubtype="6" fill="hold" grpId="3" nodeType="withEffect">
                                  <p:stCondLst>
                                    <p:cond delay="0"/>
                                  </p:stCondLst>
                                  <p:childTnLst>
                                    <p:anim calcmode="lin" valueType="num">
                                      <p:cBhvr additive="base">
                                        <p:cTn id="310" dur="4000"/>
                                        <p:tgtEl>
                                          <p:spTgt spid="4"/>
                                        </p:tgtEl>
                                        <p:attrNameLst>
                                          <p:attrName>ppt_x</p:attrName>
                                        </p:attrNameLst>
                                      </p:cBhvr>
                                      <p:tavLst>
                                        <p:tav tm="0">
                                          <p:val>
                                            <p:strVal val="ppt_x"/>
                                          </p:val>
                                        </p:tav>
                                        <p:tav tm="100000">
                                          <p:val>
                                            <p:strVal val="1+ppt_w/2"/>
                                          </p:val>
                                        </p:tav>
                                      </p:tavLst>
                                    </p:anim>
                                    <p:anim calcmode="lin" valueType="num">
                                      <p:cBhvr additive="base">
                                        <p:cTn id="311" dur="4000"/>
                                        <p:tgtEl>
                                          <p:spTgt spid="4"/>
                                        </p:tgtEl>
                                        <p:attrNameLst>
                                          <p:attrName>ppt_y</p:attrName>
                                        </p:attrNameLst>
                                      </p:cBhvr>
                                      <p:tavLst>
                                        <p:tav tm="0">
                                          <p:val>
                                            <p:strVal val="ppt_y"/>
                                          </p:val>
                                        </p:tav>
                                        <p:tav tm="100000">
                                          <p:val>
                                            <p:strVal val="1+ppt_h/2"/>
                                          </p:val>
                                        </p:tav>
                                      </p:tavLst>
                                    </p:anim>
                                    <p:set>
                                      <p:cBhvr>
                                        <p:cTn id="312" dur="1" fill="hold">
                                          <p:stCondLst>
                                            <p:cond delay="3999"/>
                                          </p:stCondLst>
                                        </p:cTn>
                                        <p:tgtEl>
                                          <p:spTgt spid="4"/>
                                        </p:tgtEl>
                                        <p:attrNameLst>
                                          <p:attrName>style.visibility</p:attrName>
                                        </p:attrNameLst>
                                      </p:cBhvr>
                                      <p:to>
                                        <p:strVal val="hidden"/>
                                      </p:to>
                                    </p:set>
                                  </p:childTnLst>
                                </p:cTn>
                              </p:par>
                              <p:par>
                                <p:cTn id="313" presetID="2" presetClass="entr" presetSubtype="6" fill="hold" grpId="0" nodeType="withEffect">
                                  <p:stCondLst>
                                    <p:cond delay="0"/>
                                  </p:stCondLst>
                                  <p:childTnLst>
                                    <p:set>
                                      <p:cBhvr>
                                        <p:cTn id="314" dur="1" fill="hold">
                                          <p:stCondLst>
                                            <p:cond delay="0"/>
                                          </p:stCondLst>
                                        </p:cTn>
                                        <p:tgtEl>
                                          <p:spTgt spid="3"/>
                                        </p:tgtEl>
                                        <p:attrNameLst>
                                          <p:attrName>style.visibility</p:attrName>
                                        </p:attrNameLst>
                                      </p:cBhvr>
                                      <p:to>
                                        <p:strVal val="visible"/>
                                      </p:to>
                                    </p:set>
                                    <p:anim calcmode="lin" valueType="num">
                                      <p:cBhvr additive="base">
                                        <p:cTn id="315" dur="4000" fill="hold"/>
                                        <p:tgtEl>
                                          <p:spTgt spid="3"/>
                                        </p:tgtEl>
                                        <p:attrNameLst>
                                          <p:attrName>ppt_x</p:attrName>
                                        </p:attrNameLst>
                                      </p:cBhvr>
                                      <p:tavLst>
                                        <p:tav tm="0">
                                          <p:val>
                                            <p:strVal val="1+#ppt_w/2"/>
                                          </p:val>
                                        </p:tav>
                                        <p:tav tm="100000">
                                          <p:val>
                                            <p:strVal val="#ppt_x"/>
                                          </p:val>
                                        </p:tav>
                                      </p:tavLst>
                                    </p:anim>
                                    <p:anim calcmode="lin" valueType="num">
                                      <p:cBhvr additive="base">
                                        <p:cTn id="316" dur="4000" fill="hold"/>
                                        <p:tgtEl>
                                          <p:spTgt spid="3"/>
                                        </p:tgtEl>
                                        <p:attrNameLst>
                                          <p:attrName>ppt_y</p:attrName>
                                        </p:attrNameLst>
                                      </p:cBhvr>
                                      <p:tavLst>
                                        <p:tav tm="0">
                                          <p:val>
                                            <p:strVal val="1+#ppt_h/2"/>
                                          </p:val>
                                        </p:tav>
                                        <p:tav tm="100000">
                                          <p:val>
                                            <p:strVal val="#ppt_y"/>
                                          </p:val>
                                        </p:tav>
                                      </p:tavLst>
                                    </p:anim>
                                  </p:childTnLst>
                                </p:cTn>
                              </p:par>
                              <p:par>
                                <p:cTn id="317" presetID="16" presetClass="entr" presetSubtype="21" fill="hold" grpId="1" nodeType="withEffect">
                                  <p:stCondLst>
                                    <p:cond delay="0"/>
                                  </p:stCondLst>
                                  <p:childTnLst>
                                    <p:set>
                                      <p:cBhvr>
                                        <p:cTn id="318" dur="1" fill="hold">
                                          <p:stCondLst>
                                            <p:cond delay="0"/>
                                          </p:stCondLst>
                                        </p:cTn>
                                        <p:tgtEl>
                                          <p:spTgt spid="3"/>
                                        </p:tgtEl>
                                        <p:attrNameLst>
                                          <p:attrName>style.visibility</p:attrName>
                                        </p:attrNameLst>
                                      </p:cBhvr>
                                      <p:to>
                                        <p:strVal val="visible"/>
                                      </p:to>
                                    </p:set>
                                    <p:animEffect transition="in" filter="barn(inVertical)">
                                      <p:cBhvr>
                                        <p:cTn id="319" dur="4000"/>
                                        <p:tgtEl>
                                          <p:spTgt spid="3"/>
                                        </p:tgtEl>
                                      </p:cBhvr>
                                    </p:animEffect>
                                  </p:childTnLst>
                                </p:cTn>
                              </p:par>
                              <p:par>
                                <p:cTn id="320" presetID="16" presetClass="exit" presetSubtype="37" fill="hold" grpId="2" nodeType="withEffect">
                                  <p:stCondLst>
                                    <p:cond delay="0"/>
                                  </p:stCondLst>
                                  <p:childTnLst>
                                    <p:animEffect transition="out" filter="barn(outVertical)">
                                      <p:cBhvr>
                                        <p:cTn id="321" dur="4000"/>
                                        <p:tgtEl>
                                          <p:spTgt spid="3"/>
                                        </p:tgtEl>
                                      </p:cBhvr>
                                    </p:animEffect>
                                    <p:set>
                                      <p:cBhvr>
                                        <p:cTn id="322" dur="1" fill="hold">
                                          <p:stCondLst>
                                            <p:cond delay="3999"/>
                                          </p:stCondLst>
                                        </p:cTn>
                                        <p:tgtEl>
                                          <p:spTgt spid="3"/>
                                        </p:tgtEl>
                                        <p:attrNameLst>
                                          <p:attrName>style.visibility</p:attrName>
                                        </p:attrNameLst>
                                      </p:cBhvr>
                                      <p:to>
                                        <p:strVal val="hidden"/>
                                      </p:to>
                                    </p:set>
                                  </p:childTnLst>
                                </p:cTn>
                              </p:par>
                              <p:par>
                                <p:cTn id="323" presetID="2" presetClass="exit" presetSubtype="6" fill="hold" grpId="3" nodeType="withEffect">
                                  <p:stCondLst>
                                    <p:cond delay="0"/>
                                  </p:stCondLst>
                                  <p:childTnLst>
                                    <p:anim calcmode="lin" valueType="num">
                                      <p:cBhvr additive="base">
                                        <p:cTn id="324" dur="4000"/>
                                        <p:tgtEl>
                                          <p:spTgt spid="3"/>
                                        </p:tgtEl>
                                        <p:attrNameLst>
                                          <p:attrName>ppt_x</p:attrName>
                                        </p:attrNameLst>
                                      </p:cBhvr>
                                      <p:tavLst>
                                        <p:tav tm="0">
                                          <p:val>
                                            <p:strVal val="ppt_x"/>
                                          </p:val>
                                        </p:tav>
                                        <p:tav tm="100000">
                                          <p:val>
                                            <p:strVal val="1+ppt_w/2"/>
                                          </p:val>
                                        </p:tav>
                                      </p:tavLst>
                                    </p:anim>
                                    <p:anim calcmode="lin" valueType="num">
                                      <p:cBhvr additive="base">
                                        <p:cTn id="325" dur="4000"/>
                                        <p:tgtEl>
                                          <p:spTgt spid="3"/>
                                        </p:tgtEl>
                                        <p:attrNameLst>
                                          <p:attrName>ppt_y</p:attrName>
                                        </p:attrNameLst>
                                      </p:cBhvr>
                                      <p:tavLst>
                                        <p:tav tm="0">
                                          <p:val>
                                            <p:strVal val="ppt_y"/>
                                          </p:val>
                                        </p:tav>
                                        <p:tav tm="100000">
                                          <p:val>
                                            <p:strVal val="1+ppt_h/2"/>
                                          </p:val>
                                        </p:tav>
                                      </p:tavLst>
                                    </p:anim>
                                    <p:set>
                                      <p:cBhvr>
                                        <p:cTn id="326" dur="1" fill="hold">
                                          <p:stCondLst>
                                            <p:cond delay="3999"/>
                                          </p:stCondLst>
                                        </p:cTn>
                                        <p:tgtEl>
                                          <p:spTgt spid="3"/>
                                        </p:tgtEl>
                                        <p:attrNameLst>
                                          <p:attrName>style.visibility</p:attrName>
                                        </p:attrNameLst>
                                      </p:cBhvr>
                                      <p:to>
                                        <p:strVal val="hidden"/>
                                      </p:to>
                                    </p:set>
                                  </p:childTnLst>
                                </p:cTn>
                              </p:par>
                              <p:par>
                                <p:cTn id="327" presetID="2" presetClass="entr" presetSubtype="6" fill="hold" grpId="0" nodeType="withEffect">
                                  <p:stCondLst>
                                    <p:cond delay="0"/>
                                  </p:stCondLst>
                                  <p:childTnLst>
                                    <p:set>
                                      <p:cBhvr>
                                        <p:cTn id="328" dur="1" fill="hold">
                                          <p:stCondLst>
                                            <p:cond delay="0"/>
                                          </p:stCondLst>
                                        </p:cTn>
                                        <p:tgtEl>
                                          <p:spTgt spid="2"/>
                                        </p:tgtEl>
                                        <p:attrNameLst>
                                          <p:attrName>style.visibility</p:attrName>
                                        </p:attrNameLst>
                                      </p:cBhvr>
                                      <p:to>
                                        <p:strVal val="visible"/>
                                      </p:to>
                                    </p:set>
                                    <p:anim calcmode="lin" valueType="num">
                                      <p:cBhvr additive="base">
                                        <p:cTn id="329" dur="4000" fill="hold"/>
                                        <p:tgtEl>
                                          <p:spTgt spid="2"/>
                                        </p:tgtEl>
                                        <p:attrNameLst>
                                          <p:attrName>ppt_x</p:attrName>
                                        </p:attrNameLst>
                                      </p:cBhvr>
                                      <p:tavLst>
                                        <p:tav tm="0">
                                          <p:val>
                                            <p:strVal val="1+#ppt_w/2"/>
                                          </p:val>
                                        </p:tav>
                                        <p:tav tm="100000">
                                          <p:val>
                                            <p:strVal val="#ppt_x"/>
                                          </p:val>
                                        </p:tav>
                                      </p:tavLst>
                                    </p:anim>
                                    <p:anim calcmode="lin" valueType="num">
                                      <p:cBhvr additive="base">
                                        <p:cTn id="330" dur="4000" fill="hold"/>
                                        <p:tgtEl>
                                          <p:spTgt spid="2"/>
                                        </p:tgtEl>
                                        <p:attrNameLst>
                                          <p:attrName>ppt_y</p:attrName>
                                        </p:attrNameLst>
                                      </p:cBhvr>
                                      <p:tavLst>
                                        <p:tav tm="0">
                                          <p:val>
                                            <p:strVal val="1+#ppt_h/2"/>
                                          </p:val>
                                        </p:tav>
                                        <p:tav tm="100000">
                                          <p:val>
                                            <p:strVal val="#ppt_y"/>
                                          </p:val>
                                        </p:tav>
                                      </p:tavLst>
                                    </p:anim>
                                  </p:childTnLst>
                                </p:cTn>
                              </p:par>
                              <p:par>
                                <p:cTn id="331" presetID="16" presetClass="entr" presetSubtype="21" fill="hold" grpId="1" nodeType="withEffect">
                                  <p:stCondLst>
                                    <p:cond delay="0"/>
                                  </p:stCondLst>
                                  <p:childTnLst>
                                    <p:set>
                                      <p:cBhvr>
                                        <p:cTn id="332" dur="1" fill="hold">
                                          <p:stCondLst>
                                            <p:cond delay="0"/>
                                          </p:stCondLst>
                                        </p:cTn>
                                        <p:tgtEl>
                                          <p:spTgt spid="2"/>
                                        </p:tgtEl>
                                        <p:attrNameLst>
                                          <p:attrName>style.visibility</p:attrName>
                                        </p:attrNameLst>
                                      </p:cBhvr>
                                      <p:to>
                                        <p:strVal val="visible"/>
                                      </p:to>
                                    </p:set>
                                    <p:animEffect transition="in" filter="barn(inVertical)">
                                      <p:cBhvr>
                                        <p:cTn id="333" dur="4000"/>
                                        <p:tgtEl>
                                          <p:spTgt spid="2"/>
                                        </p:tgtEl>
                                      </p:cBhvr>
                                    </p:animEffect>
                                  </p:childTnLst>
                                </p:cTn>
                              </p:par>
                              <p:par>
                                <p:cTn id="334" presetID="16" presetClass="exit" presetSubtype="37" fill="hold" grpId="2" nodeType="withEffect">
                                  <p:stCondLst>
                                    <p:cond delay="0"/>
                                  </p:stCondLst>
                                  <p:childTnLst>
                                    <p:animEffect transition="out" filter="barn(outVertical)">
                                      <p:cBhvr>
                                        <p:cTn id="335" dur="4000"/>
                                        <p:tgtEl>
                                          <p:spTgt spid="2"/>
                                        </p:tgtEl>
                                      </p:cBhvr>
                                    </p:animEffect>
                                    <p:set>
                                      <p:cBhvr>
                                        <p:cTn id="336" dur="1" fill="hold">
                                          <p:stCondLst>
                                            <p:cond delay="3999"/>
                                          </p:stCondLst>
                                        </p:cTn>
                                        <p:tgtEl>
                                          <p:spTgt spid="2"/>
                                        </p:tgtEl>
                                        <p:attrNameLst>
                                          <p:attrName>style.visibility</p:attrName>
                                        </p:attrNameLst>
                                      </p:cBhvr>
                                      <p:to>
                                        <p:strVal val="hidden"/>
                                      </p:to>
                                    </p:set>
                                  </p:childTnLst>
                                </p:cTn>
                              </p:par>
                              <p:par>
                                <p:cTn id="337" presetID="2" presetClass="exit" presetSubtype="6" fill="hold" grpId="3" nodeType="withEffect">
                                  <p:stCondLst>
                                    <p:cond delay="0"/>
                                  </p:stCondLst>
                                  <p:childTnLst>
                                    <p:anim calcmode="lin" valueType="num">
                                      <p:cBhvr additive="base">
                                        <p:cTn id="338" dur="4000"/>
                                        <p:tgtEl>
                                          <p:spTgt spid="2"/>
                                        </p:tgtEl>
                                        <p:attrNameLst>
                                          <p:attrName>ppt_x</p:attrName>
                                        </p:attrNameLst>
                                      </p:cBhvr>
                                      <p:tavLst>
                                        <p:tav tm="0">
                                          <p:val>
                                            <p:strVal val="ppt_x"/>
                                          </p:val>
                                        </p:tav>
                                        <p:tav tm="100000">
                                          <p:val>
                                            <p:strVal val="1+ppt_w/2"/>
                                          </p:val>
                                        </p:tav>
                                      </p:tavLst>
                                    </p:anim>
                                    <p:anim calcmode="lin" valueType="num">
                                      <p:cBhvr additive="base">
                                        <p:cTn id="339" dur="4000"/>
                                        <p:tgtEl>
                                          <p:spTgt spid="2"/>
                                        </p:tgtEl>
                                        <p:attrNameLst>
                                          <p:attrName>ppt_y</p:attrName>
                                        </p:attrNameLst>
                                      </p:cBhvr>
                                      <p:tavLst>
                                        <p:tav tm="0">
                                          <p:val>
                                            <p:strVal val="ppt_y"/>
                                          </p:val>
                                        </p:tav>
                                        <p:tav tm="100000">
                                          <p:val>
                                            <p:strVal val="1+ppt_h/2"/>
                                          </p:val>
                                        </p:tav>
                                      </p:tavLst>
                                    </p:anim>
                                    <p:set>
                                      <p:cBhvr>
                                        <p:cTn id="340" dur="1" fill="hold">
                                          <p:stCondLst>
                                            <p:cond delay="3999"/>
                                          </p:stCondLst>
                                        </p:cTn>
                                        <p:tgtEl>
                                          <p:spTgt spid="2"/>
                                        </p:tgtEl>
                                        <p:attrNameLst>
                                          <p:attrName>style.visibility</p:attrName>
                                        </p:attrNameLst>
                                      </p:cBhvr>
                                      <p:to>
                                        <p:strVal val="hidden"/>
                                      </p:to>
                                    </p:set>
                                  </p:childTnLst>
                                </p:cTn>
                              </p:par>
                              <p:par>
                                <p:cTn id="341" presetID="23" presetClass="entr" presetSubtype="272" fill="hold" nodeType="withEffect">
                                  <p:stCondLst>
                                    <p:cond delay="500"/>
                                  </p:stCondLst>
                                  <p:childTnLst>
                                    <p:set>
                                      <p:cBhvr>
                                        <p:cTn id="342" dur="1" fill="hold">
                                          <p:stCondLst>
                                            <p:cond delay="0"/>
                                          </p:stCondLst>
                                        </p:cTn>
                                        <p:tgtEl>
                                          <p:spTgt spid="29"/>
                                        </p:tgtEl>
                                        <p:attrNameLst>
                                          <p:attrName>style.visibility</p:attrName>
                                        </p:attrNameLst>
                                      </p:cBhvr>
                                      <p:to>
                                        <p:strVal val="visible"/>
                                      </p:to>
                                    </p:set>
                                    <p:anim calcmode="lin" valueType="num">
                                      <p:cBhvr>
                                        <p:cTn id="343" dur="3500" fill="hold"/>
                                        <p:tgtEl>
                                          <p:spTgt spid="29"/>
                                        </p:tgtEl>
                                        <p:attrNameLst>
                                          <p:attrName>ppt_w</p:attrName>
                                        </p:attrNameLst>
                                      </p:cBhvr>
                                      <p:tavLst>
                                        <p:tav tm="0">
                                          <p:val>
                                            <p:strVal val="2/3*#ppt_w"/>
                                          </p:val>
                                        </p:tav>
                                        <p:tav tm="100000">
                                          <p:val>
                                            <p:strVal val="#ppt_w"/>
                                          </p:val>
                                        </p:tav>
                                      </p:tavLst>
                                    </p:anim>
                                    <p:anim calcmode="lin" valueType="num">
                                      <p:cBhvr>
                                        <p:cTn id="344" dur="3500" fill="hold"/>
                                        <p:tgtEl>
                                          <p:spTgt spid="29"/>
                                        </p:tgtEl>
                                        <p:attrNameLst>
                                          <p:attrName>ppt_h</p:attrName>
                                        </p:attrNameLst>
                                      </p:cBhvr>
                                      <p:tavLst>
                                        <p:tav tm="0">
                                          <p:val>
                                            <p:strVal val="2/3*#ppt_h"/>
                                          </p:val>
                                        </p:tav>
                                        <p:tav tm="100000">
                                          <p:val>
                                            <p:strVal val="#ppt_h"/>
                                          </p:val>
                                        </p:tav>
                                      </p:tavLst>
                                    </p:anim>
                                  </p:childTnLst>
                                </p:cTn>
                              </p:par>
                              <p:par>
                                <p:cTn id="345" presetID="8" presetClass="entr" presetSubtype="32" fill="hold" nodeType="withEffect">
                                  <p:stCondLst>
                                    <p:cond delay="500"/>
                                  </p:stCondLst>
                                  <p:childTnLst>
                                    <p:set>
                                      <p:cBhvr>
                                        <p:cTn id="346" dur="1" fill="hold">
                                          <p:stCondLst>
                                            <p:cond delay="0"/>
                                          </p:stCondLst>
                                        </p:cTn>
                                        <p:tgtEl>
                                          <p:spTgt spid="29"/>
                                        </p:tgtEl>
                                        <p:attrNameLst>
                                          <p:attrName>style.visibility</p:attrName>
                                        </p:attrNameLst>
                                      </p:cBhvr>
                                      <p:to>
                                        <p:strVal val="visible"/>
                                      </p:to>
                                    </p:set>
                                    <p:animEffect transition="in" filter="diamond(out)">
                                      <p:cBhvr>
                                        <p:cTn id="347" dur="3500"/>
                                        <p:tgtEl>
                                          <p:spTgt spid="29"/>
                                        </p:tgtEl>
                                      </p:cBhvr>
                                    </p:animEffect>
                                  </p:childTnLst>
                                </p:cTn>
                              </p:par>
                              <p:par>
                                <p:cTn id="348" presetID="9" presetClass="emph" presetSubtype="0" grpId="0" nodeType="withEffect">
                                  <p:stCondLst>
                                    <p:cond delay="0"/>
                                  </p:stCondLst>
                                  <p:childTnLst>
                                    <p:set>
                                      <p:cBhvr rctx="PPT">
                                        <p:cTn id="349" dur="indefinite"/>
                                        <p:tgtEl>
                                          <p:spTgt spid="28"/>
                                        </p:tgtEl>
                                        <p:attrNameLst>
                                          <p:attrName>style.opacity</p:attrName>
                                        </p:attrNameLst>
                                      </p:cBhvr>
                                      <p:to>
                                        <p:strVal val="0"/>
                                      </p:to>
                                    </p:set>
                                    <p:animEffect filter="image" prLst="opacity: 0">
                                      <p:cBhvr rctx="IE">
                                        <p:cTn id="350" dur="indefinite"/>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36356" y="0"/>
            <a:ext cx="9136890" cy="5143500"/>
          </a:xfrm>
          <a:prstGeom prst="rect">
            <a:avLst/>
          </a:prstGeom>
          <a:gradFill flip="none" rotWithShape="1">
            <a:gsLst>
              <a:gs pos="45000">
                <a:srgbClr val="C00000"/>
              </a:gs>
              <a:gs pos="70000">
                <a:srgbClr val="FF0300"/>
              </a:gs>
              <a:gs pos="100000">
                <a:srgbClr val="4D0808"/>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0" name="19 Elipse"/>
          <p:cNvSpPr/>
          <p:nvPr/>
        </p:nvSpPr>
        <p:spPr>
          <a:xfrm>
            <a:off x="2448000" y="411510"/>
            <a:ext cx="4248472" cy="4320480"/>
          </a:xfrm>
          <a:prstGeom prst="ellipse">
            <a:avLst/>
          </a:prstGeom>
          <a:gradFill>
            <a:gsLst>
              <a:gs pos="45000">
                <a:srgbClr val="C00000"/>
              </a:gs>
              <a:gs pos="70000">
                <a:srgbClr val="FF0300">
                  <a:lumMod val="18000"/>
                </a:srgbClr>
              </a:gs>
              <a:gs pos="100000">
                <a:srgbClr val="4D0808"/>
              </a:gs>
            </a:gsLst>
            <a:path path="circle">
              <a:fillToRect l="50000" t="50000" r="50000" b="50000"/>
            </a:path>
          </a:gradFill>
          <a:ln>
            <a:noFill/>
          </a:ln>
          <a:effectLst>
            <a:softEdge rad="152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28" y="1923678"/>
            <a:ext cx="1341437" cy="1268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3326885" flipH="1" flipV="1">
            <a:off x="2470507" y="666129"/>
            <a:ext cx="2987703" cy="1325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0800000" flipH="1" flipV="1">
            <a:off x="1835696" y="1491630"/>
            <a:ext cx="2987703" cy="1325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8057529" flipH="1" flipV="1">
            <a:off x="1859419" y="2432978"/>
            <a:ext cx="2987703" cy="1325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flipH="1" flipV="1">
            <a:off x="2588776" y="3186822"/>
            <a:ext cx="2987703" cy="1325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457706" flipH="1" flipV="1">
            <a:off x="3704594" y="3010897"/>
            <a:ext cx="2987703" cy="1325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flipV="1">
            <a:off x="4355976" y="2283718"/>
            <a:ext cx="2987703" cy="1325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8712844" flipH="1" flipV="1">
            <a:off x="4280830" y="1231416"/>
            <a:ext cx="2987703" cy="1325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00000" flipH="1" flipV="1">
            <a:off x="3524880" y="594535"/>
            <a:ext cx="2987703" cy="1325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18 Rectángulo"/>
          <p:cNvSpPr/>
          <p:nvPr/>
        </p:nvSpPr>
        <p:spPr>
          <a:xfrm>
            <a:off x="-108520" y="-236562"/>
            <a:ext cx="9252520" cy="5736658"/>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052394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1000" fill="hold"/>
                                        <p:tgtEl>
                                          <p:spTgt spid="13"/>
                                        </p:tgtEl>
                                        <p:attrNameLst>
                                          <p:attrName>ppt_w</p:attrName>
                                        </p:attrNameLst>
                                      </p:cBhvr>
                                      <p:tavLst>
                                        <p:tav tm="0">
                                          <p:val>
                                            <p:strVal val="4/3*#ppt_w"/>
                                          </p:val>
                                        </p:tav>
                                        <p:tav tm="100000">
                                          <p:val>
                                            <p:strVal val="#ppt_w"/>
                                          </p:val>
                                        </p:tav>
                                      </p:tavLst>
                                    </p:anim>
                                    <p:anim calcmode="lin" valueType="num">
                                      <p:cBhvr>
                                        <p:cTn id="11" dur="1000" fill="hold"/>
                                        <p:tgtEl>
                                          <p:spTgt spid="13"/>
                                        </p:tgtEl>
                                        <p:attrNameLst>
                                          <p:attrName>ppt_h</p:attrName>
                                        </p:attrNameLst>
                                      </p:cBhvr>
                                      <p:tavLst>
                                        <p:tav tm="0">
                                          <p:val>
                                            <p:strVal val="4/3*#ppt_h"/>
                                          </p:val>
                                        </p:tav>
                                        <p:tav tm="100000">
                                          <p:val>
                                            <p:strVal val="#ppt_h"/>
                                          </p:val>
                                        </p:tav>
                                      </p:tavLst>
                                    </p:anim>
                                  </p:childTnLst>
                                </p:cTn>
                              </p:par>
                              <p:par>
                                <p:cTn id="12" presetID="8" presetClass="emph" presetSubtype="0" repeatCount="indefinite" fill="hold" nodeType="withEffect">
                                  <p:stCondLst>
                                    <p:cond delay="0"/>
                                  </p:stCondLst>
                                  <p:childTnLst>
                                    <p:animRot by="-21600000">
                                      <p:cBhvr>
                                        <p:cTn id="13" dur="4500" fill="hold"/>
                                        <p:tgtEl>
                                          <p:spTgt spid="13"/>
                                        </p:tgtEl>
                                        <p:attrNameLst>
                                          <p:attrName>r</p:attrName>
                                        </p:attrNameLst>
                                      </p:cBhvr>
                                    </p:animRot>
                                  </p:childTnLst>
                                </p:cTn>
                              </p:par>
                              <p:par>
                                <p:cTn id="14" presetID="23" presetClass="exit" presetSubtype="544" fill="hold" nodeType="withEffect">
                                  <p:stCondLst>
                                    <p:cond delay="0"/>
                                  </p:stCondLst>
                                  <p:childTnLst>
                                    <p:anim calcmode="lin" valueType="num">
                                      <p:cBhvr>
                                        <p:cTn id="15" dur="4500"/>
                                        <p:tgtEl>
                                          <p:spTgt spid="13"/>
                                        </p:tgtEl>
                                        <p:attrNameLst>
                                          <p:attrName>ppt_w</p:attrName>
                                        </p:attrNameLst>
                                      </p:cBhvr>
                                      <p:tavLst>
                                        <p:tav tm="0">
                                          <p:val>
                                            <p:strVal val="ppt_w"/>
                                          </p:val>
                                        </p:tav>
                                        <p:tav tm="100000">
                                          <p:val>
                                            <p:fltVal val="0"/>
                                          </p:val>
                                        </p:tav>
                                      </p:tavLst>
                                    </p:anim>
                                    <p:anim calcmode="lin" valueType="num">
                                      <p:cBhvr>
                                        <p:cTn id="16" dur="4500"/>
                                        <p:tgtEl>
                                          <p:spTgt spid="13"/>
                                        </p:tgtEl>
                                        <p:attrNameLst>
                                          <p:attrName>ppt_h</p:attrName>
                                        </p:attrNameLst>
                                      </p:cBhvr>
                                      <p:tavLst>
                                        <p:tav tm="0">
                                          <p:val>
                                            <p:strVal val="ppt_h"/>
                                          </p:val>
                                        </p:tav>
                                        <p:tav tm="100000">
                                          <p:val>
                                            <p:fltVal val="0"/>
                                          </p:val>
                                        </p:tav>
                                      </p:tavLst>
                                    </p:anim>
                                    <p:anim calcmode="lin" valueType="num">
                                      <p:cBhvr>
                                        <p:cTn id="17" dur="4500"/>
                                        <p:tgtEl>
                                          <p:spTgt spid="13"/>
                                        </p:tgtEl>
                                        <p:attrNameLst>
                                          <p:attrName>ppt_x</p:attrName>
                                        </p:attrNameLst>
                                      </p:cBhvr>
                                      <p:tavLst>
                                        <p:tav tm="0">
                                          <p:val>
                                            <p:strVal val="ppt_x"/>
                                          </p:val>
                                        </p:tav>
                                        <p:tav tm="100000">
                                          <p:val>
                                            <p:fltVal val="0.5"/>
                                          </p:val>
                                        </p:tav>
                                      </p:tavLst>
                                    </p:anim>
                                    <p:anim calcmode="lin" valueType="num">
                                      <p:cBhvr>
                                        <p:cTn id="18" dur="4500"/>
                                        <p:tgtEl>
                                          <p:spTgt spid="13"/>
                                        </p:tgtEl>
                                        <p:attrNameLst>
                                          <p:attrName>ppt_y</p:attrName>
                                        </p:attrNameLst>
                                      </p:cBhvr>
                                      <p:tavLst>
                                        <p:tav tm="0">
                                          <p:val>
                                            <p:strVal val="ppt_y"/>
                                          </p:val>
                                        </p:tav>
                                        <p:tav tm="100000">
                                          <p:val>
                                            <p:fltVal val="0.5"/>
                                          </p:val>
                                        </p:tav>
                                      </p:tavLst>
                                    </p:anim>
                                    <p:set>
                                      <p:cBhvr>
                                        <p:cTn id="19" dur="1" fill="hold">
                                          <p:stCondLst>
                                            <p:cond delay="4499"/>
                                          </p:stCondLst>
                                        </p:cTn>
                                        <p:tgtEl>
                                          <p:spTgt spid="13"/>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1000" fill="hold"/>
                                        <p:tgtEl>
                                          <p:spTgt spid="16"/>
                                        </p:tgtEl>
                                        <p:attrNameLst>
                                          <p:attrName>ppt_w</p:attrName>
                                        </p:attrNameLst>
                                      </p:cBhvr>
                                      <p:tavLst>
                                        <p:tav tm="0">
                                          <p:val>
                                            <p:strVal val="4/3*#ppt_w"/>
                                          </p:val>
                                        </p:tav>
                                        <p:tav tm="100000">
                                          <p:val>
                                            <p:strVal val="#ppt_w"/>
                                          </p:val>
                                        </p:tav>
                                      </p:tavLst>
                                    </p:anim>
                                    <p:anim calcmode="lin" valueType="num">
                                      <p:cBhvr>
                                        <p:cTn id="23" dur="1000" fill="hold"/>
                                        <p:tgtEl>
                                          <p:spTgt spid="16"/>
                                        </p:tgtEl>
                                        <p:attrNameLst>
                                          <p:attrName>ppt_h</p:attrName>
                                        </p:attrNameLst>
                                      </p:cBhvr>
                                      <p:tavLst>
                                        <p:tav tm="0">
                                          <p:val>
                                            <p:strVal val="4/3*#ppt_h"/>
                                          </p:val>
                                        </p:tav>
                                        <p:tav tm="100000">
                                          <p:val>
                                            <p:strVal val="#ppt_h"/>
                                          </p:val>
                                        </p:tav>
                                      </p:tavLst>
                                    </p:anim>
                                  </p:childTnLst>
                                </p:cTn>
                              </p:par>
                              <p:par>
                                <p:cTn id="24" presetID="8" presetClass="emph" presetSubtype="0" repeatCount="indefinite" fill="hold" nodeType="withEffect">
                                  <p:stCondLst>
                                    <p:cond delay="0"/>
                                  </p:stCondLst>
                                  <p:childTnLst>
                                    <p:animRot by="-21600000">
                                      <p:cBhvr>
                                        <p:cTn id="25" dur="4500" fill="hold"/>
                                        <p:tgtEl>
                                          <p:spTgt spid="16"/>
                                        </p:tgtEl>
                                        <p:attrNameLst>
                                          <p:attrName>r</p:attrName>
                                        </p:attrNameLst>
                                      </p:cBhvr>
                                    </p:animRot>
                                  </p:childTnLst>
                                </p:cTn>
                              </p:par>
                              <p:par>
                                <p:cTn id="26" presetID="23" presetClass="exit" presetSubtype="544" fill="hold" nodeType="withEffect">
                                  <p:stCondLst>
                                    <p:cond delay="0"/>
                                  </p:stCondLst>
                                  <p:childTnLst>
                                    <p:anim calcmode="lin" valueType="num">
                                      <p:cBhvr>
                                        <p:cTn id="27" dur="4500"/>
                                        <p:tgtEl>
                                          <p:spTgt spid="16"/>
                                        </p:tgtEl>
                                        <p:attrNameLst>
                                          <p:attrName>ppt_w</p:attrName>
                                        </p:attrNameLst>
                                      </p:cBhvr>
                                      <p:tavLst>
                                        <p:tav tm="0">
                                          <p:val>
                                            <p:strVal val="ppt_w"/>
                                          </p:val>
                                        </p:tav>
                                        <p:tav tm="100000">
                                          <p:val>
                                            <p:fltVal val="0"/>
                                          </p:val>
                                        </p:tav>
                                      </p:tavLst>
                                    </p:anim>
                                    <p:anim calcmode="lin" valueType="num">
                                      <p:cBhvr>
                                        <p:cTn id="28" dur="4500"/>
                                        <p:tgtEl>
                                          <p:spTgt spid="16"/>
                                        </p:tgtEl>
                                        <p:attrNameLst>
                                          <p:attrName>ppt_h</p:attrName>
                                        </p:attrNameLst>
                                      </p:cBhvr>
                                      <p:tavLst>
                                        <p:tav tm="0">
                                          <p:val>
                                            <p:strVal val="ppt_h"/>
                                          </p:val>
                                        </p:tav>
                                        <p:tav tm="100000">
                                          <p:val>
                                            <p:fltVal val="0"/>
                                          </p:val>
                                        </p:tav>
                                      </p:tavLst>
                                    </p:anim>
                                    <p:anim calcmode="lin" valueType="num">
                                      <p:cBhvr>
                                        <p:cTn id="29" dur="4500"/>
                                        <p:tgtEl>
                                          <p:spTgt spid="16"/>
                                        </p:tgtEl>
                                        <p:attrNameLst>
                                          <p:attrName>ppt_x</p:attrName>
                                        </p:attrNameLst>
                                      </p:cBhvr>
                                      <p:tavLst>
                                        <p:tav tm="0">
                                          <p:val>
                                            <p:strVal val="ppt_x"/>
                                          </p:val>
                                        </p:tav>
                                        <p:tav tm="100000">
                                          <p:val>
                                            <p:fltVal val="0.5"/>
                                          </p:val>
                                        </p:tav>
                                      </p:tavLst>
                                    </p:anim>
                                    <p:anim calcmode="lin" valueType="num">
                                      <p:cBhvr>
                                        <p:cTn id="30" dur="4500"/>
                                        <p:tgtEl>
                                          <p:spTgt spid="16"/>
                                        </p:tgtEl>
                                        <p:attrNameLst>
                                          <p:attrName>ppt_y</p:attrName>
                                        </p:attrNameLst>
                                      </p:cBhvr>
                                      <p:tavLst>
                                        <p:tav tm="0">
                                          <p:val>
                                            <p:strVal val="ppt_y"/>
                                          </p:val>
                                        </p:tav>
                                        <p:tav tm="100000">
                                          <p:val>
                                            <p:fltVal val="0.5"/>
                                          </p:val>
                                        </p:tav>
                                      </p:tavLst>
                                    </p:anim>
                                    <p:set>
                                      <p:cBhvr>
                                        <p:cTn id="31" dur="1" fill="hold">
                                          <p:stCondLst>
                                            <p:cond delay="4499"/>
                                          </p:stCondLst>
                                        </p:cTn>
                                        <p:tgtEl>
                                          <p:spTgt spid="16"/>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1000" fill="hold"/>
                                        <p:tgtEl>
                                          <p:spTgt spid="12"/>
                                        </p:tgtEl>
                                        <p:attrNameLst>
                                          <p:attrName>ppt_w</p:attrName>
                                        </p:attrNameLst>
                                      </p:cBhvr>
                                      <p:tavLst>
                                        <p:tav tm="0">
                                          <p:val>
                                            <p:strVal val="4/3*#ppt_w"/>
                                          </p:val>
                                        </p:tav>
                                        <p:tav tm="100000">
                                          <p:val>
                                            <p:strVal val="#ppt_w"/>
                                          </p:val>
                                        </p:tav>
                                      </p:tavLst>
                                    </p:anim>
                                    <p:anim calcmode="lin" valueType="num">
                                      <p:cBhvr>
                                        <p:cTn id="35" dur="1000" fill="hold"/>
                                        <p:tgtEl>
                                          <p:spTgt spid="12"/>
                                        </p:tgtEl>
                                        <p:attrNameLst>
                                          <p:attrName>ppt_h</p:attrName>
                                        </p:attrNameLst>
                                      </p:cBhvr>
                                      <p:tavLst>
                                        <p:tav tm="0">
                                          <p:val>
                                            <p:strVal val="4/3*#ppt_h"/>
                                          </p:val>
                                        </p:tav>
                                        <p:tav tm="100000">
                                          <p:val>
                                            <p:strVal val="#ppt_h"/>
                                          </p:val>
                                        </p:tav>
                                      </p:tavLst>
                                    </p:anim>
                                  </p:childTnLst>
                                </p:cTn>
                              </p:par>
                              <p:par>
                                <p:cTn id="36" presetID="8" presetClass="emph" presetSubtype="0" repeatCount="indefinite" fill="hold" nodeType="withEffect">
                                  <p:stCondLst>
                                    <p:cond delay="0"/>
                                  </p:stCondLst>
                                  <p:childTnLst>
                                    <p:animRot by="-21600000">
                                      <p:cBhvr>
                                        <p:cTn id="37" dur="4500" fill="hold"/>
                                        <p:tgtEl>
                                          <p:spTgt spid="12"/>
                                        </p:tgtEl>
                                        <p:attrNameLst>
                                          <p:attrName>r</p:attrName>
                                        </p:attrNameLst>
                                      </p:cBhvr>
                                    </p:animRot>
                                  </p:childTnLst>
                                </p:cTn>
                              </p:par>
                              <p:par>
                                <p:cTn id="38" presetID="23" presetClass="exit" presetSubtype="544" fill="hold" nodeType="withEffect">
                                  <p:stCondLst>
                                    <p:cond delay="0"/>
                                  </p:stCondLst>
                                  <p:childTnLst>
                                    <p:anim calcmode="lin" valueType="num">
                                      <p:cBhvr>
                                        <p:cTn id="39" dur="4500"/>
                                        <p:tgtEl>
                                          <p:spTgt spid="12"/>
                                        </p:tgtEl>
                                        <p:attrNameLst>
                                          <p:attrName>ppt_w</p:attrName>
                                        </p:attrNameLst>
                                      </p:cBhvr>
                                      <p:tavLst>
                                        <p:tav tm="0">
                                          <p:val>
                                            <p:strVal val="ppt_w"/>
                                          </p:val>
                                        </p:tav>
                                        <p:tav tm="100000">
                                          <p:val>
                                            <p:fltVal val="0"/>
                                          </p:val>
                                        </p:tav>
                                      </p:tavLst>
                                    </p:anim>
                                    <p:anim calcmode="lin" valueType="num">
                                      <p:cBhvr>
                                        <p:cTn id="40" dur="4500"/>
                                        <p:tgtEl>
                                          <p:spTgt spid="12"/>
                                        </p:tgtEl>
                                        <p:attrNameLst>
                                          <p:attrName>ppt_h</p:attrName>
                                        </p:attrNameLst>
                                      </p:cBhvr>
                                      <p:tavLst>
                                        <p:tav tm="0">
                                          <p:val>
                                            <p:strVal val="ppt_h"/>
                                          </p:val>
                                        </p:tav>
                                        <p:tav tm="100000">
                                          <p:val>
                                            <p:fltVal val="0"/>
                                          </p:val>
                                        </p:tav>
                                      </p:tavLst>
                                    </p:anim>
                                    <p:anim calcmode="lin" valueType="num">
                                      <p:cBhvr>
                                        <p:cTn id="41" dur="4500"/>
                                        <p:tgtEl>
                                          <p:spTgt spid="12"/>
                                        </p:tgtEl>
                                        <p:attrNameLst>
                                          <p:attrName>ppt_x</p:attrName>
                                        </p:attrNameLst>
                                      </p:cBhvr>
                                      <p:tavLst>
                                        <p:tav tm="0">
                                          <p:val>
                                            <p:strVal val="ppt_x"/>
                                          </p:val>
                                        </p:tav>
                                        <p:tav tm="100000">
                                          <p:val>
                                            <p:fltVal val="0.5"/>
                                          </p:val>
                                        </p:tav>
                                      </p:tavLst>
                                    </p:anim>
                                    <p:anim calcmode="lin" valueType="num">
                                      <p:cBhvr>
                                        <p:cTn id="42" dur="4500"/>
                                        <p:tgtEl>
                                          <p:spTgt spid="12"/>
                                        </p:tgtEl>
                                        <p:attrNameLst>
                                          <p:attrName>ppt_y</p:attrName>
                                        </p:attrNameLst>
                                      </p:cBhvr>
                                      <p:tavLst>
                                        <p:tav tm="0">
                                          <p:val>
                                            <p:strVal val="ppt_y"/>
                                          </p:val>
                                        </p:tav>
                                        <p:tav tm="100000">
                                          <p:val>
                                            <p:fltVal val="0.5"/>
                                          </p:val>
                                        </p:tav>
                                      </p:tavLst>
                                    </p:anim>
                                    <p:set>
                                      <p:cBhvr>
                                        <p:cTn id="43" dur="1" fill="hold">
                                          <p:stCondLst>
                                            <p:cond delay="4499"/>
                                          </p:stCondLst>
                                        </p:cTn>
                                        <p:tgtEl>
                                          <p:spTgt spid="12"/>
                                        </p:tgtEl>
                                        <p:attrNameLst>
                                          <p:attrName>style.visibility</p:attrName>
                                        </p:attrNameLst>
                                      </p:cBhvr>
                                      <p:to>
                                        <p:strVal val="hidden"/>
                                      </p:to>
                                    </p:set>
                                  </p:childTnLst>
                                </p:cTn>
                              </p:par>
                              <p:par>
                                <p:cTn id="44" presetID="23" presetClass="entr" presetSubtype="288"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1000" fill="hold"/>
                                        <p:tgtEl>
                                          <p:spTgt spid="15"/>
                                        </p:tgtEl>
                                        <p:attrNameLst>
                                          <p:attrName>ppt_w</p:attrName>
                                        </p:attrNameLst>
                                      </p:cBhvr>
                                      <p:tavLst>
                                        <p:tav tm="0">
                                          <p:val>
                                            <p:strVal val="4/3*#ppt_w"/>
                                          </p:val>
                                        </p:tav>
                                        <p:tav tm="100000">
                                          <p:val>
                                            <p:strVal val="#ppt_w"/>
                                          </p:val>
                                        </p:tav>
                                      </p:tavLst>
                                    </p:anim>
                                    <p:anim calcmode="lin" valueType="num">
                                      <p:cBhvr>
                                        <p:cTn id="47" dur="1000" fill="hold"/>
                                        <p:tgtEl>
                                          <p:spTgt spid="15"/>
                                        </p:tgtEl>
                                        <p:attrNameLst>
                                          <p:attrName>ppt_h</p:attrName>
                                        </p:attrNameLst>
                                      </p:cBhvr>
                                      <p:tavLst>
                                        <p:tav tm="0">
                                          <p:val>
                                            <p:strVal val="4/3*#ppt_h"/>
                                          </p:val>
                                        </p:tav>
                                        <p:tav tm="100000">
                                          <p:val>
                                            <p:strVal val="#ppt_h"/>
                                          </p:val>
                                        </p:tav>
                                      </p:tavLst>
                                    </p:anim>
                                  </p:childTnLst>
                                </p:cTn>
                              </p:par>
                              <p:par>
                                <p:cTn id="48" presetID="8" presetClass="emph" presetSubtype="0" repeatCount="indefinite" fill="hold" nodeType="withEffect">
                                  <p:stCondLst>
                                    <p:cond delay="0"/>
                                  </p:stCondLst>
                                  <p:childTnLst>
                                    <p:animRot by="-21600000">
                                      <p:cBhvr>
                                        <p:cTn id="49" dur="4500" fill="hold"/>
                                        <p:tgtEl>
                                          <p:spTgt spid="15"/>
                                        </p:tgtEl>
                                        <p:attrNameLst>
                                          <p:attrName>r</p:attrName>
                                        </p:attrNameLst>
                                      </p:cBhvr>
                                    </p:animRot>
                                  </p:childTnLst>
                                </p:cTn>
                              </p:par>
                              <p:par>
                                <p:cTn id="50" presetID="23" presetClass="exit" presetSubtype="544" fill="hold" nodeType="withEffect">
                                  <p:stCondLst>
                                    <p:cond delay="0"/>
                                  </p:stCondLst>
                                  <p:childTnLst>
                                    <p:anim calcmode="lin" valueType="num">
                                      <p:cBhvr>
                                        <p:cTn id="51" dur="4500"/>
                                        <p:tgtEl>
                                          <p:spTgt spid="15"/>
                                        </p:tgtEl>
                                        <p:attrNameLst>
                                          <p:attrName>ppt_w</p:attrName>
                                        </p:attrNameLst>
                                      </p:cBhvr>
                                      <p:tavLst>
                                        <p:tav tm="0">
                                          <p:val>
                                            <p:strVal val="ppt_w"/>
                                          </p:val>
                                        </p:tav>
                                        <p:tav tm="100000">
                                          <p:val>
                                            <p:fltVal val="0"/>
                                          </p:val>
                                        </p:tav>
                                      </p:tavLst>
                                    </p:anim>
                                    <p:anim calcmode="lin" valueType="num">
                                      <p:cBhvr>
                                        <p:cTn id="52" dur="4500"/>
                                        <p:tgtEl>
                                          <p:spTgt spid="15"/>
                                        </p:tgtEl>
                                        <p:attrNameLst>
                                          <p:attrName>ppt_h</p:attrName>
                                        </p:attrNameLst>
                                      </p:cBhvr>
                                      <p:tavLst>
                                        <p:tav tm="0">
                                          <p:val>
                                            <p:strVal val="ppt_h"/>
                                          </p:val>
                                        </p:tav>
                                        <p:tav tm="100000">
                                          <p:val>
                                            <p:fltVal val="0"/>
                                          </p:val>
                                        </p:tav>
                                      </p:tavLst>
                                    </p:anim>
                                    <p:anim calcmode="lin" valueType="num">
                                      <p:cBhvr>
                                        <p:cTn id="53" dur="4500"/>
                                        <p:tgtEl>
                                          <p:spTgt spid="15"/>
                                        </p:tgtEl>
                                        <p:attrNameLst>
                                          <p:attrName>ppt_x</p:attrName>
                                        </p:attrNameLst>
                                      </p:cBhvr>
                                      <p:tavLst>
                                        <p:tav tm="0">
                                          <p:val>
                                            <p:strVal val="ppt_x"/>
                                          </p:val>
                                        </p:tav>
                                        <p:tav tm="100000">
                                          <p:val>
                                            <p:fltVal val="0.5"/>
                                          </p:val>
                                        </p:tav>
                                      </p:tavLst>
                                    </p:anim>
                                    <p:anim calcmode="lin" valueType="num">
                                      <p:cBhvr>
                                        <p:cTn id="54" dur="4500"/>
                                        <p:tgtEl>
                                          <p:spTgt spid="15"/>
                                        </p:tgtEl>
                                        <p:attrNameLst>
                                          <p:attrName>ppt_y</p:attrName>
                                        </p:attrNameLst>
                                      </p:cBhvr>
                                      <p:tavLst>
                                        <p:tav tm="0">
                                          <p:val>
                                            <p:strVal val="ppt_y"/>
                                          </p:val>
                                        </p:tav>
                                        <p:tav tm="100000">
                                          <p:val>
                                            <p:fltVal val="0.5"/>
                                          </p:val>
                                        </p:tav>
                                      </p:tavLst>
                                    </p:anim>
                                    <p:set>
                                      <p:cBhvr>
                                        <p:cTn id="55" dur="1" fill="hold">
                                          <p:stCondLst>
                                            <p:cond delay="4499"/>
                                          </p:stCondLst>
                                        </p:cTn>
                                        <p:tgtEl>
                                          <p:spTgt spid="15"/>
                                        </p:tgtEl>
                                        <p:attrNameLst>
                                          <p:attrName>style.visibility</p:attrName>
                                        </p:attrNameLst>
                                      </p:cBhvr>
                                      <p:to>
                                        <p:strVal val="hidden"/>
                                      </p:to>
                                    </p:set>
                                  </p:childTnLst>
                                </p:cTn>
                              </p:par>
                              <p:par>
                                <p:cTn id="56" presetID="23" presetClass="entr" presetSubtype="288"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1000" fill="hold"/>
                                        <p:tgtEl>
                                          <p:spTgt spid="5"/>
                                        </p:tgtEl>
                                        <p:attrNameLst>
                                          <p:attrName>ppt_w</p:attrName>
                                        </p:attrNameLst>
                                      </p:cBhvr>
                                      <p:tavLst>
                                        <p:tav tm="0">
                                          <p:val>
                                            <p:strVal val="4/3*#ppt_w"/>
                                          </p:val>
                                        </p:tav>
                                        <p:tav tm="100000">
                                          <p:val>
                                            <p:strVal val="#ppt_w"/>
                                          </p:val>
                                        </p:tav>
                                      </p:tavLst>
                                    </p:anim>
                                    <p:anim calcmode="lin" valueType="num">
                                      <p:cBhvr>
                                        <p:cTn id="59" dur="1000" fill="hold"/>
                                        <p:tgtEl>
                                          <p:spTgt spid="5"/>
                                        </p:tgtEl>
                                        <p:attrNameLst>
                                          <p:attrName>ppt_h</p:attrName>
                                        </p:attrNameLst>
                                      </p:cBhvr>
                                      <p:tavLst>
                                        <p:tav tm="0">
                                          <p:val>
                                            <p:strVal val="4/3*#ppt_h"/>
                                          </p:val>
                                        </p:tav>
                                        <p:tav tm="100000">
                                          <p:val>
                                            <p:strVal val="#ppt_h"/>
                                          </p:val>
                                        </p:tav>
                                      </p:tavLst>
                                    </p:anim>
                                  </p:childTnLst>
                                </p:cTn>
                              </p:par>
                              <p:par>
                                <p:cTn id="60" presetID="8" presetClass="emph" presetSubtype="0" repeatCount="indefinite" fill="hold" nodeType="withEffect">
                                  <p:stCondLst>
                                    <p:cond delay="0"/>
                                  </p:stCondLst>
                                  <p:childTnLst>
                                    <p:animRot by="-21600000">
                                      <p:cBhvr>
                                        <p:cTn id="61" dur="4500" fill="hold"/>
                                        <p:tgtEl>
                                          <p:spTgt spid="5"/>
                                        </p:tgtEl>
                                        <p:attrNameLst>
                                          <p:attrName>r</p:attrName>
                                        </p:attrNameLst>
                                      </p:cBhvr>
                                    </p:animRot>
                                  </p:childTnLst>
                                </p:cTn>
                              </p:par>
                              <p:par>
                                <p:cTn id="62" presetID="23" presetClass="exit" presetSubtype="544" fill="hold" nodeType="withEffect">
                                  <p:stCondLst>
                                    <p:cond delay="0"/>
                                  </p:stCondLst>
                                  <p:childTnLst>
                                    <p:anim calcmode="lin" valueType="num">
                                      <p:cBhvr>
                                        <p:cTn id="63" dur="4500"/>
                                        <p:tgtEl>
                                          <p:spTgt spid="5"/>
                                        </p:tgtEl>
                                        <p:attrNameLst>
                                          <p:attrName>ppt_w</p:attrName>
                                        </p:attrNameLst>
                                      </p:cBhvr>
                                      <p:tavLst>
                                        <p:tav tm="0">
                                          <p:val>
                                            <p:strVal val="ppt_w"/>
                                          </p:val>
                                        </p:tav>
                                        <p:tav tm="100000">
                                          <p:val>
                                            <p:fltVal val="0"/>
                                          </p:val>
                                        </p:tav>
                                      </p:tavLst>
                                    </p:anim>
                                    <p:anim calcmode="lin" valueType="num">
                                      <p:cBhvr>
                                        <p:cTn id="64" dur="4500"/>
                                        <p:tgtEl>
                                          <p:spTgt spid="5"/>
                                        </p:tgtEl>
                                        <p:attrNameLst>
                                          <p:attrName>ppt_h</p:attrName>
                                        </p:attrNameLst>
                                      </p:cBhvr>
                                      <p:tavLst>
                                        <p:tav tm="0">
                                          <p:val>
                                            <p:strVal val="ppt_h"/>
                                          </p:val>
                                        </p:tav>
                                        <p:tav tm="100000">
                                          <p:val>
                                            <p:fltVal val="0"/>
                                          </p:val>
                                        </p:tav>
                                      </p:tavLst>
                                    </p:anim>
                                    <p:anim calcmode="lin" valueType="num">
                                      <p:cBhvr>
                                        <p:cTn id="65" dur="4500"/>
                                        <p:tgtEl>
                                          <p:spTgt spid="5"/>
                                        </p:tgtEl>
                                        <p:attrNameLst>
                                          <p:attrName>ppt_x</p:attrName>
                                        </p:attrNameLst>
                                      </p:cBhvr>
                                      <p:tavLst>
                                        <p:tav tm="0">
                                          <p:val>
                                            <p:strVal val="ppt_x"/>
                                          </p:val>
                                        </p:tav>
                                        <p:tav tm="100000">
                                          <p:val>
                                            <p:fltVal val="0.5"/>
                                          </p:val>
                                        </p:tav>
                                      </p:tavLst>
                                    </p:anim>
                                    <p:anim calcmode="lin" valueType="num">
                                      <p:cBhvr>
                                        <p:cTn id="66" dur="4500"/>
                                        <p:tgtEl>
                                          <p:spTgt spid="5"/>
                                        </p:tgtEl>
                                        <p:attrNameLst>
                                          <p:attrName>ppt_y</p:attrName>
                                        </p:attrNameLst>
                                      </p:cBhvr>
                                      <p:tavLst>
                                        <p:tav tm="0">
                                          <p:val>
                                            <p:strVal val="ppt_y"/>
                                          </p:val>
                                        </p:tav>
                                        <p:tav tm="100000">
                                          <p:val>
                                            <p:fltVal val="0.5"/>
                                          </p:val>
                                        </p:tav>
                                      </p:tavLst>
                                    </p:anim>
                                    <p:set>
                                      <p:cBhvr>
                                        <p:cTn id="67" dur="1" fill="hold">
                                          <p:stCondLst>
                                            <p:cond delay="4499"/>
                                          </p:stCondLst>
                                        </p:cTn>
                                        <p:tgtEl>
                                          <p:spTgt spid="5"/>
                                        </p:tgtEl>
                                        <p:attrNameLst>
                                          <p:attrName>style.visibility</p:attrName>
                                        </p:attrNameLst>
                                      </p:cBhvr>
                                      <p:to>
                                        <p:strVal val="hidden"/>
                                      </p:to>
                                    </p:set>
                                  </p:childTnLst>
                                </p:cTn>
                              </p:par>
                              <p:par>
                                <p:cTn id="68" presetID="23" presetClass="entr" presetSubtype="288"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p:cTn id="70" dur="1000" fill="hold"/>
                                        <p:tgtEl>
                                          <p:spTgt spid="18"/>
                                        </p:tgtEl>
                                        <p:attrNameLst>
                                          <p:attrName>ppt_w</p:attrName>
                                        </p:attrNameLst>
                                      </p:cBhvr>
                                      <p:tavLst>
                                        <p:tav tm="0">
                                          <p:val>
                                            <p:strVal val="4/3*#ppt_w"/>
                                          </p:val>
                                        </p:tav>
                                        <p:tav tm="100000">
                                          <p:val>
                                            <p:strVal val="#ppt_w"/>
                                          </p:val>
                                        </p:tav>
                                      </p:tavLst>
                                    </p:anim>
                                    <p:anim calcmode="lin" valueType="num">
                                      <p:cBhvr>
                                        <p:cTn id="71" dur="1000" fill="hold"/>
                                        <p:tgtEl>
                                          <p:spTgt spid="18"/>
                                        </p:tgtEl>
                                        <p:attrNameLst>
                                          <p:attrName>ppt_h</p:attrName>
                                        </p:attrNameLst>
                                      </p:cBhvr>
                                      <p:tavLst>
                                        <p:tav tm="0">
                                          <p:val>
                                            <p:strVal val="4/3*#ppt_h"/>
                                          </p:val>
                                        </p:tav>
                                        <p:tav tm="100000">
                                          <p:val>
                                            <p:strVal val="#ppt_h"/>
                                          </p:val>
                                        </p:tav>
                                      </p:tavLst>
                                    </p:anim>
                                  </p:childTnLst>
                                </p:cTn>
                              </p:par>
                              <p:par>
                                <p:cTn id="72" presetID="8" presetClass="emph" presetSubtype="0" repeatCount="indefinite" fill="hold" nodeType="withEffect">
                                  <p:stCondLst>
                                    <p:cond delay="0"/>
                                  </p:stCondLst>
                                  <p:childTnLst>
                                    <p:animRot by="-21600000">
                                      <p:cBhvr>
                                        <p:cTn id="73" dur="4500" fill="hold"/>
                                        <p:tgtEl>
                                          <p:spTgt spid="18"/>
                                        </p:tgtEl>
                                        <p:attrNameLst>
                                          <p:attrName>r</p:attrName>
                                        </p:attrNameLst>
                                      </p:cBhvr>
                                    </p:animRot>
                                  </p:childTnLst>
                                </p:cTn>
                              </p:par>
                              <p:par>
                                <p:cTn id="74" presetID="23" presetClass="exit" presetSubtype="544" fill="hold" nodeType="withEffect">
                                  <p:stCondLst>
                                    <p:cond delay="0"/>
                                  </p:stCondLst>
                                  <p:childTnLst>
                                    <p:anim calcmode="lin" valueType="num">
                                      <p:cBhvr>
                                        <p:cTn id="75" dur="4500"/>
                                        <p:tgtEl>
                                          <p:spTgt spid="18"/>
                                        </p:tgtEl>
                                        <p:attrNameLst>
                                          <p:attrName>ppt_w</p:attrName>
                                        </p:attrNameLst>
                                      </p:cBhvr>
                                      <p:tavLst>
                                        <p:tav tm="0">
                                          <p:val>
                                            <p:strVal val="ppt_w"/>
                                          </p:val>
                                        </p:tav>
                                        <p:tav tm="100000">
                                          <p:val>
                                            <p:fltVal val="0"/>
                                          </p:val>
                                        </p:tav>
                                      </p:tavLst>
                                    </p:anim>
                                    <p:anim calcmode="lin" valueType="num">
                                      <p:cBhvr>
                                        <p:cTn id="76" dur="4500"/>
                                        <p:tgtEl>
                                          <p:spTgt spid="18"/>
                                        </p:tgtEl>
                                        <p:attrNameLst>
                                          <p:attrName>ppt_h</p:attrName>
                                        </p:attrNameLst>
                                      </p:cBhvr>
                                      <p:tavLst>
                                        <p:tav tm="0">
                                          <p:val>
                                            <p:strVal val="ppt_h"/>
                                          </p:val>
                                        </p:tav>
                                        <p:tav tm="100000">
                                          <p:val>
                                            <p:fltVal val="0"/>
                                          </p:val>
                                        </p:tav>
                                      </p:tavLst>
                                    </p:anim>
                                    <p:anim calcmode="lin" valueType="num">
                                      <p:cBhvr>
                                        <p:cTn id="77" dur="4500"/>
                                        <p:tgtEl>
                                          <p:spTgt spid="18"/>
                                        </p:tgtEl>
                                        <p:attrNameLst>
                                          <p:attrName>ppt_x</p:attrName>
                                        </p:attrNameLst>
                                      </p:cBhvr>
                                      <p:tavLst>
                                        <p:tav tm="0">
                                          <p:val>
                                            <p:strVal val="ppt_x"/>
                                          </p:val>
                                        </p:tav>
                                        <p:tav tm="100000">
                                          <p:val>
                                            <p:fltVal val="0.5"/>
                                          </p:val>
                                        </p:tav>
                                      </p:tavLst>
                                    </p:anim>
                                    <p:anim calcmode="lin" valueType="num">
                                      <p:cBhvr>
                                        <p:cTn id="78" dur="4500"/>
                                        <p:tgtEl>
                                          <p:spTgt spid="18"/>
                                        </p:tgtEl>
                                        <p:attrNameLst>
                                          <p:attrName>ppt_y</p:attrName>
                                        </p:attrNameLst>
                                      </p:cBhvr>
                                      <p:tavLst>
                                        <p:tav tm="0">
                                          <p:val>
                                            <p:strVal val="ppt_y"/>
                                          </p:val>
                                        </p:tav>
                                        <p:tav tm="100000">
                                          <p:val>
                                            <p:fltVal val="0.5"/>
                                          </p:val>
                                        </p:tav>
                                      </p:tavLst>
                                    </p:anim>
                                    <p:set>
                                      <p:cBhvr>
                                        <p:cTn id="79" dur="1" fill="hold">
                                          <p:stCondLst>
                                            <p:cond delay="4499"/>
                                          </p:stCondLst>
                                        </p:cTn>
                                        <p:tgtEl>
                                          <p:spTgt spid="18"/>
                                        </p:tgtEl>
                                        <p:attrNameLst>
                                          <p:attrName>style.visibility</p:attrName>
                                        </p:attrNameLst>
                                      </p:cBhvr>
                                      <p:to>
                                        <p:strVal val="hidden"/>
                                      </p:to>
                                    </p:set>
                                  </p:childTnLst>
                                </p:cTn>
                              </p:par>
                              <p:par>
                                <p:cTn id="80" presetID="23" presetClass="entr" presetSubtype="288"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1000" fill="hold"/>
                                        <p:tgtEl>
                                          <p:spTgt spid="14"/>
                                        </p:tgtEl>
                                        <p:attrNameLst>
                                          <p:attrName>ppt_w</p:attrName>
                                        </p:attrNameLst>
                                      </p:cBhvr>
                                      <p:tavLst>
                                        <p:tav tm="0">
                                          <p:val>
                                            <p:strVal val="4/3*#ppt_w"/>
                                          </p:val>
                                        </p:tav>
                                        <p:tav tm="100000">
                                          <p:val>
                                            <p:strVal val="#ppt_w"/>
                                          </p:val>
                                        </p:tav>
                                      </p:tavLst>
                                    </p:anim>
                                    <p:anim calcmode="lin" valueType="num">
                                      <p:cBhvr>
                                        <p:cTn id="83" dur="1000" fill="hold"/>
                                        <p:tgtEl>
                                          <p:spTgt spid="14"/>
                                        </p:tgtEl>
                                        <p:attrNameLst>
                                          <p:attrName>ppt_h</p:attrName>
                                        </p:attrNameLst>
                                      </p:cBhvr>
                                      <p:tavLst>
                                        <p:tav tm="0">
                                          <p:val>
                                            <p:strVal val="4/3*#ppt_h"/>
                                          </p:val>
                                        </p:tav>
                                        <p:tav tm="100000">
                                          <p:val>
                                            <p:strVal val="#ppt_h"/>
                                          </p:val>
                                        </p:tav>
                                      </p:tavLst>
                                    </p:anim>
                                  </p:childTnLst>
                                </p:cTn>
                              </p:par>
                              <p:par>
                                <p:cTn id="84" presetID="8" presetClass="emph" presetSubtype="0" repeatCount="indefinite" fill="hold" nodeType="withEffect">
                                  <p:stCondLst>
                                    <p:cond delay="0"/>
                                  </p:stCondLst>
                                  <p:childTnLst>
                                    <p:animRot by="-21600000">
                                      <p:cBhvr>
                                        <p:cTn id="85" dur="4500" fill="hold"/>
                                        <p:tgtEl>
                                          <p:spTgt spid="14"/>
                                        </p:tgtEl>
                                        <p:attrNameLst>
                                          <p:attrName>r</p:attrName>
                                        </p:attrNameLst>
                                      </p:cBhvr>
                                    </p:animRot>
                                  </p:childTnLst>
                                </p:cTn>
                              </p:par>
                              <p:par>
                                <p:cTn id="86" presetID="23" presetClass="exit" presetSubtype="544" fill="hold" nodeType="withEffect">
                                  <p:stCondLst>
                                    <p:cond delay="0"/>
                                  </p:stCondLst>
                                  <p:childTnLst>
                                    <p:anim calcmode="lin" valueType="num">
                                      <p:cBhvr>
                                        <p:cTn id="87" dur="4500"/>
                                        <p:tgtEl>
                                          <p:spTgt spid="14"/>
                                        </p:tgtEl>
                                        <p:attrNameLst>
                                          <p:attrName>ppt_w</p:attrName>
                                        </p:attrNameLst>
                                      </p:cBhvr>
                                      <p:tavLst>
                                        <p:tav tm="0">
                                          <p:val>
                                            <p:strVal val="ppt_w"/>
                                          </p:val>
                                        </p:tav>
                                        <p:tav tm="100000">
                                          <p:val>
                                            <p:fltVal val="0"/>
                                          </p:val>
                                        </p:tav>
                                      </p:tavLst>
                                    </p:anim>
                                    <p:anim calcmode="lin" valueType="num">
                                      <p:cBhvr>
                                        <p:cTn id="88" dur="4500"/>
                                        <p:tgtEl>
                                          <p:spTgt spid="14"/>
                                        </p:tgtEl>
                                        <p:attrNameLst>
                                          <p:attrName>ppt_h</p:attrName>
                                        </p:attrNameLst>
                                      </p:cBhvr>
                                      <p:tavLst>
                                        <p:tav tm="0">
                                          <p:val>
                                            <p:strVal val="ppt_h"/>
                                          </p:val>
                                        </p:tav>
                                        <p:tav tm="100000">
                                          <p:val>
                                            <p:fltVal val="0"/>
                                          </p:val>
                                        </p:tav>
                                      </p:tavLst>
                                    </p:anim>
                                    <p:anim calcmode="lin" valueType="num">
                                      <p:cBhvr>
                                        <p:cTn id="89" dur="4500"/>
                                        <p:tgtEl>
                                          <p:spTgt spid="14"/>
                                        </p:tgtEl>
                                        <p:attrNameLst>
                                          <p:attrName>ppt_x</p:attrName>
                                        </p:attrNameLst>
                                      </p:cBhvr>
                                      <p:tavLst>
                                        <p:tav tm="0">
                                          <p:val>
                                            <p:strVal val="ppt_x"/>
                                          </p:val>
                                        </p:tav>
                                        <p:tav tm="100000">
                                          <p:val>
                                            <p:fltVal val="0.5"/>
                                          </p:val>
                                        </p:tav>
                                      </p:tavLst>
                                    </p:anim>
                                    <p:anim calcmode="lin" valueType="num">
                                      <p:cBhvr>
                                        <p:cTn id="90" dur="4500"/>
                                        <p:tgtEl>
                                          <p:spTgt spid="14"/>
                                        </p:tgtEl>
                                        <p:attrNameLst>
                                          <p:attrName>ppt_y</p:attrName>
                                        </p:attrNameLst>
                                      </p:cBhvr>
                                      <p:tavLst>
                                        <p:tav tm="0">
                                          <p:val>
                                            <p:strVal val="ppt_y"/>
                                          </p:val>
                                        </p:tav>
                                        <p:tav tm="100000">
                                          <p:val>
                                            <p:fltVal val="0.5"/>
                                          </p:val>
                                        </p:tav>
                                      </p:tavLst>
                                    </p:anim>
                                    <p:set>
                                      <p:cBhvr>
                                        <p:cTn id="91" dur="1" fill="hold">
                                          <p:stCondLst>
                                            <p:cond delay="4499"/>
                                          </p:stCondLst>
                                        </p:cTn>
                                        <p:tgtEl>
                                          <p:spTgt spid="14"/>
                                        </p:tgtEl>
                                        <p:attrNameLst>
                                          <p:attrName>style.visibility</p:attrName>
                                        </p:attrNameLst>
                                      </p:cBhvr>
                                      <p:to>
                                        <p:strVal val="hidden"/>
                                      </p:to>
                                    </p:set>
                                  </p:childTnLst>
                                </p:cTn>
                              </p:par>
                              <p:par>
                                <p:cTn id="92" presetID="23" presetClass="entr" presetSubtype="288" fill="hold"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p:cTn id="94" dur="1000" fill="hold"/>
                                        <p:tgtEl>
                                          <p:spTgt spid="17"/>
                                        </p:tgtEl>
                                        <p:attrNameLst>
                                          <p:attrName>ppt_w</p:attrName>
                                        </p:attrNameLst>
                                      </p:cBhvr>
                                      <p:tavLst>
                                        <p:tav tm="0">
                                          <p:val>
                                            <p:strVal val="4/3*#ppt_w"/>
                                          </p:val>
                                        </p:tav>
                                        <p:tav tm="100000">
                                          <p:val>
                                            <p:strVal val="#ppt_w"/>
                                          </p:val>
                                        </p:tav>
                                      </p:tavLst>
                                    </p:anim>
                                    <p:anim calcmode="lin" valueType="num">
                                      <p:cBhvr>
                                        <p:cTn id="95" dur="1000" fill="hold"/>
                                        <p:tgtEl>
                                          <p:spTgt spid="17"/>
                                        </p:tgtEl>
                                        <p:attrNameLst>
                                          <p:attrName>ppt_h</p:attrName>
                                        </p:attrNameLst>
                                      </p:cBhvr>
                                      <p:tavLst>
                                        <p:tav tm="0">
                                          <p:val>
                                            <p:strVal val="4/3*#ppt_h"/>
                                          </p:val>
                                        </p:tav>
                                        <p:tav tm="100000">
                                          <p:val>
                                            <p:strVal val="#ppt_h"/>
                                          </p:val>
                                        </p:tav>
                                      </p:tavLst>
                                    </p:anim>
                                  </p:childTnLst>
                                </p:cTn>
                              </p:par>
                              <p:par>
                                <p:cTn id="96" presetID="8" presetClass="emph" presetSubtype="0" repeatCount="indefinite" fill="hold" nodeType="withEffect">
                                  <p:stCondLst>
                                    <p:cond delay="0"/>
                                  </p:stCondLst>
                                  <p:childTnLst>
                                    <p:animRot by="-21600000">
                                      <p:cBhvr>
                                        <p:cTn id="97" dur="4500" fill="hold"/>
                                        <p:tgtEl>
                                          <p:spTgt spid="17"/>
                                        </p:tgtEl>
                                        <p:attrNameLst>
                                          <p:attrName>r</p:attrName>
                                        </p:attrNameLst>
                                      </p:cBhvr>
                                    </p:animRot>
                                  </p:childTnLst>
                                </p:cTn>
                              </p:par>
                              <p:par>
                                <p:cTn id="98" presetID="23" presetClass="exit" presetSubtype="544" fill="hold" nodeType="withEffect">
                                  <p:stCondLst>
                                    <p:cond delay="0"/>
                                  </p:stCondLst>
                                  <p:childTnLst>
                                    <p:anim calcmode="lin" valueType="num">
                                      <p:cBhvr>
                                        <p:cTn id="99" dur="4500"/>
                                        <p:tgtEl>
                                          <p:spTgt spid="17"/>
                                        </p:tgtEl>
                                        <p:attrNameLst>
                                          <p:attrName>ppt_w</p:attrName>
                                        </p:attrNameLst>
                                      </p:cBhvr>
                                      <p:tavLst>
                                        <p:tav tm="0">
                                          <p:val>
                                            <p:strVal val="ppt_w"/>
                                          </p:val>
                                        </p:tav>
                                        <p:tav tm="100000">
                                          <p:val>
                                            <p:fltVal val="0"/>
                                          </p:val>
                                        </p:tav>
                                      </p:tavLst>
                                    </p:anim>
                                    <p:anim calcmode="lin" valueType="num">
                                      <p:cBhvr>
                                        <p:cTn id="100" dur="4500"/>
                                        <p:tgtEl>
                                          <p:spTgt spid="17"/>
                                        </p:tgtEl>
                                        <p:attrNameLst>
                                          <p:attrName>ppt_h</p:attrName>
                                        </p:attrNameLst>
                                      </p:cBhvr>
                                      <p:tavLst>
                                        <p:tav tm="0">
                                          <p:val>
                                            <p:strVal val="ppt_h"/>
                                          </p:val>
                                        </p:tav>
                                        <p:tav tm="100000">
                                          <p:val>
                                            <p:fltVal val="0"/>
                                          </p:val>
                                        </p:tav>
                                      </p:tavLst>
                                    </p:anim>
                                    <p:anim calcmode="lin" valueType="num">
                                      <p:cBhvr>
                                        <p:cTn id="101" dur="4500"/>
                                        <p:tgtEl>
                                          <p:spTgt spid="17"/>
                                        </p:tgtEl>
                                        <p:attrNameLst>
                                          <p:attrName>ppt_x</p:attrName>
                                        </p:attrNameLst>
                                      </p:cBhvr>
                                      <p:tavLst>
                                        <p:tav tm="0">
                                          <p:val>
                                            <p:strVal val="ppt_x"/>
                                          </p:val>
                                        </p:tav>
                                        <p:tav tm="100000">
                                          <p:val>
                                            <p:fltVal val="0.5"/>
                                          </p:val>
                                        </p:tav>
                                      </p:tavLst>
                                    </p:anim>
                                    <p:anim calcmode="lin" valueType="num">
                                      <p:cBhvr>
                                        <p:cTn id="102" dur="4500"/>
                                        <p:tgtEl>
                                          <p:spTgt spid="17"/>
                                        </p:tgtEl>
                                        <p:attrNameLst>
                                          <p:attrName>ppt_y</p:attrName>
                                        </p:attrNameLst>
                                      </p:cBhvr>
                                      <p:tavLst>
                                        <p:tav tm="0">
                                          <p:val>
                                            <p:strVal val="ppt_y"/>
                                          </p:val>
                                        </p:tav>
                                        <p:tav tm="100000">
                                          <p:val>
                                            <p:fltVal val="0.5"/>
                                          </p:val>
                                        </p:tav>
                                      </p:tavLst>
                                    </p:anim>
                                    <p:set>
                                      <p:cBhvr>
                                        <p:cTn id="103" dur="1" fill="hold">
                                          <p:stCondLst>
                                            <p:cond delay="4499"/>
                                          </p:stCondLst>
                                        </p:cTn>
                                        <p:tgtEl>
                                          <p:spTgt spid="17"/>
                                        </p:tgtEl>
                                        <p:attrNameLst>
                                          <p:attrName>style.visibility</p:attrName>
                                        </p:attrNameLst>
                                      </p:cBhvr>
                                      <p:to>
                                        <p:strVal val="hidden"/>
                                      </p:to>
                                    </p:set>
                                  </p:childTnLst>
                                </p:cTn>
                              </p:par>
                              <p:par>
                                <p:cTn id="104" presetID="23" presetClass="exit" presetSubtype="32" fill="hold" grpId="0" nodeType="withEffect">
                                  <p:stCondLst>
                                    <p:cond delay="0"/>
                                  </p:stCondLst>
                                  <p:childTnLst>
                                    <p:anim calcmode="lin" valueType="num">
                                      <p:cBhvr>
                                        <p:cTn id="105" dur="4000"/>
                                        <p:tgtEl>
                                          <p:spTgt spid="20"/>
                                        </p:tgtEl>
                                        <p:attrNameLst>
                                          <p:attrName>ppt_w</p:attrName>
                                        </p:attrNameLst>
                                      </p:cBhvr>
                                      <p:tavLst>
                                        <p:tav tm="0">
                                          <p:val>
                                            <p:strVal val="ppt_w"/>
                                          </p:val>
                                        </p:tav>
                                        <p:tav tm="100000">
                                          <p:val>
                                            <p:fltVal val="0"/>
                                          </p:val>
                                        </p:tav>
                                      </p:tavLst>
                                    </p:anim>
                                    <p:anim calcmode="lin" valueType="num">
                                      <p:cBhvr>
                                        <p:cTn id="106" dur="4000"/>
                                        <p:tgtEl>
                                          <p:spTgt spid="20"/>
                                        </p:tgtEl>
                                        <p:attrNameLst>
                                          <p:attrName>ppt_h</p:attrName>
                                        </p:attrNameLst>
                                      </p:cBhvr>
                                      <p:tavLst>
                                        <p:tav tm="0">
                                          <p:val>
                                            <p:strVal val="ppt_h"/>
                                          </p:val>
                                        </p:tav>
                                        <p:tav tm="100000">
                                          <p:val>
                                            <p:fltVal val="0"/>
                                          </p:val>
                                        </p:tav>
                                      </p:tavLst>
                                    </p:anim>
                                    <p:set>
                                      <p:cBhvr>
                                        <p:cTn id="107" dur="1" fill="hold">
                                          <p:stCondLst>
                                            <p:cond delay="3999"/>
                                          </p:stCondLst>
                                        </p:cTn>
                                        <p:tgtEl>
                                          <p:spTgt spid="20"/>
                                        </p:tgtEl>
                                        <p:attrNameLst>
                                          <p:attrName>style.visibility</p:attrName>
                                        </p:attrNameLst>
                                      </p:cBhvr>
                                      <p:to>
                                        <p:strVal val="hidden"/>
                                      </p:to>
                                    </p:set>
                                  </p:childTnLst>
                                </p:cTn>
                              </p:par>
                              <p:par>
                                <p:cTn id="108" presetID="23" presetClass="entr" presetSubtype="288" fill="hold" grpId="0" nodeType="withEffect">
                                  <p:stCondLst>
                                    <p:cond delay="0"/>
                                  </p:stCondLst>
                                  <p:childTnLst>
                                    <p:set>
                                      <p:cBhvr>
                                        <p:cTn id="109" dur="1" fill="hold">
                                          <p:stCondLst>
                                            <p:cond delay="0"/>
                                          </p:stCondLst>
                                        </p:cTn>
                                        <p:tgtEl>
                                          <p:spTgt spid="6"/>
                                        </p:tgtEl>
                                        <p:attrNameLst>
                                          <p:attrName>style.visibility</p:attrName>
                                        </p:attrNameLst>
                                      </p:cBhvr>
                                      <p:to>
                                        <p:strVal val="visible"/>
                                      </p:to>
                                    </p:set>
                                    <p:anim calcmode="lin" valueType="num">
                                      <p:cBhvr>
                                        <p:cTn id="110" dur="3500" fill="hold"/>
                                        <p:tgtEl>
                                          <p:spTgt spid="6"/>
                                        </p:tgtEl>
                                        <p:attrNameLst>
                                          <p:attrName>ppt_w</p:attrName>
                                        </p:attrNameLst>
                                      </p:cBhvr>
                                      <p:tavLst>
                                        <p:tav tm="0">
                                          <p:val>
                                            <p:strVal val="4/3*#ppt_w"/>
                                          </p:val>
                                        </p:tav>
                                        <p:tav tm="100000">
                                          <p:val>
                                            <p:strVal val="#ppt_w"/>
                                          </p:val>
                                        </p:tav>
                                      </p:tavLst>
                                    </p:anim>
                                    <p:anim calcmode="lin" valueType="num">
                                      <p:cBhvr>
                                        <p:cTn id="111" dur="3500" fill="hold"/>
                                        <p:tgtEl>
                                          <p:spTgt spid="6"/>
                                        </p:tgtEl>
                                        <p:attrNameLst>
                                          <p:attrName>ppt_h</p:attrName>
                                        </p:attrNameLst>
                                      </p:cBhvr>
                                      <p:tavLst>
                                        <p:tav tm="0">
                                          <p:val>
                                            <p:strVal val="4/3*#ppt_h"/>
                                          </p:val>
                                        </p:tav>
                                        <p:tav tm="100000">
                                          <p:val>
                                            <p:strVal val="#ppt_h"/>
                                          </p:val>
                                        </p:tav>
                                      </p:tavLst>
                                    </p:anim>
                                  </p:childTnLst>
                                </p:cTn>
                              </p:par>
                              <p:par>
                                <p:cTn id="112" presetID="21" presetClass="entr" presetSubtype="8" fill="hold" grpId="1" nodeType="withEffect">
                                  <p:stCondLst>
                                    <p:cond delay="0"/>
                                  </p:stCondLst>
                                  <p:childTnLst>
                                    <p:set>
                                      <p:cBhvr>
                                        <p:cTn id="113" dur="1" fill="hold">
                                          <p:stCondLst>
                                            <p:cond delay="0"/>
                                          </p:stCondLst>
                                        </p:cTn>
                                        <p:tgtEl>
                                          <p:spTgt spid="6"/>
                                        </p:tgtEl>
                                        <p:attrNameLst>
                                          <p:attrName>style.visibility</p:attrName>
                                        </p:attrNameLst>
                                      </p:cBhvr>
                                      <p:to>
                                        <p:strVal val="visible"/>
                                      </p:to>
                                    </p:set>
                                    <p:animEffect transition="in" filter="wheel(8)">
                                      <p:cBhvr>
                                        <p:cTn id="114" dur="3500"/>
                                        <p:tgtEl>
                                          <p:spTgt spid="6"/>
                                        </p:tgtEl>
                                      </p:cBhvr>
                                    </p:animEffect>
                                  </p:childTnLst>
                                </p:cTn>
                              </p:par>
                              <p:par>
                                <p:cTn id="115" presetID="23" presetClass="exit" presetSubtype="32" fill="hold" nodeType="withEffect">
                                  <p:stCondLst>
                                    <p:cond delay="0"/>
                                  </p:stCondLst>
                                  <p:childTnLst>
                                    <p:anim calcmode="lin" valueType="num">
                                      <p:cBhvr>
                                        <p:cTn id="116" dur="4000"/>
                                        <p:tgtEl>
                                          <p:spTgt spid="2050"/>
                                        </p:tgtEl>
                                        <p:attrNameLst>
                                          <p:attrName>ppt_w</p:attrName>
                                        </p:attrNameLst>
                                      </p:cBhvr>
                                      <p:tavLst>
                                        <p:tav tm="0">
                                          <p:val>
                                            <p:strVal val="ppt_w"/>
                                          </p:val>
                                        </p:tav>
                                        <p:tav tm="100000">
                                          <p:val>
                                            <p:fltVal val="0"/>
                                          </p:val>
                                        </p:tav>
                                      </p:tavLst>
                                    </p:anim>
                                    <p:anim calcmode="lin" valueType="num">
                                      <p:cBhvr>
                                        <p:cTn id="117" dur="4000"/>
                                        <p:tgtEl>
                                          <p:spTgt spid="2050"/>
                                        </p:tgtEl>
                                        <p:attrNameLst>
                                          <p:attrName>ppt_h</p:attrName>
                                        </p:attrNameLst>
                                      </p:cBhvr>
                                      <p:tavLst>
                                        <p:tav tm="0">
                                          <p:val>
                                            <p:strVal val="ppt_h"/>
                                          </p:val>
                                        </p:tav>
                                        <p:tav tm="100000">
                                          <p:val>
                                            <p:fltVal val="0"/>
                                          </p:val>
                                        </p:tav>
                                      </p:tavLst>
                                    </p:anim>
                                    <p:set>
                                      <p:cBhvr>
                                        <p:cTn id="118" dur="1" fill="hold">
                                          <p:stCondLst>
                                            <p:cond delay="3999"/>
                                          </p:stCondLst>
                                        </p:cTn>
                                        <p:tgtEl>
                                          <p:spTgt spid="2050"/>
                                        </p:tgtEl>
                                        <p:attrNameLst>
                                          <p:attrName>style.visibility</p:attrName>
                                        </p:attrNameLst>
                                      </p:cBhvr>
                                      <p:to>
                                        <p:strVal val="hidden"/>
                                      </p:to>
                                    </p:set>
                                  </p:childTnLst>
                                </p:cTn>
                              </p:par>
                              <p:par>
                                <p:cTn id="119" presetID="8" presetClass="emph" presetSubtype="0" fill="hold" nodeType="withEffect">
                                  <p:stCondLst>
                                    <p:cond delay="0"/>
                                  </p:stCondLst>
                                  <p:childTnLst>
                                    <p:animRot by="21600000">
                                      <p:cBhvr>
                                        <p:cTn id="120" dur="4000" fill="hold"/>
                                        <p:tgtEl>
                                          <p:spTgt spid="2050"/>
                                        </p:tgtEl>
                                        <p:attrNameLst>
                                          <p:attrName>r</p:attrName>
                                        </p:attrNameLst>
                                      </p:cBhvr>
                                    </p:animRot>
                                  </p:childTnLst>
                                </p:cTn>
                              </p:par>
                              <p:par>
                                <p:cTn id="121" presetID="23" presetClass="entr" presetSubtype="288" fill="hold" nodeType="withEffect">
                                  <p:stCondLst>
                                    <p:cond delay="0"/>
                                  </p:stCondLst>
                                  <p:childTnLst>
                                    <p:set>
                                      <p:cBhvr>
                                        <p:cTn id="122" dur="1" fill="hold">
                                          <p:stCondLst>
                                            <p:cond delay="0"/>
                                          </p:stCondLst>
                                        </p:cTn>
                                        <p:tgtEl>
                                          <p:spTgt spid="7"/>
                                        </p:tgtEl>
                                        <p:attrNameLst>
                                          <p:attrName>style.visibility</p:attrName>
                                        </p:attrNameLst>
                                      </p:cBhvr>
                                      <p:to>
                                        <p:strVal val="visible"/>
                                      </p:to>
                                    </p:set>
                                    <p:anim calcmode="lin" valueType="num">
                                      <p:cBhvr>
                                        <p:cTn id="123" dur="4000" fill="hold"/>
                                        <p:tgtEl>
                                          <p:spTgt spid="7"/>
                                        </p:tgtEl>
                                        <p:attrNameLst>
                                          <p:attrName>ppt_w</p:attrName>
                                        </p:attrNameLst>
                                      </p:cBhvr>
                                      <p:tavLst>
                                        <p:tav tm="0">
                                          <p:val>
                                            <p:strVal val="4/3*#ppt_w"/>
                                          </p:val>
                                        </p:tav>
                                        <p:tav tm="100000">
                                          <p:val>
                                            <p:strVal val="#ppt_w"/>
                                          </p:val>
                                        </p:tav>
                                      </p:tavLst>
                                    </p:anim>
                                    <p:anim calcmode="lin" valueType="num">
                                      <p:cBhvr>
                                        <p:cTn id="124" dur="4000" fill="hold"/>
                                        <p:tgtEl>
                                          <p:spTgt spid="7"/>
                                        </p:tgtEl>
                                        <p:attrNameLst>
                                          <p:attrName>ppt_h</p:attrName>
                                        </p:attrNameLst>
                                      </p:cBhvr>
                                      <p:tavLst>
                                        <p:tav tm="0">
                                          <p:val>
                                            <p:strVal val="4/3*#ppt_h"/>
                                          </p:val>
                                        </p:tav>
                                        <p:tav tm="100000">
                                          <p:val>
                                            <p:strVal val="#ppt_h"/>
                                          </p:val>
                                        </p:tav>
                                      </p:tavLst>
                                    </p:anim>
                                  </p:childTnLst>
                                </p:cTn>
                              </p:par>
                              <p:par>
                                <p:cTn id="125" presetID="21" presetClass="entr" presetSubtype="8" fill="hold" nodeType="withEffect">
                                  <p:stCondLst>
                                    <p:cond delay="0"/>
                                  </p:stCondLst>
                                  <p:childTnLst>
                                    <p:set>
                                      <p:cBhvr>
                                        <p:cTn id="126" dur="1" fill="hold">
                                          <p:stCondLst>
                                            <p:cond delay="0"/>
                                          </p:stCondLst>
                                        </p:cTn>
                                        <p:tgtEl>
                                          <p:spTgt spid="7"/>
                                        </p:tgtEl>
                                        <p:attrNameLst>
                                          <p:attrName>style.visibility</p:attrName>
                                        </p:attrNameLst>
                                      </p:cBhvr>
                                      <p:to>
                                        <p:strVal val="visible"/>
                                      </p:to>
                                    </p:set>
                                    <p:animEffect transition="in" filter="wheel(8)">
                                      <p:cBhvr>
                                        <p:cTn id="127" dur="4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20" grpId="0" animBg="1"/>
      <p:bldP spid="1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44"/>
          <p:cNvPicPr>
            <a:picLocks noGrp="1" noChangeAspect="1"/>
          </p:cNvPicPr>
          <p:nvPr isPhoto="1"/>
        </p:nvPicPr>
        <p:blipFill rotWithShape="1">
          <a:blip r:embed="rId2">
            <a:lum/>
            <a:extLst>
              <a:ext uri="{28A0092B-C50C-407E-A947-70E740481C1C}">
                <a14:useLocalDpi xmlns:a14="http://schemas.microsoft.com/office/drawing/2010/main" val="0"/>
              </a:ext>
            </a:extLst>
          </a:blip>
          <a:srcRect t="-98156" b="-1"/>
          <a:stretch/>
        </p:blipFill>
        <p:spPr>
          <a:xfrm>
            <a:off x="29240" y="-5010912"/>
            <a:ext cx="9144000" cy="10144583"/>
          </a:xfrm>
          <a:prstGeom prst="rect">
            <a:avLst/>
          </a:prstGeom>
          <a:noFill/>
          <a:ln>
            <a:noFill/>
          </a:ln>
        </p:spPr>
      </p:pic>
      <p:sp>
        <p:nvSpPr>
          <p:cNvPr id="2" name="Forma libre 25"/>
          <p:cNvSpPr/>
          <p:nvPr/>
        </p:nvSpPr>
        <p:spPr>
          <a:xfrm rot="10800000" flipH="1">
            <a:off x="-252535" y="4467"/>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25"/>
          <p:cNvSpPr/>
          <p:nvPr/>
        </p:nvSpPr>
        <p:spPr>
          <a:xfrm rot="10800000" flipH="1">
            <a:off x="935089" y="776017"/>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25"/>
          <p:cNvSpPr/>
          <p:nvPr/>
        </p:nvSpPr>
        <p:spPr>
          <a:xfrm rot="10800000" flipH="1">
            <a:off x="2231233" y="1424089"/>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5"/>
          <p:cNvSpPr/>
          <p:nvPr/>
        </p:nvSpPr>
        <p:spPr>
          <a:xfrm rot="10800000" flipH="1">
            <a:off x="3353304" y="2088232"/>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5"/>
          <p:cNvSpPr/>
          <p:nvPr/>
        </p:nvSpPr>
        <p:spPr>
          <a:xfrm rot="10800000" flipH="1">
            <a:off x="4540928" y="2859782"/>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5"/>
          <p:cNvSpPr/>
          <p:nvPr/>
        </p:nvSpPr>
        <p:spPr>
          <a:xfrm rot="10800000" flipH="1">
            <a:off x="5837072" y="3507854"/>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5"/>
          <p:cNvSpPr/>
          <p:nvPr/>
        </p:nvSpPr>
        <p:spPr>
          <a:xfrm rot="10800000">
            <a:off x="7568856" y="0"/>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5"/>
          <p:cNvSpPr/>
          <p:nvPr/>
        </p:nvSpPr>
        <p:spPr>
          <a:xfrm rot="10800000">
            <a:off x="6381232" y="771550"/>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5"/>
          <p:cNvSpPr/>
          <p:nvPr/>
        </p:nvSpPr>
        <p:spPr>
          <a:xfrm rot="10800000">
            <a:off x="5085088" y="1419622"/>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5"/>
          <p:cNvSpPr/>
          <p:nvPr/>
        </p:nvSpPr>
        <p:spPr>
          <a:xfrm rot="10800000">
            <a:off x="3963017" y="2083765"/>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5"/>
          <p:cNvSpPr/>
          <p:nvPr/>
        </p:nvSpPr>
        <p:spPr>
          <a:xfrm rot="10800000">
            <a:off x="2775393" y="2855315"/>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5"/>
          <p:cNvSpPr/>
          <p:nvPr/>
        </p:nvSpPr>
        <p:spPr>
          <a:xfrm rot="10800000">
            <a:off x="1479249" y="3503387"/>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15 Rectángulo"/>
          <p:cNvSpPr/>
          <p:nvPr/>
        </p:nvSpPr>
        <p:spPr>
          <a:xfrm>
            <a:off x="-32032" y="0"/>
            <a:ext cx="9577064"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67720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750" fill="hold"/>
                                        <p:tgtEl>
                                          <p:spTgt spid="2"/>
                                        </p:tgtEl>
                                        <p:attrNameLst>
                                          <p:attrName>ppt_x</p:attrName>
                                        </p:attrNameLst>
                                      </p:cBhvr>
                                      <p:tavLst>
                                        <p:tav tm="0">
                                          <p:val>
                                            <p:strVal val="1+#ppt_w/2"/>
                                          </p:val>
                                        </p:tav>
                                        <p:tav tm="100000">
                                          <p:val>
                                            <p:strVal val="#ppt_x"/>
                                          </p:val>
                                        </p:tav>
                                      </p:tavLst>
                                    </p:anim>
                                    <p:anim calcmode="lin" valueType="num">
                                      <p:cBhvr additive="base">
                                        <p:cTn id="8" dur="4750" fill="hold"/>
                                        <p:tgtEl>
                                          <p:spTgt spid="2"/>
                                        </p:tgtEl>
                                        <p:attrNameLst>
                                          <p:attrName>ppt_y</p:attrName>
                                        </p:attrNameLst>
                                      </p:cBhvr>
                                      <p:tavLst>
                                        <p:tav tm="0">
                                          <p:val>
                                            <p:strVal val="1+#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750" fill="hold"/>
                                        <p:tgtEl>
                                          <p:spTgt spid="2"/>
                                        </p:tgtEl>
                                        <p:attrNameLst>
                                          <p:attrName>ppt_w</p:attrName>
                                        </p:attrNameLst>
                                      </p:cBhvr>
                                      <p:tavLst>
                                        <p:tav tm="0">
                                          <p:val>
                                            <p:strVal val="#ppt_w"/>
                                          </p:val>
                                        </p:tav>
                                        <p:tav tm="100000">
                                          <p:val>
                                            <p:strVal val="#ppt_w"/>
                                          </p:val>
                                        </p:tav>
                                      </p:tavLst>
                                    </p:anim>
                                    <p:anim calcmode="lin" valueType="num">
                                      <p:cBhvr>
                                        <p:cTn id="12" dur="4750" fill="hold"/>
                                        <p:tgtEl>
                                          <p:spTgt spid="2"/>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10800000">
                                      <p:cBhvr>
                                        <p:cTn id="14" dur="4750" fill="hold"/>
                                        <p:tgtEl>
                                          <p:spTgt spid="2"/>
                                        </p:tgtEl>
                                        <p:attrNameLst>
                                          <p:attrName>r</p:attrName>
                                        </p:attrNameLst>
                                      </p:cBhvr>
                                    </p:animRot>
                                  </p:childTnLst>
                                </p:cTn>
                              </p:par>
                              <p:par>
                                <p:cTn id="15" presetID="2" presetClass="exit" presetSubtype="6" fill="hold" grpId="3" nodeType="withEffect">
                                  <p:stCondLst>
                                    <p:cond delay="0"/>
                                  </p:stCondLst>
                                  <p:childTnLst>
                                    <p:anim calcmode="lin" valueType="num">
                                      <p:cBhvr additive="base">
                                        <p:cTn id="16" dur="4750"/>
                                        <p:tgtEl>
                                          <p:spTgt spid="2"/>
                                        </p:tgtEl>
                                        <p:attrNameLst>
                                          <p:attrName>ppt_x</p:attrName>
                                        </p:attrNameLst>
                                      </p:cBhvr>
                                      <p:tavLst>
                                        <p:tav tm="0">
                                          <p:val>
                                            <p:strVal val="ppt_x"/>
                                          </p:val>
                                        </p:tav>
                                        <p:tav tm="100000">
                                          <p:val>
                                            <p:strVal val="1+ppt_w/2"/>
                                          </p:val>
                                        </p:tav>
                                      </p:tavLst>
                                    </p:anim>
                                    <p:anim calcmode="lin" valueType="num">
                                      <p:cBhvr additive="base">
                                        <p:cTn id="17" dur="4750"/>
                                        <p:tgtEl>
                                          <p:spTgt spid="2"/>
                                        </p:tgtEl>
                                        <p:attrNameLst>
                                          <p:attrName>ppt_y</p:attrName>
                                        </p:attrNameLst>
                                      </p:cBhvr>
                                      <p:tavLst>
                                        <p:tav tm="0">
                                          <p:val>
                                            <p:strVal val="ppt_y"/>
                                          </p:val>
                                        </p:tav>
                                        <p:tav tm="100000">
                                          <p:val>
                                            <p:strVal val="1+ppt_h/2"/>
                                          </p:val>
                                        </p:tav>
                                      </p:tavLst>
                                    </p:anim>
                                    <p:set>
                                      <p:cBhvr>
                                        <p:cTn id="18" dur="1" fill="hold">
                                          <p:stCondLst>
                                            <p:cond delay="4749"/>
                                          </p:stCondLst>
                                        </p:cTn>
                                        <p:tgtEl>
                                          <p:spTgt spid="2"/>
                                        </p:tgtEl>
                                        <p:attrNameLst>
                                          <p:attrName>style.visibility</p:attrName>
                                        </p:attrNameLst>
                                      </p:cBhvr>
                                      <p:to>
                                        <p:strVal val="hidden"/>
                                      </p:to>
                                    </p:set>
                                  </p:childTnLst>
                                </p:cTn>
                              </p:par>
                              <p:par>
                                <p:cTn id="19" presetID="2" presetClass="entr" presetSubtype="6"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4750" fill="hold"/>
                                        <p:tgtEl>
                                          <p:spTgt spid="3"/>
                                        </p:tgtEl>
                                        <p:attrNameLst>
                                          <p:attrName>ppt_x</p:attrName>
                                        </p:attrNameLst>
                                      </p:cBhvr>
                                      <p:tavLst>
                                        <p:tav tm="0">
                                          <p:val>
                                            <p:strVal val="1+#ppt_w/2"/>
                                          </p:val>
                                        </p:tav>
                                        <p:tav tm="100000">
                                          <p:val>
                                            <p:strVal val="#ppt_x"/>
                                          </p:val>
                                        </p:tav>
                                      </p:tavLst>
                                    </p:anim>
                                    <p:anim calcmode="lin" valueType="num">
                                      <p:cBhvr additive="base">
                                        <p:cTn id="22" dur="4750" fill="hold"/>
                                        <p:tgtEl>
                                          <p:spTgt spid="3"/>
                                        </p:tgtEl>
                                        <p:attrNameLst>
                                          <p:attrName>ppt_y</p:attrName>
                                        </p:attrNameLst>
                                      </p:cBhvr>
                                      <p:tavLst>
                                        <p:tav tm="0">
                                          <p:val>
                                            <p:strVal val="1+#ppt_h/2"/>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4750" fill="hold"/>
                                        <p:tgtEl>
                                          <p:spTgt spid="3"/>
                                        </p:tgtEl>
                                        <p:attrNameLst>
                                          <p:attrName>ppt_w</p:attrName>
                                        </p:attrNameLst>
                                      </p:cBhvr>
                                      <p:tavLst>
                                        <p:tav tm="0">
                                          <p:val>
                                            <p:strVal val="#ppt_w"/>
                                          </p:val>
                                        </p:tav>
                                        <p:tav tm="100000">
                                          <p:val>
                                            <p:strVal val="#ppt_w"/>
                                          </p:val>
                                        </p:tav>
                                      </p:tavLst>
                                    </p:anim>
                                    <p:anim calcmode="lin" valueType="num">
                                      <p:cBhvr>
                                        <p:cTn id="26" dur="4750" fill="hold"/>
                                        <p:tgtEl>
                                          <p:spTgt spid="3"/>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10800000">
                                      <p:cBhvr>
                                        <p:cTn id="28" dur="4750" fill="hold"/>
                                        <p:tgtEl>
                                          <p:spTgt spid="3"/>
                                        </p:tgtEl>
                                        <p:attrNameLst>
                                          <p:attrName>r</p:attrName>
                                        </p:attrNameLst>
                                      </p:cBhvr>
                                    </p:animRot>
                                  </p:childTnLst>
                                </p:cTn>
                              </p:par>
                              <p:par>
                                <p:cTn id="29" presetID="2" presetClass="exit" presetSubtype="6" fill="hold" grpId="3" nodeType="withEffect">
                                  <p:stCondLst>
                                    <p:cond delay="0"/>
                                  </p:stCondLst>
                                  <p:childTnLst>
                                    <p:anim calcmode="lin" valueType="num">
                                      <p:cBhvr additive="base">
                                        <p:cTn id="30" dur="4750"/>
                                        <p:tgtEl>
                                          <p:spTgt spid="3"/>
                                        </p:tgtEl>
                                        <p:attrNameLst>
                                          <p:attrName>ppt_x</p:attrName>
                                        </p:attrNameLst>
                                      </p:cBhvr>
                                      <p:tavLst>
                                        <p:tav tm="0">
                                          <p:val>
                                            <p:strVal val="ppt_x"/>
                                          </p:val>
                                        </p:tav>
                                        <p:tav tm="100000">
                                          <p:val>
                                            <p:strVal val="1+ppt_w/2"/>
                                          </p:val>
                                        </p:tav>
                                      </p:tavLst>
                                    </p:anim>
                                    <p:anim calcmode="lin" valueType="num">
                                      <p:cBhvr additive="base">
                                        <p:cTn id="31" dur="4750"/>
                                        <p:tgtEl>
                                          <p:spTgt spid="3"/>
                                        </p:tgtEl>
                                        <p:attrNameLst>
                                          <p:attrName>ppt_y</p:attrName>
                                        </p:attrNameLst>
                                      </p:cBhvr>
                                      <p:tavLst>
                                        <p:tav tm="0">
                                          <p:val>
                                            <p:strVal val="ppt_y"/>
                                          </p:val>
                                        </p:tav>
                                        <p:tav tm="100000">
                                          <p:val>
                                            <p:strVal val="1+ppt_h/2"/>
                                          </p:val>
                                        </p:tav>
                                      </p:tavLst>
                                    </p:anim>
                                    <p:set>
                                      <p:cBhvr>
                                        <p:cTn id="32" dur="1" fill="hold">
                                          <p:stCondLst>
                                            <p:cond delay="4749"/>
                                          </p:stCondLst>
                                        </p:cTn>
                                        <p:tgtEl>
                                          <p:spTgt spid="3"/>
                                        </p:tgtEl>
                                        <p:attrNameLst>
                                          <p:attrName>style.visibility</p:attrName>
                                        </p:attrNameLst>
                                      </p:cBhvr>
                                      <p:to>
                                        <p:strVal val="hidden"/>
                                      </p:to>
                                    </p:set>
                                  </p:childTnLst>
                                </p:cTn>
                              </p:par>
                              <p:par>
                                <p:cTn id="33" presetID="2" presetClass="entr" presetSubtype="6"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4750" fill="hold"/>
                                        <p:tgtEl>
                                          <p:spTgt spid="4"/>
                                        </p:tgtEl>
                                        <p:attrNameLst>
                                          <p:attrName>ppt_x</p:attrName>
                                        </p:attrNameLst>
                                      </p:cBhvr>
                                      <p:tavLst>
                                        <p:tav tm="0">
                                          <p:val>
                                            <p:strVal val="1+#ppt_w/2"/>
                                          </p:val>
                                        </p:tav>
                                        <p:tav tm="100000">
                                          <p:val>
                                            <p:strVal val="#ppt_x"/>
                                          </p:val>
                                        </p:tav>
                                      </p:tavLst>
                                    </p:anim>
                                    <p:anim calcmode="lin" valueType="num">
                                      <p:cBhvr additive="base">
                                        <p:cTn id="36" dur="4750" fill="hold"/>
                                        <p:tgtEl>
                                          <p:spTgt spid="4"/>
                                        </p:tgtEl>
                                        <p:attrNameLst>
                                          <p:attrName>ppt_y</p:attrName>
                                        </p:attrNameLst>
                                      </p:cBhvr>
                                      <p:tavLst>
                                        <p:tav tm="0">
                                          <p:val>
                                            <p:strVal val="1+#ppt_h/2"/>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4750" fill="hold"/>
                                        <p:tgtEl>
                                          <p:spTgt spid="4"/>
                                        </p:tgtEl>
                                        <p:attrNameLst>
                                          <p:attrName>ppt_w</p:attrName>
                                        </p:attrNameLst>
                                      </p:cBhvr>
                                      <p:tavLst>
                                        <p:tav tm="0">
                                          <p:val>
                                            <p:strVal val="#ppt_w"/>
                                          </p:val>
                                        </p:tav>
                                        <p:tav tm="100000">
                                          <p:val>
                                            <p:strVal val="#ppt_w"/>
                                          </p:val>
                                        </p:tav>
                                      </p:tavLst>
                                    </p:anim>
                                    <p:anim calcmode="lin" valueType="num">
                                      <p:cBhvr>
                                        <p:cTn id="40" dur="4750" fill="hold"/>
                                        <p:tgtEl>
                                          <p:spTgt spid="4"/>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10800000">
                                      <p:cBhvr>
                                        <p:cTn id="42" dur="4750" fill="hold"/>
                                        <p:tgtEl>
                                          <p:spTgt spid="4"/>
                                        </p:tgtEl>
                                        <p:attrNameLst>
                                          <p:attrName>r</p:attrName>
                                        </p:attrNameLst>
                                      </p:cBhvr>
                                    </p:animRot>
                                  </p:childTnLst>
                                </p:cTn>
                              </p:par>
                              <p:par>
                                <p:cTn id="43" presetID="2" presetClass="exit" presetSubtype="6" fill="hold" grpId="3" nodeType="withEffect">
                                  <p:stCondLst>
                                    <p:cond delay="0"/>
                                  </p:stCondLst>
                                  <p:childTnLst>
                                    <p:anim calcmode="lin" valueType="num">
                                      <p:cBhvr additive="base">
                                        <p:cTn id="44" dur="4750"/>
                                        <p:tgtEl>
                                          <p:spTgt spid="4"/>
                                        </p:tgtEl>
                                        <p:attrNameLst>
                                          <p:attrName>ppt_x</p:attrName>
                                        </p:attrNameLst>
                                      </p:cBhvr>
                                      <p:tavLst>
                                        <p:tav tm="0">
                                          <p:val>
                                            <p:strVal val="ppt_x"/>
                                          </p:val>
                                        </p:tav>
                                        <p:tav tm="100000">
                                          <p:val>
                                            <p:strVal val="1+ppt_w/2"/>
                                          </p:val>
                                        </p:tav>
                                      </p:tavLst>
                                    </p:anim>
                                    <p:anim calcmode="lin" valueType="num">
                                      <p:cBhvr additive="base">
                                        <p:cTn id="45" dur="4750"/>
                                        <p:tgtEl>
                                          <p:spTgt spid="4"/>
                                        </p:tgtEl>
                                        <p:attrNameLst>
                                          <p:attrName>ppt_y</p:attrName>
                                        </p:attrNameLst>
                                      </p:cBhvr>
                                      <p:tavLst>
                                        <p:tav tm="0">
                                          <p:val>
                                            <p:strVal val="ppt_y"/>
                                          </p:val>
                                        </p:tav>
                                        <p:tav tm="100000">
                                          <p:val>
                                            <p:strVal val="1+ppt_h/2"/>
                                          </p:val>
                                        </p:tav>
                                      </p:tavLst>
                                    </p:anim>
                                    <p:set>
                                      <p:cBhvr>
                                        <p:cTn id="46" dur="1" fill="hold">
                                          <p:stCondLst>
                                            <p:cond delay="4749"/>
                                          </p:stCondLst>
                                        </p:cTn>
                                        <p:tgtEl>
                                          <p:spTgt spid="4"/>
                                        </p:tgtEl>
                                        <p:attrNameLst>
                                          <p:attrName>style.visibility</p:attrName>
                                        </p:attrNameLst>
                                      </p:cBhvr>
                                      <p:to>
                                        <p:strVal val="hidden"/>
                                      </p:to>
                                    </p:set>
                                  </p:childTnLst>
                                </p:cTn>
                              </p:par>
                              <p:par>
                                <p:cTn id="47" presetID="2" presetClass="entr" presetSubtype="6"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4750" fill="hold"/>
                                        <p:tgtEl>
                                          <p:spTgt spid="5"/>
                                        </p:tgtEl>
                                        <p:attrNameLst>
                                          <p:attrName>ppt_x</p:attrName>
                                        </p:attrNameLst>
                                      </p:cBhvr>
                                      <p:tavLst>
                                        <p:tav tm="0">
                                          <p:val>
                                            <p:strVal val="1+#ppt_w/2"/>
                                          </p:val>
                                        </p:tav>
                                        <p:tav tm="100000">
                                          <p:val>
                                            <p:strVal val="#ppt_x"/>
                                          </p:val>
                                        </p:tav>
                                      </p:tavLst>
                                    </p:anim>
                                    <p:anim calcmode="lin" valueType="num">
                                      <p:cBhvr additive="base">
                                        <p:cTn id="50" dur="4750" fill="hold"/>
                                        <p:tgtEl>
                                          <p:spTgt spid="5"/>
                                        </p:tgtEl>
                                        <p:attrNameLst>
                                          <p:attrName>ppt_y</p:attrName>
                                        </p:attrNameLst>
                                      </p:cBhvr>
                                      <p:tavLst>
                                        <p:tav tm="0">
                                          <p:val>
                                            <p:strVal val="1+#ppt_h/2"/>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4750" fill="hold"/>
                                        <p:tgtEl>
                                          <p:spTgt spid="5"/>
                                        </p:tgtEl>
                                        <p:attrNameLst>
                                          <p:attrName>ppt_w</p:attrName>
                                        </p:attrNameLst>
                                      </p:cBhvr>
                                      <p:tavLst>
                                        <p:tav tm="0">
                                          <p:val>
                                            <p:strVal val="#ppt_w"/>
                                          </p:val>
                                        </p:tav>
                                        <p:tav tm="100000">
                                          <p:val>
                                            <p:strVal val="#ppt_w"/>
                                          </p:val>
                                        </p:tav>
                                      </p:tavLst>
                                    </p:anim>
                                    <p:anim calcmode="lin" valueType="num">
                                      <p:cBhvr>
                                        <p:cTn id="54" dur="4750" fill="hold"/>
                                        <p:tgtEl>
                                          <p:spTgt spid="5"/>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10800000">
                                      <p:cBhvr>
                                        <p:cTn id="56" dur="4750" fill="hold"/>
                                        <p:tgtEl>
                                          <p:spTgt spid="5"/>
                                        </p:tgtEl>
                                        <p:attrNameLst>
                                          <p:attrName>r</p:attrName>
                                        </p:attrNameLst>
                                      </p:cBhvr>
                                    </p:animRot>
                                  </p:childTnLst>
                                </p:cTn>
                              </p:par>
                              <p:par>
                                <p:cTn id="57" presetID="2" presetClass="exit" presetSubtype="6" fill="hold" grpId="3" nodeType="withEffect">
                                  <p:stCondLst>
                                    <p:cond delay="0"/>
                                  </p:stCondLst>
                                  <p:childTnLst>
                                    <p:anim calcmode="lin" valueType="num">
                                      <p:cBhvr additive="base">
                                        <p:cTn id="58" dur="4750"/>
                                        <p:tgtEl>
                                          <p:spTgt spid="5"/>
                                        </p:tgtEl>
                                        <p:attrNameLst>
                                          <p:attrName>ppt_x</p:attrName>
                                        </p:attrNameLst>
                                      </p:cBhvr>
                                      <p:tavLst>
                                        <p:tav tm="0">
                                          <p:val>
                                            <p:strVal val="ppt_x"/>
                                          </p:val>
                                        </p:tav>
                                        <p:tav tm="100000">
                                          <p:val>
                                            <p:strVal val="1+ppt_w/2"/>
                                          </p:val>
                                        </p:tav>
                                      </p:tavLst>
                                    </p:anim>
                                    <p:anim calcmode="lin" valueType="num">
                                      <p:cBhvr additive="base">
                                        <p:cTn id="59" dur="4750"/>
                                        <p:tgtEl>
                                          <p:spTgt spid="5"/>
                                        </p:tgtEl>
                                        <p:attrNameLst>
                                          <p:attrName>ppt_y</p:attrName>
                                        </p:attrNameLst>
                                      </p:cBhvr>
                                      <p:tavLst>
                                        <p:tav tm="0">
                                          <p:val>
                                            <p:strVal val="ppt_y"/>
                                          </p:val>
                                        </p:tav>
                                        <p:tav tm="100000">
                                          <p:val>
                                            <p:strVal val="1+ppt_h/2"/>
                                          </p:val>
                                        </p:tav>
                                      </p:tavLst>
                                    </p:anim>
                                    <p:set>
                                      <p:cBhvr>
                                        <p:cTn id="60" dur="1" fill="hold">
                                          <p:stCondLst>
                                            <p:cond delay="4749"/>
                                          </p:stCondLst>
                                        </p:cTn>
                                        <p:tgtEl>
                                          <p:spTgt spid="5"/>
                                        </p:tgtEl>
                                        <p:attrNameLst>
                                          <p:attrName>style.visibility</p:attrName>
                                        </p:attrNameLst>
                                      </p:cBhvr>
                                      <p:to>
                                        <p:strVal val="hidden"/>
                                      </p:to>
                                    </p:set>
                                  </p:childTnLst>
                                </p:cTn>
                              </p:par>
                              <p:par>
                                <p:cTn id="61" presetID="2" presetClass="entr" presetSubtype="6" fill="hold" grpId="0"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4750" fill="hold"/>
                                        <p:tgtEl>
                                          <p:spTgt spid="6"/>
                                        </p:tgtEl>
                                        <p:attrNameLst>
                                          <p:attrName>ppt_x</p:attrName>
                                        </p:attrNameLst>
                                      </p:cBhvr>
                                      <p:tavLst>
                                        <p:tav tm="0">
                                          <p:val>
                                            <p:strVal val="1+#ppt_w/2"/>
                                          </p:val>
                                        </p:tav>
                                        <p:tav tm="100000">
                                          <p:val>
                                            <p:strVal val="#ppt_x"/>
                                          </p:val>
                                        </p:tav>
                                      </p:tavLst>
                                    </p:anim>
                                    <p:anim calcmode="lin" valueType="num">
                                      <p:cBhvr additive="base">
                                        <p:cTn id="64" dur="4750" fill="hold"/>
                                        <p:tgtEl>
                                          <p:spTgt spid="6"/>
                                        </p:tgtEl>
                                        <p:attrNameLst>
                                          <p:attrName>ppt_y</p:attrName>
                                        </p:attrNameLst>
                                      </p:cBhvr>
                                      <p:tavLst>
                                        <p:tav tm="0">
                                          <p:val>
                                            <p:strVal val="1+#ppt_h/2"/>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4750" fill="hold"/>
                                        <p:tgtEl>
                                          <p:spTgt spid="6"/>
                                        </p:tgtEl>
                                        <p:attrNameLst>
                                          <p:attrName>ppt_w</p:attrName>
                                        </p:attrNameLst>
                                      </p:cBhvr>
                                      <p:tavLst>
                                        <p:tav tm="0">
                                          <p:val>
                                            <p:strVal val="#ppt_w"/>
                                          </p:val>
                                        </p:tav>
                                        <p:tav tm="100000">
                                          <p:val>
                                            <p:strVal val="#ppt_w"/>
                                          </p:val>
                                        </p:tav>
                                      </p:tavLst>
                                    </p:anim>
                                    <p:anim calcmode="lin" valueType="num">
                                      <p:cBhvr>
                                        <p:cTn id="68" dur="4750" fill="hold"/>
                                        <p:tgtEl>
                                          <p:spTgt spid="6"/>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2" nodeType="withEffect">
                                  <p:stCondLst>
                                    <p:cond delay="0"/>
                                  </p:stCondLst>
                                  <p:childTnLst>
                                    <p:animRot by="-10800000">
                                      <p:cBhvr>
                                        <p:cTn id="70" dur="4750" fill="hold"/>
                                        <p:tgtEl>
                                          <p:spTgt spid="6"/>
                                        </p:tgtEl>
                                        <p:attrNameLst>
                                          <p:attrName>r</p:attrName>
                                        </p:attrNameLst>
                                      </p:cBhvr>
                                    </p:animRot>
                                  </p:childTnLst>
                                </p:cTn>
                              </p:par>
                              <p:par>
                                <p:cTn id="71" presetID="2" presetClass="exit" presetSubtype="6" fill="hold" grpId="3" nodeType="withEffect">
                                  <p:stCondLst>
                                    <p:cond delay="0"/>
                                  </p:stCondLst>
                                  <p:childTnLst>
                                    <p:anim calcmode="lin" valueType="num">
                                      <p:cBhvr additive="base">
                                        <p:cTn id="72" dur="4750"/>
                                        <p:tgtEl>
                                          <p:spTgt spid="6"/>
                                        </p:tgtEl>
                                        <p:attrNameLst>
                                          <p:attrName>ppt_x</p:attrName>
                                        </p:attrNameLst>
                                      </p:cBhvr>
                                      <p:tavLst>
                                        <p:tav tm="0">
                                          <p:val>
                                            <p:strVal val="ppt_x"/>
                                          </p:val>
                                        </p:tav>
                                        <p:tav tm="100000">
                                          <p:val>
                                            <p:strVal val="1+ppt_w/2"/>
                                          </p:val>
                                        </p:tav>
                                      </p:tavLst>
                                    </p:anim>
                                    <p:anim calcmode="lin" valueType="num">
                                      <p:cBhvr additive="base">
                                        <p:cTn id="73" dur="4750"/>
                                        <p:tgtEl>
                                          <p:spTgt spid="6"/>
                                        </p:tgtEl>
                                        <p:attrNameLst>
                                          <p:attrName>ppt_y</p:attrName>
                                        </p:attrNameLst>
                                      </p:cBhvr>
                                      <p:tavLst>
                                        <p:tav tm="0">
                                          <p:val>
                                            <p:strVal val="ppt_y"/>
                                          </p:val>
                                        </p:tav>
                                        <p:tav tm="100000">
                                          <p:val>
                                            <p:strVal val="1+ppt_h/2"/>
                                          </p:val>
                                        </p:tav>
                                      </p:tavLst>
                                    </p:anim>
                                    <p:set>
                                      <p:cBhvr>
                                        <p:cTn id="74" dur="1" fill="hold">
                                          <p:stCondLst>
                                            <p:cond delay="4749"/>
                                          </p:stCondLst>
                                        </p:cTn>
                                        <p:tgtEl>
                                          <p:spTgt spid="6"/>
                                        </p:tgtEl>
                                        <p:attrNameLst>
                                          <p:attrName>style.visibility</p:attrName>
                                        </p:attrNameLst>
                                      </p:cBhvr>
                                      <p:to>
                                        <p:strVal val="hidden"/>
                                      </p:to>
                                    </p:set>
                                  </p:childTnLst>
                                </p:cTn>
                              </p:par>
                              <p:par>
                                <p:cTn id="75" presetID="2" presetClass="entr" presetSubtype="6" fill="hold" grpId="0"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4750" fill="hold"/>
                                        <p:tgtEl>
                                          <p:spTgt spid="7"/>
                                        </p:tgtEl>
                                        <p:attrNameLst>
                                          <p:attrName>ppt_x</p:attrName>
                                        </p:attrNameLst>
                                      </p:cBhvr>
                                      <p:tavLst>
                                        <p:tav tm="0">
                                          <p:val>
                                            <p:strVal val="1+#ppt_w/2"/>
                                          </p:val>
                                        </p:tav>
                                        <p:tav tm="100000">
                                          <p:val>
                                            <p:strVal val="#ppt_x"/>
                                          </p:val>
                                        </p:tav>
                                      </p:tavLst>
                                    </p:anim>
                                    <p:anim calcmode="lin" valueType="num">
                                      <p:cBhvr additive="base">
                                        <p:cTn id="78" dur="4750" fill="hold"/>
                                        <p:tgtEl>
                                          <p:spTgt spid="7"/>
                                        </p:tgtEl>
                                        <p:attrNameLst>
                                          <p:attrName>ppt_y</p:attrName>
                                        </p:attrNameLst>
                                      </p:cBhvr>
                                      <p:tavLst>
                                        <p:tav tm="0">
                                          <p:val>
                                            <p:strVal val="1+#ppt_h/2"/>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4750" fill="hold"/>
                                        <p:tgtEl>
                                          <p:spTgt spid="7"/>
                                        </p:tgtEl>
                                        <p:attrNameLst>
                                          <p:attrName>ppt_w</p:attrName>
                                        </p:attrNameLst>
                                      </p:cBhvr>
                                      <p:tavLst>
                                        <p:tav tm="0">
                                          <p:val>
                                            <p:strVal val="#ppt_w"/>
                                          </p:val>
                                        </p:tav>
                                        <p:tav tm="100000">
                                          <p:val>
                                            <p:strVal val="#ppt_w"/>
                                          </p:val>
                                        </p:tav>
                                      </p:tavLst>
                                    </p:anim>
                                    <p:anim calcmode="lin" valueType="num">
                                      <p:cBhvr>
                                        <p:cTn id="82" dur="4750" fill="hold"/>
                                        <p:tgtEl>
                                          <p:spTgt spid="7"/>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grpId="2" nodeType="withEffect">
                                  <p:stCondLst>
                                    <p:cond delay="0"/>
                                  </p:stCondLst>
                                  <p:childTnLst>
                                    <p:animRot by="-10800000">
                                      <p:cBhvr>
                                        <p:cTn id="84" dur="4750" fill="hold"/>
                                        <p:tgtEl>
                                          <p:spTgt spid="7"/>
                                        </p:tgtEl>
                                        <p:attrNameLst>
                                          <p:attrName>r</p:attrName>
                                        </p:attrNameLst>
                                      </p:cBhvr>
                                    </p:animRot>
                                  </p:childTnLst>
                                </p:cTn>
                              </p:par>
                              <p:par>
                                <p:cTn id="85" presetID="2" presetClass="exit" presetSubtype="6" fill="hold" grpId="3" nodeType="withEffect">
                                  <p:stCondLst>
                                    <p:cond delay="0"/>
                                  </p:stCondLst>
                                  <p:childTnLst>
                                    <p:anim calcmode="lin" valueType="num">
                                      <p:cBhvr additive="base">
                                        <p:cTn id="86" dur="4750"/>
                                        <p:tgtEl>
                                          <p:spTgt spid="7"/>
                                        </p:tgtEl>
                                        <p:attrNameLst>
                                          <p:attrName>ppt_x</p:attrName>
                                        </p:attrNameLst>
                                      </p:cBhvr>
                                      <p:tavLst>
                                        <p:tav tm="0">
                                          <p:val>
                                            <p:strVal val="ppt_x"/>
                                          </p:val>
                                        </p:tav>
                                        <p:tav tm="100000">
                                          <p:val>
                                            <p:strVal val="1+ppt_w/2"/>
                                          </p:val>
                                        </p:tav>
                                      </p:tavLst>
                                    </p:anim>
                                    <p:anim calcmode="lin" valueType="num">
                                      <p:cBhvr additive="base">
                                        <p:cTn id="87" dur="4750"/>
                                        <p:tgtEl>
                                          <p:spTgt spid="7"/>
                                        </p:tgtEl>
                                        <p:attrNameLst>
                                          <p:attrName>ppt_y</p:attrName>
                                        </p:attrNameLst>
                                      </p:cBhvr>
                                      <p:tavLst>
                                        <p:tav tm="0">
                                          <p:val>
                                            <p:strVal val="ppt_y"/>
                                          </p:val>
                                        </p:tav>
                                        <p:tav tm="100000">
                                          <p:val>
                                            <p:strVal val="1+ppt_h/2"/>
                                          </p:val>
                                        </p:tav>
                                      </p:tavLst>
                                    </p:anim>
                                    <p:set>
                                      <p:cBhvr>
                                        <p:cTn id="88" dur="1" fill="hold">
                                          <p:stCondLst>
                                            <p:cond delay="4749"/>
                                          </p:stCondLst>
                                        </p:cTn>
                                        <p:tgtEl>
                                          <p:spTgt spid="7"/>
                                        </p:tgtEl>
                                        <p:attrNameLst>
                                          <p:attrName>style.visibility</p:attrName>
                                        </p:attrNameLst>
                                      </p:cBhvr>
                                      <p:to>
                                        <p:strVal val="hidden"/>
                                      </p:to>
                                    </p:set>
                                  </p:childTnLst>
                                </p:cTn>
                              </p:par>
                              <p:par>
                                <p:cTn id="89" presetID="2" presetClass="entr" presetSubtype="12" fill="hold" grpId="0"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4750" fill="hold"/>
                                        <p:tgtEl>
                                          <p:spTgt spid="15"/>
                                        </p:tgtEl>
                                        <p:attrNameLst>
                                          <p:attrName>ppt_x</p:attrName>
                                        </p:attrNameLst>
                                      </p:cBhvr>
                                      <p:tavLst>
                                        <p:tav tm="0">
                                          <p:val>
                                            <p:strVal val="0-#ppt_w/2"/>
                                          </p:val>
                                        </p:tav>
                                        <p:tav tm="100000">
                                          <p:val>
                                            <p:strVal val="#ppt_x"/>
                                          </p:val>
                                        </p:tav>
                                      </p:tavLst>
                                    </p:anim>
                                    <p:anim calcmode="lin" valueType="num">
                                      <p:cBhvr additive="base">
                                        <p:cTn id="92" dur="4750" fill="hold"/>
                                        <p:tgtEl>
                                          <p:spTgt spid="15"/>
                                        </p:tgtEl>
                                        <p:attrNameLst>
                                          <p:attrName>ppt_y</p:attrName>
                                        </p:attrNameLst>
                                      </p:cBhvr>
                                      <p:tavLst>
                                        <p:tav tm="0">
                                          <p:val>
                                            <p:strVal val="1+#ppt_h/2"/>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4750" fill="hold"/>
                                        <p:tgtEl>
                                          <p:spTgt spid="15"/>
                                        </p:tgtEl>
                                        <p:attrNameLst>
                                          <p:attrName>ppt_w</p:attrName>
                                        </p:attrNameLst>
                                      </p:cBhvr>
                                      <p:tavLst>
                                        <p:tav tm="0">
                                          <p:val>
                                            <p:strVal val="#ppt_w"/>
                                          </p:val>
                                        </p:tav>
                                        <p:tav tm="100000">
                                          <p:val>
                                            <p:strVal val="#ppt_w"/>
                                          </p:val>
                                        </p:tav>
                                      </p:tavLst>
                                    </p:anim>
                                    <p:anim calcmode="lin" valueType="num">
                                      <p:cBhvr>
                                        <p:cTn id="96" dur="4750" fill="hold"/>
                                        <p:tgtEl>
                                          <p:spTgt spid="15"/>
                                        </p:tgtEl>
                                        <p:attrNameLst>
                                          <p:attrName>ppt_h</p:attrName>
                                        </p:attrNameLst>
                                      </p:cBhvr>
                                      <p:tavLst>
                                        <p:tav tm="0" fmla="#ppt_h*sin(2.5*pi*$)">
                                          <p:val>
                                            <p:fltVal val="0"/>
                                          </p:val>
                                        </p:tav>
                                        <p:tav tm="100000">
                                          <p:val>
                                            <p:fltVal val="1"/>
                                          </p:val>
                                        </p:tav>
                                      </p:tavLst>
                                    </p:anim>
                                  </p:childTnLst>
                                </p:cTn>
                              </p:par>
                              <p:par>
                                <p:cTn id="97" presetID="8" presetClass="emph" presetSubtype="0" fill="hold" grpId="2" nodeType="withEffect">
                                  <p:stCondLst>
                                    <p:cond delay="0"/>
                                  </p:stCondLst>
                                  <p:childTnLst>
                                    <p:animRot by="10800000">
                                      <p:cBhvr>
                                        <p:cTn id="98" dur="4750" fill="hold"/>
                                        <p:tgtEl>
                                          <p:spTgt spid="15"/>
                                        </p:tgtEl>
                                        <p:attrNameLst>
                                          <p:attrName>r</p:attrName>
                                        </p:attrNameLst>
                                      </p:cBhvr>
                                    </p:animRot>
                                  </p:childTnLst>
                                </p:cTn>
                              </p:par>
                              <p:par>
                                <p:cTn id="99" presetID="2" presetClass="exit" presetSubtype="12" fill="hold" grpId="3" nodeType="withEffect">
                                  <p:stCondLst>
                                    <p:cond delay="0"/>
                                  </p:stCondLst>
                                  <p:childTnLst>
                                    <p:anim calcmode="lin" valueType="num">
                                      <p:cBhvr additive="base">
                                        <p:cTn id="100" dur="4750"/>
                                        <p:tgtEl>
                                          <p:spTgt spid="15"/>
                                        </p:tgtEl>
                                        <p:attrNameLst>
                                          <p:attrName>ppt_x</p:attrName>
                                        </p:attrNameLst>
                                      </p:cBhvr>
                                      <p:tavLst>
                                        <p:tav tm="0">
                                          <p:val>
                                            <p:strVal val="ppt_x"/>
                                          </p:val>
                                        </p:tav>
                                        <p:tav tm="100000">
                                          <p:val>
                                            <p:strVal val="0-ppt_w/2"/>
                                          </p:val>
                                        </p:tav>
                                      </p:tavLst>
                                    </p:anim>
                                    <p:anim calcmode="lin" valueType="num">
                                      <p:cBhvr additive="base">
                                        <p:cTn id="101" dur="4750"/>
                                        <p:tgtEl>
                                          <p:spTgt spid="15"/>
                                        </p:tgtEl>
                                        <p:attrNameLst>
                                          <p:attrName>ppt_y</p:attrName>
                                        </p:attrNameLst>
                                      </p:cBhvr>
                                      <p:tavLst>
                                        <p:tav tm="0">
                                          <p:val>
                                            <p:strVal val="ppt_y"/>
                                          </p:val>
                                        </p:tav>
                                        <p:tav tm="100000">
                                          <p:val>
                                            <p:strVal val="1+ppt_h/2"/>
                                          </p:val>
                                        </p:tav>
                                      </p:tavLst>
                                    </p:anim>
                                    <p:set>
                                      <p:cBhvr>
                                        <p:cTn id="102" dur="1" fill="hold">
                                          <p:stCondLst>
                                            <p:cond delay="4749"/>
                                          </p:stCondLst>
                                        </p:cTn>
                                        <p:tgtEl>
                                          <p:spTgt spid="15"/>
                                        </p:tgtEl>
                                        <p:attrNameLst>
                                          <p:attrName>style.visibility</p:attrName>
                                        </p:attrNameLst>
                                      </p:cBhvr>
                                      <p:to>
                                        <p:strVal val="hidden"/>
                                      </p:to>
                                    </p:set>
                                  </p:childTnLst>
                                </p:cTn>
                              </p:par>
                              <p:par>
                                <p:cTn id="103" presetID="2" presetClass="entr" presetSubtype="12" fill="hold" grpId="0" nodeType="with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additive="base">
                                        <p:cTn id="105" dur="4750" fill="hold"/>
                                        <p:tgtEl>
                                          <p:spTgt spid="14"/>
                                        </p:tgtEl>
                                        <p:attrNameLst>
                                          <p:attrName>ppt_x</p:attrName>
                                        </p:attrNameLst>
                                      </p:cBhvr>
                                      <p:tavLst>
                                        <p:tav tm="0">
                                          <p:val>
                                            <p:strVal val="0-#ppt_w/2"/>
                                          </p:val>
                                        </p:tav>
                                        <p:tav tm="100000">
                                          <p:val>
                                            <p:strVal val="#ppt_x"/>
                                          </p:val>
                                        </p:tav>
                                      </p:tavLst>
                                    </p:anim>
                                    <p:anim calcmode="lin" valueType="num">
                                      <p:cBhvr additive="base">
                                        <p:cTn id="106" dur="4750" fill="hold"/>
                                        <p:tgtEl>
                                          <p:spTgt spid="14"/>
                                        </p:tgtEl>
                                        <p:attrNameLst>
                                          <p:attrName>ppt_y</p:attrName>
                                        </p:attrNameLst>
                                      </p:cBhvr>
                                      <p:tavLst>
                                        <p:tav tm="0">
                                          <p:val>
                                            <p:strVal val="1+#ppt_h/2"/>
                                          </p:val>
                                        </p:tav>
                                        <p:tav tm="100000">
                                          <p:val>
                                            <p:strVal val="#ppt_y"/>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 calcmode="lin" valueType="num">
                                      <p:cBhvr>
                                        <p:cTn id="109" dur="4750" fill="hold"/>
                                        <p:tgtEl>
                                          <p:spTgt spid="14"/>
                                        </p:tgtEl>
                                        <p:attrNameLst>
                                          <p:attrName>ppt_w</p:attrName>
                                        </p:attrNameLst>
                                      </p:cBhvr>
                                      <p:tavLst>
                                        <p:tav tm="0">
                                          <p:val>
                                            <p:strVal val="#ppt_w"/>
                                          </p:val>
                                        </p:tav>
                                        <p:tav tm="100000">
                                          <p:val>
                                            <p:strVal val="#ppt_w"/>
                                          </p:val>
                                        </p:tav>
                                      </p:tavLst>
                                    </p:anim>
                                    <p:anim calcmode="lin" valueType="num">
                                      <p:cBhvr>
                                        <p:cTn id="110" dur="4750" fill="hold"/>
                                        <p:tgtEl>
                                          <p:spTgt spid="14"/>
                                        </p:tgtEl>
                                        <p:attrNameLst>
                                          <p:attrName>ppt_h</p:attrName>
                                        </p:attrNameLst>
                                      </p:cBhvr>
                                      <p:tavLst>
                                        <p:tav tm="0" fmla="#ppt_h*sin(2.5*pi*$)">
                                          <p:val>
                                            <p:fltVal val="0"/>
                                          </p:val>
                                        </p:tav>
                                        <p:tav tm="100000">
                                          <p:val>
                                            <p:fltVal val="1"/>
                                          </p:val>
                                        </p:tav>
                                      </p:tavLst>
                                    </p:anim>
                                  </p:childTnLst>
                                </p:cTn>
                              </p:par>
                              <p:par>
                                <p:cTn id="111" presetID="8" presetClass="emph" presetSubtype="0" fill="hold" grpId="2" nodeType="withEffect">
                                  <p:stCondLst>
                                    <p:cond delay="0"/>
                                  </p:stCondLst>
                                  <p:childTnLst>
                                    <p:animRot by="10800000">
                                      <p:cBhvr>
                                        <p:cTn id="112" dur="4750" fill="hold"/>
                                        <p:tgtEl>
                                          <p:spTgt spid="14"/>
                                        </p:tgtEl>
                                        <p:attrNameLst>
                                          <p:attrName>r</p:attrName>
                                        </p:attrNameLst>
                                      </p:cBhvr>
                                    </p:animRot>
                                  </p:childTnLst>
                                </p:cTn>
                              </p:par>
                              <p:par>
                                <p:cTn id="113" presetID="2" presetClass="exit" presetSubtype="12" fill="hold" grpId="3" nodeType="withEffect">
                                  <p:stCondLst>
                                    <p:cond delay="0"/>
                                  </p:stCondLst>
                                  <p:childTnLst>
                                    <p:anim calcmode="lin" valueType="num">
                                      <p:cBhvr additive="base">
                                        <p:cTn id="114" dur="4750"/>
                                        <p:tgtEl>
                                          <p:spTgt spid="14"/>
                                        </p:tgtEl>
                                        <p:attrNameLst>
                                          <p:attrName>ppt_x</p:attrName>
                                        </p:attrNameLst>
                                      </p:cBhvr>
                                      <p:tavLst>
                                        <p:tav tm="0">
                                          <p:val>
                                            <p:strVal val="ppt_x"/>
                                          </p:val>
                                        </p:tav>
                                        <p:tav tm="100000">
                                          <p:val>
                                            <p:strVal val="0-ppt_w/2"/>
                                          </p:val>
                                        </p:tav>
                                      </p:tavLst>
                                    </p:anim>
                                    <p:anim calcmode="lin" valueType="num">
                                      <p:cBhvr additive="base">
                                        <p:cTn id="115" dur="4750"/>
                                        <p:tgtEl>
                                          <p:spTgt spid="14"/>
                                        </p:tgtEl>
                                        <p:attrNameLst>
                                          <p:attrName>ppt_y</p:attrName>
                                        </p:attrNameLst>
                                      </p:cBhvr>
                                      <p:tavLst>
                                        <p:tav tm="0">
                                          <p:val>
                                            <p:strVal val="ppt_y"/>
                                          </p:val>
                                        </p:tav>
                                        <p:tav tm="100000">
                                          <p:val>
                                            <p:strVal val="1+ppt_h/2"/>
                                          </p:val>
                                        </p:tav>
                                      </p:tavLst>
                                    </p:anim>
                                    <p:set>
                                      <p:cBhvr>
                                        <p:cTn id="116" dur="1" fill="hold">
                                          <p:stCondLst>
                                            <p:cond delay="4749"/>
                                          </p:stCondLst>
                                        </p:cTn>
                                        <p:tgtEl>
                                          <p:spTgt spid="14"/>
                                        </p:tgtEl>
                                        <p:attrNameLst>
                                          <p:attrName>style.visibility</p:attrName>
                                        </p:attrNameLst>
                                      </p:cBhvr>
                                      <p:to>
                                        <p:strVal val="hidden"/>
                                      </p:to>
                                    </p:set>
                                  </p:childTnLst>
                                </p:cTn>
                              </p:par>
                              <p:par>
                                <p:cTn id="117" presetID="2" presetClass="entr" presetSubtype="12" fill="hold" grpId="0" nodeType="withEffect">
                                  <p:stCondLst>
                                    <p:cond delay="0"/>
                                  </p:stCondLst>
                                  <p:childTnLst>
                                    <p:set>
                                      <p:cBhvr>
                                        <p:cTn id="118" dur="1" fill="hold">
                                          <p:stCondLst>
                                            <p:cond delay="0"/>
                                          </p:stCondLst>
                                        </p:cTn>
                                        <p:tgtEl>
                                          <p:spTgt spid="13"/>
                                        </p:tgtEl>
                                        <p:attrNameLst>
                                          <p:attrName>style.visibility</p:attrName>
                                        </p:attrNameLst>
                                      </p:cBhvr>
                                      <p:to>
                                        <p:strVal val="visible"/>
                                      </p:to>
                                    </p:set>
                                    <p:anim calcmode="lin" valueType="num">
                                      <p:cBhvr additive="base">
                                        <p:cTn id="119" dur="4750" fill="hold"/>
                                        <p:tgtEl>
                                          <p:spTgt spid="13"/>
                                        </p:tgtEl>
                                        <p:attrNameLst>
                                          <p:attrName>ppt_x</p:attrName>
                                        </p:attrNameLst>
                                      </p:cBhvr>
                                      <p:tavLst>
                                        <p:tav tm="0">
                                          <p:val>
                                            <p:strVal val="0-#ppt_w/2"/>
                                          </p:val>
                                        </p:tav>
                                        <p:tav tm="100000">
                                          <p:val>
                                            <p:strVal val="#ppt_x"/>
                                          </p:val>
                                        </p:tav>
                                      </p:tavLst>
                                    </p:anim>
                                    <p:anim calcmode="lin" valueType="num">
                                      <p:cBhvr additive="base">
                                        <p:cTn id="120" dur="4750" fill="hold"/>
                                        <p:tgtEl>
                                          <p:spTgt spid="13"/>
                                        </p:tgtEl>
                                        <p:attrNameLst>
                                          <p:attrName>ppt_y</p:attrName>
                                        </p:attrNameLst>
                                      </p:cBhvr>
                                      <p:tavLst>
                                        <p:tav tm="0">
                                          <p:val>
                                            <p:strVal val="1+#ppt_h/2"/>
                                          </p:val>
                                        </p:tav>
                                        <p:tav tm="100000">
                                          <p:val>
                                            <p:strVal val="#ppt_y"/>
                                          </p:val>
                                        </p:tav>
                                      </p:tavLst>
                                    </p:anim>
                                  </p:childTnLst>
                                </p:cTn>
                              </p:par>
                              <p:par>
                                <p:cTn id="121" presetID="19" presetClass="entr" presetSubtype="5" fill="hold" grpId="1" nodeType="withEffect">
                                  <p:stCondLst>
                                    <p:cond delay="0"/>
                                  </p:stCondLst>
                                  <p:childTnLst>
                                    <p:set>
                                      <p:cBhvr>
                                        <p:cTn id="122" dur="1" fill="hold">
                                          <p:stCondLst>
                                            <p:cond delay="0"/>
                                          </p:stCondLst>
                                        </p:cTn>
                                        <p:tgtEl>
                                          <p:spTgt spid="13"/>
                                        </p:tgtEl>
                                        <p:attrNameLst>
                                          <p:attrName>style.visibility</p:attrName>
                                        </p:attrNameLst>
                                      </p:cBhvr>
                                      <p:to>
                                        <p:strVal val="visible"/>
                                      </p:to>
                                    </p:set>
                                    <p:anim calcmode="lin" valueType="num">
                                      <p:cBhvr>
                                        <p:cTn id="123" dur="4750" fill="hold"/>
                                        <p:tgtEl>
                                          <p:spTgt spid="13"/>
                                        </p:tgtEl>
                                        <p:attrNameLst>
                                          <p:attrName>ppt_w</p:attrName>
                                        </p:attrNameLst>
                                      </p:cBhvr>
                                      <p:tavLst>
                                        <p:tav tm="0">
                                          <p:val>
                                            <p:strVal val="#ppt_w"/>
                                          </p:val>
                                        </p:tav>
                                        <p:tav tm="100000">
                                          <p:val>
                                            <p:strVal val="#ppt_w"/>
                                          </p:val>
                                        </p:tav>
                                      </p:tavLst>
                                    </p:anim>
                                    <p:anim calcmode="lin" valueType="num">
                                      <p:cBhvr>
                                        <p:cTn id="124" dur="4750" fill="hold"/>
                                        <p:tgtEl>
                                          <p:spTgt spid="13"/>
                                        </p:tgtEl>
                                        <p:attrNameLst>
                                          <p:attrName>ppt_h</p:attrName>
                                        </p:attrNameLst>
                                      </p:cBhvr>
                                      <p:tavLst>
                                        <p:tav tm="0" fmla="#ppt_h*sin(2.5*pi*$)">
                                          <p:val>
                                            <p:fltVal val="0"/>
                                          </p:val>
                                        </p:tav>
                                        <p:tav tm="100000">
                                          <p:val>
                                            <p:fltVal val="1"/>
                                          </p:val>
                                        </p:tav>
                                      </p:tavLst>
                                    </p:anim>
                                  </p:childTnLst>
                                </p:cTn>
                              </p:par>
                              <p:par>
                                <p:cTn id="125" presetID="8" presetClass="emph" presetSubtype="0" fill="hold" grpId="2" nodeType="withEffect">
                                  <p:stCondLst>
                                    <p:cond delay="0"/>
                                  </p:stCondLst>
                                  <p:childTnLst>
                                    <p:animRot by="10800000">
                                      <p:cBhvr>
                                        <p:cTn id="126" dur="4750" fill="hold"/>
                                        <p:tgtEl>
                                          <p:spTgt spid="13"/>
                                        </p:tgtEl>
                                        <p:attrNameLst>
                                          <p:attrName>r</p:attrName>
                                        </p:attrNameLst>
                                      </p:cBhvr>
                                    </p:animRot>
                                  </p:childTnLst>
                                </p:cTn>
                              </p:par>
                              <p:par>
                                <p:cTn id="127" presetID="2" presetClass="exit" presetSubtype="12" fill="hold" grpId="3" nodeType="withEffect">
                                  <p:stCondLst>
                                    <p:cond delay="0"/>
                                  </p:stCondLst>
                                  <p:childTnLst>
                                    <p:anim calcmode="lin" valueType="num">
                                      <p:cBhvr additive="base">
                                        <p:cTn id="128" dur="4750"/>
                                        <p:tgtEl>
                                          <p:spTgt spid="13"/>
                                        </p:tgtEl>
                                        <p:attrNameLst>
                                          <p:attrName>ppt_x</p:attrName>
                                        </p:attrNameLst>
                                      </p:cBhvr>
                                      <p:tavLst>
                                        <p:tav tm="0">
                                          <p:val>
                                            <p:strVal val="ppt_x"/>
                                          </p:val>
                                        </p:tav>
                                        <p:tav tm="100000">
                                          <p:val>
                                            <p:strVal val="0-ppt_w/2"/>
                                          </p:val>
                                        </p:tav>
                                      </p:tavLst>
                                    </p:anim>
                                    <p:anim calcmode="lin" valueType="num">
                                      <p:cBhvr additive="base">
                                        <p:cTn id="129" dur="4750"/>
                                        <p:tgtEl>
                                          <p:spTgt spid="13"/>
                                        </p:tgtEl>
                                        <p:attrNameLst>
                                          <p:attrName>ppt_y</p:attrName>
                                        </p:attrNameLst>
                                      </p:cBhvr>
                                      <p:tavLst>
                                        <p:tav tm="0">
                                          <p:val>
                                            <p:strVal val="ppt_y"/>
                                          </p:val>
                                        </p:tav>
                                        <p:tav tm="100000">
                                          <p:val>
                                            <p:strVal val="1+ppt_h/2"/>
                                          </p:val>
                                        </p:tav>
                                      </p:tavLst>
                                    </p:anim>
                                    <p:set>
                                      <p:cBhvr>
                                        <p:cTn id="130" dur="1" fill="hold">
                                          <p:stCondLst>
                                            <p:cond delay="4749"/>
                                          </p:stCondLst>
                                        </p:cTn>
                                        <p:tgtEl>
                                          <p:spTgt spid="13"/>
                                        </p:tgtEl>
                                        <p:attrNameLst>
                                          <p:attrName>style.visibility</p:attrName>
                                        </p:attrNameLst>
                                      </p:cBhvr>
                                      <p:to>
                                        <p:strVal val="hidden"/>
                                      </p:to>
                                    </p:set>
                                  </p:childTnLst>
                                </p:cTn>
                              </p:par>
                              <p:par>
                                <p:cTn id="131" presetID="2" presetClass="entr" presetSubtype="12" fill="hold" grpId="0" nodeType="withEffect">
                                  <p:stCondLst>
                                    <p:cond delay="0"/>
                                  </p:stCondLst>
                                  <p:childTnLst>
                                    <p:set>
                                      <p:cBhvr>
                                        <p:cTn id="132" dur="1" fill="hold">
                                          <p:stCondLst>
                                            <p:cond delay="0"/>
                                          </p:stCondLst>
                                        </p:cTn>
                                        <p:tgtEl>
                                          <p:spTgt spid="12"/>
                                        </p:tgtEl>
                                        <p:attrNameLst>
                                          <p:attrName>style.visibility</p:attrName>
                                        </p:attrNameLst>
                                      </p:cBhvr>
                                      <p:to>
                                        <p:strVal val="visible"/>
                                      </p:to>
                                    </p:set>
                                    <p:anim calcmode="lin" valueType="num">
                                      <p:cBhvr additive="base">
                                        <p:cTn id="133" dur="4750" fill="hold"/>
                                        <p:tgtEl>
                                          <p:spTgt spid="12"/>
                                        </p:tgtEl>
                                        <p:attrNameLst>
                                          <p:attrName>ppt_x</p:attrName>
                                        </p:attrNameLst>
                                      </p:cBhvr>
                                      <p:tavLst>
                                        <p:tav tm="0">
                                          <p:val>
                                            <p:strVal val="0-#ppt_w/2"/>
                                          </p:val>
                                        </p:tav>
                                        <p:tav tm="100000">
                                          <p:val>
                                            <p:strVal val="#ppt_x"/>
                                          </p:val>
                                        </p:tav>
                                      </p:tavLst>
                                    </p:anim>
                                    <p:anim calcmode="lin" valueType="num">
                                      <p:cBhvr additive="base">
                                        <p:cTn id="134" dur="4750" fill="hold"/>
                                        <p:tgtEl>
                                          <p:spTgt spid="12"/>
                                        </p:tgtEl>
                                        <p:attrNameLst>
                                          <p:attrName>ppt_y</p:attrName>
                                        </p:attrNameLst>
                                      </p:cBhvr>
                                      <p:tavLst>
                                        <p:tav tm="0">
                                          <p:val>
                                            <p:strVal val="1+#ppt_h/2"/>
                                          </p:val>
                                        </p:tav>
                                        <p:tav tm="100000">
                                          <p:val>
                                            <p:strVal val="#ppt_y"/>
                                          </p:val>
                                        </p:tav>
                                      </p:tavLst>
                                    </p:anim>
                                  </p:childTnLst>
                                </p:cTn>
                              </p:par>
                              <p:par>
                                <p:cTn id="135" presetID="19" presetClass="entr" presetSubtype="5" fill="hold" grpId="1"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p:cTn id="137" dur="4750" fill="hold"/>
                                        <p:tgtEl>
                                          <p:spTgt spid="12"/>
                                        </p:tgtEl>
                                        <p:attrNameLst>
                                          <p:attrName>ppt_w</p:attrName>
                                        </p:attrNameLst>
                                      </p:cBhvr>
                                      <p:tavLst>
                                        <p:tav tm="0">
                                          <p:val>
                                            <p:strVal val="#ppt_w"/>
                                          </p:val>
                                        </p:tav>
                                        <p:tav tm="100000">
                                          <p:val>
                                            <p:strVal val="#ppt_w"/>
                                          </p:val>
                                        </p:tav>
                                      </p:tavLst>
                                    </p:anim>
                                    <p:anim calcmode="lin" valueType="num">
                                      <p:cBhvr>
                                        <p:cTn id="138" dur="4750" fill="hold"/>
                                        <p:tgtEl>
                                          <p:spTgt spid="12"/>
                                        </p:tgtEl>
                                        <p:attrNameLst>
                                          <p:attrName>ppt_h</p:attrName>
                                        </p:attrNameLst>
                                      </p:cBhvr>
                                      <p:tavLst>
                                        <p:tav tm="0" fmla="#ppt_h*sin(2.5*pi*$)">
                                          <p:val>
                                            <p:fltVal val="0"/>
                                          </p:val>
                                        </p:tav>
                                        <p:tav tm="100000">
                                          <p:val>
                                            <p:fltVal val="1"/>
                                          </p:val>
                                        </p:tav>
                                      </p:tavLst>
                                    </p:anim>
                                  </p:childTnLst>
                                </p:cTn>
                              </p:par>
                              <p:par>
                                <p:cTn id="139" presetID="8" presetClass="emph" presetSubtype="0" fill="hold" grpId="2" nodeType="withEffect">
                                  <p:stCondLst>
                                    <p:cond delay="0"/>
                                  </p:stCondLst>
                                  <p:childTnLst>
                                    <p:animRot by="10800000">
                                      <p:cBhvr>
                                        <p:cTn id="140" dur="4750" fill="hold"/>
                                        <p:tgtEl>
                                          <p:spTgt spid="12"/>
                                        </p:tgtEl>
                                        <p:attrNameLst>
                                          <p:attrName>r</p:attrName>
                                        </p:attrNameLst>
                                      </p:cBhvr>
                                    </p:animRot>
                                  </p:childTnLst>
                                </p:cTn>
                              </p:par>
                              <p:par>
                                <p:cTn id="141" presetID="2" presetClass="exit" presetSubtype="12" fill="hold" grpId="3" nodeType="withEffect">
                                  <p:stCondLst>
                                    <p:cond delay="0"/>
                                  </p:stCondLst>
                                  <p:childTnLst>
                                    <p:anim calcmode="lin" valueType="num">
                                      <p:cBhvr additive="base">
                                        <p:cTn id="142" dur="4750"/>
                                        <p:tgtEl>
                                          <p:spTgt spid="12"/>
                                        </p:tgtEl>
                                        <p:attrNameLst>
                                          <p:attrName>ppt_x</p:attrName>
                                        </p:attrNameLst>
                                      </p:cBhvr>
                                      <p:tavLst>
                                        <p:tav tm="0">
                                          <p:val>
                                            <p:strVal val="ppt_x"/>
                                          </p:val>
                                        </p:tav>
                                        <p:tav tm="100000">
                                          <p:val>
                                            <p:strVal val="0-ppt_w/2"/>
                                          </p:val>
                                        </p:tav>
                                      </p:tavLst>
                                    </p:anim>
                                    <p:anim calcmode="lin" valueType="num">
                                      <p:cBhvr additive="base">
                                        <p:cTn id="143" dur="4750"/>
                                        <p:tgtEl>
                                          <p:spTgt spid="12"/>
                                        </p:tgtEl>
                                        <p:attrNameLst>
                                          <p:attrName>ppt_y</p:attrName>
                                        </p:attrNameLst>
                                      </p:cBhvr>
                                      <p:tavLst>
                                        <p:tav tm="0">
                                          <p:val>
                                            <p:strVal val="ppt_y"/>
                                          </p:val>
                                        </p:tav>
                                        <p:tav tm="100000">
                                          <p:val>
                                            <p:strVal val="1+ppt_h/2"/>
                                          </p:val>
                                        </p:tav>
                                      </p:tavLst>
                                    </p:anim>
                                    <p:set>
                                      <p:cBhvr>
                                        <p:cTn id="144" dur="1" fill="hold">
                                          <p:stCondLst>
                                            <p:cond delay="4749"/>
                                          </p:stCondLst>
                                        </p:cTn>
                                        <p:tgtEl>
                                          <p:spTgt spid="12"/>
                                        </p:tgtEl>
                                        <p:attrNameLst>
                                          <p:attrName>style.visibility</p:attrName>
                                        </p:attrNameLst>
                                      </p:cBhvr>
                                      <p:to>
                                        <p:strVal val="hidden"/>
                                      </p:to>
                                    </p:set>
                                  </p:childTnLst>
                                </p:cTn>
                              </p:par>
                              <p:par>
                                <p:cTn id="145" presetID="2" presetClass="entr" presetSubtype="12" fill="hold" grpId="0" nodeType="withEffect">
                                  <p:stCondLst>
                                    <p:cond delay="0"/>
                                  </p:stCondLst>
                                  <p:childTnLst>
                                    <p:set>
                                      <p:cBhvr>
                                        <p:cTn id="146" dur="1" fill="hold">
                                          <p:stCondLst>
                                            <p:cond delay="0"/>
                                          </p:stCondLst>
                                        </p:cTn>
                                        <p:tgtEl>
                                          <p:spTgt spid="11"/>
                                        </p:tgtEl>
                                        <p:attrNameLst>
                                          <p:attrName>style.visibility</p:attrName>
                                        </p:attrNameLst>
                                      </p:cBhvr>
                                      <p:to>
                                        <p:strVal val="visible"/>
                                      </p:to>
                                    </p:set>
                                    <p:anim calcmode="lin" valueType="num">
                                      <p:cBhvr additive="base">
                                        <p:cTn id="147" dur="4750" fill="hold"/>
                                        <p:tgtEl>
                                          <p:spTgt spid="11"/>
                                        </p:tgtEl>
                                        <p:attrNameLst>
                                          <p:attrName>ppt_x</p:attrName>
                                        </p:attrNameLst>
                                      </p:cBhvr>
                                      <p:tavLst>
                                        <p:tav tm="0">
                                          <p:val>
                                            <p:strVal val="0-#ppt_w/2"/>
                                          </p:val>
                                        </p:tav>
                                        <p:tav tm="100000">
                                          <p:val>
                                            <p:strVal val="#ppt_x"/>
                                          </p:val>
                                        </p:tav>
                                      </p:tavLst>
                                    </p:anim>
                                    <p:anim calcmode="lin" valueType="num">
                                      <p:cBhvr additive="base">
                                        <p:cTn id="148" dur="4750" fill="hold"/>
                                        <p:tgtEl>
                                          <p:spTgt spid="11"/>
                                        </p:tgtEl>
                                        <p:attrNameLst>
                                          <p:attrName>ppt_y</p:attrName>
                                        </p:attrNameLst>
                                      </p:cBhvr>
                                      <p:tavLst>
                                        <p:tav tm="0">
                                          <p:val>
                                            <p:strVal val="1+#ppt_h/2"/>
                                          </p:val>
                                        </p:tav>
                                        <p:tav tm="100000">
                                          <p:val>
                                            <p:strVal val="#ppt_y"/>
                                          </p:val>
                                        </p:tav>
                                      </p:tavLst>
                                    </p:anim>
                                  </p:childTnLst>
                                </p:cTn>
                              </p:par>
                              <p:par>
                                <p:cTn id="149" presetID="19" presetClass="entr" presetSubtype="5" fill="hold" grpId="1" nodeType="withEffect">
                                  <p:stCondLst>
                                    <p:cond delay="0"/>
                                  </p:stCondLst>
                                  <p:childTnLst>
                                    <p:set>
                                      <p:cBhvr>
                                        <p:cTn id="150" dur="1" fill="hold">
                                          <p:stCondLst>
                                            <p:cond delay="0"/>
                                          </p:stCondLst>
                                        </p:cTn>
                                        <p:tgtEl>
                                          <p:spTgt spid="11"/>
                                        </p:tgtEl>
                                        <p:attrNameLst>
                                          <p:attrName>style.visibility</p:attrName>
                                        </p:attrNameLst>
                                      </p:cBhvr>
                                      <p:to>
                                        <p:strVal val="visible"/>
                                      </p:to>
                                    </p:set>
                                    <p:anim calcmode="lin" valueType="num">
                                      <p:cBhvr>
                                        <p:cTn id="151" dur="4750" fill="hold"/>
                                        <p:tgtEl>
                                          <p:spTgt spid="11"/>
                                        </p:tgtEl>
                                        <p:attrNameLst>
                                          <p:attrName>ppt_w</p:attrName>
                                        </p:attrNameLst>
                                      </p:cBhvr>
                                      <p:tavLst>
                                        <p:tav tm="0">
                                          <p:val>
                                            <p:strVal val="#ppt_w"/>
                                          </p:val>
                                        </p:tav>
                                        <p:tav tm="100000">
                                          <p:val>
                                            <p:strVal val="#ppt_w"/>
                                          </p:val>
                                        </p:tav>
                                      </p:tavLst>
                                    </p:anim>
                                    <p:anim calcmode="lin" valueType="num">
                                      <p:cBhvr>
                                        <p:cTn id="152" dur="4750" fill="hold"/>
                                        <p:tgtEl>
                                          <p:spTgt spid="11"/>
                                        </p:tgtEl>
                                        <p:attrNameLst>
                                          <p:attrName>ppt_h</p:attrName>
                                        </p:attrNameLst>
                                      </p:cBhvr>
                                      <p:tavLst>
                                        <p:tav tm="0" fmla="#ppt_h*sin(2.5*pi*$)">
                                          <p:val>
                                            <p:fltVal val="0"/>
                                          </p:val>
                                        </p:tav>
                                        <p:tav tm="100000">
                                          <p:val>
                                            <p:fltVal val="1"/>
                                          </p:val>
                                        </p:tav>
                                      </p:tavLst>
                                    </p:anim>
                                  </p:childTnLst>
                                </p:cTn>
                              </p:par>
                              <p:par>
                                <p:cTn id="153" presetID="8" presetClass="emph" presetSubtype="0" fill="hold" grpId="2" nodeType="withEffect">
                                  <p:stCondLst>
                                    <p:cond delay="0"/>
                                  </p:stCondLst>
                                  <p:childTnLst>
                                    <p:animRot by="10800000">
                                      <p:cBhvr>
                                        <p:cTn id="154" dur="4750" fill="hold"/>
                                        <p:tgtEl>
                                          <p:spTgt spid="11"/>
                                        </p:tgtEl>
                                        <p:attrNameLst>
                                          <p:attrName>r</p:attrName>
                                        </p:attrNameLst>
                                      </p:cBhvr>
                                    </p:animRot>
                                  </p:childTnLst>
                                </p:cTn>
                              </p:par>
                              <p:par>
                                <p:cTn id="155" presetID="2" presetClass="exit" presetSubtype="12" fill="hold" grpId="3" nodeType="withEffect">
                                  <p:stCondLst>
                                    <p:cond delay="0"/>
                                  </p:stCondLst>
                                  <p:childTnLst>
                                    <p:anim calcmode="lin" valueType="num">
                                      <p:cBhvr additive="base">
                                        <p:cTn id="156" dur="4750"/>
                                        <p:tgtEl>
                                          <p:spTgt spid="11"/>
                                        </p:tgtEl>
                                        <p:attrNameLst>
                                          <p:attrName>ppt_x</p:attrName>
                                        </p:attrNameLst>
                                      </p:cBhvr>
                                      <p:tavLst>
                                        <p:tav tm="0">
                                          <p:val>
                                            <p:strVal val="ppt_x"/>
                                          </p:val>
                                        </p:tav>
                                        <p:tav tm="100000">
                                          <p:val>
                                            <p:strVal val="0-ppt_w/2"/>
                                          </p:val>
                                        </p:tav>
                                      </p:tavLst>
                                    </p:anim>
                                    <p:anim calcmode="lin" valueType="num">
                                      <p:cBhvr additive="base">
                                        <p:cTn id="157" dur="4750"/>
                                        <p:tgtEl>
                                          <p:spTgt spid="11"/>
                                        </p:tgtEl>
                                        <p:attrNameLst>
                                          <p:attrName>ppt_y</p:attrName>
                                        </p:attrNameLst>
                                      </p:cBhvr>
                                      <p:tavLst>
                                        <p:tav tm="0">
                                          <p:val>
                                            <p:strVal val="ppt_y"/>
                                          </p:val>
                                        </p:tav>
                                        <p:tav tm="100000">
                                          <p:val>
                                            <p:strVal val="1+ppt_h/2"/>
                                          </p:val>
                                        </p:tav>
                                      </p:tavLst>
                                    </p:anim>
                                    <p:set>
                                      <p:cBhvr>
                                        <p:cTn id="158" dur="1" fill="hold">
                                          <p:stCondLst>
                                            <p:cond delay="4749"/>
                                          </p:stCondLst>
                                        </p:cTn>
                                        <p:tgtEl>
                                          <p:spTgt spid="11"/>
                                        </p:tgtEl>
                                        <p:attrNameLst>
                                          <p:attrName>style.visibility</p:attrName>
                                        </p:attrNameLst>
                                      </p:cBhvr>
                                      <p:to>
                                        <p:strVal val="hidden"/>
                                      </p:to>
                                    </p:set>
                                  </p:childTnLst>
                                </p:cTn>
                              </p:par>
                              <p:par>
                                <p:cTn id="159" presetID="2" presetClass="entr" presetSubtype="12" fill="hold" grpId="0" nodeType="withEffect">
                                  <p:stCondLst>
                                    <p:cond delay="0"/>
                                  </p:stCondLst>
                                  <p:childTnLst>
                                    <p:set>
                                      <p:cBhvr>
                                        <p:cTn id="160" dur="1" fill="hold">
                                          <p:stCondLst>
                                            <p:cond delay="0"/>
                                          </p:stCondLst>
                                        </p:cTn>
                                        <p:tgtEl>
                                          <p:spTgt spid="10"/>
                                        </p:tgtEl>
                                        <p:attrNameLst>
                                          <p:attrName>style.visibility</p:attrName>
                                        </p:attrNameLst>
                                      </p:cBhvr>
                                      <p:to>
                                        <p:strVal val="visible"/>
                                      </p:to>
                                    </p:set>
                                    <p:anim calcmode="lin" valueType="num">
                                      <p:cBhvr additive="base">
                                        <p:cTn id="161" dur="4750" fill="hold"/>
                                        <p:tgtEl>
                                          <p:spTgt spid="10"/>
                                        </p:tgtEl>
                                        <p:attrNameLst>
                                          <p:attrName>ppt_x</p:attrName>
                                        </p:attrNameLst>
                                      </p:cBhvr>
                                      <p:tavLst>
                                        <p:tav tm="0">
                                          <p:val>
                                            <p:strVal val="0-#ppt_w/2"/>
                                          </p:val>
                                        </p:tav>
                                        <p:tav tm="100000">
                                          <p:val>
                                            <p:strVal val="#ppt_x"/>
                                          </p:val>
                                        </p:tav>
                                      </p:tavLst>
                                    </p:anim>
                                    <p:anim calcmode="lin" valueType="num">
                                      <p:cBhvr additive="base">
                                        <p:cTn id="162" dur="4750" fill="hold"/>
                                        <p:tgtEl>
                                          <p:spTgt spid="10"/>
                                        </p:tgtEl>
                                        <p:attrNameLst>
                                          <p:attrName>ppt_y</p:attrName>
                                        </p:attrNameLst>
                                      </p:cBhvr>
                                      <p:tavLst>
                                        <p:tav tm="0">
                                          <p:val>
                                            <p:strVal val="1+#ppt_h/2"/>
                                          </p:val>
                                        </p:tav>
                                        <p:tav tm="100000">
                                          <p:val>
                                            <p:strVal val="#ppt_y"/>
                                          </p:val>
                                        </p:tav>
                                      </p:tavLst>
                                    </p:anim>
                                  </p:childTnLst>
                                </p:cTn>
                              </p:par>
                              <p:par>
                                <p:cTn id="163" presetID="19" presetClass="entr" presetSubtype="5" fill="hold" grpId="1" nodeType="withEffect">
                                  <p:stCondLst>
                                    <p:cond delay="0"/>
                                  </p:stCondLst>
                                  <p:childTnLst>
                                    <p:set>
                                      <p:cBhvr>
                                        <p:cTn id="164" dur="1" fill="hold">
                                          <p:stCondLst>
                                            <p:cond delay="0"/>
                                          </p:stCondLst>
                                        </p:cTn>
                                        <p:tgtEl>
                                          <p:spTgt spid="10"/>
                                        </p:tgtEl>
                                        <p:attrNameLst>
                                          <p:attrName>style.visibility</p:attrName>
                                        </p:attrNameLst>
                                      </p:cBhvr>
                                      <p:to>
                                        <p:strVal val="visible"/>
                                      </p:to>
                                    </p:set>
                                    <p:anim calcmode="lin" valueType="num">
                                      <p:cBhvr>
                                        <p:cTn id="165" dur="4750" fill="hold"/>
                                        <p:tgtEl>
                                          <p:spTgt spid="10"/>
                                        </p:tgtEl>
                                        <p:attrNameLst>
                                          <p:attrName>ppt_w</p:attrName>
                                        </p:attrNameLst>
                                      </p:cBhvr>
                                      <p:tavLst>
                                        <p:tav tm="0">
                                          <p:val>
                                            <p:strVal val="#ppt_w"/>
                                          </p:val>
                                        </p:tav>
                                        <p:tav tm="100000">
                                          <p:val>
                                            <p:strVal val="#ppt_w"/>
                                          </p:val>
                                        </p:tav>
                                      </p:tavLst>
                                    </p:anim>
                                    <p:anim calcmode="lin" valueType="num">
                                      <p:cBhvr>
                                        <p:cTn id="166" dur="4750" fill="hold"/>
                                        <p:tgtEl>
                                          <p:spTgt spid="10"/>
                                        </p:tgtEl>
                                        <p:attrNameLst>
                                          <p:attrName>ppt_h</p:attrName>
                                        </p:attrNameLst>
                                      </p:cBhvr>
                                      <p:tavLst>
                                        <p:tav tm="0" fmla="#ppt_h*sin(2.5*pi*$)">
                                          <p:val>
                                            <p:fltVal val="0"/>
                                          </p:val>
                                        </p:tav>
                                        <p:tav tm="100000">
                                          <p:val>
                                            <p:fltVal val="1"/>
                                          </p:val>
                                        </p:tav>
                                      </p:tavLst>
                                    </p:anim>
                                  </p:childTnLst>
                                </p:cTn>
                              </p:par>
                              <p:par>
                                <p:cTn id="167" presetID="8" presetClass="emph" presetSubtype="0" fill="hold" grpId="2" nodeType="withEffect">
                                  <p:stCondLst>
                                    <p:cond delay="0"/>
                                  </p:stCondLst>
                                  <p:childTnLst>
                                    <p:animRot by="10800000">
                                      <p:cBhvr>
                                        <p:cTn id="168" dur="4750" fill="hold"/>
                                        <p:tgtEl>
                                          <p:spTgt spid="10"/>
                                        </p:tgtEl>
                                        <p:attrNameLst>
                                          <p:attrName>r</p:attrName>
                                        </p:attrNameLst>
                                      </p:cBhvr>
                                    </p:animRot>
                                  </p:childTnLst>
                                </p:cTn>
                              </p:par>
                              <p:par>
                                <p:cTn id="169" presetID="2" presetClass="exit" presetSubtype="12" fill="hold" grpId="3" nodeType="withEffect">
                                  <p:stCondLst>
                                    <p:cond delay="0"/>
                                  </p:stCondLst>
                                  <p:childTnLst>
                                    <p:anim calcmode="lin" valueType="num">
                                      <p:cBhvr additive="base">
                                        <p:cTn id="170" dur="4750"/>
                                        <p:tgtEl>
                                          <p:spTgt spid="10"/>
                                        </p:tgtEl>
                                        <p:attrNameLst>
                                          <p:attrName>ppt_x</p:attrName>
                                        </p:attrNameLst>
                                      </p:cBhvr>
                                      <p:tavLst>
                                        <p:tav tm="0">
                                          <p:val>
                                            <p:strVal val="ppt_x"/>
                                          </p:val>
                                        </p:tav>
                                        <p:tav tm="100000">
                                          <p:val>
                                            <p:strVal val="0-ppt_w/2"/>
                                          </p:val>
                                        </p:tav>
                                      </p:tavLst>
                                    </p:anim>
                                    <p:anim calcmode="lin" valueType="num">
                                      <p:cBhvr additive="base">
                                        <p:cTn id="171" dur="4750"/>
                                        <p:tgtEl>
                                          <p:spTgt spid="10"/>
                                        </p:tgtEl>
                                        <p:attrNameLst>
                                          <p:attrName>ppt_y</p:attrName>
                                        </p:attrNameLst>
                                      </p:cBhvr>
                                      <p:tavLst>
                                        <p:tav tm="0">
                                          <p:val>
                                            <p:strVal val="ppt_y"/>
                                          </p:val>
                                        </p:tav>
                                        <p:tav tm="100000">
                                          <p:val>
                                            <p:strVal val="1+ppt_h/2"/>
                                          </p:val>
                                        </p:tav>
                                      </p:tavLst>
                                    </p:anim>
                                    <p:set>
                                      <p:cBhvr>
                                        <p:cTn id="172" dur="1" fill="hold">
                                          <p:stCondLst>
                                            <p:cond delay="4749"/>
                                          </p:stCondLst>
                                        </p:cTn>
                                        <p:tgtEl>
                                          <p:spTgt spid="10"/>
                                        </p:tgtEl>
                                        <p:attrNameLst>
                                          <p:attrName>style.visibility</p:attrName>
                                        </p:attrNameLst>
                                      </p:cBhvr>
                                      <p:to>
                                        <p:strVal val="hidden"/>
                                      </p:to>
                                    </p:set>
                                  </p:childTnLst>
                                </p:cTn>
                              </p:par>
                              <p:par>
                                <p:cTn id="173" presetID="16" presetClass="entr" presetSubtype="37" fill="hold" nodeType="withEffect">
                                  <p:stCondLst>
                                    <p:cond delay="500"/>
                                  </p:stCondLst>
                                  <p:childTnLst>
                                    <p:set>
                                      <p:cBhvr>
                                        <p:cTn id="174" dur="1" fill="hold">
                                          <p:stCondLst>
                                            <p:cond delay="0"/>
                                          </p:stCondLst>
                                        </p:cTn>
                                        <p:tgtEl>
                                          <p:spTgt spid="17"/>
                                        </p:tgtEl>
                                        <p:attrNameLst>
                                          <p:attrName>style.visibility</p:attrName>
                                        </p:attrNameLst>
                                      </p:cBhvr>
                                      <p:to>
                                        <p:strVal val="visible"/>
                                      </p:to>
                                    </p:set>
                                    <p:animEffect transition="in" filter="barn(outVertical)">
                                      <p:cBhvr>
                                        <p:cTn id="175" dur="3750"/>
                                        <p:tgtEl>
                                          <p:spTgt spid="17"/>
                                        </p:tgtEl>
                                      </p:cBhvr>
                                    </p:animEffect>
                                  </p:childTnLst>
                                </p:cTn>
                              </p:par>
                              <p:par>
                                <p:cTn id="176" presetID="23" presetClass="entr" presetSubtype="272" fill="hold" nodeType="withEffect">
                                  <p:stCondLst>
                                    <p:cond delay="500"/>
                                  </p:stCondLst>
                                  <p:childTnLst>
                                    <p:set>
                                      <p:cBhvr>
                                        <p:cTn id="177" dur="1" fill="hold">
                                          <p:stCondLst>
                                            <p:cond delay="0"/>
                                          </p:stCondLst>
                                        </p:cTn>
                                        <p:tgtEl>
                                          <p:spTgt spid="17"/>
                                        </p:tgtEl>
                                        <p:attrNameLst>
                                          <p:attrName>style.visibility</p:attrName>
                                        </p:attrNameLst>
                                      </p:cBhvr>
                                      <p:to>
                                        <p:strVal val="visible"/>
                                      </p:to>
                                    </p:set>
                                    <p:anim calcmode="lin" valueType="num">
                                      <p:cBhvr>
                                        <p:cTn id="178" dur="3750" fill="hold"/>
                                        <p:tgtEl>
                                          <p:spTgt spid="17"/>
                                        </p:tgtEl>
                                        <p:attrNameLst>
                                          <p:attrName>ppt_w</p:attrName>
                                        </p:attrNameLst>
                                      </p:cBhvr>
                                      <p:tavLst>
                                        <p:tav tm="0">
                                          <p:val>
                                            <p:strVal val="2/3*#ppt_w"/>
                                          </p:val>
                                        </p:tav>
                                        <p:tav tm="100000">
                                          <p:val>
                                            <p:strVal val="#ppt_w"/>
                                          </p:val>
                                        </p:tav>
                                      </p:tavLst>
                                    </p:anim>
                                    <p:anim calcmode="lin" valueType="num">
                                      <p:cBhvr>
                                        <p:cTn id="179" dur="3750" fill="hold"/>
                                        <p:tgtEl>
                                          <p:spTgt spid="17"/>
                                        </p:tgtEl>
                                        <p:attrNameLst>
                                          <p:attrName>ppt_h</p:attrName>
                                        </p:attrNameLst>
                                      </p:cBhvr>
                                      <p:tavLst>
                                        <p:tav tm="0">
                                          <p:val>
                                            <p:strVal val="2/3*#ppt_h"/>
                                          </p:val>
                                        </p:tav>
                                        <p:tav tm="100000">
                                          <p:val>
                                            <p:strVal val="#ppt_h"/>
                                          </p:val>
                                        </p:tav>
                                      </p:tavLst>
                                    </p:anim>
                                  </p:childTnLst>
                                </p:cTn>
                              </p:par>
                              <p:par>
                                <p:cTn id="180" presetID="9" presetClass="emph" presetSubtype="0" grpId="0" nodeType="withEffect">
                                  <p:stCondLst>
                                    <p:cond delay="0"/>
                                  </p:stCondLst>
                                  <p:childTnLst>
                                    <p:set>
                                      <p:cBhvr rctx="PPT">
                                        <p:cTn id="181" dur="indefinite"/>
                                        <p:tgtEl>
                                          <p:spTgt spid="16"/>
                                        </p:tgtEl>
                                        <p:attrNameLst>
                                          <p:attrName>style.opacity</p:attrName>
                                        </p:attrNameLst>
                                      </p:cBhvr>
                                      <p:to>
                                        <p:strVal val="0"/>
                                      </p:to>
                                    </p:set>
                                    <p:animEffect filter="image" prLst="opacity: 0">
                                      <p:cBhvr rctx="IE">
                                        <p:cTn id="182"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42"/>
            <a:ext cx="9144000" cy="5142358"/>
          </a:xfrm>
          <a:prstGeom prst="rect">
            <a:avLst/>
          </a:prstGeom>
          <a:noFill/>
          <a:ln>
            <a:noFill/>
          </a:ln>
        </p:spPr>
      </p:pic>
      <p:sp>
        <p:nvSpPr>
          <p:cNvPr id="3" name="2 Rectángulo"/>
          <p:cNvSpPr/>
          <p:nvPr/>
        </p:nvSpPr>
        <p:spPr>
          <a:xfrm>
            <a:off x="1763688" y="1059582"/>
            <a:ext cx="6336704" cy="3046988"/>
          </a:xfrm>
          <a:prstGeom prst="rect">
            <a:avLst/>
          </a:prstGeom>
        </p:spPr>
        <p:txBody>
          <a:bodyPr wrap="square">
            <a:spAutoFit/>
            <a:scene3d>
              <a:camera prst="obliqueBottomLeft"/>
              <a:lightRig rig="threePt" dir="t"/>
            </a:scene3d>
            <a:sp3d extrusionH="38100">
              <a:extrusionClr>
                <a:schemeClr val="tx1"/>
              </a:extrusionClr>
            </a:sp3d>
          </a:bodyPr>
          <a:lstStyle/>
          <a:p>
            <a:pPr algn="ctr"/>
            <a:r>
              <a:rPr lang="es-ES" sz="2000" dirty="0">
                <a:solidFill>
                  <a:schemeClr val="accent1">
                    <a:lumMod val="50000"/>
                  </a:schemeClr>
                </a:solidFill>
                <a:latin typeface="Hobo Std" pitchFamily="34" charset="0"/>
              </a:rPr>
              <a:t>Anemia ferropénica: </a:t>
            </a:r>
            <a:r>
              <a:rPr lang="es-ES" sz="1600" dirty="0">
                <a:solidFill>
                  <a:schemeClr val="accent1">
                    <a:lumMod val="50000"/>
                  </a:schemeClr>
                </a:solidFill>
                <a:latin typeface="Hobo Std" pitchFamily="34" charset="0"/>
              </a:rPr>
              <a:t>ya sea porque la leche es pobre en hierro y por las pequeñas hemorragias intestinales que puede producir su consumo, especialmente en infantes. </a:t>
            </a:r>
          </a:p>
          <a:p>
            <a:pPr algn="ctr"/>
            <a:r>
              <a:rPr lang="es-ES" sz="2000" dirty="0" smtClean="0">
                <a:solidFill>
                  <a:schemeClr val="accent1">
                    <a:lumMod val="50000"/>
                  </a:schemeClr>
                </a:solidFill>
                <a:latin typeface="Hobo Std" pitchFamily="34" charset="0"/>
              </a:rPr>
              <a:t>Algunos </a:t>
            </a:r>
            <a:r>
              <a:rPr lang="es-ES" sz="2000" dirty="0">
                <a:solidFill>
                  <a:schemeClr val="accent1">
                    <a:lumMod val="50000"/>
                  </a:schemeClr>
                </a:solidFill>
                <a:latin typeface="Hobo Std" pitchFamily="34" charset="0"/>
              </a:rPr>
              <a:t>de sus componentes son factor de riesgo para enfermedades coronarias: </a:t>
            </a:r>
            <a:r>
              <a:rPr lang="es-ES" sz="1600" dirty="0">
                <a:solidFill>
                  <a:schemeClr val="accent1">
                    <a:lumMod val="50000"/>
                  </a:schemeClr>
                </a:solidFill>
                <a:latin typeface="Hobo Std" pitchFamily="34" charset="0"/>
              </a:rPr>
              <a:t>las grasas saturadas y la caseína aumentan el nivel de colesterol en sangre, y así también la lactosa predispone a padecer enfermedades cardíacas. Se desaconseja su consumo ante la presencia de infarto y arterioesclerosis.</a:t>
            </a:r>
          </a:p>
          <a:p>
            <a:pPr algn="ctr"/>
            <a:r>
              <a:rPr lang="es-ES" sz="2000" dirty="0">
                <a:solidFill>
                  <a:schemeClr val="accent1">
                    <a:lumMod val="50000"/>
                  </a:schemeClr>
                </a:solidFill>
                <a:latin typeface="Hobo Std" pitchFamily="34" charset="0"/>
              </a:rPr>
              <a:t>Puede ser causante de cataratas: </a:t>
            </a:r>
            <a:r>
              <a:rPr lang="es-ES" sz="1600" dirty="0">
                <a:solidFill>
                  <a:schemeClr val="accent1">
                    <a:lumMod val="50000"/>
                  </a:schemeClr>
                </a:solidFill>
                <a:latin typeface="Hobo Std" pitchFamily="34" charset="0"/>
              </a:rPr>
              <a:t>en algunas personas, debido a que la </a:t>
            </a:r>
            <a:r>
              <a:rPr lang="es-ES" sz="1600" dirty="0" smtClean="0">
                <a:solidFill>
                  <a:schemeClr val="accent1">
                    <a:lumMod val="50000"/>
                  </a:schemeClr>
                </a:solidFill>
                <a:latin typeface="Hobo Std" pitchFamily="34" charset="0"/>
              </a:rPr>
              <a:t>galactosa </a:t>
            </a:r>
            <a:r>
              <a:rPr lang="es-ES" sz="1600" dirty="0">
                <a:solidFill>
                  <a:schemeClr val="accent1">
                    <a:lumMod val="50000"/>
                  </a:schemeClr>
                </a:solidFill>
                <a:latin typeface="Hobo Std" pitchFamily="34" charset="0"/>
              </a:rPr>
              <a:t>puede ocasionar opacidad del cristalino</a:t>
            </a:r>
            <a:r>
              <a:rPr lang="es-ES" sz="1600" dirty="0" smtClean="0">
                <a:solidFill>
                  <a:schemeClr val="accent1">
                    <a:lumMod val="50000"/>
                  </a:schemeClr>
                </a:solidFill>
                <a:latin typeface="Hobo Std" pitchFamily="34" charset="0"/>
              </a:rPr>
              <a:t>.</a:t>
            </a:r>
            <a:endParaRPr lang="es-ES" sz="1600" dirty="0">
              <a:solidFill>
                <a:schemeClr val="accent1">
                  <a:lumMod val="50000"/>
                </a:schemeClr>
              </a:solidFill>
              <a:latin typeface="Hobo Std" pitchFamily="34" charset="0"/>
            </a:endParaRPr>
          </a:p>
        </p:txBody>
      </p:sp>
    </p:spTree>
    <p:extLst>
      <p:ext uri="{BB962C8B-B14F-4D97-AF65-F5344CB8AC3E}">
        <p14:creationId xmlns:p14="http://schemas.microsoft.com/office/powerpoint/2010/main" val="3845388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 name="87 Imagen" descr="Diapositiva46"/>
          <p:cNvPicPr>
            <a:picLocks noGrp="1" noChangeAspect="1"/>
          </p:cNvPicPr>
          <p:nvPr isPhoto="1"/>
        </p:nvPicPr>
        <p:blipFill rotWithShape="1">
          <a:blip r:embed="rId3">
            <a:lum/>
            <a:extLst>
              <a:ext uri="{28A0092B-C50C-407E-A947-70E740481C1C}">
                <a14:useLocalDpi xmlns:a14="http://schemas.microsoft.com/office/drawing/2010/main" val="0"/>
              </a:ext>
            </a:extLst>
          </a:blip>
          <a:srcRect t="2" b="-96096"/>
          <a:stretch/>
        </p:blipFill>
        <p:spPr>
          <a:xfrm>
            <a:off x="0" y="0"/>
            <a:ext cx="9144000" cy="10115550"/>
          </a:xfrm>
          <a:prstGeom prst="rect">
            <a:avLst/>
          </a:prstGeom>
          <a:noFill/>
          <a:ln>
            <a:noFill/>
          </a:ln>
        </p:spPr>
      </p:pic>
      <p:sp>
        <p:nvSpPr>
          <p:cNvPr id="2" name="1 Paralelogramo"/>
          <p:cNvSpPr/>
          <p:nvPr/>
        </p:nvSpPr>
        <p:spPr>
          <a:xfrm rot="3895105" flipV="1">
            <a:off x="-54333" y="4054988"/>
            <a:ext cx="1793043" cy="602535"/>
          </a:xfrm>
          <a:prstGeom prst="parallelogram">
            <a:avLst>
              <a:gd name="adj" fmla="val 88032"/>
            </a:avLst>
          </a:prstGeom>
          <a:gradFill>
            <a:gsLst>
              <a:gs pos="25000">
                <a:schemeClr val="tx1">
                  <a:alpha val="0"/>
                </a:schemeClr>
              </a:gs>
              <a:gs pos="0">
                <a:srgbClr val="FFFF00"/>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Paralelogramo"/>
          <p:cNvSpPr/>
          <p:nvPr/>
        </p:nvSpPr>
        <p:spPr>
          <a:xfrm rot="3895105" flipV="1">
            <a:off x="438331" y="4054988"/>
            <a:ext cx="1793043" cy="602535"/>
          </a:xfrm>
          <a:prstGeom prst="parallelogram">
            <a:avLst>
              <a:gd name="adj" fmla="val 88032"/>
            </a:avLst>
          </a:prstGeom>
          <a:gradFill>
            <a:gsLst>
              <a:gs pos="25000">
                <a:schemeClr val="tx1">
                  <a:alpha val="0"/>
                </a:schemeClr>
              </a:gs>
              <a:gs pos="0">
                <a:srgbClr val="FFFF00"/>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Paralelogramo"/>
          <p:cNvSpPr/>
          <p:nvPr/>
        </p:nvSpPr>
        <p:spPr>
          <a:xfrm rot="3895105" flipV="1">
            <a:off x="918328" y="4054988"/>
            <a:ext cx="1793043" cy="602535"/>
          </a:xfrm>
          <a:prstGeom prst="parallelogram">
            <a:avLst>
              <a:gd name="adj" fmla="val 88032"/>
            </a:avLst>
          </a:prstGeom>
          <a:gradFill>
            <a:gsLst>
              <a:gs pos="25000">
                <a:schemeClr val="tx1">
                  <a:alpha val="0"/>
                </a:schemeClr>
              </a:gs>
              <a:gs pos="0">
                <a:srgbClr val="FFFF00"/>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Paralelogramo"/>
          <p:cNvSpPr/>
          <p:nvPr/>
        </p:nvSpPr>
        <p:spPr>
          <a:xfrm rot="3895105" flipV="1">
            <a:off x="1411046" y="4054988"/>
            <a:ext cx="1793043" cy="602535"/>
          </a:xfrm>
          <a:prstGeom prst="parallelogram">
            <a:avLst>
              <a:gd name="adj" fmla="val 88032"/>
            </a:avLst>
          </a:prstGeom>
          <a:gradFill>
            <a:gsLst>
              <a:gs pos="25000">
                <a:schemeClr val="tx1">
                  <a:alpha val="0"/>
                </a:schemeClr>
              </a:gs>
              <a:gs pos="0">
                <a:srgbClr val="FFFF00"/>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Paralelogramo"/>
          <p:cNvSpPr/>
          <p:nvPr/>
        </p:nvSpPr>
        <p:spPr>
          <a:xfrm rot="3895105" flipV="1">
            <a:off x="1903764" y="4054988"/>
            <a:ext cx="1793043" cy="602535"/>
          </a:xfrm>
          <a:prstGeom prst="parallelogram">
            <a:avLst>
              <a:gd name="adj" fmla="val 88032"/>
            </a:avLst>
          </a:prstGeom>
          <a:gradFill>
            <a:gsLst>
              <a:gs pos="25000">
                <a:schemeClr val="tx1">
                  <a:alpha val="0"/>
                </a:schemeClr>
              </a:gs>
              <a:gs pos="0">
                <a:srgbClr val="FFFF00"/>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Paralelogramo"/>
          <p:cNvSpPr/>
          <p:nvPr/>
        </p:nvSpPr>
        <p:spPr>
          <a:xfrm rot="3895105" flipV="1">
            <a:off x="2407556" y="4046804"/>
            <a:ext cx="1793043" cy="607292"/>
          </a:xfrm>
          <a:prstGeom prst="parallelogram">
            <a:avLst>
              <a:gd name="adj" fmla="val 88032"/>
            </a:avLst>
          </a:prstGeom>
          <a:gradFill>
            <a:gsLst>
              <a:gs pos="25000">
                <a:schemeClr val="tx1">
                  <a:alpha val="0"/>
                </a:schemeClr>
              </a:gs>
              <a:gs pos="0">
                <a:srgbClr val="FFFF00"/>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Paralelogramo"/>
          <p:cNvSpPr/>
          <p:nvPr/>
        </p:nvSpPr>
        <p:spPr>
          <a:xfrm rot="3895105" flipV="1">
            <a:off x="2878560" y="4034480"/>
            <a:ext cx="1793043" cy="602535"/>
          </a:xfrm>
          <a:prstGeom prst="parallelogram">
            <a:avLst>
              <a:gd name="adj" fmla="val 88032"/>
            </a:avLst>
          </a:prstGeom>
          <a:gradFill>
            <a:gsLst>
              <a:gs pos="25000">
                <a:schemeClr val="tx1">
                  <a:alpha val="0"/>
                </a:schemeClr>
              </a:gs>
              <a:gs pos="0">
                <a:srgbClr val="FFFF00"/>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aralelogramo"/>
          <p:cNvSpPr/>
          <p:nvPr/>
        </p:nvSpPr>
        <p:spPr>
          <a:xfrm rot="3895105" flipV="1">
            <a:off x="-44929" y="3245088"/>
            <a:ext cx="1793043" cy="602535"/>
          </a:xfrm>
          <a:prstGeom prst="parallelogram">
            <a:avLst>
              <a:gd name="adj" fmla="val 88032"/>
            </a:avLst>
          </a:prstGeom>
          <a:gradFill>
            <a:gsLst>
              <a:gs pos="28000">
                <a:schemeClr val="tx1">
                  <a:alpha val="0"/>
                </a:schemeClr>
              </a:gs>
              <a:gs pos="2000">
                <a:srgbClr val="6666FF"/>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rot="3895105" flipV="1">
            <a:off x="447734" y="3245088"/>
            <a:ext cx="1793043" cy="602535"/>
          </a:xfrm>
          <a:prstGeom prst="parallelogram">
            <a:avLst>
              <a:gd name="adj" fmla="val 88032"/>
            </a:avLst>
          </a:prstGeom>
          <a:gradFill>
            <a:gsLst>
              <a:gs pos="28000">
                <a:schemeClr val="tx1">
                  <a:alpha val="0"/>
                </a:schemeClr>
              </a:gs>
              <a:gs pos="2000">
                <a:srgbClr val="6666FF"/>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Paralelogramo"/>
          <p:cNvSpPr/>
          <p:nvPr/>
        </p:nvSpPr>
        <p:spPr>
          <a:xfrm rot="3895105" flipV="1">
            <a:off x="927731" y="3245088"/>
            <a:ext cx="1793043" cy="602535"/>
          </a:xfrm>
          <a:prstGeom prst="parallelogram">
            <a:avLst>
              <a:gd name="adj" fmla="val 88032"/>
            </a:avLst>
          </a:prstGeom>
          <a:gradFill>
            <a:gsLst>
              <a:gs pos="28000">
                <a:schemeClr val="tx1">
                  <a:alpha val="0"/>
                </a:schemeClr>
              </a:gs>
              <a:gs pos="2000">
                <a:srgbClr val="6666FF"/>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Paralelogramo"/>
          <p:cNvSpPr/>
          <p:nvPr/>
        </p:nvSpPr>
        <p:spPr>
          <a:xfrm rot="3895105" flipV="1">
            <a:off x="1420450" y="3245088"/>
            <a:ext cx="1793043" cy="602535"/>
          </a:xfrm>
          <a:prstGeom prst="parallelogram">
            <a:avLst>
              <a:gd name="adj" fmla="val 88032"/>
            </a:avLst>
          </a:prstGeom>
          <a:gradFill>
            <a:gsLst>
              <a:gs pos="28000">
                <a:schemeClr val="tx1">
                  <a:alpha val="0"/>
                </a:schemeClr>
              </a:gs>
              <a:gs pos="2000">
                <a:srgbClr val="6666FF"/>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Paralelogramo"/>
          <p:cNvSpPr/>
          <p:nvPr/>
        </p:nvSpPr>
        <p:spPr>
          <a:xfrm rot="3895105" flipV="1">
            <a:off x="1913168" y="3245088"/>
            <a:ext cx="1793043" cy="602535"/>
          </a:xfrm>
          <a:prstGeom prst="parallelogram">
            <a:avLst>
              <a:gd name="adj" fmla="val 88032"/>
            </a:avLst>
          </a:prstGeom>
          <a:gradFill>
            <a:gsLst>
              <a:gs pos="28000">
                <a:schemeClr val="tx1">
                  <a:alpha val="0"/>
                </a:schemeClr>
              </a:gs>
              <a:gs pos="2000">
                <a:srgbClr val="6666FF"/>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Paralelogramo"/>
          <p:cNvSpPr/>
          <p:nvPr/>
        </p:nvSpPr>
        <p:spPr>
          <a:xfrm rot="3895105" flipV="1">
            <a:off x="2416959" y="3236904"/>
            <a:ext cx="1793043" cy="607292"/>
          </a:xfrm>
          <a:prstGeom prst="parallelogram">
            <a:avLst>
              <a:gd name="adj" fmla="val 88032"/>
            </a:avLst>
          </a:prstGeom>
          <a:gradFill>
            <a:gsLst>
              <a:gs pos="28000">
                <a:schemeClr val="tx1">
                  <a:alpha val="0"/>
                </a:schemeClr>
              </a:gs>
              <a:gs pos="2000">
                <a:srgbClr val="6666FF"/>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Paralelogramo"/>
          <p:cNvSpPr/>
          <p:nvPr/>
        </p:nvSpPr>
        <p:spPr>
          <a:xfrm rot="3895105" flipV="1">
            <a:off x="2887963" y="3224580"/>
            <a:ext cx="1793043" cy="602535"/>
          </a:xfrm>
          <a:prstGeom prst="parallelogram">
            <a:avLst>
              <a:gd name="adj" fmla="val 88032"/>
            </a:avLst>
          </a:prstGeom>
          <a:gradFill>
            <a:gsLst>
              <a:gs pos="28000">
                <a:schemeClr val="tx1">
                  <a:alpha val="0"/>
                </a:schemeClr>
              </a:gs>
              <a:gs pos="2000">
                <a:srgbClr val="6666FF"/>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Paralelogramo"/>
          <p:cNvSpPr/>
          <p:nvPr/>
        </p:nvSpPr>
        <p:spPr>
          <a:xfrm rot="3895105" flipV="1">
            <a:off x="-54073" y="2435728"/>
            <a:ext cx="1793043" cy="602535"/>
          </a:xfrm>
          <a:prstGeom prst="parallelogram">
            <a:avLst>
              <a:gd name="adj" fmla="val 88032"/>
            </a:avLst>
          </a:prstGeom>
          <a:gradFill>
            <a:gsLst>
              <a:gs pos="26000">
                <a:schemeClr val="tx1">
                  <a:alpha val="0"/>
                </a:schemeClr>
              </a:gs>
              <a:gs pos="0">
                <a:srgbClr val="99FF33"/>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Paralelogramo"/>
          <p:cNvSpPr/>
          <p:nvPr/>
        </p:nvSpPr>
        <p:spPr>
          <a:xfrm rot="3895105" flipV="1">
            <a:off x="438591" y="2435728"/>
            <a:ext cx="1793043" cy="602535"/>
          </a:xfrm>
          <a:prstGeom prst="parallelogram">
            <a:avLst>
              <a:gd name="adj" fmla="val 88032"/>
            </a:avLst>
          </a:prstGeom>
          <a:gradFill>
            <a:gsLst>
              <a:gs pos="26000">
                <a:schemeClr val="tx1">
                  <a:alpha val="0"/>
                </a:schemeClr>
              </a:gs>
              <a:gs pos="0">
                <a:srgbClr val="99FF33"/>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Paralelogramo"/>
          <p:cNvSpPr/>
          <p:nvPr/>
        </p:nvSpPr>
        <p:spPr>
          <a:xfrm rot="3895105" flipV="1">
            <a:off x="918587" y="2435728"/>
            <a:ext cx="1793043" cy="602535"/>
          </a:xfrm>
          <a:prstGeom prst="parallelogram">
            <a:avLst>
              <a:gd name="adj" fmla="val 88032"/>
            </a:avLst>
          </a:prstGeom>
          <a:gradFill>
            <a:gsLst>
              <a:gs pos="26000">
                <a:schemeClr val="tx1">
                  <a:alpha val="0"/>
                </a:schemeClr>
              </a:gs>
              <a:gs pos="0">
                <a:srgbClr val="99FF33"/>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Paralelogramo"/>
          <p:cNvSpPr/>
          <p:nvPr/>
        </p:nvSpPr>
        <p:spPr>
          <a:xfrm rot="3895105" flipV="1">
            <a:off x="1411306" y="2435728"/>
            <a:ext cx="1793043" cy="602535"/>
          </a:xfrm>
          <a:prstGeom prst="parallelogram">
            <a:avLst>
              <a:gd name="adj" fmla="val 88032"/>
            </a:avLst>
          </a:prstGeom>
          <a:gradFill>
            <a:gsLst>
              <a:gs pos="26000">
                <a:schemeClr val="tx1">
                  <a:alpha val="0"/>
                </a:schemeClr>
              </a:gs>
              <a:gs pos="0">
                <a:srgbClr val="99FF33"/>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Paralelogramo"/>
          <p:cNvSpPr/>
          <p:nvPr/>
        </p:nvSpPr>
        <p:spPr>
          <a:xfrm rot="3895105" flipV="1">
            <a:off x="1904024" y="2435728"/>
            <a:ext cx="1793043" cy="602535"/>
          </a:xfrm>
          <a:prstGeom prst="parallelogram">
            <a:avLst>
              <a:gd name="adj" fmla="val 88032"/>
            </a:avLst>
          </a:prstGeom>
          <a:gradFill>
            <a:gsLst>
              <a:gs pos="26000">
                <a:schemeClr val="tx1">
                  <a:alpha val="0"/>
                </a:schemeClr>
              </a:gs>
              <a:gs pos="0">
                <a:srgbClr val="99FF33"/>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Paralelogramo"/>
          <p:cNvSpPr/>
          <p:nvPr/>
        </p:nvSpPr>
        <p:spPr>
          <a:xfrm rot="3895105" flipV="1">
            <a:off x="2407816" y="2427544"/>
            <a:ext cx="1793043" cy="607292"/>
          </a:xfrm>
          <a:prstGeom prst="parallelogram">
            <a:avLst>
              <a:gd name="adj" fmla="val 88032"/>
            </a:avLst>
          </a:prstGeom>
          <a:gradFill>
            <a:gsLst>
              <a:gs pos="26000">
                <a:schemeClr val="tx1">
                  <a:alpha val="0"/>
                </a:schemeClr>
              </a:gs>
              <a:gs pos="0">
                <a:srgbClr val="99FF33"/>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Paralelogramo"/>
          <p:cNvSpPr/>
          <p:nvPr/>
        </p:nvSpPr>
        <p:spPr>
          <a:xfrm rot="3895105" flipV="1">
            <a:off x="2878819" y="2415220"/>
            <a:ext cx="1793043" cy="602535"/>
          </a:xfrm>
          <a:prstGeom prst="parallelogram">
            <a:avLst>
              <a:gd name="adj" fmla="val 88032"/>
            </a:avLst>
          </a:prstGeom>
          <a:gradFill>
            <a:gsLst>
              <a:gs pos="26000">
                <a:schemeClr val="tx1">
                  <a:alpha val="0"/>
                </a:schemeClr>
              </a:gs>
              <a:gs pos="0">
                <a:srgbClr val="99FF33"/>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Paralelogramo"/>
          <p:cNvSpPr/>
          <p:nvPr/>
        </p:nvSpPr>
        <p:spPr>
          <a:xfrm rot="3895105" flipV="1">
            <a:off x="-44669" y="1625828"/>
            <a:ext cx="1793043" cy="602535"/>
          </a:xfrm>
          <a:prstGeom prst="parallelogram">
            <a:avLst>
              <a:gd name="adj" fmla="val 88032"/>
            </a:avLst>
          </a:prstGeom>
          <a:gradFill flip="none" rotWithShape="1">
            <a:gsLst>
              <a:gs pos="25000">
                <a:schemeClr val="tx1">
                  <a:alpha val="0"/>
                </a:schemeClr>
              </a:gs>
              <a:gs pos="0">
                <a:srgbClr val="FFFF00"/>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Paralelogramo"/>
          <p:cNvSpPr/>
          <p:nvPr/>
        </p:nvSpPr>
        <p:spPr>
          <a:xfrm rot="3895105" flipV="1">
            <a:off x="447994" y="1625828"/>
            <a:ext cx="1793043" cy="602535"/>
          </a:xfrm>
          <a:prstGeom prst="parallelogram">
            <a:avLst>
              <a:gd name="adj" fmla="val 88032"/>
            </a:avLst>
          </a:prstGeom>
          <a:gradFill flip="none" rotWithShape="1">
            <a:gsLst>
              <a:gs pos="25000">
                <a:schemeClr val="tx1">
                  <a:alpha val="0"/>
                </a:schemeClr>
              </a:gs>
              <a:gs pos="0">
                <a:srgbClr val="FFFF00"/>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Paralelogramo"/>
          <p:cNvSpPr/>
          <p:nvPr/>
        </p:nvSpPr>
        <p:spPr>
          <a:xfrm rot="3895105" flipV="1">
            <a:off x="927991" y="1625828"/>
            <a:ext cx="1793043" cy="602535"/>
          </a:xfrm>
          <a:prstGeom prst="parallelogram">
            <a:avLst>
              <a:gd name="adj" fmla="val 88032"/>
            </a:avLst>
          </a:prstGeom>
          <a:gradFill flip="none" rotWithShape="1">
            <a:gsLst>
              <a:gs pos="25000">
                <a:schemeClr val="tx1">
                  <a:alpha val="0"/>
                </a:schemeClr>
              </a:gs>
              <a:gs pos="0">
                <a:srgbClr val="FFFF00"/>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Paralelogramo"/>
          <p:cNvSpPr/>
          <p:nvPr/>
        </p:nvSpPr>
        <p:spPr>
          <a:xfrm rot="3895105" flipV="1">
            <a:off x="1420710" y="1625828"/>
            <a:ext cx="1793043" cy="602535"/>
          </a:xfrm>
          <a:prstGeom prst="parallelogram">
            <a:avLst>
              <a:gd name="adj" fmla="val 88032"/>
            </a:avLst>
          </a:prstGeom>
          <a:gradFill flip="none" rotWithShape="1">
            <a:gsLst>
              <a:gs pos="25000">
                <a:schemeClr val="tx1">
                  <a:alpha val="0"/>
                </a:schemeClr>
              </a:gs>
              <a:gs pos="0">
                <a:srgbClr val="FFFF00"/>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Paralelogramo"/>
          <p:cNvSpPr/>
          <p:nvPr/>
        </p:nvSpPr>
        <p:spPr>
          <a:xfrm rot="3895105" flipV="1">
            <a:off x="1913428" y="1625828"/>
            <a:ext cx="1793043" cy="602535"/>
          </a:xfrm>
          <a:prstGeom prst="parallelogram">
            <a:avLst>
              <a:gd name="adj" fmla="val 88032"/>
            </a:avLst>
          </a:prstGeom>
          <a:gradFill flip="none" rotWithShape="1">
            <a:gsLst>
              <a:gs pos="25000">
                <a:schemeClr val="tx1">
                  <a:alpha val="0"/>
                </a:schemeClr>
              </a:gs>
              <a:gs pos="0">
                <a:srgbClr val="FFFF00"/>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Paralelogramo"/>
          <p:cNvSpPr/>
          <p:nvPr/>
        </p:nvSpPr>
        <p:spPr>
          <a:xfrm rot="3895105" flipV="1">
            <a:off x="2417219" y="1617644"/>
            <a:ext cx="1793043" cy="607292"/>
          </a:xfrm>
          <a:prstGeom prst="parallelogram">
            <a:avLst>
              <a:gd name="adj" fmla="val 88032"/>
            </a:avLst>
          </a:prstGeom>
          <a:gradFill flip="none" rotWithShape="1">
            <a:gsLst>
              <a:gs pos="25000">
                <a:schemeClr val="tx1">
                  <a:alpha val="0"/>
                </a:schemeClr>
              </a:gs>
              <a:gs pos="0">
                <a:srgbClr val="FFFF00"/>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Paralelogramo"/>
          <p:cNvSpPr/>
          <p:nvPr/>
        </p:nvSpPr>
        <p:spPr>
          <a:xfrm rot="3895105" flipV="1">
            <a:off x="2888223" y="1605319"/>
            <a:ext cx="1793043" cy="602535"/>
          </a:xfrm>
          <a:prstGeom prst="parallelogram">
            <a:avLst>
              <a:gd name="adj" fmla="val 88032"/>
            </a:avLst>
          </a:prstGeom>
          <a:gradFill flip="none" rotWithShape="1">
            <a:gsLst>
              <a:gs pos="25000">
                <a:schemeClr val="tx1">
                  <a:alpha val="0"/>
                </a:schemeClr>
              </a:gs>
              <a:gs pos="0">
                <a:srgbClr val="FFFF00"/>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Paralelogramo"/>
          <p:cNvSpPr/>
          <p:nvPr/>
        </p:nvSpPr>
        <p:spPr>
          <a:xfrm rot="3895105" flipV="1">
            <a:off x="-41938" y="816467"/>
            <a:ext cx="1793043" cy="602535"/>
          </a:xfrm>
          <a:prstGeom prst="parallelogram">
            <a:avLst>
              <a:gd name="adj" fmla="val 88032"/>
            </a:avLst>
          </a:prstGeom>
          <a:gradFill flip="none" rotWithShape="1">
            <a:gsLst>
              <a:gs pos="28000">
                <a:schemeClr val="tx1">
                  <a:alpha val="0"/>
                </a:schemeClr>
              </a:gs>
              <a:gs pos="2000">
                <a:srgbClr val="6666FF"/>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Paralelogramo"/>
          <p:cNvSpPr/>
          <p:nvPr/>
        </p:nvSpPr>
        <p:spPr>
          <a:xfrm rot="3895105" flipV="1">
            <a:off x="450725" y="816467"/>
            <a:ext cx="1793043" cy="602535"/>
          </a:xfrm>
          <a:prstGeom prst="parallelogram">
            <a:avLst>
              <a:gd name="adj" fmla="val 88032"/>
            </a:avLst>
          </a:prstGeom>
          <a:gradFill flip="none" rotWithShape="1">
            <a:gsLst>
              <a:gs pos="28000">
                <a:schemeClr val="tx1">
                  <a:alpha val="0"/>
                </a:schemeClr>
              </a:gs>
              <a:gs pos="2000">
                <a:srgbClr val="6666FF"/>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Paralelogramo"/>
          <p:cNvSpPr/>
          <p:nvPr/>
        </p:nvSpPr>
        <p:spPr>
          <a:xfrm rot="3895105" flipV="1">
            <a:off x="930723" y="816467"/>
            <a:ext cx="1793043" cy="602535"/>
          </a:xfrm>
          <a:prstGeom prst="parallelogram">
            <a:avLst>
              <a:gd name="adj" fmla="val 88032"/>
            </a:avLst>
          </a:prstGeom>
          <a:gradFill flip="none" rotWithShape="1">
            <a:gsLst>
              <a:gs pos="28000">
                <a:schemeClr val="tx1">
                  <a:alpha val="0"/>
                </a:schemeClr>
              </a:gs>
              <a:gs pos="2000">
                <a:srgbClr val="6666FF"/>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Paralelogramo"/>
          <p:cNvSpPr/>
          <p:nvPr/>
        </p:nvSpPr>
        <p:spPr>
          <a:xfrm rot="3895105" flipV="1">
            <a:off x="1423441" y="816467"/>
            <a:ext cx="1793043" cy="602535"/>
          </a:xfrm>
          <a:prstGeom prst="parallelogram">
            <a:avLst>
              <a:gd name="adj" fmla="val 88032"/>
            </a:avLst>
          </a:prstGeom>
          <a:gradFill flip="none" rotWithShape="1">
            <a:gsLst>
              <a:gs pos="28000">
                <a:schemeClr val="tx1">
                  <a:alpha val="0"/>
                </a:schemeClr>
              </a:gs>
              <a:gs pos="2000">
                <a:srgbClr val="6666FF"/>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Paralelogramo"/>
          <p:cNvSpPr/>
          <p:nvPr/>
        </p:nvSpPr>
        <p:spPr>
          <a:xfrm rot="3895105" flipV="1">
            <a:off x="1916159" y="816467"/>
            <a:ext cx="1793043" cy="602535"/>
          </a:xfrm>
          <a:prstGeom prst="parallelogram">
            <a:avLst>
              <a:gd name="adj" fmla="val 88032"/>
            </a:avLst>
          </a:prstGeom>
          <a:gradFill flip="none" rotWithShape="1">
            <a:gsLst>
              <a:gs pos="28000">
                <a:schemeClr val="tx1">
                  <a:alpha val="0"/>
                </a:schemeClr>
              </a:gs>
              <a:gs pos="2000">
                <a:srgbClr val="6666FF"/>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Paralelogramo"/>
          <p:cNvSpPr/>
          <p:nvPr/>
        </p:nvSpPr>
        <p:spPr>
          <a:xfrm rot="3895105" flipV="1">
            <a:off x="2419951" y="808283"/>
            <a:ext cx="1793043" cy="607292"/>
          </a:xfrm>
          <a:prstGeom prst="parallelogram">
            <a:avLst>
              <a:gd name="adj" fmla="val 88032"/>
            </a:avLst>
          </a:prstGeom>
          <a:gradFill flip="none" rotWithShape="1">
            <a:gsLst>
              <a:gs pos="28000">
                <a:schemeClr val="tx1">
                  <a:alpha val="0"/>
                </a:schemeClr>
              </a:gs>
              <a:gs pos="2000">
                <a:srgbClr val="6666FF"/>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Paralelogramo"/>
          <p:cNvSpPr/>
          <p:nvPr/>
        </p:nvSpPr>
        <p:spPr>
          <a:xfrm rot="3895105" flipV="1">
            <a:off x="2890955" y="795959"/>
            <a:ext cx="1793043" cy="602535"/>
          </a:xfrm>
          <a:prstGeom prst="parallelogram">
            <a:avLst>
              <a:gd name="adj" fmla="val 88032"/>
            </a:avLst>
          </a:prstGeom>
          <a:gradFill flip="none" rotWithShape="1">
            <a:gsLst>
              <a:gs pos="28000">
                <a:schemeClr val="tx1">
                  <a:alpha val="0"/>
                </a:schemeClr>
              </a:gs>
              <a:gs pos="2000">
                <a:srgbClr val="6666FF"/>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Paralelogramo"/>
          <p:cNvSpPr/>
          <p:nvPr/>
        </p:nvSpPr>
        <p:spPr>
          <a:xfrm rot="3895105" flipV="1">
            <a:off x="-32534" y="6566"/>
            <a:ext cx="1793043" cy="602535"/>
          </a:xfrm>
          <a:prstGeom prst="parallelogram">
            <a:avLst>
              <a:gd name="adj" fmla="val 88032"/>
            </a:avLst>
          </a:prstGeom>
          <a:gradFill flip="none" rotWithShape="1">
            <a:gsLst>
              <a:gs pos="26000">
                <a:schemeClr val="tx1">
                  <a:alpha val="0"/>
                </a:schemeClr>
              </a:gs>
              <a:gs pos="0">
                <a:srgbClr val="99FF33"/>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Paralelogramo"/>
          <p:cNvSpPr/>
          <p:nvPr/>
        </p:nvSpPr>
        <p:spPr>
          <a:xfrm rot="3895105" flipV="1">
            <a:off x="460129" y="6566"/>
            <a:ext cx="1793043" cy="602535"/>
          </a:xfrm>
          <a:prstGeom prst="parallelogram">
            <a:avLst>
              <a:gd name="adj" fmla="val 88032"/>
            </a:avLst>
          </a:prstGeom>
          <a:gradFill flip="none" rotWithShape="1">
            <a:gsLst>
              <a:gs pos="26000">
                <a:schemeClr val="tx1">
                  <a:alpha val="0"/>
                </a:schemeClr>
              </a:gs>
              <a:gs pos="0">
                <a:srgbClr val="99FF33"/>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Paralelogramo"/>
          <p:cNvSpPr/>
          <p:nvPr/>
        </p:nvSpPr>
        <p:spPr>
          <a:xfrm rot="3895105" flipV="1">
            <a:off x="940126" y="6566"/>
            <a:ext cx="1793043" cy="602535"/>
          </a:xfrm>
          <a:prstGeom prst="parallelogram">
            <a:avLst>
              <a:gd name="adj" fmla="val 88032"/>
            </a:avLst>
          </a:prstGeom>
          <a:gradFill flip="none" rotWithShape="1">
            <a:gsLst>
              <a:gs pos="26000">
                <a:schemeClr val="tx1">
                  <a:alpha val="0"/>
                </a:schemeClr>
              </a:gs>
              <a:gs pos="0">
                <a:srgbClr val="99FF33"/>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Paralelogramo"/>
          <p:cNvSpPr/>
          <p:nvPr/>
        </p:nvSpPr>
        <p:spPr>
          <a:xfrm rot="3895105" flipV="1">
            <a:off x="1432845" y="6566"/>
            <a:ext cx="1793043" cy="602535"/>
          </a:xfrm>
          <a:prstGeom prst="parallelogram">
            <a:avLst>
              <a:gd name="adj" fmla="val 88032"/>
            </a:avLst>
          </a:prstGeom>
          <a:gradFill flip="none" rotWithShape="1">
            <a:gsLst>
              <a:gs pos="26000">
                <a:schemeClr val="tx1">
                  <a:alpha val="0"/>
                </a:schemeClr>
              </a:gs>
              <a:gs pos="0">
                <a:srgbClr val="99FF33"/>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Paralelogramo"/>
          <p:cNvSpPr/>
          <p:nvPr/>
        </p:nvSpPr>
        <p:spPr>
          <a:xfrm rot="3895105" flipV="1">
            <a:off x="1925563" y="6566"/>
            <a:ext cx="1793043" cy="602535"/>
          </a:xfrm>
          <a:prstGeom prst="parallelogram">
            <a:avLst>
              <a:gd name="adj" fmla="val 88032"/>
            </a:avLst>
          </a:prstGeom>
          <a:gradFill flip="none" rotWithShape="1">
            <a:gsLst>
              <a:gs pos="26000">
                <a:schemeClr val="tx1">
                  <a:alpha val="0"/>
                </a:schemeClr>
              </a:gs>
              <a:gs pos="0">
                <a:srgbClr val="99FF33"/>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Paralelogramo"/>
          <p:cNvSpPr/>
          <p:nvPr/>
        </p:nvSpPr>
        <p:spPr>
          <a:xfrm rot="3895105" flipV="1">
            <a:off x="2429354" y="-1618"/>
            <a:ext cx="1793043" cy="607292"/>
          </a:xfrm>
          <a:prstGeom prst="parallelogram">
            <a:avLst>
              <a:gd name="adj" fmla="val 88032"/>
            </a:avLst>
          </a:prstGeom>
          <a:gradFill flip="none" rotWithShape="1">
            <a:gsLst>
              <a:gs pos="26000">
                <a:schemeClr val="tx1">
                  <a:alpha val="0"/>
                </a:schemeClr>
              </a:gs>
              <a:gs pos="0">
                <a:srgbClr val="99FF33"/>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Paralelogramo"/>
          <p:cNvSpPr/>
          <p:nvPr/>
        </p:nvSpPr>
        <p:spPr>
          <a:xfrm rot="3895105" flipV="1">
            <a:off x="2900358" y="-13942"/>
            <a:ext cx="1793043" cy="602535"/>
          </a:xfrm>
          <a:prstGeom prst="parallelogram">
            <a:avLst>
              <a:gd name="adj" fmla="val 88032"/>
            </a:avLst>
          </a:prstGeom>
          <a:gradFill flip="none" rotWithShape="1">
            <a:gsLst>
              <a:gs pos="26000">
                <a:schemeClr val="tx1">
                  <a:alpha val="0"/>
                </a:schemeClr>
              </a:gs>
              <a:gs pos="0">
                <a:srgbClr val="99FF33"/>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Paralelogramo"/>
          <p:cNvSpPr/>
          <p:nvPr/>
        </p:nvSpPr>
        <p:spPr>
          <a:xfrm rot="17699001" flipH="1" flipV="1">
            <a:off x="7397524" y="4096924"/>
            <a:ext cx="1769426" cy="552198"/>
          </a:xfrm>
          <a:prstGeom prst="parallelogram">
            <a:avLst>
              <a:gd name="adj" fmla="val 88032"/>
            </a:avLst>
          </a:prstGeom>
          <a:gradFill>
            <a:gsLst>
              <a:gs pos="25000">
                <a:schemeClr val="tx1">
                  <a:alpha val="0"/>
                </a:schemeClr>
              </a:gs>
              <a:gs pos="0">
                <a:srgbClr val="FFFF00"/>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Paralelogramo"/>
          <p:cNvSpPr/>
          <p:nvPr/>
        </p:nvSpPr>
        <p:spPr>
          <a:xfrm rot="17699001" flipH="1" flipV="1">
            <a:off x="6904861" y="4096924"/>
            <a:ext cx="1769426" cy="552198"/>
          </a:xfrm>
          <a:prstGeom prst="parallelogram">
            <a:avLst>
              <a:gd name="adj" fmla="val 88032"/>
            </a:avLst>
          </a:prstGeom>
          <a:gradFill>
            <a:gsLst>
              <a:gs pos="25000">
                <a:schemeClr val="tx1">
                  <a:alpha val="0"/>
                </a:schemeClr>
              </a:gs>
              <a:gs pos="0">
                <a:srgbClr val="FFFF00"/>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Paralelogramo"/>
          <p:cNvSpPr/>
          <p:nvPr/>
        </p:nvSpPr>
        <p:spPr>
          <a:xfrm rot="17699001" flipH="1" flipV="1">
            <a:off x="6424864" y="4096924"/>
            <a:ext cx="1769426" cy="552198"/>
          </a:xfrm>
          <a:prstGeom prst="parallelogram">
            <a:avLst>
              <a:gd name="adj" fmla="val 88032"/>
            </a:avLst>
          </a:prstGeom>
          <a:gradFill>
            <a:gsLst>
              <a:gs pos="25000">
                <a:schemeClr val="tx1">
                  <a:alpha val="0"/>
                </a:schemeClr>
              </a:gs>
              <a:gs pos="0">
                <a:srgbClr val="FFFF00"/>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Paralelogramo"/>
          <p:cNvSpPr/>
          <p:nvPr/>
        </p:nvSpPr>
        <p:spPr>
          <a:xfrm rot="17699001" flipH="1" flipV="1">
            <a:off x="5932145" y="4096924"/>
            <a:ext cx="1769426" cy="552198"/>
          </a:xfrm>
          <a:prstGeom prst="parallelogram">
            <a:avLst>
              <a:gd name="adj" fmla="val 88032"/>
            </a:avLst>
          </a:prstGeom>
          <a:gradFill>
            <a:gsLst>
              <a:gs pos="25000">
                <a:schemeClr val="tx1">
                  <a:alpha val="0"/>
                </a:schemeClr>
              </a:gs>
              <a:gs pos="0">
                <a:srgbClr val="FFFF00"/>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Paralelogramo"/>
          <p:cNvSpPr/>
          <p:nvPr/>
        </p:nvSpPr>
        <p:spPr>
          <a:xfrm rot="17699001" flipH="1" flipV="1">
            <a:off x="5439427" y="4096924"/>
            <a:ext cx="1769426" cy="552198"/>
          </a:xfrm>
          <a:prstGeom prst="parallelogram">
            <a:avLst>
              <a:gd name="adj" fmla="val 88032"/>
            </a:avLst>
          </a:prstGeom>
          <a:gradFill>
            <a:gsLst>
              <a:gs pos="25000">
                <a:schemeClr val="tx1">
                  <a:alpha val="0"/>
                </a:schemeClr>
              </a:gs>
              <a:gs pos="0">
                <a:srgbClr val="FFFF00"/>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Paralelogramo"/>
          <p:cNvSpPr/>
          <p:nvPr/>
        </p:nvSpPr>
        <p:spPr>
          <a:xfrm rot="17699001" flipH="1" flipV="1">
            <a:off x="4936178" y="4088757"/>
            <a:ext cx="1769426" cy="556560"/>
          </a:xfrm>
          <a:prstGeom prst="parallelogram">
            <a:avLst>
              <a:gd name="adj" fmla="val 88032"/>
            </a:avLst>
          </a:prstGeom>
          <a:gradFill>
            <a:gsLst>
              <a:gs pos="25000">
                <a:schemeClr val="tx1">
                  <a:alpha val="0"/>
                </a:schemeClr>
              </a:gs>
              <a:gs pos="0">
                <a:srgbClr val="FFFF00"/>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Paralelogramo"/>
          <p:cNvSpPr/>
          <p:nvPr/>
        </p:nvSpPr>
        <p:spPr>
          <a:xfrm rot="17699001" flipH="1" flipV="1">
            <a:off x="4464632" y="4076416"/>
            <a:ext cx="1769426" cy="552198"/>
          </a:xfrm>
          <a:prstGeom prst="parallelogram">
            <a:avLst>
              <a:gd name="adj" fmla="val 88032"/>
            </a:avLst>
          </a:prstGeom>
          <a:gradFill>
            <a:gsLst>
              <a:gs pos="25000">
                <a:schemeClr val="tx1">
                  <a:alpha val="0"/>
                </a:schemeClr>
              </a:gs>
              <a:gs pos="0">
                <a:srgbClr val="FFFF00"/>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Paralelogramo"/>
          <p:cNvSpPr/>
          <p:nvPr/>
        </p:nvSpPr>
        <p:spPr>
          <a:xfrm rot="17699001" flipH="1" flipV="1">
            <a:off x="7388123" y="3287024"/>
            <a:ext cx="1769426" cy="552198"/>
          </a:xfrm>
          <a:prstGeom prst="parallelogram">
            <a:avLst>
              <a:gd name="adj" fmla="val 88032"/>
            </a:avLst>
          </a:prstGeom>
          <a:gradFill>
            <a:gsLst>
              <a:gs pos="28000">
                <a:schemeClr val="tx1">
                  <a:alpha val="0"/>
                </a:schemeClr>
              </a:gs>
              <a:gs pos="2000">
                <a:srgbClr val="6666FF"/>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Paralelogramo"/>
          <p:cNvSpPr/>
          <p:nvPr/>
        </p:nvSpPr>
        <p:spPr>
          <a:xfrm rot="17699001" flipH="1" flipV="1">
            <a:off x="6895459" y="3287024"/>
            <a:ext cx="1769426" cy="552198"/>
          </a:xfrm>
          <a:prstGeom prst="parallelogram">
            <a:avLst>
              <a:gd name="adj" fmla="val 88032"/>
            </a:avLst>
          </a:prstGeom>
          <a:gradFill>
            <a:gsLst>
              <a:gs pos="28000">
                <a:schemeClr val="tx1">
                  <a:alpha val="0"/>
                </a:schemeClr>
              </a:gs>
              <a:gs pos="2000">
                <a:srgbClr val="6666FF"/>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Paralelogramo"/>
          <p:cNvSpPr/>
          <p:nvPr/>
        </p:nvSpPr>
        <p:spPr>
          <a:xfrm rot="17699001" flipH="1" flipV="1">
            <a:off x="6415462" y="3287024"/>
            <a:ext cx="1769426" cy="552198"/>
          </a:xfrm>
          <a:prstGeom prst="parallelogram">
            <a:avLst>
              <a:gd name="adj" fmla="val 88032"/>
            </a:avLst>
          </a:prstGeom>
          <a:gradFill>
            <a:gsLst>
              <a:gs pos="28000">
                <a:schemeClr val="tx1">
                  <a:alpha val="0"/>
                </a:schemeClr>
              </a:gs>
              <a:gs pos="2000">
                <a:srgbClr val="6666FF"/>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Paralelogramo"/>
          <p:cNvSpPr/>
          <p:nvPr/>
        </p:nvSpPr>
        <p:spPr>
          <a:xfrm rot="17699001" flipH="1" flipV="1">
            <a:off x="5922744" y="3287024"/>
            <a:ext cx="1769426" cy="552198"/>
          </a:xfrm>
          <a:prstGeom prst="parallelogram">
            <a:avLst>
              <a:gd name="adj" fmla="val 88032"/>
            </a:avLst>
          </a:prstGeom>
          <a:gradFill>
            <a:gsLst>
              <a:gs pos="28000">
                <a:schemeClr val="tx1">
                  <a:alpha val="0"/>
                </a:schemeClr>
              </a:gs>
              <a:gs pos="2000">
                <a:srgbClr val="6666FF"/>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Paralelogramo"/>
          <p:cNvSpPr/>
          <p:nvPr/>
        </p:nvSpPr>
        <p:spPr>
          <a:xfrm rot="17699001" flipH="1" flipV="1">
            <a:off x="5430026" y="3287024"/>
            <a:ext cx="1769426" cy="552198"/>
          </a:xfrm>
          <a:prstGeom prst="parallelogram">
            <a:avLst>
              <a:gd name="adj" fmla="val 88032"/>
            </a:avLst>
          </a:prstGeom>
          <a:gradFill>
            <a:gsLst>
              <a:gs pos="28000">
                <a:schemeClr val="tx1">
                  <a:alpha val="0"/>
                </a:schemeClr>
              </a:gs>
              <a:gs pos="2000">
                <a:srgbClr val="6666FF"/>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Paralelogramo"/>
          <p:cNvSpPr/>
          <p:nvPr/>
        </p:nvSpPr>
        <p:spPr>
          <a:xfrm rot="17699001" flipH="1" flipV="1">
            <a:off x="4926776" y="3278857"/>
            <a:ext cx="1769426" cy="556560"/>
          </a:xfrm>
          <a:prstGeom prst="parallelogram">
            <a:avLst>
              <a:gd name="adj" fmla="val 88032"/>
            </a:avLst>
          </a:prstGeom>
          <a:gradFill>
            <a:gsLst>
              <a:gs pos="28000">
                <a:schemeClr val="tx1">
                  <a:alpha val="0"/>
                </a:schemeClr>
              </a:gs>
              <a:gs pos="2000">
                <a:srgbClr val="6666FF"/>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Paralelogramo"/>
          <p:cNvSpPr/>
          <p:nvPr/>
        </p:nvSpPr>
        <p:spPr>
          <a:xfrm rot="17699001" flipH="1" flipV="1">
            <a:off x="4455230" y="3266516"/>
            <a:ext cx="1769426" cy="552198"/>
          </a:xfrm>
          <a:prstGeom prst="parallelogram">
            <a:avLst>
              <a:gd name="adj" fmla="val 88032"/>
            </a:avLst>
          </a:prstGeom>
          <a:gradFill>
            <a:gsLst>
              <a:gs pos="28000">
                <a:schemeClr val="tx1">
                  <a:alpha val="0"/>
                </a:schemeClr>
              </a:gs>
              <a:gs pos="2000">
                <a:srgbClr val="6666FF"/>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Paralelogramo"/>
          <p:cNvSpPr/>
          <p:nvPr/>
        </p:nvSpPr>
        <p:spPr>
          <a:xfrm rot="17699001" flipH="1" flipV="1">
            <a:off x="7397264" y="2477664"/>
            <a:ext cx="1769426" cy="552198"/>
          </a:xfrm>
          <a:prstGeom prst="parallelogram">
            <a:avLst>
              <a:gd name="adj" fmla="val 88032"/>
            </a:avLst>
          </a:prstGeom>
          <a:gradFill>
            <a:gsLst>
              <a:gs pos="26000">
                <a:schemeClr val="tx1">
                  <a:alpha val="0"/>
                </a:schemeClr>
              </a:gs>
              <a:gs pos="0">
                <a:srgbClr val="99FF33"/>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1" name="60 Paralelogramo"/>
          <p:cNvSpPr/>
          <p:nvPr/>
        </p:nvSpPr>
        <p:spPr>
          <a:xfrm rot="17699001" flipH="1" flipV="1">
            <a:off x="6904601" y="2477664"/>
            <a:ext cx="1769426" cy="552198"/>
          </a:xfrm>
          <a:prstGeom prst="parallelogram">
            <a:avLst>
              <a:gd name="adj" fmla="val 88032"/>
            </a:avLst>
          </a:prstGeom>
          <a:gradFill>
            <a:gsLst>
              <a:gs pos="26000">
                <a:schemeClr val="tx1">
                  <a:alpha val="0"/>
                </a:schemeClr>
              </a:gs>
              <a:gs pos="0">
                <a:srgbClr val="99FF33"/>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2" name="61 Paralelogramo"/>
          <p:cNvSpPr/>
          <p:nvPr/>
        </p:nvSpPr>
        <p:spPr>
          <a:xfrm rot="17699001" flipH="1" flipV="1">
            <a:off x="6424604" y="2477664"/>
            <a:ext cx="1769426" cy="552198"/>
          </a:xfrm>
          <a:prstGeom prst="parallelogram">
            <a:avLst>
              <a:gd name="adj" fmla="val 88032"/>
            </a:avLst>
          </a:prstGeom>
          <a:gradFill>
            <a:gsLst>
              <a:gs pos="26000">
                <a:schemeClr val="tx1">
                  <a:alpha val="0"/>
                </a:schemeClr>
              </a:gs>
              <a:gs pos="0">
                <a:srgbClr val="99FF33"/>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Paralelogramo"/>
          <p:cNvSpPr/>
          <p:nvPr/>
        </p:nvSpPr>
        <p:spPr>
          <a:xfrm rot="17699001" flipH="1" flipV="1">
            <a:off x="5931885" y="2477664"/>
            <a:ext cx="1769426" cy="552198"/>
          </a:xfrm>
          <a:prstGeom prst="parallelogram">
            <a:avLst>
              <a:gd name="adj" fmla="val 88032"/>
            </a:avLst>
          </a:prstGeom>
          <a:gradFill>
            <a:gsLst>
              <a:gs pos="26000">
                <a:schemeClr val="tx1">
                  <a:alpha val="0"/>
                </a:schemeClr>
              </a:gs>
              <a:gs pos="0">
                <a:srgbClr val="99FF33"/>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4" name="63 Paralelogramo"/>
          <p:cNvSpPr/>
          <p:nvPr/>
        </p:nvSpPr>
        <p:spPr>
          <a:xfrm rot="17699001" flipH="1" flipV="1">
            <a:off x="5439167" y="2477664"/>
            <a:ext cx="1769426" cy="552198"/>
          </a:xfrm>
          <a:prstGeom prst="parallelogram">
            <a:avLst>
              <a:gd name="adj" fmla="val 88032"/>
            </a:avLst>
          </a:prstGeom>
          <a:gradFill>
            <a:gsLst>
              <a:gs pos="26000">
                <a:schemeClr val="tx1">
                  <a:alpha val="0"/>
                </a:schemeClr>
              </a:gs>
              <a:gs pos="0">
                <a:srgbClr val="99FF33"/>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Paralelogramo"/>
          <p:cNvSpPr/>
          <p:nvPr/>
        </p:nvSpPr>
        <p:spPr>
          <a:xfrm rot="17699001" flipH="1" flipV="1">
            <a:off x="4935918" y="2469497"/>
            <a:ext cx="1769426" cy="556560"/>
          </a:xfrm>
          <a:prstGeom prst="parallelogram">
            <a:avLst>
              <a:gd name="adj" fmla="val 88032"/>
            </a:avLst>
          </a:prstGeom>
          <a:gradFill>
            <a:gsLst>
              <a:gs pos="26000">
                <a:schemeClr val="tx1">
                  <a:alpha val="0"/>
                </a:schemeClr>
              </a:gs>
              <a:gs pos="0">
                <a:srgbClr val="99FF33"/>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Paralelogramo"/>
          <p:cNvSpPr/>
          <p:nvPr/>
        </p:nvSpPr>
        <p:spPr>
          <a:xfrm rot="17699001" flipH="1" flipV="1">
            <a:off x="4464372" y="2457156"/>
            <a:ext cx="1769426" cy="552198"/>
          </a:xfrm>
          <a:prstGeom prst="parallelogram">
            <a:avLst>
              <a:gd name="adj" fmla="val 88032"/>
            </a:avLst>
          </a:prstGeom>
          <a:gradFill>
            <a:gsLst>
              <a:gs pos="26000">
                <a:schemeClr val="tx1">
                  <a:alpha val="0"/>
                </a:schemeClr>
              </a:gs>
              <a:gs pos="0">
                <a:srgbClr val="99FF33"/>
              </a:gs>
              <a:gs pos="58000">
                <a:schemeClr val="tx1">
                  <a:alpha val="0"/>
                </a:schemeClr>
              </a:gs>
            </a:gsLst>
            <a:path path="circle">
              <a:fillToRect l="50000" t="50000" r="50000" b="50000"/>
            </a:path>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Paralelogramo"/>
          <p:cNvSpPr/>
          <p:nvPr/>
        </p:nvSpPr>
        <p:spPr>
          <a:xfrm rot="17699001" flipH="1" flipV="1">
            <a:off x="7387863" y="1667764"/>
            <a:ext cx="1769426" cy="552198"/>
          </a:xfrm>
          <a:prstGeom prst="parallelogram">
            <a:avLst>
              <a:gd name="adj" fmla="val 88032"/>
            </a:avLst>
          </a:prstGeom>
          <a:gradFill flip="none" rotWithShape="1">
            <a:gsLst>
              <a:gs pos="25000">
                <a:schemeClr val="tx1">
                  <a:alpha val="0"/>
                </a:schemeClr>
              </a:gs>
              <a:gs pos="0">
                <a:srgbClr val="FFFF00"/>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Paralelogramo"/>
          <p:cNvSpPr/>
          <p:nvPr/>
        </p:nvSpPr>
        <p:spPr>
          <a:xfrm rot="17699001" flipH="1" flipV="1">
            <a:off x="6895197" y="1667764"/>
            <a:ext cx="1769426" cy="552198"/>
          </a:xfrm>
          <a:prstGeom prst="parallelogram">
            <a:avLst>
              <a:gd name="adj" fmla="val 88032"/>
            </a:avLst>
          </a:prstGeom>
          <a:gradFill flip="none" rotWithShape="1">
            <a:gsLst>
              <a:gs pos="25000">
                <a:schemeClr val="tx1">
                  <a:alpha val="0"/>
                </a:schemeClr>
              </a:gs>
              <a:gs pos="0">
                <a:srgbClr val="FFFF00"/>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9" name="68 Paralelogramo"/>
          <p:cNvSpPr/>
          <p:nvPr/>
        </p:nvSpPr>
        <p:spPr>
          <a:xfrm rot="17699001" flipH="1" flipV="1">
            <a:off x="6415202" y="1667764"/>
            <a:ext cx="1769426" cy="552198"/>
          </a:xfrm>
          <a:prstGeom prst="parallelogram">
            <a:avLst>
              <a:gd name="adj" fmla="val 88032"/>
            </a:avLst>
          </a:prstGeom>
          <a:gradFill flip="none" rotWithShape="1">
            <a:gsLst>
              <a:gs pos="25000">
                <a:schemeClr val="tx1">
                  <a:alpha val="0"/>
                </a:schemeClr>
              </a:gs>
              <a:gs pos="0">
                <a:srgbClr val="FFFF00"/>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0" name="69 Paralelogramo"/>
          <p:cNvSpPr/>
          <p:nvPr/>
        </p:nvSpPr>
        <p:spPr>
          <a:xfrm rot="17699001" flipH="1" flipV="1">
            <a:off x="5922484" y="1667764"/>
            <a:ext cx="1769426" cy="552198"/>
          </a:xfrm>
          <a:prstGeom prst="parallelogram">
            <a:avLst>
              <a:gd name="adj" fmla="val 88032"/>
            </a:avLst>
          </a:prstGeom>
          <a:gradFill flip="none" rotWithShape="1">
            <a:gsLst>
              <a:gs pos="25000">
                <a:schemeClr val="tx1">
                  <a:alpha val="0"/>
                </a:schemeClr>
              </a:gs>
              <a:gs pos="0">
                <a:srgbClr val="FFFF00"/>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Paralelogramo"/>
          <p:cNvSpPr/>
          <p:nvPr/>
        </p:nvSpPr>
        <p:spPr>
          <a:xfrm rot="17699001" flipH="1" flipV="1">
            <a:off x="5429766" y="1667764"/>
            <a:ext cx="1769426" cy="552198"/>
          </a:xfrm>
          <a:prstGeom prst="parallelogram">
            <a:avLst>
              <a:gd name="adj" fmla="val 88032"/>
            </a:avLst>
          </a:prstGeom>
          <a:gradFill flip="none" rotWithShape="1">
            <a:gsLst>
              <a:gs pos="25000">
                <a:schemeClr val="tx1">
                  <a:alpha val="0"/>
                </a:schemeClr>
              </a:gs>
              <a:gs pos="0">
                <a:srgbClr val="FFFF00"/>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Paralelogramo"/>
          <p:cNvSpPr/>
          <p:nvPr/>
        </p:nvSpPr>
        <p:spPr>
          <a:xfrm rot="17699001" flipH="1" flipV="1">
            <a:off x="4926516" y="1659597"/>
            <a:ext cx="1769426" cy="556560"/>
          </a:xfrm>
          <a:prstGeom prst="parallelogram">
            <a:avLst>
              <a:gd name="adj" fmla="val 88032"/>
            </a:avLst>
          </a:prstGeom>
          <a:gradFill flip="none" rotWithShape="1">
            <a:gsLst>
              <a:gs pos="25000">
                <a:schemeClr val="tx1">
                  <a:alpha val="0"/>
                </a:schemeClr>
              </a:gs>
              <a:gs pos="0">
                <a:srgbClr val="FFFF00"/>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3" name="72 Paralelogramo"/>
          <p:cNvSpPr/>
          <p:nvPr/>
        </p:nvSpPr>
        <p:spPr>
          <a:xfrm rot="17699001" flipH="1" flipV="1">
            <a:off x="4454970" y="1647255"/>
            <a:ext cx="1769426" cy="552198"/>
          </a:xfrm>
          <a:prstGeom prst="parallelogram">
            <a:avLst>
              <a:gd name="adj" fmla="val 88032"/>
            </a:avLst>
          </a:prstGeom>
          <a:gradFill flip="none" rotWithShape="1">
            <a:gsLst>
              <a:gs pos="25000">
                <a:schemeClr val="tx1">
                  <a:alpha val="0"/>
                </a:schemeClr>
              </a:gs>
              <a:gs pos="0">
                <a:srgbClr val="FFFF00"/>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Paralelogramo"/>
          <p:cNvSpPr/>
          <p:nvPr/>
        </p:nvSpPr>
        <p:spPr>
          <a:xfrm rot="17699001" flipH="1" flipV="1">
            <a:off x="7385129" y="858403"/>
            <a:ext cx="1769426" cy="552198"/>
          </a:xfrm>
          <a:prstGeom prst="parallelogram">
            <a:avLst>
              <a:gd name="adj" fmla="val 88032"/>
            </a:avLst>
          </a:prstGeom>
          <a:gradFill flip="none" rotWithShape="1">
            <a:gsLst>
              <a:gs pos="28000">
                <a:schemeClr val="tx1">
                  <a:alpha val="0"/>
                </a:schemeClr>
              </a:gs>
              <a:gs pos="2000">
                <a:srgbClr val="6666FF"/>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Paralelogramo"/>
          <p:cNvSpPr/>
          <p:nvPr/>
        </p:nvSpPr>
        <p:spPr>
          <a:xfrm rot="17699001" flipH="1" flipV="1">
            <a:off x="6892466" y="858403"/>
            <a:ext cx="1769426" cy="552198"/>
          </a:xfrm>
          <a:prstGeom prst="parallelogram">
            <a:avLst>
              <a:gd name="adj" fmla="val 88032"/>
            </a:avLst>
          </a:prstGeom>
          <a:gradFill flip="none" rotWithShape="1">
            <a:gsLst>
              <a:gs pos="28000">
                <a:schemeClr val="tx1">
                  <a:alpha val="0"/>
                </a:schemeClr>
              </a:gs>
              <a:gs pos="2000">
                <a:srgbClr val="6666FF"/>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Paralelogramo"/>
          <p:cNvSpPr/>
          <p:nvPr/>
        </p:nvSpPr>
        <p:spPr>
          <a:xfrm rot="17699001" flipH="1" flipV="1">
            <a:off x="6412468" y="858403"/>
            <a:ext cx="1769426" cy="552198"/>
          </a:xfrm>
          <a:prstGeom prst="parallelogram">
            <a:avLst>
              <a:gd name="adj" fmla="val 88032"/>
            </a:avLst>
          </a:prstGeom>
          <a:gradFill flip="none" rotWithShape="1">
            <a:gsLst>
              <a:gs pos="28000">
                <a:schemeClr val="tx1">
                  <a:alpha val="0"/>
                </a:schemeClr>
              </a:gs>
              <a:gs pos="2000">
                <a:srgbClr val="6666FF"/>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Paralelogramo"/>
          <p:cNvSpPr/>
          <p:nvPr/>
        </p:nvSpPr>
        <p:spPr>
          <a:xfrm rot="17699001" flipH="1" flipV="1">
            <a:off x="5919750" y="858403"/>
            <a:ext cx="1769426" cy="552198"/>
          </a:xfrm>
          <a:prstGeom prst="parallelogram">
            <a:avLst>
              <a:gd name="adj" fmla="val 88032"/>
            </a:avLst>
          </a:prstGeom>
          <a:gradFill flip="none" rotWithShape="1">
            <a:gsLst>
              <a:gs pos="28000">
                <a:schemeClr val="tx1">
                  <a:alpha val="0"/>
                </a:schemeClr>
              </a:gs>
              <a:gs pos="2000">
                <a:srgbClr val="6666FF"/>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Paralelogramo"/>
          <p:cNvSpPr/>
          <p:nvPr/>
        </p:nvSpPr>
        <p:spPr>
          <a:xfrm rot="17699001" flipH="1" flipV="1">
            <a:off x="5427030" y="858403"/>
            <a:ext cx="1769426" cy="552198"/>
          </a:xfrm>
          <a:prstGeom prst="parallelogram">
            <a:avLst>
              <a:gd name="adj" fmla="val 88032"/>
            </a:avLst>
          </a:prstGeom>
          <a:gradFill flip="none" rotWithShape="1">
            <a:gsLst>
              <a:gs pos="28000">
                <a:schemeClr val="tx1">
                  <a:alpha val="0"/>
                </a:schemeClr>
              </a:gs>
              <a:gs pos="2000">
                <a:srgbClr val="6666FF"/>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9" name="78 Paralelogramo"/>
          <p:cNvSpPr/>
          <p:nvPr/>
        </p:nvSpPr>
        <p:spPr>
          <a:xfrm rot="17699001" flipH="1" flipV="1">
            <a:off x="4923783" y="850236"/>
            <a:ext cx="1769426" cy="556560"/>
          </a:xfrm>
          <a:prstGeom prst="parallelogram">
            <a:avLst>
              <a:gd name="adj" fmla="val 88032"/>
            </a:avLst>
          </a:prstGeom>
          <a:gradFill flip="none" rotWithShape="1">
            <a:gsLst>
              <a:gs pos="28000">
                <a:schemeClr val="tx1">
                  <a:alpha val="0"/>
                </a:schemeClr>
              </a:gs>
              <a:gs pos="2000">
                <a:srgbClr val="6666FF"/>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Paralelogramo"/>
          <p:cNvSpPr/>
          <p:nvPr/>
        </p:nvSpPr>
        <p:spPr>
          <a:xfrm rot="17699001" flipH="1" flipV="1">
            <a:off x="4452237" y="837895"/>
            <a:ext cx="1769426" cy="552198"/>
          </a:xfrm>
          <a:prstGeom prst="parallelogram">
            <a:avLst>
              <a:gd name="adj" fmla="val 88032"/>
            </a:avLst>
          </a:prstGeom>
          <a:gradFill flip="none" rotWithShape="1">
            <a:gsLst>
              <a:gs pos="28000">
                <a:schemeClr val="tx1">
                  <a:alpha val="0"/>
                </a:schemeClr>
              </a:gs>
              <a:gs pos="2000">
                <a:srgbClr val="6666FF"/>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1" name="80 Paralelogramo"/>
          <p:cNvSpPr/>
          <p:nvPr/>
        </p:nvSpPr>
        <p:spPr>
          <a:xfrm rot="17699001" flipH="1" flipV="1">
            <a:off x="7375728" y="48502"/>
            <a:ext cx="1769426" cy="552198"/>
          </a:xfrm>
          <a:prstGeom prst="parallelogram">
            <a:avLst>
              <a:gd name="adj" fmla="val 88032"/>
            </a:avLst>
          </a:prstGeom>
          <a:gradFill flip="none" rotWithShape="1">
            <a:gsLst>
              <a:gs pos="26000">
                <a:schemeClr val="tx1">
                  <a:alpha val="0"/>
                </a:schemeClr>
              </a:gs>
              <a:gs pos="0">
                <a:srgbClr val="99FF33"/>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2" name="81 Paralelogramo"/>
          <p:cNvSpPr/>
          <p:nvPr/>
        </p:nvSpPr>
        <p:spPr>
          <a:xfrm rot="17699001" flipH="1" flipV="1">
            <a:off x="6883064" y="48502"/>
            <a:ext cx="1769426" cy="552198"/>
          </a:xfrm>
          <a:prstGeom prst="parallelogram">
            <a:avLst>
              <a:gd name="adj" fmla="val 88032"/>
            </a:avLst>
          </a:prstGeom>
          <a:gradFill flip="none" rotWithShape="1">
            <a:gsLst>
              <a:gs pos="26000">
                <a:schemeClr val="tx1">
                  <a:alpha val="0"/>
                </a:schemeClr>
              </a:gs>
              <a:gs pos="0">
                <a:srgbClr val="99FF33"/>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3" name="82 Paralelogramo"/>
          <p:cNvSpPr/>
          <p:nvPr/>
        </p:nvSpPr>
        <p:spPr>
          <a:xfrm rot="17699001" flipH="1" flipV="1">
            <a:off x="6403067" y="48502"/>
            <a:ext cx="1769426" cy="552198"/>
          </a:xfrm>
          <a:prstGeom prst="parallelogram">
            <a:avLst>
              <a:gd name="adj" fmla="val 88032"/>
            </a:avLst>
          </a:prstGeom>
          <a:gradFill flip="none" rotWithShape="1">
            <a:gsLst>
              <a:gs pos="26000">
                <a:schemeClr val="tx1">
                  <a:alpha val="0"/>
                </a:schemeClr>
              </a:gs>
              <a:gs pos="0">
                <a:srgbClr val="99FF33"/>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4" name="83 Paralelogramo"/>
          <p:cNvSpPr/>
          <p:nvPr/>
        </p:nvSpPr>
        <p:spPr>
          <a:xfrm rot="17699001" flipH="1" flipV="1">
            <a:off x="5910349" y="48502"/>
            <a:ext cx="1769426" cy="552198"/>
          </a:xfrm>
          <a:prstGeom prst="parallelogram">
            <a:avLst>
              <a:gd name="adj" fmla="val 88032"/>
            </a:avLst>
          </a:prstGeom>
          <a:gradFill flip="none" rotWithShape="1">
            <a:gsLst>
              <a:gs pos="26000">
                <a:schemeClr val="tx1">
                  <a:alpha val="0"/>
                </a:schemeClr>
              </a:gs>
              <a:gs pos="0">
                <a:srgbClr val="99FF33"/>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5" name="84 Paralelogramo"/>
          <p:cNvSpPr/>
          <p:nvPr/>
        </p:nvSpPr>
        <p:spPr>
          <a:xfrm rot="17699001" flipH="1" flipV="1">
            <a:off x="5417631" y="48502"/>
            <a:ext cx="1769426" cy="552198"/>
          </a:xfrm>
          <a:prstGeom prst="parallelogram">
            <a:avLst>
              <a:gd name="adj" fmla="val 88032"/>
            </a:avLst>
          </a:prstGeom>
          <a:gradFill flip="none" rotWithShape="1">
            <a:gsLst>
              <a:gs pos="26000">
                <a:schemeClr val="tx1">
                  <a:alpha val="0"/>
                </a:schemeClr>
              </a:gs>
              <a:gs pos="0">
                <a:srgbClr val="99FF33"/>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Paralelogramo"/>
          <p:cNvSpPr/>
          <p:nvPr/>
        </p:nvSpPr>
        <p:spPr>
          <a:xfrm rot="17699001" flipH="1" flipV="1">
            <a:off x="4914381" y="40335"/>
            <a:ext cx="1769426" cy="556560"/>
          </a:xfrm>
          <a:prstGeom prst="parallelogram">
            <a:avLst>
              <a:gd name="adj" fmla="val 88032"/>
            </a:avLst>
          </a:prstGeom>
          <a:gradFill flip="none" rotWithShape="1">
            <a:gsLst>
              <a:gs pos="26000">
                <a:schemeClr val="tx1">
                  <a:alpha val="0"/>
                </a:schemeClr>
              </a:gs>
              <a:gs pos="0">
                <a:srgbClr val="99FF33"/>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7" name="86 Paralelogramo"/>
          <p:cNvSpPr/>
          <p:nvPr/>
        </p:nvSpPr>
        <p:spPr>
          <a:xfrm rot="17699001" flipH="1" flipV="1">
            <a:off x="4442835" y="27994"/>
            <a:ext cx="1769426" cy="552198"/>
          </a:xfrm>
          <a:prstGeom prst="parallelogram">
            <a:avLst>
              <a:gd name="adj" fmla="val 88032"/>
            </a:avLst>
          </a:prstGeom>
          <a:gradFill flip="none" rotWithShape="1">
            <a:gsLst>
              <a:gs pos="26000">
                <a:schemeClr val="tx1">
                  <a:alpha val="0"/>
                </a:schemeClr>
              </a:gs>
              <a:gs pos="0">
                <a:srgbClr val="99FF33"/>
              </a:gs>
              <a:gs pos="58000">
                <a:schemeClr val="tx1">
                  <a:alpha val="0"/>
                </a:schemeClr>
              </a:gs>
            </a:gsLst>
            <a:path path="circle">
              <a:fillToRect l="50000" t="50000" r="50000" b="50000"/>
            </a:path>
            <a:tileRect/>
          </a:gradFill>
          <a:ln w="6350">
            <a:noFill/>
            <a:prstDash val="sysDot"/>
          </a:ln>
          <a:effectLst>
            <a:reflection endPos="74000" dir="5400000" sy="-100000" algn="bl" rotWithShape="0"/>
          </a:effectLst>
          <a:scene3d>
            <a:camera prst="obliqueBottomLeft"/>
            <a:lightRig rig="flat" dir="t"/>
          </a:scene3d>
          <a:sp3d prstMaterial="powder">
            <a:bevelT w="165100" prst="coolSlant"/>
            <a:extrusionClr>
              <a:srgbClr val="66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9" name="88 Rectángulo"/>
          <p:cNvSpPr/>
          <p:nvPr/>
        </p:nvSpPr>
        <p:spPr>
          <a:xfrm>
            <a:off x="0" y="0"/>
            <a:ext cx="9252520" cy="5956126"/>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5837484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4500" fill="hold"/>
                                        <p:tgtEl>
                                          <p:spTgt spid="37"/>
                                        </p:tgtEl>
                                        <p:attrNameLst>
                                          <p:attrName>ppt_x</p:attrName>
                                        </p:attrNameLst>
                                      </p:cBhvr>
                                      <p:tavLst>
                                        <p:tav tm="0">
                                          <p:val>
                                            <p:strVal val="0-#ppt_w/2"/>
                                          </p:val>
                                        </p:tav>
                                        <p:tav tm="100000">
                                          <p:val>
                                            <p:strVal val="#ppt_x"/>
                                          </p:val>
                                        </p:tav>
                                      </p:tavLst>
                                    </p:anim>
                                    <p:anim calcmode="lin" valueType="num">
                                      <p:cBhvr additive="base">
                                        <p:cTn id="8" dur="4500" fill="hold"/>
                                        <p:tgtEl>
                                          <p:spTgt spid="37"/>
                                        </p:tgtEl>
                                        <p:attrNameLst>
                                          <p:attrName>ppt_y</p:attrName>
                                        </p:attrNameLst>
                                      </p:cBhvr>
                                      <p:tavLst>
                                        <p:tav tm="0">
                                          <p:val>
                                            <p:strVal val="#ppt_y"/>
                                          </p:val>
                                        </p:tav>
                                        <p:tav tm="100000">
                                          <p:val>
                                            <p:strVal val="#ppt_y"/>
                                          </p:val>
                                        </p:tav>
                                      </p:tavLst>
                                    </p:anim>
                                  </p:childTnLst>
                                </p:cTn>
                              </p:par>
                              <p:par>
                                <p:cTn id="9" presetID="2" presetClass="exit" presetSubtype="2" fill="hold" grpId="1" nodeType="withEffect">
                                  <p:stCondLst>
                                    <p:cond delay="0"/>
                                  </p:stCondLst>
                                  <p:childTnLst>
                                    <p:anim calcmode="lin" valueType="num">
                                      <p:cBhvr additive="base">
                                        <p:cTn id="10" dur="4500"/>
                                        <p:tgtEl>
                                          <p:spTgt spid="37"/>
                                        </p:tgtEl>
                                        <p:attrNameLst>
                                          <p:attrName>ppt_x</p:attrName>
                                        </p:attrNameLst>
                                      </p:cBhvr>
                                      <p:tavLst>
                                        <p:tav tm="0">
                                          <p:val>
                                            <p:strVal val="ppt_x"/>
                                          </p:val>
                                        </p:tav>
                                        <p:tav tm="100000">
                                          <p:val>
                                            <p:strVal val="1+ppt_w/2"/>
                                          </p:val>
                                        </p:tav>
                                      </p:tavLst>
                                    </p:anim>
                                    <p:anim calcmode="lin" valueType="num">
                                      <p:cBhvr additive="base">
                                        <p:cTn id="11" dur="4500"/>
                                        <p:tgtEl>
                                          <p:spTgt spid="37"/>
                                        </p:tgtEl>
                                        <p:attrNameLst>
                                          <p:attrName>ppt_y</p:attrName>
                                        </p:attrNameLst>
                                      </p:cBhvr>
                                      <p:tavLst>
                                        <p:tav tm="0">
                                          <p:val>
                                            <p:strVal val="ppt_y"/>
                                          </p:val>
                                        </p:tav>
                                        <p:tav tm="100000">
                                          <p:val>
                                            <p:strVal val="ppt_y"/>
                                          </p:val>
                                        </p:tav>
                                      </p:tavLst>
                                    </p:anim>
                                    <p:set>
                                      <p:cBhvr>
                                        <p:cTn id="12" dur="1" fill="hold">
                                          <p:stCondLst>
                                            <p:cond delay="4499"/>
                                          </p:stCondLst>
                                        </p:cTn>
                                        <p:tgtEl>
                                          <p:spTgt spid="37"/>
                                        </p:tgtEl>
                                        <p:attrNameLst>
                                          <p:attrName>style.visibility</p:attrName>
                                        </p:attrNameLst>
                                      </p:cBhvr>
                                      <p:to>
                                        <p:strVal val="hidden"/>
                                      </p:to>
                                    </p:set>
                                  </p:childTnLst>
                                </p:cTn>
                              </p:par>
                              <p:par>
                                <p:cTn id="13" presetID="2" presetClass="entr" presetSubtype="8" fill="hold" grpId="0" nodeType="withEffect">
                                  <p:stCondLst>
                                    <p:cond delay="0"/>
                                  </p:stCondLst>
                                  <p:childTnLst>
                                    <p:set>
                                      <p:cBhvr>
                                        <p:cTn id="14" dur="1" fill="hold">
                                          <p:stCondLst>
                                            <p:cond delay="0"/>
                                          </p:stCondLst>
                                        </p:cTn>
                                        <p:tgtEl>
                                          <p:spTgt spid="81"/>
                                        </p:tgtEl>
                                        <p:attrNameLst>
                                          <p:attrName>style.visibility</p:attrName>
                                        </p:attrNameLst>
                                      </p:cBhvr>
                                      <p:to>
                                        <p:strVal val="visible"/>
                                      </p:to>
                                    </p:set>
                                    <p:anim calcmode="lin" valueType="num">
                                      <p:cBhvr additive="base">
                                        <p:cTn id="15" dur="4500" fill="hold"/>
                                        <p:tgtEl>
                                          <p:spTgt spid="81"/>
                                        </p:tgtEl>
                                        <p:attrNameLst>
                                          <p:attrName>ppt_x</p:attrName>
                                        </p:attrNameLst>
                                      </p:cBhvr>
                                      <p:tavLst>
                                        <p:tav tm="0">
                                          <p:val>
                                            <p:strVal val="0-#ppt_w/2"/>
                                          </p:val>
                                        </p:tav>
                                        <p:tav tm="100000">
                                          <p:val>
                                            <p:strVal val="#ppt_x"/>
                                          </p:val>
                                        </p:tav>
                                      </p:tavLst>
                                    </p:anim>
                                    <p:anim calcmode="lin" valueType="num">
                                      <p:cBhvr additive="base">
                                        <p:cTn id="16" dur="4500" fill="hold"/>
                                        <p:tgtEl>
                                          <p:spTgt spid="81"/>
                                        </p:tgtEl>
                                        <p:attrNameLst>
                                          <p:attrName>ppt_y</p:attrName>
                                        </p:attrNameLst>
                                      </p:cBhvr>
                                      <p:tavLst>
                                        <p:tav tm="0">
                                          <p:val>
                                            <p:strVal val="#ppt_y"/>
                                          </p:val>
                                        </p:tav>
                                        <p:tav tm="100000">
                                          <p:val>
                                            <p:strVal val="#ppt_y"/>
                                          </p:val>
                                        </p:tav>
                                      </p:tavLst>
                                    </p:anim>
                                  </p:childTnLst>
                                </p:cTn>
                              </p:par>
                              <p:par>
                                <p:cTn id="17" presetID="2" presetClass="exit" presetSubtype="8" fill="hold" grpId="1" nodeType="withEffect">
                                  <p:stCondLst>
                                    <p:cond delay="0"/>
                                  </p:stCondLst>
                                  <p:childTnLst>
                                    <p:anim calcmode="lin" valueType="num">
                                      <p:cBhvr additive="base">
                                        <p:cTn id="18" dur="4500"/>
                                        <p:tgtEl>
                                          <p:spTgt spid="81"/>
                                        </p:tgtEl>
                                        <p:attrNameLst>
                                          <p:attrName>ppt_x</p:attrName>
                                        </p:attrNameLst>
                                      </p:cBhvr>
                                      <p:tavLst>
                                        <p:tav tm="0">
                                          <p:val>
                                            <p:strVal val="ppt_x"/>
                                          </p:val>
                                        </p:tav>
                                        <p:tav tm="100000">
                                          <p:val>
                                            <p:strVal val="0-ppt_w/2"/>
                                          </p:val>
                                        </p:tav>
                                      </p:tavLst>
                                    </p:anim>
                                    <p:anim calcmode="lin" valueType="num">
                                      <p:cBhvr additive="base">
                                        <p:cTn id="19" dur="4500"/>
                                        <p:tgtEl>
                                          <p:spTgt spid="81"/>
                                        </p:tgtEl>
                                        <p:attrNameLst>
                                          <p:attrName>ppt_y</p:attrName>
                                        </p:attrNameLst>
                                      </p:cBhvr>
                                      <p:tavLst>
                                        <p:tav tm="0">
                                          <p:val>
                                            <p:strVal val="ppt_y"/>
                                          </p:val>
                                        </p:tav>
                                        <p:tav tm="100000">
                                          <p:val>
                                            <p:strVal val="ppt_y"/>
                                          </p:val>
                                        </p:tav>
                                      </p:tavLst>
                                    </p:anim>
                                    <p:set>
                                      <p:cBhvr>
                                        <p:cTn id="20" dur="1" fill="hold">
                                          <p:stCondLst>
                                            <p:cond delay="4499"/>
                                          </p:stCondLst>
                                        </p:cTn>
                                        <p:tgtEl>
                                          <p:spTgt spid="81"/>
                                        </p:tgtEl>
                                        <p:attrNameLst>
                                          <p:attrName>style.visibility</p:attrName>
                                        </p:attrNameLst>
                                      </p:cBhvr>
                                      <p:to>
                                        <p:strVal val="hidden"/>
                                      </p:to>
                                    </p:set>
                                  </p:childTnLst>
                                </p:cTn>
                              </p:par>
                              <p:par>
                                <p:cTn id="21" presetID="8" presetClass="emph" presetSubtype="0" fill="hold" grpId="2" nodeType="withEffect">
                                  <p:stCondLst>
                                    <p:cond delay="0"/>
                                  </p:stCondLst>
                                  <p:childTnLst>
                                    <p:animRot by="21600000">
                                      <p:cBhvr>
                                        <p:cTn id="22" dur="4500" fill="hold"/>
                                        <p:tgtEl>
                                          <p:spTgt spid="37"/>
                                        </p:tgtEl>
                                        <p:attrNameLst>
                                          <p:attrName>r</p:attrName>
                                        </p:attrNameLst>
                                      </p:cBhvr>
                                    </p:animRot>
                                  </p:childTnLst>
                                </p:cTn>
                              </p:par>
                              <p:par>
                                <p:cTn id="23" presetID="8" presetClass="emph" presetSubtype="0" fill="hold" grpId="2" nodeType="withEffect">
                                  <p:stCondLst>
                                    <p:cond delay="0"/>
                                  </p:stCondLst>
                                  <p:childTnLst>
                                    <p:animRot by="-21600000">
                                      <p:cBhvr>
                                        <p:cTn id="24" dur="4500" fill="hold"/>
                                        <p:tgtEl>
                                          <p:spTgt spid="81"/>
                                        </p:tgtEl>
                                        <p:attrNameLst>
                                          <p:attrName>r</p:attrName>
                                        </p:attrNameLst>
                                      </p:cBhvr>
                                    </p:animRot>
                                  </p:childTnLst>
                                </p:cTn>
                              </p:par>
                              <p:par>
                                <p:cTn id="25" presetID="2" presetClass="entr" presetSubtype="8"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4500" fill="hold"/>
                                        <p:tgtEl>
                                          <p:spTgt spid="38"/>
                                        </p:tgtEl>
                                        <p:attrNameLst>
                                          <p:attrName>ppt_x</p:attrName>
                                        </p:attrNameLst>
                                      </p:cBhvr>
                                      <p:tavLst>
                                        <p:tav tm="0">
                                          <p:val>
                                            <p:strVal val="0-#ppt_w/2"/>
                                          </p:val>
                                        </p:tav>
                                        <p:tav tm="100000">
                                          <p:val>
                                            <p:strVal val="#ppt_x"/>
                                          </p:val>
                                        </p:tav>
                                      </p:tavLst>
                                    </p:anim>
                                    <p:anim calcmode="lin" valueType="num">
                                      <p:cBhvr additive="base">
                                        <p:cTn id="28" dur="4500" fill="hold"/>
                                        <p:tgtEl>
                                          <p:spTgt spid="38"/>
                                        </p:tgtEl>
                                        <p:attrNameLst>
                                          <p:attrName>ppt_y</p:attrName>
                                        </p:attrNameLst>
                                      </p:cBhvr>
                                      <p:tavLst>
                                        <p:tav tm="0">
                                          <p:val>
                                            <p:strVal val="#ppt_y"/>
                                          </p:val>
                                        </p:tav>
                                        <p:tav tm="100000">
                                          <p:val>
                                            <p:strVal val="#ppt_y"/>
                                          </p:val>
                                        </p:tav>
                                      </p:tavLst>
                                    </p:anim>
                                  </p:childTnLst>
                                </p:cTn>
                              </p:par>
                              <p:par>
                                <p:cTn id="29" presetID="2" presetClass="exit" presetSubtype="2" fill="hold" grpId="1" nodeType="withEffect">
                                  <p:stCondLst>
                                    <p:cond delay="0"/>
                                  </p:stCondLst>
                                  <p:childTnLst>
                                    <p:anim calcmode="lin" valueType="num">
                                      <p:cBhvr additive="base">
                                        <p:cTn id="30" dur="4500"/>
                                        <p:tgtEl>
                                          <p:spTgt spid="38"/>
                                        </p:tgtEl>
                                        <p:attrNameLst>
                                          <p:attrName>ppt_x</p:attrName>
                                        </p:attrNameLst>
                                      </p:cBhvr>
                                      <p:tavLst>
                                        <p:tav tm="0">
                                          <p:val>
                                            <p:strVal val="ppt_x"/>
                                          </p:val>
                                        </p:tav>
                                        <p:tav tm="100000">
                                          <p:val>
                                            <p:strVal val="1+ppt_w/2"/>
                                          </p:val>
                                        </p:tav>
                                      </p:tavLst>
                                    </p:anim>
                                    <p:anim calcmode="lin" valueType="num">
                                      <p:cBhvr additive="base">
                                        <p:cTn id="31" dur="4500"/>
                                        <p:tgtEl>
                                          <p:spTgt spid="38"/>
                                        </p:tgtEl>
                                        <p:attrNameLst>
                                          <p:attrName>ppt_y</p:attrName>
                                        </p:attrNameLst>
                                      </p:cBhvr>
                                      <p:tavLst>
                                        <p:tav tm="0">
                                          <p:val>
                                            <p:strVal val="ppt_y"/>
                                          </p:val>
                                        </p:tav>
                                        <p:tav tm="100000">
                                          <p:val>
                                            <p:strVal val="ppt_y"/>
                                          </p:val>
                                        </p:tav>
                                      </p:tavLst>
                                    </p:anim>
                                    <p:set>
                                      <p:cBhvr>
                                        <p:cTn id="32" dur="1" fill="hold">
                                          <p:stCondLst>
                                            <p:cond delay="4499"/>
                                          </p:stCondLst>
                                        </p:cTn>
                                        <p:tgtEl>
                                          <p:spTgt spid="38"/>
                                        </p:tgtEl>
                                        <p:attrNameLst>
                                          <p:attrName>style.visibility</p:attrName>
                                        </p:attrNameLst>
                                      </p:cBhvr>
                                      <p:to>
                                        <p:strVal val="hidden"/>
                                      </p:to>
                                    </p:set>
                                  </p:childTnLst>
                                </p:cTn>
                              </p:par>
                              <p:par>
                                <p:cTn id="33" presetID="8" presetClass="emph" presetSubtype="0" fill="hold" grpId="2" nodeType="withEffect">
                                  <p:stCondLst>
                                    <p:cond delay="0"/>
                                  </p:stCondLst>
                                  <p:childTnLst>
                                    <p:animRot by="21600000">
                                      <p:cBhvr>
                                        <p:cTn id="34" dur="4500" fill="hold"/>
                                        <p:tgtEl>
                                          <p:spTgt spid="38"/>
                                        </p:tgtEl>
                                        <p:attrNameLst>
                                          <p:attrName>r</p:attrName>
                                        </p:attrNameLst>
                                      </p:cBhvr>
                                    </p:animRot>
                                  </p:childTnLst>
                                </p:cTn>
                              </p:par>
                              <p:par>
                                <p:cTn id="35" presetID="2" presetClass="entr" presetSubtype="8"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4500" fill="hold"/>
                                        <p:tgtEl>
                                          <p:spTgt spid="39"/>
                                        </p:tgtEl>
                                        <p:attrNameLst>
                                          <p:attrName>ppt_x</p:attrName>
                                        </p:attrNameLst>
                                      </p:cBhvr>
                                      <p:tavLst>
                                        <p:tav tm="0">
                                          <p:val>
                                            <p:strVal val="0-#ppt_w/2"/>
                                          </p:val>
                                        </p:tav>
                                        <p:tav tm="100000">
                                          <p:val>
                                            <p:strVal val="#ppt_x"/>
                                          </p:val>
                                        </p:tav>
                                      </p:tavLst>
                                    </p:anim>
                                    <p:anim calcmode="lin" valueType="num">
                                      <p:cBhvr additive="base">
                                        <p:cTn id="38" dur="4500" fill="hold"/>
                                        <p:tgtEl>
                                          <p:spTgt spid="39"/>
                                        </p:tgtEl>
                                        <p:attrNameLst>
                                          <p:attrName>ppt_y</p:attrName>
                                        </p:attrNameLst>
                                      </p:cBhvr>
                                      <p:tavLst>
                                        <p:tav tm="0">
                                          <p:val>
                                            <p:strVal val="#ppt_y"/>
                                          </p:val>
                                        </p:tav>
                                        <p:tav tm="100000">
                                          <p:val>
                                            <p:strVal val="#ppt_y"/>
                                          </p:val>
                                        </p:tav>
                                      </p:tavLst>
                                    </p:anim>
                                  </p:childTnLst>
                                </p:cTn>
                              </p:par>
                              <p:par>
                                <p:cTn id="39" presetID="2" presetClass="exit" presetSubtype="2" fill="hold" grpId="1" nodeType="withEffect">
                                  <p:stCondLst>
                                    <p:cond delay="0"/>
                                  </p:stCondLst>
                                  <p:childTnLst>
                                    <p:anim calcmode="lin" valueType="num">
                                      <p:cBhvr additive="base">
                                        <p:cTn id="40" dur="4500"/>
                                        <p:tgtEl>
                                          <p:spTgt spid="39"/>
                                        </p:tgtEl>
                                        <p:attrNameLst>
                                          <p:attrName>ppt_x</p:attrName>
                                        </p:attrNameLst>
                                      </p:cBhvr>
                                      <p:tavLst>
                                        <p:tav tm="0">
                                          <p:val>
                                            <p:strVal val="ppt_x"/>
                                          </p:val>
                                        </p:tav>
                                        <p:tav tm="100000">
                                          <p:val>
                                            <p:strVal val="1+ppt_w/2"/>
                                          </p:val>
                                        </p:tav>
                                      </p:tavLst>
                                    </p:anim>
                                    <p:anim calcmode="lin" valueType="num">
                                      <p:cBhvr additive="base">
                                        <p:cTn id="41" dur="4500"/>
                                        <p:tgtEl>
                                          <p:spTgt spid="39"/>
                                        </p:tgtEl>
                                        <p:attrNameLst>
                                          <p:attrName>ppt_y</p:attrName>
                                        </p:attrNameLst>
                                      </p:cBhvr>
                                      <p:tavLst>
                                        <p:tav tm="0">
                                          <p:val>
                                            <p:strVal val="ppt_y"/>
                                          </p:val>
                                        </p:tav>
                                        <p:tav tm="100000">
                                          <p:val>
                                            <p:strVal val="ppt_y"/>
                                          </p:val>
                                        </p:tav>
                                      </p:tavLst>
                                    </p:anim>
                                    <p:set>
                                      <p:cBhvr>
                                        <p:cTn id="42" dur="1" fill="hold">
                                          <p:stCondLst>
                                            <p:cond delay="4499"/>
                                          </p:stCondLst>
                                        </p:cTn>
                                        <p:tgtEl>
                                          <p:spTgt spid="39"/>
                                        </p:tgtEl>
                                        <p:attrNameLst>
                                          <p:attrName>style.visibility</p:attrName>
                                        </p:attrNameLst>
                                      </p:cBhvr>
                                      <p:to>
                                        <p:strVal val="hidden"/>
                                      </p:to>
                                    </p:set>
                                  </p:childTnLst>
                                </p:cTn>
                              </p:par>
                              <p:par>
                                <p:cTn id="43" presetID="8" presetClass="emph" presetSubtype="0" fill="hold" grpId="2" nodeType="withEffect">
                                  <p:stCondLst>
                                    <p:cond delay="0"/>
                                  </p:stCondLst>
                                  <p:childTnLst>
                                    <p:animRot by="21600000">
                                      <p:cBhvr>
                                        <p:cTn id="44" dur="4500" fill="hold"/>
                                        <p:tgtEl>
                                          <p:spTgt spid="39"/>
                                        </p:tgtEl>
                                        <p:attrNameLst>
                                          <p:attrName>r</p:attrName>
                                        </p:attrNameLst>
                                      </p:cBhvr>
                                    </p:animRot>
                                  </p:childTnLst>
                                </p:cTn>
                              </p:par>
                              <p:par>
                                <p:cTn id="45" presetID="2" presetClass="entr" presetSubtype="8"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4500" fill="hold"/>
                                        <p:tgtEl>
                                          <p:spTgt spid="40"/>
                                        </p:tgtEl>
                                        <p:attrNameLst>
                                          <p:attrName>ppt_x</p:attrName>
                                        </p:attrNameLst>
                                      </p:cBhvr>
                                      <p:tavLst>
                                        <p:tav tm="0">
                                          <p:val>
                                            <p:strVal val="0-#ppt_w/2"/>
                                          </p:val>
                                        </p:tav>
                                        <p:tav tm="100000">
                                          <p:val>
                                            <p:strVal val="#ppt_x"/>
                                          </p:val>
                                        </p:tav>
                                      </p:tavLst>
                                    </p:anim>
                                    <p:anim calcmode="lin" valueType="num">
                                      <p:cBhvr additive="base">
                                        <p:cTn id="48" dur="4500" fill="hold"/>
                                        <p:tgtEl>
                                          <p:spTgt spid="40"/>
                                        </p:tgtEl>
                                        <p:attrNameLst>
                                          <p:attrName>ppt_y</p:attrName>
                                        </p:attrNameLst>
                                      </p:cBhvr>
                                      <p:tavLst>
                                        <p:tav tm="0">
                                          <p:val>
                                            <p:strVal val="#ppt_y"/>
                                          </p:val>
                                        </p:tav>
                                        <p:tav tm="100000">
                                          <p:val>
                                            <p:strVal val="#ppt_y"/>
                                          </p:val>
                                        </p:tav>
                                      </p:tavLst>
                                    </p:anim>
                                  </p:childTnLst>
                                </p:cTn>
                              </p:par>
                              <p:par>
                                <p:cTn id="49" presetID="2" presetClass="exit" presetSubtype="2" fill="hold" grpId="1" nodeType="withEffect">
                                  <p:stCondLst>
                                    <p:cond delay="0"/>
                                  </p:stCondLst>
                                  <p:childTnLst>
                                    <p:anim calcmode="lin" valueType="num">
                                      <p:cBhvr additive="base">
                                        <p:cTn id="50" dur="4500"/>
                                        <p:tgtEl>
                                          <p:spTgt spid="40"/>
                                        </p:tgtEl>
                                        <p:attrNameLst>
                                          <p:attrName>ppt_x</p:attrName>
                                        </p:attrNameLst>
                                      </p:cBhvr>
                                      <p:tavLst>
                                        <p:tav tm="0">
                                          <p:val>
                                            <p:strVal val="ppt_x"/>
                                          </p:val>
                                        </p:tav>
                                        <p:tav tm="100000">
                                          <p:val>
                                            <p:strVal val="1+ppt_w/2"/>
                                          </p:val>
                                        </p:tav>
                                      </p:tavLst>
                                    </p:anim>
                                    <p:anim calcmode="lin" valueType="num">
                                      <p:cBhvr additive="base">
                                        <p:cTn id="51" dur="4500"/>
                                        <p:tgtEl>
                                          <p:spTgt spid="40"/>
                                        </p:tgtEl>
                                        <p:attrNameLst>
                                          <p:attrName>ppt_y</p:attrName>
                                        </p:attrNameLst>
                                      </p:cBhvr>
                                      <p:tavLst>
                                        <p:tav tm="0">
                                          <p:val>
                                            <p:strVal val="ppt_y"/>
                                          </p:val>
                                        </p:tav>
                                        <p:tav tm="100000">
                                          <p:val>
                                            <p:strVal val="ppt_y"/>
                                          </p:val>
                                        </p:tav>
                                      </p:tavLst>
                                    </p:anim>
                                    <p:set>
                                      <p:cBhvr>
                                        <p:cTn id="52" dur="1" fill="hold">
                                          <p:stCondLst>
                                            <p:cond delay="4499"/>
                                          </p:stCondLst>
                                        </p:cTn>
                                        <p:tgtEl>
                                          <p:spTgt spid="40"/>
                                        </p:tgtEl>
                                        <p:attrNameLst>
                                          <p:attrName>style.visibility</p:attrName>
                                        </p:attrNameLst>
                                      </p:cBhvr>
                                      <p:to>
                                        <p:strVal val="hidden"/>
                                      </p:to>
                                    </p:set>
                                  </p:childTnLst>
                                </p:cTn>
                              </p:par>
                              <p:par>
                                <p:cTn id="53" presetID="8" presetClass="emph" presetSubtype="0" fill="hold" grpId="2" nodeType="withEffect">
                                  <p:stCondLst>
                                    <p:cond delay="0"/>
                                  </p:stCondLst>
                                  <p:childTnLst>
                                    <p:animRot by="21600000">
                                      <p:cBhvr>
                                        <p:cTn id="54" dur="4500" fill="hold"/>
                                        <p:tgtEl>
                                          <p:spTgt spid="40"/>
                                        </p:tgtEl>
                                        <p:attrNameLst>
                                          <p:attrName>r</p:attrName>
                                        </p:attrNameLst>
                                      </p:cBhvr>
                                    </p:animRot>
                                  </p:childTnLst>
                                </p:cTn>
                              </p:par>
                              <p:par>
                                <p:cTn id="55" presetID="2" presetClass="entr" presetSubtype="8" fill="hold" grpId="0" nodeType="withEffect">
                                  <p:stCondLst>
                                    <p:cond delay="0"/>
                                  </p:stCondLst>
                                  <p:childTnLst>
                                    <p:set>
                                      <p:cBhvr>
                                        <p:cTn id="56" dur="1" fill="hold">
                                          <p:stCondLst>
                                            <p:cond delay="0"/>
                                          </p:stCondLst>
                                        </p:cTn>
                                        <p:tgtEl>
                                          <p:spTgt spid="41"/>
                                        </p:tgtEl>
                                        <p:attrNameLst>
                                          <p:attrName>style.visibility</p:attrName>
                                        </p:attrNameLst>
                                      </p:cBhvr>
                                      <p:to>
                                        <p:strVal val="visible"/>
                                      </p:to>
                                    </p:set>
                                    <p:anim calcmode="lin" valueType="num">
                                      <p:cBhvr additive="base">
                                        <p:cTn id="57" dur="4500" fill="hold"/>
                                        <p:tgtEl>
                                          <p:spTgt spid="41"/>
                                        </p:tgtEl>
                                        <p:attrNameLst>
                                          <p:attrName>ppt_x</p:attrName>
                                        </p:attrNameLst>
                                      </p:cBhvr>
                                      <p:tavLst>
                                        <p:tav tm="0">
                                          <p:val>
                                            <p:strVal val="0-#ppt_w/2"/>
                                          </p:val>
                                        </p:tav>
                                        <p:tav tm="100000">
                                          <p:val>
                                            <p:strVal val="#ppt_x"/>
                                          </p:val>
                                        </p:tav>
                                      </p:tavLst>
                                    </p:anim>
                                    <p:anim calcmode="lin" valueType="num">
                                      <p:cBhvr additive="base">
                                        <p:cTn id="58" dur="4500" fill="hold"/>
                                        <p:tgtEl>
                                          <p:spTgt spid="41"/>
                                        </p:tgtEl>
                                        <p:attrNameLst>
                                          <p:attrName>ppt_y</p:attrName>
                                        </p:attrNameLst>
                                      </p:cBhvr>
                                      <p:tavLst>
                                        <p:tav tm="0">
                                          <p:val>
                                            <p:strVal val="#ppt_y"/>
                                          </p:val>
                                        </p:tav>
                                        <p:tav tm="100000">
                                          <p:val>
                                            <p:strVal val="#ppt_y"/>
                                          </p:val>
                                        </p:tav>
                                      </p:tavLst>
                                    </p:anim>
                                  </p:childTnLst>
                                </p:cTn>
                              </p:par>
                              <p:par>
                                <p:cTn id="59" presetID="2" presetClass="exit" presetSubtype="2" fill="hold" grpId="1" nodeType="withEffect">
                                  <p:stCondLst>
                                    <p:cond delay="0"/>
                                  </p:stCondLst>
                                  <p:childTnLst>
                                    <p:anim calcmode="lin" valueType="num">
                                      <p:cBhvr additive="base">
                                        <p:cTn id="60" dur="4500"/>
                                        <p:tgtEl>
                                          <p:spTgt spid="41"/>
                                        </p:tgtEl>
                                        <p:attrNameLst>
                                          <p:attrName>ppt_x</p:attrName>
                                        </p:attrNameLst>
                                      </p:cBhvr>
                                      <p:tavLst>
                                        <p:tav tm="0">
                                          <p:val>
                                            <p:strVal val="ppt_x"/>
                                          </p:val>
                                        </p:tav>
                                        <p:tav tm="100000">
                                          <p:val>
                                            <p:strVal val="1+ppt_w/2"/>
                                          </p:val>
                                        </p:tav>
                                      </p:tavLst>
                                    </p:anim>
                                    <p:anim calcmode="lin" valueType="num">
                                      <p:cBhvr additive="base">
                                        <p:cTn id="61" dur="4500"/>
                                        <p:tgtEl>
                                          <p:spTgt spid="41"/>
                                        </p:tgtEl>
                                        <p:attrNameLst>
                                          <p:attrName>ppt_y</p:attrName>
                                        </p:attrNameLst>
                                      </p:cBhvr>
                                      <p:tavLst>
                                        <p:tav tm="0">
                                          <p:val>
                                            <p:strVal val="ppt_y"/>
                                          </p:val>
                                        </p:tav>
                                        <p:tav tm="100000">
                                          <p:val>
                                            <p:strVal val="ppt_y"/>
                                          </p:val>
                                        </p:tav>
                                      </p:tavLst>
                                    </p:anim>
                                    <p:set>
                                      <p:cBhvr>
                                        <p:cTn id="62" dur="1" fill="hold">
                                          <p:stCondLst>
                                            <p:cond delay="4499"/>
                                          </p:stCondLst>
                                        </p:cTn>
                                        <p:tgtEl>
                                          <p:spTgt spid="41"/>
                                        </p:tgtEl>
                                        <p:attrNameLst>
                                          <p:attrName>style.visibility</p:attrName>
                                        </p:attrNameLst>
                                      </p:cBhvr>
                                      <p:to>
                                        <p:strVal val="hidden"/>
                                      </p:to>
                                    </p:set>
                                  </p:childTnLst>
                                </p:cTn>
                              </p:par>
                              <p:par>
                                <p:cTn id="63" presetID="8" presetClass="emph" presetSubtype="0" fill="hold" grpId="2" nodeType="withEffect">
                                  <p:stCondLst>
                                    <p:cond delay="0"/>
                                  </p:stCondLst>
                                  <p:childTnLst>
                                    <p:animRot by="21600000">
                                      <p:cBhvr>
                                        <p:cTn id="64" dur="4500" fill="hold"/>
                                        <p:tgtEl>
                                          <p:spTgt spid="41"/>
                                        </p:tgtEl>
                                        <p:attrNameLst>
                                          <p:attrName>r</p:attrName>
                                        </p:attrNameLst>
                                      </p:cBhvr>
                                    </p:animRot>
                                  </p:childTnLst>
                                </p:cTn>
                              </p:par>
                              <p:par>
                                <p:cTn id="65" presetID="2" presetClass="entr" presetSubtype="8"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additive="base">
                                        <p:cTn id="67" dur="4500" fill="hold"/>
                                        <p:tgtEl>
                                          <p:spTgt spid="42"/>
                                        </p:tgtEl>
                                        <p:attrNameLst>
                                          <p:attrName>ppt_x</p:attrName>
                                        </p:attrNameLst>
                                      </p:cBhvr>
                                      <p:tavLst>
                                        <p:tav tm="0">
                                          <p:val>
                                            <p:strVal val="0-#ppt_w/2"/>
                                          </p:val>
                                        </p:tav>
                                        <p:tav tm="100000">
                                          <p:val>
                                            <p:strVal val="#ppt_x"/>
                                          </p:val>
                                        </p:tav>
                                      </p:tavLst>
                                    </p:anim>
                                    <p:anim calcmode="lin" valueType="num">
                                      <p:cBhvr additive="base">
                                        <p:cTn id="68" dur="4500" fill="hold"/>
                                        <p:tgtEl>
                                          <p:spTgt spid="42"/>
                                        </p:tgtEl>
                                        <p:attrNameLst>
                                          <p:attrName>ppt_y</p:attrName>
                                        </p:attrNameLst>
                                      </p:cBhvr>
                                      <p:tavLst>
                                        <p:tav tm="0">
                                          <p:val>
                                            <p:strVal val="#ppt_y"/>
                                          </p:val>
                                        </p:tav>
                                        <p:tav tm="100000">
                                          <p:val>
                                            <p:strVal val="#ppt_y"/>
                                          </p:val>
                                        </p:tav>
                                      </p:tavLst>
                                    </p:anim>
                                  </p:childTnLst>
                                </p:cTn>
                              </p:par>
                              <p:par>
                                <p:cTn id="69" presetID="2" presetClass="exit" presetSubtype="2" fill="hold" grpId="1" nodeType="withEffect">
                                  <p:stCondLst>
                                    <p:cond delay="0"/>
                                  </p:stCondLst>
                                  <p:childTnLst>
                                    <p:anim calcmode="lin" valueType="num">
                                      <p:cBhvr additive="base">
                                        <p:cTn id="70" dur="4500"/>
                                        <p:tgtEl>
                                          <p:spTgt spid="42"/>
                                        </p:tgtEl>
                                        <p:attrNameLst>
                                          <p:attrName>ppt_x</p:attrName>
                                        </p:attrNameLst>
                                      </p:cBhvr>
                                      <p:tavLst>
                                        <p:tav tm="0">
                                          <p:val>
                                            <p:strVal val="ppt_x"/>
                                          </p:val>
                                        </p:tav>
                                        <p:tav tm="100000">
                                          <p:val>
                                            <p:strVal val="1+ppt_w/2"/>
                                          </p:val>
                                        </p:tav>
                                      </p:tavLst>
                                    </p:anim>
                                    <p:anim calcmode="lin" valueType="num">
                                      <p:cBhvr additive="base">
                                        <p:cTn id="71" dur="4500"/>
                                        <p:tgtEl>
                                          <p:spTgt spid="42"/>
                                        </p:tgtEl>
                                        <p:attrNameLst>
                                          <p:attrName>ppt_y</p:attrName>
                                        </p:attrNameLst>
                                      </p:cBhvr>
                                      <p:tavLst>
                                        <p:tav tm="0">
                                          <p:val>
                                            <p:strVal val="ppt_y"/>
                                          </p:val>
                                        </p:tav>
                                        <p:tav tm="100000">
                                          <p:val>
                                            <p:strVal val="ppt_y"/>
                                          </p:val>
                                        </p:tav>
                                      </p:tavLst>
                                    </p:anim>
                                    <p:set>
                                      <p:cBhvr>
                                        <p:cTn id="72" dur="1" fill="hold">
                                          <p:stCondLst>
                                            <p:cond delay="4499"/>
                                          </p:stCondLst>
                                        </p:cTn>
                                        <p:tgtEl>
                                          <p:spTgt spid="42"/>
                                        </p:tgtEl>
                                        <p:attrNameLst>
                                          <p:attrName>style.visibility</p:attrName>
                                        </p:attrNameLst>
                                      </p:cBhvr>
                                      <p:to>
                                        <p:strVal val="hidden"/>
                                      </p:to>
                                    </p:set>
                                  </p:childTnLst>
                                </p:cTn>
                              </p:par>
                              <p:par>
                                <p:cTn id="73" presetID="8" presetClass="emph" presetSubtype="0" fill="hold" grpId="2" nodeType="withEffect">
                                  <p:stCondLst>
                                    <p:cond delay="0"/>
                                  </p:stCondLst>
                                  <p:childTnLst>
                                    <p:animRot by="21600000">
                                      <p:cBhvr>
                                        <p:cTn id="74" dur="4500" fill="hold"/>
                                        <p:tgtEl>
                                          <p:spTgt spid="42"/>
                                        </p:tgtEl>
                                        <p:attrNameLst>
                                          <p:attrName>r</p:attrName>
                                        </p:attrNameLst>
                                      </p:cBhvr>
                                    </p:animRot>
                                  </p:childTnLst>
                                </p:cTn>
                              </p:par>
                              <p:par>
                                <p:cTn id="75" presetID="2"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4500" fill="hold"/>
                                        <p:tgtEl>
                                          <p:spTgt spid="43"/>
                                        </p:tgtEl>
                                        <p:attrNameLst>
                                          <p:attrName>ppt_x</p:attrName>
                                        </p:attrNameLst>
                                      </p:cBhvr>
                                      <p:tavLst>
                                        <p:tav tm="0">
                                          <p:val>
                                            <p:strVal val="0-#ppt_w/2"/>
                                          </p:val>
                                        </p:tav>
                                        <p:tav tm="100000">
                                          <p:val>
                                            <p:strVal val="#ppt_x"/>
                                          </p:val>
                                        </p:tav>
                                      </p:tavLst>
                                    </p:anim>
                                    <p:anim calcmode="lin" valueType="num">
                                      <p:cBhvr additive="base">
                                        <p:cTn id="78" dur="4500" fill="hold"/>
                                        <p:tgtEl>
                                          <p:spTgt spid="43"/>
                                        </p:tgtEl>
                                        <p:attrNameLst>
                                          <p:attrName>ppt_y</p:attrName>
                                        </p:attrNameLst>
                                      </p:cBhvr>
                                      <p:tavLst>
                                        <p:tav tm="0">
                                          <p:val>
                                            <p:strVal val="#ppt_y"/>
                                          </p:val>
                                        </p:tav>
                                        <p:tav tm="100000">
                                          <p:val>
                                            <p:strVal val="#ppt_y"/>
                                          </p:val>
                                        </p:tav>
                                      </p:tavLst>
                                    </p:anim>
                                  </p:childTnLst>
                                </p:cTn>
                              </p:par>
                              <p:par>
                                <p:cTn id="79" presetID="2" presetClass="exit" presetSubtype="2" fill="hold" grpId="1" nodeType="withEffect">
                                  <p:stCondLst>
                                    <p:cond delay="0"/>
                                  </p:stCondLst>
                                  <p:childTnLst>
                                    <p:anim calcmode="lin" valueType="num">
                                      <p:cBhvr additive="base">
                                        <p:cTn id="80" dur="4500"/>
                                        <p:tgtEl>
                                          <p:spTgt spid="43"/>
                                        </p:tgtEl>
                                        <p:attrNameLst>
                                          <p:attrName>ppt_x</p:attrName>
                                        </p:attrNameLst>
                                      </p:cBhvr>
                                      <p:tavLst>
                                        <p:tav tm="0">
                                          <p:val>
                                            <p:strVal val="ppt_x"/>
                                          </p:val>
                                        </p:tav>
                                        <p:tav tm="100000">
                                          <p:val>
                                            <p:strVal val="1+ppt_w/2"/>
                                          </p:val>
                                        </p:tav>
                                      </p:tavLst>
                                    </p:anim>
                                    <p:anim calcmode="lin" valueType="num">
                                      <p:cBhvr additive="base">
                                        <p:cTn id="81" dur="4500"/>
                                        <p:tgtEl>
                                          <p:spTgt spid="43"/>
                                        </p:tgtEl>
                                        <p:attrNameLst>
                                          <p:attrName>ppt_y</p:attrName>
                                        </p:attrNameLst>
                                      </p:cBhvr>
                                      <p:tavLst>
                                        <p:tav tm="0">
                                          <p:val>
                                            <p:strVal val="ppt_y"/>
                                          </p:val>
                                        </p:tav>
                                        <p:tav tm="100000">
                                          <p:val>
                                            <p:strVal val="ppt_y"/>
                                          </p:val>
                                        </p:tav>
                                      </p:tavLst>
                                    </p:anim>
                                    <p:set>
                                      <p:cBhvr>
                                        <p:cTn id="82" dur="1" fill="hold">
                                          <p:stCondLst>
                                            <p:cond delay="4499"/>
                                          </p:stCondLst>
                                        </p:cTn>
                                        <p:tgtEl>
                                          <p:spTgt spid="43"/>
                                        </p:tgtEl>
                                        <p:attrNameLst>
                                          <p:attrName>style.visibility</p:attrName>
                                        </p:attrNameLst>
                                      </p:cBhvr>
                                      <p:to>
                                        <p:strVal val="hidden"/>
                                      </p:to>
                                    </p:set>
                                  </p:childTnLst>
                                </p:cTn>
                              </p:par>
                              <p:par>
                                <p:cTn id="83" presetID="8" presetClass="emph" presetSubtype="0" fill="hold" grpId="2" nodeType="withEffect">
                                  <p:stCondLst>
                                    <p:cond delay="0"/>
                                  </p:stCondLst>
                                  <p:childTnLst>
                                    <p:animRot by="21600000">
                                      <p:cBhvr>
                                        <p:cTn id="84" dur="4500" fill="hold"/>
                                        <p:tgtEl>
                                          <p:spTgt spid="43"/>
                                        </p:tgtEl>
                                        <p:attrNameLst>
                                          <p:attrName>r</p:attrName>
                                        </p:attrNameLst>
                                      </p:cBhvr>
                                    </p:animRot>
                                  </p:childTnLst>
                                </p:cTn>
                              </p:par>
                              <p:par>
                                <p:cTn id="85" presetID="2" presetClass="entr" presetSubtype="8" fill="hold" grpId="0" nodeType="with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additive="base">
                                        <p:cTn id="87" dur="4500" fill="hold"/>
                                        <p:tgtEl>
                                          <p:spTgt spid="30"/>
                                        </p:tgtEl>
                                        <p:attrNameLst>
                                          <p:attrName>ppt_x</p:attrName>
                                        </p:attrNameLst>
                                      </p:cBhvr>
                                      <p:tavLst>
                                        <p:tav tm="0">
                                          <p:val>
                                            <p:strVal val="0-#ppt_w/2"/>
                                          </p:val>
                                        </p:tav>
                                        <p:tav tm="100000">
                                          <p:val>
                                            <p:strVal val="#ppt_x"/>
                                          </p:val>
                                        </p:tav>
                                      </p:tavLst>
                                    </p:anim>
                                    <p:anim calcmode="lin" valueType="num">
                                      <p:cBhvr additive="base">
                                        <p:cTn id="88" dur="4500" fill="hold"/>
                                        <p:tgtEl>
                                          <p:spTgt spid="30"/>
                                        </p:tgtEl>
                                        <p:attrNameLst>
                                          <p:attrName>ppt_y</p:attrName>
                                        </p:attrNameLst>
                                      </p:cBhvr>
                                      <p:tavLst>
                                        <p:tav tm="0">
                                          <p:val>
                                            <p:strVal val="#ppt_y"/>
                                          </p:val>
                                        </p:tav>
                                        <p:tav tm="100000">
                                          <p:val>
                                            <p:strVal val="#ppt_y"/>
                                          </p:val>
                                        </p:tav>
                                      </p:tavLst>
                                    </p:anim>
                                  </p:childTnLst>
                                </p:cTn>
                              </p:par>
                              <p:par>
                                <p:cTn id="89" presetID="2" presetClass="exit" presetSubtype="2" fill="hold" grpId="1" nodeType="withEffect">
                                  <p:stCondLst>
                                    <p:cond delay="0"/>
                                  </p:stCondLst>
                                  <p:childTnLst>
                                    <p:anim calcmode="lin" valueType="num">
                                      <p:cBhvr additive="base">
                                        <p:cTn id="90" dur="4500"/>
                                        <p:tgtEl>
                                          <p:spTgt spid="30"/>
                                        </p:tgtEl>
                                        <p:attrNameLst>
                                          <p:attrName>ppt_x</p:attrName>
                                        </p:attrNameLst>
                                      </p:cBhvr>
                                      <p:tavLst>
                                        <p:tav tm="0">
                                          <p:val>
                                            <p:strVal val="ppt_x"/>
                                          </p:val>
                                        </p:tav>
                                        <p:tav tm="100000">
                                          <p:val>
                                            <p:strVal val="1+ppt_w/2"/>
                                          </p:val>
                                        </p:tav>
                                      </p:tavLst>
                                    </p:anim>
                                    <p:anim calcmode="lin" valueType="num">
                                      <p:cBhvr additive="base">
                                        <p:cTn id="91" dur="4500"/>
                                        <p:tgtEl>
                                          <p:spTgt spid="30"/>
                                        </p:tgtEl>
                                        <p:attrNameLst>
                                          <p:attrName>ppt_y</p:attrName>
                                        </p:attrNameLst>
                                      </p:cBhvr>
                                      <p:tavLst>
                                        <p:tav tm="0">
                                          <p:val>
                                            <p:strVal val="ppt_y"/>
                                          </p:val>
                                        </p:tav>
                                        <p:tav tm="100000">
                                          <p:val>
                                            <p:strVal val="ppt_y"/>
                                          </p:val>
                                        </p:tav>
                                      </p:tavLst>
                                    </p:anim>
                                    <p:set>
                                      <p:cBhvr>
                                        <p:cTn id="92" dur="1" fill="hold">
                                          <p:stCondLst>
                                            <p:cond delay="4499"/>
                                          </p:stCondLst>
                                        </p:cTn>
                                        <p:tgtEl>
                                          <p:spTgt spid="30"/>
                                        </p:tgtEl>
                                        <p:attrNameLst>
                                          <p:attrName>style.visibility</p:attrName>
                                        </p:attrNameLst>
                                      </p:cBhvr>
                                      <p:to>
                                        <p:strVal val="hidden"/>
                                      </p:to>
                                    </p:set>
                                  </p:childTnLst>
                                </p:cTn>
                              </p:par>
                              <p:par>
                                <p:cTn id="93" presetID="8" presetClass="emph" presetSubtype="0" fill="hold" grpId="2" nodeType="withEffect">
                                  <p:stCondLst>
                                    <p:cond delay="0"/>
                                  </p:stCondLst>
                                  <p:childTnLst>
                                    <p:animRot by="21600000">
                                      <p:cBhvr>
                                        <p:cTn id="94" dur="4500" fill="hold"/>
                                        <p:tgtEl>
                                          <p:spTgt spid="30"/>
                                        </p:tgtEl>
                                        <p:attrNameLst>
                                          <p:attrName>r</p:attrName>
                                        </p:attrNameLst>
                                      </p:cBhvr>
                                    </p:animRot>
                                  </p:childTnLst>
                                </p:cTn>
                              </p:par>
                              <p:par>
                                <p:cTn id="95" presetID="2" presetClass="entr" presetSubtype="8" fill="hold" grpId="0" nodeType="withEffect">
                                  <p:stCondLst>
                                    <p:cond delay="0"/>
                                  </p:stCondLst>
                                  <p:childTnLst>
                                    <p:set>
                                      <p:cBhvr>
                                        <p:cTn id="96" dur="1" fill="hold">
                                          <p:stCondLst>
                                            <p:cond delay="0"/>
                                          </p:stCondLst>
                                        </p:cTn>
                                        <p:tgtEl>
                                          <p:spTgt spid="31"/>
                                        </p:tgtEl>
                                        <p:attrNameLst>
                                          <p:attrName>style.visibility</p:attrName>
                                        </p:attrNameLst>
                                      </p:cBhvr>
                                      <p:to>
                                        <p:strVal val="visible"/>
                                      </p:to>
                                    </p:set>
                                    <p:anim calcmode="lin" valueType="num">
                                      <p:cBhvr additive="base">
                                        <p:cTn id="97" dur="4500" fill="hold"/>
                                        <p:tgtEl>
                                          <p:spTgt spid="31"/>
                                        </p:tgtEl>
                                        <p:attrNameLst>
                                          <p:attrName>ppt_x</p:attrName>
                                        </p:attrNameLst>
                                      </p:cBhvr>
                                      <p:tavLst>
                                        <p:tav tm="0">
                                          <p:val>
                                            <p:strVal val="0-#ppt_w/2"/>
                                          </p:val>
                                        </p:tav>
                                        <p:tav tm="100000">
                                          <p:val>
                                            <p:strVal val="#ppt_x"/>
                                          </p:val>
                                        </p:tav>
                                      </p:tavLst>
                                    </p:anim>
                                    <p:anim calcmode="lin" valueType="num">
                                      <p:cBhvr additive="base">
                                        <p:cTn id="98" dur="4500" fill="hold"/>
                                        <p:tgtEl>
                                          <p:spTgt spid="31"/>
                                        </p:tgtEl>
                                        <p:attrNameLst>
                                          <p:attrName>ppt_y</p:attrName>
                                        </p:attrNameLst>
                                      </p:cBhvr>
                                      <p:tavLst>
                                        <p:tav tm="0">
                                          <p:val>
                                            <p:strVal val="#ppt_y"/>
                                          </p:val>
                                        </p:tav>
                                        <p:tav tm="100000">
                                          <p:val>
                                            <p:strVal val="#ppt_y"/>
                                          </p:val>
                                        </p:tav>
                                      </p:tavLst>
                                    </p:anim>
                                  </p:childTnLst>
                                </p:cTn>
                              </p:par>
                              <p:par>
                                <p:cTn id="99" presetID="2" presetClass="exit" presetSubtype="2" fill="hold" grpId="1" nodeType="withEffect">
                                  <p:stCondLst>
                                    <p:cond delay="0"/>
                                  </p:stCondLst>
                                  <p:childTnLst>
                                    <p:anim calcmode="lin" valueType="num">
                                      <p:cBhvr additive="base">
                                        <p:cTn id="100" dur="4500"/>
                                        <p:tgtEl>
                                          <p:spTgt spid="31"/>
                                        </p:tgtEl>
                                        <p:attrNameLst>
                                          <p:attrName>ppt_x</p:attrName>
                                        </p:attrNameLst>
                                      </p:cBhvr>
                                      <p:tavLst>
                                        <p:tav tm="0">
                                          <p:val>
                                            <p:strVal val="ppt_x"/>
                                          </p:val>
                                        </p:tav>
                                        <p:tav tm="100000">
                                          <p:val>
                                            <p:strVal val="1+ppt_w/2"/>
                                          </p:val>
                                        </p:tav>
                                      </p:tavLst>
                                    </p:anim>
                                    <p:anim calcmode="lin" valueType="num">
                                      <p:cBhvr additive="base">
                                        <p:cTn id="101" dur="4500"/>
                                        <p:tgtEl>
                                          <p:spTgt spid="31"/>
                                        </p:tgtEl>
                                        <p:attrNameLst>
                                          <p:attrName>ppt_y</p:attrName>
                                        </p:attrNameLst>
                                      </p:cBhvr>
                                      <p:tavLst>
                                        <p:tav tm="0">
                                          <p:val>
                                            <p:strVal val="ppt_y"/>
                                          </p:val>
                                        </p:tav>
                                        <p:tav tm="100000">
                                          <p:val>
                                            <p:strVal val="ppt_y"/>
                                          </p:val>
                                        </p:tav>
                                      </p:tavLst>
                                    </p:anim>
                                    <p:set>
                                      <p:cBhvr>
                                        <p:cTn id="102" dur="1" fill="hold">
                                          <p:stCondLst>
                                            <p:cond delay="4499"/>
                                          </p:stCondLst>
                                        </p:cTn>
                                        <p:tgtEl>
                                          <p:spTgt spid="31"/>
                                        </p:tgtEl>
                                        <p:attrNameLst>
                                          <p:attrName>style.visibility</p:attrName>
                                        </p:attrNameLst>
                                      </p:cBhvr>
                                      <p:to>
                                        <p:strVal val="hidden"/>
                                      </p:to>
                                    </p:set>
                                  </p:childTnLst>
                                </p:cTn>
                              </p:par>
                              <p:par>
                                <p:cTn id="103" presetID="8" presetClass="emph" presetSubtype="0" fill="hold" grpId="2" nodeType="withEffect">
                                  <p:stCondLst>
                                    <p:cond delay="0"/>
                                  </p:stCondLst>
                                  <p:childTnLst>
                                    <p:animRot by="21600000">
                                      <p:cBhvr>
                                        <p:cTn id="104" dur="4500" fill="hold"/>
                                        <p:tgtEl>
                                          <p:spTgt spid="31"/>
                                        </p:tgtEl>
                                        <p:attrNameLst>
                                          <p:attrName>r</p:attrName>
                                        </p:attrNameLst>
                                      </p:cBhvr>
                                    </p:animRot>
                                  </p:childTnLst>
                                </p:cTn>
                              </p:par>
                              <p:par>
                                <p:cTn id="105" presetID="2" presetClass="entr" presetSubtype="8" fill="hold" grpId="0" nodeType="with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additive="base">
                                        <p:cTn id="107" dur="4500" fill="hold"/>
                                        <p:tgtEl>
                                          <p:spTgt spid="32"/>
                                        </p:tgtEl>
                                        <p:attrNameLst>
                                          <p:attrName>ppt_x</p:attrName>
                                        </p:attrNameLst>
                                      </p:cBhvr>
                                      <p:tavLst>
                                        <p:tav tm="0">
                                          <p:val>
                                            <p:strVal val="0-#ppt_w/2"/>
                                          </p:val>
                                        </p:tav>
                                        <p:tav tm="100000">
                                          <p:val>
                                            <p:strVal val="#ppt_x"/>
                                          </p:val>
                                        </p:tav>
                                      </p:tavLst>
                                    </p:anim>
                                    <p:anim calcmode="lin" valueType="num">
                                      <p:cBhvr additive="base">
                                        <p:cTn id="108" dur="4500" fill="hold"/>
                                        <p:tgtEl>
                                          <p:spTgt spid="32"/>
                                        </p:tgtEl>
                                        <p:attrNameLst>
                                          <p:attrName>ppt_y</p:attrName>
                                        </p:attrNameLst>
                                      </p:cBhvr>
                                      <p:tavLst>
                                        <p:tav tm="0">
                                          <p:val>
                                            <p:strVal val="#ppt_y"/>
                                          </p:val>
                                        </p:tav>
                                        <p:tav tm="100000">
                                          <p:val>
                                            <p:strVal val="#ppt_y"/>
                                          </p:val>
                                        </p:tav>
                                      </p:tavLst>
                                    </p:anim>
                                  </p:childTnLst>
                                </p:cTn>
                              </p:par>
                              <p:par>
                                <p:cTn id="109" presetID="2" presetClass="exit" presetSubtype="2" fill="hold" grpId="1" nodeType="withEffect">
                                  <p:stCondLst>
                                    <p:cond delay="0"/>
                                  </p:stCondLst>
                                  <p:childTnLst>
                                    <p:anim calcmode="lin" valueType="num">
                                      <p:cBhvr additive="base">
                                        <p:cTn id="110" dur="4500"/>
                                        <p:tgtEl>
                                          <p:spTgt spid="32"/>
                                        </p:tgtEl>
                                        <p:attrNameLst>
                                          <p:attrName>ppt_x</p:attrName>
                                        </p:attrNameLst>
                                      </p:cBhvr>
                                      <p:tavLst>
                                        <p:tav tm="0">
                                          <p:val>
                                            <p:strVal val="ppt_x"/>
                                          </p:val>
                                        </p:tav>
                                        <p:tav tm="100000">
                                          <p:val>
                                            <p:strVal val="1+ppt_w/2"/>
                                          </p:val>
                                        </p:tav>
                                      </p:tavLst>
                                    </p:anim>
                                    <p:anim calcmode="lin" valueType="num">
                                      <p:cBhvr additive="base">
                                        <p:cTn id="111" dur="4500"/>
                                        <p:tgtEl>
                                          <p:spTgt spid="32"/>
                                        </p:tgtEl>
                                        <p:attrNameLst>
                                          <p:attrName>ppt_y</p:attrName>
                                        </p:attrNameLst>
                                      </p:cBhvr>
                                      <p:tavLst>
                                        <p:tav tm="0">
                                          <p:val>
                                            <p:strVal val="ppt_y"/>
                                          </p:val>
                                        </p:tav>
                                        <p:tav tm="100000">
                                          <p:val>
                                            <p:strVal val="ppt_y"/>
                                          </p:val>
                                        </p:tav>
                                      </p:tavLst>
                                    </p:anim>
                                    <p:set>
                                      <p:cBhvr>
                                        <p:cTn id="112" dur="1" fill="hold">
                                          <p:stCondLst>
                                            <p:cond delay="4499"/>
                                          </p:stCondLst>
                                        </p:cTn>
                                        <p:tgtEl>
                                          <p:spTgt spid="32"/>
                                        </p:tgtEl>
                                        <p:attrNameLst>
                                          <p:attrName>style.visibility</p:attrName>
                                        </p:attrNameLst>
                                      </p:cBhvr>
                                      <p:to>
                                        <p:strVal val="hidden"/>
                                      </p:to>
                                    </p:set>
                                  </p:childTnLst>
                                </p:cTn>
                              </p:par>
                              <p:par>
                                <p:cTn id="113" presetID="8" presetClass="emph" presetSubtype="0" fill="hold" grpId="2" nodeType="withEffect">
                                  <p:stCondLst>
                                    <p:cond delay="0"/>
                                  </p:stCondLst>
                                  <p:childTnLst>
                                    <p:animRot by="21600000">
                                      <p:cBhvr>
                                        <p:cTn id="114" dur="4500" fill="hold"/>
                                        <p:tgtEl>
                                          <p:spTgt spid="32"/>
                                        </p:tgtEl>
                                        <p:attrNameLst>
                                          <p:attrName>r</p:attrName>
                                        </p:attrNameLst>
                                      </p:cBhvr>
                                    </p:animRot>
                                  </p:childTnLst>
                                </p:cTn>
                              </p:par>
                              <p:par>
                                <p:cTn id="115" presetID="2" presetClass="entr" presetSubtype="8" fill="hold" grpId="0" nodeType="withEffect">
                                  <p:stCondLst>
                                    <p:cond delay="0"/>
                                  </p:stCondLst>
                                  <p:childTnLst>
                                    <p:set>
                                      <p:cBhvr>
                                        <p:cTn id="116" dur="1" fill="hold">
                                          <p:stCondLst>
                                            <p:cond delay="0"/>
                                          </p:stCondLst>
                                        </p:cTn>
                                        <p:tgtEl>
                                          <p:spTgt spid="33"/>
                                        </p:tgtEl>
                                        <p:attrNameLst>
                                          <p:attrName>style.visibility</p:attrName>
                                        </p:attrNameLst>
                                      </p:cBhvr>
                                      <p:to>
                                        <p:strVal val="visible"/>
                                      </p:to>
                                    </p:set>
                                    <p:anim calcmode="lin" valueType="num">
                                      <p:cBhvr additive="base">
                                        <p:cTn id="117" dur="4500" fill="hold"/>
                                        <p:tgtEl>
                                          <p:spTgt spid="33"/>
                                        </p:tgtEl>
                                        <p:attrNameLst>
                                          <p:attrName>ppt_x</p:attrName>
                                        </p:attrNameLst>
                                      </p:cBhvr>
                                      <p:tavLst>
                                        <p:tav tm="0">
                                          <p:val>
                                            <p:strVal val="0-#ppt_w/2"/>
                                          </p:val>
                                        </p:tav>
                                        <p:tav tm="100000">
                                          <p:val>
                                            <p:strVal val="#ppt_x"/>
                                          </p:val>
                                        </p:tav>
                                      </p:tavLst>
                                    </p:anim>
                                    <p:anim calcmode="lin" valueType="num">
                                      <p:cBhvr additive="base">
                                        <p:cTn id="118" dur="4500" fill="hold"/>
                                        <p:tgtEl>
                                          <p:spTgt spid="33"/>
                                        </p:tgtEl>
                                        <p:attrNameLst>
                                          <p:attrName>ppt_y</p:attrName>
                                        </p:attrNameLst>
                                      </p:cBhvr>
                                      <p:tavLst>
                                        <p:tav tm="0">
                                          <p:val>
                                            <p:strVal val="#ppt_y"/>
                                          </p:val>
                                        </p:tav>
                                        <p:tav tm="100000">
                                          <p:val>
                                            <p:strVal val="#ppt_y"/>
                                          </p:val>
                                        </p:tav>
                                      </p:tavLst>
                                    </p:anim>
                                  </p:childTnLst>
                                </p:cTn>
                              </p:par>
                              <p:par>
                                <p:cTn id="119" presetID="2" presetClass="exit" presetSubtype="2" fill="hold" grpId="1" nodeType="withEffect">
                                  <p:stCondLst>
                                    <p:cond delay="0"/>
                                  </p:stCondLst>
                                  <p:childTnLst>
                                    <p:anim calcmode="lin" valueType="num">
                                      <p:cBhvr additive="base">
                                        <p:cTn id="120" dur="4500"/>
                                        <p:tgtEl>
                                          <p:spTgt spid="33"/>
                                        </p:tgtEl>
                                        <p:attrNameLst>
                                          <p:attrName>ppt_x</p:attrName>
                                        </p:attrNameLst>
                                      </p:cBhvr>
                                      <p:tavLst>
                                        <p:tav tm="0">
                                          <p:val>
                                            <p:strVal val="ppt_x"/>
                                          </p:val>
                                        </p:tav>
                                        <p:tav tm="100000">
                                          <p:val>
                                            <p:strVal val="1+ppt_w/2"/>
                                          </p:val>
                                        </p:tav>
                                      </p:tavLst>
                                    </p:anim>
                                    <p:anim calcmode="lin" valueType="num">
                                      <p:cBhvr additive="base">
                                        <p:cTn id="121" dur="4500"/>
                                        <p:tgtEl>
                                          <p:spTgt spid="33"/>
                                        </p:tgtEl>
                                        <p:attrNameLst>
                                          <p:attrName>ppt_y</p:attrName>
                                        </p:attrNameLst>
                                      </p:cBhvr>
                                      <p:tavLst>
                                        <p:tav tm="0">
                                          <p:val>
                                            <p:strVal val="ppt_y"/>
                                          </p:val>
                                        </p:tav>
                                        <p:tav tm="100000">
                                          <p:val>
                                            <p:strVal val="ppt_y"/>
                                          </p:val>
                                        </p:tav>
                                      </p:tavLst>
                                    </p:anim>
                                    <p:set>
                                      <p:cBhvr>
                                        <p:cTn id="122" dur="1" fill="hold">
                                          <p:stCondLst>
                                            <p:cond delay="4499"/>
                                          </p:stCondLst>
                                        </p:cTn>
                                        <p:tgtEl>
                                          <p:spTgt spid="33"/>
                                        </p:tgtEl>
                                        <p:attrNameLst>
                                          <p:attrName>style.visibility</p:attrName>
                                        </p:attrNameLst>
                                      </p:cBhvr>
                                      <p:to>
                                        <p:strVal val="hidden"/>
                                      </p:to>
                                    </p:set>
                                  </p:childTnLst>
                                </p:cTn>
                              </p:par>
                              <p:par>
                                <p:cTn id="123" presetID="8" presetClass="emph" presetSubtype="0" fill="hold" grpId="2" nodeType="withEffect">
                                  <p:stCondLst>
                                    <p:cond delay="0"/>
                                  </p:stCondLst>
                                  <p:childTnLst>
                                    <p:animRot by="21600000">
                                      <p:cBhvr>
                                        <p:cTn id="124" dur="4500" fill="hold"/>
                                        <p:tgtEl>
                                          <p:spTgt spid="33"/>
                                        </p:tgtEl>
                                        <p:attrNameLst>
                                          <p:attrName>r</p:attrName>
                                        </p:attrNameLst>
                                      </p:cBhvr>
                                    </p:animRot>
                                  </p:childTnLst>
                                </p:cTn>
                              </p:par>
                              <p:par>
                                <p:cTn id="125" presetID="2" presetClass="entr" presetSubtype="8" fill="hold" grpId="0" nodeType="withEffect">
                                  <p:stCondLst>
                                    <p:cond delay="0"/>
                                  </p:stCondLst>
                                  <p:childTnLst>
                                    <p:set>
                                      <p:cBhvr>
                                        <p:cTn id="126" dur="1" fill="hold">
                                          <p:stCondLst>
                                            <p:cond delay="0"/>
                                          </p:stCondLst>
                                        </p:cTn>
                                        <p:tgtEl>
                                          <p:spTgt spid="34"/>
                                        </p:tgtEl>
                                        <p:attrNameLst>
                                          <p:attrName>style.visibility</p:attrName>
                                        </p:attrNameLst>
                                      </p:cBhvr>
                                      <p:to>
                                        <p:strVal val="visible"/>
                                      </p:to>
                                    </p:set>
                                    <p:anim calcmode="lin" valueType="num">
                                      <p:cBhvr additive="base">
                                        <p:cTn id="127" dur="4500" fill="hold"/>
                                        <p:tgtEl>
                                          <p:spTgt spid="34"/>
                                        </p:tgtEl>
                                        <p:attrNameLst>
                                          <p:attrName>ppt_x</p:attrName>
                                        </p:attrNameLst>
                                      </p:cBhvr>
                                      <p:tavLst>
                                        <p:tav tm="0">
                                          <p:val>
                                            <p:strVal val="0-#ppt_w/2"/>
                                          </p:val>
                                        </p:tav>
                                        <p:tav tm="100000">
                                          <p:val>
                                            <p:strVal val="#ppt_x"/>
                                          </p:val>
                                        </p:tav>
                                      </p:tavLst>
                                    </p:anim>
                                    <p:anim calcmode="lin" valueType="num">
                                      <p:cBhvr additive="base">
                                        <p:cTn id="128" dur="4500" fill="hold"/>
                                        <p:tgtEl>
                                          <p:spTgt spid="34"/>
                                        </p:tgtEl>
                                        <p:attrNameLst>
                                          <p:attrName>ppt_y</p:attrName>
                                        </p:attrNameLst>
                                      </p:cBhvr>
                                      <p:tavLst>
                                        <p:tav tm="0">
                                          <p:val>
                                            <p:strVal val="#ppt_y"/>
                                          </p:val>
                                        </p:tav>
                                        <p:tav tm="100000">
                                          <p:val>
                                            <p:strVal val="#ppt_y"/>
                                          </p:val>
                                        </p:tav>
                                      </p:tavLst>
                                    </p:anim>
                                  </p:childTnLst>
                                </p:cTn>
                              </p:par>
                              <p:par>
                                <p:cTn id="129" presetID="2" presetClass="exit" presetSubtype="2" fill="hold" grpId="1" nodeType="withEffect">
                                  <p:stCondLst>
                                    <p:cond delay="0"/>
                                  </p:stCondLst>
                                  <p:childTnLst>
                                    <p:anim calcmode="lin" valueType="num">
                                      <p:cBhvr additive="base">
                                        <p:cTn id="130" dur="4500"/>
                                        <p:tgtEl>
                                          <p:spTgt spid="34"/>
                                        </p:tgtEl>
                                        <p:attrNameLst>
                                          <p:attrName>ppt_x</p:attrName>
                                        </p:attrNameLst>
                                      </p:cBhvr>
                                      <p:tavLst>
                                        <p:tav tm="0">
                                          <p:val>
                                            <p:strVal val="ppt_x"/>
                                          </p:val>
                                        </p:tav>
                                        <p:tav tm="100000">
                                          <p:val>
                                            <p:strVal val="1+ppt_w/2"/>
                                          </p:val>
                                        </p:tav>
                                      </p:tavLst>
                                    </p:anim>
                                    <p:anim calcmode="lin" valueType="num">
                                      <p:cBhvr additive="base">
                                        <p:cTn id="131" dur="4500"/>
                                        <p:tgtEl>
                                          <p:spTgt spid="34"/>
                                        </p:tgtEl>
                                        <p:attrNameLst>
                                          <p:attrName>ppt_y</p:attrName>
                                        </p:attrNameLst>
                                      </p:cBhvr>
                                      <p:tavLst>
                                        <p:tav tm="0">
                                          <p:val>
                                            <p:strVal val="ppt_y"/>
                                          </p:val>
                                        </p:tav>
                                        <p:tav tm="100000">
                                          <p:val>
                                            <p:strVal val="ppt_y"/>
                                          </p:val>
                                        </p:tav>
                                      </p:tavLst>
                                    </p:anim>
                                    <p:set>
                                      <p:cBhvr>
                                        <p:cTn id="132" dur="1" fill="hold">
                                          <p:stCondLst>
                                            <p:cond delay="4499"/>
                                          </p:stCondLst>
                                        </p:cTn>
                                        <p:tgtEl>
                                          <p:spTgt spid="34"/>
                                        </p:tgtEl>
                                        <p:attrNameLst>
                                          <p:attrName>style.visibility</p:attrName>
                                        </p:attrNameLst>
                                      </p:cBhvr>
                                      <p:to>
                                        <p:strVal val="hidden"/>
                                      </p:to>
                                    </p:set>
                                  </p:childTnLst>
                                </p:cTn>
                              </p:par>
                              <p:par>
                                <p:cTn id="133" presetID="8" presetClass="emph" presetSubtype="0" fill="hold" grpId="2" nodeType="withEffect">
                                  <p:stCondLst>
                                    <p:cond delay="0"/>
                                  </p:stCondLst>
                                  <p:childTnLst>
                                    <p:animRot by="21600000">
                                      <p:cBhvr>
                                        <p:cTn id="134" dur="4500" fill="hold"/>
                                        <p:tgtEl>
                                          <p:spTgt spid="34"/>
                                        </p:tgtEl>
                                        <p:attrNameLst>
                                          <p:attrName>r</p:attrName>
                                        </p:attrNameLst>
                                      </p:cBhvr>
                                    </p:animRot>
                                  </p:childTnLst>
                                </p:cTn>
                              </p:par>
                              <p:par>
                                <p:cTn id="135" presetID="2" presetClass="entr" presetSubtype="8"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4500" fill="hold"/>
                                        <p:tgtEl>
                                          <p:spTgt spid="35"/>
                                        </p:tgtEl>
                                        <p:attrNameLst>
                                          <p:attrName>ppt_x</p:attrName>
                                        </p:attrNameLst>
                                      </p:cBhvr>
                                      <p:tavLst>
                                        <p:tav tm="0">
                                          <p:val>
                                            <p:strVal val="0-#ppt_w/2"/>
                                          </p:val>
                                        </p:tav>
                                        <p:tav tm="100000">
                                          <p:val>
                                            <p:strVal val="#ppt_x"/>
                                          </p:val>
                                        </p:tav>
                                      </p:tavLst>
                                    </p:anim>
                                    <p:anim calcmode="lin" valueType="num">
                                      <p:cBhvr additive="base">
                                        <p:cTn id="138" dur="4500" fill="hold"/>
                                        <p:tgtEl>
                                          <p:spTgt spid="35"/>
                                        </p:tgtEl>
                                        <p:attrNameLst>
                                          <p:attrName>ppt_y</p:attrName>
                                        </p:attrNameLst>
                                      </p:cBhvr>
                                      <p:tavLst>
                                        <p:tav tm="0">
                                          <p:val>
                                            <p:strVal val="#ppt_y"/>
                                          </p:val>
                                        </p:tav>
                                        <p:tav tm="100000">
                                          <p:val>
                                            <p:strVal val="#ppt_y"/>
                                          </p:val>
                                        </p:tav>
                                      </p:tavLst>
                                    </p:anim>
                                  </p:childTnLst>
                                </p:cTn>
                              </p:par>
                              <p:par>
                                <p:cTn id="139" presetID="2" presetClass="exit" presetSubtype="2" fill="hold" grpId="1" nodeType="withEffect">
                                  <p:stCondLst>
                                    <p:cond delay="0"/>
                                  </p:stCondLst>
                                  <p:childTnLst>
                                    <p:anim calcmode="lin" valueType="num">
                                      <p:cBhvr additive="base">
                                        <p:cTn id="140" dur="4500"/>
                                        <p:tgtEl>
                                          <p:spTgt spid="35"/>
                                        </p:tgtEl>
                                        <p:attrNameLst>
                                          <p:attrName>ppt_x</p:attrName>
                                        </p:attrNameLst>
                                      </p:cBhvr>
                                      <p:tavLst>
                                        <p:tav tm="0">
                                          <p:val>
                                            <p:strVal val="ppt_x"/>
                                          </p:val>
                                        </p:tav>
                                        <p:tav tm="100000">
                                          <p:val>
                                            <p:strVal val="1+ppt_w/2"/>
                                          </p:val>
                                        </p:tav>
                                      </p:tavLst>
                                    </p:anim>
                                    <p:anim calcmode="lin" valueType="num">
                                      <p:cBhvr additive="base">
                                        <p:cTn id="141" dur="4500"/>
                                        <p:tgtEl>
                                          <p:spTgt spid="35"/>
                                        </p:tgtEl>
                                        <p:attrNameLst>
                                          <p:attrName>ppt_y</p:attrName>
                                        </p:attrNameLst>
                                      </p:cBhvr>
                                      <p:tavLst>
                                        <p:tav tm="0">
                                          <p:val>
                                            <p:strVal val="ppt_y"/>
                                          </p:val>
                                        </p:tav>
                                        <p:tav tm="100000">
                                          <p:val>
                                            <p:strVal val="ppt_y"/>
                                          </p:val>
                                        </p:tav>
                                      </p:tavLst>
                                    </p:anim>
                                    <p:set>
                                      <p:cBhvr>
                                        <p:cTn id="142" dur="1" fill="hold">
                                          <p:stCondLst>
                                            <p:cond delay="4499"/>
                                          </p:stCondLst>
                                        </p:cTn>
                                        <p:tgtEl>
                                          <p:spTgt spid="35"/>
                                        </p:tgtEl>
                                        <p:attrNameLst>
                                          <p:attrName>style.visibility</p:attrName>
                                        </p:attrNameLst>
                                      </p:cBhvr>
                                      <p:to>
                                        <p:strVal val="hidden"/>
                                      </p:to>
                                    </p:set>
                                  </p:childTnLst>
                                </p:cTn>
                              </p:par>
                              <p:par>
                                <p:cTn id="143" presetID="8" presetClass="emph" presetSubtype="0" fill="hold" grpId="2" nodeType="withEffect">
                                  <p:stCondLst>
                                    <p:cond delay="0"/>
                                  </p:stCondLst>
                                  <p:childTnLst>
                                    <p:animRot by="21600000">
                                      <p:cBhvr>
                                        <p:cTn id="144" dur="4500" fill="hold"/>
                                        <p:tgtEl>
                                          <p:spTgt spid="35"/>
                                        </p:tgtEl>
                                        <p:attrNameLst>
                                          <p:attrName>r</p:attrName>
                                        </p:attrNameLst>
                                      </p:cBhvr>
                                    </p:animRot>
                                  </p:childTnLst>
                                </p:cTn>
                              </p:par>
                              <p:par>
                                <p:cTn id="145" presetID="2" presetClass="entr" presetSubtype="8" fill="hold" grpId="0" nodeType="withEffect">
                                  <p:stCondLst>
                                    <p:cond delay="0"/>
                                  </p:stCondLst>
                                  <p:childTnLst>
                                    <p:set>
                                      <p:cBhvr>
                                        <p:cTn id="146" dur="1" fill="hold">
                                          <p:stCondLst>
                                            <p:cond delay="0"/>
                                          </p:stCondLst>
                                        </p:cTn>
                                        <p:tgtEl>
                                          <p:spTgt spid="36"/>
                                        </p:tgtEl>
                                        <p:attrNameLst>
                                          <p:attrName>style.visibility</p:attrName>
                                        </p:attrNameLst>
                                      </p:cBhvr>
                                      <p:to>
                                        <p:strVal val="visible"/>
                                      </p:to>
                                    </p:set>
                                    <p:anim calcmode="lin" valueType="num">
                                      <p:cBhvr additive="base">
                                        <p:cTn id="147" dur="4500" fill="hold"/>
                                        <p:tgtEl>
                                          <p:spTgt spid="36"/>
                                        </p:tgtEl>
                                        <p:attrNameLst>
                                          <p:attrName>ppt_x</p:attrName>
                                        </p:attrNameLst>
                                      </p:cBhvr>
                                      <p:tavLst>
                                        <p:tav tm="0">
                                          <p:val>
                                            <p:strVal val="0-#ppt_w/2"/>
                                          </p:val>
                                        </p:tav>
                                        <p:tav tm="100000">
                                          <p:val>
                                            <p:strVal val="#ppt_x"/>
                                          </p:val>
                                        </p:tav>
                                      </p:tavLst>
                                    </p:anim>
                                    <p:anim calcmode="lin" valueType="num">
                                      <p:cBhvr additive="base">
                                        <p:cTn id="148" dur="4500" fill="hold"/>
                                        <p:tgtEl>
                                          <p:spTgt spid="36"/>
                                        </p:tgtEl>
                                        <p:attrNameLst>
                                          <p:attrName>ppt_y</p:attrName>
                                        </p:attrNameLst>
                                      </p:cBhvr>
                                      <p:tavLst>
                                        <p:tav tm="0">
                                          <p:val>
                                            <p:strVal val="#ppt_y"/>
                                          </p:val>
                                        </p:tav>
                                        <p:tav tm="100000">
                                          <p:val>
                                            <p:strVal val="#ppt_y"/>
                                          </p:val>
                                        </p:tav>
                                      </p:tavLst>
                                    </p:anim>
                                  </p:childTnLst>
                                </p:cTn>
                              </p:par>
                              <p:par>
                                <p:cTn id="149" presetID="2" presetClass="exit" presetSubtype="2" fill="hold" grpId="1" nodeType="withEffect">
                                  <p:stCondLst>
                                    <p:cond delay="0"/>
                                  </p:stCondLst>
                                  <p:childTnLst>
                                    <p:anim calcmode="lin" valueType="num">
                                      <p:cBhvr additive="base">
                                        <p:cTn id="150" dur="4500"/>
                                        <p:tgtEl>
                                          <p:spTgt spid="36"/>
                                        </p:tgtEl>
                                        <p:attrNameLst>
                                          <p:attrName>ppt_x</p:attrName>
                                        </p:attrNameLst>
                                      </p:cBhvr>
                                      <p:tavLst>
                                        <p:tav tm="0">
                                          <p:val>
                                            <p:strVal val="ppt_x"/>
                                          </p:val>
                                        </p:tav>
                                        <p:tav tm="100000">
                                          <p:val>
                                            <p:strVal val="1+ppt_w/2"/>
                                          </p:val>
                                        </p:tav>
                                      </p:tavLst>
                                    </p:anim>
                                    <p:anim calcmode="lin" valueType="num">
                                      <p:cBhvr additive="base">
                                        <p:cTn id="151" dur="4500"/>
                                        <p:tgtEl>
                                          <p:spTgt spid="36"/>
                                        </p:tgtEl>
                                        <p:attrNameLst>
                                          <p:attrName>ppt_y</p:attrName>
                                        </p:attrNameLst>
                                      </p:cBhvr>
                                      <p:tavLst>
                                        <p:tav tm="0">
                                          <p:val>
                                            <p:strVal val="ppt_y"/>
                                          </p:val>
                                        </p:tav>
                                        <p:tav tm="100000">
                                          <p:val>
                                            <p:strVal val="ppt_y"/>
                                          </p:val>
                                        </p:tav>
                                      </p:tavLst>
                                    </p:anim>
                                    <p:set>
                                      <p:cBhvr>
                                        <p:cTn id="152" dur="1" fill="hold">
                                          <p:stCondLst>
                                            <p:cond delay="4499"/>
                                          </p:stCondLst>
                                        </p:cTn>
                                        <p:tgtEl>
                                          <p:spTgt spid="36"/>
                                        </p:tgtEl>
                                        <p:attrNameLst>
                                          <p:attrName>style.visibility</p:attrName>
                                        </p:attrNameLst>
                                      </p:cBhvr>
                                      <p:to>
                                        <p:strVal val="hidden"/>
                                      </p:to>
                                    </p:set>
                                  </p:childTnLst>
                                </p:cTn>
                              </p:par>
                              <p:par>
                                <p:cTn id="153" presetID="8" presetClass="emph" presetSubtype="0" fill="hold" grpId="2" nodeType="withEffect">
                                  <p:stCondLst>
                                    <p:cond delay="0"/>
                                  </p:stCondLst>
                                  <p:childTnLst>
                                    <p:animRot by="21600000">
                                      <p:cBhvr>
                                        <p:cTn id="154" dur="4500" fill="hold"/>
                                        <p:tgtEl>
                                          <p:spTgt spid="36"/>
                                        </p:tgtEl>
                                        <p:attrNameLst>
                                          <p:attrName>r</p:attrName>
                                        </p:attrNameLst>
                                      </p:cBhvr>
                                    </p:animRot>
                                  </p:childTnLst>
                                </p:cTn>
                              </p:par>
                              <p:par>
                                <p:cTn id="155" presetID="2" presetClass="entr" presetSubtype="8" fill="hold" grpId="0" nodeType="withEffect">
                                  <p:stCondLst>
                                    <p:cond delay="0"/>
                                  </p:stCondLst>
                                  <p:childTnLst>
                                    <p:set>
                                      <p:cBhvr>
                                        <p:cTn id="156" dur="1" fill="hold">
                                          <p:stCondLst>
                                            <p:cond delay="0"/>
                                          </p:stCondLst>
                                        </p:cTn>
                                        <p:tgtEl>
                                          <p:spTgt spid="23"/>
                                        </p:tgtEl>
                                        <p:attrNameLst>
                                          <p:attrName>style.visibility</p:attrName>
                                        </p:attrNameLst>
                                      </p:cBhvr>
                                      <p:to>
                                        <p:strVal val="visible"/>
                                      </p:to>
                                    </p:set>
                                    <p:anim calcmode="lin" valueType="num">
                                      <p:cBhvr additive="base">
                                        <p:cTn id="157" dur="4500" fill="hold"/>
                                        <p:tgtEl>
                                          <p:spTgt spid="23"/>
                                        </p:tgtEl>
                                        <p:attrNameLst>
                                          <p:attrName>ppt_x</p:attrName>
                                        </p:attrNameLst>
                                      </p:cBhvr>
                                      <p:tavLst>
                                        <p:tav tm="0">
                                          <p:val>
                                            <p:strVal val="0-#ppt_w/2"/>
                                          </p:val>
                                        </p:tav>
                                        <p:tav tm="100000">
                                          <p:val>
                                            <p:strVal val="#ppt_x"/>
                                          </p:val>
                                        </p:tav>
                                      </p:tavLst>
                                    </p:anim>
                                    <p:anim calcmode="lin" valueType="num">
                                      <p:cBhvr additive="base">
                                        <p:cTn id="158" dur="4500" fill="hold"/>
                                        <p:tgtEl>
                                          <p:spTgt spid="23"/>
                                        </p:tgtEl>
                                        <p:attrNameLst>
                                          <p:attrName>ppt_y</p:attrName>
                                        </p:attrNameLst>
                                      </p:cBhvr>
                                      <p:tavLst>
                                        <p:tav tm="0">
                                          <p:val>
                                            <p:strVal val="#ppt_y"/>
                                          </p:val>
                                        </p:tav>
                                        <p:tav tm="100000">
                                          <p:val>
                                            <p:strVal val="#ppt_y"/>
                                          </p:val>
                                        </p:tav>
                                      </p:tavLst>
                                    </p:anim>
                                  </p:childTnLst>
                                </p:cTn>
                              </p:par>
                              <p:par>
                                <p:cTn id="159" presetID="2" presetClass="exit" presetSubtype="2" fill="hold" grpId="1" nodeType="withEffect">
                                  <p:stCondLst>
                                    <p:cond delay="0"/>
                                  </p:stCondLst>
                                  <p:childTnLst>
                                    <p:anim calcmode="lin" valueType="num">
                                      <p:cBhvr additive="base">
                                        <p:cTn id="160" dur="4500"/>
                                        <p:tgtEl>
                                          <p:spTgt spid="23"/>
                                        </p:tgtEl>
                                        <p:attrNameLst>
                                          <p:attrName>ppt_x</p:attrName>
                                        </p:attrNameLst>
                                      </p:cBhvr>
                                      <p:tavLst>
                                        <p:tav tm="0">
                                          <p:val>
                                            <p:strVal val="ppt_x"/>
                                          </p:val>
                                        </p:tav>
                                        <p:tav tm="100000">
                                          <p:val>
                                            <p:strVal val="1+ppt_w/2"/>
                                          </p:val>
                                        </p:tav>
                                      </p:tavLst>
                                    </p:anim>
                                    <p:anim calcmode="lin" valueType="num">
                                      <p:cBhvr additive="base">
                                        <p:cTn id="161" dur="4500"/>
                                        <p:tgtEl>
                                          <p:spTgt spid="23"/>
                                        </p:tgtEl>
                                        <p:attrNameLst>
                                          <p:attrName>ppt_y</p:attrName>
                                        </p:attrNameLst>
                                      </p:cBhvr>
                                      <p:tavLst>
                                        <p:tav tm="0">
                                          <p:val>
                                            <p:strVal val="ppt_y"/>
                                          </p:val>
                                        </p:tav>
                                        <p:tav tm="100000">
                                          <p:val>
                                            <p:strVal val="ppt_y"/>
                                          </p:val>
                                        </p:tav>
                                      </p:tavLst>
                                    </p:anim>
                                    <p:set>
                                      <p:cBhvr>
                                        <p:cTn id="162" dur="1" fill="hold">
                                          <p:stCondLst>
                                            <p:cond delay="4499"/>
                                          </p:stCondLst>
                                        </p:cTn>
                                        <p:tgtEl>
                                          <p:spTgt spid="23"/>
                                        </p:tgtEl>
                                        <p:attrNameLst>
                                          <p:attrName>style.visibility</p:attrName>
                                        </p:attrNameLst>
                                      </p:cBhvr>
                                      <p:to>
                                        <p:strVal val="hidden"/>
                                      </p:to>
                                    </p:set>
                                  </p:childTnLst>
                                </p:cTn>
                              </p:par>
                              <p:par>
                                <p:cTn id="163" presetID="8" presetClass="emph" presetSubtype="0" fill="hold" grpId="2" nodeType="withEffect">
                                  <p:stCondLst>
                                    <p:cond delay="0"/>
                                  </p:stCondLst>
                                  <p:childTnLst>
                                    <p:animRot by="21600000">
                                      <p:cBhvr>
                                        <p:cTn id="164" dur="4500" fill="hold"/>
                                        <p:tgtEl>
                                          <p:spTgt spid="23"/>
                                        </p:tgtEl>
                                        <p:attrNameLst>
                                          <p:attrName>r</p:attrName>
                                        </p:attrNameLst>
                                      </p:cBhvr>
                                    </p:animRot>
                                  </p:childTnLst>
                                </p:cTn>
                              </p:par>
                              <p:par>
                                <p:cTn id="165" presetID="2" presetClass="entr" presetSubtype="8" fill="hold" grpId="0" nodeType="withEffect">
                                  <p:stCondLst>
                                    <p:cond delay="0"/>
                                  </p:stCondLst>
                                  <p:childTnLst>
                                    <p:set>
                                      <p:cBhvr>
                                        <p:cTn id="166" dur="1" fill="hold">
                                          <p:stCondLst>
                                            <p:cond delay="0"/>
                                          </p:stCondLst>
                                        </p:cTn>
                                        <p:tgtEl>
                                          <p:spTgt spid="24"/>
                                        </p:tgtEl>
                                        <p:attrNameLst>
                                          <p:attrName>style.visibility</p:attrName>
                                        </p:attrNameLst>
                                      </p:cBhvr>
                                      <p:to>
                                        <p:strVal val="visible"/>
                                      </p:to>
                                    </p:set>
                                    <p:anim calcmode="lin" valueType="num">
                                      <p:cBhvr additive="base">
                                        <p:cTn id="167" dur="4500" fill="hold"/>
                                        <p:tgtEl>
                                          <p:spTgt spid="24"/>
                                        </p:tgtEl>
                                        <p:attrNameLst>
                                          <p:attrName>ppt_x</p:attrName>
                                        </p:attrNameLst>
                                      </p:cBhvr>
                                      <p:tavLst>
                                        <p:tav tm="0">
                                          <p:val>
                                            <p:strVal val="0-#ppt_w/2"/>
                                          </p:val>
                                        </p:tav>
                                        <p:tav tm="100000">
                                          <p:val>
                                            <p:strVal val="#ppt_x"/>
                                          </p:val>
                                        </p:tav>
                                      </p:tavLst>
                                    </p:anim>
                                    <p:anim calcmode="lin" valueType="num">
                                      <p:cBhvr additive="base">
                                        <p:cTn id="168" dur="4500" fill="hold"/>
                                        <p:tgtEl>
                                          <p:spTgt spid="24"/>
                                        </p:tgtEl>
                                        <p:attrNameLst>
                                          <p:attrName>ppt_y</p:attrName>
                                        </p:attrNameLst>
                                      </p:cBhvr>
                                      <p:tavLst>
                                        <p:tav tm="0">
                                          <p:val>
                                            <p:strVal val="#ppt_y"/>
                                          </p:val>
                                        </p:tav>
                                        <p:tav tm="100000">
                                          <p:val>
                                            <p:strVal val="#ppt_y"/>
                                          </p:val>
                                        </p:tav>
                                      </p:tavLst>
                                    </p:anim>
                                  </p:childTnLst>
                                </p:cTn>
                              </p:par>
                              <p:par>
                                <p:cTn id="169" presetID="2" presetClass="exit" presetSubtype="2" fill="hold" grpId="1" nodeType="withEffect">
                                  <p:stCondLst>
                                    <p:cond delay="0"/>
                                  </p:stCondLst>
                                  <p:childTnLst>
                                    <p:anim calcmode="lin" valueType="num">
                                      <p:cBhvr additive="base">
                                        <p:cTn id="170" dur="4500"/>
                                        <p:tgtEl>
                                          <p:spTgt spid="24"/>
                                        </p:tgtEl>
                                        <p:attrNameLst>
                                          <p:attrName>ppt_x</p:attrName>
                                        </p:attrNameLst>
                                      </p:cBhvr>
                                      <p:tavLst>
                                        <p:tav tm="0">
                                          <p:val>
                                            <p:strVal val="ppt_x"/>
                                          </p:val>
                                        </p:tav>
                                        <p:tav tm="100000">
                                          <p:val>
                                            <p:strVal val="1+ppt_w/2"/>
                                          </p:val>
                                        </p:tav>
                                      </p:tavLst>
                                    </p:anim>
                                    <p:anim calcmode="lin" valueType="num">
                                      <p:cBhvr additive="base">
                                        <p:cTn id="171" dur="4500"/>
                                        <p:tgtEl>
                                          <p:spTgt spid="24"/>
                                        </p:tgtEl>
                                        <p:attrNameLst>
                                          <p:attrName>ppt_y</p:attrName>
                                        </p:attrNameLst>
                                      </p:cBhvr>
                                      <p:tavLst>
                                        <p:tav tm="0">
                                          <p:val>
                                            <p:strVal val="ppt_y"/>
                                          </p:val>
                                        </p:tav>
                                        <p:tav tm="100000">
                                          <p:val>
                                            <p:strVal val="ppt_y"/>
                                          </p:val>
                                        </p:tav>
                                      </p:tavLst>
                                    </p:anim>
                                    <p:set>
                                      <p:cBhvr>
                                        <p:cTn id="172" dur="1" fill="hold">
                                          <p:stCondLst>
                                            <p:cond delay="4499"/>
                                          </p:stCondLst>
                                        </p:cTn>
                                        <p:tgtEl>
                                          <p:spTgt spid="24"/>
                                        </p:tgtEl>
                                        <p:attrNameLst>
                                          <p:attrName>style.visibility</p:attrName>
                                        </p:attrNameLst>
                                      </p:cBhvr>
                                      <p:to>
                                        <p:strVal val="hidden"/>
                                      </p:to>
                                    </p:set>
                                  </p:childTnLst>
                                </p:cTn>
                              </p:par>
                              <p:par>
                                <p:cTn id="173" presetID="8" presetClass="emph" presetSubtype="0" fill="hold" grpId="2" nodeType="withEffect">
                                  <p:stCondLst>
                                    <p:cond delay="0"/>
                                  </p:stCondLst>
                                  <p:childTnLst>
                                    <p:animRot by="21600000">
                                      <p:cBhvr>
                                        <p:cTn id="174" dur="4500" fill="hold"/>
                                        <p:tgtEl>
                                          <p:spTgt spid="24"/>
                                        </p:tgtEl>
                                        <p:attrNameLst>
                                          <p:attrName>r</p:attrName>
                                        </p:attrNameLst>
                                      </p:cBhvr>
                                    </p:animRot>
                                  </p:childTnLst>
                                </p:cTn>
                              </p:par>
                              <p:par>
                                <p:cTn id="175" presetID="2" presetClass="entr" presetSubtype="8" fill="hold" grpId="0" nodeType="withEffect">
                                  <p:stCondLst>
                                    <p:cond delay="0"/>
                                  </p:stCondLst>
                                  <p:childTnLst>
                                    <p:set>
                                      <p:cBhvr>
                                        <p:cTn id="176" dur="1" fill="hold">
                                          <p:stCondLst>
                                            <p:cond delay="0"/>
                                          </p:stCondLst>
                                        </p:cTn>
                                        <p:tgtEl>
                                          <p:spTgt spid="25"/>
                                        </p:tgtEl>
                                        <p:attrNameLst>
                                          <p:attrName>style.visibility</p:attrName>
                                        </p:attrNameLst>
                                      </p:cBhvr>
                                      <p:to>
                                        <p:strVal val="visible"/>
                                      </p:to>
                                    </p:set>
                                    <p:anim calcmode="lin" valueType="num">
                                      <p:cBhvr additive="base">
                                        <p:cTn id="177" dur="4500" fill="hold"/>
                                        <p:tgtEl>
                                          <p:spTgt spid="25"/>
                                        </p:tgtEl>
                                        <p:attrNameLst>
                                          <p:attrName>ppt_x</p:attrName>
                                        </p:attrNameLst>
                                      </p:cBhvr>
                                      <p:tavLst>
                                        <p:tav tm="0">
                                          <p:val>
                                            <p:strVal val="0-#ppt_w/2"/>
                                          </p:val>
                                        </p:tav>
                                        <p:tav tm="100000">
                                          <p:val>
                                            <p:strVal val="#ppt_x"/>
                                          </p:val>
                                        </p:tav>
                                      </p:tavLst>
                                    </p:anim>
                                    <p:anim calcmode="lin" valueType="num">
                                      <p:cBhvr additive="base">
                                        <p:cTn id="178" dur="4500" fill="hold"/>
                                        <p:tgtEl>
                                          <p:spTgt spid="25"/>
                                        </p:tgtEl>
                                        <p:attrNameLst>
                                          <p:attrName>ppt_y</p:attrName>
                                        </p:attrNameLst>
                                      </p:cBhvr>
                                      <p:tavLst>
                                        <p:tav tm="0">
                                          <p:val>
                                            <p:strVal val="#ppt_y"/>
                                          </p:val>
                                        </p:tav>
                                        <p:tav tm="100000">
                                          <p:val>
                                            <p:strVal val="#ppt_y"/>
                                          </p:val>
                                        </p:tav>
                                      </p:tavLst>
                                    </p:anim>
                                  </p:childTnLst>
                                </p:cTn>
                              </p:par>
                              <p:par>
                                <p:cTn id="179" presetID="2" presetClass="exit" presetSubtype="2" fill="hold" grpId="1" nodeType="withEffect">
                                  <p:stCondLst>
                                    <p:cond delay="0"/>
                                  </p:stCondLst>
                                  <p:childTnLst>
                                    <p:anim calcmode="lin" valueType="num">
                                      <p:cBhvr additive="base">
                                        <p:cTn id="180" dur="4500"/>
                                        <p:tgtEl>
                                          <p:spTgt spid="25"/>
                                        </p:tgtEl>
                                        <p:attrNameLst>
                                          <p:attrName>ppt_x</p:attrName>
                                        </p:attrNameLst>
                                      </p:cBhvr>
                                      <p:tavLst>
                                        <p:tav tm="0">
                                          <p:val>
                                            <p:strVal val="ppt_x"/>
                                          </p:val>
                                        </p:tav>
                                        <p:tav tm="100000">
                                          <p:val>
                                            <p:strVal val="1+ppt_w/2"/>
                                          </p:val>
                                        </p:tav>
                                      </p:tavLst>
                                    </p:anim>
                                    <p:anim calcmode="lin" valueType="num">
                                      <p:cBhvr additive="base">
                                        <p:cTn id="181" dur="4500"/>
                                        <p:tgtEl>
                                          <p:spTgt spid="25"/>
                                        </p:tgtEl>
                                        <p:attrNameLst>
                                          <p:attrName>ppt_y</p:attrName>
                                        </p:attrNameLst>
                                      </p:cBhvr>
                                      <p:tavLst>
                                        <p:tav tm="0">
                                          <p:val>
                                            <p:strVal val="ppt_y"/>
                                          </p:val>
                                        </p:tav>
                                        <p:tav tm="100000">
                                          <p:val>
                                            <p:strVal val="ppt_y"/>
                                          </p:val>
                                        </p:tav>
                                      </p:tavLst>
                                    </p:anim>
                                    <p:set>
                                      <p:cBhvr>
                                        <p:cTn id="182" dur="1" fill="hold">
                                          <p:stCondLst>
                                            <p:cond delay="4499"/>
                                          </p:stCondLst>
                                        </p:cTn>
                                        <p:tgtEl>
                                          <p:spTgt spid="25"/>
                                        </p:tgtEl>
                                        <p:attrNameLst>
                                          <p:attrName>style.visibility</p:attrName>
                                        </p:attrNameLst>
                                      </p:cBhvr>
                                      <p:to>
                                        <p:strVal val="hidden"/>
                                      </p:to>
                                    </p:set>
                                  </p:childTnLst>
                                </p:cTn>
                              </p:par>
                              <p:par>
                                <p:cTn id="183" presetID="8" presetClass="emph" presetSubtype="0" fill="hold" grpId="2" nodeType="withEffect">
                                  <p:stCondLst>
                                    <p:cond delay="0"/>
                                  </p:stCondLst>
                                  <p:childTnLst>
                                    <p:animRot by="21600000">
                                      <p:cBhvr>
                                        <p:cTn id="184" dur="4500" fill="hold"/>
                                        <p:tgtEl>
                                          <p:spTgt spid="25"/>
                                        </p:tgtEl>
                                        <p:attrNameLst>
                                          <p:attrName>r</p:attrName>
                                        </p:attrNameLst>
                                      </p:cBhvr>
                                    </p:animRot>
                                  </p:childTnLst>
                                </p:cTn>
                              </p:par>
                              <p:par>
                                <p:cTn id="185" presetID="2" presetClass="entr" presetSubtype="8" fill="hold" grpId="0" nodeType="withEffect">
                                  <p:stCondLst>
                                    <p:cond delay="0"/>
                                  </p:stCondLst>
                                  <p:childTnLst>
                                    <p:set>
                                      <p:cBhvr>
                                        <p:cTn id="186" dur="1" fill="hold">
                                          <p:stCondLst>
                                            <p:cond delay="0"/>
                                          </p:stCondLst>
                                        </p:cTn>
                                        <p:tgtEl>
                                          <p:spTgt spid="26"/>
                                        </p:tgtEl>
                                        <p:attrNameLst>
                                          <p:attrName>style.visibility</p:attrName>
                                        </p:attrNameLst>
                                      </p:cBhvr>
                                      <p:to>
                                        <p:strVal val="visible"/>
                                      </p:to>
                                    </p:set>
                                    <p:anim calcmode="lin" valueType="num">
                                      <p:cBhvr additive="base">
                                        <p:cTn id="187" dur="4500" fill="hold"/>
                                        <p:tgtEl>
                                          <p:spTgt spid="26"/>
                                        </p:tgtEl>
                                        <p:attrNameLst>
                                          <p:attrName>ppt_x</p:attrName>
                                        </p:attrNameLst>
                                      </p:cBhvr>
                                      <p:tavLst>
                                        <p:tav tm="0">
                                          <p:val>
                                            <p:strVal val="0-#ppt_w/2"/>
                                          </p:val>
                                        </p:tav>
                                        <p:tav tm="100000">
                                          <p:val>
                                            <p:strVal val="#ppt_x"/>
                                          </p:val>
                                        </p:tav>
                                      </p:tavLst>
                                    </p:anim>
                                    <p:anim calcmode="lin" valueType="num">
                                      <p:cBhvr additive="base">
                                        <p:cTn id="188" dur="4500" fill="hold"/>
                                        <p:tgtEl>
                                          <p:spTgt spid="26"/>
                                        </p:tgtEl>
                                        <p:attrNameLst>
                                          <p:attrName>ppt_y</p:attrName>
                                        </p:attrNameLst>
                                      </p:cBhvr>
                                      <p:tavLst>
                                        <p:tav tm="0">
                                          <p:val>
                                            <p:strVal val="#ppt_y"/>
                                          </p:val>
                                        </p:tav>
                                        <p:tav tm="100000">
                                          <p:val>
                                            <p:strVal val="#ppt_y"/>
                                          </p:val>
                                        </p:tav>
                                      </p:tavLst>
                                    </p:anim>
                                  </p:childTnLst>
                                </p:cTn>
                              </p:par>
                              <p:par>
                                <p:cTn id="189" presetID="2" presetClass="exit" presetSubtype="2" fill="hold" grpId="1" nodeType="withEffect">
                                  <p:stCondLst>
                                    <p:cond delay="0"/>
                                  </p:stCondLst>
                                  <p:childTnLst>
                                    <p:anim calcmode="lin" valueType="num">
                                      <p:cBhvr additive="base">
                                        <p:cTn id="190" dur="4500"/>
                                        <p:tgtEl>
                                          <p:spTgt spid="26"/>
                                        </p:tgtEl>
                                        <p:attrNameLst>
                                          <p:attrName>ppt_x</p:attrName>
                                        </p:attrNameLst>
                                      </p:cBhvr>
                                      <p:tavLst>
                                        <p:tav tm="0">
                                          <p:val>
                                            <p:strVal val="ppt_x"/>
                                          </p:val>
                                        </p:tav>
                                        <p:tav tm="100000">
                                          <p:val>
                                            <p:strVal val="1+ppt_w/2"/>
                                          </p:val>
                                        </p:tav>
                                      </p:tavLst>
                                    </p:anim>
                                    <p:anim calcmode="lin" valueType="num">
                                      <p:cBhvr additive="base">
                                        <p:cTn id="191" dur="4500"/>
                                        <p:tgtEl>
                                          <p:spTgt spid="26"/>
                                        </p:tgtEl>
                                        <p:attrNameLst>
                                          <p:attrName>ppt_y</p:attrName>
                                        </p:attrNameLst>
                                      </p:cBhvr>
                                      <p:tavLst>
                                        <p:tav tm="0">
                                          <p:val>
                                            <p:strVal val="ppt_y"/>
                                          </p:val>
                                        </p:tav>
                                        <p:tav tm="100000">
                                          <p:val>
                                            <p:strVal val="ppt_y"/>
                                          </p:val>
                                        </p:tav>
                                      </p:tavLst>
                                    </p:anim>
                                    <p:set>
                                      <p:cBhvr>
                                        <p:cTn id="192" dur="1" fill="hold">
                                          <p:stCondLst>
                                            <p:cond delay="4499"/>
                                          </p:stCondLst>
                                        </p:cTn>
                                        <p:tgtEl>
                                          <p:spTgt spid="26"/>
                                        </p:tgtEl>
                                        <p:attrNameLst>
                                          <p:attrName>style.visibility</p:attrName>
                                        </p:attrNameLst>
                                      </p:cBhvr>
                                      <p:to>
                                        <p:strVal val="hidden"/>
                                      </p:to>
                                    </p:set>
                                  </p:childTnLst>
                                </p:cTn>
                              </p:par>
                              <p:par>
                                <p:cTn id="193" presetID="8" presetClass="emph" presetSubtype="0" fill="hold" grpId="2" nodeType="withEffect">
                                  <p:stCondLst>
                                    <p:cond delay="0"/>
                                  </p:stCondLst>
                                  <p:childTnLst>
                                    <p:animRot by="21600000">
                                      <p:cBhvr>
                                        <p:cTn id="194" dur="4500" fill="hold"/>
                                        <p:tgtEl>
                                          <p:spTgt spid="26"/>
                                        </p:tgtEl>
                                        <p:attrNameLst>
                                          <p:attrName>r</p:attrName>
                                        </p:attrNameLst>
                                      </p:cBhvr>
                                    </p:animRot>
                                  </p:childTnLst>
                                </p:cTn>
                              </p:par>
                              <p:par>
                                <p:cTn id="195" presetID="2" presetClass="entr" presetSubtype="8" fill="hold" grpId="0" nodeType="with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additive="base">
                                        <p:cTn id="197" dur="4500" fill="hold"/>
                                        <p:tgtEl>
                                          <p:spTgt spid="27"/>
                                        </p:tgtEl>
                                        <p:attrNameLst>
                                          <p:attrName>ppt_x</p:attrName>
                                        </p:attrNameLst>
                                      </p:cBhvr>
                                      <p:tavLst>
                                        <p:tav tm="0">
                                          <p:val>
                                            <p:strVal val="0-#ppt_w/2"/>
                                          </p:val>
                                        </p:tav>
                                        <p:tav tm="100000">
                                          <p:val>
                                            <p:strVal val="#ppt_x"/>
                                          </p:val>
                                        </p:tav>
                                      </p:tavLst>
                                    </p:anim>
                                    <p:anim calcmode="lin" valueType="num">
                                      <p:cBhvr additive="base">
                                        <p:cTn id="198" dur="4500" fill="hold"/>
                                        <p:tgtEl>
                                          <p:spTgt spid="27"/>
                                        </p:tgtEl>
                                        <p:attrNameLst>
                                          <p:attrName>ppt_y</p:attrName>
                                        </p:attrNameLst>
                                      </p:cBhvr>
                                      <p:tavLst>
                                        <p:tav tm="0">
                                          <p:val>
                                            <p:strVal val="#ppt_y"/>
                                          </p:val>
                                        </p:tav>
                                        <p:tav tm="100000">
                                          <p:val>
                                            <p:strVal val="#ppt_y"/>
                                          </p:val>
                                        </p:tav>
                                      </p:tavLst>
                                    </p:anim>
                                  </p:childTnLst>
                                </p:cTn>
                              </p:par>
                              <p:par>
                                <p:cTn id="199" presetID="2" presetClass="exit" presetSubtype="2" fill="hold" grpId="1" nodeType="withEffect">
                                  <p:stCondLst>
                                    <p:cond delay="0"/>
                                  </p:stCondLst>
                                  <p:childTnLst>
                                    <p:anim calcmode="lin" valueType="num">
                                      <p:cBhvr additive="base">
                                        <p:cTn id="200" dur="4500"/>
                                        <p:tgtEl>
                                          <p:spTgt spid="27"/>
                                        </p:tgtEl>
                                        <p:attrNameLst>
                                          <p:attrName>ppt_x</p:attrName>
                                        </p:attrNameLst>
                                      </p:cBhvr>
                                      <p:tavLst>
                                        <p:tav tm="0">
                                          <p:val>
                                            <p:strVal val="ppt_x"/>
                                          </p:val>
                                        </p:tav>
                                        <p:tav tm="100000">
                                          <p:val>
                                            <p:strVal val="1+ppt_w/2"/>
                                          </p:val>
                                        </p:tav>
                                      </p:tavLst>
                                    </p:anim>
                                    <p:anim calcmode="lin" valueType="num">
                                      <p:cBhvr additive="base">
                                        <p:cTn id="201" dur="4500"/>
                                        <p:tgtEl>
                                          <p:spTgt spid="27"/>
                                        </p:tgtEl>
                                        <p:attrNameLst>
                                          <p:attrName>ppt_y</p:attrName>
                                        </p:attrNameLst>
                                      </p:cBhvr>
                                      <p:tavLst>
                                        <p:tav tm="0">
                                          <p:val>
                                            <p:strVal val="ppt_y"/>
                                          </p:val>
                                        </p:tav>
                                        <p:tav tm="100000">
                                          <p:val>
                                            <p:strVal val="ppt_y"/>
                                          </p:val>
                                        </p:tav>
                                      </p:tavLst>
                                    </p:anim>
                                    <p:set>
                                      <p:cBhvr>
                                        <p:cTn id="202" dur="1" fill="hold">
                                          <p:stCondLst>
                                            <p:cond delay="4499"/>
                                          </p:stCondLst>
                                        </p:cTn>
                                        <p:tgtEl>
                                          <p:spTgt spid="27"/>
                                        </p:tgtEl>
                                        <p:attrNameLst>
                                          <p:attrName>style.visibility</p:attrName>
                                        </p:attrNameLst>
                                      </p:cBhvr>
                                      <p:to>
                                        <p:strVal val="hidden"/>
                                      </p:to>
                                    </p:set>
                                  </p:childTnLst>
                                </p:cTn>
                              </p:par>
                              <p:par>
                                <p:cTn id="203" presetID="8" presetClass="emph" presetSubtype="0" fill="hold" grpId="2" nodeType="withEffect">
                                  <p:stCondLst>
                                    <p:cond delay="0"/>
                                  </p:stCondLst>
                                  <p:childTnLst>
                                    <p:animRot by="21600000">
                                      <p:cBhvr>
                                        <p:cTn id="204" dur="4500" fill="hold"/>
                                        <p:tgtEl>
                                          <p:spTgt spid="27"/>
                                        </p:tgtEl>
                                        <p:attrNameLst>
                                          <p:attrName>r</p:attrName>
                                        </p:attrNameLst>
                                      </p:cBhvr>
                                    </p:animRot>
                                  </p:childTnLst>
                                </p:cTn>
                              </p:par>
                              <p:par>
                                <p:cTn id="205" presetID="2" presetClass="entr" presetSubtype="8" fill="hold" grpId="0" nodeType="withEffect">
                                  <p:stCondLst>
                                    <p:cond delay="0"/>
                                  </p:stCondLst>
                                  <p:childTnLst>
                                    <p:set>
                                      <p:cBhvr>
                                        <p:cTn id="206" dur="1" fill="hold">
                                          <p:stCondLst>
                                            <p:cond delay="0"/>
                                          </p:stCondLst>
                                        </p:cTn>
                                        <p:tgtEl>
                                          <p:spTgt spid="28"/>
                                        </p:tgtEl>
                                        <p:attrNameLst>
                                          <p:attrName>style.visibility</p:attrName>
                                        </p:attrNameLst>
                                      </p:cBhvr>
                                      <p:to>
                                        <p:strVal val="visible"/>
                                      </p:to>
                                    </p:set>
                                    <p:anim calcmode="lin" valueType="num">
                                      <p:cBhvr additive="base">
                                        <p:cTn id="207" dur="4500" fill="hold"/>
                                        <p:tgtEl>
                                          <p:spTgt spid="28"/>
                                        </p:tgtEl>
                                        <p:attrNameLst>
                                          <p:attrName>ppt_x</p:attrName>
                                        </p:attrNameLst>
                                      </p:cBhvr>
                                      <p:tavLst>
                                        <p:tav tm="0">
                                          <p:val>
                                            <p:strVal val="0-#ppt_w/2"/>
                                          </p:val>
                                        </p:tav>
                                        <p:tav tm="100000">
                                          <p:val>
                                            <p:strVal val="#ppt_x"/>
                                          </p:val>
                                        </p:tav>
                                      </p:tavLst>
                                    </p:anim>
                                    <p:anim calcmode="lin" valueType="num">
                                      <p:cBhvr additive="base">
                                        <p:cTn id="208" dur="4500" fill="hold"/>
                                        <p:tgtEl>
                                          <p:spTgt spid="28"/>
                                        </p:tgtEl>
                                        <p:attrNameLst>
                                          <p:attrName>ppt_y</p:attrName>
                                        </p:attrNameLst>
                                      </p:cBhvr>
                                      <p:tavLst>
                                        <p:tav tm="0">
                                          <p:val>
                                            <p:strVal val="#ppt_y"/>
                                          </p:val>
                                        </p:tav>
                                        <p:tav tm="100000">
                                          <p:val>
                                            <p:strVal val="#ppt_y"/>
                                          </p:val>
                                        </p:tav>
                                      </p:tavLst>
                                    </p:anim>
                                  </p:childTnLst>
                                </p:cTn>
                              </p:par>
                              <p:par>
                                <p:cTn id="209" presetID="2" presetClass="exit" presetSubtype="2" fill="hold" grpId="1" nodeType="withEffect">
                                  <p:stCondLst>
                                    <p:cond delay="0"/>
                                  </p:stCondLst>
                                  <p:childTnLst>
                                    <p:anim calcmode="lin" valueType="num">
                                      <p:cBhvr additive="base">
                                        <p:cTn id="210" dur="4500"/>
                                        <p:tgtEl>
                                          <p:spTgt spid="28"/>
                                        </p:tgtEl>
                                        <p:attrNameLst>
                                          <p:attrName>ppt_x</p:attrName>
                                        </p:attrNameLst>
                                      </p:cBhvr>
                                      <p:tavLst>
                                        <p:tav tm="0">
                                          <p:val>
                                            <p:strVal val="ppt_x"/>
                                          </p:val>
                                        </p:tav>
                                        <p:tav tm="100000">
                                          <p:val>
                                            <p:strVal val="1+ppt_w/2"/>
                                          </p:val>
                                        </p:tav>
                                      </p:tavLst>
                                    </p:anim>
                                    <p:anim calcmode="lin" valueType="num">
                                      <p:cBhvr additive="base">
                                        <p:cTn id="211" dur="4500"/>
                                        <p:tgtEl>
                                          <p:spTgt spid="28"/>
                                        </p:tgtEl>
                                        <p:attrNameLst>
                                          <p:attrName>ppt_y</p:attrName>
                                        </p:attrNameLst>
                                      </p:cBhvr>
                                      <p:tavLst>
                                        <p:tav tm="0">
                                          <p:val>
                                            <p:strVal val="ppt_y"/>
                                          </p:val>
                                        </p:tav>
                                        <p:tav tm="100000">
                                          <p:val>
                                            <p:strVal val="ppt_y"/>
                                          </p:val>
                                        </p:tav>
                                      </p:tavLst>
                                    </p:anim>
                                    <p:set>
                                      <p:cBhvr>
                                        <p:cTn id="212" dur="1" fill="hold">
                                          <p:stCondLst>
                                            <p:cond delay="4499"/>
                                          </p:stCondLst>
                                        </p:cTn>
                                        <p:tgtEl>
                                          <p:spTgt spid="28"/>
                                        </p:tgtEl>
                                        <p:attrNameLst>
                                          <p:attrName>style.visibility</p:attrName>
                                        </p:attrNameLst>
                                      </p:cBhvr>
                                      <p:to>
                                        <p:strVal val="hidden"/>
                                      </p:to>
                                    </p:set>
                                  </p:childTnLst>
                                </p:cTn>
                              </p:par>
                              <p:par>
                                <p:cTn id="213" presetID="8" presetClass="emph" presetSubtype="0" fill="hold" grpId="2" nodeType="withEffect">
                                  <p:stCondLst>
                                    <p:cond delay="0"/>
                                  </p:stCondLst>
                                  <p:childTnLst>
                                    <p:animRot by="21600000">
                                      <p:cBhvr>
                                        <p:cTn id="214" dur="4500" fill="hold"/>
                                        <p:tgtEl>
                                          <p:spTgt spid="28"/>
                                        </p:tgtEl>
                                        <p:attrNameLst>
                                          <p:attrName>r</p:attrName>
                                        </p:attrNameLst>
                                      </p:cBhvr>
                                    </p:animRot>
                                  </p:childTnLst>
                                </p:cTn>
                              </p:par>
                              <p:par>
                                <p:cTn id="215" presetID="2" presetClass="entr" presetSubtype="8" fill="hold" grpId="0" nodeType="withEffect">
                                  <p:stCondLst>
                                    <p:cond delay="0"/>
                                  </p:stCondLst>
                                  <p:childTnLst>
                                    <p:set>
                                      <p:cBhvr>
                                        <p:cTn id="216" dur="1" fill="hold">
                                          <p:stCondLst>
                                            <p:cond delay="0"/>
                                          </p:stCondLst>
                                        </p:cTn>
                                        <p:tgtEl>
                                          <p:spTgt spid="29"/>
                                        </p:tgtEl>
                                        <p:attrNameLst>
                                          <p:attrName>style.visibility</p:attrName>
                                        </p:attrNameLst>
                                      </p:cBhvr>
                                      <p:to>
                                        <p:strVal val="visible"/>
                                      </p:to>
                                    </p:set>
                                    <p:anim calcmode="lin" valueType="num">
                                      <p:cBhvr additive="base">
                                        <p:cTn id="217" dur="4500" fill="hold"/>
                                        <p:tgtEl>
                                          <p:spTgt spid="29"/>
                                        </p:tgtEl>
                                        <p:attrNameLst>
                                          <p:attrName>ppt_x</p:attrName>
                                        </p:attrNameLst>
                                      </p:cBhvr>
                                      <p:tavLst>
                                        <p:tav tm="0">
                                          <p:val>
                                            <p:strVal val="0-#ppt_w/2"/>
                                          </p:val>
                                        </p:tav>
                                        <p:tav tm="100000">
                                          <p:val>
                                            <p:strVal val="#ppt_x"/>
                                          </p:val>
                                        </p:tav>
                                      </p:tavLst>
                                    </p:anim>
                                    <p:anim calcmode="lin" valueType="num">
                                      <p:cBhvr additive="base">
                                        <p:cTn id="218" dur="4500" fill="hold"/>
                                        <p:tgtEl>
                                          <p:spTgt spid="29"/>
                                        </p:tgtEl>
                                        <p:attrNameLst>
                                          <p:attrName>ppt_y</p:attrName>
                                        </p:attrNameLst>
                                      </p:cBhvr>
                                      <p:tavLst>
                                        <p:tav tm="0">
                                          <p:val>
                                            <p:strVal val="#ppt_y"/>
                                          </p:val>
                                        </p:tav>
                                        <p:tav tm="100000">
                                          <p:val>
                                            <p:strVal val="#ppt_y"/>
                                          </p:val>
                                        </p:tav>
                                      </p:tavLst>
                                    </p:anim>
                                  </p:childTnLst>
                                </p:cTn>
                              </p:par>
                              <p:par>
                                <p:cTn id="219" presetID="2" presetClass="exit" presetSubtype="2" fill="hold" grpId="1" nodeType="withEffect">
                                  <p:stCondLst>
                                    <p:cond delay="0"/>
                                  </p:stCondLst>
                                  <p:childTnLst>
                                    <p:anim calcmode="lin" valueType="num">
                                      <p:cBhvr additive="base">
                                        <p:cTn id="220" dur="4500"/>
                                        <p:tgtEl>
                                          <p:spTgt spid="29"/>
                                        </p:tgtEl>
                                        <p:attrNameLst>
                                          <p:attrName>ppt_x</p:attrName>
                                        </p:attrNameLst>
                                      </p:cBhvr>
                                      <p:tavLst>
                                        <p:tav tm="0">
                                          <p:val>
                                            <p:strVal val="ppt_x"/>
                                          </p:val>
                                        </p:tav>
                                        <p:tav tm="100000">
                                          <p:val>
                                            <p:strVal val="1+ppt_w/2"/>
                                          </p:val>
                                        </p:tav>
                                      </p:tavLst>
                                    </p:anim>
                                    <p:anim calcmode="lin" valueType="num">
                                      <p:cBhvr additive="base">
                                        <p:cTn id="221" dur="4500"/>
                                        <p:tgtEl>
                                          <p:spTgt spid="29"/>
                                        </p:tgtEl>
                                        <p:attrNameLst>
                                          <p:attrName>ppt_y</p:attrName>
                                        </p:attrNameLst>
                                      </p:cBhvr>
                                      <p:tavLst>
                                        <p:tav tm="0">
                                          <p:val>
                                            <p:strVal val="ppt_y"/>
                                          </p:val>
                                        </p:tav>
                                        <p:tav tm="100000">
                                          <p:val>
                                            <p:strVal val="ppt_y"/>
                                          </p:val>
                                        </p:tav>
                                      </p:tavLst>
                                    </p:anim>
                                    <p:set>
                                      <p:cBhvr>
                                        <p:cTn id="222" dur="1" fill="hold">
                                          <p:stCondLst>
                                            <p:cond delay="4499"/>
                                          </p:stCondLst>
                                        </p:cTn>
                                        <p:tgtEl>
                                          <p:spTgt spid="29"/>
                                        </p:tgtEl>
                                        <p:attrNameLst>
                                          <p:attrName>style.visibility</p:attrName>
                                        </p:attrNameLst>
                                      </p:cBhvr>
                                      <p:to>
                                        <p:strVal val="hidden"/>
                                      </p:to>
                                    </p:set>
                                  </p:childTnLst>
                                </p:cTn>
                              </p:par>
                              <p:par>
                                <p:cTn id="223" presetID="8" presetClass="emph" presetSubtype="0" fill="hold" grpId="2" nodeType="withEffect">
                                  <p:stCondLst>
                                    <p:cond delay="0"/>
                                  </p:stCondLst>
                                  <p:childTnLst>
                                    <p:animRot by="21600000">
                                      <p:cBhvr>
                                        <p:cTn id="224" dur="4500" fill="hold"/>
                                        <p:tgtEl>
                                          <p:spTgt spid="29"/>
                                        </p:tgtEl>
                                        <p:attrNameLst>
                                          <p:attrName>r</p:attrName>
                                        </p:attrNameLst>
                                      </p:cBhvr>
                                    </p:animRot>
                                  </p:childTnLst>
                                </p:cTn>
                              </p:par>
                              <p:par>
                                <p:cTn id="225" presetID="2" presetClass="entr" presetSubtype="8" fill="hold" grpId="0" nodeType="withEffect">
                                  <p:stCondLst>
                                    <p:cond delay="0"/>
                                  </p:stCondLst>
                                  <p:childTnLst>
                                    <p:set>
                                      <p:cBhvr>
                                        <p:cTn id="226" dur="1" fill="hold">
                                          <p:stCondLst>
                                            <p:cond delay="0"/>
                                          </p:stCondLst>
                                        </p:cTn>
                                        <p:tgtEl>
                                          <p:spTgt spid="16"/>
                                        </p:tgtEl>
                                        <p:attrNameLst>
                                          <p:attrName>style.visibility</p:attrName>
                                        </p:attrNameLst>
                                      </p:cBhvr>
                                      <p:to>
                                        <p:strVal val="visible"/>
                                      </p:to>
                                    </p:set>
                                    <p:anim calcmode="lin" valueType="num">
                                      <p:cBhvr additive="base">
                                        <p:cTn id="227" dur="4500" fill="hold"/>
                                        <p:tgtEl>
                                          <p:spTgt spid="16"/>
                                        </p:tgtEl>
                                        <p:attrNameLst>
                                          <p:attrName>ppt_x</p:attrName>
                                        </p:attrNameLst>
                                      </p:cBhvr>
                                      <p:tavLst>
                                        <p:tav tm="0">
                                          <p:val>
                                            <p:strVal val="0-#ppt_w/2"/>
                                          </p:val>
                                        </p:tav>
                                        <p:tav tm="100000">
                                          <p:val>
                                            <p:strVal val="#ppt_x"/>
                                          </p:val>
                                        </p:tav>
                                      </p:tavLst>
                                    </p:anim>
                                    <p:anim calcmode="lin" valueType="num">
                                      <p:cBhvr additive="base">
                                        <p:cTn id="228" dur="4500" fill="hold"/>
                                        <p:tgtEl>
                                          <p:spTgt spid="16"/>
                                        </p:tgtEl>
                                        <p:attrNameLst>
                                          <p:attrName>ppt_y</p:attrName>
                                        </p:attrNameLst>
                                      </p:cBhvr>
                                      <p:tavLst>
                                        <p:tav tm="0">
                                          <p:val>
                                            <p:strVal val="#ppt_y"/>
                                          </p:val>
                                        </p:tav>
                                        <p:tav tm="100000">
                                          <p:val>
                                            <p:strVal val="#ppt_y"/>
                                          </p:val>
                                        </p:tav>
                                      </p:tavLst>
                                    </p:anim>
                                  </p:childTnLst>
                                </p:cTn>
                              </p:par>
                              <p:par>
                                <p:cTn id="229" presetID="2" presetClass="exit" presetSubtype="2" fill="hold" grpId="1" nodeType="withEffect">
                                  <p:stCondLst>
                                    <p:cond delay="0"/>
                                  </p:stCondLst>
                                  <p:childTnLst>
                                    <p:anim calcmode="lin" valueType="num">
                                      <p:cBhvr additive="base">
                                        <p:cTn id="230" dur="4500"/>
                                        <p:tgtEl>
                                          <p:spTgt spid="16"/>
                                        </p:tgtEl>
                                        <p:attrNameLst>
                                          <p:attrName>ppt_x</p:attrName>
                                        </p:attrNameLst>
                                      </p:cBhvr>
                                      <p:tavLst>
                                        <p:tav tm="0">
                                          <p:val>
                                            <p:strVal val="ppt_x"/>
                                          </p:val>
                                        </p:tav>
                                        <p:tav tm="100000">
                                          <p:val>
                                            <p:strVal val="1+ppt_w/2"/>
                                          </p:val>
                                        </p:tav>
                                      </p:tavLst>
                                    </p:anim>
                                    <p:anim calcmode="lin" valueType="num">
                                      <p:cBhvr additive="base">
                                        <p:cTn id="231" dur="4500"/>
                                        <p:tgtEl>
                                          <p:spTgt spid="16"/>
                                        </p:tgtEl>
                                        <p:attrNameLst>
                                          <p:attrName>ppt_y</p:attrName>
                                        </p:attrNameLst>
                                      </p:cBhvr>
                                      <p:tavLst>
                                        <p:tav tm="0">
                                          <p:val>
                                            <p:strVal val="ppt_y"/>
                                          </p:val>
                                        </p:tav>
                                        <p:tav tm="100000">
                                          <p:val>
                                            <p:strVal val="ppt_y"/>
                                          </p:val>
                                        </p:tav>
                                      </p:tavLst>
                                    </p:anim>
                                    <p:set>
                                      <p:cBhvr>
                                        <p:cTn id="232" dur="1" fill="hold">
                                          <p:stCondLst>
                                            <p:cond delay="4499"/>
                                          </p:stCondLst>
                                        </p:cTn>
                                        <p:tgtEl>
                                          <p:spTgt spid="16"/>
                                        </p:tgtEl>
                                        <p:attrNameLst>
                                          <p:attrName>style.visibility</p:attrName>
                                        </p:attrNameLst>
                                      </p:cBhvr>
                                      <p:to>
                                        <p:strVal val="hidden"/>
                                      </p:to>
                                    </p:set>
                                  </p:childTnLst>
                                </p:cTn>
                              </p:par>
                              <p:par>
                                <p:cTn id="233" presetID="8" presetClass="emph" presetSubtype="0" fill="hold" grpId="2" nodeType="withEffect">
                                  <p:stCondLst>
                                    <p:cond delay="0"/>
                                  </p:stCondLst>
                                  <p:childTnLst>
                                    <p:animRot by="21600000">
                                      <p:cBhvr>
                                        <p:cTn id="234" dur="4500" fill="hold"/>
                                        <p:tgtEl>
                                          <p:spTgt spid="16"/>
                                        </p:tgtEl>
                                        <p:attrNameLst>
                                          <p:attrName>r</p:attrName>
                                        </p:attrNameLst>
                                      </p:cBhvr>
                                    </p:animRot>
                                  </p:childTnLst>
                                </p:cTn>
                              </p:par>
                              <p:par>
                                <p:cTn id="235" presetID="2" presetClass="entr" presetSubtype="8" fill="hold" grpId="0" nodeType="withEffect">
                                  <p:stCondLst>
                                    <p:cond delay="0"/>
                                  </p:stCondLst>
                                  <p:childTnLst>
                                    <p:set>
                                      <p:cBhvr>
                                        <p:cTn id="236" dur="1" fill="hold">
                                          <p:stCondLst>
                                            <p:cond delay="0"/>
                                          </p:stCondLst>
                                        </p:cTn>
                                        <p:tgtEl>
                                          <p:spTgt spid="17"/>
                                        </p:tgtEl>
                                        <p:attrNameLst>
                                          <p:attrName>style.visibility</p:attrName>
                                        </p:attrNameLst>
                                      </p:cBhvr>
                                      <p:to>
                                        <p:strVal val="visible"/>
                                      </p:to>
                                    </p:set>
                                    <p:anim calcmode="lin" valueType="num">
                                      <p:cBhvr additive="base">
                                        <p:cTn id="237" dur="4500" fill="hold"/>
                                        <p:tgtEl>
                                          <p:spTgt spid="17"/>
                                        </p:tgtEl>
                                        <p:attrNameLst>
                                          <p:attrName>ppt_x</p:attrName>
                                        </p:attrNameLst>
                                      </p:cBhvr>
                                      <p:tavLst>
                                        <p:tav tm="0">
                                          <p:val>
                                            <p:strVal val="0-#ppt_w/2"/>
                                          </p:val>
                                        </p:tav>
                                        <p:tav tm="100000">
                                          <p:val>
                                            <p:strVal val="#ppt_x"/>
                                          </p:val>
                                        </p:tav>
                                      </p:tavLst>
                                    </p:anim>
                                    <p:anim calcmode="lin" valueType="num">
                                      <p:cBhvr additive="base">
                                        <p:cTn id="238" dur="4500" fill="hold"/>
                                        <p:tgtEl>
                                          <p:spTgt spid="17"/>
                                        </p:tgtEl>
                                        <p:attrNameLst>
                                          <p:attrName>ppt_y</p:attrName>
                                        </p:attrNameLst>
                                      </p:cBhvr>
                                      <p:tavLst>
                                        <p:tav tm="0">
                                          <p:val>
                                            <p:strVal val="#ppt_y"/>
                                          </p:val>
                                        </p:tav>
                                        <p:tav tm="100000">
                                          <p:val>
                                            <p:strVal val="#ppt_y"/>
                                          </p:val>
                                        </p:tav>
                                      </p:tavLst>
                                    </p:anim>
                                  </p:childTnLst>
                                </p:cTn>
                              </p:par>
                              <p:par>
                                <p:cTn id="239" presetID="2" presetClass="exit" presetSubtype="2" fill="hold" grpId="1" nodeType="withEffect">
                                  <p:stCondLst>
                                    <p:cond delay="0"/>
                                  </p:stCondLst>
                                  <p:childTnLst>
                                    <p:anim calcmode="lin" valueType="num">
                                      <p:cBhvr additive="base">
                                        <p:cTn id="240" dur="4500"/>
                                        <p:tgtEl>
                                          <p:spTgt spid="17"/>
                                        </p:tgtEl>
                                        <p:attrNameLst>
                                          <p:attrName>ppt_x</p:attrName>
                                        </p:attrNameLst>
                                      </p:cBhvr>
                                      <p:tavLst>
                                        <p:tav tm="0">
                                          <p:val>
                                            <p:strVal val="ppt_x"/>
                                          </p:val>
                                        </p:tav>
                                        <p:tav tm="100000">
                                          <p:val>
                                            <p:strVal val="1+ppt_w/2"/>
                                          </p:val>
                                        </p:tav>
                                      </p:tavLst>
                                    </p:anim>
                                    <p:anim calcmode="lin" valueType="num">
                                      <p:cBhvr additive="base">
                                        <p:cTn id="241" dur="4500"/>
                                        <p:tgtEl>
                                          <p:spTgt spid="17"/>
                                        </p:tgtEl>
                                        <p:attrNameLst>
                                          <p:attrName>ppt_y</p:attrName>
                                        </p:attrNameLst>
                                      </p:cBhvr>
                                      <p:tavLst>
                                        <p:tav tm="0">
                                          <p:val>
                                            <p:strVal val="ppt_y"/>
                                          </p:val>
                                        </p:tav>
                                        <p:tav tm="100000">
                                          <p:val>
                                            <p:strVal val="ppt_y"/>
                                          </p:val>
                                        </p:tav>
                                      </p:tavLst>
                                    </p:anim>
                                    <p:set>
                                      <p:cBhvr>
                                        <p:cTn id="242" dur="1" fill="hold">
                                          <p:stCondLst>
                                            <p:cond delay="4499"/>
                                          </p:stCondLst>
                                        </p:cTn>
                                        <p:tgtEl>
                                          <p:spTgt spid="17"/>
                                        </p:tgtEl>
                                        <p:attrNameLst>
                                          <p:attrName>style.visibility</p:attrName>
                                        </p:attrNameLst>
                                      </p:cBhvr>
                                      <p:to>
                                        <p:strVal val="hidden"/>
                                      </p:to>
                                    </p:set>
                                  </p:childTnLst>
                                </p:cTn>
                              </p:par>
                              <p:par>
                                <p:cTn id="243" presetID="8" presetClass="emph" presetSubtype="0" fill="hold" grpId="2" nodeType="withEffect">
                                  <p:stCondLst>
                                    <p:cond delay="0"/>
                                  </p:stCondLst>
                                  <p:childTnLst>
                                    <p:animRot by="21600000">
                                      <p:cBhvr>
                                        <p:cTn id="244" dur="4500" fill="hold"/>
                                        <p:tgtEl>
                                          <p:spTgt spid="17"/>
                                        </p:tgtEl>
                                        <p:attrNameLst>
                                          <p:attrName>r</p:attrName>
                                        </p:attrNameLst>
                                      </p:cBhvr>
                                    </p:animRot>
                                  </p:childTnLst>
                                </p:cTn>
                              </p:par>
                              <p:par>
                                <p:cTn id="245" presetID="2" presetClass="entr" presetSubtype="8" fill="hold" grpId="0" nodeType="withEffect">
                                  <p:stCondLst>
                                    <p:cond delay="0"/>
                                  </p:stCondLst>
                                  <p:childTnLst>
                                    <p:set>
                                      <p:cBhvr>
                                        <p:cTn id="246" dur="1" fill="hold">
                                          <p:stCondLst>
                                            <p:cond delay="0"/>
                                          </p:stCondLst>
                                        </p:cTn>
                                        <p:tgtEl>
                                          <p:spTgt spid="18"/>
                                        </p:tgtEl>
                                        <p:attrNameLst>
                                          <p:attrName>style.visibility</p:attrName>
                                        </p:attrNameLst>
                                      </p:cBhvr>
                                      <p:to>
                                        <p:strVal val="visible"/>
                                      </p:to>
                                    </p:set>
                                    <p:anim calcmode="lin" valueType="num">
                                      <p:cBhvr additive="base">
                                        <p:cTn id="247" dur="4500" fill="hold"/>
                                        <p:tgtEl>
                                          <p:spTgt spid="18"/>
                                        </p:tgtEl>
                                        <p:attrNameLst>
                                          <p:attrName>ppt_x</p:attrName>
                                        </p:attrNameLst>
                                      </p:cBhvr>
                                      <p:tavLst>
                                        <p:tav tm="0">
                                          <p:val>
                                            <p:strVal val="0-#ppt_w/2"/>
                                          </p:val>
                                        </p:tav>
                                        <p:tav tm="100000">
                                          <p:val>
                                            <p:strVal val="#ppt_x"/>
                                          </p:val>
                                        </p:tav>
                                      </p:tavLst>
                                    </p:anim>
                                    <p:anim calcmode="lin" valueType="num">
                                      <p:cBhvr additive="base">
                                        <p:cTn id="248" dur="4500" fill="hold"/>
                                        <p:tgtEl>
                                          <p:spTgt spid="18"/>
                                        </p:tgtEl>
                                        <p:attrNameLst>
                                          <p:attrName>ppt_y</p:attrName>
                                        </p:attrNameLst>
                                      </p:cBhvr>
                                      <p:tavLst>
                                        <p:tav tm="0">
                                          <p:val>
                                            <p:strVal val="#ppt_y"/>
                                          </p:val>
                                        </p:tav>
                                        <p:tav tm="100000">
                                          <p:val>
                                            <p:strVal val="#ppt_y"/>
                                          </p:val>
                                        </p:tav>
                                      </p:tavLst>
                                    </p:anim>
                                  </p:childTnLst>
                                </p:cTn>
                              </p:par>
                              <p:par>
                                <p:cTn id="249" presetID="2" presetClass="exit" presetSubtype="2" fill="hold" grpId="1" nodeType="withEffect">
                                  <p:stCondLst>
                                    <p:cond delay="0"/>
                                  </p:stCondLst>
                                  <p:childTnLst>
                                    <p:anim calcmode="lin" valueType="num">
                                      <p:cBhvr additive="base">
                                        <p:cTn id="250" dur="4500"/>
                                        <p:tgtEl>
                                          <p:spTgt spid="18"/>
                                        </p:tgtEl>
                                        <p:attrNameLst>
                                          <p:attrName>ppt_x</p:attrName>
                                        </p:attrNameLst>
                                      </p:cBhvr>
                                      <p:tavLst>
                                        <p:tav tm="0">
                                          <p:val>
                                            <p:strVal val="ppt_x"/>
                                          </p:val>
                                        </p:tav>
                                        <p:tav tm="100000">
                                          <p:val>
                                            <p:strVal val="1+ppt_w/2"/>
                                          </p:val>
                                        </p:tav>
                                      </p:tavLst>
                                    </p:anim>
                                    <p:anim calcmode="lin" valueType="num">
                                      <p:cBhvr additive="base">
                                        <p:cTn id="251" dur="4500"/>
                                        <p:tgtEl>
                                          <p:spTgt spid="18"/>
                                        </p:tgtEl>
                                        <p:attrNameLst>
                                          <p:attrName>ppt_y</p:attrName>
                                        </p:attrNameLst>
                                      </p:cBhvr>
                                      <p:tavLst>
                                        <p:tav tm="0">
                                          <p:val>
                                            <p:strVal val="ppt_y"/>
                                          </p:val>
                                        </p:tav>
                                        <p:tav tm="100000">
                                          <p:val>
                                            <p:strVal val="ppt_y"/>
                                          </p:val>
                                        </p:tav>
                                      </p:tavLst>
                                    </p:anim>
                                    <p:set>
                                      <p:cBhvr>
                                        <p:cTn id="252" dur="1" fill="hold">
                                          <p:stCondLst>
                                            <p:cond delay="4499"/>
                                          </p:stCondLst>
                                        </p:cTn>
                                        <p:tgtEl>
                                          <p:spTgt spid="18"/>
                                        </p:tgtEl>
                                        <p:attrNameLst>
                                          <p:attrName>style.visibility</p:attrName>
                                        </p:attrNameLst>
                                      </p:cBhvr>
                                      <p:to>
                                        <p:strVal val="hidden"/>
                                      </p:to>
                                    </p:set>
                                  </p:childTnLst>
                                </p:cTn>
                              </p:par>
                              <p:par>
                                <p:cTn id="253" presetID="8" presetClass="emph" presetSubtype="0" fill="hold" grpId="2" nodeType="withEffect">
                                  <p:stCondLst>
                                    <p:cond delay="0"/>
                                  </p:stCondLst>
                                  <p:childTnLst>
                                    <p:animRot by="21600000">
                                      <p:cBhvr>
                                        <p:cTn id="254" dur="4500" fill="hold"/>
                                        <p:tgtEl>
                                          <p:spTgt spid="18"/>
                                        </p:tgtEl>
                                        <p:attrNameLst>
                                          <p:attrName>r</p:attrName>
                                        </p:attrNameLst>
                                      </p:cBhvr>
                                    </p:animRot>
                                  </p:childTnLst>
                                </p:cTn>
                              </p:par>
                              <p:par>
                                <p:cTn id="255" presetID="2" presetClass="entr" presetSubtype="8" fill="hold" grpId="0" nodeType="withEffect">
                                  <p:stCondLst>
                                    <p:cond delay="0"/>
                                  </p:stCondLst>
                                  <p:childTnLst>
                                    <p:set>
                                      <p:cBhvr>
                                        <p:cTn id="256" dur="1" fill="hold">
                                          <p:stCondLst>
                                            <p:cond delay="0"/>
                                          </p:stCondLst>
                                        </p:cTn>
                                        <p:tgtEl>
                                          <p:spTgt spid="19"/>
                                        </p:tgtEl>
                                        <p:attrNameLst>
                                          <p:attrName>style.visibility</p:attrName>
                                        </p:attrNameLst>
                                      </p:cBhvr>
                                      <p:to>
                                        <p:strVal val="visible"/>
                                      </p:to>
                                    </p:set>
                                    <p:anim calcmode="lin" valueType="num">
                                      <p:cBhvr additive="base">
                                        <p:cTn id="257" dur="4500" fill="hold"/>
                                        <p:tgtEl>
                                          <p:spTgt spid="19"/>
                                        </p:tgtEl>
                                        <p:attrNameLst>
                                          <p:attrName>ppt_x</p:attrName>
                                        </p:attrNameLst>
                                      </p:cBhvr>
                                      <p:tavLst>
                                        <p:tav tm="0">
                                          <p:val>
                                            <p:strVal val="0-#ppt_w/2"/>
                                          </p:val>
                                        </p:tav>
                                        <p:tav tm="100000">
                                          <p:val>
                                            <p:strVal val="#ppt_x"/>
                                          </p:val>
                                        </p:tav>
                                      </p:tavLst>
                                    </p:anim>
                                    <p:anim calcmode="lin" valueType="num">
                                      <p:cBhvr additive="base">
                                        <p:cTn id="258" dur="4500" fill="hold"/>
                                        <p:tgtEl>
                                          <p:spTgt spid="19"/>
                                        </p:tgtEl>
                                        <p:attrNameLst>
                                          <p:attrName>ppt_y</p:attrName>
                                        </p:attrNameLst>
                                      </p:cBhvr>
                                      <p:tavLst>
                                        <p:tav tm="0">
                                          <p:val>
                                            <p:strVal val="#ppt_y"/>
                                          </p:val>
                                        </p:tav>
                                        <p:tav tm="100000">
                                          <p:val>
                                            <p:strVal val="#ppt_y"/>
                                          </p:val>
                                        </p:tav>
                                      </p:tavLst>
                                    </p:anim>
                                  </p:childTnLst>
                                </p:cTn>
                              </p:par>
                              <p:par>
                                <p:cTn id="259" presetID="2" presetClass="exit" presetSubtype="2" fill="hold" grpId="1" nodeType="withEffect">
                                  <p:stCondLst>
                                    <p:cond delay="0"/>
                                  </p:stCondLst>
                                  <p:childTnLst>
                                    <p:anim calcmode="lin" valueType="num">
                                      <p:cBhvr additive="base">
                                        <p:cTn id="260" dur="4500"/>
                                        <p:tgtEl>
                                          <p:spTgt spid="19"/>
                                        </p:tgtEl>
                                        <p:attrNameLst>
                                          <p:attrName>ppt_x</p:attrName>
                                        </p:attrNameLst>
                                      </p:cBhvr>
                                      <p:tavLst>
                                        <p:tav tm="0">
                                          <p:val>
                                            <p:strVal val="ppt_x"/>
                                          </p:val>
                                        </p:tav>
                                        <p:tav tm="100000">
                                          <p:val>
                                            <p:strVal val="1+ppt_w/2"/>
                                          </p:val>
                                        </p:tav>
                                      </p:tavLst>
                                    </p:anim>
                                    <p:anim calcmode="lin" valueType="num">
                                      <p:cBhvr additive="base">
                                        <p:cTn id="261" dur="4500"/>
                                        <p:tgtEl>
                                          <p:spTgt spid="19"/>
                                        </p:tgtEl>
                                        <p:attrNameLst>
                                          <p:attrName>ppt_y</p:attrName>
                                        </p:attrNameLst>
                                      </p:cBhvr>
                                      <p:tavLst>
                                        <p:tav tm="0">
                                          <p:val>
                                            <p:strVal val="ppt_y"/>
                                          </p:val>
                                        </p:tav>
                                        <p:tav tm="100000">
                                          <p:val>
                                            <p:strVal val="ppt_y"/>
                                          </p:val>
                                        </p:tav>
                                      </p:tavLst>
                                    </p:anim>
                                    <p:set>
                                      <p:cBhvr>
                                        <p:cTn id="262" dur="1" fill="hold">
                                          <p:stCondLst>
                                            <p:cond delay="4499"/>
                                          </p:stCondLst>
                                        </p:cTn>
                                        <p:tgtEl>
                                          <p:spTgt spid="19"/>
                                        </p:tgtEl>
                                        <p:attrNameLst>
                                          <p:attrName>style.visibility</p:attrName>
                                        </p:attrNameLst>
                                      </p:cBhvr>
                                      <p:to>
                                        <p:strVal val="hidden"/>
                                      </p:to>
                                    </p:set>
                                  </p:childTnLst>
                                </p:cTn>
                              </p:par>
                              <p:par>
                                <p:cTn id="263" presetID="8" presetClass="emph" presetSubtype="0" fill="hold" grpId="2" nodeType="withEffect">
                                  <p:stCondLst>
                                    <p:cond delay="0"/>
                                  </p:stCondLst>
                                  <p:childTnLst>
                                    <p:animRot by="21600000">
                                      <p:cBhvr>
                                        <p:cTn id="264" dur="4500" fill="hold"/>
                                        <p:tgtEl>
                                          <p:spTgt spid="19"/>
                                        </p:tgtEl>
                                        <p:attrNameLst>
                                          <p:attrName>r</p:attrName>
                                        </p:attrNameLst>
                                      </p:cBhvr>
                                    </p:animRot>
                                  </p:childTnLst>
                                </p:cTn>
                              </p:par>
                              <p:par>
                                <p:cTn id="265" presetID="2" presetClass="entr" presetSubtype="8" fill="hold" grpId="0" nodeType="withEffect">
                                  <p:stCondLst>
                                    <p:cond delay="0"/>
                                  </p:stCondLst>
                                  <p:childTnLst>
                                    <p:set>
                                      <p:cBhvr>
                                        <p:cTn id="266" dur="1" fill="hold">
                                          <p:stCondLst>
                                            <p:cond delay="0"/>
                                          </p:stCondLst>
                                        </p:cTn>
                                        <p:tgtEl>
                                          <p:spTgt spid="20"/>
                                        </p:tgtEl>
                                        <p:attrNameLst>
                                          <p:attrName>style.visibility</p:attrName>
                                        </p:attrNameLst>
                                      </p:cBhvr>
                                      <p:to>
                                        <p:strVal val="visible"/>
                                      </p:to>
                                    </p:set>
                                    <p:anim calcmode="lin" valueType="num">
                                      <p:cBhvr additive="base">
                                        <p:cTn id="267" dur="4500" fill="hold"/>
                                        <p:tgtEl>
                                          <p:spTgt spid="20"/>
                                        </p:tgtEl>
                                        <p:attrNameLst>
                                          <p:attrName>ppt_x</p:attrName>
                                        </p:attrNameLst>
                                      </p:cBhvr>
                                      <p:tavLst>
                                        <p:tav tm="0">
                                          <p:val>
                                            <p:strVal val="0-#ppt_w/2"/>
                                          </p:val>
                                        </p:tav>
                                        <p:tav tm="100000">
                                          <p:val>
                                            <p:strVal val="#ppt_x"/>
                                          </p:val>
                                        </p:tav>
                                      </p:tavLst>
                                    </p:anim>
                                    <p:anim calcmode="lin" valueType="num">
                                      <p:cBhvr additive="base">
                                        <p:cTn id="268" dur="4500" fill="hold"/>
                                        <p:tgtEl>
                                          <p:spTgt spid="20"/>
                                        </p:tgtEl>
                                        <p:attrNameLst>
                                          <p:attrName>ppt_y</p:attrName>
                                        </p:attrNameLst>
                                      </p:cBhvr>
                                      <p:tavLst>
                                        <p:tav tm="0">
                                          <p:val>
                                            <p:strVal val="#ppt_y"/>
                                          </p:val>
                                        </p:tav>
                                        <p:tav tm="100000">
                                          <p:val>
                                            <p:strVal val="#ppt_y"/>
                                          </p:val>
                                        </p:tav>
                                      </p:tavLst>
                                    </p:anim>
                                  </p:childTnLst>
                                </p:cTn>
                              </p:par>
                              <p:par>
                                <p:cTn id="269" presetID="2" presetClass="exit" presetSubtype="2" fill="hold" grpId="1" nodeType="withEffect">
                                  <p:stCondLst>
                                    <p:cond delay="0"/>
                                  </p:stCondLst>
                                  <p:childTnLst>
                                    <p:anim calcmode="lin" valueType="num">
                                      <p:cBhvr additive="base">
                                        <p:cTn id="270" dur="4500"/>
                                        <p:tgtEl>
                                          <p:spTgt spid="20"/>
                                        </p:tgtEl>
                                        <p:attrNameLst>
                                          <p:attrName>ppt_x</p:attrName>
                                        </p:attrNameLst>
                                      </p:cBhvr>
                                      <p:tavLst>
                                        <p:tav tm="0">
                                          <p:val>
                                            <p:strVal val="ppt_x"/>
                                          </p:val>
                                        </p:tav>
                                        <p:tav tm="100000">
                                          <p:val>
                                            <p:strVal val="1+ppt_w/2"/>
                                          </p:val>
                                        </p:tav>
                                      </p:tavLst>
                                    </p:anim>
                                    <p:anim calcmode="lin" valueType="num">
                                      <p:cBhvr additive="base">
                                        <p:cTn id="271" dur="4500"/>
                                        <p:tgtEl>
                                          <p:spTgt spid="20"/>
                                        </p:tgtEl>
                                        <p:attrNameLst>
                                          <p:attrName>ppt_y</p:attrName>
                                        </p:attrNameLst>
                                      </p:cBhvr>
                                      <p:tavLst>
                                        <p:tav tm="0">
                                          <p:val>
                                            <p:strVal val="ppt_y"/>
                                          </p:val>
                                        </p:tav>
                                        <p:tav tm="100000">
                                          <p:val>
                                            <p:strVal val="ppt_y"/>
                                          </p:val>
                                        </p:tav>
                                      </p:tavLst>
                                    </p:anim>
                                    <p:set>
                                      <p:cBhvr>
                                        <p:cTn id="272" dur="1" fill="hold">
                                          <p:stCondLst>
                                            <p:cond delay="4499"/>
                                          </p:stCondLst>
                                        </p:cTn>
                                        <p:tgtEl>
                                          <p:spTgt spid="20"/>
                                        </p:tgtEl>
                                        <p:attrNameLst>
                                          <p:attrName>style.visibility</p:attrName>
                                        </p:attrNameLst>
                                      </p:cBhvr>
                                      <p:to>
                                        <p:strVal val="hidden"/>
                                      </p:to>
                                    </p:set>
                                  </p:childTnLst>
                                </p:cTn>
                              </p:par>
                              <p:par>
                                <p:cTn id="273" presetID="8" presetClass="emph" presetSubtype="0" fill="hold" grpId="2" nodeType="withEffect">
                                  <p:stCondLst>
                                    <p:cond delay="0"/>
                                  </p:stCondLst>
                                  <p:childTnLst>
                                    <p:animRot by="21600000">
                                      <p:cBhvr>
                                        <p:cTn id="274" dur="4500" fill="hold"/>
                                        <p:tgtEl>
                                          <p:spTgt spid="20"/>
                                        </p:tgtEl>
                                        <p:attrNameLst>
                                          <p:attrName>r</p:attrName>
                                        </p:attrNameLst>
                                      </p:cBhvr>
                                    </p:animRot>
                                  </p:childTnLst>
                                </p:cTn>
                              </p:par>
                              <p:par>
                                <p:cTn id="275" presetID="2" presetClass="entr" presetSubtype="8" fill="hold" grpId="0" nodeType="withEffect">
                                  <p:stCondLst>
                                    <p:cond delay="0"/>
                                  </p:stCondLst>
                                  <p:childTnLst>
                                    <p:set>
                                      <p:cBhvr>
                                        <p:cTn id="276" dur="1" fill="hold">
                                          <p:stCondLst>
                                            <p:cond delay="0"/>
                                          </p:stCondLst>
                                        </p:cTn>
                                        <p:tgtEl>
                                          <p:spTgt spid="21"/>
                                        </p:tgtEl>
                                        <p:attrNameLst>
                                          <p:attrName>style.visibility</p:attrName>
                                        </p:attrNameLst>
                                      </p:cBhvr>
                                      <p:to>
                                        <p:strVal val="visible"/>
                                      </p:to>
                                    </p:set>
                                    <p:anim calcmode="lin" valueType="num">
                                      <p:cBhvr additive="base">
                                        <p:cTn id="277" dur="4500" fill="hold"/>
                                        <p:tgtEl>
                                          <p:spTgt spid="21"/>
                                        </p:tgtEl>
                                        <p:attrNameLst>
                                          <p:attrName>ppt_x</p:attrName>
                                        </p:attrNameLst>
                                      </p:cBhvr>
                                      <p:tavLst>
                                        <p:tav tm="0">
                                          <p:val>
                                            <p:strVal val="0-#ppt_w/2"/>
                                          </p:val>
                                        </p:tav>
                                        <p:tav tm="100000">
                                          <p:val>
                                            <p:strVal val="#ppt_x"/>
                                          </p:val>
                                        </p:tav>
                                      </p:tavLst>
                                    </p:anim>
                                    <p:anim calcmode="lin" valueType="num">
                                      <p:cBhvr additive="base">
                                        <p:cTn id="278" dur="4500" fill="hold"/>
                                        <p:tgtEl>
                                          <p:spTgt spid="21"/>
                                        </p:tgtEl>
                                        <p:attrNameLst>
                                          <p:attrName>ppt_y</p:attrName>
                                        </p:attrNameLst>
                                      </p:cBhvr>
                                      <p:tavLst>
                                        <p:tav tm="0">
                                          <p:val>
                                            <p:strVal val="#ppt_y"/>
                                          </p:val>
                                        </p:tav>
                                        <p:tav tm="100000">
                                          <p:val>
                                            <p:strVal val="#ppt_y"/>
                                          </p:val>
                                        </p:tav>
                                      </p:tavLst>
                                    </p:anim>
                                  </p:childTnLst>
                                </p:cTn>
                              </p:par>
                              <p:par>
                                <p:cTn id="279" presetID="2" presetClass="exit" presetSubtype="2" fill="hold" grpId="1" nodeType="withEffect">
                                  <p:stCondLst>
                                    <p:cond delay="0"/>
                                  </p:stCondLst>
                                  <p:childTnLst>
                                    <p:anim calcmode="lin" valueType="num">
                                      <p:cBhvr additive="base">
                                        <p:cTn id="280" dur="4500"/>
                                        <p:tgtEl>
                                          <p:spTgt spid="21"/>
                                        </p:tgtEl>
                                        <p:attrNameLst>
                                          <p:attrName>ppt_x</p:attrName>
                                        </p:attrNameLst>
                                      </p:cBhvr>
                                      <p:tavLst>
                                        <p:tav tm="0">
                                          <p:val>
                                            <p:strVal val="ppt_x"/>
                                          </p:val>
                                        </p:tav>
                                        <p:tav tm="100000">
                                          <p:val>
                                            <p:strVal val="1+ppt_w/2"/>
                                          </p:val>
                                        </p:tav>
                                      </p:tavLst>
                                    </p:anim>
                                    <p:anim calcmode="lin" valueType="num">
                                      <p:cBhvr additive="base">
                                        <p:cTn id="281" dur="4500"/>
                                        <p:tgtEl>
                                          <p:spTgt spid="21"/>
                                        </p:tgtEl>
                                        <p:attrNameLst>
                                          <p:attrName>ppt_y</p:attrName>
                                        </p:attrNameLst>
                                      </p:cBhvr>
                                      <p:tavLst>
                                        <p:tav tm="0">
                                          <p:val>
                                            <p:strVal val="ppt_y"/>
                                          </p:val>
                                        </p:tav>
                                        <p:tav tm="100000">
                                          <p:val>
                                            <p:strVal val="ppt_y"/>
                                          </p:val>
                                        </p:tav>
                                      </p:tavLst>
                                    </p:anim>
                                    <p:set>
                                      <p:cBhvr>
                                        <p:cTn id="282" dur="1" fill="hold">
                                          <p:stCondLst>
                                            <p:cond delay="4499"/>
                                          </p:stCondLst>
                                        </p:cTn>
                                        <p:tgtEl>
                                          <p:spTgt spid="21"/>
                                        </p:tgtEl>
                                        <p:attrNameLst>
                                          <p:attrName>style.visibility</p:attrName>
                                        </p:attrNameLst>
                                      </p:cBhvr>
                                      <p:to>
                                        <p:strVal val="hidden"/>
                                      </p:to>
                                    </p:set>
                                  </p:childTnLst>
                                </p:cTn>
                              </p:par>
                              <p:par>
                                <p:cTn id="283" presetID="8" presetClass="emph" presetSubtype="0" fill="hold" grpId="2" nodeType="withEffect">
                                  <p:stCondLst>
                                    <p:cond delay="0"/>
                                  </p:stCondLst>
                                  <p:childTnLst>
                                    <p:animRot by="21600000">
                                      <p:cBhvr>
                                        <p:cTn id="284" dur="4500" fill="hold"/>
                                        <p:tgtEl>
                                          <p:spTgt spid="21"/>
                                        </p:tgtEl>
                                        <p:attrNameLst>
                                          <p:attrName>r</p:attrName>
                                        </p:attrNameLst>
                                      </p:cBhvr>
                                    </p:animRot>
                                  </p:childTnLst>
                                </p:cTn>
                              </p:par>
                              <p:par>
                                <p:cTn id="285" presetID="2" presetClass="entr" presetSubtype="8" fill="hold" grpId="0" nodeType="withEffect">
                                  <p:stCondLst>
                                    <p:cond delay="0"/>
                                  </p:stCondLst>
                                  <p:childTnLst>
                                    <p:set>
                                      <p:cBhvr>
                                        <p:cTn id="286" dur="1" fill="hold">
                                          <p:stCondLst>
                                            <p:cond delay="0"/>
                                          </p:stCondLst>
                                        </p:cTn>
                                        <p:tgtEl>
                                          <p:spTgt spid="22"/>
                                        </p:tgtEl>
                                        <p:attrNameLst>
                                          <p:attrName>style.visibility</p:attrName>
                                        </p:attrNameLst>
                                      </p:cBhvr>
                                      <p:to>
                                        <p:strVal val="visible"/>
                                      </p:to>
                                    </p:set>
                                    <p:anim calcmode="lin" valueType="num">
                                      <p:cBhvr additive="base">
                                        <p:cTn id="287" dur="4500" fill="hold"/>
                                        <p:tgtEl>
                                          <p:spTgt spid="22"/>
                                        </p:tgtEl>
                                        <p:attrNameLst>
                                          <p:attrName>ppt_x</p:attrName>
                                        </p:attrNameLst>
                                      </p:cBhvr>
                                      <p:tavLst>
                                        <p:tav tm="0">
                                          <p:val>
                                            <p:strVal val="0-#ppt_w/2"/>
                                          </p:val>
                                        </p:tav>
                                        <p:tav tm="100000">
                                          <p:val>
                                            <p:strVal val="#ppt_x"/>
                                          </p:val>
                                        </p:tav>
                                      </p:tavLst>
                                    </p:anim>
                                    <p:anim calcmode="lin" valueType="num">
                                      <p:cBhvr additive="base">
                                        <p:cTn id="288" dur="4500" fill="hold"/>
                                        <p:tgtEl>
                                          <p:spTgt spid="22"/>
                                        </p:tgtEl>
                                        <p:attrNameLst>
                                          <p:attrName>ppt_y</p:attrName>
                                        </p:attrNameLst>
                                      </p:cBhvr>
                                      <p:tavLst>
                                        <p:tav tm="0">
                                          <p:val>
                                            <p:strVal val="#ppt_y"/>
                                          </p:val>
                                        </p:tav>
                                        <p:tav tm="100000">
                                          <p:val>
                                            <p:strVal val="#ppt_y"/>
                                          </p:val>
                                        </p:tav>
                                      </p:tavLst>
                                    </p:anim>
                                  </p:childTnLst>
                                </p:cTn>
                              </p:par>
                              <p:par>
                                <p:cTn id="289" presetID="2" presetClass="exit" presetSubtype="2" fill="hold" grpId="1" nodeType="withEffect">
                                  <p:stCondLst>
                                    <p:cond delay="0"/>
                                  </p:stCondLst>
                                  <p:childTnLst>
                                    <p:anim calcmode="lin" valueType="num">
                                      <p:cBhvr additive="base">
                                        <p:cTn id="290" dur="4500"/>
                                        <p:tgtEl>
                                          <p:spTgt spid="22"/>
                                        </p:tgtEl>
                                        <p:attrNameLst>
                                          <p:attrName>ppt_x</p:attrName>
                                        </p:attrNameLst>
                                      </p:cBhvr>
                                      <p:tavLst>
                                        <p:tav tm="0">
                                          <p:val>
                                            <p:strVal val="ppt_x"/>
                                          </p:val>
                                        </p:tav>
                                        <p:tav tm="100000">
                                          <p:val>
                                            <p:strVal val="1+ppt_w/2"/>
                                          </p:val>
                                        </p:tav>
                                      </p:tavLst>
                                    </p:anim>
                                    <p:anim calcmode="lin" valueType="num">
                                      <p:cBhvr additive="base">
                                        <p:cTn id="291" dur="4500"/>
                                        <p:tgtEl>
                                          <p:spTgt spid="22"/>
                                        </p:tgtEl>
                                        <p:attrNameLst>
                                          <p:attrName>ppt_y</p:attrName>
                                        </p:attrNameLst>
                                      </p:cBhvr>
                                      <p:tavLst>
                                        <p:tav tm="0">
                                          <p:val>
                                            <p:strVal val="ppt_y"/>
                                          </p:val>
                                        </p:tav>
                                        <p:tav tm="100000">
                                          <p:val>
                                            <p:strVal val="ppt_y"/>
                                          </p:val>
                                        </p:tav>
                                      </p:tavLst>
                                    </p:anim>
                                    <p:set>
                                      <p:cBhvr>
                                        <p:cTn id="292" dur="1" fill="hold">
                                          <p:stCondLst>
                                            <p:cond delay="4499"/>
                                          </p:stCondLst>
                                        </p:cTn>
                                        <p:tgtEl>
                                          <p:spTgt spid="22"/>
                                        </p:tgtEl>
                                        <p:attrNameLst>
                                          <p:attrName>style.visibility</p:attrName>
                                        </p:attrNameLst>
                                      </p:cBhvr>
                                      <p:to>
                                        <p:strVal val="hidden"/>
                                      </p:to>
                                    </p:set>
                                  </p:childTnLst>
                                </p:cTn>
                              </p:par>
                              <p:par>
                                <p:cTn id="293" presetID="8" presetClass="emph" presetSubtype="0" fill="hold" grpId="2" nodeType="withEffect">
                                  <p:stCondLst>
                                    <p:cond delay="0"/>
                                  </p:stCondLst>
                                  <p:childTnLst>
                                    <p:animRot by="21600000">
                                      <p:cBhvr>
                                        <p:cTn id="294" dur="4500" fill="hold"/>
                                        <p:tgtEl>
                                          <p:spTgt spid="22"/>
                                        </p:tgtEl>
                                        <p:attrNameLst>
                                          <p:attrName>r</p:attrName>
                                        </p:attrNameLst>
                                      </p:cBhvr>
                                    </p:animRot>
                                  </p:childTnLst>
                                </p:cTn>
                              </p:par>
                              <p:par>
                                <p:cTn id="295" presetID="2" presetClass="entr" presetSubtype="8" fill="hold" grpId="0" nodeType="withEffect">
                                  <p:stCondLst>
                                    <p:cond delay="0"/>
                                  </p:stCondLst>
                                  <p:childTnLst>
                                    <p:set>
                                      <p:cBhvr>
                                        <p:cTn id="296" dur="1" fill="hold">
                                          <p:stCondLst>
                                            <p:cond delay="0"/>
                                          </p:stCondLst>
                                        </p:cTn>
                                        <p:tgtEl>
                                          <p:spTgt spid="9"/>
                                        </p:tgtEl>
                                        <p:attrNameLst>
                                          <p:attrName>style.visibility</p:attrName>
                                        </p:attrNameLst>
                                      </p:cBhvr>
                                      <p:to>
                                        <p:strVal val="visible"/>
                                      </p:to>
                                    </p:set>
                                    <p:anim calcmode="lin" valueType="num">
                                      <p:cBhvr additive="base">
                                        <p:cTn id="297" dur="4500" fill="hold"/>
                                        <p:tgtEl>
                                          <p:spTgt spid="9"/>
                                        </p:tgtEl>
                                        <p:attrNameLst>
                                          <p:attrName>ppt_x</p:attrName>
                                        </p:attrNameLst>
                                      </p:cBhvr>
                                      <p:tavLst>
                                        <p:tav tm="0">
                                          <p:val>
                                            <p:strVal val="0-#ppt_w/2"/>
                                          </p:val>
                                        </p:tav>
                                        <p:tav tm="100000">
                                          <p:val>
                                            <p:strVal val="#ppt_x"/>
                                          </p:val>
                                        </p:tav>
                                      </p:tavLst>
                                    </p:anim>
                                    <p:anim calcmode="lin" valueType="num">
                                      <p:cBhvr additive="base">
                                        <p:cTn id="298" dur="4500" fill="hold"/>
                                        <p:tgtEl>
                                          <p:spTgt spid="9"/>
                                        </p:tgtEl>
                                        <p:attrNameLst>
                                          <p:attrName>ppt_y</p:attrName>
                                        </p:attrNameLst>
                                      </p:cBhvr>
                                      <p:tavLst>
                                        <p:tav tm="0">
                                          <p:val>
                                            <p:strVal val="#ppt_y"/>
                                          </p:val>
                                        </p:tav>
                                        <p:tav tm="100000">
                                          <p:val>
                                            <p:strVal val="#ppt_y"/>
                                          </p:val>
                                        </p:tav>
                                      </p:tavLst>
                                    </p:anim>
                                  </p:childTnLst>
                                </p:cTn>
                              </p:par>
                              <p:par>
                                <p:cTn id="299" presetID="2" presetClass="exit" presetSubtype="2" fill="hold" grpId="1" nodeType="withEffect">
                                  <p:stCondLst>
                                    <p:cond delay="0"/>
                                  </p:stCondLst>
                                  <p:childTnLst>
                                    <p:anim calcmode="lin" valueType="num">
                                      <p:cBhvr additive="base">
                                        <p:cTn id="300" dur="4500"/>
                                        <p:tgtEl>
                                          <p:spTgt spid="9"/>
                                        </p:tgtEl>
                                        <p:attrNameLst>
                                          <p:attrName>ppt_x</p:attrName>
                                        </p:attrNameLst>
                                      </p:cBhvr>
                                      <p:tavLst>
                                        <p:tav tm="0">
                                          <p:val>
                                            <p:strVal val="ppt_x"/>
                                          </p:val>
                                        </p:tav>
                                        <p:tav tm="100000">
                                          <p:val>
                                            <p:strVal val="1+ppt_w/2"/>
                                          </p:val>
                                        </p:tav>
                                      </p:tavLst>
                                    </p:anim>
                                    <p:anim calcmode="lin" valueType="num">
                                      <p:cBhvr additive="base">
                                        <p:cTn id="301" dur="4500"/>
                                        <p:tgtEl>
                                          <p:spTgt spid="9"/>
                                        </p:tgtEl>
                                        <p:attrNameLst>
                                          <p:attrName>ppt_y</p:attrName>
                                        </p:attrNameLst>
                                      </p:cBhvr>
                                      <p:tavLst>
                                        <p:tav tm="0">
                                          <p:val>
                                            <p:strVal val="ppt_y"/>
                                          </p:val>
                                        </p:tav>
                                        <p:tav tm="100000">
                                          <p:val>
                                            <p:strVal val="ppt_y"/>
                                          </p:val>
                                        </p:tav>
                                      </p:tavLst>
                                    </p:anim>
                                    <p:set>
                                      <p:cBhvr>
                                        <p:cTn id="302" dur="1" fill="hold">
                                          <p:stCondLst>
                                            <p:cond delay="4499"/>
                                          </p:stCondLst>
                                        </p:cTn>
                                        <p:tgtEl>
                                          <p:spTgt spid="9"/>
                                        </p:tgtEl>
                                        <p:attrNameLst>
                                          <p:attrName>style.visibility</p:attrName>
                                        </p:attrNameLst>
                                      </p:cBhvr>
                                      <p:to>
                                        <p:strVal val="hidden"/>
                                      </p:to>
                                    </p:set>
                                  </p:childTnLst>
                                </p:cTn>
                              </p:par>
                              <p:par>
                                <p:cTn id="303" presetID="8" presetClass="emph" presetSubtype="0" fill="hold" grpId="2" nodeType="withEffect">
                                  <p:stCondLst>
                                    <p:cond delay="0"/>
                                  </p:stCondLst>
                                  <p:childTnLst>
                                    <p:animRot by="21600000">
                                      <p:cBhvr>
                                        <p:cTn id="304" dur="4500" fill="hold"/>
                                        <p:tgtEl>
                                          <p:spTgt spid="9"/>
                                        </p:tgtEl>
                                        <p:attrNameLst>
                                          <p:attrName>r</p:attrName>
                                        </p:attrNameLst>
                                      </p:cBhvr>
                                    </p:animRot>
                                  </p:childTnLst>
                                </p:cTn>
                              </p:par>
                              <p:par>
                                <p:cTn id="305" presetID="2" presetClass="entr" presetSubtype="8" fill="hold" grpId="0" nodeType="withEffect">
                                  <p:stCondLst>
                                    <p:cond delay="0"/>
                                  </p:stCondLst>
                                  <p:childTnLst>
                                    <p:set>
                                      <p:cBhvr>
                                        <p:cTn id="306" dur="1" fill="hold">
                                          <p:stCondLst>
                                            <p:cond delay="0"/>
                                          </p:stCondLst>
                                        </p:cTn>
                                        <p:tgtEl>
                                          <p:spTgt spid="10"/>
                                        </p:tgtEl>
                                        <p:attrNameLst>
                                          <p:attrName>style.visibility</p:attrName>
                                        </p:attrNameLst>
                                      </p:cBhvr>
                                      <p:to>
                                        <p:strVal val="visible"/>
                                      </p:to>
                                    </p:set>
                                    <p:anim calcmode="lin" valueType="num">
                                      <p:cBhvr additive="base">
                                        <p:cTn id="307" dur="4500" fill="hold"/>
                                        <p:tgtEl>
                                          <p:spTgt spid="10"/>
                                        </p:tgtEl>
                                        <p:attrNameLst>
                                          <p:attrName>ppt_x</p:attrName>
                                        </p:attrNameLst>
                                      </p:cBhvr>
                                      <p:tavLst>
                                        <p:tav tm="0">
                                          <p:val>
                                            <p:strVal val="0-#ppt_w/2"/>
                                          </p:val>
                                        </p:tav>
                                        <p:tav tm="100000">
                                          <p:val>
                                            <p:strVal val="#ppt_x"/>
                                          </p:val>
                                        </p:tav>
                                      </p:tavLst>
                                    </p:anim>
                                    <p:anim calcmode="lin" valueType="num">
                                      <p:cBhvr additive="base">
                                        <p:cTn id="308" dur="4500" fill="hold"/>
                                        <p:tgtEl>
                                          <p:spTgt spid="10"/>
                                        </p:tgtEl>
                                        <p:attrNameLst>
                                          <p:attrName>ppt_y</p:attrName>
                                        </p:attrNameLst>
                                      </p:cBhvr>
                                      <p:tavLst>
                                        <p:tav tm="0">
                                          <p:val>
                                            <p:strVal val="#ppt_y"/>
                                          </p:val>
                                        </p:tav>
                                        <p:tav tm="100000">
                                          <p:val>
                                            <p:strVal val="#ppt_y"/>
                                          </p:val>
                                        </p:tav>
                                      </p:tavLst>
                                    </p:anim>
                                  </p:childTnLst>
                                </p:cTn>
                              </p:par>
                              <p:par>
                                <p:cTn id="309" presetID="2" presetClass="exit" presetSubtype="2" fill="hold" grpId="1" nodeType="withEffect">
                                  <p:stCondLst>
                                    <p:cond delay="0"/>
                                  </p:stCondLst>
                                  <p:childTnLst>
                                    <p:anim calcmode="lin" valueType="num">
                                      <p:cBhvr additive="base">
                                        <p:cTn id="310" dur="4500"/>
                                        <p:tgtEl>
                                          <p:spTgt spid="10"/>
                                        </p:tgtEl>
                                        <p:attrNameLst>
                                          <p:attrName>ppt_x</p:attrName>
                                        </p:attrNameLst>
                                      </p:cBhvr>
                                      <p:tavLst>
                                        <p:tav tm="0">
                                          <p:val>
                                            <p:strVal val="ppt_x"/>
                                          </p:val>
                                        </p:tav>
                                        <p:tav tm="100000">
                                          <p:val>
                                            <p:strVal val="1+ppt_w/2"/>
                                          </p:val>
                                        </p:tav>
                                      </p:tavLst>
                                    </p:anim>
                                    <p:anim calcmode="lin" valueType="num">
                                      <p:cBhvr additive="base">
                                        <p:cTn id="311" dur="4500"/>
                                        <p:tgtEl>
                                          <p:spTgt spid="10"/>
                                        </p:tgtEl>
                                        <p:attrNameLst>
                                          <p:attrName>ppt_y</p:attrName>
                                        </p:attrNameLst>
                                      </p:cBhvr>
                                      <p:tavLst>
                                        <p:tav tm="0">
                                          <p:val>
                                            <p:strVal val="ppt_y"/>
                                          </p:val>
                                        </p:tav>
                                        <p:tav tm="100000">
                                          <p:val>
                                            <p:strVal val="ppt_y"/>
                                          </p:val>
                                        </p:tav>
                                      </p:tavLst>
                                    </p:anim>
                                    <p:set>
                                      <p:cBhvr>
                                        <p:cTn id="312" dur="1" fill="hold">
                                          <p:stCondLst>
                                            <p:cond delay="4499"/>
                                          </p:stCondLst>
                                        </p:cTn>
                                        <p:tgtEl>
                                          <p:spTgt spid="10"/>
                                        </p:tgtEl>
                                        <p:attrNameLst>
                                          <p:attrName>style.visibility</p:attrName>
                                        </p:attrNameLst>
                                      </p:cBhvr>
                                      <p:to>
                                        <p:strVal val="hidden"/>
                                      </p:to>
                                    </p:set>
                                  </p:childTnLst>
                                </p:cTn>
                              </p:par>
                              <p:par>
                                <p:cTn id="313" presetID="8" presetClass="emph" presetSubtype="0" fill="hold" grpId="2" nodeType="withEffect">
                                  <p:stCondLst>
                                    <p:cond delay="0"/>
                                  </p:stCondLst>
                                  <p:childTnLst>
                                    <p:animRot by="21600000">
                                      <p:cBhvr>
                                        <p:cTn id="314" dur="4500" fill="hold"/>
                                        <p:tgtEl>
                                          <p:spTgt spid="10"/>
                                        </p:tgtEl>
                                        <p:attrNameLst>
                                          <p:attrName>r</p:attrName>
                                        </p:attrNameLst>
                                      </p:cBhvr>
                                    </p:animRot>
                                  </p:childTnLst>
                                </p:cTn>
                              </p:par>
                              <p:par>
                                <p:cTn id="315" presetID="2" presetClass="entr" presetSubtype="8" fill="hold" grpId="0" nodeType="withEffect">
                                  <p:stCondLst>
                                    <p:cond delay="0"/>
                                  </p:stCondLst>
                                  <p:childTnLst>
                                    <p:set>
                                      <p:cBhvr>
                                        <p:cTn id="316" dur="1" fill="hold">
                                          <p:stCondLst>
                                            <p:cond delay="0"/>
                                          </p:stCondLst>
                                        </p:cTn>
                                        <p:tgtEl>
                                          <p:spTgt spid="11"/>
                                        </p:tgtEl>
                                        <p:attrNameLst>
                                          <p:attrName>style.visibility</p:attrName>
                                        </p:attrNameLst>
                                      </p:cBhvr>
                                      <p:to>
                                        <p:strVal val="visible"/>
                                      </p:to>
                                    </p:set>
                                    <p:anim calcmode="lin" valueType="num">
                                      <p:cBhvr additive="base">
                                        <p:cTn id="317" dur="4500" fill="hold"/>
                                        <p:tgtEl>
                                          <p:spTgt spid="11"/>
                                        </p:tgtEl>
                                        <p:attrNameLst>
                                          <p:attrName>ppt_x</p:attrName>
                                        </p:attrNameLst>
                                      </p:cBhvr>
                                      <p:tavLst>
                                        <p:tav tm="0">
                                          <p:val>
                                            <p:strVal val="0-#ppt_w/2"/>
                                          </p:val>
                                        </p:tav>
                                        <p:tav tm="100000">
                                          <p:val>
                                            <p:strVal val="#ppt_x"/>
                                          </p:val>
                                        </p:tav>
                                      </p:tavLst>
                                    </p:anim>
                                    <p:anim calcmode="lin" valueType="num">
                                      <p:cBhvr additive="base">
                                        <p:cTn id="318" dur="4500" fill="hold"/>
                                        <p:tgtEl>
                                          <p:spTgt spid="11"/>
                                        </p:tgtEl>
                                        <p:attrNameLst>
                                          <p:attrName>ppt_y</p:attrName>
                                        </p:attrNameLst>
                                      </p:cBhvr>
                                      <p:tavLst>
                                        <p:tav tm="0">
                                          <p:val>
                                            <p:strVal val="#ppt_y"/>
                                          </p:val>
                                        </p:tav>
                                        <p:tav tm="100000">
                                          <p:val>
                                            <p:strVal val="#ppt_y"/>
                                          </p:val>
                                        </p:tav>
                                      </p:tavLst>
                                    </p:anim>
                                  </p:childTnLst>
                                </p:cTn>
                              </p:par>
                              <p:par>
                                <p:cTn id="319" presetID="2" presetClass="exit" presetSubtype="2" fill="hold" grpId="1" nodeType="withEffect">
                                  <p:stCondLst>
                                    <p:cond delay="0"/>
                                  </p:stCondLst>
                                  <p:childTnLst>
                                    <p:anim calcmode="lin" valueType="num">
                                      <p:cBhvr additive="base">
                                        <p:cTn id="320" dur="4500"/>
                                        <p:tgtEl>
                                          <p:spTgt spid="11"/>
                                        </p:tgtEl>
                                        <p:attrNameLst>
                                          <p:attrName>ppt_x</p:attrName>
                                        </p:attrNameLst>
                                      </p:cBhvr>
                                      <p:tavLst>
                                        <p:tav tm="0">
                                          <p:val>
                                            <p:strVal val="ppt_x"/>
                                          </p:val>
                                        </p:tav>
                                        <p:tav tm="100000">
                                          <p:val>
                                            <p:strVal val="1+ppt_w/2"/>
                                          </p:val>
                                        </p:tav>
                                      </p:tavLst>
                                    </p:anim>
                                    <p:anim calcmode="lin" valueType="num">
                                      <p:cBhvr additive="base">
                                        <p:cTn id="321" dur="4500"/>
                                        <p:tgtEl>
                                          <p:spTgt spid="11"/>
                                        </p:tgtEl>
                                        <p:attrNameLst>
                                          <p:attrName>ppt_y</p:attrName>
                                        </p:attrNameLst>
                                      </p:cBhvr>
                                      <p:tavLst>
                                        <p:tav tm="0">
                                          <p:val>
                                            <p:strVal val="ppt_y"/>
                                          </p:val>
                                        </p:tav>
                                        <p:tav tm="100000">
                                          <p:val>
                                            <p:strVal val="ppt_y"/>
                                          </p:val>
                                        </p:tav>
                                      </p:tavLst>
                                    </p:anim>
                                    <p:set>
                                      <p:cBhvr>
                                        <p:cTn id="322" dur="1" fill="hold">
                                          <p:stCondLst>
                                            <p:cond delay="4499"/>
                                          </p:stCondLst>
                                        </p:cTn>
                                        <p:tgtEl>
                                          <p:spTgt spid="11"/>
                                        </p:tgtEl>
                                        <p:attrNameLst>
                                          <p:attrName>style.visibility</p:attrName>
                                        </p:attrNameLst>
                                      </p:cBhvr>
                                      <p:to>
                                        <p:strVal val="hidden"/>
                                      </p:to>
                                    </p:set>
                                  </p:childTnLst>
                                </p:cTn>
                              </p:par>
                              <p:par>
                                <p:cTn id="323" presetID="8" presetClass="emph" presetSubtype="0" fill="hold" grpId="2" nodeType="withEffect">
                                  <p:stCondLst>
                                    <p:cond delay="0"/>
                                  </p:stCondLst>
                                  <p:childTnLst>
                                    <p:animRot by="21600000">
                                      <p:cBhvr>
                                        <p:cTn id="324" dur="4500" fill="hold"/>
                                        <p:tgtEl>
                                          <p:spTgt spid="11"/>
                                        </p:tgtEl>
                                        <p:attrNameLst>
                                          <p:attrName>r</p:attrName>
                                        </p:attrNameLst>
                                      </p:cBhvr>
                                    </p:animRot>
                                  </p:childTnLst>
                                </p:cTn>
                              </p:par>
                              <p:par>
                                <p:cTn id="325" presetID="2" presetClass="entr" presetSubtype="8" fill="hold" grpId="0" nodeType="withEffect">
                                  <p:stCondLst>
                                    <p:cond delay="0"/>
                                  </p:stCondLst>
                                  <p:childTnLst>
                                    <p:set>
                                      <p:cBhvr>
                                        <p:cTn id="326" dur="1" fill="hold">
                                          <p:stCondLst>
                                            <p:cond delay="0"/>
                                          </p:stCondLst>
                                        </p:cTn>
                                        <p:tgtEl>
                                          <p:spTgt spid="12"/>
                                        </p:tgtEl>
                                        <p:attrNameLst>
                                          <p:attrName>style.visibility</p:attrName>
                                        </p:attrNameLst>
                                      </p:cBhvr>
                                      <p:to>
                                        <p:strVal val="visible"/>
                                      </p:to>
                                    </p:set>
                                    <p:anim calcmode="lin" valueType="num">
                                      <p:cBhvr additive="base">
                                        <p:cTn id="327" dur="4500" fill="hold"/>
                                        <p:tgtEl>
                                          <p:spTgt spid="12"/>
                                        </p:tgtEl>
                                        <p:attrNameLst>
                                          <p:attrName>ppt_x</p:attrName>
                                        </p:attrNameLst>
                                      </p:cBhvr>
                                      <p:tavLst>
                                        <p:tav tm="0">
                                          <p:val>
                                            <p:strVal val="0-#ppt_w/2"/>
                                          </p:val>
                                        </p:tav>
                                        <p:tav tm="100000">
                                          <p:val>
                                            <p:strVal val="#ppt_x"/>
                                          </p:val>
                                        </p:tav>
                                      </p:tavLst>
                                    </p:anim>
                                    <p:anim calcmode="lin" valueType="num">
                                      <p:cBhvr additive="base">
                                        <p:cTn id="328" dur="4500" fill="hold"/>
                                        <p:tgtEl>
                                          <p:spTgt spid="12"/>
                                        </p:tgtEl>
                                        <p:attrNameLst>
                                          <p:attrName>ppt_y</p:attrName>
                                        </p:attrNameLst>
                                      </p:cBhvr>
                                      <p:tavLst>
                                        <p:tav tm="0">
                                          <p:val>
                                            <p:strVal val="#ppt_y"/>
                                          </p:val>
                                        </p:tav>
                                        <p:tav tm="100000">
                                          <p:val>
                                            <p:strVal val="#ppt_y"/>
                                          </p:val>
                                        </p:tav>
                                      </p:tavLst>
                                    </p:anim>
                                  </p:childTnLst>
                                </p:cTn>
                              </p:par>
                              <p:par>
                                <p:cTn id="329" presetID="2" presetClass="exit" presetSubtype="2" fill="hold" grpId="1" nodeType="withEffect">
                                  <p:stCondLst>
                                    <p:cond delay="0"/>
                                  </p:stCondLst>
                                  <p:childTnLst>
                                    <p:anim calcmode="lin" valueType="num">
                                      <p:cBhvr additive="base">
                                        <p:cTn id="330" dur="4500"/>
                                        <p:tgtEl>
                                          <p:spTgt spid="12"/>
                                        </p:tgtEl>
                                        <p:attrNameLst>
                                          <p:attrName>ppt_x</p:attrName>
                                        </p:attrNameLst>
                                      </p:cBhvr>
                                      <p:tavLst>
                                        <p:tav tm="0">
                                          <p:val>
                                            <p:strVal val="ppt_x"/>
                                          </p:val>
                                        </p:tav>
                                        <p:tav tm="100000">
                                          <p:val>
                                            <p:strVal val="1+ppt_w/2"/>
                                          </p:val>
                                        </p:tav>
                                      </p:tavLst>
                                    </p:anim>
                                    <p:anim calcmode="lin" valueType="num">
                                      <p:cBhvr additive="base">
                                        <p:cTn id="331" dur="4500"/>
                                        <p:tgtEl>
                                          <p:spTgt spid="12"/>
                                        </p:tgtEl>
                                        <p:attrNameLst>
                                          <p:attrName>ppt_y</p:attrName>
                                        </p:attrNameLst>
                                      </p:cBhvr>
                                      <p:tavLst>
                                        <p:tav tm="0">
                                          <p:val>
                                            <p:strVal val="ppt_y"/>
                                          </p:val>
                                        </p:tav>
                                        <p:tav tm="100000">
                                          <p:val>
                                            <p:strVal val="ppt_y"/>
                                          </p:val>
                                        </p:tav>
                                      </p:tavLst>
                                    </p:anim>
                                    <p:set>
                                      <p:cBhvr>
                                        <p:cTn id="332" dur="1" fill="hold">
                                          <p:stCondLst>
                                            <p:cond delay="4499"/>
                                          </p:stCondLst>
                                        </p:cTn>
                                        <p:tgtEl>
                                          <p:spTgt spid="12"/>
                                        </p:tgtEl>
                                        <p:attrNameLst>
                                          <p:attrName>style.visibility</p:attrName>
                                        </p:attrNameLst>
                                      </p:cBhvr>
                                      <p:to>
                                        <p:strVal val="hidden"/>
                                      </p:to>
                                    </p:set>
                                  </p:childTnLst>
                                </p:cTn>
                              </p:par>
                              <p:par>
                                <p:cTn id="333" presetID="8" presetClass="emph" presetSubtype="0" fill="hold" grpId="2" nodeType="withEffect">
                                  <p:stCondLst>
                                    <p:cond delay="0"/>
                                  </p:stCondLst>
                                  <p:childTnLst>
                                    <p:animRot by="21600000">
                                      <p:cBhvr>
                                        <p:cTn id="334" dur="4500" fill="hold"/>
                                        <p:tgtEl>
                                          <p:spTgt spid="12"/>
                                        </p:tgtEl>
                                        <p:attrNameLst>
                                          <p:attrName>r</p:attrName>
                                        </p:attrNameLst>
                                      </p:cBhvr>
                                    </p:animRot>
                                  </p:childTnLst>
                                </p:cTn>
                              </p:par>
                              <p:par>
                                <p:cTn id="335" presetID="2" presetClass="entr" presetSubtype="8" fill="hold" grpId="0" nodeType="withEffect">
                                  <p:stCondLst>
                                    <p:cond delay="0"/>
                                  </p:stCondLst>
                                  <p:childTnLst>
                                    <p:set>
                                      <p:cBhvr>
                                        <p:cTn id="336" dur="1" fill="hold">
                                          <p:stCondLst>
                                            <p:cond delay="0"/>
                                          </p:stCondLst>
                                        </p:cTn>
                                        <p:tgtEl>
                                          <p:spTgt spid="13"/>
                                        </p:tgtEl>
                                        <p:attrNameLst>
                                          <p:attrName>style.visibility</p:attrName>
                                        </p:attrNameLst>
                                      </p:cBhvr>
                                      <p:to>
                                        <p:strVal val="visible"/>
                                      </p:to>
                                    </p:set>
                                    <p:anim calcmode="lin" valueType="num">
                                      <p:cBhvr additive="base">
                                        <p:cTn id="337" dur="4500" fill="hold"/>
                                        <p:tgtEl>
                                          <p:spTgt spid="13"/>
                                        </p:tgtEl>
                                        <p:attrNameLst>
                                          <p:attrName>ppt_x</p:attrName>
                                        </p:attrNameLst>
                                      </p:cBhvr>
                                      <p:tavLst>
                                        <p:tav tm="0">
                                          <p:val>
                                            <p:strVal val="0-#ppt_w/2"/>
                                          </p:val>
                                        </p:tav>
                                        <p:tav tm="100000">
                                          <p:val>
                                            <p:strVal val="#ppt_x"/>
                                          </p:val>
                                        </p:tav>
                                      </p:tavLst>
                                    </p:anim>
                                    <p:anim calcmode="lin" valueType="num">
                                      <p:cBhvr additive="base">
                                        <p:cTn id="338" dur="4500" fill="hold"/>
                                        <p:tgtEl>
                                          <p:spTgt spid="13"/>
                                        </p:tgtEl>
                                        <p:attrNameLst>
                                          <p:attrName>ppt_y</p:attrName>
                                        </p:attrNameLst>
                                      </p:cBhvr>
                                      <p:tavLst>
                                        <p:tav tm="0">
                                          <p:val>
                                            <p:strVal val="#ppt_y"/>
                                          </p:val>
                                        </p:tav>
                                        <p:tav tm="100000">
                                          <p:val>
                                            <p:strVal val="#ppt_y"/>
                                          </p:val>
                                        </p:tav>
                                      </p:tavLst>
                                    </p:anim>
                                  </p:childTnLst>
                                </p:cTn>
                              </p:par>
                              <p:par>
                                <p:cTn id="339" presetID="2" presetClass="exit" presetSubtype="2" fill="hold" grpId="1" nodeType="withEffect">
                                  <p:stCondLst>
                                    <p:cond delay="0"/>
                                  </p:stCondLst>
                                  <p:childTnLst>
                                    <p:anim calcmode="lin" valueType="num">
                                      <p:cBhvr additive="base">
                                        <p:cTn id="340" dur="4500"/>
                                        <p:tgtEl>
                                          <p:spTgt spid="13"/>
                                        </p:tgtEl>
                                        <p:attrNameLst>
                                          <p:attrName>ppt_x</p:attrName>
                                        </p:attrNameLst>
                                      </p:cBhvr>
                                      <p:tavLst>
                                        <p:tav tm="0">
                                          <p:val>
                                            <p:strVal val="ppt_x"/>
                                          </p:val>
                                        </p:tav>
                                        <p:tav tm="100000">
                                          <p:val>
                                            <p:strVal val="1+ppt_w/2"/>
                                          </p:val>
                                        </p:tav>
                                      </p:tavLst>
                                    </p:anim>
                                    <p:anim calcmode="lin" valueType="num">
                                      <p:cBhvr additive="base">
                                        <p:cTn id="341" dur="4500"/>
                                        <p:tgtEl>
                                          <p:spTgt spid="13"/>
                                        </p:tgtEl>
                                        <p:attrNameLst>
                                          <p:attrName>ppt_y</p:attrName>
                                        </p:attrNameLst>
                                      </p:cBhvr>
                                      <p:tavLst>
                                        <p:tav tm="0">
                                          <p:val>
                                            <p:strVal val="ppt_y"/>
                                          </p:val>
                                        </p:tav>
                                        <p:tav tm="100000">
                                          <p:val>
                                            <p:strVal val="ppt_y"/>
                                          </p:val>
                                        </p:tav>
                                      </p:tavLst>
                                    </p:anim>
                                    <p:set>
                                      <p:cBhvr>
                                        <p:cTn id="342" dur="1" fill="hold">
                                          <p:stCondLst>
                                            <p:cond delay="4499"/>
                                          </p:stCondLst>
                                        </p:cTn>
                                        <p:tgtEl>
                                          <p:spTgt spid="13"/>
                                        </p:tgtEl>
                                        <p:attrNameLst>
                                          <p:attrName>style.visibility</p:attrName>
                                        </p:attrNameLst>
                                      </p:cBhvr>
                                      <p:to>
                                        <p:strVal val="hidden"/>
                                      </p:to>
                                    </p:set>
                                  </p:childTnLst>
                                </p:cTn>
                              </p:par>
                              <p:par>
                                <p:cTn id="343" presetID="8" presetClass="emph" presetSubtype="0" fill="hold" grpId="2" nodeType="withEffect">
                                  <p:stCondLst>
                                    <p:cond delay="0"/>
                                  </p:stCondLst>
                                  <p:childTnLst>
                                    <p:animRot by="21600000">
                                      <p:cBhvr>
                                        <p:cTn id="344" dur="4500" fill="hold"/>
                                        <p:tgtEl>
                                          <p:spTgt spid="13"/>
                                        </p:tgtEl>
                                        <p:attrNameLst>
                                          <p:attrName>r</p:attrName>
                                        </p:attrNameLst>
                                      </p:cBhvr>
                                    </p:animRot>
                                  </p:childTnLst>
                                </p:cTn>
                              </p:par>
                              <p:par>
                                <p:cTn id="345" presetID="2" presetClass="entr" presetSubtype="8" fill="hold" grpId="0" nodeType="withEffect">
                                  <p:stCondLst>
                                    <p:cond delay="0"/>
                                  </p:stCondLst>
                                  <p:childTnLst>
                                    <p:set>
                                      <p:cBhvr>
                                        <p:cTn id="346" dur="1" fill="hold">
                                          <p:stCondLst>
                                            <p:cond delay="0"/>
                                          </p:stCondLst>
                                        </p:cTn>
                                        <p:tgtEl>
                                          <p:spTgt spid="14"/>
                                        </p:tgtEl>
                                        <p:attrNameLst>
                                          <p:attrName>style.visibility</p:attrName>
                                        </p:attrNameLst>
                                      </p:cBhvr>
                                      <p:to>
                                        <p:strVal val="visible"/>
                                      </p:to>
                                    </p:set>
                                    <p:anim calcmode="lin" valueType="num">
                                      <p:cBhvr additive="base">
                                        <p:cTn id="347" dur="4500" fill="hold"/>
                                        <p:tgtEl>
                                          <p:spTgt spid="14"/>
                                        </p:tgtEl>
                                        <p:attrNameLst>
                                          <p:attrName>ppt_x</p:attrName>
                                        </p:attrNameLst>
                                      </p:cBhvr>
                                      <p:tavLst>
                                        <p:tav tm="0">
                                          <p:val>
                                            <p:strVal val="0-#ppt_w/2"/>
                                          </p:val>
                                        </p:tav>
                                        <p:tav tm="100000">
                                          <p:val>
                                            <p:strVal val="#ppt_x"/>
                                          </p:val>
                                        </p:tav>
                                      </p:tavLst>
                                    </p:anim>
                                    <p:anim calcmode="lin" valueType="num">
                                      <p:cBhvr additive="base">
                                        <p:cTn id="348" dur="4500" fill="hold"/>
                                        <p:tgtEl>
                                          <p:spTgt spid="14"/>
                                        </p:tgtEl>
                                        <p:attrNameLst>
                                          <p:attrName>ppt_y</p:attrName>
                                        </p:attrNameLst>
                                      </p:cBhvr>
                                      <p:tavLst>
                                        <p:tav tm="0">
                                          <p:val>
                                            <p:strVal val="#ppt_y"/>
                                          </p:val>
                                        </p:tav>
                                        <p:tav tm="100000">
                                          <p:val>
                                            <p:strVal val="#ppt_y"/>
                                          </p:val>
                                        </p:tav>
                                      </p:tavLst>
                                    </p:anim>
                                  </p:childTnLst>
                                </p:cTn>
                              </p:par>
                              <p:par>
                                <p:cTn id="349" presetID="2" presetClass="exit" presetSubtype="2" fill="hold" grpId="1" nodeType="withEffect">
                                  <p:stCondLst>
                                    <p:cond delay="0"/>
                                  </p:stCondLst>
                                  <p:childTnLst>
                                    <p:anim calcmode="lin" valueType="num">
                                      <p:cBhvr additive="base">
                                        <p:cTn id="350" dur="4500"/>
                                        <p:tgtEl>
                                          <p:spTgt spid="14"/>
                                        </p:tgtEl>
                                        <p:attrNameLst>
                                          <p:attrName>ppt_x</p:attrName>
                                        </p:attrNameLst>
                                      </p:cBhvr>
                                      <p:tavLst>
                                        <p:tav tm="0">
                                          <p:val>
                                            <p:strVal val="ppt_x"/>
                                          </p:val>
                                        </p:tav>
                                        <p:tav tm="100000">
                                          <p:val>
                                            <p:strVal val="1+ppt_w/2"/>
                                          </p:val>
                                        </p:tav>
                                      </p:tavLst>
                                    </p:anim>
                                    <p:anim calcmode="lin" valueType="num">
                                      <p:cBhvr additive="base">
                                        <p:cTn id="351" dur="4500"/>
                                        <p:tgtEl>
                                          <p:spTgt spid="14"/>
                                        </p:tgtEl>
                                        <p:attrNameLst>
                                          <p:attrName>ppt_y</p:attrName>
                                        </p:attrNameLst>
                                      </p:cBhvr>
                                      <p:tavLst>
                                        <p:tav tm="0">
                                          <p:val>
                                            <p:strVal val="ppt_y"/>
                                          </p:val>
                                        </p:tav>
                                        <p:tav tm="100000">
                                          <p:val>
                                            <p:strVal val="ppt_y"/>
                                          </p:val>
                                        </p:tav>
                                      </p:tavLst>
                                    </p:anim>
                                    <p:set>
                                      <p:cBhvr>
                                        <p:cTn id="352" dur="1" fill="hold">
                                          <p:stCondLst>
                                            <p:cond delay="4499"/>
                                          </p:stCondLst>
                                        </p:cTn>
                                        <p:tgtEl>
                                          <p:spTgt spid="14"/>
                                        </p:tgtEl>
                                        <p:attrNameLst>
                                          <p:attrName>style.visibility</p:attrName>
                                        </p:attrNameLst>
                                      </p:cBhvr>
                                      <p:to>
                                        <p:strVal val="hidden"/>
                                      </p:to>
                                    </p:set>
                                  </p:childTnLst>
                                </p:cTn>
                              </p:par>
                              <p:par>
                                <p:cTn id="353" presetID="8" presetClass="emph" presetSubtype="0" fill="hold" grpId="2" nodeType="withEffect">
                                  <p:stCondLst>
                                    <p:cond delay="0"/>
                                  </p:stCondLst>
                                  <p:childTnLst>
                                    <p:animRot by="21600000">
                                      <p:cBhvr>
                                        <p:cTn id="354" dur="4500" fill="hold"/>
                                        <p:tgtEl>
                                          <p:spTgt spid="14"/>
                                        </p:tgtEl>
                                        <p:attrNameLst>
                                          <p:attrName>r</p:attrName>
                                        </p:attrNameLst>
                                      </p:cBhvr>
                                    </p:animRot>
                                  </p:childTnLst>
                                </p:cTn>
                              </p:par>
                              <p:par>
                                <p:cTn id="355" presetID="2" presetClass="entr" presetSubtype="8" fill="hold" grpId="0" nodeType="withEffect">
                                  <p:stCondLst>
                                    <p:cond delay="0"/>
                                  </p:stCondLst>
                                  <p:childTnLst>
                                    <p:set>
                                      <p:cBhvr>
                                        <p:cTn id="356" dur="1" fill="hold">
                                          <p:stCondLst>
                                            <p:cond delay="0"/>
                                          </p:stCondLst>
                                        </p:cTn>
                                        <p:tgtEl>
                                          <p:spTgt spid="15"/>
                                        </p:tgtEl>
                                        <p:attrNameLst>
                                          <p:attrName>style.visibility</p:attrName>
                                        </p:attrNameLst>
                                      </p:cBhvr>
                                      <p:to>
                                        <p:strVal val="visible"/>
                                      </p:to>
                                    </p:set>
                                    <p:anim calcmode="lin" valueType="num">
                                      <p:cBhvr additive="base">
                                        <p:cTn id="357" dur="4500" fill="hold"/>
                                        <p:tgtEl>
                                          <p:spTgt spid="15"/>
                                        </p:tgtEl>
                                        <p:attrNameLst>
                                          <p:attrName>ppt_x</p:attrName>
                                        </p:attrNameLst>
                                      </p:cBhvr>
                                      <p:tavLst>
                                        <p:tav tm="0">
                                          <p:val>
                                            <p:strVal val="0-#ppt_w/2"/>
                                          </p:val>
                                        </p:tav>
                                        <p:tav tm="100000">
                                          <p:val>
                                            <p:strVal val="#ppt_x"/>
                                          </p:val>
                                        </p:tav>
                                      </p:tavLst>
                                    </p:anim>
                                    <p:anim calcmode="lin" valueType="num">
                                      <p:cBhvr additive="base">
                                        <p:cTn id="358" dur="4500" fill="hold"/>
                                        <p:tgtEl>
                                          <p:spTgt spid="15"/>
                                        </p:tgtEl>
                                        <p:attrNameLst>
                                          <p:attrName>ppt_y</p:attrName>
                                        </p:attrNameLst>
                                      </p:cBhvr>
                                      <p:tavLst>
                                        <p:tav tm="0">
                                          <p:val>
                                            <p:strVal val="#ppt_y"/>
                                          </p:val>
                                        </p:tav>
                                        <p:tav tm="100000">
                                          <p:val>
                                            <p:strVal val="#ppt_y"/>
                                          </p:val>
                                        </p:tav>
                                      </p:tavLst>
                                    </p:anim>
                                  </p:childTnLst>
                                </p:cTn>
                              </p:par>
                              <p:par>
                                <p:cTn id="359" presetID="2" presetClass="exit" presetSubtype="2" fill="hold" grpId="1" nodeType="withEffect">
                                  <p:stCondLst>
                                    <p:cond delay="0"/>
                                  </p:stCondLst>
                                  <p:childTnLst>
                                    <p:anim calcmode="lin" valueType="num">
                                      <p:cBhvr additive="base">
                                        <p:cTn id="360" dur="4500"/>
                                        <p:tgtEl>
                                          <p:spTgt spid="15"/>
                                        </p:tgtEl>
                                        <p:attrNameLst>
                                          <p:attrName>ppt_x</p:attrName>
                                        </p:attrNameLst>
                                      </p:cBhvr>
                                      <p:tavLst>
                                        <p:tav tm="0">
                                          <p:val>
                                            <p:strVal val="ppt_x"/>
                                          </p:val>
                                        </p:tav>
                                        <p:tav tm="100000">
                                          <p:val>
                                            <p:strVal val="1+ppt_w/2"/>
                                          </p:val>
                                        </p:tav>
                                      </p:tavLst>
                                    </p:anim>
                                    <p:anim calcmode="lin" valueType="num">
                                      <p:cBhvr additive="base">
                                        <p:cTn id="361" dur="4500"/>
                                        <p:tgtEl>
                                          <p:spTgt spid="15"/>
                                        </p:tgtEl>
                                        <p:attrNameLst>
                                          <p:attrName>ppt_y</p:attrName>
                                        </p:attrNameLst>
                                      </p:cBhvr>
                                      <p:tavLst>
                                        <p:tav tm="0">
                                          <p:val>
                                            <p:strVal val="ppt_y"/>
                                          </p:val>
                                        </p:tav>
                                        <p:tav tm="100000">
                                          <p:val>
                                            <p:strVal val="ppt_y"/>
                                          </p:val>
                                        </p:tav>
                                      </p:tavLst>
                                    </p:anim>
                                    <p:set>
                                      <p:cBhvr>
                                        <p:cTn id="362" dur="1" fill="hold">
                                          <p:stCondLst>
                                            <p:cond delay="4499"/>
                                          </p:stCondLst>
                                        </p:cTn>
                                        <p:tgtEl>
                                          <p:spTgt spid="15"/>
                                        </p:tgtEl>
                                        <p:attrNameLst>
                                          <p:attrName>style.visibility</p:attrName>
                                        </p:attrNameLst>
                                      </p:cBhvr>
                                      <p:to>
                                        <p:strVal val="hidden"/>
                                      </p:to>
                                    </p:set>
                                  </p:childTnLst>
                                </p:cTn>
                              </p:par>
                              <p:par>
                                <p:cTn id="363" presetID="8" presetClass="emph" presetSubtype="0" fill="hold" grpId="2" nodeType="withEffect">
                                  <p:stCondLst>
                                    <p:cond delay="0"/>
                                  </p:stCondLst>
                                  <p:childTnLst>
                                    <p:animRot by="21600000">
                                      <p:cBhvr>
                                        <p:cTn id="364" dur="4500" fill="hold"/>
                                        <p:tgtEl>
                                          <p:spTgt spid="15"/>
                                        </p:tgtEl>
                                        <p:attrNameLst>
                                          <p:attrName>r</p:attrName>
                                        </p:attrNameLst>
                                      </p:cBhvr>
                                    </p:animRot>
                                  </p:childTnLst>
                                </p:cTn>
                              </p:par>
                              <p:par>
                                <p:cTn id="365" presetID="2" presetClass="entr" presetSubtype="8" fill="hold" grpId="0" nodeType="withEffect">
                                  <p:stCondLst>
                                    <p:cond delay="0"/>
                                  </p:stCondLst>
                                  <p:childTnLst>
                                    <p:set>
                                      <p:cBhvr>
                                        <p:cTn id="366" dur="1" fill="hold">
                                          <p:stCondLst>
                                            <p:cond delay="0"/>
                                          </p:stCondLst>
                                        </p:cTn>
                                        <p:tgtEl>
                                          <p:spTgt spid="2"/>
                                        </p:tgtEl>
                                        <p:attrNameLst>
                                          <p:attrName>style.visibility</p:attrName>
                                        </p:attrNameLst>
                                      </p:cBhvr>
                                      <p:to>
                                        <p:strVal val="visible"/>
                                      </p:to>
                                    </p:set>
                                    <p:anim calcmode="lin" valueType="num">
                                      <p:cBhvr additive="base">
                                        <p:cTn id="367" dur="4500" fill="hold"/>
                                        <p:tgtEl>
                                          <p:spTgt spid="2"/>
                                        </p:tgtEl>
                                        <p:attrNameLst>
                                          <p:attrName>ppt_x</p:attrName>
                                        </p:attrNameLst>
                                      </p:cBhvr>
                                      <p:tavLst>
                                        <p:tav tm="0">
                                          <p:val>
                                            <p:strVal val="0-#ppt_w/2"/>
                                          </p:val>
                                        </p:tav>
                                        <p:tav tm="100000">
                                          <p:val>
                                            <p:strVal val="#ppt_x"/>
                                          </p:val>
                                        </p:tav>
                                      </p:tavLst>
                                    </p:anim>
                                    <p:anim calcmode="lin" valueType="num">
                                      <p:cBhvr additive="base">
                                        <p:cTn id="368" dur="4500" fill="hold"/>
                                        <p:tgtEl>
                                          <p:spTgt spid="2"/>
                                        </p:tgtEl>
                                        <p:attrNameLst>
                                          <p:attrName>ppt_y</p:attrName>
                                        </p:attrNameLst>
                                      </p:cBhvr>
                                      <p:tavLst>
                                        <p:tav tm="0">
                                          <p:val>
                                            <p:strVal val="#ppt_y"/>
                                          </p:val>
                                        </p:tav>
                                        <p:tav tm="100000">
                                          <p:val>
                                            <p:strVal val="#ppt_y"/>
                                          </p:val>
                                        </p:tav>
                                      </p:tavLst>
                                    </p:anim>
                                  </p:childTnLst>
                                </p:cTn>
                              </p:par>
                              <p:par>
                                <p:cTn id="369" presetID="2" presetClass="exit" presetSubtype="2" fill="hold" grpId="1" nodeType="withEffect">
                                  <p:stCondLst>
                                    <p:cond delay="0"/>
                                  </p:stCondLst>
                                  <p:childTnLst>
                                    <p:anim calcmode="lin" valueType="num">
                                      <p:cBhvr additive="base">
                                        <p:cTn id="370" dur="4500"/>
                                        <p:tgtEl>
                                          <p:spTgt spid="2"/>
                                        </p:tgtEl>
                                        <p:attrNameLst>
                                          <p:attrName>ppt_x</p:attrName>
                                        </p:attrNameLst>
                                      </p:cBhvr>
                                      <p:tavLst>
                                        <p:tav tm="0">
                                          <p:val>
                                            <p:strVal val="ppt_x"/>
                                          </p:val>
                                        </p:tav>
                                        <p:tav tm="100000">
                                          <p:val>
                                            <p:strVal val="1+ppt_w/2"/>
                                          </p:val>
                                        </p:tav>
                                      </p:tavLst>
                                    </p:anim>
                                    <p:anim calcmode="lin" valueType="num">
                                      <p:cBhvr additive="base">
                                        <p:cTn id="371" dur="4500"/>
                                        <p:tgtEl>
                                          <p:spTgt spid="2"/>
                                        </p:tgtEl>
                                        <p:attrNameLst>
                                          <p:attrName>ppt_y</p:attrName>
                                        </p:attrNameLst>
                                      </p:cBhvr>
                                      <p:tavLst>
                                        <p:tav tm="0">
                                          <p:val>
                                            <p:strVal val="ppt_y"/>
                                          </p:val>
                                        </p:tav>
                                        <p:tav tm="100000">
                                          <p:val>
                                            <p:strVal val="ppt_y"/>
                                          </p:val>
                                        </p:tav>
                                      </p:tavLst>
                                    </p:anim>
                                    <p:set>
                                      <p:cBhvr>
                                        <p:cTn id="372" dur="1" fill="hold">
                                          <p:stCondLst>
                                            <p:cond delay="4499"/>
                                          </p:stCondLst>
                                        </p:cTn>
                                        <p:tgtEl>
                                          <p:spTgt spid="2"/>
                                        </p:tgtEl>
                                        <p:attrNameLst>
                                          <p:attrName>style.visibility</p:attrName>
                                        </p:attrNameLst>
                                      </p:cBhvr>
                                      <p:to>
                                        <p:strVal val="hidden"/>
                                      </p:to>
                                    </p:set>
                                  </p:childTnLst>
                                </p:cTn>
                              </p:par>
                              <p:par>
                                <p:cTn id="373" presetID="8" presetClass="emph" presetSubtype="0" fill="hold" grpId="2" nodeType="withEffect">
                                  <p:stCondLst>
                                    <p:cond delay="0"/>
                                  </p:stCondLst>
                                  <p:childTnLst>
                                    <p:animRot by="21600000">
                                      <p:cBhvr>
                                        <p:cTn id="374" dur="4500" fill="hold"/>
                                        <p:tgtEl>
                                          <p:spTgt spid="2"/>
                                        </p:tgtEl>
                                        <p:attrNameLst>
                                          <p:attrName>r</p:attrName>
                                        </p:attrNameLst>
                                      </p:cBhvr>
                                    </p:animRot>
                                  </p:childTnLst>
                                </p:cTn>
                              </p:par>
                              <p:par>
                                <p:cTn id="375" presetID="2" presetClass="entr" presetSubtype="8" fill="hold" grpId="0" nodeType="withEffect">
                                  <p:stCondLst>
                                    <p:cond delay="0"/>
                                  </p:stCondLst>
                                  <p:childTnLst>
                                    <p:set>
                                      <p:cBhvr>
                                        <p:cTn id="376" dur="1" fill="hold">
                                          <p:stCondLst>
                                            <p:cond delay="0"/>
                                          </p:stCondLst>
                                        </p:cTn>
                                        <p:tgtEl>
                                          <p:spTgt spid="3"/>
                                        </p:tgtEl>
                                        <p:attrNameLst>
                                          <p:attrName>style.visibility</p:attrName>
                                        </p:attrNameLst>
                                      </p:cBhvr>
                                      <p:to>
                                        <p:strVal val="visible"/>
                                      </p:to>
                                    </p:set>
                                    <p:anim calcmode="lin" valueType="num">
                                      <p:cBhvr additive="base">
                                        <p:cTn id="377" dur="4500" fill="hold"/>
                                        <p:tgtEl>
                                          <p:spTgt spid="3"/>
                                        </p:tgtEl>
                                        <p:attrNameLst>
                                          <p:attrName>ppt_x</p:attrName>
                                        </p:attrNameLst>
                                      </p:cBhvr>
                                      <p:tavLst>
                                        <p:tav tm="0">
                                          <p:val>
                                            <p:strVal val="0-#ppt_w/2"/>
                                          </p:val>
                                        </p:tav>
                                        <p:tav tm="100000">
                                          <p:val>
                                            <p:strVal val="#ppt_x"/>
                                          </p:val>
                                        </p:tav>
                                      </p:tavLst>
                                    </p:anim>
                                    <p:anim calcmode="lin" valueType="num">
                                      <p:cBhvr additive="base">
                                        <p:cTn id="378" dur="4500" fill="hold"/>
                                        <p:tgtEl>
                                          <p:spTgt spid="3"/>
                                        </p:tgtEl>
                                        <p:attrNameLst>
                                          <p:attrName>ppt_y</p:attrName>
                                        </p:attrNameLst>
                                      </p:cBhvr>
                                      <p:tavLst>
                                        <p:tav tm="0">
                                          <p:val>
                                            <p:strVal val="#ppt_y"/>
                                          </p:val>
                                        </p:tav>
                                        <p:tav tm="100000">
                                          <p:val>
                                            <p:strVal val="#ppt_y"/>
                                          </p:val>
                                        </p:tav>
                                      </p:tavLst>
                                    </p:anim>
                                  </p:childTnLst>
                                </p:cTn>
                              </p:par>
                              <p:par>
                                <p:cTn id="379" presetID="2" presetClass="exit" presetSubtype="2" fill="hold" grpId="1" nodeType="withEffect">
                                  <p:stCondLst>
                                    <p:cond delay="0"/>
                                  </p:stCondLst>
                                  <p:childTnLst>
                                    <p:anim calcmode="lin" valueType="num">
                                      <p:cBhvr additive="base">
                                        <p:cTn id="380" dur="4500"/>
                                        <p:tgtEl>
                                          <p:spTgt spid="3"/>
                                        </p:tgtEl>
                                        <p:attrNameLst>
                                          <p:attrName>ppt_x</p:attrName>
                                        </p:attrNameLst>
                                      </p:cBhvr>
                                      <p:tavLst>
                                        <p:tav tm="0">
                                          <p:val>
                                            <p:strVal val="ppt_x"/>
                                          </p:val>
                                        </p:tav>
                                        <p:tav tm="100000">
                                          <p:val>
                                            <p:strVal val="1+ppt_w/2"/>
                                          </p:val>
                                        </p:tav>
                                      </p:tavLst>
                                    </p:anim>
                                    <p:anim calcmode="lin" valueType="num">
                                      <p:cBhvr additive="base">
                                        <p:cTn id="381" dur="4500"/>
                                        <p:tgtEl>
                                          <p:spTgt spid="3"/>
                                        </p:tgtEl>
                                        <p:attrNameLst>
                                          <p:attrName>ppt_y</p:attrName>
                                        </p:attrNameLst>
                                      </p:cBhvr>
                                      <p:tavLst>
                                        <p:tav tm="0">
                                          <p:val>
                                            <p:strVal val="ppt_y"/>
                                          </p:val>
                                        </p:tav>
                                        <p:tav tm="100000">
                                          <p:val>
                                            <p:strVal val="ppt_y"/>
                                          </p:val>
                                        </p:tav>
                                      </p:tavLst>
                                    </p:anim>
                                    <p:set>
                                      <p:cBhvr>
                                        <p:cTn id="382" dur="1" fill="hold">
                                          <p:stCondLst>
                                            <p:cond delay="4499"/>
                                          </p:stCondLst>
                                        </p:cTn>
                                        <p:tgtEl>
                                          <p:spTgt spid="3"/>
                                        </p:tgtEl>
                                        <p:attrNameLst>
                                          <p:attrName>style.visibility</p:attrName>
                                        </p:attrNameLst>
                                      </p:cBhvr>
                                      <p:to>
                                        <p:strVal val="hidden"/>
                                      </p:to>
                                    </p:set>
                                  </p:childTnLst>
                                </p:cTn>
                              </p:par>
                              <p:par>
                                <p:cTn id="383" presetID="8" presetClass="emph" presetSubtype="0" fill="hold" grpId="2" nodeType="withEffect">
                                  <p:stCondLst>
                                    <p:cond delay="0"/>
                                  </p:stCondLst>
                                  <p:childTnLst>
                                    <p:animRot by="21600000">
                                      <p:cBhvr>
                                        <p:cTn id="384" dur="4500" fill="hold"/>
                                        <p:tgtEl>
                                          <p:spTgt spid="3"/>
                                        </p:tgtEl>
                                        <p:attrNameLst>
                                          <p:attrName>r</p:attrName>
                                        </p:attrNameLst>
                                      </p:cBhvr>
                                    </p:animRot>
                                  </p:childTnLst>
                                </p:cTn>
                              </p:par>
                              <p:par>
                                <p:cTn id="385" presetID="2" presetClass="entr" presetSubtype="8" fill="hold" grpId="0" nodeType="withEffect">
                                  <p:stCondLst>
                                    <p:cond delay="0"/>
                                  </p:stCondLst>
                                  <p:childTnLst>
                                    <p:set>
                                      <p:cBhvr>
                                        <p:cTn id="386" dur="1" fill="hold">
                                          <p:stCondLst>
                                            <p:cond delay="0"/>
                                          </p:stCondLst>
                                        </p:cTn>
                                        <p:tgtEl>
                                          <p:spTgt spid="4"/>
                                        </p:tgtEl>
                                        <p:attrNameLst>
                                          <p:attrName>style.visibility</p:attrName>
                                        </p:attrNameLst>
                                      </p:cBhvr>
                                      <p:to>
                                        <p:strVal val="visible"/>
                                      </p:to>
                                    </p:set>
                                    <p:anim calcmode="lin" valueType="num">
                                      <p:cBhvr additive="base">
                                        <p:cTn id="387" dur="4500" fill="hold"/>
                                        <p:tgtEl>
                                          <p:spTgt spid="4"/>
                                        </p:tgtEl>
                                        <p:attrNameLst>
                                          <p:attrName>ppt_x</p:attrName>
                                        </p:attrNameLst>
                                      </p:cBhvr>
                                      <p:tavLst>
                                        <p:tav tm="0">
                                          <p:val>
                                            <p:strVal val="0-#ppt_w/2"/>
                                          </p:val>
                                        </p:tav>
                                        <p:tav tm="100000">
                                          <p:val>
                                            <p:strVal val="#ppt_x"/>
                                          </p:val>
                                        </p:tav>
                                      </p:tavLst>
                                    </p:anim>
                                    <p:anim calcmode="lin" valueType="num">
                                      <p:cBhvr additive="base">
                                        <p:cTn id="388" dur="4500" fill="hold"/>
                                        <p:tgtEl>
                                          <p:spTgt spid="4"/>
                                        </p:tgtEl>
                                        <p:attrNameLst>
                                          <p:attrName>ppt_y</p:attrName>
                                        </p:attrNameLst>
                                      </p:cBhvr>
                                      <p:tavLst>
                                        <p:tav tm="0">
                                          <p:val>
                                            <p:strVal val="#ppt_y"/>
                                          </p:val>
                                        </p:tav>
                                        <p:tav tm="100000">
                                          <p:val>
                                            <p:strVal val="#ppt_y"/>
                                          </p:val>
                                        </p:tav>
                                      </p:tavLst>
                                    </p:anim>
                                  </p:childTnLst>
                                </p:cTn>
                              </p:par>
                              <p:par>
                                <p:cTn id="389" presetID="2" presetClass="exit" presetSubtype="2" fill="hold" grpId="1" nodeType="withEffect">
                                  <p:stCondLst>
                                    <p:cond delay="0"/>
                                  </p:stCondLst>
                                  <p:childTnLst>
                                    <p:anim calcmode="lin" valueType="num">
                                      <p:cBhvr additive="base">
                                        <p:cTn id="390" dur="4500"/>
                                        <p:tgtEl>
                                          <p:spTgt spid="4"/>
                                        </p:tgtEl>
                                        <p:attrNameLst>
                                          <p:attrName>ppt_x</p:attrName>
                                        </p:attrNameLst>
                                      </p:cBhvr>
                                      <p:tavLst>
                                        <p:tav tm="0">
                                          <p:val>
                                            <p:strVal val="ppt_x"/>
                                          </p:val>
                                        </p:tav>
                                        <p:tav tm="100000">
                                          <p:val>
                                            <p:strVal val="1+ppt_w/2"/>
                                          </p:val>
                                        </p:tav>
                                      </p:tavLst>
                                    </p:anim>
                                    <p:anim calcmode="lin" valueType="num">
                                      <p:cBhvr additive="base">
                                        <p:cTn id="391" dur="4500"/>
                                        <p:tgtEl>
                                          <p:spTgt spid="4"/>
                                        </p:tgtEl>
                                        <p:attrNameLst>
                                          <p:attrName>ppt_y</p:attrName>
                                        </p:attrNameLst>
                                      </p:cBhvr>
                                      <p:tavLst>
                                        <p:tav tm="0">
                                          <p:val>
                                            <p:strVal val="ppt_y"/>
                                          </p:val>
                                        </p:tav>
                                        <p:tav tm="100000">
                                          <p:val>
                                            <p:strVal val="ppt_y"/>
                                          </p:val>
                                        </p:tav>
                                      </p:tavLst>
                                    </p:anim>
                                    <p:set>
                                      <p:cBhvr>
                                        <p:cTn id="392" dur="1" fill="hold">
                                          <p:stCondLst>
                                            <p:cond delay="4499"/>
                                          </p:stCondLst>
                                        </p:cTn>
                                        <p:tgtEl>
                                          <p:spTgt spid="4"/>
                                        </p:tgtEl>
                                        <p:attrNameLst>
                                          <p:attrName>style.visibility</p:attrName>
                                        </p:attrNameLst>
                                      </p:cBhvr>
                                      <p:to>
                                        <p:strVal val="hidden"/>
                                      </p:to>
                                    </p:set>
                                  </p:childTnLst>
                                </p:cTn>
                              </p:par>
                              <p:par>
                                <p:cTn id="393" presetID="8" presetClass="emph" presetSubtype="0" fill="hold" grpId="2" nodeType="withEffect">
                                  <p:stCondLst>
                                    <p:cond delay="0"/>
                                  </p:stCondLst>
                                  <p:childTnLst>
                                    <p:animRot by="21600000">
                                      <p:cBhvr>
                                        <p:cTn id="394" dur="4500" fill="hold"/>
                                        <p:tgtEl>
                                          <p:spTgt spid="4"/>
                                        </p:tgtEl>
                                        <p:attrNameLst>
                                          <p:attrName>r</p:attrName>
                                        </p:attrNameLst>
                                      </p:cBhvr>
                                    </p:animRot>
                                  </p:childTnLst>
                                </p:cTn>
                              </p:par>
                              <p:par>
                                <p:cTn id="395" presetID="2" presetClass="entr" presetSubtype="8" fill="hold" grpId="0" nodeType="withEffect">
                                  <p:stCondLst>
                                    <p:cond delay="0"/>
                                  </p:stCondLst>
                                  <p:childTnLst>
                                    <p:set>
                                      <p:cBhvr>
                                        <p:cTn id="396" dur="1" fill="hold">
                                          <p:stCondLst>
                                            <p:cond delay="0"/>
                                          </p:stCondLst>
                                        </p:cTn>
                                        <p:tgtEl>
                                          <p:spTgt spid="5"/>
                                        </p:tgtEl>
                                        <p:attrNameLst>
                                          <p:attrName>style.visibility</p:attrName>
                                        </p:attrNameLst>
                                      </p:cBhvr>
                                      <p:to>
                                        <p:strVal val="visible"/>
                                      </p:to>
                                    </p:set>
                                    <p:anim calcmode="lin" valueType="num">
                                      <p:cBhvr additive="base">
                                        <p:cTn id="397" dur="4500" fill="hold"/>
                                        <p:tgtEl>
                                          <p:spTgt spid="5"/>
                                        </p:tgtEl>
                                        <p:attrNameLst>
                                          <p:attrName>ppt_x</p:attrName>
                                        </p:attrNameLst>
                                      </p:cBhvr>
                                      <p:tavLst>
                                        <p:tav tm="0">
                                          <p:val>
                                            <p:strVal val="0-#ppt_w/2"/>
                                          </p:val>
                                        </p:tav>
                                        <p:tav tm="100000">
                                          <p:val>
                                            <p:strVal val="#ppt_x"/>
                                          </p:val>
                                        </p:tav>
                                      </p:tavLst>
                                    </p:anim>
                                    <p:anim calcmode="lin" valueType="num">
                                      <p:cBhvr additive="base">
                                        <p:cTn id="398" dur="4500" fill="hold"/>
                                        <p:tgtEl>
                                          <p:spTgt spid="5"/>
                                        </p:tgtEl>
                                        <p:attrNameLst>
                                          <p:attrName>ppt_y</p:attrName>
                                        </p:attrNameLst>
                                      </p:cBhvr>
                                      <p:tavLst>
                                        <p:tav tm="0">
                                          <p:val>
                                            <p:strVal val="#ppt_y"/>
                                          </p:val>
                                        </p:tav>
                                        <p:tav tm="100000">
                                          <p:val>
                                            <p:strVal val="#ppt_y"/>
                                          </p:val>
                                        </p:tav>
                                      </p:tavLst>
                                    </p:anim>
                                  </p:childTnLst>
                                </p:cTn>
                              </p:par>
                              <p:par>
                                <p:cTn id="399" presetID="2" presetClass="exit" presetSubtype="2" fill="hold" grpId="1" nodeType="withEffect">
                                  <p:stCondLst>
                                    <p:cond delay="0"/>
                                  </p:stCondLst>
                                  <p:childTnLst>
                                    <p:anim calcmode="lin" valueType="num">
                                      <p:cBhvr additive="base">
                                        <p:cTn id="400" dur="4500"/>
                                        <p:tgtEl>
                                          <p:spTgt spid="5"/>
                                        </p:tgtEl>
                                        <p:attrNameLst>
                                          <p:attrName>ppt_x</p:attrName>
                                        </p:attrNameLst>
                                      </p:cBhvr>
                                      <p:tavLst>
                                        <p:tav tm="0">
                                          <p:val>
                                            <p:strVal val="ppt_x"/>
                                          </p:val>
                                        </p:tav>
                                        <p:tav tm="100000">
                                          <p:val>
                                            <p:strVal val="1+ppt_w/2"/>
                                          </p:val>
                                        </p:tav>
                                      </p:tavLst>
                                    </p:anim>
                                    <p:anim calcmode="lin" valueType="num">
                                      <p:cBhvr additive="base">
                                        <p:cTn id="401" dur="4500"/>
                                        <p:tgtEl>
                                          <p:spTgt spid="5"/>
                                        </p:tgtEl>
                                        <p:attrNameLst>
                                          <p:attrName>ppt_y</p:attrName>
                                        </p:attrNameLst>
                                      </p:cBhvr>
                                      <p:tavLst>
                                        <p:tav tm="0">
                                          <p:val>
                                            <p:strVal val="ppt_y"/>
                                          </p:val>
                                        </p:tav>
                                        <p:tav tm="100000">
                                          <p:val>
                                            <p:strVal val="ppt_y"/>
                                          </p:val>
                                        </p:tav>
                                      </p:tavLst>
                                    </p:anim>
                                    <p:set>
                                      <p:cBhvr>
                                        <p:cTn id="402" dur="1" fill="hold">
                                          <p:stCondLst>
                                            <p:cond delay="4499"/>
                                          </p:stCondLst>
                                        </p:cTn>
                                        <p:tgtEl>
                                          <p:spTgt spid="5"/>
                                        </p:tgtEl>
                                        <p:attrNameLst>
                                          <p:attrName>style.visibility</p:attrName>
                                        </p:attrNameLst>
                                      </p:cBhvr>
                                      <p:to>
                                        <p:strVal val="hidden"/>
                                      </p:to>
                                    </p:set>
                                  </p:childTnLst>
                                </p:cTn>
                              </p:par>
                              <p:par>
                                <p:cTn id="403" presetID="8" presetClass="emph" presetSubtype="0" fill="hold" grpId="2" nodeType="withEffect">
                                  <p:stCondLst>
                                    <p:cond delay="0"/>
                                  </p:stCondLst>
                                  <p:childTnLst>
                                    <p:animRot by="21600000">
                                      <p:cBhvr>
                                        <p:cTn id="404" dur="4500" fill="hold"/>
                                        <p:tgtEl>
                                          <p:spTgt spid="5"/>
                                        </p:tgtEl>
                                        <p:attrNameLst>
                                          <p:attrName>r</p:attrName>
                                        </p:attrNameLst>
                                      </p:cBhvr>
                                    </p:animRot>
                                  </p:childTnLst>
                                </p:cTn>
                              </p:par>
                              <p:par>
                                <p:cTn id="405" presetID="2" presetClass="entr" presetSubtype="8" fill="hold" grpId="0" nodeType="withEffect">
                                  <p:stCondLst>
                                    <p:cond delay="0"/>
                                  </p:stCondLst>
                                  <p:childTnLst>
                                    <p:set>
                                      <p:cBhvr>
                                        <p:cTn id="406" dur="1" fill="hold">
                                          <p:stCondLst>
                                            <p:cond delay="0"/>
                                          </p:stCondLst>
                                        </p:cTn>
                                        <p:tgtEl>
                                          <p:spTgt spid="6"/>
                                        </p:tgtEl>
                                        <p:attrNameLst>
                                          <p:attrName>style.visibility</p:attrName>
                                        </p:attrNameLst>
                                      </p:cBhvr>
                                      <p:to>
                                        <p:strVal val="visible"/>
                                      </p:to>
                                    </p:set>
                                    <p:anim calcmode="lin" valueType="num">
                                      <p:cBhvr additive="base">
                                        <p:cTn id="407" dur="4500" fill="hold"/>
                                        <p:tgtEl>
                                          <p:spTgt spid="6"/>
                                        </p:tgtEl>
                                        <p:attrNameLst>
                                          <p:attrName>ppt_x</p:attrName>
                                        </p:attrNameLst>
                                      </p:cBhvr>
                                      <p:tavLst>
                                        <p:tav tm="0">
                                          <p:val>
                                            <p:strVal val="0-#ppt_w/2"/>
                                          </p:val>
                                        </p:tav>
                                        <p:tav tm="100000">
                                          <p:val>
                                            <p:strVal val="#ppt_x"/>
                                          </p:val>
                                        </p:tav>
                                      </p:tavLst>
                                    </p:anim>
                                    <p:anim calcmode="lin" valueType="num">
                                      <p:cBhvr additive="base">
                                        <p:cTn id="408" dur="4500" fill="hold"/>
                                        <p:tgtEl>
                                          <p:spTgt spid="6"/>
                                        </p:tgtEl>
                                        <p:attrNameLst>
                                          <p:attrName>ppt_y</p:attrName>
                                        </p:attrNameLst>
                                      </p:cBhvr>
                                      <p:tavLst>
                                        <p:tav tm="0">
                                          <p:val>
                                            <p:strVal val="#ppt_y"/>
                                          </p:val>
                                        </p:tav>
                                        <p:tav tm="100000">
                                          <p:val>
                                            <p:strVal val="#ppt_y"/>
                                          </p:val>
                                        </p:tav>
                                      </p:tavLst>
                                    </p:anim>
                                  </p:childTnLst>
                                </p:cTn>
                              </p:par>
                              <p:par>
                                <p:cTn id="409" presetID="2" presetClass="exit" presetSubtype="2" fill="hold" grpId="1" nodeType="withEffect">
                                  <p:stCondLst>
                                    <p:cond delay="0"/>
                                  </p:stCondLst>
                                  <p:childTnLst>
                                    <p:anim calcmode="lin" valueType="num">
                                      <p:cBhvr additive="base">
                                        <p:cTn id="410" dur="4500"/>
                                        <p:tgtEl>
                                          <p:spTgt spid="6"/>
                                        </p:tgtEl>
                                        <p:attrNameLst>
                                          <p:attrName>ppt_x</p:attrName>
                                        </p:attrNameLst>
                                      </p:cBhvr>
                                      <p:tavLst>
                                        <p:tav tm="0">
                                          <p:val>
                                            <p:strVal val="ppt_x"/>
                                          </p:val>
                                        </p:tav>
                                        <p:tav tm="100000">
                                          <p:val>
                                            <p:strVal val="1+ppt_w/2"/>
                                          </p:val>
                                        </p:tav>
                                      </p:tavLst>
                                    </p:anim>
                                    <p:anim calcmode="lin" valueType="num">
                                      <p:cBhvr additive="base">
                                        <p:cTn id="411" dur="4500"/>
                                        <p:tgtEl>
                                          <p:spTgt spid="6"/>
                                        </p:tgtEl>
                                        <p:attrNameLst>
                                          <p:attrName>ppt_y</p:attrName>
                                        </p:attrNameLst>
                                      </p:cBhvr>
                                      <p:tavLst>
                                        <p:tav tm="0">
                                          <p:val>
                                            <p:strVal val="ppt_y"/>
                                          </p:val>
                                        </p:tav>
                                        <p:tav tm="100000">
                                          <p:val>
                                            <p:strVal val="ppt_y"/>
                                          </p:val>
                                        </p:tav>
                                      </p:tavLst>
                                    </p:anim>
                                    <p:set>
                                      <p:cBhvr>
                                        <p:cTn id="412" dur="1" fill="hold">
                                          <p:stCondLst>
                                            <p:cond delay="4499"/>
                                          </p:stCondLst>
                                        </p:cTn>
                                        <p:tgtEl>
                                          <p:spTgt spid="6"/>
                                        </p:tgtEl>
                                        <p:attrNameLst>
                                          <p:attrName>style.visibility</p:attrName>
                                        </p:attrNameLst>
                                      </p:cBhvr>
                                      <p:to>
                                        <p:strVal val="hidden"/>
                                      </p:to>
                                    </p:set>
                                  </p:childTnLst>
                                </p:cTn>
                              </p:par>
                              <p:par>
                                <p:cTn id="413" presetID="8" presetClass="emph" presetSubtype="0" fill="hold" grpId="2" nodeType="withEffect">
                                  <p:stCondLst>
                                    <p:cond delay="0"/>
                                  </p:stCondLst>
                                  <p:childTnLst>
                                    <p:animRot by="21600000">
                                      <p:cBhvr>
                                        <p:cTn id="414" dur="4500" fill="hold"/>
                                        <p:tgtEl>
                                          <p:spTgt spid="6"/>
                                        </p:tgtEl>
                                        <p:attrNameLst>
                                          <p:attrName>r</p:attrName>
                                        </p:attrNameLst>
                                      </p:cBhvr>
                                    </p:animRot>
                                  </p:childTnLst>
                                </p:cTn>
                              </p:par>
                              <p:par>
                                <p:cTn id="415" presetID="2" presetClass="entr" presetSubtype="8" fill="hold" grpId="0" nodeType="withEffect">
                                  <p:stCondLst>
                                    <p:cond delay="0"/>
                                  </p:stCondLst>
                                  <p:childTnLst>
                                    <p:set>
                                      <p:cBhvr>
                                        <p:cTn id="416" dur="1" fill="hold">
                                          <p:stCondLst>
                                            <p:cond delay="0"/>
                                          </p:stCondLst>
                                        </p:cTn>
                                        <p:tgtEl>
                                          <p:spTgt spid="7"/>
                                        </p:tgtEl>
                                        <p:attrNameLst>
                                          <p:attrName>style.visibility</p:attrName>
                                        </p:attrNameLst>
                                      </p:cBhvr>
                                      <p:to>
                                        <p:strVal val="visible"/>
                                      </p:to>
                                    </p:set>
                                    <p:anim calcmode="lin" valueType="num">
                                      <p:cBhvr additive="base">
                                        <p:cTn id="417" dur="4500" fill="hold"/>
                                        <p:tgtEl>
                                          <p:spTgt spid="7"/>
                                        </p:tgtEl>
                                        <p:attrNameLst>
                                          <p:attrName>ppt_x</p:attrName>
                                        </p:attrNameLst>
                                      </p:cBhvr>
                                      <p:tavLst>
                                        <p:tav tm="0">
                                          <p:val>
                                            <p:strVal val="0-#ppt_w/2"/>
                                          </p:val>
                                        </p:tav>
                                        <p:tav tm="100000">
                                          <p:val>
                                            <p:strVal val="#ppt_x"/>
                                          </p:val>
                                        </p:tav>
                                      </p:tavLst>
                                    </p:anim>
                                    <p:anim calcmode="lin" valueType="num">
                                      <p:cBhvr additive="base">
                                        <p:cTn id="418" dur="4500" fill="hold"/>
                                        <p:tgtEl>
                                          <p:spTgt spid="7"/>
                                        </p:tgtEl>
                                        <p:attrNameLst>
                                          <p:attrName>ppt_y</p:attrName>
                                        </p:attrNameLst>
                                      </p:cBhvr>
                                      <p:tavLst>
                                        <p:tav tm="0">
                                          <p:val>
                                            <p:strVal val="#ppt_y"/>
                                          </p:val>
                                        </p:tav>
                                        <p:tav tm="100000">
                                          <p:val>
                                            <p:strVal val="#ppt_y"/>
                                          </p:val>
                                        </p:tav>
                                      </p:tavLst>
                                    </p:anim>
                                  </p:childTnLst>
                                </p:cTn>
                              </p:par>
                              <p:par>
                                <p:cTn id="419" presetID="2" presetClass="exit" presetSubtype="2" fill="hold" grpId="1" nodeType="withEffect">
                                  <p:stCondLst>
                                    <p:cond delay="0"/>
                                  </p:stCondLst>
                                  <p:childTnLst>
                                    <p:anim calcmode="lin" valueType="num">
                                      <p:cBhvr additive="base">
                                        <p:cTn id="420" dur="4500"/>
                                        <p:tgtEl>
                                          <p:spTgt spid="7"/>
                                        </p:tgtEl>
                                        <p:attrNameLst>
                                          <p:attrName>ppt_x</p:attrName>
                                        </p:attrNameLst>
                                      </p:cBhvr>
                                      <p:tavLst>
                                        <p:tav tm="0">
                                          <p:val>
                                            <p:strVal val="ppt_x"/>
                                          </p:val>
                                        </p:tav>
                                        <p:tav tm="100000">
                                          <p:val>
                                            <p:strVal val="1+ppt_w/2"/>
                                          </p:val>
                                        </p:tav>
                                      </p:tavLst>
                                    </p:anim>
                                    <p:anim calcmode="lin" valueType="num">
                                      <p:cBhvr additive="base">
                                        <p:cTn id="421" dur="4500"/>
                                        <p:tgtEl>
                                          <p:spTgt spid="7"/>
                                        </p:tgtEl>
                                        <p:attrNameLst>
                                          <p:attrName>ppt_y</p:attrName>
                                        </p:attrNameLst>
                                      </p:cBhvr>
                                      <p:tavLst>
                                        <p:tav tm="0">
                                          <p:val>
                                            <p:strVal val="ppt_y"/>
                                          </p:val>
                                        </p:tav>
                                        <p:tav tm="100000">
                                          <p:val>
                                            <p:strVal val="ppt_y"/>
                                          </p:val>
                                        </p:tav>
                                      </p:tavLst>
                                    </p:anim>
                                    <p:set>
                                      <p:cBhvr>
                                        <p:cTn id="422" dur="1" fill="hold">
                                          <p:stCondLst>
                                            <p:cond delay="4499"/>
                                          </p:stCondLst>
                                        </p:cTn>
                                        <p:tgtEl>
                                          <p:spTgt spid="7"/>
                                        </p:tgtEl>
                                        <p:attrNameLst>
                                          <p:attrName>style.visibility</p:attrName>
                                        </p:attrNameLst>
                                      </p:cBhvr>
                                      <p:to>
                                        <p:strVal val="hidden"/>
                                      </p:to>
                                    </p:set>
                                  </p:childTnLst>
                                </p:cTn>
                              </p:par>
                              <p:par>
                                <p:cTn id="423" presetID="8" presetClass="emph" presetSubtype="0" fill="hold" grpId="2" nodeType="withEffect">
                                  <p:stCondLst>
                                    <p:cond delay="0"/>
                                  </p:stCondLst>
                                  <p:childTnLst>
                                    <p:animRot by="21600000">
                                      <p:cBhvr>
                                        <p:cTn id="424" dur="4500" fill="hold"/>
                                        <p:tgtEl>
                                          <p:spTgt spid="7"/>
                                        </p:tgtEl>
                                        <p:attrNameLst>
                                          <p:attrName>r</p:attrName>
                                        </p:attrNameLst>
                                      </p:cBhvr>
                                    </p:animRot>
                                  </p:childTnLst>
                                </p:cTn>
                              </p:par>
                              <p:par>
                                <p:cTn id="425" presetID="2" presetClass="entr" presetSubtype="8" fill="hold" grpId="0" nodeType="withEffect">
                                  <p:stCondLst>
                                    <p:cond delay="0"/>
                                  </p:stCondLst>
                                  <p:childTnLst>
                                    <p:set>
                                      <p:cBhvr>
                                        <p:cTn id="426" dur="1" fill="hold">
                                          <p:stCondLst>
                                            <p:cond delay="0"/>
                                          </p:stCondLst>
                                        </p:cTn>
                                        <p:tgtEl>
                                          <p:spTgt spid="8"/>
                                        </p:tgtEl>
                                        <p:attrNameLst>
                                          <p:attrName>style.visibility</p:attrName>
                                        </p:attrNameLst>
                                      </p:cBhvr>
                                      <p:to>
                                        <p:strVal val="visible"/>
                                      </p:to>
                                    </p:set>
                                    <p:anim calcmode="lin" valueType="num">
                                      <p:cBhvr additive="base">
                                        <p:cTn id="427" dur="4500" fill="hold"/>
                                        <p:tgtEl>
                                          <p:spTgt spid="8"/>
                                        </p:tgtEl>
                                        <p:attrNameLst>
                                          <p:attrName>ppt_x</p:attrName>
                                        </p:attrNameLst>
                                      </p:cBhvr>
                                      <p:tavLst>
                                        <p:tav tm="0">
                                          <p:val>
                                            <p:strVal val="0-#ppt_w/2"/>
                                          </p:val>
                                        </p:tav>
                                        <p:tav tm="100000">
                                          <p:val>
                                            <p:strVal val="#ppt_x"/>
                                          </p:val>
                                        </p:tav>
                                      </p:tavLst>
                                    </p:anim>
                                    <p:anim calcmode="lin" valueType="num">
                                      <p:cBhvr additive="base">
                                        <p:cTn id="428" dur="4500" fill="hold"/>
                                        <p:tgtEl>
                                          <p:spTgt spid="8"/>
                                        </p:tgtEl>
                                        <p:attrNameLst>
                                          <p:attrName>ppt_y</p:attrName>
                                        </p:attrNameLst>
                                      </p:cBhvr>
                                      <p:tavLst>
                                        <p:tav tm="0">
                                          <p:val>
                                            <p:strVal val="#ppt_y"/>
                                          </p:val>
                                        </p:tav>
                                        <p:tav tm="100000">
                                          <p:val>
                                            <p:strVal val="#ppt_y"/>
                                          </p:val>
                                        </p:tav>
                                      </p:tavLst>
                                    </p:anim>
                                  </p:childTnLst>
                                </p:cTn>
                              </p:par>
                              <p:par>
                                <p:cTn id="429" presetID="2" presetClass="exit" presetSubtype="2" fill="hold" grpId="1" nodeType="withEffect">
                                  <p:stCondLst>
                                    <p:cond delay="0"/>
                                  </p:stCondLst>
                                  <p:childTnLst>
                                    <p:anim calcmode="lin" valueType="num">
                                      <p:cBhvr additive="base">
                                        <p:cTn id="430" dur="4500"/>
                                        <p:tgtEl>
                                          <p:spTgt spid="8"/>
                                        </p:tgtEl>
                                        <p:attrNameLst>
                                          <p:attrName>ppt_x</p:attrName>
                                        </p:attrNameLst>
                                      </p:cBhvr>
                                      <p:tavLst>
                                        <p:tav tm="0">
                                          <p:val>
                                            <p:strVal val="ppt_x"/>
                                          </p:val>
                                        </p:tav>
                                        <p:tav tm="100000">
                                          <p:val>
                                            <p:strVal val="1+ppt_w/2"/>
                                          </p:val>
                                        </p:tav>
                                      </p:tavLst>
                                    </p:anim>
                                    <p:anim calcmode="lin" valueType="num">
                                      <p:cBhvr additive="base">
                                        <p:cTn id="431" dur="4500"/>
                                        <p:tgtEl>
                                          <p:spTgt spid="8"/>
                                        </p:tgtEl>
                                        <p:attrNameLst>
                                          <p:attrName>ppt_y</p:attrName>
                                        </p:attrNameLst>
                                      </p:cBhvr>
                                      <p:tavLst>
                                        <p:tav tm="0">
                                          <p:val>
                                            <p:strVal val="ppt_y"/>
                                          </p:val>
                                        </p:tav>
                                        <p:tav tm="100000">
                                          <p:val>
                                            <p:strVal val="ppt_y"/>
                                          </p:val>
                                        </p:tav>
                                      </p:tavLst>
                                    </p:anim>
                                    <p:set>
                                      <p:cBhvr>
                                        <p:cTn id="432" dur="1" fill="hold">
                                          <p:stCondLst>
                                            <p:cond delay="4499"/>
                                          </p:stCondLst>
                                        </p:cTn>
                                        <p:tgtEl>
                                          <p:spTgt spid="8"/>
                                        </p:tgtEl>
                                        <p:attrNameLst>
                                          <p:attrName>style.visibility</p:attrName>
                                        </p:attrNameLst>
                                      </p:cBhvr>
                                      <p:to>
                                        <p:strVal val="hidden"/>
                                      </p:to>
                                    </p:set>
                                  </p:childTnLst>
                                </p:cTn>
                              </p:par>
                              <p:par>
                                <p:cTn id="433" presetID="8" presetClass="emph" presetSubtype="0" fill="hold" grpId="2" nodeType="withEffect">
                                  <p:stCondLst>
                                    <p:cond delay="0"/>
                                  </p:stCondLst>
                                  <p:childTnLst>
                                    <p:animRot by="21600000">
                                      <p:cBhvr>
                                        <p:cTn id="434" dur="4500" fill="hold"/>
                                        <p:tgtEl>
                                          <p:spTgt spid="8"/>
                                        </p:tgtEl>
                                        <p:attrNameLst>
                                          <p:attrName>r</p:attrName>
                                        </p:attrNameLst>
                                      </p:cBhvr>
                                    </p:animRot>
                                  </p:childTnLst>
                                </p:cTn>
                              </p:par>
                              <p:par>
                                <p:cTn id="435" presetID="2" presetClass="entr" presetSubtype="8" fill="hold" grpId="0" nodeType="withEffect">
                                  <p:stCondLst>
                                    <p:cond delay="0"/>
                                  </p:stCondLst>
                                  <p:childTnLst>
                                    <p:set>
                                      <p:cBhvr>
                                        <p:cTn id="436" dur="1" fill="hold">
                                          <p:stCondLst>
                                            <p:cond delay="0"/>
                                          </p:stCondLst>
                                        </p:cTn>
                                        <p:tgtEl>
                                          <p:spTgt spid="82"/>
                                        </p:tgtEl>
                                        <p:attrNameLst>
                                          <p:attrName>style.visibility</p:attrName>
                                        </p:attrNameLst>
                                      </p:cBhvr>
                                      <p:to>
                                        <p:strVal val="visible"/>
                                      </p:to>
                                    </p:set>
                                    <p:anim calcmode="lin" valueType="num">
                                      <p:cBhvr additive="base">
                                        <p:cTn id="437" dur="4500" fill="hold"/>
                                        <p:tgtEl>
                                          <p:spTgt spid="82"/>
                                        </p:tgtEl>
                                        <p:attrNameLst>
                                          <p:attrName>ppt_x</p:attrName>
                                        </p:attrNameLst>
                                      </p:cBhvr>
                                      <p:tavLst>
                                        <p:tav tm="0">
                                          <p:val>
                                            <p:strVal val="0-#ppt_w/2"/>
                                          </p:val>
                                        </p:tav>
                                        <p:tav tm="100000">
                                          <p:val>
                                            <p:strVal val="#ppt_x"/>
                                          </p:val>
                                        </p:tav>
                                      </p:tavLst>
                                    </p:anim>
                                    <p:anim calcmode="lin" valueType="num">
                                      <p:cBhvr additive="base">
                                        <p:cTn id="438" dur="4500" fill="hold"/>
                                        <p:tgtEl>
                                          <p:spTgt spid="82"/>
                                        </p:tgtEl>
                                        <p:attrNameLst>
                                          <p:attrName>ppt_y</p:attrName>
                                        </p:attrNameLst>
                                      </p:cBhvr>
                                      <p:tavLst>
                                        <p:tav tm="0">
                                          <p:val>
                                            <p:strVal val="#ppt_y"/>
                                          </p:val>
                                        </p:tav>
                                        <p:tav tm="100000">
                                          <p:val>
                                            <p:strVal val="#ppt_y"/>
                                          </p:val>
                                        </p:tav>
                                      </p:tavLst>
                                    </p:anim>
                                  </p:childTnLst>
                                </p:cTn>
                              </p:par>
                              <p:par>
                                <p:cTn id="439" presetID="2" presetClass="exit" presetSubtype="8" fill="hold" grpId="1" nodeType="withEffect">
                                  <p:stCondLst>
                                    <p:cond delay="0"/>
                                  </p:stCondLst>
                                  <p:childTnLst>
                                    <p:anim calcmode="lin" valueType="num">
                                      <p:cBhvr additive="base">
                                        <p:cTn id="440" dur="4500"/>
                                        <p:tgtEl>
                                          <p:spTgt spid="82"/>
                                        </p:tgtEl>
                                        <p:attrNameLst>
                                          <p:attrName>ppt_x</p:attrName>
                                        </p:attrNameLst>
                                      </p:cBhvr>
                                      <p:tavLst>
                                        <p:tav tm="0">
                                          <p:val>
                                            <p:strVal val="ppt_x"/>
                                          </p:val>
                                        </p:tav>
                                        <p:tav tm="100000">
                                          <p:val>
                                            <p:strVal val="0-ppt_w/2"/>
                                          </p:val>
                                        </p:tav>
                                      </p:tavLst>
                                    </p:anim>
                                    <p:anim calcmode="lin" valueType="num">
                                      <p:cBhvr additive="base">
                                        <p:cTn id="441" dur="4500"/>
                                        <p:tgtEl>
                                          <p:spTgt spid="82"/>
                                        </p:tgtEl>
                                        <p:attrNameLst>
                                          <p:attrName>ppt_y</p:attrName>
                                        </p:attrNameLst>
                                      </p:cBhvr>
                                      <p:tavLst>
                                        <p:tav tm="0">
                                          <p:val>
                                            <p:strVal val="ppt_y"/>
                                          </p:val>
                                        </p:tav>
                                        <p:tav tm="100000">
                                          <p:val>
                                            <p:strVal val="ppt_y"/>
                                          </p:val>
                                        </p:tav>
                                      </p:tavLst>
                                    </p:anim>
                                    <p:set>
                                      <p:cBhvr>
                                        <p:cTn id="442" dur="1" fill="hold">
                                          <p:stCondLst>
                                            <p:cond delay="4499"/>
                                          </p:stCondLst>
                                        </p:cTn>
                                        <p:tgtEl>
                                          <p:spTgt spid="82"/>
                                        </p:tgtEl>
                                        <p:attrNameLst>
                                          <p:attrName>style.visibility</p:attrName>
                                        </p:attrNameLst>
                                      </p:cBhvr>
                                      <p:to>
                                        <p:strVal val="hidden"/>
                                      </p:to>
                                    </p:set>
                                  </p:childTnLst>
                                </p:cTn>
                              </p:par>
                              <p:par>
                                <p:cTn id="443" presetID="8" presetClass="emph" presetSubtype="0" fill="hold" grpId="2" nodeType="withEffect">
                                  <p:stCondLst>
                                    <p:cond delay="0"/>
                                  </p:stCondLst>
                                  <p:childTnLst>
                                    <p:animRot by="-21600000">
                                      <p:cBhvr>
                                        <p:cTn id="444" dur="4500" fill="hold"/>
                                        <p:tgtEl>
                                          <p:spTgt spid="82"/>
                                        </p:tgtEl>
                                        <p:attrNameLst>
                                          <p:attrName>r</p:attrName>
                                        </p:attrNameLst>
                                      </p:cBhvr>
                                    </p:animRot>
                                  </p:childTnLst>
                                </p:cTn>
                              </p:par>
                              <p:par>
                                <p:cTn id="445" presetID="2" presetClass="entr" presetSubtype="8" fill="hold" grpId="0" nodeType="withEffect">
                                  <p:stCondLst>
                                    <p:cond delay="0"/>
                                  </p:stCondLst>
                                  <p:childTnLst>
                                    <p:set>
                                      <p:cBhvr>
                                        <p:cTn id="446" dur="1" fill="hold">
                                          <p:stCondLst>
                                            <p:cond delay="0"/>
                                          </p:stCondLst>
                                        </p:cTn>
                                        <p:tgtEl>
                                          <p:spTgt spid="83"/>
                                        </p:tgtEl>
                                        <p:attrNameLst>
                                          <p:attrName>style.visibility</p:attrName>
                                        </p:attrNameLst>
                                      </p:cBhvr>
                                      <p:to>
                                        <p:strVal val="visible"/>
                                      </p:to>
                                    </p:set>
                                    <p:anim calcmode="lin" valueType="num">
                                      <p:cBhvr additive="base">
                                        <p:cTn id="447" dur="4500" fill="hold"/>
                                        <p:tgtEl>
                                          <p:spTgt spid="83"/>
                                        </p:tgtEl>
                                        <p:attrNameLst>
                                          <p:attrName>ppt_x</p:attrName>
                                        </p:attrNameLst>
                                      </p:cBhvr>
                                      <p:tavLst>
                                        <p:tav tm="0">
                                          <p:val>
                                            <p:strVal val="0-#ppt_w/2"/>
                                          </p:val>
                                        </p:tav>
                                        <p:tav tm="100000">
                                          <p:val>
                                            <p:strVal val="#ppt_x"/>
                                          </p:val>
                                        </p:tav>
                                      </p:tavLst>
                                    </p:anim>
                                    <p:anim calcmode="lin" valueType="num">
                                      <p:cBhvr additive="base">
                                        <p:cTn id="448" dur="4500" fill="hold"/>
                                        <p:tgtEl>
                                          <p:spTgt spid="83"/>
                                        </p:tgtEl>
                                        <p:attrNameLst>
                                          <p:attrName>ppt_y</p:attrName>
                                        </p:attrNameLst>
                                      </p:cBhvr>
                                      <p:tavLst>
                                        <p:tav tm="0">
                                          <p:val>
                                            <p:strVal val="#ppt_y"/>
                                          </p:val>
                                        </p:tav>
                                        <p:tav tm="100000">
                                          <p:val>
                                            <p:strVal val="#ppt_y"/>
                                          </p:val>
                                        </p:tav>
                                      </p:tavLst>
                                    </p:anim>
                                  </p:childTnLst>
                                </p:cTn>
                              </p:par>
                              <p:par>
                                <p:cTn id="449" presetID="2" presetClass="exit" presetSubtype="8" fill="hold" grpId="1" nodeType="withEffect">
                                  <p:stCondLst>
                                    <p:cond delay="0"/>
                                  </p:stCondLst>
                                  <p:childTnLst>
                                    <p:anim calcmode="lin" valueType="num">
                                      <p:cBhvr additive="base">
                                        <p:cTn id="450" dur="4500"/>
                                        <p:tgtEl>
                                          <p:spTgt spid="83"/>
                                        </p:tgtEl>
                                        <p:attrNameLst>
                                          <p:attrName>ppt_x</p:attrName>
                                        </p:attrNameLst>
                                      </p:cBhvr>
                                      <p:tavLst>
                                        <p:tav tm="0">
                                          <p:val>
                                            <p:strVal val="ppt_x"/>
                                          </p:val>
                                        </p:tav>
                                        <p:tav tm="100000">
                                          <p:val>
                                            <p:strVal val="0-ppt_w/2"/>
                                          </p:val>
                                        </p:tav>
                                      </p:tavLst>
                                    </p:anim>
                                    <p:anim calcmode="lin" valueType="num">
                                      <p:cBhvr additive="base">
                                        <p:cTn id="451" dur="4500"/>
                                        <p:tgtEl>
                                          <p:spTgt spid="83"/>
                                        </p:tgtEl>
                                        <p:attrNameLst>
                                          <p:attrName>ppt_y</p:attrName>
                                        </p:attrNameLst>
                                      </p:cBhvr>
                                      <p:tavLst>
                                        <p:tav tm="0">
                                          <p:val>
                                            <p:strVal val="ppt_y"/>
                                          </p:val>
                                        </p:tav>
                                        <p:tav tm="100000">
                                          <p:val>
                                            <p:strVal val="ppt_y"/>
                                          </p:val>
                                        </p:tav>
                                      </p:tavLst>
                                    </p:anim>
                                    <p:set>
                                      <p:cBhvr>
                                        <p:cTn id="452" dur="1" fill="hold">
                                          <p:stCondLst>
                                            <p:cond delay="4499"/>
                                          </p:stCondLst>
                                        </p:cTn>
                                        <p:tgtEl>
                                          <p:spTgt spid="83"/>
                                        </p:tgtEl>
                                        <p:attrNameLst>
                                          <p:attrName>style.visibility</p:attrName>
                                        </p:attrNameLst>
                                      </p:cBhvr>
                                      <p:to>
                                        <p:strVal val="hidden"/>
                                      </p:to>
                                    </p:set>
                                  </p:childTnLst>
                                </p:cTn>
                              </p:par>
                              <p:par>
                                <p:cTn id="453" presetID="8" presetClass="emph" presetSubtype="0" fill="hold" grpId="2" nodeType="withEffect">
                                  <p:stCondLst>
                                    <p:cond delay="0"/>
                                  </p:stCondLst>
                                  <p:childTnLst>
                                    <p:animRot by="-21600000">
                                      <p:cBhvr>
                                        <p:cTn id="454" dur="4500" fill="hold"/>
                                        <p:tgtEl>
                                          <p:spTgt spid="83"/>
                                        </p:tgtEl>
                                        <p:attrNameLst>
                                          <p:attrName>r</p:attrName>
                                        </p:attrNameLst>
                                      </p:cBhvr>
                                    </p:animRot>
                                  </p:childTnLst>
                                </p:cTn>
                              </p:par>
                              <p:par>
                                <p:cTn id="455" presetID="2" presetClass="entr" presetSubtype="8" fill="hold" grpId="0" nodeType="withEffect">
                                  <p:stCondLst>
                                    <p:cond delay="0"/>
                                  </p:stCondLst>
                                  <p:childTnLst>
                                    <p:set>
                                      <p:cBhvr>
                                        <p:cTn id="456" dur="1" fill="hold">
                                          <p:stCondLst>
                                            <p:cond delay="0"/>
                                          </p:stCondLst>
                                        </p:cTn>
                                        <p:tgtEl>
                                          <p:spTgt spid="84"/>
                                        </p:tgtEl>
                                        <p:attrNameLst>
                                          <p:attrName>style.visibility</p:attrName>
                                        </p:attrNameLst>
                                      </p:cBhvr>
                                      <p:to>
                                        <p:strVal val="visible"/>
                                      </p:to>
                                    </p:set>
                                    <p:anim calcmode="lin" valueType="num">
                                      <p:cBhvr additive="base">
                                        <p:cTn id="457" dur="4500" fill="hold"/>
                                        <p:tgtEl>
                                          <p:spTgt spid="84"/>
                                        </p:tgtEl>
                                        <p:attrNameLst>
                                          <p:attrName>ppt_x</p:attrName>
                                        </p:attrNameLst>
                                      </p:cBhvr>
                                      <p:tavLst>
                                        <p:tav tm="0">
                                          <p:val>
                                            <p:strVal val="0-#ppt_w/2"/>
                                          </p:val>
                                        </p:tav>
                                        <p:tav tm="100000">
                                          <p:val>
                                            <p:strVal val="#ppt_x"/>
                                          </p:val>
                                        </p:tav>
                                      </p:tavLst>
                                    </p:anim>
                                    <p:anim calcmode="lin" valueType="num">
                                      <p:cBhvr additive="base">
                                        <p:cTn id="458" dur="4500" fill="hold"/>
                                        <p:tgtEl>
                                          <p:spTgt spid="84"/>
                                        </p:tgtEl>
                                        <p:attrNameLst>
                                          <p:attrName>ppt_y</p:attrName>
                                        </p:attrNameLst>
                                      </p:cBhvr>
                                      <p:tavLst>
                                        <p:tav tm="0">
                                          <p:val>
                                            <p:strVal val="#ppt_y"/>
                                          </p:val>
                                        </p:tav>
                                        <p:tav tm="100000">
                                          <p:val>
                                            <p:strVal val="#ppt_y"/>
                                          </p:val>
                                        </p:tav>
                                      </p:tavLst>
                                    </p:anim>
                                  </p:childTnLst>
                                </p:cTn>
                              </p:par>
                              <p:par>
                                <p:cTn id="459" presetID="2" presetClass="exit" presetSubtype="8" fill="hold" grpId="1" nodeType="withEffect">
                                  <p:stCondLst>
                                    <p:cond delay="0"/>
                                  </p:stCondLst>
                                  <p:childTnLst>
                                    <p:anim calcmode="lin" valueType="num">
                                      <p:cBhvr additive="base">
                                        <p:cTn id="460" dur="4500"/>
                                        <p:tgtEl>
                                          <p:spTgt spid="84"/>
                                        </p:tgtEl>
                                        <p:attrNameLst>
                                          <p:attrName>ppt_x</p:attrName>
                                        </p:attrNameLst>
                                      </p:cBhvr>
                                      <p:tavLst>
                                        <p:tav tm="0">
                                          <p:val>
                                            <p:strVal val="ppt_x"/>
                                          </p:val>
                                        </p:tav>
                                        <p:tav tm="100000">
                                          <p:val>
                                            <p:strVal val="0-ppt_w/2"/>
                                          </p:val>
                                        </p:tav>
                                      </p:tavLst>
                                    </p:anim>
                                    <p:anim calcmode="lin" valueType="num">
                                      <p:cBhvr additive="base">
                                        <p:cTn id="461" dur="4500"/>
                                        <p:tgtEl>
                                          <p:spTgt spid="84"/>
                                        </p:tgtEl>
                                        <p:attrNameLst>
                                          <p:attrName>ppt_y</p:attrName>
                                        </p:attrNameLst>
                                      </p:cBhvr>
                                      <p:tavLst>
                                        <p:tav tm="0">
                                          <p:val>
                                            <p:strVal val="ppt_y"/>
                                          </p:val>
                                        </p:tav>
                                        <p:tav tm="100000">
                                          <p:val>
                                            <p:strVal val="ppt_y"/>
                                          </p:val>
                                        </p:tav>
                                      </p:tavLst>
                                    </p:anim>
                                    <p:set>
                                      <p:cBhvr>
                                        <p:cTn id="462" dur="1" fill="hold">
                                          <p:stCondLst>
                                            <p:cond delay="4499"/>
                                          </p:stCondLst>
                                        </p:cTn>
                                        <p:tgtEl>
                                          <p:spTgt spid="84"/>
                                        </p:tgtEl>
                                        <p:attrNameLst>
                                          <p:attrName>style.visibility</p:attrName>
                                        </p:attrNameLst>
                                      </p:cBhvr>
                                      <p:to>
                                        <p:strVal val="hidden"/>
                                      </p:to>
                                    </p:set>
                                  </p:childTnLst>
                                </p:cTn>
                              </p:par>
                              <p:par>
                                <p:cTn id="463" presetID="8" presetClass="emph" presetSubtype="0" fill="hold" grpId="2" nodeType="withEffect">
                                  <p:stCondLst>
                                    <p:cond delay="0"/>
                                  </p:stCondLst>
                                  <p:childTnLst>
                                    <p:animRot by="-21600000">
                                      <p:cBhvr>
                                        <p:cTn id="464" dur="4500" fill="hold"/>
                                        <p:tgtEl>
                                          <p:spTgt spid="84"/>
                                        </p:tgtEl>
                                        <p:attrNameLst>
                                          <p:attrName>r</p:attrName>
                                        </p:attrNameLst>
                                      </p:cBhvr>
                                    </p:animRot>
                                  </p:childTnLst>
                                </p:cTn>
                              </p:par>
                              <p:par>
                                <p:cTn id="465" presetID="2" presetClass="entr" presetSubtype="8" fill="hold" grpId="0" nodeType="withEffect">
                                  <p:stCondLst>
                                    <p:cond delay="0"/>
                                  </p:stCondLst>
                                  <p:childTnLst>
                                    <p:set>
                                      <p:cBhvr>
                                        <p:cTn id="466" dur="1" fill="hold">
                                          <p:stCondLst>
                                            <p:cond delay="0"/>
                                          </p:stCondLst>
                                        </p:cTn>
                                        <p:tgtEl>
                                          <p:spTgt spid="85"/>
                                        </p:tgtEl>
                                        <p:attrNameLst>
                                          <p:attrName>style.visibility</p:attrName>
                                        </p:attrNameLst>
                                      </p:cBhvr>
                                      <p:to>
                                        <p:strVal val="visible"/>
                                      </p:to>
                                    </p:set>
                                    <p:anim calcmode="lin" valueType="num">
                                      <p:cBhvr additive="base">
                                        <p:cTn id="467" dur="4500" fill="hold"/>
                                        <p:tgtEl>
                                          <p:spTgt spid="85"/>
                                        </p:tgtEl>
                                        <p:attrNameLst>
                                          <p:attrName>ppt_x</p:attrName>
                                        </p:attrNameLst>
                                      </p:cBhvr>
                                      <p:tavLst>
                                        <p:tav tm="0">
                                          <p:val>
                                            <p:strVal val="0-#ppt_w/2"/>
                                          </p:val>
                                        </p:tav>
                                        <p:tav tm="100000">
                                          <p:val>
                                            <p:strVal val="#ppt_x"/>
                                          </p:val>
                                        </p:tav>
                                      </p:tavLst>
                                    </p:anim>
                                    <p:anim calcmode="lin" valueType="num">
                                      <p:cBhvr additive="base">
                                        <p:cTn id="468" dur="4500" fill="hold"/>
                                        <p:tgtEl>
                                          <p:spTgt spid="85"/>
                                        </p:tgtEl>
                                        <p:attrNameLst>
                                          <p:attrName>ppt_y</p:attrName>
                                        </p:attrNameLst>
                                      </p:cBhvr>
                                      <p:tavLst>
                                        <p:tav tm="0">
                                          <p:val>
                                            <p:strVal val="#ppt_y"/>
                                          </p:val>
                                        </p:tav>
                                        <p:tav tm="100000">
                                          <p:val>
                                            <p:strVal val="#ppt_y"/>
                                          </p:val>
                                        </p:tav>
                                      </p:tavLst>
                                    </p:anim>
                                  </p:childTnLst>
                                </p:cTn>
                              </p:par>
                              <p:par>
                                <p:cTn id="469" presetID="2" presetClass="exit" presetSubtype="8" fill="hold" grpId="1" nodeType="withEffect">
                                  <p:stCondLst>
                                    <p:cond delay="0"/>
                                  </p:stCondLst>
                                  <p:childTnLst>
                                    <p:anim calcmode="lin" valueType="num">
                                      <p:cBhvr additive="base">
                                        <p:cTn id="470" dur="4500"/>
                                        <p:tgtEl>
                                          <p:spTgt spid="85"/>
                                        </p:tgtEl>
                                        <p:attrNameLst>
                                          <p:attrName>ppt_x</p:attrName>
                                        </p:attrNameLst>
                                      </p:cBhvr>
                                      <p:tavLst>
                                        <p:tav tm="0">
                                          <p:val>
                                            <p:strVal val="ppt_x"/>
                                          </p:val>
                                        </p:tav>
                                        <p:tav tm="100000">
                                          <p:val>
                                            <p:strVal val="0-ppt_w/2"/>
                                          </p:val>
                                        </p:tav>
                                      </p:tavLst>
                                    </p:anim>
                                    <p:anim calcmode="lin" valueType="num">
                                      <p:cBhvr additive="base">
                                        <p:cTn id="471" dur="4500"/>
                                        <p:tgtEl>
                                          <p:spTgt spid="85"/>
                                        </p:tgtEl>
                                        <p:attrNameLst>
                                          <p:attrName>ppt_y</p:attrName>
                                        </p:attrNameLst>
                                      </p:cBhvr>
                                      <p:tavLst>
                                        <p:tav tm="0">
                                          <p:val>
                                            <p:strVal val="ppt_y"/>
                                          </p:val>
                                        </p:tav>
                                        <p:tav tm="100000">
                                          <p:val>
                                            <p:strVal val="ppt_y"/>
                                          </p:val>
                                        </p:tav>
                                      </p:tavLst>
                                    </p:anim>
                                    <p:set>
                                      <p:cBhvr>
                                        <p:cTn id="472" dur="1" fill="hold">
                                          <p:stCondLst>
                                            <p:cond delay="4499"/>
                                          </p:stCondLst>
                                        </p:cTn>
                                        <p:tgtEl>
                                          <p:spTgt spid="85"/>
                                        </p:tgtEl>
                                        <p:attrNameLst>
                                          <p:attrName>style.visibility</p:attrName>
                                        </p:attrNameLst>
                                      </p:cBhvr>
                                      <p:to>
                                        <p:strVal val="hidden"/>
                                      </p:to>
                                    </p:set>
                                  </p:childTnLst>
                                </p:cTn>
                              </p:par>
                              <p:par>
                                <p:cTn id="473" presetID="8" presetClass="emph" presetSubtype="0" fill="hold" grpId="2" nodeType="withEffect">
                                  <p:stCondLst>
                                    <p:cond delay="0"/>
                                  </p:stCondLst>
                                  <p:childTnLst>
                                    <p:animRot by="-21600000">
                                      <p:cBhvr>
                                        <p:cTn id="474" dur="4500" fill="hold"/>
                                        <p:tgtEl>
                                          <p:spTgt spid="85"/>
                                        </p:tgtEl>
                                        <p:attrNameLst>
                                          <p:attrName>r</p:attrName>
                                        </p:attrNameLst>
                                      </p:cBhvr>
                                    </p:animRot>
                                  </p:childTnLst>
                                </p:cTn>
                              </p:par>
                              <p:par>
                                <p:cTn id="475" presetID="2" presetClass="entr" presetSubtype="8" fill="hold" grpId="0" nodeType="withEffect">
                                  <p:stCondLst>
                                    <p:cond delay="0"/>
                                  </p:stCondLst>
                                  <p:childTnLst>
                                    <p:set>
                                      <p:cBhvr>
                                        <p:cTn id="476" dur="1" fill="hold">
                                          <p:stCondLst>
                                            <p:cond delay="0"/>
                                          </p:stCondLst>
                                        </p:cTn>
                                        <p:tgtEl>
                                          <p:spTgt spid="86"/>
                                        </p:tgtEl>
                                        <p:attrNameLst>
                                          <p:attrName>style.visibility</p:attrName>
                                        </p:attrNameLst>
                                      </p:cBhvr>
                                      <p:to>
                                        <p:strVal val="visible"/>
                                      </p:to>
                                    </p:set>
                                    <p:anim calcmode="lin" valueType="num">
                                      <p:cBhvr additive="base">
                                        <p:cTn id="477" dur="4500" fill="hold"/>
                                        <p:tgtEl>
                                          <p:spTgt spid="86"/>
                                        </p:tgtEl>
                                        <p:attrNameLst>
                                          <p:attrName>ppt_x</p:attrName>
                                        </p:attrNameLst>
                                      </p:cBhvr>
                                      <p:tavLst>
                                        <p:tav tm="0">
                                          <p:val>
                                            <p:strVal val="0-#ppt_w/2"/>
                                          </p:val>
                                        </p:tav>
                                        <p:tav tm="100000">
                                          <p:val>
                                            <p:strVal val="#ppt_x"/>
                                          </p:val>
                                        </p:tav>
                                      </p:tavLst>
                                    </p:anim>
                                    <p:anim calcmode="lin" valueType="num">
                                      <p:cBhvr additive="base">
                                        <p:cTn id="478" dur="4500" fill="hold"/>
                                        <p:tgtEl>
                                          <p:spTgt spid="86"/>
                                        </p:tgtEl>
                                        <p:attrNameLst>
                                          <p:attrName>ppt_y</p:attrName>
                                        </p:attrNameLst>
                                      </p:cBhvr>
                                      <p:tavLst>
                                        <p:tav tm="0">
                                          <p:val>
                                            <p:strVal val="#ppt_y"/>
                                          </p:val>
                                        </p:tav>
                                        <p:tav tm="100000">
                                          <p:val>
                                            <p:strVal val="#ppt_y"/>
                                          </p:val>
                                        </p:tav>
                                      </p:tavLst>
                                    </p:anim>
                                  </p:childTnLst>
                                </p:cTn>
                              </p:par>
                              <p:par>
                                <p:cTn id="479" presetID="2" presetClass="exit" presetSubtype="8" fill="hold" grpId="1" nodeType="withEffect">
                                  <p:stCondLst>
                                    <p:cond delay="0"/>
                                  </p:stCondLst>
                                  <p:childTnLst>
                                    <p:anim calcmode="lin" valueType="num">
                                      <p:cBhvr additive="base">
                                        <p:cTn id="480" dur="4500"/>
                                        <p:tgtEl>
                                          <p:spTgt spid="86"/>
                                        </p:tgtEl>
                                        <p:attrNameLst>
                                          <p:attrName>ppt_x</p:attrName>
                                        </p:attrNameLst>
                                      </p:cBhvr>
                                      <p:tavLst>
                                        <p:tav tm="0">
                                          <p:val>
                                            <p:strVal val="ppt_x"/>
                                          </p:val>
                                        </p:tav>
                                        <p:tav tm="100000">
                                          <p:val>
                                            <p:strVal val="0-ppt_w/2"/>
                                          </p:val>
                                        </p:tav>
                                      </p:tavLst>
                                    </p:anim>
                                    <p:anim calcmode="lin" valueType="num">
                                      <p:cBhvr additive="base">
                                        <p:cTn id="481" dur="4500"/>
                                        <p:tgtEl>
                                          <p:spTgt spid="86"/>
                                        </p:tgtEl>
                                        <p:attrNameLst>
                                          <p:attrName>ppt_y</p:attrName>
                                        </p:attrNameLst>
                                      </p:cBhvr>
                                      <p:tavLst>
                                        <p:tav tm="0">
                                          <p:val>
                                            <p:strVal val="ppt_y"/>
                                          </p:val>
                                        </p:tav>
                                        <p:tav tm="100000">
                                          <p:val>
                                            <p:strVal val="ppt_y"/>
                                          </p:val>
                                        </p:tav>
                                      </p:tavLst>
                                    </p:anim>
                                    <p:set>
                                      <p:cBhvr>
                                        <p:cTn id="482" dur="1" fill="hold">
                                          <p:stCondLst>
                                            <p:cond delay="4499"/>
                                          </p:stCondLst>
                                        </p:cTn>
                                        <p:tgtEl>
                                          <p:spTgt spid="86"/>
                                        </p:tgtEl>
                                        <p:attrNameLst>
                                          <p:attrName>style.visibility</p:attrName>
                                        </p:attrNameLst>
                                      </p:cBhvr>
                                      <p:to>
                                        <p:strVal val="hidden"/>
                                      </p:to>
                                    </p:set>
                                  </p:childTnLst>
                                </p:cTn>
                              </p:par>
                              <p:par>
                                <p:cTn id="483" presetID="8" presetClass="emph" presetSubtype="0" fill="hold" grpId="2" nodeType="withEffect">
                                  <p:stCondLst>
                                    <p:cond delay="0"/>
                                  </p:stCondLst>
                                  <p:childTnLst>
                                    <p:animRot by="-21600000">
                                      <p:cBhvr>
                                        <p:cTn id="484" dur="4500" fill="hold"/>
                                        <p:tgtEl>
                                          <p:spTgt spid="86"/>
                                        </p:tgtEl>
                                        <p:attrNameLst>
                                          <p:attrName>r</p:attrName>
                                        </p:attrNameLst>
                                      </p:cBhvr>
                                    </p:animRot>
                                  </p:childTnLst>
                                </p:cTn>
                              </p:par>
                              <p:par>
                                <p:cTn id="485" presetID="2" presetClass="entr" presetSubtype="8" fill="hold" grpId="0" nodeType="withEffect">
                                  <p:stCondLst>
                                    <p:cond delay="0"/>
                                  </p:stCondLst>
                                  <p:childTnLst>
                                    <p:set>
                                      <p:cBhvr>
                                        <p:cTn id="486" dur="1" fill="hold">
                                          <p:stCondLst>
                                            <p:cond delay="0"/>
                                          </p:stCondLst>
                                        </p:cTn>
                                        <p:tgtEl>
                                          <p:spTgt spid="87"/>
                                        </p:tgtEl>
                                        <p:attrNameLst>
                                          <p:attrName>style.visibility</p:attrName>
                                        </p:attrNameLst>
                                      </p:cBhvr>
                                      <p:to>
                                        <p:strVal val="visible"/>
                                      </p:to>
                                    </p:set>
                                    <p:anim calcmode="lin" valueType="num">
                                      <p:cBhvr additive="base">
                                        <p:cTn id="487" dur="4500" fill="hold"/>
                                        <p:tgtEl>
                                          <p:spTgt spid="87"/>
                                        </p:tgtEl>
                                        <p:attrNameLst>
                                          <p:attrName>ppt_x</p:attrName>
                                        </p:attrNameLst>
                                      </p:cBhvr>
                                      <p:tavLst>
                                        <p:tav tm="0">
                                          <p:val>
                                            <p:strVal val="0-#ppt_w/2"/>
                                          </p:val>
                                        </p:tav>
                                        <p:tav tm="100000">
                                          <p:val>
                                            <p:strVal val="#ppt_x"/>
                                          </p:val>
                                        </p:tav>
                                      </p:tavLst>
                                    </p:anim>
                                    <p:anim calcmode="lin" valueType="num">
                                      <p:cBhvr additive="base">
                                        <p:cTn id="488" dur="4500" fill="hold"/>
                                        <p:tgtEl>
                                          <p:spTgt spid="87"/>
                                        </p:tgtEl>
                                        <p:attrNameLst>
                                          <p:attrName>ppt_y</p:attrName>
                                        </p:attrNameLst>
                                      </p:cBhvr>
                                      <p:tavLst>
                                        <p:tav tm="0">
                                          <p:val>
                                            <p:strVal val="#ppt_y"/>
                                          </p:val>
                                        </p:tav>
                                        <p:tav tm="100000">
                                          <p:val>
                                            <p:strVal val="#ppt_y"/>
                                          </p:val>
                                        </p:tav>
                                      </p:tavLst>
                                    </p:anim>
                                  </p:childTnLst>
                                </p:cTn>
                              </p:par>
                              <p:par>
                                <p:cTn id="489" presetID="2" presetClass="exit" presetSubtype="8" fill="hold" grpId="1" nodeType="withEffect">
                                  <p:stCondLst>
                                    <p:cond delay="0"/>
                                  </p:stCondLst>
                                  <p:childTnLst>
                                    <p:anim calcmode="lin" valueType="num">
                                      <p:cBhvr additive="base">
                                        <p:cTn id="490" dur="4500"/>
                                        <p:tgtEl>
                                          <p:spTgt spid="87"/>
                                        </p:tgtEl>
                                        <p:attrNameLst>
                                          <p:attrName>ppt_x</p:attrName>
                                        </p:attrNameLst>
                                      </p:cBhvr>
                                      <p:tavLst>
                                        <p:tav tm="0">
                                          <p:val>
                                            <p:strVal val="ppt_x"/>
                                          </p:val>
                                        </p:tav>
                                        <p:tav tm="100000">
                                          <p:val>
                                            <p:strVal val="0-ppt_w/2"/>
                                          </p:val>
                                        </p:tav>
                                      </p:tavLst>
                                    </p:anim>
                                    <p:anim calcmode="lin" valueType="num">
                                      <p:cBhvr additive="base">
                                        <p:cTn id="491" dur="4500"/>
                                        <p:tgtEl>
                                          <p:spTgt spid="87"/>
                                        </p:tgtEl>
                                        <p:attrNameLst>
                                          <p:attrName>ppt_y</p:attrName>
                                        </p:attrNameLst>
                                      </p:cBhvr>
                                      <p:tavLst>
                                        <p:tav tm="0">
                                          <p:val>
                                            <p:strVal val="ppt_y"/>
                                          </p:val>
                                        </p:tav>
                                        <p:tav tm="100000">
                                          <p:val>
                                            <p:strVal val="ppt_y"/>
                                          </p:val>
                                        </p:tav>
                                      </p:tavLst>
                                    </p:anim>
                                    <p:set>
                                      <p:cBhvr>
                                        <p:cTn id="492" dur="1" fill="hold">
                                          <p:stCondLst>
                                            <p:cond delay="4499"/>
                                          </p:stCondLst>
                                        </p:cTn>
                                        <p:tgtEl>
                                          <p:spTgt spid="87"/>
                                        </p:tgtEl>
                                        <p:attrNameLst>
                                          <p:attrName>style.visibility</p:attrName>
                                        </p:attrNameLst>
                                      </p:cBhvr>
                                      <p:to>
                                        <p:strVal val="hidden"/>
                                      </p:to>
                                    </p:set>
                                  </p:childTnLst>
                                </p:cTn>
                              </p:par>
                              <p:par>
                                <p:cTn id="493" presetID="8" presetClass="emph" presetSubtype="0" fill="hold" grpId="2" nodeType="withEffect">
                                  <p:stCondLst>
                                    <p:cond delay="0"/>
                                  </p:stCondLst>
                                  <p:childTnLst>
                                    <p:animRot by="-21600000">
                                      <p:cBhvr>
                                        <p:cTn id="494" dur="4500" fill="hold"/>
                                        <p:tgtEl>
                                          <p:spTgt spid="87"/>
                                        </p:tgtEl>
                                        <p:attrNameLst>
                                          <p:attrName>r</p:attrName>
                                        </p:attrNameLst>
                                      </p:cBhvr>
                                    </p:animRot>
                                  </p:childTnLst>
                                </p:cTn>
                              </p:par>
                              <p:par>
                                <p:cTn id="495" presetID="2" presetClass="entr" presetSubtype="8" fill="hold" grpId="0" nodeType="withEffect">
                                  <p:stCondLst>
                                    <p:cond delay="0"/>
                                  </p:stCondLst>
                                  <p:childTnLst>
                                    <p:set>
                                      <p:cBhvr>
                                        <p:cTn id="496" dur="1" fill="hold">
                                          <p:stCondLst>
                                            <p:cond delay="0"/>
                                          </p:stCondLst>
                                        </p:cTn>
                                        <p:tgtEl>
                                          <p:spTgt spid="74"/>
                                        </p:tgtEl>
                                        <p:attrNameLst>
                                          <p:attrName>style.visibility</p:attrName>
                                        </p:attrNameLst>
                                      </p:cBhvr>
                                      <p:to>
                                        <p:strVal val="visible"/>
                                      </p:to>
                                    </p:set>
                                    <p:anim calcmode="lin" valueType="num">
                                      <p:cBhvr additive="base">
                                        <p:cTn id="497" dur="4500" fill="hold"/>
                                        <p:tgtEl>
                                          <p:spTgt spid="74"/>
                                        </p:tgtEl>
                                        <p:attrNameLst>
                                          <p:attrName>ppt_x</p:attrName>
                                        </p:attrNameLst>
                                      </p:cBhvr>
                                      <p:tavLst>
                                        <p:tav tm="0">
                                          <p:val>
                                            <p:strVal val="0-#ppt_w/2"/>
                                          </p:val>
                                        </p:tav>
                                        <p:tav tm="100000">
                                          <p:val>
                                            <p:strVal val="#ppt_x"/>
                                          </p:val>
                                        </p:tav>
                                      </p:tavLst>
                                    </p:anim>
                                    <p:anim calcmode="lin" valueType="num">
                                      <p:cBhvr additive="base">
                                        <p:cTn id="498" dur="4500" fill="hold"/>
                                        <p:tgtEl>
                                          <p:spTgt spid="74"/>
                                        </p:tgtEl>
                                        <p:attrNameLst>
                                          <p:attrName>ppt_y</p:attrName>
                                        </p:attrNameLst>
                                      </p:cBhvr>
                                      <p:tavLst>
                                        <p:tav tm="0">
                                          <p:val>
                                            <p:strVal val="#ppt_y"/>
                                          </p:val>
                                        </p:tav>
                                        <p:tav tm="100000">
                                          <p:val>
                                            <p:strVal val="#ppt_y"/>
                                          </p:val>
                                        </p:tav>
                                      </p:tavLst>
                                    </p:anim>
                                  </p:childTnLst>
                                </p:cTn>
                              </p:par>
                              <p:par>
                                <p:cTn id="499" presetID="2" presetClass="exit" presetSubtype="8" fill="hold" grpId="1" nodeType="withEffect">
                                  <p:stCondLst>
                                    <p:cond delay="0"/>
                                  </p:stCondLst>
                                  <p:childTnLst>
                                    <p:anim calcmode="lin" valueType="num">
                                      <p:cBhvr additive="base">
                                        <p:cTn id="500" dur="4500"/>
                                        <p:tgtEl>
                                          <p:spTgt spid="74"/>
                                        </p:tgtEl>
                                        <p:attrNameLst>
                                          <p:attrName>ppt_x</p:attrName>
                                        </p:attrNameLst>
                                      </p:cBhvr>
                                      <p:tavLst>
                                        <p:tav tm="0">
                                          <p:val>
                                            <p:strVal val="ppt_x"/>
                                          </p:val>
                                        </p:tav>
                                        <p:tav tm="100000">
                                          <p:val>
                                            <p:strVal val="0-ppt_w/2"/>
                                          </p:val>
                                        </p:tav>
                                      </p:tavLst>
                                    </p:anim>
                                    <p:anim calcmode="lin" valueType="num">
                                      <p:cBhvr additive="base">
                                        <p:cTn id="501" dur="4500"/>
                                        <p:tgtEl>
                                          <p:spTgt spid="74"/>
                                        </p:tgtEl>
                                        <p:attrNameLst>
                                          <p:attrName>ppt_y</p:attrName>
                                        </p:attrNameLst>
                                      </p:cBhvr>
                                      <p:tavLst>
                                        <p:tav tm="0">
                                          <p:val>
                                            <p:strVal val="ppt_y"/>
                                          </p:val>
                                        </p:tav>
                                        <p:tav tm="100000">
                                          <p:val>
                                            <p:strVal val="ppt_y"/>
                                          </p:val>
                                        </p:tav>
                                      </p:tavLst>
                                    </p:anim>
                                    <p:set>
                                      <p:cBhvr>
                                        <p:cTn id="502" dur="1" fill="hold">
                                          <p:stCondLst>
                                            <p:cond delay="4499"/>
                                          </p:stCondLst>
                                        </p:cTn>
                                        <p:tgtEl>
                                          <p:spTgt spid="74"/>
                                        </p:tgtEl>
                                        <p:attrNameLst>
                                          <p:attrName>style.visibility</p:attrName>
                                        </p:attrNameLst>
                                      </p:cBhvr>
                                      <p:to>
                                        <p:strVal val="hidden"/>
                                      </p:to>
                                    </p:set>
                                  </p:childTnLst>
                                </p:cTn>
                              </p:par>
                              <p:par>
                                <p:cTn id="503" presetID="8" presetClass="emph" presetSubtype="0" fill="hold" grpId="2" nodeType="withEffect">
                                  <p:stCondLst>
                                    <p:cond delay="0"/>
                                  </p:stCondLst>
                                  <p:childTnLst>
                                    <p:animRot by="-21600000">
                                      <p:cBhvr>
                                        <p:cTn id="504" dur="4500" fill="hold"/>
                                        <p:tgtEl>
                                          <p:spTgt spid="74"/>
                                        </p:tgtEl>
                                        <p:attrNameLst>
                                          <p:attrName>r</p:attrName>
                                        </p:attrNameLst>
                                      </p:cBhvr>
                                    </p:animRot>
                                  </p:childTnLst>
                                </p:cTn>
                              </p:par>
                              <p:par>
                                <p:cTn id="505" presetID="2" presetClass="entr" presetSubtype="8" fill="hold" grpId="0" nodeType="withEffect">
                                  <p:stCondLst>
                                    <p:cond delay="0"/>
                                  </p:stCondLst>
                                  <p:childTnLst>
                                    <p:set>
                                      <p:cBhvr>
                                        <p:cTn id="506" dur="1" fill="hold">
                                          <p:stCondLst>
                                            <p:cond delay="0"/>
                                          </p:stCondLst>
                                        </p:cTn>
                                        <p:tgtEl>
                                          <p:spTgt spid="75"/>
                                        </p:tgtEl>
                                        <p:attrNameLst>
                                          <p:attrName>style.visibility</p:attrName>
                                        </p:attrNameLst>
                                      </p:cBhvr>
                                      <p:to>
                                        <p:strVal val="visible"/>
                                      </p:to>
                                    </p:set>
                                    <p:anim calcmode="lin" valueType="num">
                                      <p:cBhvr additive="base">
                                        <p:cTn id="507" dur="4500" fill="hold"/>
                                        <p:tgtEl>
                                          <p:spTgt spid="75"/>
                                        </p:tgtEl>
                                        <p:attrNameLst>
                                          <p:attrName>ppt_x</p:attrName>
                                        </p:attrNameLst>
                                      </p:cBhvr>
                                      <p:tavLst>
                                        <p:tav tm="0">
                                          <p:val>
                                            <p:strVal val="0-#ppt_w/2"/>
                                          </p:val>
                                        </p:tav>
                                        <p:tav tm="100000">
                                          <p:val>
                                            <p:strVal val="#ppt_x"/>
                                          </p:val>
                                        </p:tav>
                                      </p:tavLst>
                                    </p:anim>
                                    <p:anim calcmode="lin" valueType="num">
                                      <p:cBhvr additive="base">
                                        <p:cTn id="508" dur="4500" fill="hold"/>
                                        <p:tgtEl>
                                          <p:spTgt spid="75"/>
                                        </p:tgtEl>
                                        <p:attrNameLst>
                                          <p:attrName>ppt_y</p:attrName>
                                        </p:attrNameLst>
                                      </p:cBhvr>
                                      <p:tavLst>
                                        <p:tav tm="0">
                                          <p:val>
                                            <p:strVal val="#ppt_y"/>
                                          </p:val>
                                        </p:tav>
                                        <p:tav tm="100000">
                                          <p:val>
                                            <p:strVal val="#ppt_y"/>
                                          </p:val>
                                        </p:tav>
                                      </p:tavLst>
                                    </p:anim>
                                  </p:childTnLst>
                                </p:cTn>
                              </p:par>
                              <p:par>
                                <p:cTn id="509" presetID="2" presetClass="exit" presetSubtype="8" fill="hold" grpId="1" nodeType="withEffect">
                                  <p:stCondLst>
                                    <p:cond delay="0"/>
                                  </p:stCondLst>
                                  <p:childTnLst>
                                    <p:anim calcmode="lin" valueType="num">
                                      <p:cBhvr additive="base">
                                        <p:cTn id="510" dur="4500"/>
                                        <p:tgtEl>
                                          <p:spTgt spid="75"/>
                                        </p:tgtEl>
                                        <p:attrNameLst>
                                          <p:attrName>ppt_x</p:attrName>
                                        </p:attrNameLst>
                                      </p:cBhvr>
                                      <p:tavLst>
                                        <p:tav tm="0">
                                          <p:val>
                                            <p:strVal val="ppt_x"/>
                                          </p:val>
                                        </p:tav>
                                        <p:tav tm="100000">
                                          <p:val>
                                            <p:strVal val="0-ppt_w/2"/>
                                          </p:val>
                                        </p:tav>
                                      </p:tavLst>
                                    </p:anim>
                                    <p:anim calcmode="lin" valueType="num">
                                      <p:cBhvr additive="base">
                                        <p:cTn id="511" dur="4500"/>
                                        <p:tgtEl>
                                          <p:spTgt spid="75"/>
                                        </p:tgtEl>
                                        <p:attrNameLst>
                                          <p:attrName>ppt_y</p:attrName>
                                        </p:attrNameLst>
                                      </p:cBhvr>
                                      <p:tavLst>
                                        <p:tav tm="0">
                                          <p:val>
                                            <p:strVal val="ppt_y"/>
                                          </p:val>
                                        </p:tav>
                                        <p:tav tm="100000">
                                          <p:val>
                                            <p:strVal val="ppt_y"/>
                                          </p:val>
                                        </p:tav>
                                      </p:tavLst>
                                    </p:anim>
                                    <p:set>
                                      <p:cBhvr>
                                        <p:cTn id="512" dur="1" fill="hold">
                                          <p:stCondLst>
                                            <p:cond delay="4499"/>
                                          </p:stCondLst>
                                        </p:cTn>
                                        <p:tgtEl>
                                          <p:spTgt spid="75"/>
                                        </p:tgtEl>
                                        <p:attrNameLst>
                                          <p:attrName>style.visibility</p:attrName>
                                        </p:attrNameLst>
                                      </p:cBhvr>
                                      <p:to>
                                        <p:strVal val="hidden"/>
                                      </p:to>
                                    </p:set>
                                  </p:childTnLst>
                                </p:cTn>
                              </p:par>
                              <p:par>
                                <p:cTn id="513" presetID="8" presetClass="emph" presetSubtype="0" fill="hold" grpId="2" nodeType="withEffect">
                                  <p:stCondLst>
                                    <p:cond delay="0"/>
                                  </p:stCondLst>
                                  <p:childTnLst>
                                    <p:animRot by="-21600000">
                                      <p:cBhvr>
                                        <p:cTn id="514" dur="4500" fill="hold"/>
                                        <p:tgtEl>
                                          <p:spTgt spid="75"/>
                                        </p:tgtEl>
                                        <p:attrNameLst>
                                          <p:attrName>r</p:attrName>
                                        </p:attrNameLst>
                                      </p:cBhvr>
                                    </p:animRot>
                                  </p:childTnLst>
                                </p:cTn>
                              </p:par>
                              <p:par>
                                <p:cTn id="515" presetID="2" presetClass="entr" presetSubtype="8" fill="hold" grpId="0" nodeType="withEffect">
                                  <p:stCondLst>
                                    <p:cond delay="0"/>
                                  </p:stCondLst>
                                  <p:childTnLst>
                                    <p:set>
                                      <p:cBhvr>
                                        <p:cTn id="516" dur="1" fill="hold">
                                          <p:stCondLst>
                                            <p:cond delay="0"/>
                                          </p:stCondLst>
                                        </p:cTn>
                                        <p:tgtEl>
                                          <p:spTgt spid="76"/>
                                        </p:tgtEl>
                                        <p:attrNameLst>
                                          <p:attrName>style.visibility</p:attrName>
                                        </p:attrNameLst>
                                      </p:cBhvr>
                                      <p:to>
                                        <p:strVal val="visible"/>
                                      </p:to>
                                    </p:set>
                                    <p:anim calcmode="lin" valueType="num">
                                      <p:cBhvr additive="base">
                                        <p:cTn id="517" dur="4500" fill="hold"/>
                                        <p:tgtEl>
                                          <p:spTgt spid="76"/>
                                        </p:tgtEl>
                                        <p:attrNameLst>
                                          <p:attrName>ppt_x</p:attrName>
                                        </p:attrNameLst>
                                      </p:cBhvr>
                                      <p:tavLst>
                                        <p:tav tm="0">
                                          <p:val>
                                            <p:strVal val="0-#ppt_w/2"/>
                                          </p:val>
                                        </p:tav>
                                        <p:tav tm="100000">
                                          <p:val>
                                            <p:strVal val="#ppt_x"/>
                                          </p:val>
                                        </p:tav>
                                      </p:tavLst>
                                    </p:anim>
                                    <p:anim calcmode="lin" valueType="num">
                                      <p:cBhvr additive="base">
                                        <p:cTn id="518" dur="4500" fill="hold"/>
                                        <p:tgtEl>
                                          <p:spTgt spid="76"/>
                                        </p:tgtEl>
                                        <p:attrNameLst>
                                          <p:attrName>ppt_y</p:attrName>
                                        </p:attrNameLst>
                                      </p:cBhvr>
                                      <p:tavLst>
                                        <p:tav tm="0">
                                          <p:val>
                                            <p:strVal val="#ppt_y"/>
                                          </p:val>
                                        </p:tav>
                                        <p:tav tm="100000">
                                          <p:val>
                                            <p:strVal val="#ppt_y"/>
                                          </p:val>
                                        </p:tav>
                                      </p:tavLst>
                                    </p:anim>
                                  </p:childTnLst>
                                </p:cTn>
                              </p:par>
                              <p:par>
                                <p:cTn id="519" presetID="2" presetClass="exit" presetSubtype="8" fill="hold" grpId="1" nodeType="withEffect">
                                  <p:stCondLst>
                                    <p:cond delay="0"/>
                                  </p:stCondLst>
                                  <p:childTnLst>
                                    <p:anim calcmode="lin" valueType="num">
                                      <p:cBhvr additive="base">
                                        <p:cTn id="520" dur="4500"/>
                                        <p:tgtEl>
                                          <p:spTgt spid="76"/>
                                        </p:tgtEl>
                                        <p:attrNameLst>
                                          <p:attrName>ppt_x</p:attrName>
                                        </p:attrNameLst>
                                      </p:cBhvr>
                                      <p:tavLst>
                                        <p:tav tm="0">
                                          <p:val>
                                            <p:strVal val="ppt_x"/>
                                          </p:val>
                                        </p:tav>
                                        <p:tav tm="100000">
                                          <p:val>
                                            <p:strVal val="0-ppt_w/2"/>
                                          </p:val>
                                        </p:tav>
                                      </p:tavLst>
                                    </p:anim>
                                    <p:anim calcmode="lin" valueType="num">
                                      <p:cBhvr additive="base">
                                        <p:cTn id="521" dur="4500"/>
                                        <p:tgtEl>
                                          <p:spTgt spid="76"/>
                                        </p:tgtEl>
                                        <p:attrNameLst>
                                          <p:attrName>ppt_y</p:attrName>
                                        </p:attrNameLst>
                                      </p:cBhvr>
                                      <p:tavLst>
                                        <p:tav tm="0">
                                          <p:val>
                                            <p:strVal val="ppt_y"/>
                                          </p:val>
                                        </p:tav>
                                        <p:tav tm="100000">
                                          <p:val>
                                            <p:strVal val="ppt_y"/>
                                          </p:val>
                                        </p:tav>
                                      </p:tavLst>
                                    </p:anim>
                                    <p:set>
                                      <p:cBhvr>
                                        <p:cTn id="522" dur="1" fill="hold">
                                          <p:stCondLst>
                                            <p:cond delay="4499"/>
                                          </p:stCondLst>
                                        </p:cTn>
                                        <p:tgtEl>
                                          <p:spTgt spid="76"/>
                                        </p:tgtEl>
                                        <p:attrNameLst>
                                          <p:attrName>style.visibility</p:attrName>
                                        </p:attrNameLst>
                                      </p:cBhvr>
                                      <p:to>
                                        <p:strVal val="hidden"/>
                                      </p:to>
                                    </p:set>
                                  </p:childTnLst>
                                </p:cTn>
                              </p:par>
                              <p:par>
                                <p:cTn id="523" presetID="8" presetClass="emph" presetSubtype="0" fill="hold" grpId="2" nodeType="withEffect">
                                  <p:stCondLst>
                                    <p:cond delay="0"/>
                                  </p:stCondLst>
                                  <p:childTnLst>
                                    <p:animRot by="-21600000">
                                      <p:cBhvr>
                                        <p:cTn id="524" dur="4500" fill="hold"/>
                                        <p:tgtEl>
                                          <p:spTgt spid="76"/>
                                        </p:tgtEl>
                                        <p:attrNameLst>
                                          <p:attrName>r</p:attrName>
                                        </p:attrNameLst>
                                      </p:cBhvr>
                                    </p:animRot>
                                  </p:childTnLst>
                                </p:cTn>
                              </p:par>
                              <p:par>
                                <p:cTn id="525" presetID="2" presetClass="entr" presetSubtype="8" fill="hold" grpId="0" nodeType="withEffect">
                                  <p:stCondLst>
                                    <p:cond delay="0"/>
                                  </p:stCondLst>
                                  <p:childTnLst>
                                    <p:set>
                                      <p:cBhvr>
                                        <p:cTn id="526" dur="1" fill="hold">
                                          <p:stCondLst>
                                            <p:cond delay="0"/>
                                          </p:stCondLst>
                                        </p:cTn>
                                        <p:tgtEl>
                                          <p:spTgt spid="77"/>
                                        </p:tgtEl>
                                        <p:attrNameLst>
                                          <p:attrName>style.visibility</p:attrName>
                                        </p:attrNameLst>
                                      </p:cBhvr>
                                      <p:to>
                                        <p:strVal val="visible"/>
                                      </p:to>
                                    </p:set>
                                    <p:anim calcmode="lin" valueType="num">
                                      <p:cBhvr additive="base">
                                        <p:cTn id="527" dur="4500" fill="hold"/>
                                        <p:tgtEl>
                                          <p:spTgt spid="77"/>
                                        </p:tgtEl>
                                        <p:attrNameLst>
                                          <p:attrName>ppt_x</p:attrName>
                                        </p:attrNameLst>
                                      </p:cBhvr>
                                      <p:tavLst>
                                        <p:tav tm="0">
                                          <p:val>
                                            <p:strVal val="0-#ppt_w/2"/>
                                          </p:val>
                                        </p:tav>
                                        <p:tav tm="100000">
                                          <p:val>
                                            <p:strVal val="#ppt_x"/>
                                          </p:val>
                                        </p:tav>
                                      </p:tavLst>
                                    </p:anim>
                                    <p:anim calcmode="lin" valueType="num">
                                      <p:cBhvr additive="base">
                                        <p:cTn id="528" dur="4500" fill="hold"/>
                                        <p:tgtEl>
                                          <p:spTgt spid="77"/>
                                        </p:tgtEl>
                                        <p:attrNameLst>
                                          <p:attrName>ppt_y</p:attrName>
                                        </p:attrNameLst>
                                      </p:cBhvr>
                                      <p:tavLst>
                                        <p:tav tm="0">
                                          <p:val>
                                            <p:strVal val="#ppt_y"/>
                                          </p:val>
                                        </p:tav>
                                        <p:tav tm="100000">
                                          <p:val>
                                            <p:strVal val="#ppt_y"/>
                                          </p:val>
                                        </p:tav>
                                      </p:tavLst>
                                    </p:anim>
                                  </p:childTnLst>
                                </p:cTn>
                              </p:par>
                              <p:par>
                                <p:cTn id="529" presetID="2" presetClass="exit" presetSubtype="8" fill="hold" grpId="1" nodeType="withEffect">
                                  <p:stCondLst>
                                    <p:cond delay="0"/>
                                  </p:stCondLst>
                                  <p:childTnLst>
                                    <p:anim calcmode="lin" valueType="num">
                                      <p:cBhvr additive="base">
                                        <p:cTn id="530" dur="4500"/>
                                        <p:tgtEl>
                                          <p:spTgt spid="77"/>
                                        </p:tgtEl>
                                        <p:attrNameLst>
                                          <p:attrName>ppt_x</p:attrName>
                                        </p:attrNameLst>
                                      </p:cBhvr>
                                      <p:tavLst>
                                        <p:tav tm="0">
                                          <p:val>
                                            <p:strVal val="ppt_x"/>
                                          </p:val>
                                        </p:tav>
                                        <p:tav tm="100000">
                                          <p:val>
                                            <p:strVal val="0-ppt_w/2"/>
                                          </p:val>
                                        </p:tav>
                                      </p:tavLst>
                                    </p:anim>
                                    <p:anim calcmode="lin" valueType="num">
                                      <p:cBhvr additive="base">
                                        <p:cTn id="531" dur="4500"/>
                                        <p:tgtEl>
                                          <p:spTgt spid="77"/>
                                        </p:tgtEl>
                                        <p:attrNameLst>
                                          <p:attrName>ppt_y</p:attrName>
                                        </p:attrNameLst>
                                      </p:cBhvr>
                                      <p:tavLst>
                                        <p:tav tm="0">
                                          <p:val>
                                            <p:strVal val="ppt_y"/>
                                          </p:val>
                                        </p:tav>
                                        <p:tav tm="100000">
                                          <p:val>
                                            <p:strVal val="ppt_y"/>
                                          </p:val>
                                        </p:tav>
                                      </p:tavLst>
                                    </p:anim>
                                    <p:set>
                                      <p:cBhvr>
                                        <p:cTn id="532" dur="1" fill="hold">
                                          <p:stCondLst>
                                            <p:cond delay="4499"/>
                                          </p:stCondLst>
                                        </p:cTn>
                                        <p:tgtEl>
                                          <p:spTgt spid="77"/>
                                        </p:tgtEl>
                                        <p:attrNameLst>
                                          <p:attrName>style.visibility</p:attrName>
                                        </p:attrNameLst>
                                      </p:cBhvr>
                                      <p:to>
                                        <p:strVal val="hidden"/>
                                      </p:to>
                                    </p:set>
                                  </p:childTnLst>
                                </p:cTn>
                              </p:par>
                              <p:par>
                                <p:cTn id="533" presetID="8" presetClass="emph" presetSubtype="0" fill="hold" grpId="2" nodeType="withEffect">
                                  <p:stCondLst>
                                    <p:cond delay="0"/>
                                  </p:stCondLst>
                                  <p:childTnLst>
                                    <p:animRot by="-21600000">
                                      <p:cBhvr>
                                        <p:cTn id="534" dur="4500" fill="hold"/>
                                        <p:tgtEl>
                                          <p:spTgt spid="77"/>
                                        </p:tgtEl>
                                        <p:attrNameLst>
                                          <p:attrName>r</p:attrName>
                                        </p:attrNameLst>
                                      </p:cBhvr>
                                    </p:animRot>
                                  </p:childTnLst>
                                </p:cTn>
                              </p:par>
                              <p:par>
                                <p:cTn id="535" presetID="2" presetClass="entr" presetSubtype="8" fill="hold" grpId="0" nodeType="withEffect">
                                  <p:stCondLst>
                                    <p:cond delay="0"/>
                                  </p:stCondLst>
                                  <p:childTnLst>
                                    <p:set>
                                      <p:cBhvr>
                                        <p:cTn id="536" dur="1" fill="hold">
                                          <p:stCondLst>
                                            <p:cond delay="0"/>
                                          </p:stCondLst>
                                        </p:cTn>
                                        <p:tgtEl>
                                          <p:spTgt spid="78"/>
                                        </p:tgtEl>
                                        <p:attrNameLst>
                                          <p:attrName>style.visibility</p:attrName>
                                        </p:attrNameLst>
                                      </p:cBhvr>
                                      <p:to>
                                        <p:strVal val="visible"/>
                                      </p:to>
                                    </p:set>
                                    <p:anim calcmode="lin" valueType="num">
                                      <p:cBhvr additive="base">
                                        <p:cTn id="537" dur="4500" fill="hold"/>
                                        <p:tgtEl>
                                          <p:spTgt spid="78"/>
                                        </p:tgtEl>
                                        <p:attrNameLst>
                                          <p:attrName>ppt_x</p:attrName>
                                        </p:attrNameLst>
                                      </p:cBhvr>
                                      <p:tavLst>
                                        <p:tav tm="0">
                                          <p:val>
                                            <p:strVal val="0-#ppt_w/2"/>
                                          </p:val>
                                        </p:tav>
                                        <p:tav tm="100000">
                                          <p:val>
                                            <p:strVal val="#ppt_x"/>
                                          </p:val>
                                        </p:tav>
                                      </p:tavLst>
                                    </p:anim>
                                    <p:anim calcmode="lin" valueType="num">
                                      <p:cBhvr additive="base">
                                        <p:cTn id="538" dur="4500" fill="hold"/>
                                        <p:tgtEl>
                                          <p:spTgt spid="78"/>
                                        </p:tgtEl>
                                        <p:attrNameLst>
                                          <p:attrName>ppt_y</p:attrName>
                                        </p:attrNameLst>
                                      </p:cBhvr>
                                      <p:tavLst>
                                        <p:tav tm="0">
                                          <p:val>
                                            <p:strVal val="#ppt_y"/>
                                          </p:val>
                                        </p:tav>
                                        <p:tav tm="100000">
                                          <p:val>
                                            <p:strVal val="#ppt_y"/>
                                          </p:val>
                                        </p:tav>
                                      </p:tavLst>
                                    </p:anim>
                                  </p:childTnLst>
                                </p:cTn>
                              </p:par>
                              <p:par>
                                <p:cTn id="539" presetID="2" presetClass="exit" presetSubtype="8" fill="hold" grpId="1" nodeType="withEffect">
                                  <p:stCondLst>
                                    <p:cond delay="0"/>
                                  </p:stCondLst>
                                  <p:childTnLst>
                                    <p:anim calcmode="lin" valueType="num">
                                      <p:cBhvr additive="base">
                                        <p:cTn id="540" dur="4500"/>
                                        <p:tgtEl>
                                          <p:spTgt spid="78"/>
                                        </p:tgtEl>
                                        <p:attrNameLst>
                                          <p:attrName>ppt_x</p:attrName>
                                        </p:attrNameLst>
                                      </p:cBhvr>
                                      <p:tavLst>
                                        <p:tav tm="0">
                                          <p:val>
                                            <p:strVal val="ppt_x"/>
                                          </p:val>
                                        </p:tav>
                                        <p:tav tm="100000">
                                          <p:val>
                                            <p:strVal val="0-ppt_w/2"/>
                                          </p:val>
                                        </p:tav>
                                      </p:tavLst>
                                    </p:anim>
                                    <p:anim calcmode="lin" valueType="num">
                                      <p:cBhvr additive="base">
                                        <p:cTn id="541" dur="4500"/>
                                        <p:tgtEl>
                                          <p:spTgt spid="78"/>
                                        </p:tgtEl>
                                        <p:attrNameLst>
                                          <p:attrName>ppt_y</p:attrName>
                                        </p:attrNameLst>
                                      </p:cBhvr>
                                      <p:tavLst>
                                        <p:tav tm="0">
                                          <p:val>
                                            <p:strVal val="ppt_y"/>
                                          </p:val>
                                        </p:tav>
                                        <p:tav tm="100000">
                                          <p:val>
                                            <p:strVal val="ppt_y"/>
                                          </p:val>
                                        </p:tav>
                                      </p:tavLst>
                                    </p:anim>
                                    <p:set>
                                      <p:cBhvr>
                                        <p:cTn id="542" dur="1" fill="hold">
                                          <p:stCondLst>
                                            <p:cond delay="4499"/>
                                          </p:stCondLst>
                                        </p:cTn>
                                        <p:tgtEl>
                                          <p:spTgt spid="78"/>
                                        </p:tgtEl>
                                        <p:attrNameLst>
                                          <p:attrName>style.visibility</p:attrName>
                                        </p:attrNameLst>
                                      </p:cBhvr>
                                      <p:to>
                                        <p:strVal val="hidden"/>
                                      </p:to>
                                    </p:set>
                                  </p:childTnLst>
                                </p:cTn>
                              </p:par>
                              <p:par>
                                <p:cTn id="543" presetID="8" presetClass="emph" presetSubtype="0" fill="hold" grpId="2" nodeType="withEffect">
                                  <p:stCondLst>
                                    <p:cond delay="0"/>
                                  </p:stCondLst>
                                  <p:childTnLst>
                                    <p:animRot by="-21600000">
                                      <p:cBhvr>
                                        <p:cTn id="544" dur="4500" fill="hold"/>
                                        <p:tgtEl>
                                          <p:spTgt spid="78"/>
                                        </p:tgtEl>
                                        <p:attrNameLst>
                                          <p:attrName>r</p:attrName>
                                        </p:attrNameLst>
                                      </p:cBhvr>
                                    </p:animRot>
                                  </p:childTnLst>
                                </p:cTn>
                              </p:par>
                              <p:par>
                                <p:cTn id="545" presetID="2" presetClass="entr" presetSubtype="8" fill="hold" grpId="0" nodeType="withEffect">
                                  <p:stCondLst>
                                    <p:cond delay="0"/>
                                  </p:stCondLst>
                                  <p:childTnLst>
                                    <p:set>
                                      <p:cBhvr>
                                        <p:cTn id="546" dur="1" fill="hold">
                                          <p:stCondLst>
                                            <p:cond delay="0"/>
                                          </p:stCondLst>
                                        </p:cTn>
                                        <p:tgtEl>
                                          <p:spTgt spid="79"/>
                                        </p:tgtEl>
                                        <p:attrNameLst>
                                          <p:attrName>style.visibility</p:attrName>
                                        </p:attrNameLst>
                                      </p:cBhvr>
                                      <p:to>
                                        <p:strVal val="visible"/>
                                      </p:to>
                                    </p:set>
                                    <p:anim calcmode="lin" valueType="num">
                                      <p:cBhvr additive="base">
                                        <p:cTn id="547" dur="4500" fill="hold"/>
                                        <p:tgtEl>
                                          <p:spTgt spid="79"/>
                                        </p:tgtEl>
                                        <p:attrNameLst>
                                          <p:attrName>ppt_x</p:attrName>
                                        </p:attrNameLst>
                                      </p:cBhvr>
                                      <p:tavLst>
                                        <p:tav tm="0">
                                          <p:val>
                                            <p:strVal val="0-#ppt_w/2"/>
                                          </p:val>
                                        </p:tav>
                                        <p:tav tm="100000">
                                          <p:val>
                                            <p:strVal val="#ppt_x"/>
                                          </p:val>
                                        </p:tav>
                                      </p:tavLst>
                                    </p:anim>
                                    <p:anim calcmode="lin" valueType="num">
                                      <p:cBhvr additive="base">
                                        <p:cTn id="548" dur="4500" fill="hold"/>
                                        <p:tgtEl>
                                          <p:spTgt spid="79"/>
                                        </p:tgtEl>
                                        <p:attrNameLst>
                                          <p:attrName>ppt_y</p:attrName>
                                        </p:attrNameLst>
                                      </p:cBhvr>
                                      <p:tavLst>
                                        <p:tav tm="0">
                                          <p:val>
                                            <p:strVal val="#ppt_y"/>
                                          </p:val>
                                        </p:tav>
                                        <p:tav tm="100000">
                                          <p:val>
                                            <p:strVal val="#ppt_y"/>
                                          </p:val>
                                        </p:tav>
                                      </p:tavLst>
                                    </p:anim>
                                  </p:childTnLst>
                                </p:cTn>
                              </p:par>
                              <p:par>
                                <p:cTn id="549" presetID="2" presetClass="exit" presetSubtype="8" fill="hold" grpId="1" nodeType="withEffect">
                                  <p:stCondLst>
                                    <p:cond delay="0"/>
                                  </p:stCondLst>
                                  <p:childTnLst>
                                    <p:anim calcmode="lin" valueType="num">
                                      <p:cBhvr additive="base">
                                        <p:cTn id="550" dur="4500"/>
                                        <p:tgtEl>
                                          <p:spTgt spid="79"/>
                                        </p:tgtEl>
                                        <p:attrNameLst>
                                          <p:attrName>ppt_x</p:attrName>
                                        </p:attrNameLst>
                                      </p:cBhvr>
                                      <p:tavLst>
                                        <p:tav tm="0">
                                          <p:val>
                                            <p:strVal val="ppt_x"/>
                                          </p:val>
                                        </p:tav>
                                        <p:tav tm="100000">
                                          <p:val>
                                            <p:strVal val="0-ppt_w/2"/>
                                          </p:val>
                                        </p:tav>
                                      </p:tavLst>
                                    </p:anim>
                                    <p:anim calcmode="lin" valueType="num">
                                      <p:cBhvr additive="base">
                                        <p:cTn id="551" dur="4500"/>
                                        <p:tgtEl>
                                          <p:spTgt spid="79"/>
                                        </p:tgtEl>
                                        <p:attrNameLst>
                                          <p:attrName>ppt_y</p:attrName>
                                        </p:attrNameLst>
                                      </p:cBhvr>
                                      <p:tavLst>
                                        <p:tav tm="0">
                                          <p:val>
                                            <p:strVal val="ppt_y"/>
                                          </p:val>
                                        </p:tav>
                                        <p:tav tm="100000">
                                          <p:val>
                                            <p:strVal val="ppt_y"/>
                                          </p:val>
                                        </p:tav>
                                      </p:tavLst>
                                    </p:anim>
                                    <p:set>
                                      <p:cBhvr>
                                        <p:cTn id="552" dur="1" fill="hold">
                                          <p:stCondLst>
                                            <p:cond delay="4499"/>
                                          </p:stCondLst>
                                        </p:cTn>
                                        <p:tgtEl>
                                          <p:spTgt spid="79"/>
                                        </p:tgtEl>
                                        <p:attrNameLst>
                                          <p:attrName>style.visibility</p:attrName>
                                        </p:attrNameLst>
                                      </p:cBhvr>
                                      <p:to>
                                        <p:strVal val="hidden"/>
                                      </p:to>
                                    </p:set>
                                  </p:childTnLst>
                                </p:cTn>
                              </p:par>
                              <p:par>
                                <p:cTn id="553" presetID="8" presetClass="emph" presetSubtype="0" fill="hold" grpId="2" nodeType="withEffect">
                                  <p:stCondLst>
                                    <p:cond delay="0"/>
                                  </p:stCondLst>
                                  <p:childTnLst>
                                    <p:animRot by="-21600000">
                                      <p:cBhvr>
                                        <p:cTn id="554" dur="4500" fill="hold"/>
                                        <p:tgtEl>
                                          <p:spTgt spid="79"/>
                                        </p:tgtEl>
                                        <p:attrNameLst>
                                          <p:attrName>r</p:attrName>
                                        </p:attrNameLst>
                                      </p:cBhvr>
                                    </p:animRot>
                                  </p:childTnLst>
                                </p:cTn>
                              </p:par>
                              <p:par>
                                <p:cTn id="555" presetID="2" presetClass="entr" presetSubtype="8" fill="hold" grpId="0" nodeType="withEffect">
                                  <p:stCondLst>
                                    <p:cond delay="0"/>
                                  </p:stCondLst>
                                  <p:childTnLst>
                                    <p:set>
                                      <p:cBhvr>
                                        <p:cTn id="556" dur="1" fill="hold">
                                          <p:stCondLst>
                                            <p:cond delay="0"/>
                                          </p:stCondLst>
                                        </p:cTn>
                                        <p:tgtEl>
                                          <p:spTgt spid="80"/>
                                        </p:tgtEl>
                                        <p:attrNameLst>
                                          <p:attrName>style.visibility</p:attrName>
                                        </p:attrNameLst>
                                      </p:cBhvr>
                                      <p:to>
                                        <p:strVal val="visible"/>
                                      </p:to>
                                    </p:set>
                                    <p:anim calcmode="lin" valueType="num">
                                      <p:cBhvr additive="base">
                                        <p:cTn id="557" dur="4500" fill="hold"/>
                                        <p:tgtEl>
                                          <p:spTgt spid="80"/>
                                        </p:tgtEl>
                                        <p:attrNameLst>
                                          <p:attrName>ppt_x</p:attrName>
                                        </p:attrNameLst>
                                      </p:cBhvr>
                                      <p:tavLst>
                                        <p:tav tm="0">
                                          <p:val>
                                            <p:strVal val="0-#ppt_w/2"/>
                                          </p:val>
                                        </p:tav>
                                        <p:tav tm="100000">
                                          <p:val>
                                            <p:strVal val="#ppt_x"/>
                                          </p:val>
                                        </p:tav>
                                      </p:tavLst>
                                    </p:anim>
                                    <p:anim calcmode="lin" valueType="num">
                                      <p:cBhvr additive="base">
                                        <p:cTn id="558" dur="4500" fill="hold"/>
                                        <p:tgtEl>
                                          <p:spTgt spid="80"/>
                                        </p:tgtEl>
                                        <p:attrNameLst>
                                          <p:attrName>ppt_y</p:attrName>
                                        </p:attrNameLst>
                                      </p:cBhvr>
                                      <p:tavLst>
                                        <p:tav tm="0">
                                          <p:val>
                                            <p:strVal val="#ppt_y"/>
                                          </p:val>
                                        </p:tav>
                                        <p:tav tm="100000">
                                          <p:val>
                                            <p:strVal val="#ppt_y"/>
                                          </p:val>
                                        </p:tav>
                                      </p:tavLst>
                                    </p:anim>
                                  </p:childTnLst>
                                </p:cTn>
                              </p:par>
                              <p:par>
                                <p:cTn id="559" presetID="2" presetClass="exit" presetSubtype="8" fill="hold" grpId="1" nodeType="withEffect">
                                  <p:stCondLst>
                                    <p:cond delay="0"/>
                                  </p:stCondLst>
                                  <p:childTnLst>
                                    <p:anim calcmode="lin" valueType="num">
                                      <p:cBhvr additive="base">
                                        <p:cTn id="560" dur="4500"/>
                                        <p:tgtEl>
                                          <p:spTgt spid="80"/>
                                        </p:tgtEl>
                                        <p:attrNameLst>
                                          <p:attrName>ppt_x</p:attrName>
                                        </p:attrNameLst>
                                      </p:cBhvr>
                                      <p:tavLst>
                                        <p:tav tm="0">
                                          <p:val>
                                            <p:strVal val="ppt_x"/>
                                          </p:val>
                                        </p:tav>
                                        <p:tav tm="100000">
                                          <p:val>
                                            <p:strVal val="0-ppt_w/2"/>
                                          </p:val>
                                        </p:tav>
                                      </p:tavLst>
                                    </p:anim>
                                    <p:anim calcmode="lin" valueType="num">
                                      <p:cBhvr additive="base">
                                        <p:cTn id="561" dur="4500"/>
                                        <p:tgtEl>
                                          <p:spTgt spid="80"/>
                                        </p:tgtEl>
                                        <p:attrNameLst>
                                          <p:attrName>ppt_y</p:attrName>
                                        </p:attrNameLst>
                                      </p:cBhvr>
                                      <p:tavLst>
                                        <p:tav tm="0">
                                          <p:val>
                                            <p:strVal val="ppt_y"/>
                                          </p:val>
                                        </p:tav>
                                        <p:tav tm="100000">
                                          <p:val>
                                            <p:strVal val="ppt_y"/>
                                          </p:val>
                                        </p:tav>
                                      </p:tavLst>
                                    </p:anim>
                                    <p:set>
                                      <p:cBhvr>
                                        <p:cTn id="562" dur="1" fill="hold">
                                          <p:stCondLst>
                                            <p:cond delay="4499"/>
                                          </p:stCondLst>
                                        </p:cTn>
                                        <p:tgtEl>
                                          <p:spTgt spid="80"/>
                                        </p:tgtEl>
                                        <p:attrNameLst>
                                          <p:attrName>style.visibility</p:attrName>
                                        </p:attrNameLst>
                                      </p:cBhvr>
                                      <p:to>
                                        <p:strVal val="hidden"/>
                                      </p:to>
                                    </p:set>
                                  </p:childTnLst>
                                </p:cTn>
                              </p:par>
                              <p:par>
                                <p:cTn id="563" presetID="8" presetClass="emph" presetSubtype="0" fill="hold" grpId="2" nodeType="withEffect">
                                  <p:stCondLst>
                                    <p:cond delay="0"/>
                                  </p:stCondLst>
                                  <p:childTnLst>
                                    <p:animRot by="-21600000">
                                      <p:cBhvr>
                                        <p:cTn id="564" dur="4500" fill="hold"/>
                                        <p:tgtEl>
                                          <p:spTgt spid="80"/>
                                        </p:tgtEl>
                                        <p:attrNameLst>
                                          <p:attrName>r</p:attrName>
                                        </p:attrNameLst>
                                      </p:cBhvr>
                                    </p:animRot>
                                  </p:childTnLst>
                                </p:cTn>
                              </p:par>
                              <p:par>
                                <p:cTn id="565" presetID="2" presetClass="entr" presetSubtype="8" fill="hold" grpId="0" nodeType="withEffect">
                                  <p:stCondLst>
                                    <p:cond delay="0"/>
                                  </p:stCondLst>
                                  <p:childTnLst>
                                    <p:set>
                                      <p:cBhvr>
                                        <p:cTn id="566" dur="1" fill="hold">
                                          <p:stCondLst>
                                            <p:cond delay="0"/>
                                          </p:stCondLst>
                                        </p:cTn>
                                        <p:tgtEl>
                                          <p:spTgt spid="67"/>
                                        </p:tgtEl>
                                        <p:attrNameLst>
                                          <p:attrName>style.visibility</p:attrName>
                                        </p:attrNameLst>
                                      </p:cBhvr>
                                      <p:to>
                                        <p:strVal val="visible"/>
                                      </p:to>
                                    </p:set>
                                    <p:anim calcmode="lin" valueType="num">
                                      <p:cBhvr additive="base">
                                        <p:cTn id="567" dur="4500" fill="hold"/>
                                        <p:tgtEl>
                                          <p:spTgt spid="67"/>
                                        </p:tgtEl>
                                        <p:attrNameLst>
                                          <p:attrName>ppt_x</p:attrName>
                                        </p:attrNameLst>
                                      </p:cBhvr>
                                      <p:tavLst>
                                        <p:tav tm="0">
                                          <p:val>
                                            <p:strVal val="0-#ppt_w/2"/>
                                          </p:val>
                                        </p:tav>
                                        <p:tav tm="100000">
                                          <p:val>
                                            <p:strVal val="#ppt_x"/>
                                          </p:val>
                                        </p:tav>
                                      </p:tavLst>
                                    </p:anim>
                                    <p:anim calcmode="lin" valueType="num">
                                      <p:cBhvr additive="base">
                                        <p:cTn id="568" dur="4500" fill="hold"/>
                                        <p:tgtEl>
                                          <p:spTgt spid="67"/>
                                        </p:tgtEl>
                                        <p:attrNameLst>
                                          <p:attrName>ppt_y</p:attrName>
                                        </p:attrNameLst>
                                      </p:cBhvr>
                                      <p:tavLst>
                                        <p:tav tm="0">
                                          <p:val>
                                            <p:strVal val="#ppt_y"/>
                                          </p:val>
                                        </p:tav>
                                        <p:tav tm="100000">
                                          <p:val>
                                            <p:strVal val="#ppt_y"/>
                                          </p:val>
                                        </p:tav>
                                      </p:tavLst>
                                    </p:anim>
                                  </p:childTnLst>
                                </p:cTn>
                              </p:par>
                              <p:par>
                                <p:cTn id="569" presetID="2" presetClass="exit" presetSubtype="8" fill="hold" grpId="1" nodeType="withEffect">
                                  <p:stCondLst>
                                    <p:cond delay="0"/>
                                  </p:stCondLst>
                                  <p:childTnLst>
                                    <p:anim calcmode="lin" valueType="num">
                                      <p:cBhvr additive="base">
                                        <p:cTn id="570" dur="4500"/>
                                        <p:tgtEl>
                                          <p:spTgt spid="67"/>
                                        </p:tgtEl>
                                        <p:attrNameLst>
                                          <p:attrName>ppt_x</p:attrName>
                                        </p:attrNameLst>
                                      </p:cBhvr>
                                      <p:tavLst>
                                        <p:tav tm="0">
                                          <p:val>
                                            <p:strVal val="ppt_x"/>
                                          </p:val>
                                        </p:tav>
                                        <p:tav tm="100000">
                                          <p:val>
                                            <p:strVal val="0-ppt_w/2"/>
                                          </p:val>
                                        </p:tav>
                                      </p:tavLst>
                                    </p:anim>
                                    <p:anim calcmode="lin" valueType="num">
                                      <p:cBhvr additive="base">
                                        <p:cTn id="571" dur="4500"/>
                                        <p:tgtEl>
                                          <p:spTgt spid="67"/>
                                        </p:tgtEl>
                                        <p:attrNameLst>
                                          <p:attrName>ppt_y</p:attrName>
                                        </p:attrNameLst>
                                      </p:cBhvr>
                                      <p:tavLst>
                                        <p:tav tm="0">
                                          <p:val>
                                            <p:strVal val="ppt_y"/>
                                          </p:val>
                                        </p:tav>
                                        <p:tav tm="100000">
                                          <p:val>
                                            <p:strVal val="ppt_y"/>
                                          </p:val>
                                        </p:tav>
                                      </p:tavLst>
                                    </p:anim>
                                    <p:set>
                                      <p:cBhvr>
                                        <p:cTn id="572" dur="1" fill="hold">
                                          <p:stCondLst>
                                            <p:cond delay="4499"/>
                                          </p:stCondLst>
                                        </p:cTn>
                                        <p:tgtEl>
                                          <p:spTgt spid="67"/>
                                        </p:tgtEl>
                                        <p:attrNameLst>
                                          <p:attrName>style.visibility</p:attrName>
                                        </p:attrNameLst>
                                      </p:cBhvr>
                                      <p:to>
                                        <p:strVal val="hidden"/>
                                      </p:to>
                                    </p:set>
                                  </p:childTnLst>
                                </p:cTn>
                              </p:par>
                              <p:par>
                                <p:cTn id="573" presetID="8" presetClass="emph" presetSubtype="0" fill="hold" grpId="2" nodeType="withEffect">
                                  <p:stCondLst>
                                    <p:cond delay="0"/>
                                  </p:stCondLst>
                                  <p:childTnLst>
                                    <p:animRot by="-21600000">
                                      <p:cBhvr>
                                        <p:cTn id="574" dur="4500" fill="hold"/>
                                        <p:tgtEl>
                                          <p:spTgt spid="67"/>
                                        </p:tgtEl>
                                        <p:attrNameLst>
                                          <p:attrName>r</p:attrName>
                                        </p:attrNameLst>
                                      </p:cBhvr>
                                    </p:animRot>
                                  </p:childTnLst>
                                </p:cTn>
                              </p:par>
                              <p:par>
                                <p:cTn id="575" presetID="2" presetClass="entr" presetSubtype="8" fill="hold" grpId="0" nodeType="withEffect">
                                  <p:stCondLst>
                                    <p:cond delay="0"/>
                                  </p:stCondLst>
                                  <p:childTnLst>
                                    <p:set>
                                      <p:cBhvr>
                                        <p:cTn id="576" dur="1" fill="hold">
                                          <p:stCondLst>
                                            <p:cond delay="0"/>
                                          </p:stCondLst>
                                        </p:cTn>
                                        <p:tgtEl>
                                          <p:spTgt spid="68"/>
                                        </p:tgtEl>
                                        <p:attrNameLst>
                                          <p:attrName>style.visibility</p:attrName>
                                        </p:attrNameLst>
                                      </p:cBhvr>
                                      <p:to>
                                        <p:strVal val="visible"/>
                                      </p:to>
                                    </p:set>
                                    <p:anim calcmode="lin" valueType="num">
                                      <p:cBhvr additive="base">
                                        <p:cTn id="577" dur="4500" fill="hold"/>
                                        <p:tgtEl>
                                          <p:spTgt spid="68"/>
                                        </p:tgtEl>
                                        <p:attrNameLst>
                                          <p:attrName>ppt_x</p:attrName>
                                        </p:attrNameLst>
                                      </p:cBhvr>
                                      <p:tavLst>
                                        <p:tav tm="0">
                                          <p:val>
                                            <p:strVal val="0-#ppt_w/2"/>
                                          </p:val>
                                        </p:tav>
                                        <p:tav tm="100000">
                                          <p:val>
                                            <p:strVal val="#ppt_x"/>
                                          </p:val>
                                        </p:tav>
                                      </p:tavLst>
                                    </p:anim>
                                    <p:anim calcmode="lin" valueType="num">
                                      <p:cBhvr additive="base">
                                        <p:cTn id="578" dur="4500" fill="hold"/>
                                        <p:tgtEl>
                                          <p:spTgt spid="68"/>
                                        </p:tgtEl>
                                        <p:attrNameLst>
                                          <p:attrName>ppt_y</p:attrName>
                                        </p:attrNameLst>
                                      </p:cBhvr>
                                      <p:tavLst>
                                        <p:tav tm="0">
                                          <p:val>
                                            <p:strVal val="#ppt_y"/>
                                          </p:val>
                                        </p:tav>
                                        <p:tav tm="100000">
                                          <p:val>
                                            <p:strVal val="#ppt_y"/>
                                          </p:val>
                                        </p:tav>
                                      </p:tavLst>
                                    </p:anim>
                                  </p:childTnLst>
                                </p:cTn>
                              </p:par>
                              <p:par>
                                <p:cTn id="579" presetID="2" presetClass="exit" presetSubtype="8" fill="hold" grpId="1" nodeType="withEffect">
                                  <p:stCondLst>
                                    <p:cond delay="0"/>
                                  </p:stCondLst>
                                  <p:childTnLst>
                                    <p:anim calcmode="lin" valueType="num">
                                      <p:cBhvr additive="base">
                                        <p:cTn id="580" dur="4500"/>
                                        <p:tgtEl>
                                          <p:spTgt spid="68"/>
                                        </p:tgtEl>
                                        <p:attrNameLst>
                                          <p:attrName>ppt_x</p:attrName>
                                        </p:attrNameLst>
                                      </p:cBhvr>
                                      <p:tavLst>
                                        <p:tav tm="0">
                                          <p:val>
                                            <p:strVal val="ppt_x"/>
                                          </p:val>
                                        </p:tav>
                                        <p:tav tm="100000">
                                          <p:val>
                                            <p:strVal val="0-ppt_w/2"/>
                                          </p:val>
                                        </p:tav>
                                      </p:tavLst>
                                    </p:anim>
                                    <p:anim calcmode="lin" valueType="num">
                                      <p:cBhvr additive="base">
                                        <p:cTn id="581" dur="4500"/>
                                        <p:tgtEl>
                                          <p:spTgt spid="68"/>
                                        </p:tgtEl>
                                        <p:attrNameLst>
                                          <p:attrName>ppt_y</p:attrName>
                                        </p:attrNameLst>
                                      </p:cBhvr>
                                      <p:tavLst>
                                        <p:tav tm="0">
                                          <p:val>
                                            <p:strVal val="ppt_y"/>
                                          </p:val>
                                        </p:tav>
                                        <p:tav tm="100000">
                                          <p:val>
                                            <p:strVal val="ppt_y"/>
                                          </p:val>
                                        </p:tav>
                                      </p:tavLst>
                                    </p:anim>
                                    <p:set>
                                      <p:cBhvr>
                                        <p:cTn id="582" dur="1" fill="hold">
                                          <p:stCondLst>
                                            <p:cond delay="4499"/>
                                          </p:stCondLst>
                                        </p:cTn>
                                        <p:tgtEl>
                                          <p:spTgt spid="68"/>
                                        </p:tgtEl>
                                        <p:attrNameLst>
                                          <p:attrName>style.visibility</p:attrName>
                                        </p:attrNameLst>
                                      </p:cBhvr>
                                      <p:to>
                                        <p:strVal val="hidden"/>
                                      </p:to>
                                    </p:set>
                                  </p:childTnLst>
                                </p:cTn>
                              </p:par>
                              <p:par>
                                <p:cTn id="583" presetID="8" presetClass="emph" presetSubtype="0" fill="hold" grpId="2" nodeType="withEffect">
                                  <p:stCondLst>
                                    <p:cond delay="0"/>
                                  </p:stCondLst>
                                  <p:childTnLst>
                                    <p:animRot by="-21600000">
                                      <p:cBhvr>
                                        <p:cTn id="584" dur="4500" fill="hold"/>
                                        <p:tgtEl>
                                          <p:spTgt spid="68"/>
                                        </p:tgtEl>
                                        <p:attrNameLst>
                                          <p:attrName>r</p:attrName>
                                        </p:attrNameLst>
                                      </p:cBhvr>
                                    </p:animRot>
                                  </p:childTnLst>
                                </p:cTn>
                              </p:par>
                              <p:par>
                                <p:cTn id="585" presetID="2" presetClass="entr" presetSubtype="8" fill="hold" grpId="0" nodeType="withEffect">
                                  <p:stCondLst>
                                    <p:cond delay="0"/>
                                  </p:stCondLst>
                                  <p:childTnLst>
                                    <p:set>
                                      <p:cBhvr>
                                        <p:cTn id="586" dur="1" fill="hold">
                                          <p:stCondLst>
                                            <p:cond delay="0"/>
                                          </p:stCondLst>
                                        </p:cTn>
                                        <p:tgtEl>
                                          <p:spTgt spid="69"/>
                                        </p:tgtEl>
                                        <p:attrNameLst>
                                          <p:attrName>style.visibility</p:attrName>
                                        </p:attrNameLst>
                                      </p:cBhvr>
                                      <p:to>
                                        <p:strVal val="visible"/>
                                      </p:to>
                                    </p:set>
                                    <p:anim calcmode="lin" valueType="num">
                                      <p:cBhvr additive="base">
                                        <p:cTn id="587" dur="4500" fill="hold"/>
                                        <p:tgtEl>
                                          <p:spTgt spid="69"/>
                                        </p:tgtEl>
                                        <p:attrNameLst>
                                          <p:attrName>ppt_x</p:attrName>
                                        </p:attrNameLst>
                                      </p:cBhvr>
                                      <p:tavLst>
                                        <p:tav tm="0">
                                          <p:val>
                                            <p:strVal val="0-#ppt_w/2"/>
                                          </p:val>
                                        </p:tav>
                                        <p:tav tm="100000">
                                          <p:val>
                                            <p:strVal val="#ppt_x"/>
                                          </p:val>
                                        </p:tav>
                                      </p:tavLst>
                                    </p:anim>
                                    <p:anim calcmode="lin" valueType="num">
                                      <p:cBhvr additive="base">
                                        <p:cTn id="588" dur="4500" fill="hold"/>
                                        <p:tgtEl>
                                          <p:spTgt spid="69"/>
                                        </p:tgtEl>
                                        <p:attrNameLst>
                                          <p:attrName>ppt_y</p:attrName>
                                        </p:attrNameLst>
                                      </p:cBhvr>
                                      <p:tavLst>
                                        <p:tav tm="0">
                                          <p:val>
                                            <p:strVal val="#ppt_y"/>
                                          </p:val>
                                        </p:tav>
                                        <p:tav tm="100000">
                                          <p:val>
                                            <p:strVal val="#ppt_y"/>
                                          </p:val>
                                        </p:tav>
                                      </p:tavLst>
                                    </p:anim>
                                  </p:childTnLst>
                                </p:cTn>
                              </p:par>
                              <p:par>
                                <p:cTn id="589" presetID="2" presetClass="exit" presetSubtype="8" fill="hold" grpId="1" nodeType="withEffect">
                                  <p:stCondLst>
                                    <p:cond delay="0"/>
                                  </p:stCondLst>
                                  <p:childTnLst>
                                    <p:anim calcmode="lin" valueType="num">
                                      <p:cBhvr additive="base">
                                        <p:cTn id="590" dur="4500"/>
                                        <p:tgtEl>
                                          <p:spTgt spid="69"/>
                                        </p:tgtEl>
                                        <p:attrNameLst>
                                          <p:attrName>ppt_x</p:attrName>
                                        </p:attrNameLst>
                                      </p:cBhvr>
                                      <p:tavLst>
                                        <p:tav tm="0">
                                          <p:val>
                                            <p:strVal val="ppt_x"/>
                                          </p:val>
                                        </p:tav>
                                        <p:tav tm="100000">
                                          <p:val>
                                            <p:strVal val="0-ppt_w/2"/>
                                          </p:val>
                                        </p:tav>
                                      </p:tavLst>
                                    </p:anim>
                                    <p:anim calcmode="lin" valueType="num">
                                      <p:cBhvr additive="base">
                                        <p:cTn id="591" dur="4500"/>
                                        <p:tgtEl>
                                          <p:spTgt spid="69"/>
                                        </p:tgtEl>
                                        <p:attrNameLst>
                                          <p:attrName>ppt_y</p:attrName>
                                        </p:attrNameLst>
                                      </p:cBhvr>
                                      <p:tavLst>
                                        <p:tav tm="0">
                                          <p:val>
                                            <p:strVal val="ppt_y"/>
                                          </p:val>
                                        </p:tav>
                                        <p:tav tm="100000">
                                          <p:val>
                                            <p:strVal val="ppt_y"/>
                                          </p:val>
                                        </p:tav>
                                      </p:tavLst>
                                    </p:anim>
                                    <p:set>
                                      <p:cBhvr>
                                        <p:cTn id="592" dur="1" fill="hold">
                                          <p:stCondLst>
                                            <p:cond delay="4499"/>
                                          </p:stCondLst>
                                        </p:cTn>
                                        <p:tgtEl>
                                          <p:spTgt spid="69"/>
                                        </p:tgtEl>
                                        <p:attrNameLst>
                                          <p:attrName>style.visibility</p:attrName>
                                        </p:attrNameLst>
                                      </p:cBhvr>
                                      <p:to>
                                        <p:strVal val="hidden"/>
                                      </p:to>
                                    </p:set>
                                  </p:childTnLst>
                                </p:cTn>
                              </p:par>
                              <p:par>
                                <p:cTn id="593" presetID="8" presetClass="emph" presetSubtype="0" fill="hold" grpId="2" nodeType="withEffect">
                                  <p:stCondLst>
                                    <p:cond delay="0"/>
                                  </p:stCondLst>
                                  <p:childTnLst>
                                    <p:animRot by="-21600000">
                                      <p:cBhvr>
                                        <p:cTn id="594" dur="4500" fill="hold"/>
                                        <p:tgtEl>
                                          <p:spTgt spid="69"/>
                                        </p:tgtEl>
                                        <p:attrNameLst>
                                          <p:attrName>r</p:attrName>
                                        </p:attrNameLst>
                                      </p:cBhvr>
                                    </p:animRot>
                                  </p:childTnLst>
                                </p:cTn>
                              </p:par>
                              <p:par>
                                <p:cTn id="595" presetID="2" presetClass="entr" presetSubtype="8" fill="hold" grpId="0" nodeType="withEffect">
                                  <p:stCondLst>
                                    <p:cond delay="0"/>
                                  </p:stCondLst>
                                  <p:childTnLst>
                                    <p:set>
                                      <p:cBhvr>
                                        <p:cTn id="596" dur="1" fill="hold">
                                          <p:stCondLst>
                                            <p:cond delay="0"/>
                                          </p:stCondLst>
                                        </p:cTn>
                                        <p:tgtEl>
                                          <p:spTgt spid="70"/>
                                        </p:tgtEl>
                                        <p:attrNameLst>
                                          <p:attrName>style.visibility</p:attrName>
                                        </p:attrNameLst>
                                      </p:cBhvr>
                                      <p:to>
                                        <p:strVal val="visible"/>
                                      </p:to>
                                    </p:set>
                                    <p:anim calcmode="lin" valueType="num">
                                      <p:cBhvr additive="base">
                                        <p:cTn id="597" dur="4500" fill="hold"/>
                                        <p:tgtEl>
                                          <p:spTgt spid="70"/>
                                        </p:tgtEl>
                                        <p:attrNameLst>
                                          <p:attrName>ppt_x</p:attrName>
                                        </p:attrNameLst>
                                      </p:cBhvr>
                                      <p:tavLst>
                                        <p:tav tm="0">
                                          <p:val>
                                            <p:strVal val="0-#ppt_w/2"/>
                                          </p:val>
                                        </p:tav>
                                        <p:tav tm="100000">
                                          <p:val>
                                            <p:strVal val="#ppt_x"/>
                                          </p:val>
                                        </p:tav>
                                      </p:tavLst>
                                    </p:anim>
                                    <p:anim calcmode="lin" valueType="num">
                                      <p:cBhvr additive="base">
                                        <p:cTn id="598" dur="4500" fill="hold"/>
                                        <p:tgtEl>
                                          <p:spTgt spid="70"/>
                                        </p:tgtEl>
                                        <p:attrNameLst>
                                          <p:attrName>ppt_y</p:attrName>
                                        </p:attrNameLst>
                                      </p:cBhvr>
                                      <p:tavLst>
                                        <p:tav tm="0">
                                          <p:val>
                                            <p:strVal val="#ppt_y"/>
                                          </p:val>
                                        </p:tav>
                                        <p:tav tm="100000">
                                          <p:val>
                                            <p:strVal val="#ppt_y"/>
                                          </p:val>
                                        </p:tav>
                                      </p:tavLst>
                                    </p:anim>
                                  </p:childTnLst>
                                </p:cTn>
                              </p:par>
                              <p:par>
                                <p:cTn id="599" presetID="2" presetClass="exit" presetSubtype="8" fill="hold" grpId="1" nodeType="withEffect">
                                  <p:stCondLst>
                                    <p:cond delay="0"/>
                                  </p:stCondLst>
                                  <p:childTnLst>
                                    <p:anim calcmode="lin" valueType="num">
                                      <p:cBhvr additive="base">
                                        <p:cTn id="600" dur="4500"/>
                                        <p:tgtEl>
                                          <p:spTgt spid="70"/>
                                        </p:tgtEl>
                                        <p:attrNameLst>
                                          <p:attrName>ppt_x</p:attrName>
                                        </p:attrNameLst>
                                      </p:cBhvr>
                                      <p:tavLst>
                                        <p:tav tm="0">
                                          <p:val>
                                            <p:strVal val="ppt_x"/>
                                          </p:val>
                                        </p:tav>
                                        <p:tav tm="100000">
                                          <p:val>
                                            <p:strVal val="0-ppt_w/2"/>
                                          </p:val>
                                        </p:tav>
                                      </p:tavLst>
                                    </p:anim>
                                    <p:anim calcmode="lin" valueType="num">
                                      <p:cBhvr additive="base">
                                        <p:cTn id="601" dur="4500"/>
                                        <p:tgtEl>
                                          <p:spTgt spid="70"/>
                                        </p:tgtEl>
                                        <p:attrNameLst>
                                          <p:attrName>ppt_y</p:attrName>
                                        </p:attrNameLst>
                                      </p:cBhvr>
                                      <p:tavLst>
                                        <p:tav tm="0">
                                          <p:val>
                                            <p:strVal val="ppt_y"/>
                                          </p:val>
                                        </p:tav>
                                        <p:tav tm="100000">
                                          <p:val>
                                            <p:strVal val="ppt_y"/>
                                          </p:val>
                                        </p:tav>
                                      </p:tavLst>
                                    </p:anim>
                                    <p:set>
                                      <p:cBhvr>
                                        <p:cTn id="602" dur="1" fill="hold">
                                          <p:stCondLst>
                                            <p:cond delay="4499"/>
                                          </p:stCondLst>
                                        </p:cTn>
                                        <p:tgtEl>
                                          <p:spTgt spid="70"/>
                                        </p:tgtEl>
                                        <p:attrNameLst>
                                          <p:attrName>style.visibility</p:attrName>
                                        </p:attrNameLst>
                                      </p:cBhvr>
                                      <p:to>
                                        <p:strVal val="hidden"/>
                                      </p:to>
                                    </p:set>
                                  </p:childTnLst>
                                </p:cTn>
                              </p:par>
                              <p:par>
                                <p:cTn id="603" presetID="8" presetClass="emph" presetSubtype="0" fill="hold" grpId="2" nodeType="withEffect">
                                  <p:stCondLst>
                                    <p:cond delay="0"/>
                                  </p:stCondLst>
                                  <p:childTnLst>
                                    <p:animRot by="-21600000">
                                      <p:cBhvr>
                                        <p:cTn id="604" dur="4500" fill="hold"/>
                                        <p:tgtEl>
                                          <p:spTgt spid="70"/>
                                        </p:tgtEl>
                                        <p:attrNameLst>
                                          <p:attrName>r</p:attrName>
                                        </p:attrNameLst>
                                      </p:cBhvr>
                                    </p:animRot>
                                  </p:childTnLst>
                                </p:cTn>
                              </p:par>
                              <p:par>
                                <p:cTn id="605" presetID="2" presetClass="entr" presetSubtype="8" fill="hold" grpId="0" nodeType="withEffect">
                                  <p:stCondLst>
                                    <p:cond delay="0"/>
                                  </p:stCondLst>
                                  <p:childTnLst>
                                    <p:set>
                                      <p:cBhvr>
                                        <p:cTn id="606" dur="1" fill="hold">
                                          <p:stCondLst>
                                            <p:cond delay="0"/>
                                          </p:stCondLst>
                                        </p:cTn>
                                        <p:tgtEl>
                                          <p:spTgt spid="71"/>
                                        </p:tgtEl>
                                        <p:attrNameLst>
                                          <p:attrName>style.visibility</p:attrName>
                                        </p:attrNameLst>
                                      </p:cBhvr>
                                      <p:to>
                                        <p:strVal val="visible"/>
                                      </p:to>
                                    </p:set>
                                    <p:anim calcmode="lin" valueType="num">
                                      <p:cBhvr additive="base">
                                        <p:cTn id="607" dur="4500" fill="hold"/>
                                        <p:tgtEl>
                                          <p:spTgt spid="71"/>
                                        </p:tgtEl>
                                        <p:attrNameLst>
                                          <p:attrName>ppt_x</p:attrName>
                                        </p:attrNameLst>
                                      </p:cBhvr>
                                      <p:tavLst>
                                        <p:tav tm="0">
                                          <p:val>
                                            <p:strVal val="0-#ppt_w/2"/>
                                          </p:val>
                                        </p:tav>
                                        <p:tav tm="100000">
                                          <p:val>
                                            <p:strVal val="#ppt_x"/>
                                          </p:val>
                                        </p:tav>
                                      </p:tavLst>
                                    </p:anim>
                                    <p:anim calcmode="lin" valueType="num">
                                      <p:cBhvr additive="base">
                                        <p:cTn id="608" dur="4500" fill="hold"/>
                                        <p:tgtEl>
                                          <p:spTgt spid="71"/>
                                        </p:tgtEl>
                                        <p:attrNameLst>
                                          <p:attrName>ppt_y</p:attrName>
                                        </p:attrNameLst>
                                      </p:cBhvr>
                                      <p:tavLst>
                                        <p:tav tm="0">
                                          <p:val>
                                            <p:strVal val="#ppt_y"/>
                                          </p:val>
                                        </p:tav>
                                        <p:tav tm="100000">
                                          <p:val>
                                            <p:strVal val="#ppt_y"/>
                                          </p:val>
                                        </p:tav>
                                      </p:tavLst>
                                    </p:anim>
                                  </p:childTnLst>
                                </p:cTn>
                              </p:par>
                              <p:par>
                                <p:cTn id="609" presetID="2" presetClass="exit" presetSubtype="8" fill="hold" grpId="1" nodeType="withEffect">
                                  <p:stCondLst>
                                    <p:cond delay="0"/>
                                  </p:stCondLst>
                                  <p:childTnLst>
                                    <p:anim calcmode="lin" valueType="num">
                                      <p:cBhvr additive="base">
                                        <p:cTn id="610" dur="4500"/>
                                        <p:tgtEl>
                                          <p:spTgt spid="71"/>
                                        </p:tgtEl>
                                        <p:attrNameLst>
                                          <p:attrName>ppt_x</p:attrName>
                                        </p:attrNameLst>
                                      </p:cBhvr>
                                      <p:tavLst>
                                        <p:tav tm="0">
                                          <p:val>
                                            <p:strVal val="ppt_x"/>
                                          </p:val>
                                        </p:tav>
                                        <p:tav tm="100000">
                                          <p:val>
                                            <p:strVal val="0-ppt_w/2"/>
                                          </p:val>
                                        </p:tav>
                                      </p:tavLst>
                                    </p:anim>
                                    <p:anim calcmode="lin" valueType="num">
                                      <p:cBhvr additive="base">
                                        <p:cTn id="611" dur="4500"/>
                                        <p:tgtEl>
                                          <p:spTgt spid="71"/>
                                        </p:tgtEl>
                                        <p:attrNameLst>
                                          <p:attrName>ppt_y</p:attrName>
                                        </p:attrNameLst>
                                      </p:cBhvr>
                                      <p:tavLst>
                                        <p:tav tm="0">
                                          <p:val>
                                            <p:strVal val="ppt_y"/>
                                          </p:val>
                                        </p:tav>
                                        <p:tav tm="100000">
                                          <p:val>
                                            <p:strVal val="ppt_y"/>
                                          </p:val>
                                        </p:tav>
                                      </p:tavLst>
                                    </p:anim>
                                    <p:set>
                                      <p:cBhvr>
                                        <p:cTn id="612" dur="1" fill="hold">
                                          <p:stCondLst>
                                            <p:cond delay="4499"/>
                                          </p:stCondLst>
                                        </p:cTn>
                                        <p:tgtEl>
                                          <p:spTgt spid="71"/>
                                        </p:tgtEl>
                                        <p:attrNameLst>
                                          <p:attrName>style.visibility</p:attrName>
                                        </p:attrNameLst>
                                      </p:cBhvr>
                                      <p:to>
                                        <p:strVal val="hidden"/>
                                      </p:to>
                                    </p:set>
                                  </p:childTnLst>
                                </p:cTn>
                              </p:par>
                              <p:par>
                                <p:cTn id="613" presetID="8" presetClass="emph" presetSubtype="0" fill="hold" grpId="2" nodeType="withEffect">
                                  <p:stCondLst>
                                    <p:cond delay="0"/>
                                  </p:stCondLst>
                                  <p:childTnLst>
                                    <p:animRot by="-21600000">
                                      <p:cBhvr>
                                        <p:cTn id="614" dur="4500" fill="hold"/>
                                        <p:tgtEl>
                                          <p:spTgt spid="71"/>
                                        </p:tgtEl>
                                        <p:attrNameLst>
                                          <p:attrName>r</p:attrName>
                                        </p:attrNameLst>
                                      </p:cBhvr>
                                    </p:animRot>
                                  </p:childTnLst>
                                </p:cTn>
                              </p:par>
                              <p:par>
                                <p:cTn id="615" presetID="2" presetClass="entr" presetSubtype="8" fill="hold" grpId="0" nodeType="withEffect">
                                  <p:stCondLst>
                                    <p:cond delay="0"/>
                                  </p:stCondLst>
                                  <p:childTnLst>
                                    <p:set>
                                      <p:cBhvr>
                                        <p:cTn id="616" dur="1" fill="hold">
                                          <p:stCondLst>
                                            <p:cond delay="0"/>
                                          </p:stCondLst>
                                        </p:cTn>
                                        <p:tgtEl>
                                          <p:spTgt spid="72"/>
                                        </p:tgtEl>
                                        <p:attrNameLst>
                                          <p:attrName>style.visibility</p:attrName>
                                        </p:attrNameLst>
                                      </p:cBhvr>
                                      <p:to>
                                        <p:strVal val="visible"/>
                                      </p:to>
                                    </p:set>
                                    <p:anim calcmode="lin" valueType="num">
                                      <p:cBhvr additive="base">
                                        <p:cTn id="617" dur="4500" fill="hold"/>
                                        <p:tgtEl>
                                          <p:spTgt spid="72"/>
                                        </p:tgtEl>
                                        <p:attrNameLst>
                                          <p:attrName>ppt_x</p:attrName>
                                        </p:attrNameLst>
                                      </p:cBhvr>
                                      <p:tavLst>
                                        <p:tav tm="0">
                                          <p:val>
                                            <p:strVal val="0-#ppt_w/2"/>
                                          </p:val>
                                        </p:tav>
                                        <p:tav tm="100000">
                                          <p:val>
                                            <p:strVal val="#ppt_x"/>
                                          </p:val>
                                        </p:tav>
                                      </p:tavLst>
                                    </p:anim>
                                    <p:anim calcmode="lin" valueType="num">
                                      <p:cBhvr additive="base">
                                        <p:cTn id="618" dur="4500" fill="hold"/>
                                        <p:tgtEl>
                                          <p:spTgt spid="72"/>
                                        </p:tgtEl>
                                        <p:attrNameLst>
                                          <p:attrName>ppt_y</p:attrName>
                                        </p:attrNameLst>
                                      </p:cBhvr>
                                      <p:tavLst>
                                        <p:tav tm="0">
                                          <p:val>
                                            <p:strVal val="#ppt_y"/>
                                          </p:val>
                                        </p:tav>
                                        <p:tav tm="100000">
                                          <p:val>
                                            <p:strVal val="#ppt_y"/>
                                          </p:val>
                                        </p:tav>
                                      </p:tavLst>
                                    </p:anim>
                                  </p:childTnLst>
                                </p:cTn>
                              </p:par>
                              <p:par>
                                <p:cTn id="619" presetID="2" presetClass="exit" presetSubtype="8" fill="hold" grpId="1" nodeType="withEffect">
                                  <p:stCondLst>
                                    <p:cond delay="0"/>
                                  </p:stCondLst>
                                  <p:childTnLst>
                                    <p:anim calcmode="lin" valueType="num">
                                      <p:cBhvr additive="base">
                                        <p:cTn id="620" dur="4500"/>
                                        <p:tgtEl>
                                          <p:spTgt spid="72"/>
                                        </p:tgtEl>
                                        <p:attrNameLst>
                                          <p:attrName>ppt_x</p:attrName>
                                        </p:attrNameLst>
                                      </p:cBhvr>
                                      <p:tavLst>
                                        <p:tav tm="0">
                                          <p:val>
                                            <p:strVal val="ppt_x"/>
                                          </p:val>
                                        </p:tav>
                                        <p:tav tm="100000">
                                          <p:val>
                                            <p:strVal val="0-ppt_w/2"/>
                                          </p:val>
                                        </p:tav>
                                      </p:tavLst>
                                    </p:anim>
                                    <p:anim calcmode="lin" valueType="num">
                                      <p:cBhvr additive="base">
                                        <p:cTn id="621" dur="4500"/>
                                        <p:tgtEl>
                                          <p:spTgt spid="72"/>
                                        </p:tgtEl>
                                        <p:attrNameLst>
                                          <p:attrName>ppt_y</p:attrName>
                                        </p:attrNameLst>
                                      </p:cBhvr>
                                      <p:tavLst>
                                        <p:tav tm="0">
                                          <p:val>
                                            <p:strVal val="ppt_y"/>
                                          </p:val>
                                        </p:tav>
                                        <p:tav tm="100000">
                                          <p:val>
                                            <p:strVal val="ppt_y"/>
                                          </p:val>
                                        </p:tav>
                                      </p:tavLst>
                                    </p:anim>
                                    <p:set>
                                      <p:cBhvr>
                                        <p:cTn id="622" dur="1" fill="hold">
                                          <p:stCondLst>
                                            <p:cond delay="4499"/>
                                          </p:stCondLst>
                                        </p:cTn>
                                        <p:tgtEl>
                                          <p:spTgt spid="72"/>
                                        </p:tgtEl>
                                        <p:attrNameLst>
                                          <p:attrName>style.visibility</p:attrName>
                                        </p:attrNameLst>
                                      </p:cBhvr>
                                      <p:to>
                                        <p:strVal val="hidden"/>
                                      </p:to>
                                    </p:set>
                                  </p:childTnLst>
                                </p:cTn>
                              </p:par>
                              <p:par>
                                <p:cTn id="623" presetID="8" presetClass="emph" presetSubtype="0" fill="hold" grpId="2" nodeType="withEffect">
                                  <p:stCondLst>
                                    <p:cond delay="0"/>
                                  </p:stCondLst>
                                  <p:childTnLst>
                                    <p:animRot by="-21600000">
                                      <p:cBhvr>
                                        <p:cTn id="624" dur="4500" fill="hold"/>
                                        <p:tgtEl>
                                          <p:spTgt spid="72"/>
                                        </p:tgtEl>
                                        <p:attrNameLst>
                                          <p:attrName>r</p:attrName>
                                        </p:attrNameLst>
                                      </p:cBhvr>
                                    </p:animRot>
                                  </p:childTnLst>
                                </p:cTn>
                              </p:par>
                              <p:par>
                                <p:cTn id="625" presetID="2" presetClass="entr" presetSubtype="8" fill="hold" grpId="0" nodeType="withEffect">
                                  <p:stCondLst>
                                    <p:cond delay="0"/>
                                  </p:stCondLst>
                                  <p:childTnLst>
                                    <p:set>
                                      <p:cBhvr>
                                        <p:cTn id="626" dur="1" fill="hold">
                                          <p:stCondLst>
                                            <p:cond delay="0"/>
                                          </p:stCondLst>
                                        </p:cTn>
                                        <p:tgtEl>
                                          <p:spTgt spid="73"/>
                                        </p:tgtEl>
                                        <p:attrNameLst>
                                          <p:attrName>style.visibility</p:attrName>
                                        </p:attrNameLst>
                                      </p:cBhvr>
                                      <p:to>
                                        <p:strVal val="visible"/>
                                      </p:to>
                                    </p:set>
                                    <p:anim calcmode="lin" valueType="num">
                                      <p:cBhvr additive="base">
                                        <p:cTn id="627" dur="4500" fill="hold"/>
                                        <p:tgtEl>
                                          <p:spTgt spid="73"/>
                                        </p:tgtEl>
                                        <p:attrNameLst>
                                          <p:attrName>ppt_x</p:attrName>
                                        </p:attrNameLst>
                                      </p:cBhvr>
                                      <p:tavLst>
                                        <p:tav tm="0">
                                          <p:val>
                                            <p:strVal val="0-#ppt_w/2"/>
                                          </p:val>
                                        </p:tav>
                                        <p:tav tm="100000">
                                          <p:val>
                                            <p:strVal val="#ppt_x"/>
                                          </p:val>
                                        </p:tav>
                                      </p:tavLst>
                                    </p:anim>
                                    <p:anim calcmode="lin" valueType="num">
                                      <p:cBhvr additive="base">
                                        <p:cTn id="628" dur="4500" fill="hold"/>
                                        <p:tgtEl>
                                          <p:spTgt spid="73"/>
                                        </p:tgtEl>
                                        <p:attrNameLst>
                                          <p:attrName>ppt_y</p:attrName>
                                        </p:attrNameLst>
                                      </p:cBhvr>
                                      <p:tavLst>
                                        <p:tav tm="0">
                                          <p:val>
                                            <p:strVal val="#ppt_y"/>
                                          </p:val>
                                        </p:tav>
                                        <p:tav tm="100000">
                                          <p:val>
                                            <p:strVal val="#ppt_y"/>
                                          </p:val>
                                        </p:tav>
                                      </p:tavLst>
                                    </p:anim>
                                  </p:childTnLst>
                                </p:cTn>
                              </p:par>
                              <p:par>
                                <p:cTn id="629" presetID="2" presetClass="exit" presetSubtype="8" fill="hold" grpId="1" nodeType="withEffect">
                                  <p:stCondLst>
                                    <p:cond delay="0"/>
                                  </p:stCondLst>
                                  <p:childTnLst>
                                    <p:anim calcmode="lin" valueType="num">
                                      <p:cBhvr additive="base">
                                        <p:cTn id="630" dur="4500"/>
                                        <p:tgtEl>
                                          <p:spTgt spid="73"/>
                                        </p:tgtEl>
                                        <p:attrNameLst>
                                          <p:attrName>ppt_x</p:attrName>
                                        </p:attrNameLst>
                                      </p:cBhvr>
                                      <p:tavLst>
                                        <p:tav tm="0">
                                          <p:val>
                                            <p:strVal val="ppt_x"/>
                                          </p:val>
                                        </p:tav>
                                        <p:tav tm="100000">
                                          <p:val>
                                            <p:strVal val="0-ppt_w/2"/>
                                          </p:val>
                                        </p:tav>
                                      </p:tavLst>
                                    </p:anim>
                                    <p:anim calcmode="lin" valueType="num">
                                      <p:cBhvr additive="base">
                                        <p:cTn id="631" dur="4500"/>
                                        <p:tgtEl>
                                          <p:spTgt spid="73"/>
                                        </p:tgtEl>
                                        <p:attrNameLst>
                                          <p:attrName>ppt_y</p:attrName>
                                        </p:attrNameLst>
                                      </p:cBhvr>
                                      <p:tavLst>
                                        <p:tav tm="0">
                                          <p:val>
                                            <p:strVal val="ppt_y"/>
                                          </p:val>
                                        </p:tav>
                                        <p:tav tm="100000">
                                          <p:val>
                                            <p:strVal val="ppt_y"/>
                                          </p:val>
                                        </p:tav>
                                      </p:tavLst>
                                    </p:anim>
                                    <p:set>
                                      <p:cBhvr>
                                        <p:cTn id="632" dur="1" fill="hold">
                                          <p:stCondLst>
                                            <p:cond delay="4499"/>
                                          </p:stCondLst>
                                        </p:cTn>
                                        <p:tgtEl>
                                          <p:spTgt spid="73"/>
                                        </p:tgtEl>
                                        <p:attrNameLst>
                                          <p:attrName>style.visibility</p:attrName>
                                        </p:attrNameLst>
                                      </p:cBhvr>
                                      <p:to>
                                        <p:strVal val="hidden"/>
                                      </p:to>
                                    </p:set>
                                  </p:childTnLst>
                                </p:cTn>
                              </p:par>
                              <p:par>
                                <p:cTn id="633" presetID="8" presetClass="emph" presetSubtype="0" fill="hold" grpId="2" nodeType="withEffect">
                                  <p:stCondLst>
                                    <p:cond delay="0"/>
                                  </p:stCondLst>
                                  <p:childTnLst>
                                    <p:animRot by="-21600000">
                                      <p:cBhvr>
                                        <p:cTn id="634" dur="4500" fill="hold"/>
                                        <p:tgtEl>
                                          <p:spTgt spid="73"/>
                                        </p:tgtEl>
                                        <p:attrNameLst>
                                          <p:attrName>r</p:attrName>
                                        </p:attrNameLst>
                                      </p:cBhvr>
                                    </p:animRot>
                                  </p:childTnLst>
                                </p:cTn>
                              </p:par>
                              <p:par>
                                <p:cTn id="635" presetID="2" presetClass="entr" presetSubtype="8" fill="hold" grpId="0" nodeType="withEffect">
                                  <p:stCondLst>
                                    <p:cond delay="0"/>
                                  </p:stCondLst>
                                  <p:childTnLst>
                                    <p:set>
                                      <p:cBhvr>
                                        <p:cTn id="636" dur="1" fill="hold">
                                          <p:stCondLst>
                                            <p:cond delay="0"/>
                                          </p:stCondLst>
                                        </p:cTn>
                                        <p:tgtEl>
                                          <p:spTgt spid="60"/>
                                        </p:tgtEl>
                                        <p:attrNameLst>
                                          <p:attrName>style.visibility</p:attrName>
                                        </p:attrNameLst>
                                      </p:cBhvr>
                                      <p:to>
                                        <p:strVal val="visible"/>
                                      </p:to>
                                    </p:set>
                                    <p:anim calcmode="lin" valueType="num">
                                      <p:cBhvr additive="base">
                                        <p:cTn id="637" dur="4500" fill="hold"/>
                                        <p:tgtEl>
                                          <p:spTgt spid="60"/>
                                        </p:tgtEl>
                                        <p:attrNameLst>
                                          <p:attrName>ppt_x</p:attrName>
                                        </p:attrNameLst>
                                      </p:cBhvr>
                                      <p:tavLst>
                                        <p:tav tm="0">
                                          <p:val>
                                            <p:strVal val="0-#ppt_w/2"/>
                                          </p:val>
                                        </p:tav>
                                        <p:tav tm="100000">
                                          <p:val>
                                            <p:strVal val="#ppt_x"/>
                                          </p:val>
                                        </p:tav>
                                      </p:tavLst>
                                    </p:anim>
                                    <p:anim calcmode="lin" valueType="num">
                                      <p:cBhvr additive="base">
                                        <p:cTn id="638" dur="4500" fill="hold"/>
                                        <p:tgtEl>
                                          <p:spTgt spid="60"/>
                                        </p:tgtEl>
                                        <p:attrNameLst>
                                          <p:attrName>ppt_y</p:attrName>
                                        </p:attrNameLst>
                                      </p:cBhvr>
                                      <p:tavLst>
                                        <p:tav tm="0">
                                          <p:val>
                                            <p:strVal val="#ppt_y"/>
                                          </p:val>
                                        </p:tav>
                                        <p:tav tm="100000">
                                          <p:val>
                                            <p:strVal val="#ppt_y"/>
                                          </p:val>
                                        </p:tav>
                                      </p:tavLst>
                                    </p:anim>
                                  </p:childTnLst>
                                </p:cTn>
                              </p:par>
                              <p:par>
                                <p:cTn id="639" presetID="2" presetClass="exit" presetSubtype="8" fill="hold" grpId="1" nodeType="withEffect">
                                  <p:stCondLst>
                                    <p:cond delay="0"/>
                                  </p:stCondLst>
                                  <p:childTnLst>
                                    <p:anim calcmode="lin" valueType="num">
                                      <p:cBhvr additive="base">
                                        <p:cTn id="640" dur="4500"/>
                                        <p:tgtEl>
                                          <p:spTgt spid="60"/>
                                        </p:tgtEl>
                                        <p:attrNameLst>
                                          <p:attrName>ppt_x</p:attrName>
                                        </p:attrNameLst>
                                      </p:cBhvr>
                                      <p:tavLst>
                                        <p:tav tm="0">
                                          <p:val>
                                            <p:strVal val="ppt_x"/>
                                          </p:val>
                                        </p:tav>
                                        <p:tav tm="100000">
                                          <p:val>
                                            <p:strVal val="0-ppt_w/2"/>
                                          </p:val>
                                        </p:tav>
                                      </p:tavLst>
                                    </p:anim>
                                    <p:anim calcmode="lin" valueType="num">
                                      <p:cBhvr additive="base">
                                        <p:cTn id="641" dur="4500"/>
                                        <p:tgtEl>
                                          <p:spTgt spid="60"/>
                                        </p:tgtEl>
                                        <p:attrNameLst>
                                          <p:attrName>ppt_y</p:attrName>
                                        </p:attrNameLst>
                                      </p:cBhvr>
                                      <p:tavLst>
                                        <p:tav tm="0">
                                          <p:val>
                                            <p:strVal val="ppt_y"/>
                                          </p:val>
                                        </p:tav>
                                        <p:tav tm="100000">
                                          <p:val>
                                            <p:strVal val="ppt_y"/>
                                          </p:val>
                                        </p:tav>
                                      </p:tavLst>
                                    </p:anim>
                                    <p:set>
                                      <p:cBhvr>
                                        <p:cTn id="642" dur="1" fill="hold">
                                          <p:stCondLst>
                                            <p:cond delay="4499"/>
                                          </p:stCondLst>
                                        </p:cTn>
                                        <p:tgtEl>
                                          <p:spTgt spid="60"/>
                                        </p:tgtEl>
                                        <p:attrNameLst>
                                          <p:attrName>style.visibility</p:attrName>
                                        </p:attrNameLst>
                                      </p:cBhvr>
                                      <p:to>
                                        <p:strVal val="hidden"/>
                                      </p:to>
                                    </p:set>
                                  </p:childTnLst>
                                </p:cTn>
                              </p:par>
                              <p:par>
                                <p:cTn id="643" presetID="8" presetClass="emph" presetSubtype="0" fill="hold" grpId="2" nodeType="withEffect">
                                  <p:stCondLst>
                                    <p:cond delay="0"/>
                                  </p:stCondLst>
                                  <p:childTnLst>
                                    <p:animRot by="-21600000">
                                      <p:cBhvr>
                                        <p:cTn id="644" dur="4500" fill="hold"/>
                                        <p:tgtEl>
                                          <p:spTgt spid="60"/>
                                        </p:tgtEl>
                                        <p:attrNameLst>
                                          <p:attrName>r</p:attrName>
                                        </p:attrNameLst>
                                      </p:cBhvr>
                                    </p:animRot>
                                  </p:childTnLst>
                                </p:cTn>
                              </p:par>
                              <p:par>
                                <p:cTn id="645" presetID="2" presetClass="entr" presetSubtype="8" fill="hold" grpId="0" nodeType="withEffect">
                                  <p:stCondLst>
                                    <p:cond delay="0"/>
                                  </p:stCondLst>
                                  <p:childTnLst>
                                    <p:set>
                                      <p:cBhvr>
                                        <p:cTn id="646" dur="1" fill="hold">
                                          <p:stCondLst>
                                            <p:cond delay="0"/>
                                          </p:stCondLst>
                                        </p:cTn>
                                        <p:tgtEl>
                                          <p:spTgt spid="61"/>
                                        </p:tgtEl>
                                        <p:attrNameLst>
                                          <p:attrName>style.visibility</p:attrName>
                                        </p:attrNameLst>
                                      </p:cBhvr>
                                      <p:to>
                                        <p:strVal val="visible"/>
                                      </p:to>
                                    </p:set>
                                    <p:anim calcmode="lin" valueType="num">
                                      <p:cBhvr additive="base">
                                        <p:cTn id="647" dur="4500" fill="hold"/>
                                        <p:tgtEl>
                                          <p:spTgt spid="61"/>
                                        </p:tgtEl>
                                        <p:attrNameLst>
                                          <p:attrName>ppt_x</p:attrName>
                                        </p:attrNameLst>
                                      </p:cBhvr>
                                      <p:tavLst>
                                        <p:tav tm="0">
                                          <p:val>
                                            <p:strVal val="0-#ppt_w/2"/>
                                          </p:val>
                                        </p:tav>
                                        <p:tav tm="100000">
                                          <p:val>
                                            <p:strVal val="#ppt_x"/>
                                          </p:val>
                                        </p:tav>
                                      </p:tavLst>
                                    </p:anim>
                                    <p:anim calcmode="lin" valueType="num">
                                      <p:cBhvr additive="base">
                                        <p:cTn id="648" dur="4500" fill="hold"/>
                                        <p:tgtEl>
                                          <p:spTgt spid="61"/>
                                        </p:tgtEl>
                                        <p:attrNameLst>
                                          <p:attrName>ppt_y</p:attrName>
                                        </p:attrNameLst>
                                      </p:cBhvr>
                                      <p:tavLst>
                                        <p:tav tm="0">
                                          <p:val>
                                            <p:strVal val="#ppt_y"/>
                                          </p:val>
                                        </p:tav>
                                        <p:tav tm="100000">
                                          <p:val>
                                            <p:strVal val="#ppt_y"/>
                                          </p:val>
                                        </p:tav>
                                      </p:tavLst>
                                    </p:anim>
                                  </p:childTnLst>
                                </p:cTn>
                              </p:par>
                              <p:par>
                                <p:cTn id="649" presetID="2" presetClass="exit" presetSubtype="8" fill="hold" grpId="1" nodeType="withEffect">
                                  <p:stCondLst>
                                    <p:cond delay="0"/>
                                  </p:stCondLst>
                                  <p:childTnLst>
                                    <p:anim calcmode="lin" valueType="num">
                                      <p:cBhvr additive="base">
                                        <p:cTn id="650" dur="4500"/>
                                        <p:tgtEl>
                                          <p:spTgt spid="61"/>
                                        </p:tgtEl>
                                        <p:attrNameLst>
                                          <p:attrName>ppt_x</p:attrName>
                                        </p:attrNameLst>
                                      </p:cBhvr>
                                      <p:tavLst>
                                        <p:tav tm="0">
                                          <p:val>
                                            <p:strVal val="ppt_x"/>
                                          </p:val>
                                        </p:tav>
                                        <p:tav tm="100000">
                                          <p:val>
                                            <p:strVal val="0-ppt_w/2"/>
                                          </p:val>
                                        </p:tav>
                                      </p:tavLst>
                                    </p:anim>
                                    <p:anim calcmode="lin" valueType="num">
                                      <p:cBhvr additive="base">
                                        <p:cTn id="651" dur="4500"/>
                                        <p:tgtEl>
                                          <p:spTgt spid="61"/>
                                        </p:tgtEl>
                                        <p:attrNameLst>
                                          <p:attrName>ppt_y</p:attrName>
                                        </p:attrNameLst>
                                      </p:cBhvr>
                                      <p:tavLst>
                                        <p:tav tm="0">
                                          <p:val>
                                            <p:strVal val="ppt_y"/>
                                          </p:val>
                                        </p:tav>
                                        <p:tav tm="100000">
                                          <p:val>
                                            <p:strVal val="ppt_y"/>
                                          </p:val>
                                        </p:tav>
                                      </p:tavLst>
                                    </p:anim>
                                    <p:set>
                                      <p:cBhvr>
                                        <p:cTn id="652" dur="1" fill="hold">
                                          <p:stCondLst>
                                            <p:cond delay="4499"/>
                                          </p:stCondLst>
                                        </p:cTn>
                                        <p:tgtEl>
                                          <p:spTgt spid="61"/>
                                        </p:tgtEl>
                                        <p:attrNameLst>
                                          <p:attrName>style.visibility</p:attrName>
                                        </p:attrNameLst>
                                      </p:cBhvr>
                                      <p:to>
                                        <p:strVal val="hidden"/>
                                      </p:to>
                                    </p:set>
                                  </p:childTnLst>
                                </p:cTn>
                              </p:par>
                              <p:par>
                                <p:cTn id="653" presetID="8" presetClass="emph" presetSubtype="0" fill="hold" grpId="2" nodeType="withEffect">
                                  <p:stCondLst>
                                    <p:cond delay="0"/>
                                  </p:stCondLst>
                                  <p:childTnLst>
                                    <p:animRot by="-21600000">
                                      <p:cBhvr>
                                        <p:cTn id="654" dur="4500" fill="hold"/>
                                        <p:tgtEl>
                                          <p:spTgt spid="61"/>
                                        </p:tgtEl>
                                        <p:attrNameLst>
                                          <p:attrName>r</p:attrName>
                                        </p:attrNameLst>
                                      </p:cBhvr>
                                    </p:animRot>
                                  </p:childTnLst>
                                </p:cTn>
                              </p:par>
                              <p:par>
                                <p:cTn id="655" presetID="2" presetClass="entr" presetSubtype="8" fill="hold" grpId="0" nodeType="withEffect">
                                  <p:stCondLst>
                                    <p:cond delay="0"/>
                                  </p:stCondLst>
                                  <p:childTnLst>
                                    <p:set>
                                      <p:cBhvr>
                                        <p:cTn id="656" dur="1" fill="hold">
                                          <p:stCondLst>
                                            <p:cond delay="0"/>
                                          </p:stCondLst>
                                        </p:cTn>
                                        <p:tgtEl>
                                          <p:spTgt spid="62"/>
                                        </p:tgtEl>
                                        <p:attrNameLst>
                                          <p:attrName>style.visibility</p:attrName>
                                        </p:attrNameLst>
                                      </p:cBhvr>
                                      <p:to>
                                        <p:strVal val="visible"/>
                                      </p:to>
                                    </p:set>
                                    <p:anim calcmode="lin" valueType="num">
                                      <p:cBhvr additive="base">
                                        <p:cTn id="657" dur="4500" fill="hold"/>
                                        <p:tgtEl>
                                          <p:spTgt spid="62"/>
                                        </p:tgtEl>
                                        <p:attrNameLst>
                                          <p:attrName>ppt_x</p:attrName>
                                        </p:attrNameLst>
                                      </p:cBhvr>
                                      <p:tavLst>
                                        <p:tav tm="0">
                                          <p:val>
                                            <p:strVal val="0-#ppt_w/2"/>
                                          </p:val>
                                        </p:tav>
                                        <p:tav tm="100000">
                                          <p:val>
                                            <p:strVal val="#ppt_x"/>
                                          </p:val>
                                        </p:tav>
                                      </p:tavLst>
                                    </p:anim>
                                    <p:anim calcmode="lin" valueType="num">
                                      <p:cBhvr additive="base">
                                        <p:cTn id="658" dur="4500" fill="hold"/>
                                        <p:tgtEl>
                                          <p:spTgt spid="62"/>
                                        </p:tgtEl>
                                        <p:attrNameLst>
                                          <p:attrName>ppt_y</p:attrName>
                                        </p:attrNameLst>
                                      </p:cBhvr>
                                      <p:tavLst>
                                        <p:tav tm="0">
                                          <p:val>
                                            <p:strVal val="#ppt_y"/>
                                          </p:val>
                                        </p:tav>
                                        <p:tav tm="100000">
                                          <p:val>
                                            <p:strVal val="#ppt_y"/>
                                          </p:val>
                                        </p:tav>
                                      </p:tavLst>
                                    </p:anim>
                                  </p:childTnLst>
                                </p:cTn>
                              </p:par>
                              <p:par>
                                <p:cTn id="659" presetID="2" presetClass="exit" presetSubtype="8" fill="hold" grpId="1" nodeType="withEffect">
                                  <p:stCondLst>
                                    <p:cond delay="0"/>
                                  </p:stCondLst>
                                  <p:childTnLst>
                                    <p:anim calcmode="lin" valueType="num">
                                      <p:cBhvr additive="base">
                                        <p:cTn id="660" dur="4500"/>
                                        <p:tgtEl>
                                          <p:spTgt spid="62"/>
                                        </p:tgtEl>
                                        <p:attrNameLst>
                                          <p:attrName>ppt_x</p:attrName>
                                        </p:attrNameLst>
                                      </p:cBhvr>
                                      <p:tavLst>
                                        <p:tav tm="0">
                                          <p:val>
                                            <p:strVal val="ppt_x"/>
                                          </p:val>
                                        </p:tav>
                                        <p:tav tm="100000">
                                          <p:val>
                                            <p:strVal val="0-ppt_w/2"/>
                                          </p:val>
                                        </p:tav>
                                      </p:tavLst>
                                    </p:anim>
                                    <p:anim calcmode="lin" valueType="num">
                                      <p:cBhvr additive="base">
                                        <p:cTn id="661" dur="4500"/>
                                        <p:tgtEl>
                                          <p:spTgt spid="62"/>
                                        </p:tgtEl>
                                        <p:attrNameLst>
                                          <p:attrName>ppt_y</p:attrName>
                                        </p:attrNameLst>
                                      </p:cBhvr>
                                      <p:tavLst>
                                        <p:tav tm="0">
                                          <p:val>
                                            <p:strVal val="ppt_y"/>
                                          </p:val>
                                        </p:tav>
                                        <p:tav tm="100000">
                                          <p:val>
                                            <p:strVal val="ppt_y"/>
                                          </p:val>
                                        </p:tav>
                                      </p:tavLst>
                                    </p:anim>
                                    <p:set>
                                      <p:cBhvr>
                                        <p:cTn id="662" dur="1" fill="hold">
                                          <p:stCondLst>
                                            <p:cond delay="4499"/>
                                          </p:stCondLst>
                                        </p:cTn>
                                        <p:tgtEl>
                                          <p:spTgt spid="62"/>
                                        </p:tgtEl>
                                        <p:attrNameLst>
                                          <p:attrName>style.visibility</p:attrName>
                                        </p:attrNameLst>
                                      </p:cBhvr>
                                      <p:to>
                                        <p:strVal val="hidden"/>
                                      </p:to>
                                    </p:set>
                                  </p:childTnLst>
                                </p:cTn>
                              </p:par>
                              <p:par>
                                <p:cTn id="663" presetID="8" presetClass="emph" presetSubtype="0" fill="hold" grpId="2" nodeType="withEffect">
                                  <p:stCondLst>
                                    <p:cond delay="0"/>
                                  </p:stCondLst>
                                  <p:childTnLst>
                                    <p:animRot by="-21600000">
                                      <p:cBhvr>
                                        <p:cTn id="664" dur="4500" fill="hold"/>
                                        <p:tgtEl>
                                          <p:spTgt spid="62"/>
                                        </p:tgtEl>
                                        <p:attrNameLst>
                                          <p:attrName>r</p:attrName>
                                        </p:attrNameLst>
                                      </p:cBhvr>
                                    </p:animRot>
                                  </p:childTnLst>
                                </p:cTn>
                              </p:par>
                              <p:par>
                                <p:cTn id="665" presetID="2" presetClass="entr" presetSubtype="8" fill="hold" grpId="0" nodeType="withEffect">
                                  <p:stCondLst>
                                    <p:cond delay="0"/>
                                  </p:stCondLst>
                                  <p:childTnLst>
                                    <p:set>
                                      <p:cBhvr>
                                        <p:cTn id="666" dur="1" fill="hold">
                                          <p:stCondLst>
                                            <p:cond delay="0"/>
                                          </p:stCondLst>
                                        </p:cTn>
                                        <p:tgtEl>
                                          <p:spTgt spid="63"/>
                                        </p:tgtEl>
                                        <p:attrNameLst>
                                          <p:attrName>style.visibility</p:attrName>
                                        </p:attrNameLst>
                                      </p:cBhvr>
                                      <p:to>
                                        <p:strVal val="visible"/>
                                      </p:to>
                                    </p:set>
                                    <p:anim calcmode="lin" valueType="num">
                                      <p:cBhvr additive="base">
                                        <p:cTn id="667" dur="4500" fill="hold"/>
                                        <p:tgtEl>
                                          <p:spTgt spid="63"/>
                                        </p:tgtEl>
                                        <p:attrNameLst>
                                          <p:attrName>ppt_x</p:attrName>
                                        </p:attrNameLst>
                                      </p:cBhvr>
                                      <p:tavLst>
                                        <p:tav tm="0">
                                          <p:val>
                                            <p:strVal val="0-#ppt_w/2"/>
                                          </p:val>
                                        </p:tav>
                                        <p:tav tm="100000">
                                          <p:val>
                                            <p:strVal val="#ppt_x"/>
                                          </p:val>
                                        </p:tav>
                                      </p:tavLst>
                                    </p:anim>
                                    <p:anim calcmode="lin" valueType="num">
                                      <p:cBhvr additive="base">
                                        <p:cTn id="668" dur="4500" fill="hold"/>
                                        <p:tgtEl>
                                          <p:spTgt spid="63"/>
                                        </p:tgtEl>
                                        <p:attrNameLst>
                                          <p:attrName>ppt_y</p:attrName>
                                        </p:attrNameLst>
                                      </p:cBhvr>
                                      <p:tavLst>
                                        <p:tav tm="0">
                                          <p:val>
                                            <p:strVal val="#ppt_y"/>
                                          </p:val>
                                        </p:tav>
                                        <p:tav tm="100000">
                                          <p:val>
                                            <p:strVal val="#ppt_y"/>
                                          </p:val>
                                        </p:tav>
                                      </p:tavLst>
                                    </p:anim>
                                  </p:childTnLst>
                                </p:cTn>
                              </p:par>
                              <p:par>
                                <p:cTn id="669" presetID="2" presetClass="exit" presetSubtype="8" fill="hold" grpId="1" nodeType="withEffect">
                                  <p:stCondLst>
                                    <p:cond delay="0"/>
                                  </p:stCondLst>
                                  <p:childTnLst>
                                    <p:anim calcmode="lin" valueType="num">
                                      <p:cBhvr additive="base">
                                        <p:cTn id="670" dur="4500"/>
                                        <p:tgtEl>
                                          <p:spTgt spid="63"/>
                                        </p:tgtEl>
                                        <p:attrNameLst>
                                          <p:attrName>ppt_x</p:attrName>
                                        </p:attrNameLst>
                                      </p:cBhvr>
                                      <p:tavLst>
                                        <p:tav tm="0">
                                          <p:val>
                                            <p:strVal val="ppt_x"/>
                                          </p:val>
                                        </p:tav>
                                        <p:tav tm="100000">
                                          <p:val>
                                            <p:strVal val="0-ppt_w/2"/>
                                          </p:val>
                                        </p:tav>
                                      </p:tavLst>
                                    </p:anim>
                                    <p:anim calcmode="lin" valueType="num">
                                      <p:cBhvr additive="base">
                                        <p:cTn id="671" dur="4500"/>
                                        <p:tgtEl>
                                          <p:spTgt spid="63"/>
                                        </p:tgtEl>
                                        <p:attrNameLst>
                                          <p:attrName>ppt_y</p:attrName>
                                        </p:attrNameLst>
                                      </p:cBhvr>
                                      <p:tavLst>
                                        <p:tav tm="0">
                                          <p:val>
                                            <p:strVal val="ppt_y"/>
                                          </p:val>
                                        </p:tav>
                                        <p:tav tm="100000">
                                          <p:val>
                                            <p:strVal val="ppt_y"/>
                                          </p:val>
                                        </p:tav>
                                      </p:tavLst>
                                    </p:anim>
                                    <p:set>
                                      <p:cBhvr>
                                        <p:cTn id="672" dur="1" fill="hold">
                                          <p:stCondLst>
                                            <p:cond delay="4499"/>
                                          </p:stCondLst>
                                        </p:cTn>
                                        <p:tgtEl>
                                          <p:spTgt spid="63"/>
                                        </p:tgtEl>
                                        <p:attrNameLst>
                                          <p:attrName>style.visibility</p:attrName>
                                        </p:attrNameLst>
                                      </p:cBhvr>
                                      <p:to>
                                        <p:strVal val="hidden"/>
                                      </p:to>
                                    </p:set>
                                  </p:childTnLst>
                                </p:cTn>
                              </p:par>
                              <p:par>
                                <p:cTn id="673" presetID="8" presetClass="emph" presetSubtype="0" fill="hold" grpId="2" nodeType="withEffect">
                                  <p:stCondLst>
                                    <p:cond delay="0"/>
                                  </p:stCondLst>
                                  <p:childTnLst>
                                    <p:animRot by="-21600000">
                                      <p:cBhvr>
                                        <p:cTn id="674" dur="4500" fill="hold"/>
                                        <p:tgtEl>
                                          <p:spTgt spid="63"/>
                                        </p:tgtEl>
                                        <p:attrNameLst>
                                          <p:attrName>r</p:attrName>
                                        </p:attrNameLst>
                                      </p:cBhvr>
                                    </p:animRot>
                                  </p:childTnLst>
                                </p:cTn>
                              </p:par>
                              <p:par>
                                <p:cTn id="675" presetID="2" presetClass="entr" presetSubtype="8" fill="hold" grpId="0" nodeType="withEffect">
                                  <p:stCondLst>
                                    <p:cond delay="0"/>
                                  </p:stCondLst>
                                  <p:childTnLst>
                                    <p:set>
                                      <p:cBhvr>
                                        <p:cTn id="676" dur="1" fill="hold">
                                          <p:stCondLst>
                                            <p:cond delay="0"/>
                                          </p:stCondLst>
                                        </p:cTn>
                                        <p:tgtEl>
                                          <p:spTgt spid="64"/>
                                        </p:tgtEl>
                                        <p:attrNameLst>
                                          <p:attrName>style.visibility</p:attrName>
                                        </p:attrNameLst>
                                      </p:cBhvr>
                                      <p:to>
                                        <p:strVal val="visible"/>
                                      </p:to>
                                    </p:set>
                                    <p:anim calcmode="lin" valueType="num">
                                      <p:cBhvr additive="base">
                                        <p:cTn id="677" dur="4500" fill="hold"/>
                                        <p:tgtEl>
                                          <p:spTgt spid="64"/>
                                        </p:tgtEl>
                                        <p:attrNameLst>
                                          <p:attrName>ppt_x</p:attrName>
                                        </p:attrNameLst>
                                      </p:cBhvr>
                                      <p:tavLst>
                                        <p:tav tm="0">
                                          <p:val>
                                            <p:strVal val="0-#ppt_w/2"/>
                                          </p:val>
                                        </p:tav>
                                        <p:tav tm="100000">
                                          <p:val>
                                            <p:strVal val="#ppt_x"/>
                                          </p:val>
                                        </p:tav>
                                      </p:tavLst>
                                    </p:anim>
                                    <p:anim calcmode="lin" valueType="num">
                                      <p:cBhvr additive="base">
                                        <p:cTn id="678" dur="4500" fill="hold"/>
                                        <p:tgtEl>
                                          <p:spTgt spid="64"/>
                                        </p:tgtEl>
                                        <p:attrNameLst>
                                          <p:attrName>ppt_y</p:attrName>
                                        </p:attrNameLst>
                                      </p:cBhvr>
                                      <p:tavLst>
                                        <p:tav tm="0">
                                          <p:val>
                                            <p:strVal val="#ppt_y"/>
                                          </p:val>
                                        </p:tav>
                                        <p:tav tm="100000">
                                          <p:val>
                                            <p:strVal val="#ppt_y"/>
                                          </p:val>
                                        </p:tav>
                                      </p:tavLst>
                                    </p:anim>
                                  </p:childTnLst>
                                </p:cTn>
                              </p:par>
                              <p:par>
                                <p:cTn id="679" presetID="2" presetClass="exit" presetSubtype="8" fill="hold" grpId="1" nodeType="withEffect">
                                  <p:stCondLst>
                                    <p:cond delay="0"/>
                                  </p:stCondLst>
                                  <p:childTnLst>
                                    <p:anim calcmode="lin" valueType="num">
                                      <p:cBhvr additive="base">
                                        <p:cTn id="680" dur="4500"/>
                                        <p:tgtEl>
                                          <p:spTgt spid="64"/>
                                        </p:tgtEl>
                                        <p:attrNameLst>
                                          <p:attrName>ppt_x</p:attrName>
                                        </p:attrNameLst>
                                      </p:cBhvr>
                                      <p:tavLst>
                                        <p:tav tm="0">
                                          <p:val>
                                            <p:strVal val="ppt_x"/>
                                          </p:val>
                                        </p:tav>
                                        <p:tav tm="100000">
                                          <p:val>
                                            <p:strVal val="0-ppt_w/2"/>
                                          </p:val>
                                        </p:tav>
                                      </p:tavLst>
                                    </p:anim>
                                    <p:anim calcmode="lin" valueType="num">
                                      <p:cBhvr additive="base">
                                        <p:cTn id="681" dur="4500"/>
                                        <p:tgtEl>
                                          <p:spTgt spid="64"/>
                                        </p:tgtEl>
                                        <p:attrNameLst>
                                          <p:attrName>ppt_y</p:attrName>
                                        </p:attrNameLst>
                                      </p:cBhvr>
                                      <p:tavLst>
                                        <p:tav tm="0">
                                          <p:val>
                                            <p:strVal val="ppt_y"/>
                                          </p:val>
                                        </p:tav>
                                        <p:tav tm="100000">
                                          <p:val>
                                            <p:strVal val="ppt_y"/>
                                          </p:val>
                                        </p:tav>
                                      </p:tavLst>
                                    </p:anim>
                                    <p:set>
                                      <p:cBhvr>
                                        <p:cTn id="682" dur="1" fill="hold">
                                          <p:stCondLst>
                                            <p:cond delay="4499"/>
                                          </p:stCondLst>
                                        </p:cTn>
                                        <p:tgtEl>
                                          <p:spTgt spid="64"/>
                                        </p:tgtEl>
                                        <p:attrNameLst>
                                          <p:attrName>style.visibility</p:attrName>
                                        </p:attrNameLst>
                                      </p:cBhvr>
                                      <p:to>
                                        <p:strVal val="hidden"/>
                                      </p:to>
                                    </p:set>
                                  </p:childTnLst>
                                </p:cTn>
                              </p:par>
                              <p:par>
                                <p:cTn id="683" presetID="8" presetClass="emph" presetSubtype="0" fill="hold" grpId="2" nodeType="withEffect">
                                  <p:stCondLst>
                                    <p:cond delay="0"/>
                                  </p:stCondLst>
                                  <p:childTnLst>
                                    <p:animRot by="-21600000">
                                      <p:cBhvr>
                                        <p:cTn id="684" dur="4500" fill="hold"/>
                                        <p:tgtEl>
                                          <p:spTgt spid="64"/>
                                        </p:tgtEl>
                                        <p:attrNameLst>
                                          <p:attrName>r</p:attrName>
                                        </p:attrNameLst>
                                      </p:cBhvr>
                                    </p:animRot>
                                  </p:childTnLst>
                                </p:cTn>
                              </p:par>
                              <p:par>
                                <p:cTn id="685" presetID="2" presetClass="entr" presetSubtype="8" fill="hold" grpId="0" nodeType="withEffect">
                                  <p:stCondLst>
                                    <p:cond delay="0"/>
                                  </p:stCondLst>
                                  <p:childTnLst>
                                    <p:set>
                                      <p:cBhvr>
                                        <p:cTn id="686" dur="1" fill="hold">
                                          <p:stCondLst>
                                            <p:cond delay="0"/>
                                          </p:stCondLst>
                                        </p:cTn>
                                        <p:tgtEl>
                                          <p:spTgt spid="65"/>
                                        </p:tgtEl>
                                        <p:attrNameLst>
                                          <p:attrName>style.visibility</p:attrName>
                                        </p:attrNameLst>
                                      </p:cBhvr>
                                      <p:to>
                                        <p:strVal val="visible"/>
                                      </p:to>
                                    </p:set>
                                    <p:anim calcmode="lin" valueType="num">
                                      <p:cBhvr additive="base">
                                        <p:cTn id="687" dur="4500" fill="hold"/>
                                        <p:tgtEl>
                                          <p:spTgt spid="65"/>
                                        </p:tgtEl>
                                        <p:attrNameLst>
                                          <p:attrName>ppt_x</p:attrName>
                                        </p:attrNameLst>
                                      </p:cBhvr>
                                      <p:tavLst>
                                        <p:tav tm="0">
                                          <p:val>
                                            <p:strVal val="0-#ppt_w/2"/>
                                          </p:val>
                                        </p:tav>
                                        <p:tav tm="100000">
                                          <p:val>
                                            <p:strVal val="#ppt_x"/>
                                          </p:val>
                                        </p:tav>
                                      </p:tavLst>
                                    </p:anim>
                                    <p:anim calcmode="lin" valueType="num">
                                      <p:cBhvr additive="base">
                                        <p:cTn id="688" dur="4500" fill="hold"/>
                                        <p:tgtEl>
                                          <p:spTgt spid="65"/>
                                        </p:tgtEl>
                                        <p:attrNameLst>
                                          <p:attrName>ppt_y</p:attrName>
                                        </p:attrNameLst>
                                      </p:cBhvr>
                                      <p:tavLst>
                                        <p:tav tm="0">
                                          <p:val>
                                            <p:strVal val="#ppt_y"/>
                                          </p:val>
                                        </p:tav>
                                        <p:tav tm="100000">
                                          <p:val>
                                            <p:strVal val="#ppt_y"/>
                                          </p:val>
                                        </p:tav>
                                      </p:tavLst>
                                    </p:anim>
                                  </p:childTnLst>
                                </p:cTn>
                              </p:par>
                              <p:par>
                                <p:cTn id="689" presetID="2" presetClass="exit" presetSubtype="8" fill="hold" grpId="1" nodeType="withEffect">
                                  <p:stCondLst>
                                    <p:cond delay="0"/>
                                  </p:stCondLst>
                                  <p:childTnLst>
                                    <p:anim calcmode="lin" valueType="num">
                                      <p:cBhvr additive="base">
                                        <p:cTn id="690" dur="4500"/>
                                        <p:tgtEl>
                                          <p:spTgt spid="65"/>
                                        </p:tgtEl>
                                        <p:attrNameLst>
                                          <p:attrName>ppt_x</p:attrName>
                                        </p:attrNameLst>
                                      </p:cBhvr>
                                      <p:tavLst>
                                        <p:tav tm="0">
                                          <p:val>
                                            <p:strVal val="ppt_x"/>
                                          </p:val>
                                        </p:tav>
                                        <p:tav tm="100000">
                                          <p:val>
                                            <p:strVal val="0-ppt_w/2"/>
                                          </p:val>
                                        </p:tav>
                                      </p:tavLst>
                                    </p:anim>
                                    <p:anim calcmode="lin" valueType="num">
                                      <p:cBhvr additive="base">
                                        <p:cTn id="691" dur="4500"/>
                                        <p:tgtEl>
                                          <p:spTgt spid="65"/>
                                        </p:tgtEl>
                                        <p:attrNameLst>
                                          <p:attrName>ppt_y</p:attrName>
                                        </p:attrNameLst>
                                      </p:cBhvr>
                                      <p:tavLst>
                                        <p:tav tm="0">
                                          <p:val>
                                            <p:strVal val="ppt_y"/>
                                          </p:val>
                                        </p:tav>
                                        <p:tav tm="100000">
                                          <p:val>
                                            <p:strVal val="ppt_y"/>
                                          </p:val>
                                        </p:tav>
                                      </p:tavLst>
                                    </p:anim>
                                    <p:set>
                                      <p:cBhvr>
                                        <p:cTn id="692" dur="1" fill="hold">
                                          <p:stCondLst>
                                            <p:cond delay="4499"/>
                                          </p:stCondLst>
                                        </p:cTn>
                                        <p:tgtEl>
                                          <p:spTgt spid="65"/>
                                        </p:tgtEl>
                                        <p:attrNameLst>
                                          <p:attrName>style.visibility</p:attrName>
                                        </p:attrNameLst>
                                      </p:cBhvr>
                                      <p:to>
                                        <p:strVal val="hidden"/>
                                      </p:to>
                                    </p:set>
                                  </p:childTnLst>
                                </p:cTn>
                              </p:par>
                              <p:par>
                                <p:cTn id="693" presetID="8" presetClass="emph" presetSubtype="0" fill="hold" grpId="2" nodeType="withEffect">
                                  <p:stCondLst>
                                    <p:cond delay="0"/>
                                  </p:stCondLst>
                                  <p:childTnLst>
                                    <p:animRot by="-21600000">
                                      <p:cBhvr>
                                        <p:cTn id="694" dur="4500" fill="hold"/>
                                        <p:tgtEl>
                                          <p:spTgt spid="65"/>
                                        </p:tgtEl>
                                        <p:attrNameLst>
                                          <p:attrName>r</p:attrName>
                                        </p:attrNameLst>
                                      </p:cBhvr>
                                    </p:animRot>
                                  </p:childTnLst>
                                </p:cTn>
                              </p:par>
                              <p:par>
                                <p:cTn id="695" presetID="2" presetClass="entr" presetSubtype="8" fill="hold" grpId="0" nodeType="withEffect">
                                  <p:stCondLst>
                                    <p:cond delay="0"/>
                                  </p:stCondLst>
                                  <p:childTnLst>
                                    <p:set>
                                      <p:cBhvr>
                                        <p:cTn id="696" dur="1" fill="hold">
                                          <p:stCondLst>
                                            <p:cond delay="0"/>
                                          </p:stCondLst>
                                        </p:cTn>
                                        <p:tgtEl>
                                          <p:spTgt spid="66"/>
                                        </p:tgtEl>
                                        <p:attrNameLst>
                                          <p:attrName>style.visibility</p:attrName>
                                        </p:attrNameLst>
                                      </p:cBhvr>
                                      <p:to>
                                        <p:strVal val="visible"/>
                                      </p:to>
                                    </p:set>
                                    <p:anim calcmode="lin" valueType="num">
                                      <p:cBhvr additive="base">
                                        <p:cTn id="697" dur="4500" fill="hold"/>
                                        <p:tgtEl>
                                          <p:spTgt spid="66"/>
                                        </p:tgtEl>
                                        <p:attrNameLst>
                                          <p:attrName>ppt_x</p:attrName>
                                        </p:attrNameLst>
                                      </p:cBhvr>
                                      <p:tavLst>
                                        <p:tav tm="0">
                                          <p:val>
                                            <p:strVal val="0-#ppt_w/2"/>
                                          </p:val>
                                        </p:tav>
                                        <p:tav tm="100000">
                                          <p:val>
                                            <p:strVal val="#ppt_x"/>
                                          </p:val>
                                        </p:tav>
                                      </p:tavLst>
                                    </p:anim>
                                    <p:anim calcmode="lin" valueType="num">
                                      <p:cBhvr additive="base">
                                        <p:cTn id="698" dur="4500" fill="hold"/>
                                        <p:tgtEl>
                                          <p:spTgt spid="66"/>
                                        </p:tgtEl>
                                        <p:attrNameLst>
                                          <p:attrName>ppt_y</p:attrName>
                                        </p:attrNameLst>
                                      </p:cBhvr>
                                      <p:tavLst>
                                        <p:tav tm="0">
                                          <p:val>
                                            <p:strVal val="#ppt_y"/>
                                          </p:val>
                                        </p:tav>
                                        <p:tav tm="100000">
                                          <p:val>
                                            <p:strVal val="#ppt_y"/>
                                          </p:val>
                                        </p:tav>
                                      </p:tavLst>
                                    </p:anim>
                                  </p:childTnLst>
                                </p:cTn>
                              </p:par>
                              <p:par>
                                <p:cTn id="699" presetID="2" presetClass="exit" presetSubtype="8" fill="hold" grpId="1" nodeType="withEffect">
                                  <p:stCondLst>
                                    <p:cond delay="0"/>
                                  </p:stCondLst>
                                  <p:childTnLst>
                                    <p:anim calcmode="lin" valueType="num">
                                      <p:cBhvr additive="base">
                                        <p:cTn id="700" dur="4500"/>
                                        <p:tgtEl>
                                          <p:spTgt spid="66"/>
                                        </p:tgtEl>
                                        <p:attrNameLst>
                                          <p:attrName>ppt_x</p:attrName>
                                        </p:attrNameLst>
                                      </p:cBhvr>
                                      <p:tavLst>
                                        <p:tav tm="0">
                                          <p:val>
                                            <p:strVal val="ppt_x"/>
                                          </p:val>
                                        </p:tav>
                                        <p:tav tm="100000">
                                          <p:val>
                                            <p:strVal val="0-ppt_w/2"/>
                                          </p:val>
                                        </p:tav>
                                      </p:tavLst>
                                    </p:anim>
                                    <p:anim calcmode="lin" valueType="num">
                                      <p:cBhvr additive="base">
                                        <p:cTn id="701" dur="4500"/>
                                        <p:tgtEl>
                                          <p:spTgt spid="66"/>
                                        </p:tgtEl>
                                        <p:attrNameLst>
                                          <p:attrName>ppt_y</p:attrName>
                                        </p:attrNameLst>
                                      </p:cBhvr>
                                      <p:tavLst>
                                        <p:tav tm="0">
                                          <p:val>
                                            <p:strVal val="ppt_y"/>
                                          </p:val>
                                        </p:tav>
                                        <p:tav tm="100000">
                                          <p:val>
                                            <p:strVal val="ppt_y"/>
                                          </p:val>
                                        </p:tav>
                                      </p:tavLst>
                                    </p:anim>
                                    <p:set>
                                      <p:cBhvr>
                                        <p:cTn id="702" dur="1" fill="hold">
                                          <p:stCondLst>
                                            <p:cond delay="4499"/>
                                          </p:stCondLst>
                                        </p:cTn>
                                        <p:tgtEl>
                                          <p:spTgt spid="66"/>
                                        </p:tgtEl>
                                        <p:attrNameLst>
                                          <p:attrName>style.visibility</p:attrName>
                                        </p:attrNameLst>
                                      </p:cBhvr>
                                      <p:to>
                                        <p:strVal val="hidden"/>
                                      </p:to>
                                    </p:set>
                                  </p:childTnLst>
                                </p:cTn>
                              </p:par>
                              <p:par>
                                <p:cTn id="703" presetID="8" presetClass="emph" presetSubtype="0" fill="hold" grpId="2" nodeType="withEffect">
                                  <p:stCondLst>
                                    <p:cond delay="0"/>
                                  </p:stCondLst>
                                  <p:childTnLst>
                                    <p:animRot by="-21600000">
                                      <p:cBhvr>
                                        <p:cTn id="704" dur="4500" fill="hold"/>
                                        <p:tgtEl>
                                          <p:spTgt spid="66"/>
                                        </p:tgtEl>
                                        <p:attrNameLst>
                                          <p:attrName>r</p:attrName>
                                        </p:attrNameLst>
                                      </p:cBhvr>
                                    </p:animRot>
                                  </p:childTnLst>
                                </p:cTn>
                              </p:par>
                              <p:par>
                                <p:cTn id="705" presetID="2" presetClass="entr" presetSubtype="8" fill="hold" grpId="0" nodeType="withEffect">
                                  <p:stCondLst>
                                    <p:cond delay="0"/>
                                  </p:stCondLst>
                                  <p:childTnLst>
                                    <p:set>
                                      <p:cBhvr>
                                        <p:cTn id="706" dur="1" fill="hold">
                                          <p:stCondLst>
                                            <p:cond delay="0"/>
                                          </p:stCondLst>
                                        </p:cTn>
                                        <p:tgtEl>
                                          <p:spTgt spid="53"/>
                                        </p:tgtEl>
                                        <p:attrNameLst>
                                          <p:attrName>style.visibility</p:attrName>
                                        </p:attrNameLst>
                                      </p:cBhvr>
                                      <p:to>
                                        <p:strVal val="visible"/>
                                      </p:to>
                                    </p:set>
                                    <p:anim calcmode="lin" valueType="num">
                                      <p:cBhvr additive="base">
                                        <p:cTn id="707" dur="4500" fill="hold"/>
                                        <p:tgtEl>
                                          <p:spTgt spid="53"/>
                                        </p:tgtEl>
                                        <p:attrNameLst>
                                          <p:attrName>ppt_x</p:attrName>
                                        </p:attrNameLst>
                                      </p:cBhvr>
                                      <p:tavLst>
                                        <p:tav tm="0">
                                          <p:val>
                                            <p:strVal val="0-#ppt_w/2"/>
                                          </p:val>
                                        </p:tav>
                                        <p:tav tm="100000">
                                          <p:val>
                                            <p:strVal val="#ppt_x"/>
                                          </p:val>
                                        </p:tav>
                                      </p:tavLst>
                                    </p:anim>
                                    <p:anim calcmode="lin" valueType="num">
                                      <p:cBhvr additive="base">
                                        <p:cTn id="708" dur="4500" fill="hold"/>
                                        <p:tgtEl>
                                          <p:spTgt spid="53"/>
                                        </p:tgtEl>
                                        <p:attrNameLst>
                                          <p:attrName>ppt_y</p:attrName>
                                        </p:attrNameLst>
                                      </p:cBhvr>
                                      <p:tavLst>
                                        <p:tav tm="0">
                                          <p:val>
                                            <p:strVal val="#ppt_y"/>
                                          </p:val>
                                        </p:tav>
                                        <p:tav tm="100000">
                                          <p:val>
                                            <p:strVal val="#ppt_y"/>
                                          </p:val>
                                        </p:tav>
                                      </p:tavLst>
                                    </p:anim>
                                  </p:childTnLst>
                                </p:cTn>
                              </p:par>
                              <p:par>
                                <p:cTn id="709" presetID="2" presetClass="exit" presetSubtype="8" fill="hold" grpId="1" nodeType="withEffect">
                                  <p:stCondLst>
                                    <p:cond delay="0"/>
                                  </p:stCondLst>
                                  <p:childTnLst>
                                    <p:anim calcmode="lin" valueType="num">
                                      <p:cBhvr additive="base">
                                        <p:cTn id="710" dur="4500"/>
                                        <p:tgtEl>
                                          <p:spTgt spid="53"/>
                                        </p:tgtEl>
                                        <p:attrNameLst>
                                          <p:attrName>ppt_x</p:attrName>
                                        </p:attrNameLst>
                                      </p:cBhvr>
                                      <p:tavLst>
                                        <p:tav tm="0">
                                          <p:val>
                                            <p:strVal val="ppt_x"/>
                                          </p:val>
                                        </p:tav>
                                        <p:tav tm="100000">
                                          <p:val>
                                            <p:strVal val="0-ppt_w/2"/>
                                          </p:val>
                                        </p:tav>
                                      </p:tavLst>
                                    </p:anim>
                                    <p:anim calcmode="lin" valueType="num">
                                      <p:cBhvr additive="base">
                                        <p:cTn id="711" dur="4500"/>
                                        <p:tgtEl>
                                          <p:spTgt spid="53"/>
                                        </p:tgtEl>
                                        <p:attrNameLst>
                                          <p:attrName>ppt_y</p:attrName>
                                        </p:attrNameLst>
                                      </p:cBhvr>
                                      <p:tavLst>
                                        <p:tav tm="0">
                                          <p:val>
                                            <p:strVal val="ppt_y"/>
                                          </p:val>
                                        </p:tav>
                                        <p:tav tm="100000">
                                          <p:val>
                                            <p:strVal val="ppt_y"/>
                                          </p:val>
                                        </p:tav>
                                      </p:tavLst>
                                    </p:anim>
                                    <p:set>
                                      <p:cBhvr>
                                        <p:cTn id="712" dur="1" fill="hold">
                                          <p:stCondLst>
                                            <p:cond delay="4499"/>
                                          </p:stCondLst>
                                        </p:cTn>
                                        <p:tgtEl>
                                          <p:spTgt spid="53"/>
                                        </p:tgtEl>
                                        <p:attrNameLst>
                                          <p:attrName>style.visibility</p:attrName>
                                        </p:attrNameLst>
                                      </p:cBhvr>
                                      <p:to>
                                        <p:strVal val="hidden"/>
                                      </p:to>
                                    </p:set>
                                  </p:childTnLst>
                                </p:cTn>
                              </p:par>
                              <p:par>
                                <p:cTn id="713" presetID="8" presetClass="emph" presetSubtype="0" fill="hold" grpId="2" nodeType="withEffect">
                                  <p:stCondLst>
                                    <p:cond delay="0"/>
                                  </p:stCondLst>
                                  <p:childTnLst>
                                    <p:animRot by="-21600000">
                                      <p:cBhvr>
                                        <p:cTn id="714" dur="4500" fill="hold"/>
                                        <p:tgtEl>
                                          <p:spTgt spid="53"/>
                                        </p:tgtEl>
                                        <p:attrNameLst>
                                          <p:attrName>r</p:attrName>
                                        </p:attrNameLst>
                                      </p:cBhvr>
                                    </p:animRot>
                                  </p:childTnLst>
                                </p:cTn>
                              </p:par>
                              <p:par>
                                <p:cTn id="715" presetID="2" presetClass="entr" presetSubtype="8" fill="hold" grpId="0" nodeType="withEffect">
                                  <p:stCondLst>
                                    <p:cond delay="0"/>
                                  </p:stCondLst>
                                  <p:childTnLst>
                                    <p:set>
                                      <p:cBhvr>
                                        <p:cTn id="716" dur="1" fill="hold">
                                          <p:stCondLst>
                                            <p:cond delay="0"/>
                                          </p:stCondLst>
                                        </p:cTn>
                                        <p:tgtEl>
                                          <p:spTgt spid="54"/>
                                        </p:tgtEl>
                                        <p:attrNameLst>
                                          <p:attrName>style.visibility</p:attrName>
                                        </p:attrNameLst>
                                      </p:cBhvr>
                                      <p:to>
                                        <p:strVal val="visible"/>
                                      </p:to>
                                    </p:set>
                                    <p:anim calcmode="lin" valueType="num">
                                      <p:cBhvr additive="base">
                                        <p:cTn id="717" dur="4500" fill="hold"/>
                                        <p:tgtEl>
                                          <p:spTgt spid="54"/>
                                        </p:tgtEl>
                                        <p:attrNameLst>
                                          <p:attrName>ppt_x</p:attrName>
                                        </p:attrNameLst>
                                      </p:cBhvr>
                                      <p:tavLst>
                                        <p:tav tm="0">
                                          <p:val>
                                            <p:strVal val="0-#ppt_w/2"/>
                                          </p:val>
                                        </p:tav>
                                        <p:tav tm="100000">
                                          <p:val>
                                            <p:strVal val="#ppt_x"/>
                                          </p:val>
                                        </p:tav>
                                      </p:tavLst>
                                    </p:anim>
                                    <p:anim calcmode="lin" valueType="num">
                                      <p:cBhvr additive="base">
                                        <p:cTn id="718" dur="4500" fill="hold"/>
                                        <p:tgtEl>
                                          <p:spTgt spid="54"/>
                                        </p:tgtEl>
                                        <p:attrNameLst>
                                          <p:attrName>ppt_y</p:attrName>
                                        </p:attrNameLst>
                                      </p:cBhvr>
                                      <p:tavLst>
                                        <p:tav tm="0">
                                          <p:val>
                                            <p:strVal val="#ppt_y"/>
                                          </p:val>
                                        </p:tav>
                                        <p:tav tm="100000">
                                          <p:val>
                                            <p:strVal val="#ppt_y"/>
                                          </p:val>
                                        </p:tav>
                                      </p:tavLst>
                                    </p:anim>
                                  </p:childTnLst>
                                </p:cTn>
                              </p:par>
                              <p:par>
                                <p:cTn id="719" presetID="2" presetClass="exit" presetSubtype="8" fill="hold" grpId="1" nodeType="withEffect">
                                  <p:stCondLst>
                                    <p:cond delay="0"/>
                                  </p:stCondLst>
                                  <p:childTnLst>
                                    <p:anim calcmode="lin" valueType="num">
                                      <p:cBhvr additive="base">
                                        <p:cTn id="720" dur="4500"/>
                                        <p:tgtEl>
                                          <p:spTgt spid="54"/>
                                        </p:tgtEl>
                                        <p:attrNameLst>
                                          <p:attrName>ppt_x</p:attrName>
                                        </p:attrNameLst>
                                      </p:cBhvr>
                                      <p:tavLst>
                                        <p:tav tm="0">
                                          <p:val>
                                            <p:strVal val="ppt_x"/>
                                          </p:val>
                                        </p:tav>
                                        <p:tav tm="100000">
                                          <p:val>
                                            <p:strVal val="0-ppt_w/2"/>
                                          </p:val>
                                        </p:tav>
                                      </p:tavLst>
                                    </p:anim>
                                    <p:anim calcmode="lin" valueType="num">
                                      <p:cBhvr additive="base">
                                        <p:cTn id="721" dur="4500"/>
                                        <p:tgtEl>
                                          <p:spTgt spid="54"/>
                                        </p:tgtEl>
                                        <p:attrNameLst>
                                          <p:attrName>ppt_y</p:attrName>
                                        </p:attrNameLst>
                                      </p:cBhvr>
                                      <p:tavLst>
                                        <p:tav tm="0">
                                          <p:val>
                                            <p:strVal val="ppt_y"/>
                                          </p:val>
                                        </p:tav>
                                        <p:tav tm="100000">
                                          <p:val>
                                            <p:strVal val="ppt_y"/>
                                          </p:val>
                                        </p:tav>
                                      </p:tavLst>
                                    </p:anim>
                                    <p:set>
                                      <p:cBhvr>
                                        <p:cTn id="722" dur="1" fill="hold">
                                          <p:stCondLst>
                                            <p:cond delay="4499"/>
                                          </p:stCondLst>
                                        </p:cTn>
                                        <p:tgtEl>
                                          <p:spTgt spid="54"/>
                                        </p:tgtEl>
                                        <p:attrNameLst>
                                          <p:attrName>style.visibility</p:attrName>
                                        </p:attrNameLst>
                                      </p:cBhvr>
                                      <p:to>
                                        <p:strVal val="hidden"/>
                                      </p:to>
                                    </p:set>
                                  </p:childTnLst>
                                </p:cTn>
                              </p:par>
                              <p:par>
                                <p:cTn id="723" presetID="8" presetClass="emph" presetSubtype="0" fill="hold" grpId="2" nodeType="withEffect">
                                  <p:stCondLst>
                                    <p:cond delay="0"/>
                                  </p:stCondLst>
                                  <p:childTnLst>
                                    <p:animRot by="-21600000">
                                      <p:cBhvr>
                                        <p:cTn id="724" dur="4500" fill="hold"/>
                                        <p:tgtEl>
                                          <p:spTgt spid="54"/>
                                        </p:tgtEl>
                                        <p:attrNameLst>
                                          <p:attrName>r</p:attrName>
                                        </p:attrNameLst>
                                      </p:cBhvr>
                                    </p:animRot>
                                  </p:childTnLst>
                                </p:cTn>
                              </p:par>
                              <p:par>
                                <p:cTn id="725" presetID="2" presetClass="entr" presetSubtype="8" fill="hold" grpId="0" nodeType="withEffect">
                                  <p:stCondLst>
                                    <p:cond delay="0"/>
                                  </p:stCondLst>
                                  <p:childTnLst>
                                    <p:set>
                                      <p:cBhvr>
                                        <p:cTn id="726" dur="1" fill="hold">
                                          <p:stCondLst>
                                            <p:cond delay="0"/>
                                          </p:stCondLst>
                                        </p:cTn>
                                        <p:tgtEl>
                                          <p:spTgt spid="55"/>
                                        </p:tgtEl>
                                        <p:attrNameLst>
                                          <p:attrName>style.visibility</p:attrName>
                                        </p:attrNameLst>
                                      </p:cBhvr>
                                      <p:to>
                                        <p:strVal val="visible"/>
                                      </p:to>
                                    </p:set>
                                    <p:anim calcmode="lin" valueType="num">
                                      <p:cBhvr additive="base">
                                        <p:cTn id="727" dur="4500" fill="hold"/>
                                        <p:tgtEl>
                                          <p:spTgt spid="55"/>
                                        </p:tgtEl>
                                        <p:attrNameLst>
                                          <p:attrName>ppt_x</p:attrName>
                                        </p:attrNameLst>
                                      </p:cBhvr>
                                      <p:tavLst>
                                        <p:tav tm="0">
                                          <p:val>
                                            <p:strVal val="0-#ppt_w/2"/>
                                          </p:val>
                                        </p:tav>
                                        <p:tav tm="100000">
                                          <p:val>
                                            <p:strVal val="#ppt_x"/>
                                          </p:val>
                                        </p:tav>
                                      </p:tavLst>
                                    </p:anim>
                                    <p:anim calcmode="lin" valueType="num">
                                      <p:cBhvr additive="base">
                                        <p:cTn id="728" dur="4500" fill="hold"/>
                                        <p:tgtEl>
                                          <p:spTgt spid="55"/>
                                        </p:tgtEl>
                                        <p:attrNameLst>
                                          <p:attrName>ppt_y</p:attrName>
                                        </p:attrNameLst>
                                      </p:cBhvr>
                                      <p:tavLst>
                                        <p:tav tm="0">
                                          <p:val>
                                            <p:strVal val="#ppt_y"/>
                                          </p:val>
                                        </p:tav>
                                        <p:tav tm="100000">
                                          <p:val>
                                            <p:strVal val="#ppt_y"/>
                                          </p:val>
                                        </p:tav>
                                      </p:tavLst>
                                    </p:anim>
                                  </p:childTnLst>
                                </p:cTn>
                              </p:par>
                              <p:par>
                                <p:cTn id="729" presetID="2" presetClass="exit" presetSubtype="8" fill="hold" grpId="1" nodeType="withEffect">
                                  <p:stCondLst>
                                    <p:cond delay="0"/>
                                  </p:stCondLst>
                                  <p:childTnLst>
                                    <p:anim calcmode="lin" valueType="num">
                                      <p:cBhvr additive="base">
                                        <p:cTn id="730" dur="4500"/>
                                        <p:tgtEl>
                                          <p:spTgt spid="55"/>
                                        </p:tgtEl>
                                        <p:attrNameLst>
                                          <p:attrName>ppt_x</p:attrName>
                                        </p:attrNameLst>
                                      </p:cBhvr>
                                      <p:tavLst>
                                        <p:tav tm="0">
                                          <p:val>
                                            <p:strVal val="ppt_x"/>
                                          </p:val>
                                        </p:tav>
                                        <p:tav tm="100000">
                                          <p:val>
                                            <p:strVal val="0-ppt_w/2"/>
                                          </p:val>
                                        </p:tav>
                                      </p:tavLst>
                                    </p:anim>
                                    <p:anim calcmode="lin" valueType="num">
                                      <p:cBhvr additive="base">
                                        <p:cTn id="731" dur="4500"/>
                                        <p:tgtEl>
                                          <p:spTgt spid="55"/>
                                        </p:tgtEl>
                                        <p:attrNameLst>
                                          <p:attrName>ppt_y</p:attrName>
                                        </p:attrNameLst>
                                      </p:cBhvr>
                                      <p:tavLst>
                                        <p:tav tm="0">
                                          <p:val>
                                            <p:strVal val="ppt_y"/>
                                          </p:val>
                                        </p:tav>
                                        <p:tav tm="100000">
                                          <p:val>
                                            <p:strVal val="ppt_y"/>
                                          </p:val>
                                        </p:tav>
                                      </p:tavLst>
                                    </p:anim>
                                    <p:set>
                                      <p:cBhvr>
                                        <p:cTn id="732" dur="1" fill="hold">
                                          <p:stCondLst>
                                            <p:cond delay="4499"/>
                                          </p:stCondLst>
                                        </p:cTn>
                                        <p:tgtEl>
                                          <p:spTgt spid="55"/>
                                        </p:tgtEl>
                                        <p:attrNameLst>
                                          <p:attrName>style.visibility</p:attrName>
                                        </p:attrNameLst>
                                      </p:cBhvr>
                                      <p:to>
                                        <p:strVal val="hidden"/>
                                      </p:to>
                                    </p:set>
                                  </p:childTnLst>
                                </p:cTn>
                              </p:par>
                              <p:par>
                                <p:cTn id="733" presetID="8" presetClass="emph" presetSubtype="0" fill="hold" grpId="2" nodeType="withEffect">
                                  <p:stCondLst>
                                    <p:cond delay="0"/>
                                  </p:stCondLst>
                                  <p:childTnLst>
                                    <p:animRot by="-21600000">
                                      <p:cBhvr>
                                        <p:cTn id="734" dur="4500" fill="hold"/>
                                        <p:tgtEl>
                                          <p:spTgt spid="55"/>
                                        </p:tgtEl>
                                        <p:attrNameLst>
                                          <p:attrName>r</p:attrName>
                                        </p:attrNameLst>
                                      </p:cBhvr>
                                    </p:animRot>
                                  </p:childTnLst>
                                </p:cTn>
                              </p:par>
                              <p:par>
                                <p:cTn id="735" presetID="2" presetClass="entr" presetSubtype="8" fill="hold" grpId="0" nodeType="withEffect">
                                  <p:stCondLst>
                                    <p:cond delay="0"/>
                                  </p:stCondLst>
                                  <p:childTnLst>
                                    <p:set>
                                      <p:cBhvr>
                                        <p:cTn id="736" dur="1" fill="hold">
                                          <p:stCondLst>
                                            <p:cond delay="0"/>
                                          </p:stCondLst>
                                        </p:cTn>
                                        <p:tgtEl>
                                          <p:spTgt spid="56"/>
                                        </p:tgtEl>
                                        <p:attrNameLst>
                                          <p:attrName>style.visibility</p:attrName>
                                        </p:attrNameLst>
                                      </p:cBhvr>
                                      <p:to>
                                        <p:strVal val="visible"/>
                                      </p:to>
                                    </p:set>
                                    <p:anim calcmode="lin" valueType="num">
                                      <p:cBhvr additive="base">
                                        <p:cTn id="737" dur="4500" fill="hold"/>
                                        <p:tgtEl>
                                          <p:spTgt spid="56"/>
                                        </p:tgtEl>
                                        <p:attrNameLst>
                                          <p:attrName>ppt_x</p:attrName>
                                        </p:attrNameLst>
                                      </p:cBhvr>
                                      <p:tavLst>
                                        <p:tav tm="0">
                                          <p:val>
                                            <p:strVal val="0-#ppt_w/2"/>
                                          </p:val>
                                        </p:tav>
                                        <p:tav tm="100000">
                                          <p:val>
                                            <p:strVal val="#ppt_x"/>
                                          </p:val>
                                        </p:tav>
                                      </p:tavLst>
                                    </p:anim>
                                    <p:anim calcmode="lin" valueType="num">
                                      <p:cBhvr additive="base">
                                        <p:cTn id="738" dur="4500" fill="hold"/>
                                        <p:tgtEl>
                                          <p:spTgt spid="56"/>
                                        </p:tgtEl>
                                        <p:attrNameLst>
                                          <p:attrName>ppt_y</p:attrName>
                                        </p:attrNameLst>
                                      </p:cBhvr>
                                      <p:tavLst>
                                        <p:tav tm="0">
                                          <p:val>
                                            <p:strVal val="#ppt_y"/>
                                          </p:val>
                                        </p:tav>
                                        <p:tav tm="100000">
                                          <p:val>
                                            <p:strVal val="#ppt_y"/>
                                          </p:val>
                                        </p:tav>
                                      </p:tavLst>
                                    </p:anim>
                                  </p:childTnLst>
                                </p:cTn>
                              </p:par>
                              <p:par>
                                <p:cTn id="739" presetID="2" presetClass="exit" presetSubtype="8" fill="hold" grpId="1" nodeType="withEffect">
                                  <p:stCondLst>
                                    <p:cond delay="0"/>
                                  </p:stCondLst>
                                  <p:childTnLst>
                                    <p:anim calcmode="lin" valueType="num">
                                      <p:cBhvr additive="base">
                                        <p:cTn id="740" dur="4500"/>
                                        <p:tgtEl>
                                          <p:spTgt spid="56"/>
                                        </p:tgtEl>
                                        <p:attrNameLst>
                                          <p:attrName>ppt_x</p:attrName>
                                        </p:attrNameLst>
                                      </p:cBhvr>
                                      <p:tavLst>
                                        <p:tav tm="0">
                                          <p:val>
                                            <p:strVal val="ppt_x"/>
                                          </p:val>
                                        </p:tav>
                                        <p:tav tm="100000">
                                          <p:val>
                                            <p:strVal val="0-ppt_w/2"/>
                                          </p:val>
                                        </p:tav>
                                      </p:tavLst>
                                    </p:anim>
                                    <p:anim calcmode="lin" valueType="num">
                                      <p:cBhvr additive="base">
                                        <p:cTn id="741" dur="4500"/>
                                        <p:tgtEl>
                                          <p:spTgt spid="56"/>
                                        </p:tgtEl>
                                        <p:attrNameLst>
                                          <p:attrName>ppt_y</p:attrName>
                                        </p:attrNameLst>
                                      </p:cBhvr>
                                      <p:tavLst>
                                        <p:tav tm="0">
                                          <p:val>
                                            <p:strVal val="ppt_y"/>
                                          </p:val>
                                        </p:tav>
                                        <p:tav tm="100000">
                                          <p:val>
                                            <p:strVal val="ppt_y"/>
                                          </p:val>
                                        </p:tav>
                                      </p:tavLst>
                                    </p:anim>
                                    <p:set>
                                      <p:cBhvr>
                                        <p:cTn id="742" dur="1" fill="hold">
                                          <p:stCondLst>
                                            <p:cond delay="4499"/>
                                          </p:stCondLst>
                                        </p:cTn>
                                        <p:tgtEl>
                                          <p:spTgt spid="56"/>
                                        </p:tgtEl>
                                        <p:attrNameLst>
                                          <p:attrName>style.visibility</p:attrName>
                                        </p:attrNameLst>
                                      </p:cBhvr>
                                      <p:to>
                                        <p:strVal val="hidden"/>
                                      </p:to>
                                    </p:set>
                                  </p:childTnLst>
                                </p:cTn>
                              </p:par>
                              <p:par>
                                <p:cTn id="743" presetID="8" presetClass="emph" presetSubtype="0" fill="hold" grpId="2" nodeType="withEffect">
                                  <p:stCondLst>
                                    <p:cond delay="0"/>
                                  </p:stCondLst>
                                  <p:childTnLst>
                                    <p:animRot by="-21600000">
                                      <p:cBhvr>
                                        <p:cTn id="744" dur="4500" fill="hold"/>
                                        <p:tgtEl>
                                          <p:spTgt spid="56"/>
                                        </p:tgtEl>
                                        <p:attrNameLst>
                                          <p:attrName>r</p:attrName>
                                        </p:attrNameLst>
                                      </p:cBhvr>
                                    </p:animRot>
                                  </p:childTnLst>
                                </p:cTn>
                              </p:par>
                              <p:par>
                                <p:cTn id="745" presetID="2" presetClass="entr" presetSubtype="8" fill="hold" grpId="0" nodeType="withEffect">
                                  <p:stCondLst>
                                    <p:cond delay="0"/>
                                  </p:stCondLst>
                                  <p:childTnLst>
                                    <p:set>
                                      <p:cBhvr>
                                        <p:cTn id="746" dur="1" fill="hold">
                                          <p:stCondLst>
                                            <p:cond delay="0"/>
                                          </p:stCondLst>
                                        </p:cTn>
                                        <p:tgtEl>
                                          <p:spTgt spid="57"/>
                                        </p:tgtEl>
                                        <p:attrNameLst>
                                          <p:attrName>style.visibility</p:attrName>
                                        </p:attrNameLst>
                                      </p:cBhvr>
                                      <p:to>
                                        <p:strVal val="visible"/>
                                      </p:to>
                                    </p:set>
                                    <p:anim calcmode="lin" valueType="num">
                                      <p:cBhvr additive="base">
                                        <p:cTn id="747" dur="4500" fill="hold"/>
                                        <p:tgtEl>
                                          <p:spTgt spid="57"/>
                                        </p:tgtEl>
                                        <p:attrNameLst>
                                          <p:attrName>ppt_x</p:attrName>
                                        </p:attrNameLst>
                                      </p:cBhvr>
                                      <p:tavLst>
                                        <p:tav tm="0">
                                          <p:val>
                                            <p:strVal val="0-#ppt_w/2"/>
                                          </p:val>
                                        </p:tav>
                                        <p:tav tm="100000">
                                          <p:val>
                                            <p:strVal val="#ppt_x"/>
                                          </p:val>
                                        </p:tav>
                                      </p:tavLst>
                                    </p:anim>
                                    <p:anim calcmode="lin" valueType="num">
                                      <p:cBhvr additive="base">
                                        <p:cTn id="748" dur="4500" fill="hold"/>
                                        <p:tgtEl>
                                          <p:spTgt spid="57"/>
                                        </p:tgtEl>
                                        <p:attrNameLst>
                                          <p:attrName>ppt_y</p:attrName>
                                        </p:attrNameLst>
                                      </p:cBhvr>
                                      <p:tavLst>
                                        <p:tav tm="0">
                                          <p:val>
                                            <p:strVal val="#ppt_y"/>
                                          </p:val>
                                        </p:tav>
                                        <p:tav tm="100000">
                                          <p:val>
                                            <p:strVal val="#ppt_y"/>
                                          </p:val>
                                        </p:tav>
                                      </p:tavLst>
                                    </p:anim>
                                  </p:childTnLst>
                                </p:cTn>
                              </p:par>
                              <p:par>
                                <p:cTn id="749" presetID="2" presetClass="exit" presetSubtype="8" fill="hold" grpId="1" nodeType="withEffect">
                                  <p:stCondLst>
                                    <p:cond delay="0"/>
                                  </p:stCondLst>
                                  <p:childTnLst>
                                    <p:anim calcmode="lin" valueType="num">
                                      <p:cBhvr additive="base">
                                        <p:cTn id="750" dur="4500"/>
                                        <p:tgtEl>
                                          <p:spTgt spid="57"/>
                                        </p:tgtEl>
                                        <p:attrNameLst>
                                          <p:attrName>ppt_x</p:attrName>
                                        </p:attrNameLst>
                                      </p:cBhvr>
                                      <p:tavLst>
                                        <p:tav tm="0">
                                          <p:val>
                                            <p:strVal val="ppt_x"/>
                                          </p:val>
                                        </p:tav>
                                        <p:tav tm="100000">
                                          <p:val>
                                            <p:strVal val="0-ppt_w/2"/>
                                          </p:val>
                                        </p:tav>
                                      </p:tavLst>
                                    </p:anim>
                                    <p:anim calcmode="lin" valueType="num">
                                      <p:cBhvr additive="base">
                                        <p:cTn id="751" dur="4500"/>
                                        <p:tgtEl>
                                          <p:spTgt spid="57"/>
                                        </p:tgtEl>
                                        <p:attrNameLst>
                                          <p:attrName>ppt_y</p:attrName>
                                        </p:attrNameLst>
                                      </p:cBhvr>
                                      <p:tavLst>
                                        <p:tav tm="0">
                                          <p:val>
                                            <p:strVal val="ppt_y"/>
                                          </p:val>
                                        </p:tav>
                                        <p:tav tm="100000">
                                          <p:val>
                                            <p:strVal val="ppt_y"/>
                                          </p:val>
                                        </p:tav>
                                      </p:tavLst>
                                    </p:anim>
                                    <p:set>
                                      <p:cBhvr>
                                        <p:cTn id="752" dur="1" fill="hold">
                                          <p:stCondLst>
                                            <p:cond delay="4499"/>
                                          </p:stCondLst>
                                        </p:cTn>
                                        <p:tgtEl>
                                          <p:spTgt spid="57"/>
                                        </p:tgtEl>
                                        <p:attrNameLst>
                                          <p:attrName>style.visibility</p:attrName>
                                        </p:attrNameLst>
                                      </p:cBhvr>
                                      <p:to>
                                        <p:strVal val="hidden"/>
                                      </p:to>
                                    </p:set>
                                  </p:childTnLst>
                                </p:cTn>
                              </p:par>
                              <p:par>
                                <p:cTn id="753" presetID="8" presetClass="emph" presetSubtype="0" fill="hold" grpId="2" nodeType="withEffect">
                                  <p:stCondLst>
                                    <p:cond delay="0"/>
                                  </p:stCondLst>
                                  <p:childTnLst>
                                    <p:animRot by="-21600000">
                                      <p:cBhvr>
                                        <p:cTn id="754" dur="4500" fill="hold"/>
                                        <p:tgtEl>
                                          <p:spTgt spid="57"/>
                                        </p:tgtEl>
                                        <p:attrNameLst>
                                          <p:attrName>r</p:attrName>
                                        </p:attrNameLst>
                                      </p:cBhvr>
                                    </p:animRot>
                                  </p:childTnLst>
                                </p:cTn>
                              </p:par>
                              <p:par>
                                <p:cTn id="755" presetID="2" presetClass="entr" presetSubtype="8" fill="hold" grpId="0" nodeType="withEffect">
                                  <p:stCondLst>
                                    <p:cond delay="0"/>
                                  </p:stCondLst>
                                  <p:childTnLst>
                                    <p:set>
                                      <p:cBhvr>
                                        <p:cTn id="756" dur="1" fill="hold">
                                          <p:stCondLst>
                                            <p:cond delay="0"/>
                                          </p:stCondLst>
                                        </p:cTn>
                                        <p:tgtEl>
                                          <p:spTgt spid="58"/>
                                        </p:tgtEl>
                                        <p:attrNameLst>
                                          <p:attrName>style.visibility</p:attrName>
                                        </p:attrNameLst>
                                      </p:cBhvr>
                                      <p:to>
                                        <p:strVal val="visible"/>
                                      </p:to>
                                    </p:set>
                                    <p:anim calcmode="lin" valueType="num">
                                      <p:cBhvr additive="base">
                                        <p:cTn id="757" dur="4500" fill="hold"/>
                                        <p:tgtEl>
                                          <p:spTgt spid="58"/>
                                        </p:tgtEl>
                                        <p:attrNameLst>
                                          <p:attrName>ppt_x</p:attrName>
                                        </p:attrNameLst>
                                      </p:cBhvr>
                                      <p:tavLst>
                                        <p:tav tm="0">
                                          <p:val>
                                            <p:strVal val="0-#ppt_w/2"/>
                                          </p:val>
                                        </p:tav>
                                        <p:tav tm="100000">
                                          <p:val>
                                            <p:strVal val="#ppt_x"/>
                                          </p:val>
                                        </p:tav>
                                      </p:tavLst>
                                    </p:anim>
                                    <p:anim calcmode="lin" valueType="num">
                                      <p:cBhvr additive="base">
                                        <p:cTn id="758" dur="4500" fill="hold"/>
                                        <p:tgtEl>
                                          <p:spTgt spid="58"/>
                                        </p:tgtEl>
                                        <p:attrNameLst>
                                          <p:attrName>ppt_y</p:attrName>
                                        </p:attrNameLst>
                                      </p:cBhvr>
                                      <p:tavLst>
                                        <p:tav tm="0">
                                          <p:val>
                                            <p:strVal val="#ppt_y"/>
                                          </p:val>
                                        </p:tav>
                                        <p:tav tm="100000">
                                          <p:val>
                                            <p:strVal val="#ppt_y"/>
                                          </p:val>
                                        </p:tav>
                                      </p:tavLst>
                                    </p:anim>
                                  </p:childTnLst>
                                </p:cTn>
                              </p:par>
                              <p:par>
                                <p:cTn id="759" presetID="2" presetClass="exit" presetSubtype="8" fill="hold" grpId="1" nodeType="withEffect">
                                  <p:stCondLst>
                                    <p:cond delay="0"/>
                                  </p:stCondLst>
                                  <p:childTnLst>
                                    <p:anim calcmode="lin" valueType="num">
                                      <p:cBhvr additive="base">
                                        <p:cTn id="760" dur="4500"/>
                                        <p:tgtEl>
                                          <p:spTgt spid="58"/>
                                        </p:tgtEl>
                                        <p:attrNameLst>
                                          <p:attrName>ppt_x</p:attrName>
                                        </p:attrNameLst>
                                      </p:cBhvr>
                                      <p:tavLst>
                                        <p:tav tm="0">
                                          <p:val>
                                            <p:strVal val="ppt_x"/>
                                          </p:val>
                                        </p:tav>
                                        <p:tav tm="100000">
                                          <p:val>
                                            <p:strVal val="0-ppt_w/2"/>
                                          </p:val>
                                        </p:tav>
                                      </p:tavLst>
                                    </p:anim>
                                    <p:anim calcmode="lin" valueType="num">
                                      <p:cBhvr additive="base">
                                        <p:cTn id="761" dur="4500"/>
                                        <p:tgtEl>
                                          <p:spTgt spid="58"/>
                                        </p:tgtEl>
                                        <p:attrNameLst>
                                          <p:attrName>ppt_y</p:attrName>
                                        </p:attrNameLst>
                                      </p:cBhvr>
                                      <p:tavLst>
                                        <p:tav tm="0">
                                          <p:val>
                                            <p:strVal val="ppt_y"/>
                                          </p:val>
                                        </p:tav>
                                        <p:tav tm="100000">
                                          <p:val>
                                            <p:strVal val="ppt_y"/>
                                          </p:val>
                                        </p:tav>
                                      </p:tavLst>
                                    </p:anim>
                                    <p:set>
                                      <p:cBhvr>
                                        <p:cTn id="762" dur="1" fill="hold">
                                          <p:stCondLst>
                                            <p:cond delay="4499"/>
                                          </p:stCondLst>
                                        </p:cTn>
                                        <p:tgtEl>
                                          <p:spTgt spid="58"/>
                                        </p:tgtEl>
                                        <p:attrNameLst>
                                          <p:attrName>style.visibility</p:attrName>
                                        </p:attrNameLst>
                                      </p:cBhvr>
                                      <p:to>
                                        <p:strVal val="hidden"/>
                                      </p:to>
                                    </p:set>
                                  </p:childTnLst>
                                </p:cTn>
                              </p:par>
                              <p:par>
                                <p:cTn id="763" presetID="8" presetClass="emph" presetSubtype="0" fill="hold" grpId="2" nodeType="withEffect">
                                  <p:stCondLst>
                                    <p:cond delay="0"/>
                                  </p:stCondLst>
                                  <p:childTnLst>
                                    <p:animRot by="-21600000">
                                      <p:cBhvr>
                                        <p:cTn id="764" dur="4500" fill="hold"/>
                                        <p:tgtEl>
                                          <p:spTgt spid="58"/>
                                        </p:tgtEl>
                                        <p:attrNameLst>
                                          <p:attrName>r</p:attrName>
                                        </p:attrNameLst>
                                      </p:cBhvr>
                                    </p:animRot>
                                  </p:childTnLst>
                                </p:cTn>
                              </p:par>
                              <p:par>
                                <p:cTn id="765" presetID="2" presetClass="entr" presetSubtype="8" fill="hold" grpId="0" nodeType="withEffect">
                                  <p:stCondLst>
                                    <p:cond delay="0"/>
                                  </p:stCondLst>
                                  <p:childTnLst>
                                    <p:set>
                                      <p:cBhvr>
                                        <p:cTn id="766" dur="1" fill="hold">
                                          <p:stCondLst>
                                            <p:cond delay="0"/>
                                          </p:stCondLst>
                                        </p:cTn>
                                        <p:tgtEl>
                                          <p:spTgt spid="59"/>
                                        </p:tgtEl>
                                        <p:attrNameLst>
                                          <p:attrName>style.visibility</p:attrName>
                                        </p:attrNameLst>
                                      </p:cBhvr>
                                      <p:to>
                                        <p:strVal val="visible"/>
                                      </p:to>
                                    </p:set>
                                    <p:anim calcmode="lin" valueType="num">
                                      <p:cBhvr additive="base">
                                        <p:cTn id="767" dur="4500" fill="hold"/>
                                        <p:tgtEl>
                                          <p:spTgt spid="59"/>
                                        </p:tgtEl>
                                        <p:attrNameLst>
                                          <p:attrName>ppt_x</p:attrName>
                                        </p:attrNameLst>
                                      </p:cBhvr>
                                      <p:tavLst>
                                        <p:tav tm="0">
                                          <p:val>
                                            <p:strVal val="0-#ppt_w/2"/>
                                          </p:val>
                                        </p:tav>
                                        <p:tav tm="100000">
                                          <p:val>
                                            <p:strVal val="#ppt_x"/>
                                          </p:val>
                                        </p:tav>
                                      </p:tavLst>
                                    </p:anim>
                                    <p:anim calcmode="lin" valueType="num">
                                      <p:cBhvr additive="base">
                                        <p:cTn id="768" dur="4500" fill="hold"/>
                                        <p:tgtEl>
                                          <p:spTgt spid="59"/>
                                        </p:tgtEl>
                                        <p:attrNameLst>
                                          <p:attrName>ppt_y</p:attrName>
                                        </p:attrNameLst>
                                      </p:cBhvr>
                                      <p:tavLst>
                                        <p:tav tm="0">
                                          <p:val>
                                            <p:strVal val="#ppt_y"/>
                                          </p:val>
                                        </p:tav>
                                        <p:tav tm="100000">
                                          <p:val>
                                            <p:strVal val="#ppt_y"/>
                                          </p:val>
                                        </p:tav>
                                      </p:tavLst>
                                    </p:anim>
                                  </p:childTnLst>
                                </p:cTn>
                              </p:par>
                              <p:par>
                                <p:cTn id="769" presetID="2" presetClass="exit" presetSubtype="8" fill="hold" grpId="1" nodeType="withEffect">
                                  <p:stCondLst>
                                    <p:cond delay="0"/>
                                  </p:stCondLst>
                                  <p:childTnLst>
                                    <p:anim calcmode="lin" valueType="num">
                                      <p:cBhvr additive="base">
                                        <p:cTn id="770" dur="4500"/>
                                        <p:tgtEl>
                                          <p:spTgt spid="59"/>
                                        </p:tgtEl>
                                        <p:attrNameLst>
                                          <p:attrName>ppt_x</p:attrName>
                                        </p:attrNameLst>
                                      </p:cBhvr>
                                      <p:tavLst>
                                        <p:tav tm="0">
                                          <p:val>
                                            <p:strVal val="ppt_x"/>
                                          </p:val>
                                        </p:tav>
                                        <p:tav tm="100000">
                                          <p:val>
                                            <p:strVal val="0-ppt_w/2"/>
                                          </p:val>
                                        </p:tav>
                                      </p:tavLst>
                                    </p:anim>
                                    <p:anim calcmode="lin" valueType="num">
                                      <p:cBhvr additive="base">
                                        <p:cTn id="771" dur="4500"/>
                                        <p:tgtEl>
                                          <p:spTgt spid="59"/>
                                        </p:tgtEl>
                                        <p:attrNameLst>
                                          <p:attrName>ppt_y</p:attrName>
                                        </p:attrNameLst>
                                      </p:cBhvr>
                                      <p:tavLst>
                                        <p:tav tm="0">
                                          <p:val>
                                            <p:strVal val="ppt_y"/>
                                          </p:val>
                                        </p:tav>
                                        <p:tav tm="100000">
                                          <p:val>
                                            <p:strVal val="ppt_y"/>
                                          </p:val>
                                        </p:tav>
                                      </p:tavLst>
                                    </p:anim>
                                    <p:set>
                                      <p:cBhvr>
                                        <p:cTn id="772" dur="1" fill="hold">
                                          <p:stCondLst>
                                            <p:cond delay="4499"/>
                                          </p:stCondLst>
                                        </p:cTn>
                                        <p:tgtEl>
                                          <p:spTgt spid="59"/>
                                        </p:tgtEl>
                                        <p:attrNameLst>
                                          <p:attrName>style.visibility</p:attrName>
                                        </p:attrNameLst>
                                      </p:cBhvr>
                                      <p:to>
                                        <p:strVal val="hidden"/>
                                      </p:to>
                                    </p:set>
                                  </p:childTnLst>
                                </p:cTn>
                              </p:par>
                              <p:par>
                                <p:cTn id="773" presetID="8" presetClass="emph" presetSubtype="0" fill="hold" grpId="2" nodeType="withEffect">
                                  <p:stCondLst>
                                    <p:cond delay="0"/>
                                  </p:stCondLst>
                                  <p:childTnLst>
                                    <p:animRot by="-21600000">
                                      <p:cBhvr>
                                        <p:cTn id="774" dur="4500" fill="hold"/>
                                        <p:tgtEl>
                                          <p:spTgt spid="59"/>
                                        </p:tgtEl>
                                        <p:attrNameLst>
                                          <p:attrName>r</p:attrName>
                                        </p:attrNameLst>
                                      </p:cBhvr>
                                    </p:animRot>
                                  </p:childTnLst>
                                </p:cTn>
                              </p:par>
                              <p:par>
                                <p:cTn id="775" presetID="2" presetClass="entr" presetSubtype="8" fill="hold" grpId="0" nodeType="withEffect">
                                  <p:stCondLst>
                                    <p:cond delay="0"/>
                                  </p:stCondLst>
                                  <p:childTnLst>
                                    <p:set>
                                      <p:cBhvr>
                                        <p:cTn id="776" dur="1" fill="hold">
                                          <p:stCondLst>
                                            <p:cond delay="0"/>
                                          </p:stCondLst>
                                        </p:cTn>
                                        <p:tgtEl>
                                          <p:spTgt spid="46"/>
                                        </p:tgtEl>
                                        <p:attrNameLst>
                                          <p:attrName>style.visibility</p:attrName>
                                        </p:attrNameLst>
                                      </p:cBhvr>
                                      <p:to>
                                        <p:strVal val="visible"/>
                                      </p:to>
                                    </p:set>
                                    <p:anim calcmode="lin" valueType="num">
                                      <p:cBhvr additive="base">
                                        <p:cTn id="777" dur="4500" fill="hold"/>
                                        <p:tgtEl>
                                          <p:spTgt spid="46"/>
                                        </p:tgtEl>
                                        <p:attrNameLst>
                                          <p:attrName>ppt_x</p:attrName>
                                        </p:attrNameLst>
                                      </p:cBhvr>
                                      <p:tavLst>
                                        <p:tav tm="0">
                                          <p:val>
                                            <p:strVal val="0-#ppt_w/2"/>
                                          </p:val>
                                        </p:tav>
                                        <p:tav tm="100000">
                                          <p:val>
                                            <p:strVal val="#ppt_x"/>
                                          </p:val>
                                        </p:tav>
                                      </p:tavLst>
                                    </p:anim>
                                    <p:anim calcmode="lin" valueType="num">
                                      <p:cBhvr additive="base">
                                        <p:cTn id="778" dur="4500" fill="hold"/>
                                        <p:tgtEl>
                                          <p:spTgt spid="46"/>
                                        </p:tgtEl>
                                        <p:attrNameLst>
                                          <p:attrName>ppt_y</p:attrName>
                                        </p:attrNameLst>
                                      </p:cBhvr>
                                      <p:tavLst>
                                        <p:tav tm="0">
                                          <p:val>
                                            <p:strVal val="#ppt_y"/>
                                          </p:val>
                                        </p:tav>
                                        <p:tav tm="100000">
                                          <p:val>
                                            <p:strVal val="#ppt_y"/>
                                          </p:val>
                                        </p:tav>
                                      </p:tavLst>
                                    </p:anim>
                                  </p:childTnLst>
                                </p:cTn>
                              </p:par>
                              <p:par>
                                <p:cTn id="779" presetID="2" presetClass="exit" presetSubtype="8" fill="hold" grpId="1" nodeType="withEffect">
                                  <p:stCondLst>
                                    <p:cond delay="0"/>
                                  </p:stCondLst>
                                  <p:childTnLst>
                                    <p:anim calcmode="lin" valueType="num">
                                      <p:cBhvr additive="base">
                                        <p:cTn id="780" dur="4500"/>
                                        <p:tgtEl>
                                          <p:spTgt spid="46"/>
                                        </p:tgtEl>
                                        <p:attrNameLst>
                                          <p:attrName>ppt_x</p:attrName>
                                        </p:attrNameLst>
                                      </p:cBhvr>
                                      <p:tavLst>
                                        <p:tav tm="0">
                                          <p:val>
                                            <p:strVal val="ppt_x"/>
                                          </p:val>
                                        </p:tav>
                                        <p:tav tm="100000">
                                          <p:val>
                                            <p:strVal val="0-ppt_w/2"/>
                                          </p:val>
                                        </p:tav>
                                      </p:tavLst>
                                    </p:anim>
                                    <p:anim calcmode="lin" valueType="num">
                                      <p:cBhvr additive="base">
                                        <p:cTn id="781" dur="4500"/>
                                        <p:tgtEl>
                                          <p:spTgt spid="46"/>
                                        </p:tgtEl>
                                        <p:attrNameLst>
                                          <p:attrName>ppt_y</p:attrName>
                                        </p:attrNameLst>
                                      </p:cBhvr>
                                      <p:tavLst>
                                        <p:tav tm="0">
                                          <p:val>
                                            <p:strVal val="ppt_y"/>
                                          </p:val>
                                        </p:tav>
                                        <p:tav tm="100000">
                                          <p:val>
                                            <p:strVal val="ppt_y"/>
                                          </p:val>
                                        </p:tav>
                                      </p:tavLst>
                                    </p:anim>
                                    <p:set>
                                      <p:cBhvr>
                                        <p:cTn id="782" dur="1" fill="hold">
                                          <p:stCondLst>
                                            <p:cond delay="4499"/>
                                          </p:stCondLst>
                                        </p:cTn>
                                        <p:tgtEl>
                                          <p:spTgt spid="46"/>
                                        </p:tgtEl>
                                        <p:attrNameLst>
                                          <p:attrName>style.visibility</p:attrName>
                                        </p:attrNameLst>
                                      </p:cBhvr>
                                      <p:to>
                                        <p:strVal val="hidden"/>
                                      </p:to>
                                    </p:set>
                                  </p:childTnLst>
                                </p:cTn>
                              </p:par>
                              <p:par>
                                <p:cTn id="783" presetID="8" presetClass="emph" presetSubtype="0" fill="hold" grpId="2" nodeType="withEffect">
                                  <p:stCondLst>
                                    <p:cond delay="0"/>
                                  </p:stCondLst>
                                  <p:childTnLst>
                                    <p:animRot by="-21600000">
                                      <p:cBhvr>
                                        <p:cTn id="784" dur="4500" fill="hold"/>
                                        <p:tgtEl>
                                          <p:spTgt spid="46"/>
                                        </p:tgtEl>
                                        <p:attrNameLst>
                                          <p:attrName>r</p:attrName>
                                        </p:attrNameLst>
                                      </p:cBhvr>
                                    </p:animRot>
                                  </p:childTnLst>
                                </p:cTn>
                              </p:par>
                              <p:par>
                                <p:cTn id="785" presetID="2" presetClass="entr" presetSubtype="8" fill="hold" grpId="0" nodeType="withEffect">
                                  <p:stCondLst>
                                    <p:cond delay="0"/>
                                  </p:stCondLst>
                                  <p:childTnLst>
                                    <p:set>
                                      <p:cBhvr>
                                        <p:cTn id="786" dur="1" fill="hold">
                                          <p:stCondLst>
                                            <p:cond delay="0"/>
                                          </p:stCondLst>
                                        </p:cTn>
                                        <p:tgtEl>
                                          <p:spTgt spid="47"/>
                                        </p:tgtEl>
                                        <p:attrNameLst>
                                          <p:attrName>style.visibility</p:attrName>
                                        </p:attrNameLst>
                                      </p:cBhvr>
                                      <p:to>
                                        <p:strVal val="visible"/>
                                      </p:to>
                                    </p:set>
                                    <p:anim calcmode="lin" valueType="num">
                                      <p:cBhvr additive="base">
                                        <p:cTn id="787" dur="4500" fill="hold"/>
                                        <p:tgtEl>
                                          <p:spTgt spid="47"/>
                                        </p:tgtEl>
                                        <p:attrNameLst>
                                          <p:attrName>ppt_x</p:attrName>
                                        </p:attrNameLst>
                                      </p:cBhvr>
                                      <p:tavLst>
                                        <p:tav tm="0">
                                          <p:val>
                                            <p:strVal val="0-#ppt_w/2"/>
                                          </p:val>
                                        </p:tav>
                                        <p:tav tm="100000">
                                          <p:val>
                                            <p:strVal val="#ppt_x"/>
                                          </p:val>
                                        </p:tav>
                                      </p:tavLst>
                                    </p:anim>
                                    <p:anim calcmode="lin" valueType="num">
                                      <p:cBhvr additive="base">
                                        <p:cTn id="788" dur="4500" fill="hold"/>
                                        <p:tgtEl>
                                          <p:spTgt spid="47"/>
                                        </p:tgtEl>
                                        <p:attrNameLst>
                                          <p:attrName>ppt_y</p:attrName>
                                        </p:attrNameLst>
                                      </p:cBhvr>
                                      <p:tavLst>
                                        <p:tav tm="0">
                                          <p:val>
                                            <p:strVal val="#ppt_y"/>
                                          </p:val>
                                        </p:tav>
                                        <p:tav tm="100000">
                                          <p:val>
                                            <p:strVal val="#ppt_y"/>
                                          </p:val>
                                        </p:tav>
                                      </p:tavLst>
                                    </p:anim>
                                  </p:childTnLst>
                                </p:cTn>
                              </p:par>
                              <p:par>
                                <p:cTn id="789" presetID="2" presetClass="exit" presetSubtype="8" fill="hold" grpId="1" nodeType="withEffect">
                                  <p:stCondLst>
                                    <p:cond delay="0"/>
                                  </p:stCondLst>
                                  <p:childTnLst>
                                    <p:anim calcmode="lin" valueType="num">
                                      <p:cBhvr additive="base">
                                        <p:cTn id="790" dur="4500"/>
                                        <p:tgtEl>
                                          <p:spTgt spid="47"/>
                                        </p:tgtEl>
                                        <p:attrNameLst>
                                          <p:attrName>ppt_x</p:attrName>
                                        </p:attrNameLst>
                                      </p:cBhvr>
                                      <p:tavLst>
                                        <p:tav tm="0">
                                          <p:val>
                                            <p:strVal val="ppt_x"/>
                                          </p:val>
                                        </p:tav>
                                        <p:tav tm="100000">
                                          <p:val>
                                            <p:strVal val="0-ppt_w/2"/>
                                          </p:val>
                                        </p:tav>
                                      </p:tavLst>
                                    </p:anim>
                                    <p:anim calcmode="lin" valueType="num">
                                      <p:cBhvr additive="base">
                                        <p:cTn id="791" dur="4500"/>
                                        <p:tgtEl>
                                          <p:spTgt spid="47"/>
                                        </p:tgtEl>
                                        <p:attrNameLst>
                                          <p:attrName>ppt_y</p:attrName>
                                        </p:attrNameLst>
                                      </p:cBhvr>
                                      <p:tavLst>
                                        <p:tav tm="0">
                                          <p:val>
                                            <p:strVal val="ppt_y"/>
                                          </p:val>
                                        </p:tav>
                                        <p:tav tm="100000">
                                          <p:val>
                                            <p:strVal val="ppt_y"/>
                                          </p:val>
                                        </p:tav>
                                      </p:tavLst>
                                    </p:anim>
                                    <p:set>
                                      <p:cBhvr>
                                        <p:cTn id="792" dur="1" fill="hold">
                                          <p:stCondLst>
                                            <p:cond delay="4499"/>
                                          </p:stCondLst>
                                        </p:cTn>
                                        <p:tgtEl>
                                          <p:spTgt spid="47"/>
                                        </p:tgtEl>
                                        <p:attrNameLst>
                                          <p:attrName>style.visibility</p:attrName>
                                        </p:attrNameLst>
                                      </p:cBhvr>
                                      <p:to>
                                        <p:strVal val="hidden"/>
                                      </p:to>
                                    </p:set>
                                  </p:childTnLst>
                                </p:cTn>
                              </p:par>
                              <p:par>
                                <p:cTn id="793" presetID="8" presetClass="emph" presetSubtype="0" fill="hold" grpId="2" nodeType="withEffect">
                                  <p:stCondLst>
                                    <p:cond delay="0"/>
                                  </p:stCondLst>
                                  <p:childTnLst>
                                    <p:animRot by="-21600000">
                                      <p:cBhvr>
                                        <p:cTn id="794" dur="4500" fill="hold"/>
                                        <p:tgtEl>
                                          <p:spTgt spid="47"/>
                                        </p:tgtEl>
                                        <p:attrNameLst>
                                          <p:attrName>r</p:attrName>
                                        </p:attrNameLst>
                                      </p:cBhvr>
                                    </p:animRot>
                                  </p:childTnLst>
                                </p:cTn>
                              </p:par>
                              <p:par>
                                <p:cTn id="795" presetID="2" presetClass="entr" presetSubtype="8" fill="hold" grpId="0" nodeType="withEffect">
                                  <p:stCondLst>
                                    <p:cond delay="0"/>
                                  </p:stCondLst>
                                  <p:childTnLst>
                                    <p:set>
                                      <p:cBhvr>
                                        <p:cTn id="796" dur="1" fill="hold">
                                          <p:stCondLst>
                                            <p:cond delay="0"/>
                                          </p:stCondLst>
                                        </p:cTn>
                                        <p:tgtEl>
                                          <p:spTgt spid="48"/>
                                        </p:tgtEl>
                                        <p:attrNameLst>
                                          <p:attrName>style.visibility</p:attrName>
                                        </p:attrNameLst>
                                      </p:cBhvr>
                                      <p:to>
                                        <p:strVal val="visible"/>
                                      </p:to>
                                    </p:set>
                                    <p:anim calcmode="lin" valueType="num">
                                      <p:cBhvr additive="base">
                                        <p:cTn id="797" dur="4500" fill="hold"/>
                                        <p:tgtEl>
                                          <p:spTgt spid="48"/>
                                        </p:tgtEl>
                                        <p:attrNameLst>
                                          <p:attrName>ppt_x</p:attrName>
                                        </p:attrNameLst>
                                      </p:cBhvr>
                                      <p:tavLst>
                                        <p:tav tm="0">
                                          <p:val>
                                            <p:strVal val="0-#ppt_w/2"/>
                                          </p:val>
                                        </p:tav>
                                        <p:tav tm="100000">
                                          <p:val>
                                            <p:strVal val="#ppt_x"/>
                                          </p:val>
                                        </p:tav>
                                      </p:tavLst>
                                    </p:anim>
                                    <p:anim calcmode="lin" valueType="num">
                                      <p:cBhvr additive="base">
                                        <p:cTn id="798" dur="4500" fill="hold"/>
                                        <p:tgtEl>
                                          <p:spTgt spid="48"/>
                                        </p:tgtEl>
                                        <p:attrNameLst>
                                          <p:attrName>ppt_y</p:attrName>
                                        </p:attrNameLst>
                                      </p:cBhvr>
                                      <p:tavLst>
                                        <p:tav tm="0">
                                          <p:val>
                                            <p:strVal val="#ppt_y"/>
                                          </p:val>
                                        </p:tav>
                                        <p:tav tm="100000">
                                          <p:val>
                                            <p:strVal val="#ppt_y"/>
                                          </p:val>
                                        </p:tav>
                                      </p:tavLst>
                                    </p:anim>
                                  </p:childTnLst>
                                </p:cTn>
                              </p:par>
                              <p:par>
                                <p:cTn id="799" presetID="2" presetClass="exit" presetSubtype="8" fill="hold" grpId="1" nodeType="withEffect">
                                  <p:stCondLst>
                                    <p:cond delay="0"/>
                                  </p:stCondLst>
                                  <p:childTnLst>
                                    <p:anim calcmode="lin" valueType="num">
                                      <p:cBhvr additive="base">
                                        <p:cTn id="800" dur="4500"/>
                                        <p:tgtEl>
                                          <p:spTgt spid="48"/>
                                        </p:tgtEl>
                                        <p:attrNameLst>
                                          <p:attrName>ppt_x</p:attrName>
                                        </p:attrNameLst>
                                      </p:cBhvr>
                                      <p:tavLst>
                                        <p:tav tm="0">
                                          <p:val>
                                            <p:strVal val="ppt_x"/>
                                          </p:val>
                                        </p:tav>
                                        <p:tav tm="100000">
                                          <p:val>
                                            <p:strVal val="0-ppt_w/2"/>
                                          </p:val>
                                        </p:tav>
                                      </p:tavLst>
                                    </p:anim>
                                    <p:anim calcmode="lin" valueType="num">
                                      <p:cBhvr additive="base">
                                        <p:cTn id="801" dur="4500"/>
                                        <p:tgtEl>
                                          <p:spTgt spid="48"/>
                                        </p:tgtEl>
                                        <p:attrNameLst>
                                          <p:attrName>ppt_y</p:attrName>
                                        </p:attrNameLst>
                                      </p:cBhvr>
                                      <p:tavLst>
                                        <p:tav tm="0">
                                          <p:val>
                                            <p:strVal val="ppt_y"/>
                                          </p:val>
                                        </p:tav>
                                        <p:tav tm="100000">
                                          <p:val>
                                            <p:strVal val="ppt_y"/>
                                          </p:val>
                                        </p:tav>
                                      </p:tavLst>
                                    </p:anim>
                                    <p:set>
                                      <p:cBhvr>
                                        <p:cTn id="802" dur="1" fill="hold">
                                          <p:stCondLst>
                                            <p:cond delay="4499"/>
                                          </p:stCondLst>
                                        </p:cTn>
                                        <p:tgtEl>
                                          <p:spTgt spid="48"/>
                                        </p:tgtEl>
                                        <p:attrNameLst>
                                          <p:attrName>style.visibility</p:attrName>
                                        </p:attrNameLst>
                                      </p:cBhvr>
                                      <p:to>
                                        <p:strVal val="hidden"/>
                                      </p:to>
                                    </p:set>
                                  </p:childTnLst>
                                </p:cTn>
                              </p:par>
                              <p:par>
                                <p:cTn id="803" presetID="8" presetClass="emph" presetSubtype="0" fill="hold" grpId="2" nodeType="withEffect">
                                  <p:stCondLst>
                                    <p:cond delay="0"/>
                                  </p:stCondLst>
                                  <p:childTnLst>
                                    <p:animRot by="-21600000">
                                      <p:cBhvr>
                                        <p:cTn id="804" dur="4500" fill="hold"/>
                                        <p:tgtEl>
                                          <p:spTgt spid="48"/>
                                        </p:tgtEl>
                                        <p:attrNameLst>
                                          <p:attrName>r</p:attrName>
                                        </p:attrNameLst>
                                      </p:cBhvr>
                                    </p:animRot>
                                  </p:childTnLst>
                                </p:cTn>
                              </p:par>
                              <p:par>
                                <p:cTn id="805" presetID="2" presetClass="entr" presetSubtype="8" fill="hold" grpId="0" nodeType="withEffect">
                                  <p:stCondLst>
                                    <p:cond delay="0"/>
                                  </p:stCondLst>
                                  <p:childTnLst>
                                    <p:set>
                                      <p:cBhvr>
                                        <p:cTn id="806" dur="1" fill="hold">
                                          <p:stCondLst>
                                            <p:cond delay="0"/>
                                          </p:stCondLst>
                                        </p:cTn>
                                        <p:tgtEl>
                                          <p:spTgt spid="49"/>
                                        </p:tgtEl>
                                        <p:attrNameLst>
                                          <p:attrName>style.visibility</p:attrName>
                                        </p:attrNameLst>
                                      </p:cBhvr>
                                      <p:to>
                                        <p:strVal val="visible"/>
                                      </p:to>
                                    </p:set>
                                    <p:anim calcmode="lin" valueType="num">
                                      <p:cBhvr additive="base">
                                        <p:cTn id="807" dur="4500" fill="hold"/>
                                        <p:tgtEl>
                                          <p:spTgt spid="49"/>
                                        </p:tgtEl>
                                        <p:attrNameLst>
                                          <p:attrName>ppt_x</p:attrName>
                                        </p:attrNameLst>
                                      </p:cBhvr>
                                      <p:tavLst>
                                        <p:tav tm="0">
                                          <p:val>
                                            <p:strVal val="0-#ppt_w/2"/>
                                          </p:val>
                                        </p:tav>
                                        <p:tav tm="100000">
                                          <p:val>
                                            <p:strVal val="#ppt_x"/>
                                          </p:val>
                                        </p:tav>
                                      </p:tavLst>
                                    </p:anim>
                                    <p:anim calcmode="lin" valueType="num">
                                      <p:cBhvr additive="base">
                                        <p:cTn id="808" dur="4500" fill="hold"/>
                                        <p:tgtEl>
                                          <p:spTgt spid="49"/>
                                        </p:tgtEl>
                                        <p:attrNameLst>
                                          <p:attrName>ppt_y</p:attrName>
                                        </p:attrNameLst>
                                      </p:cBhvr>
                                      <p:tavLst>
                                        <p:tav tm="0">
                                          <p:val>
                                            <p:strVal val="#ppt_y"/>
                                          </p:val>
                                        </p:tav>
                                        <p:tav tm="100000">
                                          <p:val>
                                            <p:strVal val="#ppt_y"/>
                                          </p:val>
                                        </p:tav>
                                      </p:tavLst>
                                    </p:anim>
                                  </p:childTnLst>
                                </p:cTn>
                              </p:par>
                              <p:par>
                                <p:cTn id="809" presetID="2" presetClass="exit" presetSubtype="8" fill="hold" grpId="1" nodeType="withEffect">
                                  <p:stCondLst>
                                    <p:cond delay="0"/>
                                  </p:stCondLst>
                                  <p:childTnLst>
                                    <p:anim calcmode="lin" valueType="num">
                                      <p:cBhvr additive="base">
                                        <p:cTn id="810" dur="4500"/>
                                        <p:tgtEl>
                                          <p:spTgt spid="49"/>
                                        </p:tgtEl>
                                        <p:attrNameLst>
                                          <p:attrName>ppt_x</p:attrName>
                                        </p:attrNameLst>
                                      </p:cBhvr>
                                      <p:tavLst>
                                        <p:tav tm="0">
                                          <p:val>
                                            <p:strVal val="ppt_x"/>
                                          </p:val>
                                        </p:tav>
                                        <p:tav tm="100000">
                                          <p:val>
                                            <p:strVal val="0-ppt_w/2"/>
                                          </p:val>
                                        </p:tav>
                                      </p:tavLst>
                                    </p:anim>
                                    <p:anim calcmode="lin" valueType="num">
                                      <p:cBhvr additive="base">
                                        <p:cTn id="811" dur="4500"/>
                                        <p:tgtEl>
                                          <p:spTgt spid="49"/>
                                        </p:tgtEl>
                                        <p:attrNameLst>
                                          <p:attrName>ppt_y</p:attrName>
                                        </p:attrNameLst>
                                      </p:cBhvr>
                                      <p:tavLst>
                                        <p:tav tm="0">
                                          <p:val>
                                            <p:strVal val="ppt_y"/>
                                          </p:val>
                                        </p:tav>
                                        <p:tav tm="100000">
                                          <p:val>
                                            <p:strVal val="ppt_y"/>
                                          </p:val>
                                        </p:tav>
                                      </p:tavLst>
                                    </p:anim>
                                    <p:set>
                                      <p:cBhvr>
                                        <p:cTn id="812" dur="1" fill="hold">
                                          <p:stCondLst>
                                            <p:cond delay="4499"/>
                                          </p:stCondLst>
                                        </p:cTn>
                                        <p:tgtEl>
                                          <p:spTgt spid="49"/>
                                        </p:tgtEl>
                                        <p:attrNameLst>
                                          <p:attrName>style.visibility</p:attrName>
                                        </p:attrNameLst>
                                      </p:cBhvr>
                                      <p:to>
                                        <p:strVal val="hidden"/>
                                      </p:to>
                                    </p:set>
                                  </p:childTnLst>
                                </p:cTn>
                              </p:par>
                              <p:par>
                                <p:cTn id="813" presetID="8" presetClass="emph" presetSubtype="0" fill="hold" grpId="2" nodeType="withEffect">
                                  <p:stCondLst>
                                    <p:cond delay="0"/>
                                  </p:stCondLst>
                                  <p:childTnLst>
                                    <p:animRot by="-21600000">
                                      <p:cBhvr>
                                        <p:cTn id="814" dur="4500" fill="hold"/>
                                        <p:tgtEl>
                                          <p:spTgt spid="49"/>
                                        </p:tgtEl>
                                        <p:attrNameLst>
                                          <p:attrName>r</p:attrName>
                                        </p:attrNameLst>
                                      </p:cBhvr>
                                    </p:animRot>
                                  </p:childTnLst>
                                </p:cTn>
                              </p:par>
                              <p:par>
                                <p:cTn id="815" presetID="2" presetClass="entr" presetSubtype="8" fill="hold" grpId="0" nodeType="withEffect">
                                  <p:stCondLst>
                                    <p:cond delay="0"/>
                                  </p:stCondLst>
                                  <p:childTnLst>
                                    <p:set>
                                      <p:cBhvr>
                                        <p:cTn id="816" dur="1" fill="hold">
                                          <p:stCondLst>
                                            <p:cond delay="0"/>
                                          </p:stCondLst>
                                        </p:cTn>
                                        <p:tgtEl>
                                          <p:spTgt spid="50"/>
                                        </p:tgtEl>
                                        <p:attrNameLst>
                                          <p:attrName>style.visibility</p:attrName>
                                        </p:attrNameLst>
                                      </p:cBhvr>
                                      <p:to>
                                        <p:strVal val="visible"/>
                                      </p:to>
                                    </p:set>
                                    <p:anim calcmode="lin" valueType="num">
                                      <p:cBhvr additive="base">
                                        <p:cTn id="817" dur="4500" fill="hold"/>
                                        <p:tgtEl>
                                          <p:spTgt spid="50"/>
                                        </p:tgtEl>
                                        <p:attrNameLst>
                                          <p:attrName>ppt_x</p:attrName>
                                        </p:attrNameLst>
                                      </p:cBhvr>
                                      <p:tavLst>
                                        <p:tav tm="0">
                                          <p:val>
                                            <p:strVal val="0-#ppt_w/2"/>
                                          </p:val>
                                        </p:tav>
                                        <p:tav tm="100000">
                                          <p:val>
                                            <p:strVal val="#ppt_x"/>
                                          </p:val>
                                        </p:tav>
                                      </p:tavLst>
                                    </p:anim>
                                    <p:anim calcmode="lin" valueType="num">
                                      <p:cBhvr additive="base">
                                        <p:cTn id="818" dur="4500" fill="hold"/>
                                        <p:tgtEl>
                                          <p:spTgt spid="50"/>
                                        </p:tgtEl>
                                        <p:attrNameLst>
                                          <p:attrName>ppt_y</p:attrName>
                                        </p:attrNameLst>
                                      </p:cBhvr>
                                      <p:tavLst>
                                        <p:tav tm="0">
                                          <p:val>
                                            <p:strVal val="#ppt_y"/>
                                          </p:val>
                                        </p:tav>
                                        <p:tav tm="100000">
                                          <p:val>
                                            <p:strVal val="#ppt_y"/>
                                          </p:val>
                                        </p:tav>
                                      </p:tavLst>
                                    </p:anim>
                                  </p:childTnLst>
                                </p:cTn>
                              </p:par>
                              <p:par>
                                <p:cTn id="819" presetID="2" presetClass="exit" presetSubtype="8" fill="hold" grpId="1" nodeType="withEffect">
                                  <p:stCondLst>
                                    <p:cond delay="0"/>
                                  </p:stCondLst>
                                  <p:childTnLst>
                                    <p:anim calcmode="lin" valueType="num">
                                      <p:cBhvr additive="base">
                                        <p:cTn id="820" dur="4500"/>
                                        <p:tgtEl>
                                          <p:spTgt spid="50"/>
                                        </p:tgtEl>
                                        <p:attrNameLst>
                                          <p:attrName>ppt_x</p:attrName>
                                        </p:attrNameLst>
                                      </p:cBhvr>
                                      <p:tavLst>
                                        <p:tav tm="0">
                                          <p:val>
                                            <p:strVal val="ppt_x"/>
                                          </p:val>
                                        </p:tav>
                                        <p:tav tm="100000">
                                          <p:val>
                                            <p:strVal val="0-ppt_w/2"/>
                                          </p:val>
                                        </p:tav>
                                      </p:tavLst>
                                    </p:anim>
                                    <p:anim calcmode="lin" valueType="num">
                                      <p:cBhvr additive="base">
                                        <p:cTn id="821" dur="4500"/>
                                        <p:tgtEl>
                                          <p:spTgt spid="50"/>
                                        </p:tgtEl>
                                        <p:attrNameLst>
                                          <p:attrName>ppt_y</p:attrName>
                                        </p:attrNameLst>
                                      </p:cBhvr>
                                      <p:tavLst>
                                        <p:tav tm="0">
                                          <p:val>
                                            <p:strVal val="ppt_y"/>
                                          </p:val>
                                        </p:tav>
                                        <p:tav tm="100000">
                                          <p:val>
                                            <p:strVal val="ppt_y"/>
                                          </p:val>
                                        </p:tav>
                                      </p:tavLst>
                                    </p:anim>
                                    <p:set>
                                      <p:cBhvr>
                                        <p:cTn id="822" dur="1" fill="hold">
                                          <p:stCondLst>
                                            <p:cond delay="4499"/>
                                          </p:stCondLst>
                                        </p:cTn>
                                        <p:tgtEl>
                                          <p:spTgt spid="50"/>
                                        </p:tgtEl>
                                        <p:attrNameLst>
                                          <p:attrName>style.visibility</p:attrName>
                                        </p:attrNameLst>
                                      </p:cBhvr>
                                      <p:to>
                                        <p:strVal val="hidden"/>
                                      </p:to>
                                    </p:set>
                                  </p:childTnLst>
                                </p:cTn>
                              </p:par>
                              <p:par>
                                <p:cTn id="823" presetID="8" presetClass="emph" presetSubtype="0" fill="hold" grpId="2" nodeType="withEffect">
                                  <p:stCondLst>
                                    <p:cond delay="0"/>
                                  </p:stCondLst>
                                  <p:childTnLst>
                                    <p:animRot by="-21600000">
                                      <p:cBhvr>
                                        <p:cTn id="824" dur="4500" fill="hold"/>
                                        <p:tgtEl>
                                          <p:spTgt spid="50"/>
                                        </p:tgtEl>
                                        <p:attrNameLst>
                                          <p:attrName>r</p:attrName>
                                        </p:attrNameLst>
                                      </p:cBhvr>
                                    </p:animRot>
                                  </p:childTnLst>
                                </p:cTn>
                              </p:par>
                              <p:par>
                                <p:cTn id="825" presetID="2" presetClass="entr" presetSubtype="8" fill="hold" grpId="0" nodeType="withEffect">
                                  <p:stCondLst>
                                    <p:cond delay="0"/>
                                  </p:stCondLst>
                                  <p:childTnLst>
                                    <p:set>
                                      <p:cBhvr>
                                        <p:cTn id="826" dur="1" fill="hold">
                                          <p:stCondLst>
                                            <p:cond delay="0"/>
                                          </p:stCondLst>
                                        </p:cTn>
                                        <p:tgtEl>
                                          <p:spTgt spid="51"/>
                                        </p:tgtEl>
                                        <p:attrNameLst>
                                          <p:attrName>style.visibility</p:attrName>
                                        </p:attrNameLst>
                                      </p:cBhvr>
                                      <p:to>
                                        <p:strVal val="visible"/>
                                      </p:to>
                                    </p:set>
                                    <p:anim calcmode="lin" valueType="num">
                                      <p:cBhvr additive="base">
                                        <p:cTn id="827" dur="4500" fill="hold"/>
                                        <p:tgtEl>
                                          <p:spTgt spid="51"/>
                                        </p:tgtEl>
                                        <p:attrNameLst>
                                          <p:attrName>ppt_x</p:attrName>
                                        </p:attrNameLst>
                                      </p:cBhvr>
                                      <p:tavLst>
                                        <p:tav tm="0">
                                          <p:val>
                                            <p:strVal val="0-#ppt_w/2"/>
                                          </p:val>
                                        </p:tav>
                                        <p:tav tm="100000">
                                          <p:val>
                                            <p:strVal val="#ppt_x"/>
                                          </p:val>
                                        </p:tav>
                                      </p:tavLst>
                                    </p:anim>
                                    <p:anim calcmode="lin" valueType="num">
                                      <p:cBhvr additive="base">
                                        <p:cTn id="828" dur="4500" fill="hold"/>
                                        <p:tgtEl>
                                          <p:spTgt spid="51"/>
                                        </p:tgtEl>
                                        <p:attrNameLst>
                                          <p:attrName>ppt_y</p:attrName>
                                        </p:attrNameLst>
                                      </p:cBhvr>
                                      <p:tavLst>
                                        <p:tav tm="0">
                                          <p:val>
                                            <p:strVal val="#ppt_y"/>
                                          </p:val>
                                        </p:tav>
                                        <p:tav tm="100000">
                                          <p:val>
                                            <p:strVal val="#ppt_y"/>
                                          </p:val>
                                        </p:tav>
                                      </p:tavLst>
                                    </p:anim>
                                  </p:childTnLst>
                                </p:cTn>
                              </p:par>
                              <p:par>
                                <p:cTn id="829" presetID="2" presetClass="exit" presetSubtype="8" fill="hold" grpId="1" nodeType="withEffect">
                                  <p:stCondLst>
                                    <p:cond delay="0"/>
                                  </p:stCondLst>
                                  <p:childTnLst>
                                    <p:anim calcmode="lin" valueType="num">
                                      <p:cBhvr additive="base">
                                        <p:cTn id="830" dur="4500"/>
                                        <p:tgtEl>
                                          <p:spTgt spid="51"/>
                                        </p:tgtEl>
                                        <p:attrNameLst>
                                          <p:attrName>ppt_x</p:attrName>
                                        </p:attrNameLst>
                                      </p:cBhvr>
                                      <p:tavLst>
                                        <p:tav tm="0">
                                          <p:val>
                                            <p:strVal val="ppt_x"/>
                                          </p:val>
                                        </p:tav>
                                        <p:tav tm="100000">
                                          <p:val>
                                            <p:strVal val="0-ppt_w/2"/>
                                          </p:val>
                                        </p:tav>
                                      </p:tavLst>
                                    </p:anim>
                                    <p:anim calcmode="lin" valueType="num">
                                      <p:cBhvr additive="base">
                                        <p:cTn id="831" dur="4500"/>
                                        <p:tgtEl>
                                          <p:spTgt spid="51"/>
                                        </p:tgtEl>
                                        <p:attrNameLst>
                                          <p:attrName>ppt_y</p:attrName>
                                        </p:attrNameLst>
                                      </p:cBhvr>
                                      <p:tavLst>
                                        <p:tav tm="0">
                                          <p:val>
                                            <p:strVal val="ppt_y"/>
                                          </p:val>
                                        </p:tav>
                                        <p:tav tm="100000">
                                          <p:val>
                                            <p:strVal val="ppt_y"/>
                                          </p:val>
                                        </p:tav>
                                      </p:tavLst>
                                    </p:anim>
                                    <p:set>
                                      <p:cBhvr>
                                        <p:cTn id="832" dur="1" fill="hold">
                                          <p:stCondLst>
                                            <p:cond delay="4499"/>
                                          </p:stCondLst>
                                        </p:cTn>
                                        <p:tgtEl>
                                          <p:spTgt spid="51"/>
                                        </p:tgtEl>
                                        <p:attrNameLst>
                                          <p:attrName>style.visibility</p:attrName>
                                        </p:attrNameLst>
                                      </p:cBhvr>
                                      <p:to>
                                        <p:strVal val="hidden"/>
                                      </p:to>
                                    </p:set>
                                  </p:childTnLst>
                                </p:cTn>
                              </p:par>
                              <p:par>
                                <p:cTn id="833" presetID="8" presetClass="emph" presetSubtype="0" fill="hold" grpId="2" nodeType="withEffect">
                                  <p:stCondLst>
                                    <p:cond delay="0"/>
                                  </p:stCondLst>
                                  <p:childTnLst>
                                    <p:animRot by="-21600000">
                                      <p:cBhvr>
                                        <p:cTn id="834" dur="4500" fill="hold"/>
                                        <p:tgtEl>
                                          <p:spTgt spid="51"/>
                                        </p:tgtEl>
                                        <p:attrNameLst>
                                          <p:attrName>r</p:attrName>
                                        </p:attrNameLst>
                                      </p:cBhvr>
                                    </p:animRot>
                                  </p:childTnLst>
                                </p:cTn>
                              </p:par>
                              <p:par>
                                <p:cTn id="835" presetID="2" presetClass="entr" presetSubtype="8" fill="hold" grpId="0" nodeType="withEffect">
                                  <p:stCondLst>
                                    <p:cond delay="0"/>
                                  </p:stCondLst>
                                  <p:childTnLst>
                                    <p:set>
                                      <p:cBhvr>
                                        <p:cTn id="836" dur="1" fill="hold">
                                          <p:stCondLst>
                                            <p:cond delay="0"/>
                                          </p:stCondLst>
                                        </p:cTn>
                                        <p:tgtEl>
                                          <p:spTgt spid="52"/>
                                        </p:tgtEl>
                                        <p:attrNameLst>
                                          <p:attrName>style.visibility</p:attrName>
                                        </p:attrNameLst>
                                      </p:cBhvr>
                                      <p:to>
                                        <p:strVal val="visible"/>
                                      </p:to>
                                    </p:set>
                                    <p:anim calcmode="lin" valueType="num">
                                      <p:cBhvr additive="base">
                                        <p:cTn id="837" dur="4500" fill="hold"/>
                                        <p:tgtEl>
                                          <p:spTgt spid="52"/>
                                        </p:tgtEl>
                                        <p:attrNameLst>
                                          <p:attrName>ppt_x</p:attrName>
                                        </p:attrNameLst>
                                      </p:cBhvr>
                                      <p:tavLst>
                                        <p:tav tm="0">
                                          <p:val>
                                            <p:strVal val="0-#ppt_w/2"/>
                                          </p:val>
                                        </p:tav>
                                        <p:tav tm="100000">
                                          <p:val>
                                            <p:strVal val="#ppt_x"/>
                                          </p:val>
                                        </p:tav>
                                      </p:tavLst>
                                    </p:anim>
                                    <p:anim calcmode="lin" valueType="num">
                                      <p:cBhvr additive="base">
                                        <p:cTn id="838" dur="4500" fill="hold"/>
                                        <p:tgtEl>
                                          <p:spTgt spid="52"/>
                                        </p:tgtEl>
                                        <p:attrNameLst>
                                          <p:attrName>ppt_y</p:attrName>
                                        </p:attrNameLst>
                                      </p:cBhvr>
                                      <p:tavLst>
                                        <p:tav tm="0">
                                          <p:val>
                                            <p:strVal val="#ppt_y"/>
                                          </p:val>
                                        </p:tav>
                                        <p:tav tm="100000">
                                          <p:val>
                                            <p:strVal val="#ppt_y"/>
                                          </p:val>
                                        </p:tav>
                                      </p:tavLst>
                                    </p:anim>
                                  </p:childTnLst>
                                </p:cTn>
                              </p:par>
                              <p:par>
                                <p:cTn id="839" presetID="2" presetClass="exit" presetSubtype="8" fill="hold" grpId="1" nodeType="withEffect">
                                  <p:stCondLst>
                                    <p:cond delay="0"/>
                                  </p:stCondLst>
                                  <p:childTnLst>
                                    <p:anim calcmode="lin" valueType="num">
                                      <p:cBhvr additive="base">
                                        <p:cTn id="840" dur="4500"/>
                                        <p:tgtEl>
                                          <p:spTgt spid="52"/>
                                        </p:tgtEl>
                                        <p:attrNameLst>
                                          <p:attrName>ppt_x</p:attrName>
                                        </p:attrNameLst>
                                      </p:cBhvr>
                                      <p:tavLst>
                                        <p:tav tm="0">
                                          <p:val>
                                            <p:strVal val="ppt_x"/>
                                          </p:val>
                                        </p:tav>
                                        <p:tav tm="100000">
                                          <p:val>
                                            <p:strVal val="0-ppt_w/2"/>
                                          </p:val>
                                        </p:tav>
                                      </p:tavLst>
                                    </p:anim>
                                    <p:anim calcmode="lin" valueType="num">
                                      <p:cBhvr additive="base">
                                        <p:cTn id="841" dur="4500"/>
                                        <p:tgtEl>
                                          <p:spTgt spid="52"/>
                                        </p:tgtEl>
                                        <p:attrNameLst>
                                          <p:attrName>ppt_y</p:attrName>
                                        </p:attrNameLst>
                                      </p:cBhvr>
                                      <p:tavLst>
                                        <p:tav tm="0">
                                          <p:val>
                                            <p:strVal val="ppt_y"/>
                                          </p:val>
                                        </p:tav>
                                        <p:tav tm="100000">
                                          <p:val>
                                            <p:strVal val="ppt_y"/>
                                          </p:val>
                                        </p:tav>
                                      </p:tavLst>
                                    </p:anim>
                                    <p:set>
                                      <p:cBhvr>
                                        <p:cTn id="842" dur="1" fill="hold">
                                          <p:stCondLst>
                                            <p:cond delay="4499"/>
                                          </p:stCondLst>
                                        </p:cTn>
                                        <p:tgtEl>
                                          <p:spTgt spid="52"/>
                                        </p:tgtEl>
                                        <p:attrNameLst>
                                          <p:attrName>style.visibility</p:attrName>
                                        </p:attrNameLst>
                                      </p:cBhvr>
                                      <p:to>
                                        <p:strVal val="hidden"/>
                                      </p:to>
                                    </p:set>
                                  </p:childTnLst>
                                </p:cTn>
                              </p:par>
                              <p:par>
                                <p:cTn id="843" presetID="8" presetClass="emph" presetSubtype="0" fill="hold" grpId="2" nodeType="withEffect">
                                  <p:stCondLst>
                                    <p:cond delay="0"/>
                                  </p:stCondLst>
                                  <p:childTnLst>
                                    <p:animRot by="-21600000">
                                      <p:cBhvr>
                                        <p:cTn id="844" dur="4500" fill="hold"/>
                                        <p:tgtEl>
                                          <p:spTgt spid="52"/>
                                        </p:tgtEl>
                                        <p:attrNameLst>
                                          <p:attrName>r</p:attrName>
                                        </p:attrNameLst>
                                      </p:cBhvr>
                                    </p:animRot>
                                  </p:childTnLst>
                                </p:cTn>
                              </p:par>
                              <p:par>
                                <p:cTn id="845" presetID="23" presetClass="entr" presetSubtype="288" fill="hold" nodeType="withEffect">
                                  <p:stCondLst>
                                    <p:cond delay="1250"/>
                                  </p:stCondLst>
                                  <p:childTnLst>
                                    <p:set>
                                      <p:cBhvr>
                                        <p:cTn id="846" dur="1" fill="hold">
                                          <p:stCondLst>
                                            <p:cond delay="0"/>
                                          </p:stCondLst>
                                        </p:cTn>
                                        <p:tgtEl>
                                          <p:spTgt spid="88"/>
                                        </p:tgtEl>
                                        <p:attrNameLst>
                                          <p:attrName>style.visibility</p:attrName>
                                        </p:attrNameLst>
                                      </p:cBhvr>
                                      <p:to>
                                        <p:strVal val="visible"/>
                                      </p:to>
                                    </p:set>
                                    <p:anim calcmode="lin" valueType="num">
                                      <p:cBhvr>
                                        <p:cTn id="847" dur="3200" fill="hold"/>
                                        <p:tgtEl>
                                          <p:spTgt spid="88"/>
                                        </p:tgtEl>
                                        <p:attrNameLst>
                                          <p:attrName>ppt_w</p:attrName>
                                        </p:attrNameLst>
                                      </p:cBhvr>
                                      <p:tavLst>
                                        <p:tav tm="0">
                                          <p:val>
                                            <p:strVal val="4/3*#ppt_w"/>
                                          </p:val>
                                        </p:tav>
                                        <p:tav tm="100000">
                                          <p:val>
                                            <p:strVal val="#ppt_w"/>
                                          </p:val>
                                        </p:tav>
                                      </p:tavLst>
                                    </p:anim>
                                    <p:anim calcmode="lin" valueType="num">
                                      <p:cBhvr>
                                        <p:cTn id="848" dur="3200" fill="hold"/>
                                        <p:tgtEl>
                                          <p:spTgt spid="88"/>
                                        </p:tgtEl>
                                        <p:attrNameLst>
                                          <p:attrName>ppt_h</p:attrName>
                                        </p:attrNameLst>
                                      </p:cBhvr>
                                      <p:tavLst>
                                        <p:tav tm="0">
                                          <p:val>
                                            <p:strVal val="4/3*#ppt_h"/>
                                          </p:val>
                                        </p:tav>
                                        <p:tav tm="100000">
                                          <p:val>
                                            <p:strVal val="#ppt_h"/>
                                          </p:val>
                                        </p:tav>
                                      </p:tavLst>
                                    </p:anim>
                                  </p:childTnLst>
                                </p:cTn>
                              </p:par>
                              <p:par>
                                <p:cTn id="849" presetID="20" presetClass="entr" presetSubtype="0" fill="hold" nodeType="withEffect">
                                  <p:stCondLst>
                                    <p:cond delay="1250"/>
                                  </p:stCondLst>
                                  <p:childTnLst>
                                    <p:set>
                                      <p:cBhvr>
                                        <p:cTn id="850" dur="1" fill="hold">
                                          <p:stCondLst>
                                            <p:cond delay="0"/>
                                          </p:stCondLst>
                                        </p:cTn>
                                        <p:tgtEl>
                                          <p:spTgt spid="88"/>
                                        </p:tgtEl>
                                        <p:attrNameLst>
                                          <p:attrName>style.visibility</p:attrName>
                                        </p:attrNameLst>
                                      </p:cBhvr>
                                      <p:to>
                                        <p:strVal val="visible"/>
                                      </p:to>
                                    </p:set>
                                    <p:animEffect transition="in" filter="wedge">
                                      <p:cBhvr>
                                        <p:cTn id="851" dur="6220"/>
                                        <p:tgtEl>
                                          <p:spTgt spid="88"/>
                                        </p:tgtEl>
                                      </p:cBhvr>
                                    </p:animEffect>
                                  </p:childTnLst>
                                </p:cTn>
                              </p:par>
                              <p:par>
                                <p:cTn id="852" presetID="9" presetClass="emph" presetSubtype="0" grpId="0" nodeType="withEffect">
                                  <p:stCondLst>
                                    <p:cond delay="0"/>
                                  </p:stCondLst>
                                  <p:childTnLst>
                                    <p:set>
                                      <p:cBhvr rctx="PPT">
                                        <p:cTn id="853" dur="indefinite"/>
                                        <p:tgtEl>
                                          <p:spTgt spid="89"/>
                                        </p:tgtEl>
                                        <p:attrNameLst>
                                          <p:attrName>style.opacity</p:attrName>
                                        </p:attrNameLst>
                                      </p:cBhvr>
                                      <p:to>
                                        <p:strVal val="0"/>
                                      </p:to>
                                    </p:set>
                                    <p:animEffect filter="image" prLst="opacity: 0">
                                      <p:cBhvr rctx="IE">
                                        <p:cTn id="854" dur="indefinite"/>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P spid="80" grpId="1" animBg="1"/>
      <p:bldP spid="80" grpId="2" animBg="1"/>
      <p:bldP spid="81" grpId="0" animBg="1"/>
      <p:bldP spid="81" grpId="1" animBg="1"/>
      <p:bldP spid="81" grpId="2" animBg="1"/>
      <p:bldP spid="82" grpId="0" animBg="1"/>
      <p:bldP spid="82" grpId="1" animBg="1"/>
      <p:bldP spid="82" grpId="2" animBg="1"/>
      <p:bldP spid="83" grpId="0" animBg="1"/>
      <p:bldP spid="83" grpId="1" animBg="1"/>
      <p:bldP spid="83" grpId="2" animBg="1"/>
      <p:bldP spid="84" grpId="0" animBg="1"/>
      <p:bldP spid="84" grpId="1" animBg="1"/>
      <p:bldP spid="84" grpId="2" animBg="1"/>
      <p:bldP spid="85" grpId="0" animBg="1"/>
      <p:bldP spid="85" grpId="1" animBg="1"/>
      <p:bldP spid="85" grpId="2" animBg="1"/>
      <p:bldP spid="86" grpId="0" animBg="1"/>
      <p:bldP spid="86" grpId="1" animBg="1"/>
      <p:bldP spid="86" grpId="2" animBg="1"/>
      <p:bldP spid="87" grpId="0" animBg="1"/>
      <p:bldP spid="87" grpId="1" animBg="1"/>
      <p:bldP spid="87" grpId="2" animBg="1"/>
      <p:bldP spid="8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4" name="283 Imagen" descr="Diapositiva4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686" y="5718"/>
            <a:ext cx="9144000" cy="5137782"/>
          </a:xfrm>
          <a:prstGeom prst="rect">
            <a:avLst/>
          </a:prstGeom>
          <a:noFill/>
          <a:ln>
            <a:noFill/>
          </a:ln>
        </p:spPr>
      </p:pic>
      <p:grpSp>
        <p:nvGrpSpPr>
          <p:cNvPr id="24" name="23 Grupo"/>
          <p:cNvGrpSpPr/>
          <p:nvPr/>
        </p:nvGrpSpPr>
        <p:grpSpPr>
          <a:xfrm rot="1339041">
            <a:off x="292852" y="219965"/>
            <a:ext cx="935836" cy="985653"/>
            <a:chOff x="1601961" y="627534"/>
            <a:chExt cx="1689309" cy="1655920"/>
          </a:xfrm>
          <a:gradFill>
            <a:gsLst>
              <a:gs pos="64187">
                <a:srgbClr val="FFC000"/>
              </a:gs>
              <a:gs pos="99000">
                <a:srgbClr val="FFFF00"/>
              </a:gs>
            </a:gsLst>
            <a:lin ang="2700000" scaled="1"/>
          </a:gradFill>
          <a:scene3d>
            <a:camera prst="orthographicFront"/>
            <a:lightRig rig="flat" dir="t"/>
          </a:scene3d>
        </p:grpSpPr>
        <p:grpSp>
          <p:nvGrpSpPr>
            <p:cNvPr id="8" name="7 Grupo"/>
            <p:cNvGrpSpPr/>
            <p:nvPr/>
          </p:nvGrpSpPr>
          <p:grpSpPr>
            <a:xfrm flipH="1" flipV="1">
              <a:off x="1620000" y="1908000"/>
              <a:ext cx="1624330" cy="375454"/>
              <a:chOff x="1711000" y="2859782"/>
              <a:chExt cx="1624330" cy="375454"/>
            </a:xfrm>
            <a:grpFill/>
          </p:grpSpPr>
          <p:sp>
            <p:nvSpPr>
              <p:cNvPr id="15" name="1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 name="8 Grupo"/>
            <p:cNvGrpSpPr/>
            <p:nvPr/>
          </p:nvGrpSpPr>
          <p:grpSpPr>
            <a:xfrm rot="5400000" flipH="1" flipV="1">
              <a:off x="1404000" y="1257543"/>
              <a:ext cx="771376" cy="375454"/>
              <a:chOff x="1711000" y="2859782"/>
              <a:chExt cx="771376" cy="375454"/>
            </a:xfrm>
            <a:grpFill/>
          </p:grpSpPr>
          <p:sp>
            <p:nvSpPr>
              <p:cNvPr id="13" name="1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 name="9 Grupo"/>
            <p:cNvGrpSpPr/>
            <p:nvPr/>
          </p:nvGrpSpPr>
          <p:grpSpPr>
            <a:xfrm rot="5400000">
              <a:off x="2717855" y="1257543"/>
              <a:ext cx="771376" cy="375454"/>
              <a:chOff x="1711000" y="2859782"/>
              <a:chExt cx="771376" cy="375454"/>
            </a:xfrm>
            <a:grpFill/>
          </p:grpSpPr>
          <p:sp>
            <p:nvSpPr>
              <p:cNvPr id="11" name="1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 name="18 Grupo"/>
            <p:cNvGrpSpPr/>
            <p:nvPr/>
          </p:nvGrpSpPr>
          <p:grpSpPr>
            <a:xfrm flipH="1">
              <a:off x="1619672" y="627534"/>
              <a:ext cx="1624330" cy="375454"/>
              <a:chOff x="1711000" y="2859782"/>
              <a:chExt cx="1624330" cy="375454"/>
            </a:xfrm>
            <a:grpFill/>
          </p:grpSpPr>
          <p:sp>
            <p:nvSpPr>
              <p:cNvPr id="20" name="19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42" name="41 Grupo"/>
          <p:cNvGrpSpPr/>
          <p:nvPr/>
        </p:nvGrpSpPr>
        <p:grpSpPr>
          <a:xfrm rot="1339041">
            <a:off x="1804851" y="723965"/>
            <a:ext cx="935836" cy="985653"/>
            <a:chOff x="1601961" y="627534"/>
            <a:chExt cx="1689309" cy="1655920"/>
          </a:xfrm>
          <a:gradFill>
            <a:gsLst>
              <a:gs pos="64187">
                <a:srgbClr val="FF6600"/>
              </a:gs>
              <a:gs pos="100000">
                <a:srgbClr val="C00000"/>
              </a:gs>
            </a:gsLst>
            <a:lin ang="2700000" scaled="1"/>
          </a:gradFill>
          <a:scene3d>
            <a:camera prst="orthographicFront"/>
            <a:lightRig rig="flat" dir="t"/>
          </a:scene3d>
        </p:grpSpPr>
        <p:grpSp>
          <p:nvGrpSpPr>
            <p:cNvPr id="43" name="42 Grupo"/>
            <p:cNvGrpSpPr/>
            <p:nvPr/>
          </p:nvGrpSpPr>
          <p:grpSpPr>
            <a:xfrm flipH="1" flipV="1">
              <a:off x="1620000" y="1908000"/>
              <a:ext cx="1624330" cy="375454"/>
              <a:chOff x="1711000" y="2859782"/>
              <a:chExt cx="1624330" cy="375454"/>
            </a:xfrm>
            <a:grpFill/>
          </p:grpSpPr>
          <p:sp>
            <p:nvSpPr>
              <p:cNvPr id="55" name="54 Elipse"/>
              <p:cNvSpPr/>
              <p:nvPr/>
            </p:nvSpPr>
            <p:spPr>
              <a:xfrm rot="16200000" flipH="1">
                <a:off x="1700138" y="2876868"/>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Elipse"/>
              <p:cNvSpPr/>
              <p:nvPr/>
            </p:nvSpPr>
            <p:spPr>
              <a:xfrm rot="16200000" flipH="1">
                <a:off x="2124008"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Elipse"/>
              <p:cNvSpPr/>
              <p:nvPr/>
            </p:nvSpPr>
            <p:spPr>
              <a:xfrm rot="16200000" flipH="1">
                <a:off x="2544914"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Elipse"/>
              <p:cNvSpPr/>
              <p:nvPr/>
            </p:nvSpPr>
            <p:spPr>
              <a:xfrm rot="16200000" flipH="1">
                <a:off x="2976962"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4" name="43 Grupo"/>
            <p:cNvGrpSpPr/>
            <p:nvPr/>
          </p:nvGrpSpPr>
          <p:grpSpPr>
            <a:xfrm rot="5400000" flipH="1" flipV="1">
              <a:off x="1404000" y="1257543"/>
              <a:ext cx="771376" cy="375454"/>
              <a:chOff x="1711000" y="2859782"/>
              <a:chExt cx="771376" cy="375454"/>
            </a:xfrm>
            <a:grpFill/>
          </p:grpSpPr>
          <p:sp>
            <p:nvSpPr>
              <p:cNvPr id="53" name="52 Elipse"/>
              <p:cNvSpPr/>
              <p:nvPr/>
            </p:nvSpPr>
            <p:spPr>
              <a:xfrm rot="16200000" flipH="1">
                <a:off x="1700138" y="2876868"/>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rot="16200000" flipH="1">
                <a:off x="2124008"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5" name="44 Grupo"/>
            <p:cNvGrpSpPr/>
            <p:nvPr/>
          </p:nvGrpSpPr>
          <p:grpSpPr>
            <a:xfrm rot="5400000">
              <a:off x="2717855" y="1257543"/>
              <a:ext cx="771376" cy="375454"/>
              <a:chOff x="1711000" y="2859782"/>
              <a:chExt cx="771376" cy="375454"/>
            </a:xfrm>
            <a:grpFill/>
          </p:grpSpPr>
          <p:sp>
            <p:nvSpPr>
              <p:cNvPr id="51" name="50 Elipse"/>
              <p:cNvSpPr/>
              <p:nvPr/>
            </p:nvSpPr>
            <p:spPr>
              <a:xfrm rot="16200000" flipH="1">
                <a:off x="1700138" y="2876868"/>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Elipse"/>
              <p:cNvSpPr/>
              <p:nvPr/>
            </p:nvSpPr>
            <p:spPr>
              <a:xfrm rot="16200000" flipH="1">
                <a:off x="2124008"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6" name="45 Grupo"/>
            <p:cNvGrpSpPr/>
            <p:nvPr/>
          </p:nvGrpSpPr>
          <p:grpSpPr>
            <a:xfrm flipH="1">
              <a:off x="1619672" y="627534"/>
              <a:ext cx="1624330" cy="375454"/>
              <a:chOff x="1711000" y="2859782"/>
              <a:chExt cx="1624330" cy="375454"/>
            </a:xfrm>
            <a:grpFill/>
          </p:grpSpPr>
          <p:sp>
            <p:nvSpPr>
              <p:cNvPr id="47" name="46 Elipse"/>
              <p:cNvSpPr/>
              <p:nvPr/>
            </p:nvSpPr>
            <p:spPr>
              <a:xfrm rot="16200000" flipH="1">
                <a:off x="1700138" y="2876868"/>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rot="16200000" flipH="1">
                <a:off x="2124008"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rot="16200000" flipH="1">
                <a:off x="2544914"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Elipse"/>
              <p:cNvSpPr/>
              <p:nvPr/>
            </p:nvSpPr>
            <p:spPr>
              <a:xfrm rot="16200000" flipH="1">
                <a:off x="2976962"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59" name="58 Grupo"/>
          <p:cNvGrpSpPr/>
          <p:nvPr/>
        </p:nvGrpSpPr>
        <p:grpSpPr>
          <a:xfrm rot="1339041">
            <a:off x="3316851" y="1296000"/>
            <a:ext cx="935836" cy="985653"/>
            <a:chOff x="1601961" y="627534"/>
            <a:chExt cx="1689309" cy="1655920"/>
          </a:xfrm>
          <a:gradFill>
            <a:gsLst>
              <a:gs pos="64187">
                <a:srgbClr val="A50021"/>
              </a:gs>
              <a:gs pos="100000">
                <a:srgbClr val="C00000"/>
              </a:gs>
            </a:gsLst>
            <a:lin ang="2700000" scaled="1"/>
          </a:gradFill>
          <a:scene3d>
            <a:camera prst="orthographicFront"/>
            <a:lightRig rig="flat" dir="t"/>
          </a:scene3d>
        </p:grpSpPr>
        <p:grpSp>
          <p:nvGrpSpPr>
            <p:cNvPr id="60" name="59 Grupo"/>
            <p:cNvGrpSpPr/>
            <p:nvPr/>
          </p:nvGrpSpPr>
          <p:grpSpPr>
            <a:xfrm flipH="1" flipV="1">
              <a:off x="1620000" y="1908000"/>
              <a:ext cx="1624330" cy="375454"/>
              <a:chOff x="1711000" y="2859782"/>
              <a:chExt cx="1624330" cy="375454"/>
            </a:xfrm>
            <a:grpFill/>
          </p:grpSpPr>
          <p:sp>
            <p:nvSpPr>
              <p:cNvPr id="72" name="71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1" name="60 Grupo"/>
            <p:cNvGrpSpPr/>
            <p:nvPr/>
          </p:nvGrpSpPr>
          <p:grpSpPr>
            <a:xfrm rot="5400000" flipH="1" flipV="1">
              <a:off x="1404000" y="1257543"/>
              <a:ext cx="771376" cy="375454"/>
              <a:chOff x="1711000" y="2859782"/>
              <a:chExt cx="771376" cy="375454"/>
            </a:xfrm>
            <a:grpFill/>
          </p:grpSpPr>
          <p:sp>
            <p:nvSpPr>
              <p:cNvPr id="70" name="69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2" name="61 Grupo"/>
            <p:cNvGrpSpPr/>
            <p:nvPr/>
          </p:nvGrpSpPr>
          <p:grpSpPr>
            <a:xfrm rot="5400000">
              <a:off x="2717855" y="1257543"/>
              <a:ext cx="771376" cy="375454"/>
              <a:chOff x="1711000" y="2859782"/>
              <a:chExt cx="771376" cy="375454"/>
            </a:xfrm>
            <a:grpFill/>
          </p:grpSpPr>
          <p:sp>
            <p:nvSpPr>
              <p:cNvPr id="68" name="67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63" name="62 Grupo"/>
            <p:cNvGrpSpPr/>
            <p:nvPr/>
          </p:nvGrpSpPr>
          <p:grpSpPr>
            <a:xfrm flipH="1">
              <a:off x="1619672" y="627534"/>
              <a:ext cx="1624330" cy="375454"/>
              <a:chOff x="1711000" y="2859782"/>
              <a:chExt cx="1624330" cy="375454"/>
            </a:xfrm>
            <a:grpFill/>
          </p:grpSpPr>
          <p:sp>
            <p:nvSpPr>
              <p:cNvPr id="64" name="63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76" name="75 Grupo"/>
          <p:cNvGrpSpPr/>
          <p:nvPr/>
        </p:nvGrpSpPr>
        <p:grpSpPr>
          <a:xfrm rot="20310891">
            <a:off x="7960348" y="137134"/>
            <a:ext cx="935836" cy="985653"/>
            <a:chOff x="1601961" y="627534"/>
            <a:chExt cx="1689309" cy="1655920"/>
          </a:xfrm>
          <a:gradFill>
            <a:gsLst>
              <a:gs pos="64187">
                <a:srgbClr val="FFC000"/>
              </a:gs>
              <a:gs pos="99000">
                <a:srgbClr val="FFFF00"/>
              </a:gs>
            </a:gsLst>
            <a:lin ang="2700000" scaled="1"/>
          </a:gradFill>
          <a:scene3d>
            <a:camera prst="orthographicFront"/>
            <a:lightRig rig="flat" dir="t"/>
          </a:scene3d>
        </p:grpSpPr>
        <p:grpSp>
          <p:nvGrpSpPr>
            <p:cNvPr id="77" name="76 Grupo"/>
            <p:cNvGrpSpPr/>
            <p:nvPr/>
          </p:nvGrpSpPr>
          <p:grpSpPr>
            <a:xfrm flipH="1" flipV="1">
              <a:off x="1620000" y="1908000"/>
              <a:ext cx="1624330" cy="375454"/>
              <a:chOff x="1711000" y="2859782"/>
              <a:chExt cx="1624330" cy="375454"/>
            </a:xfrm>
            <a:grpFill/>
          </p:grpSpPr>
          <p:sp>
            <p:nvSpPr>
              <p:cNvPr id="89" name="8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8" name="77 Grupo"/>
            <p:cNvGrpSpPr/>
            <p:nvPr/>
          </p:nvGrpSpPr>
          <p:grpSpPr>
            <a:xfrm rot="5400000" flipH="1" flipV="1">
              <a:off x="1404000" y="1257543"/>
              <a:ext cx="771376" cy="375454"/>
              <a:chOff x="1711000" y="2859782"/>
              <a:chExt cx="771376" cy="375454"/>
            </a:xfrm>
            <a:grpFill/>
          </p:grpSpPr>
          <p:sp>
            <p:nvSpPr>
              <p:cNvPr id="87" name="8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9" name="78 Grupo"/>
            <p:cNvGrpSpPr/>
            <p:nvPr/>
          </p:nvGrpSpPr>
          <p:grpSpPr>
            <a:xfrm rot="5400000">
              <a:off x="2717855" y="1257543"/>
              <a:ext cx="771376" cy="375454"/>
              <a:chOff x="1711000" y="2859782"/>
              <a:chExt cx="771376" cy="375454"/>
            </a:xfrm>
            <a:grpFill/>
          </p:grpSpPr>
          <p:sp>
            <p:nvSpPr>
              <p:cNvPr id="85" name="8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0" name="79 Grupo"/>
            <p:cNvGrpSpPr/>
            <p:nvPr/>
          </p:nvGrpSpPr>
          <p:grpSpPr>
            <a:xfrm flipH="1">
              <a:off x="1619672" y="627534"/>
              <a:ext cx="1624330" cy="375454"/>
              <a:chOff x="1711000" y="2859782"/>
              <a:chExt cx="1624330" cy="375454"/>
            </a:xfrm>
            <a:grpFill/>
          </p:grpSpPr>
          <p:sp>
            <p:nvSpPr>
              <p:cNvPr id="81" name="8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93" name="92 Grupo"/>
          <p:cNvGrpSpPr/>
          <p:nvPr/>
        </p:nvGrpSpPr>
        <p:grpSpPr>
          <a:xfrm rot="20310891">
            <a:off x="6431547" y="723965"/>
            <a:ext cx="935836" cy="985653"/>
            <a:chOff x="1601961" y="627534"/>
            <a:chExt cx="1689309" cy="1655920"/>
          </a:xfrm>
          <a:gradFill>
            <a:gsLst>
              <a:gs pos="64187">
                <a:srgbClr val="FF6600"/>
              </a:gs>
              <a:gs pos="100000">
                <a:srgbClr val="C00000"/>
              </a:gs>
            </a:gsLst>
            <a:lin ang="2700000" scaled="1"/>
          </a:gradFill>
          <a:scene3d>
            <a:camera prst="orthographicFront"/>
            <a:lightRig rig="flat" dir="t"/>
          </a:scene3d>
        </p:grpSpPr>
        <p:grpSp>
          <p:nvGrpSpPr>
            <p:cNvPr id="94" name="93 Grupo"/>
            <p:cNvGrpSpPr/>
            <p:nvPr/>
          </p:nvGrpSpPr>
          <p:grpSpPr>
            <a:xfrm flipH="1" flipV="1">
              <a:off x="1620000" y="1908000"/>
              <a:ext cx="1624330" cy="375454"/>
              <a:chOff x="1711000" y="2859782"/>
              <a:chExt cx="1624330" cy="375454"/>
            </a:xfrm>
            <a:grpFill/>
          </p:grpSpPr>
          <p:sp>
            <p:nvSpPr>
              <p:cNvPr id="106" name="105 Elipse"/>
              <p:cNvSpPr/>
              <p:nvPr/>
            </p:nvSpPr>
            <p:spPr>
              <a:xfrm rot="16200000" flipH="1">
                <a:off x="1700138" y="2876868"/>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Elipse"/>
              <p:cNvSpPr/>
              <p:nvPr/>
            </p:nvSpPr>
            <p:spPr>
              <a:xfrm rot="16200000" flipH="1">
                <a:off x="2124008"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Elipse"/>
              <p:cNvSpPr/>
              <p:nvPr/>
            </p:nvSpPr>
            <p:spPr>
              <a:xfrm rot="16200000" flipH="1">
                <a:off x="2544914"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Elipse"/>
              <p:cNvSpPr/>
              <p:nvPr/>
            </p:nvSpPr>
            <p:spPr>
              <a:xfrm rot="16200000" flipH="1">
                <a:off x="2976962"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5" name="94 Grupo"/>
            <p:cNvGrpSpPr/>
            <p:nvPr/>
          </p:nvGrpSpPr>
          <p:grpSpPr>
            <a:xfrm rot="5400000" flipH="1" flipV="1">
              <a:off x="1404000" y="1257543"/>
              <a:ext cx="771376" cy="375454"/>
              <a:chOff x="1711000" y="2859782"/>
              <a:chExt cx="771376" cy="375454"/>
            </a:xfrm>
            <a:grpFill/>
          </p:grpSpPr>
          <p:sp>
            <p:nvSpPr>
              <p:cNvPr id="104" name="103 Elipse"/>
              <p:cNvSpPr/>
              <p:nvPr/>
            </p:nvSpPr>
            <p:spPr>
              <a:xfrm rot="16200000" flipH="1">
                <a:off x="1700138" y="2876868"/>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Elipse"/>
              <p:cNvSpPr/>
              <p:nvPr/>
            </p:nvSpPr>
            <p:spPr>
              <a:xfrm rot="16200000" flipH="1">
                <a:off x="2124008"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6" name="95 Grupo"/>
            <p:cNvGrpSpPr/>
            <p:nvPr/>
          </p:nvGrpSpPr>
          <p:grpSpPr>
            <a:xfrm rot="5400000">
              <a:off x="2717855" y="1257543"/>
              <a:ext cx="771376" cy="375454"/>
              <a:chOff x="1711000" y="2859782"/>
              <a:chExt cx="771376" cy="375454"/>
            </a:xfrm>
            <a:grpFill/>
          </p:grpSpPr>
          <p:sp>
            <p:nvSpPr>
              <p:cNvPr id="102" name="101 Elipse"/>
              <p:cNvSpPr/>
              <p:nvPr/>
            </p:nvSpPr>
            <p:spPr>
              <a:xfrm rot="16200000" flipH="1">
                <a:off x="1700138" y="2876868"/>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rot="16200000" flipH="1">
                <a:off x="2124008"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7" name="96 Grupo"/>
            <p:cNvGrpSpPr/>
            <p:nvPr/>
          </p:nvGrpSpPr>
          <p:grpSpPr>
            <a:xfrm flipH="1">
              <a:off x="1619672" y="627534"/>
              <a:ext cx="1624330" cy="375454"/>
              <a:chOff x="1711000" y="2859782"/>
              <a:chExt cx="1624330" cy="375454"/>
            </a:xfrm>
            <a:grpFill/>
          </p:grpSpPr>
          <p:sp>
            <p:nvSpPr>
              <p:cNvPr id="98" name="97 Elipse"/>
              <p:cNvSpPr/>
              <p:nvPr/>
            </p:nvSpPr>
            <p:spPr>
              <a:xfrm rot="16200000" flipH="1">
                <a:off x="1700138" y="2876868"/>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Elipse"/>
              <p:cNvSpPr/>
              <p:nvPr/>
            </p:nvSpPr>
            <p:spPr>
              <a:xfrm rot="16200000" flipH="1">
                <a:off x="2124008"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Elipse"/>
              <p:cNvSpPr/>
              <p:nvPr/>
            </p:nvSpPr>
            <p:spPr>
              <a:xfrm rot="16200000" flipH="1">
                <a:off x="2544914"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Elipse"/>
              <p:cNvSpPr/>
              <p:nvPr/>
            </p:nvSpPr>
            <p:spPr>
              <a:xfrm rot="16200000" flipH="1">
                <a:off x="2976962"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10" name="109 Grupo"/>
          <p:cNvGrpSpPr/>
          <p:nvPr/>
        </p:nvGrpSpPr>
        <p:grpSpPr>
          <a:xfrm rot="20310891">
            <a:off x="4919547" y="1279547"/>
            <a:ext cx="935836" cy="985653"/>
            <a:chOff x="1601961" y="627534"/>
            <a:chExt cx="1689309" cy="1655920"/>
          </a:xfrm>
          <a:gradFill>
            <a:gsLst>
              <a:gs pos="64187">
                <a:srgbClr val="A50021"/>
              </a:gs>
              <a:gs pos="100000">
                <a:srgbClr val="C00000"/>
              </a:gs>
            </a:gsLst>
            <a:lin ang="2700000" scaled="1"/>
          </a:gradFill>
          <a:scene3d>
            <a:camera prst="orthographicFront"/>
            <a:lightRig rig="flat" dir="t"/>
          </a:scene3d>
        </p:grpSpPr>
        <p:grpSp>
          <p:nvGrpSpPr>
            <p:cNvPr id="111" name="110 Grupo"/>
            <p:cNvGrpSpPr/>
            <p:nvPr/>
          </p:nvGrpSpPr>
          <p:grpSpPr>
            <a:xfrm flipH="1" flipV="1">
              <a:off x="1620000" y="1908000"/>
              <a:ext cx="1624330" cy="375454"/>
              <a:chOff x="1711000" y="2859782"/>
              <a:chExt cx="1624330" cy="375454"/>
            </a:xfrm>
            <a:grpFill/>
          </p:grpSpPr>
          <p:sp>
            <p:nvSpPr>
              <p:cNvPr id="123" name="12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2" name="111 Grupo"/>
            <p:cNvGrpSpPr/>
            <p:nvPr/>
          </p:nvGrpSpPr>
          <p:grpSpPr>
            <a:xfrm rot="5400000" flipH="1" flipV="1">
              <a:off x="1404000" y="1257543"/>
              <a:ext cx="771376" cy="375454"/>
              <a:chOff x="1711000" y="2859782"/>
              <a:chExt cx="771376" cy="375454"/>
            </a:xfrm>
            <a:grpFill/>
          </p:grpSpPr>
          <p:sp>
            <p:nvSpPr>
              <p:cNvPr id="121" name="12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3" name="112 Grupo"/>
            <p:cNvGrpSpPr/>
            <p:nvPr/>
          </p:nvGrpSpPr>
          <p:grpSpPr>
            <a:xfrm rot="5400000">
              <a:off x="2717855" y="1257543"/>
              <a:ext cx="771376" cy="375454"/>
              <a:chOff x="1711000" y="2859782"/>
              <a:chExt cx="771376" cy="375454"/>
            </a:xfrm>
            <a:grpFill/>
          </p:grpSpPr>
          <p:sp>
            <p:nvSpPr>
              <p:cNvPr id="119" name="11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4" name="113 Grupo"/>
            <p:cNvGrpSpPr/>
            <p:nvPr/>
          </p:nvGrpSpPr>
          <p:grpSpPr>
            <a:xfrm flipH="1">
              <a:off x="1619672" y="627534"/>
              <a:ext cx="1624330" cy="375454"/>
              <a:chOff x="1711000" y="2859782"/>
              <a:chExt cx="1624330" cy="375454"/>
            </a:xfrm>
            <a:grpFill/>
          </p:grpSpPr>
          <p:sp>
            <p:nvSpPr>
              <p:cNvPr id="115" name="11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80" name="179 Grupo"/>
          <p:cNvGrpSpPr/>
          <p:nvPr/>
        </p:nvGrpSpPr>
        <p:grpSpPr>
          <a:xfrm rot="9187267">
            <a:off x="261320" y="3779287"/>
            <a:ext cx="935836" cy="985653"/>
            <a:chOff x="1601961" y="627534"/>
            <a:chExt cx="1689309" cy="1655920"/>
          </a:xfrm>
          <a:gradFill>
            <a:gsLst>
              <a:gs pos="64187">
                <a:srgbClr val="FFC000"/>
              </a:gs>
              <a:gs pos="99000">
                <a:srgbClr val="FFFF00"/>
              </a:gs>
            </a:gsLst>
            <a:lin ang="2700000" scaled="1"/>
          </a:gradFill>
          <a:scene3d>
            <a:camera prst="orthographicFront"/>
            <a:lightRig rig="flat" dir="t"/>
          </a:scene3d>
        </p:grpSpPr>
        <p:grpSp>
          <p:nvGrpSpPr>
            <p:cNvPr id="215" name="214 Grupo"/>
            <p:cNvGrpSpPr/>
            <p:nvPr/>
          </p:nvGrpSpPr>
          <p:grpSpPr>
            <a:xfrm flipH="1" flipV="1">
              <a:off x="1620000" y="1908000"/>
              <a:ext cx="1624330" cy="375454"/>
              <a:chOff x="1711000" y="2859782"/>
              <a:chExt cx="1624330" cy="375454"/>
            </a:xfrm>
            <a:grpFill/>
          </p:grpSpPr>
          <p:sp>
            <p:nvSpPr>
              <p:cNvPr id="227" name="22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22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228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229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6" name="215 Grupo"/>
            <p:cNvGrpSpPr/>
            <p:nvPr/>
          </p:nvGrpSpPr>
          <p:grpSpPr>
            <a:xfrm rot="5400000" flipH="1" flipV="1">
              <a:off x="1404000" y="1257543"/>
              <a:ext cx="771376" cy="375454"/>
              <a:chOff x="1711000" y="2859782"/>
              <a:chExt cx="771376" cy="375454"/>
            </a:xfrm>
            <a:grpFill/>
          </p:grpSpPr>
          <p:sp>
            <p:nvSpPr>
              <p:cNvPr id="225" name="22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2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7" name="216 Grupo"/>
            <p:cNvGrpSpPr/>
            <p:nvPr/>
          </p:nvGrpSpPr>
          <p:grpSpPr>
            <a:xfrm rot="5400000">
              <a:off x="2717855" y="1257543"/>
              <a:ext cx="771376" cy="375454"/>
              <a:chOff x="1711000" y="2859782"/>
              <a:chExt cx="771376" cy="375454"/>
            </a:xfrm>
            <a:grpFill/>
          </p:grpSpPr>
          <p:sp>
            <p:nvSpPr>
              <p:cNvPr id="223" name="22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22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8" name="217 Grupo"/>
            <p:cNvGrpSpPr/>
            <p:nvPr/>
          </p:nvGrpSpPr>
          <p:grpSpPr>
            <a:xfrm flipH="1">
              <a:off x="1619672" y="627534"/>
              <a:ext cx="1624330" cy="375454"/>
              <a:chOff x="1711000" y="2859782"/>
              <a:chExt cx="1624330" cy="375454"/>
            </a:xfrm>
            <a:grpFill/>
          </p:grpSpPr>
          <p:sp>
            <p:nvSpPr>
              <p:cNvPr id="219" name="21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21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1" name="220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221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81" name="180 Grupo"/>
          <p:cNvGrpSpPr/>
          <p:nvPr/>
        </p:nvGrpSpPr>
        <p:grpSpPr>
          <a:xfrm rot="9187267">
            <a:off x="1773319" y="3275287"/>
            <a:ext cx="935836" cy="985653"/>
            <a:chOff x="1601961" y="627534"/>
            <a:chExt cx="1689309" cy="1655920"/>
          </a:xfrm>
          <a:gradFill>
            <a:gsLst>
              <a:gs pos="64187">
                <a:srgbClr val="FF6600"/>
              </a:gs>
              <a:gs pos="100000">
                <a:srgbClr val="C00000"/>
              </a:gs>
            </a:gsLst>
            <a:lin ang="2700000" scaled="1"/>
          </a:gradFill>
          <a:scene3d>
            <a:camera prst="orthographicFront"/>
            <a:lightRig rig="flat" dir="t"/>
          </a:scene3d>
        </p:grpSpPr>
        <p:grpSp>
          <p:nvGrpSpPr>
            <p:cNvPr id="199" name="198 Grupo"/>
            <p:cNvGrpSpPr/>
            <p:nvPr/>
          </p:nvGrpSpPr>
          <p:grpSpPr>
            <a:xfrm flipH="1" flipV="1">
              <a:off x="1620000" y="1908000"/>
              <a:ext cx="1624330" cy="375454"/>
              <a:chOff x="1711000" y="2859782"/>
              <a:chExt cx="1624330" cy="375454"/>
            </a:xfrm>
            <a:grpFill/>
          </p:grpSpPr>
          <p:sp>
            <p:nvSpPr>
              <p:cNvPr id="211" name="210 Elipse"/>
              <p:cNvSpPr/>
              <p:nvPr/>
            </p:nvSpPr>
            <p:spPr>
              <a:xfrm rot="16200000" flipH="1">
                <a:off x="1700138" y="2876868"/>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2" name="211 Elipse"/>
              <p:cNvSpPr/>
              <p:nvPr/>
            </p:nvSpPr>
            <p:spPr>
              <a:xfrm rot="16200000" flipH="1">
                <a:off x="2124008"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212 Elipse"/>
              <p:cNvSpPr/>
              <p:nvPr/>
            </p:nvSpPr>
            <p:spPr>
              <a:xfrm rot="16200000" flipH="1">
                <a:off x="2544914"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13 Elipse"/>
              <p:cNvSpPr/>
              <p:nvPr/>
            </p:nvSpPr>
            <p:spPr>
              <a:xfrm rot="16200000" flipH="1">
                <a:off x="2976962"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0" name="199 Grupo"/>
            <p:cNvGrpSpPr/>
            <p:nvPr/>
          </p:nvGrpSpPr>
          <p:grpSpPr>
            <a:xfrm rot="5400000" flipH="1" flipV="1">
              <a:off x="1404000" y="1257543"/>
              <a:ext cx="771376" cy="375454"/>
              <a:chOff x="1711000" y="2859782"/>
              <a:chExt cx="771376" cy="375454"/>
            </a:xfrm>
            <a:grpFill/>
          </p:grpSpPr>
          <p:sp>
            <p:nvSpPr>
              <p:cNvPr id="209" name="208 Elipse"/>
              <p:cNvSpPr/>
              <p:nvPr/>
            </p:nvSpPr>
            <p:spPr>
              <a:xfrm rot="16200000" flipH="1">
                <a:off x="1700138" y="2876868"/>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209 Elipse"/>
              <p:cNvSpPr/>
              <p:nvPr/>
            </p:nvSpPr>
            <p:spPr>
              <a:xfrm rot="16200000" flipH="1">
                <a:off x="2124008"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1" name="200 Grupo"/>
            <p:cNvGrpSpPr/>
            <p:nvPr/>
          </p:nvGrpSpPr>
          <p:grpSpPr>
            <a:xfrm rot="5400000">
              <a:off x="2717855" y="1257543"/>
              <a:ext cx="771376" cy="375454"/>
              <a:chOff x="1711000" y="2859782"/>
              <a:chExt cx="771376" cy="375454"/>
            </a:xfrm>
            <a:grpFill/>
          </p:grpSpPr>
          <p:sp>
            <p:nvSpPr>
              <p:cNvPr id="207" name="206 Elipse"/>
              <p:cNvSpPr/>
              <p:nvPr/>
            </p:nvSpPr>
            <p:spPr>
              <a:xfrm rot="16200000" flipH="1">
                <a:off x="1700138" y="2876868"/>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8" name="207 Elipse"/>
              <p:cNvSpPr/>
              <p:nvPr/>
            </p:nvSpPr>
            <p:spPr>
              <a:xfrm rot="16200000" flipH="1">
                <a:off x="2124008"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2" name="201 Grupo"/>
            <p:cNvGrpSpPr/>
            <p:nvPr/>
          </p:nvGrpSpPr>
          <p:grpSpPr>
            <a:xfrm flipH="1">
              <a:off x="1619672" y="627534"/>
              <a:ext cx="1624330" cy="375454"/>
              <a:chOff x="1711000" y="2859782"/>
              <a:chExt cx="1624330" cy="375454"/>
            </a:xfrm>
            <a:grpFill/>
          </p:grpSpPr>
          <p:sp>
            <p:nvSpPr>
              <p:cNvPr id="203" name="202 Elipse"/>
              <p:cNvSpPr/>
              <p:nvPr/>
            </p:nvSpPr>
            <p:spPr>
              <a:xfrm rot="16200000" flipH="1">
                <a:off x="1700138" y="2876868"/>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4" name="203 Elipse"/>
              <p:cNvSpPr/>
              <p:nvPr/>
            </p:nvSpPr>
            <p:spPr>
              <a:xfrm rot="16200000" flipH="1">
                <a:off x="2124008"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04 Elipse"/>
              <p:cNvSpPr/>
              <p:nvPr/>
            </p:nvSpPr>
            <p:spPr>
              <a:xfrm rot="16200000" flipH="1">
                <a:off x="2544914"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05 Elipse"/>
              <p:cNvSpPr/>
              <p:nvPr/>
            </p:nvSpPr>
            <p:spPr>
              <a:xfrm rot="16200000" flipH="1">
                <a:off x="2976962"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82" name="181 Grupo"/>
          <p:cNvGrpSpPr/>
          <p:nvPr/>
        </p:nvGrpSpPr>
        <p:grpSpPr>
          <a:xfrm rot="9187267">
            <a:off x="3285319" y="2808000"/>
            <a:ext cx="935836" cy="985653"/>
            <a:chOff x="1601961" y="627534"/>
            <a:chExt cx="1689309" cy="1655920"/>
          </a:xfrm>
          <a:gradFill>
            <a:gsLst>
              <a:gs pos="64187">
                <a:srgbClr val="A50021"/>
              </a:gs>
              <a:gs pos="100000">
                <a:srgbClr val="C00000"/>
              </a:gs>
            </a:gsLst>
            <a:lin ang="2700000" scaled="1"/>
          </a:gradFill>
          <a:scene3d>
            <a:camera prst="orthographicFront"/>
            <a:lightRig rig="flat" dir="t"/>
          </a:scene3d>
        </p:grpSpPr>
        <p:grpSp>
          <p:nvGrpSpPr>
            <p:cNvPr id="183" name="182 Grupo"/>
            <p:cNvGrpSpPr/>
            <p:nvPr/>
          </p:nvGrpSpPr>
          <p:grpSpPr>
            <a:xfrm flipH="1" flipV="1">
              <a:off x="1620000" y="1908000"/>
              <a:ext cx="1624330" cy="375454"/>
              <a:chOff x="1711000" y="2859782"/>
              <a:chExt cx="1624330" cy="375454"/>
            </a:xfrm>
            <a:grpFill/>
          </p:grpSpPr>
          <p:sp>
            <p:nvSpPr>
              <p:cNvPr id="195" name="19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9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96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97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4" name="183 Grupo"/>
            <p:cNvGrpSpPr/>
            <p:nvPr/>
          </p:nvGrpSpPr>
          <p:grpSpPr>
            <a:xfrm rot="5400000" flipH="1" flipV="1">
              <a:off x="1404000" y="1257543"/>
              <a:ext cx="771376" cy="375454"/>
              <a:chOff x="1711000" y="2859782"/>
              <a:chExt cx="771376" cy="375454"/>
            </a:xfrm>
            <a:grpFill/>
          </p:grpSpPr>
          <p:sp>
            <p:nvSpPr>
              <p:cNvPr id="193" name="19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9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5" name="184 Grupo"/>
            <p:cNvGrpSpPr/>
            <p:nvPr/>
          </p:nvGrpSpPr>
          <p:grpSpPr>
            <a:xfrm rot="5400000">
              <a:off x="2717855" y="1257543"/>
              <a:ext cx="771376" cy="375454"/>
              <a:chOff x="1711000" y="2859782"/>
              <a:chExt cx="771376" cy="375454"/>
            </a:xfrm>
            <a:grpFill/>
          </p:grpSpPr>
          <p:sp>
            <p:nvSpPr>
              <p:cNvPr id="191" name="19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19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6" name="185 Grupo"/>
            <p:cNvGrpSpPr/>
            <p:nvPr/>
          </p:nvGrpSpPr>
          <p:grpSpPr>
            <a:xfrm flipH="1">
              <a:off x="1619672" y="627534"/>
              <a:ext cx="1624330" cy="375454"/>
              <a:chOff x="1711000" y="2859782"/>
              <a:chExt cx="1624330" cy="375454"/>
            </a:xfrm>
            <a:grpFill/>
          </p:grpSpPr>
          <p:sp>
            <p:nvSpPr>
              <p:cNvPr id="187" name="18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8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88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89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32" name="231 Grupo"/>
          <p:cNvGrpSpPr/>
          <p:nvPr/>
        </p:nvGrpSpPr>
        <p:grpSpPr>
          <a:xfrm rot="12219840">
            <a:off x="7958066" y="3871833"/>
            <a:ext cx="935836" cy="985653"/>
            <a:chOff x="1601961" y="627534"/>
            <a:chExt cx="1689309" cy="1655920"/>
          </a:xfrm>
          <a:gradFill>
            <a:gsLst>
              <a:gs pos="64187">
                <a:srgbClr val="FFC000"/>
              </a:gs>
              <a:gs pos="99000">
                <a:srgbClr val="FFFF00"/>
              </a:gs>
            </a:gsLst>
            <a:lin ang="2700000" scaled="1"/>
          </a:gradFill>
          <a:scene3d>
            <a:camera prst="orthographicFront"/>
            <a:lightRig rig="flat" dir="t"/>
          </a:scene3d>
        </p:grpSpPr>
        <p:grpSp>
          <p:nvGrpSpPr>
            <p:cNvPr id="267" name="266 Grupo"/>
            <p:cNvGrpSpPr/>
            <p:nvPr/>
          </p:nvGrpSpPr>
          <p:grpSpPr>
            <a:xfrm flipH="1" flipV="1">
              <a:off x="1620000" y="1908000"/>
              <a:ext cx="1624330" cy="375454"/>
              <a:chOff x="1711000" y="2859782"/>
              <a:chExt cx="1624330" cy="375454"/>
            </a:xfrm>
            <a:grpFill/>
          </p:grpSpPr>
          <p:sp>
            <p:nvSpPr>
              <p:cNvPr id="279" name="27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0" name="27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1" name="280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2" name="281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8" name="267 Grupo"/>
            <p:cNvGrpSpPr/>
            <p:nvPr/>
          </p:nvGrpSpPr>
          <p:grpSpPr>
            <a:xfrm rot="5400000" flipH="1" flipV="1">
              <a:off x="1404000" y="1257543"/>
              <a:ext cx="771376" cy="375454"/>
              <a:chOff x="1711000" y="2859782"/>
              <a:chExt cx="771376" cy="375454"/>
            </a:xfrm>
            <a:grpFill/>
          </p:grpSpPr>
          <p:sp>
            <p:nvSpPr>
              <p:cNvPr id="277" name="27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8" name="27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9" name="268 Grupo"/>
            <p:cNvGrpSpPr/>
            <p:nvPr/>
          </p:nvGrpSpPr>
          <p:grpSpPr>
            <a:xfrm rot="5400000">
              <a:off x="2717855" y="1257543"/>
              <a:ext cx="771376" cy="375454"/>
              <a:chOff x="1711000" y="2859782"/>
              <a:chExt cx="771376" cy="375454"/>
            </a:xfrm>
            <a:grpFill/>
          </p:grpSpPr>
          <p:sp>
            <p:nvSpPr>
              <p:cNvPr id="275" name="27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6" name="27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70" name="269 Grupo"/>
            <p:cNvGrpSpPr/>
            <p:nvPr/>
          </p:nvGrpSpPr>
          <p:grpSpPr>
            <a:xfrm flipH="1">
              <a:off x="1619672" y="627534"/>
              <a:ext cx="1624330" cy="375454"/>
              <a:chOff x="1711000" y="2859782"/>
              <a:chExt cx="1624330" cy="375454"/>
            </a:xfrm>
            <a:grpFill/>
          </p:grpSpPr>
          <p:sp>
            <p:nvSpPr>
              <p:cNvPr id="271" name="270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2" name="271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3" name="272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4" name="273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33" name="232 Grupo"/>
          <p:cNvGrpSpPr/>
          <p:nvPr/>
        </p:nvGrpSpPr>
        <p:grpSpPr>
          <a:xfrm rot="12219840">
            <a:off x="6446067" y="3367833"/>
            <a:ext cx="935836" cy="985653"/>
            <a:chOff x="1601961" y="627534"/>
            <a:chExt cx="1689309" cy="1655920"/>
          </a:xfrm>
          <a:gradFill>
            <a:gsLst>
              <a:gs pos="64187">
                <a:srgbClr val="FF6600"/>
              </a:gs>
              <a:gs pos="100000">
                <a:srgbClr val="C00000"/>
              </a:gs>
            </a:gsLst>
            <a:lin ang="2700000" scaled="1"/>
          </a:gradFill>
          <a:scene3d>
            <a:camera prst="orthographicFront"/>
            <a:lightRig rig="flat" dir="t"/>
          </a:scene3d>
        </p:grpSpPr>
        <p:grpSp>
          <p:nvGrpSpPr>
            <p:cNvPr id="251" name="250 Grupo"/>
            <p:cNvGrpSpPr/>
            <p:nvPr/>
          </p:nvGrpSpPr>
          <p:grpSpPr>
            <a:xfrm flipH="1" flipV="1">
              <a:off x="1620000" y="1908000"/>
              <a:ext cx="1624330" cy="375454"/>
              <a:chOff x="1711000" y="2859782"/>
              <a:chExt cx="1624330" cy="375454"/>
            </a:xfrm>
            <a:grpFill/>
          </p:grpSpPr>
          <p:sp>
            <p:nvSpPr>
              <p:cNvPr id="263" name="262 Elipse"/>
              <p:cNvSpPr/>
              <p:nvPr/>
            </p:nvSpPr>
            <p:spPr>
              <a:xfrm rot="16200000" flipH="1">
                <a:off x="1700138" y="2876868"/>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4" name="263 Elipse"/>
              <p:cNvSpPr/>
              <p:nvPr/>
            </p:nvSpPr>
            <p:spPr>
              <a:xfrm rot="16200000" flipH="1">
                <a:off x="2124008"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5" name="264 Elipse"/>
              <p:cNvSpPr/>
              <p:nvPr/>
            </p:nvSpPr>
            <p:spPr>
              <a:xfrm rot="16200000" flipH="1">
                <a:off x="2544914"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6" name="265 Elipse"/>
              <p:cNvSpPr/>
              <p:nvPr/>
            </p:nvSpPr>
            <p:spPr>
              <a:xfrm rot="16200000" flipH="1">
                <a:off x="2976962"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52" name="251 Grupo"/>
            <p:cNvGrpSpPr/>
            <p:nvPr/>
          </p:nvGrpSpPr>
          <p:grpSpPr>
            <a:xfrm rot="5400000" flipH="1" flipV="1">
              <a:off x="1404000" y="1257543"/>
              <a:ext cx="771376" cy="375454"/>
              <a:chOff x="1711000" y="2859782"/>
              <a:chExt cx="771376" cy="375454"/>
            </a:xfrm>
            <a:grpFill/>
          </p:grpSpPr>
          <p:sp>
            <p:nvSpPr>
              <p:cNvPr id="261" name="260 Elipse"/>
              <p:cNvSpPr/>
              <p:nvPr/>
            </p:nvSpPr>
            <p:spPr>
              <a:xfrm rot="16200000" flipH="1">
                <a:off x="1700138" y="2876868"/>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2" name="261 Elipse"/>
              <p:cNvSpPr/>
              <p:nvPr/>
            </p:nvSpPr>
            <p:spPr>
              <a:xfrm rot="16200000" flipH="1">
                <a:off x="2124008"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53" name="252 Grupo"/>
            <p:cNvGrpSpPr/>
            <p:nvPr/>
          </p:nvGrpSpPr>
          <p:grpSpPr>
            <a:xfrm rot="5400000">
              <a:off x="2717855" y="1257543"/>
              <a:ext cx="771376" cy="375454"/>
              <a:chOff x="1711000" y="2859782"/>
              <a:chExt cx="771376" cy="375454"/>
            </a:xfrm>
            <a:grpFill/>
          </p:grpSpPr>
          <p:sp>
            <p:nvSpPr>
              <p:cNvPr id="259" name="258 Elipse"/>
              <p:cNvSpPr/>
              <p:nvPr/>
            </p:nvSpPr>
            <p:spPr>
              <a:xfrm rot="16200000" flipH="1">
                <a:off x="1700138" y="2876868"/>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0" name="259 Elipse"/>
              <p:cNvSpPr/>
              <p:nvPr/>
            </p:nvSpPr>
            <p:spPr>
              <a:xfrm rot="16200000" flipH="1">
                <a:off x="2124008"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54" name="253 Grupo"/>
            <p:cNvGrpSpPr/>
            <p:nvPr/>
          </p:nvGrpSpPr>
          <p:grpSpPr>
            <a:xfrm flipH="1">
              <a:off x="1619672" y="627534"/>
              <a:ext cx="1624330" cy="375454"/>
              <a:chOff x="1711000" y="2859782"/>
              <a:chExt cx="1624330" cy="375454"/>
            </a:xfrm>
            <a:grpFill/>
          </p:grpSpPr>
          <p:sp>
            <p:nvSpPr>
              <p:cNvPr id="255" name="254 Elipse"/>
              <p:cNvSpPr/>
              <p:nvPr/>
            </p:nvSpPr>
            <p:spPr>
              <a:xfrm rot="16200000" flipH="1">
                <a:off x="1700138" y="2876868"/>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6" name="255 Elipse"/>
              <p:cNvSpPr/>
              <p:nvPr/>
            </p:nvSpPr>
            <p:spPr>
              <a:xfrm rot="16200000" flipH="1">
                <a:off x="2124008"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7" name="256 Elipse"/>
              <p:cNvSpPr/>
              <p:nvPr/>
            </p:nvSpPr>
            <p:spPr>
              <a:xfrm rot="16200000" flipH="1">
                <a:off x="2544914"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8" name="257 Elipse"/>
              <p:cNvSpPr/>
              <p:nvPr/>
            </p:nvSpPr>
            <p:spPr>
              <a:xfrm rot="16200000" flipH="1">
                <a:off x="2976962" y="2870644"/>
                <a:ext cx="369230" cy="347506"/>
              </a:xfrm>
              <a:prstGeom prst="ellipse">
                <a:avLst/>
              </a:prstGeom>
              <a:grpFill/>
              <a:ln>
                <a:solidFill>
                  <a:srgbClr val="C00000"/>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34" name="233 Grupo"/>
          <p:cNvGrpSpPr/>
          <p:nvPr/>
        </p:nvGrpSpPr>
        <p:grpSpPr>
          <a:xfrm rot="12219840">
            <a:off x="4934067" y="2812251"/>
            <a:ext cx="935836" cy="985653"/>
            <a:chOff x="1601961" y="627534"/>
            <a:chExt cx="1689309" cy="1655920"/>
          </a:xfrm>
          <a:gradFill>
            <a:gsLst>
              <a:gs pos="64187">
                <a:srgbClr val="A50021"/>
              </a:gs>
              <a:gs pos="100000">
                <a:srgbClr val="C00000"/>
              </a:gs>
            </a:gsLst>
            <a:lin ang="2700000" scaled="1"/>
          </a:gradFill>
          <a:scene3d>
            <a:camera prst="orthographicFront"/>
            <a:lightRig rig="flat" dir="t"/>
          </a:scene3d>
        </p:grpSpPr>
        <p:grpSp>
          <p:nvGrpSpPr>
            <p:cNvPr id="235" name="234 Grupo"/>
            <p:cNvGrpSpPr/>
            <p:nvPr/>
          </p:nvGrpSpPr>
          <p:grpSpPr>
            <a:xfrm flipH="1" flipV="1">
              <a:off x="1620000" y="1908000"/>
              <a:ext cx="1624330" cy="375454"/>
              <a:chOff x="1711000" y="2859782"/>
              <a:chExt cx="1624330" cy="375454"/>
            </a:xfrm>
            <a:grpFill/>
          </p:grpSpPr>
          <p:sp>
            <p:nvSpPr>
              <p:cNvPr id="247" name="246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8" name="247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9" name="248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0" name="249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6" name="235 Grupo"/>
            <p:cNvGrpSpPr/>
            <p:nvPr/>
          </p:nvGrpSpPr>
          <p:grpSpPr>
            <a:xfrm rot="5400000" flipH="1" flipV="1">
              <a:off x="1404000" y="1257543"/>
              <a:ext cx="771376" cy="375454"/>
              <a:chOff x="1711000" y="2859782"/>
              <a:chExt cx="771376" cy="375454"/>
            </a:xfrm>
            <a:grpFill/>
          </p:grpSpPr>
          <p:sp>
            <p:nvSpPr>
              <p:cNvPr id="245" name="244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6" name="245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7" name="236 Grupo"/>
            <p:cNvGrpSpPr/>
            <p:nvPr/>
          </p:nvGrpSpPr>
          <p:grpSpPr>
            <a:xfrm rot="5400000">
              <a:off x="2717855" y="1257543"/>
              <a:ext cx="771376" cy="375454"/>
              <a:chOff x="1711000" y="2859782"/>
              <a:chExt cx="771376" cy="375454"/>
            </a:xfrm>
            <a:grpFill/>
          </p:grpSpPr>
          <p:sp>
            <p:nvSpPr>
              <p:cNvPr id="243" name="242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4" name="243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8" name="237 Grupo"/>
            <p:cNvGrpSpPr/>
            <p:nvPr/>
          </p:nvGrpSpPr>
          <p:grpSpPr>
            <a:xfrm flipH="1">
              <a:off x="1619672" y="627534"/>
              <a:ext cx="1624330" cy="375454"/>
              <a:chOff x="1711000" y="2859782"/>
              <a:chExt cx="1624330" cy="375454"/>
            </a:xfrm>
            <a:grpFill/>
          </p:grpSpPr>
          <p:sp>
            <p:nvSpPr>
              <p:cNvPr id="239" name="238 Elipse"/>
              <p:cNvSpPr/>
              <p:nvPr/>
            </p:nvSpPr>
            <p:spPr>
              <a:xfrm rot="16200000" flipH="1">
                <a:off x="1700138" y="2876868"/>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239 Elipse"/>
              <p:cNvSpPr/>
              <p:nvPr/>
            </p:nvSpPr>
            <p:spPr>
              <a:xfrm rot="16200000" flipH="1">
                <a:off x="2124008"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40 Elipse"/>
              <p:cNvSpPr/>
              <p:nvPr/>
            </p:nvSpPr>
            <p:spPr>
              <a:xfrm rot="16200000" flipH="1">
                <a:off x="2544914"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2" name="241 Elipse"/>
              <p:cNvSpPr/>
              <p:nvPr/>
            </p:nvSpPr>
            <p:spPr>
              <a:xfrm rot="16200000" flipH="1">
                <a:off x="2976962" y="2870644"/>
                <a:ext cx="369230" cy="347506"/>
              </a:xfrm>
              <a:prstGeom prst="ellipse">
                <a:avLst/>
              </a:prstGeom>
              <a:grpFill/>
              <a:ln>
                <a:solidFill>
                  <a:srgbClr val="F0906A"/>
                </a:solidFill>
              </a:ln>
              <a:sp3d prstMaterial="metal">
                <a:bevelT w="2794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231" name="230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27441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3540" fill="hold"/>
                                        <p:tgtEl>
                                          <p:spTgt spid="24"/>
                                        </p:tgtEl>
                                        <p:attrNameLst>
                                          <p:attrName>ppt_x</p:attrName>
                                        </p:attrNameLst>
                                      </p:cBhvr>
                                      <p:tavLst>
                                        <p:tav tm="0">
                                          <p:val>
                                            <p:strVal val="1+#ppt_w/2"/>
                                          </p:val>
                                        </p:tav>
                                        <p:tav tm="100000">
                                          <p:val>
                                            <p:strVal val="#ppt_x"/>
                                          </p:val>
                                        </p:tav>
                                      </p:tavLst>
                                    </p:anim>
                                    <p:anim calcmode="lin" valueType="num">
                                      <p:cBhvr additive="base">
                                        <p:cTn id="8" dur="3540" fill="hold"/>
                                        <p:tgtEl>
                                          <p:spTgt spid="24"/>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3540" fill="hold"/>
                                        <p:tgtEl>
                                          <p:spTgt spid="24"/>
                                        </p:tgtEl>
                                        <p:attrNameLst>
                                          <p:attrName>r</p:attrName>
                                        </p:attrNameLst>
                                      </p:cBhvr>
                                    </p:animRot>
                                  </p:childTnLst>
                                </p:cTn>
                              </p:par>
                              <p:par>
                                <p:cTn id="11" presetID="2" presetClass="exit" presetSubtype="6" fill="hold" nodeType="withEffect">
                                  <p:stCondLst>
                                    <p:cond delay="0"/>
                                  </p:stCondLst>
                                  <p:childTnLst>
                                    <p:anim calcmode="lin" valueType="num">
                                      <p:cBhvr additive="base">
                                        <p:cTn id="12" dur="3540"/>
                                        <p:tgtEl>
                                          <p:spTgt spid="24"/>
                                        </p:tgtEl>
                                        <p:attrNameLst>
                                          <p:attrName>ppt_x</p:attrName>
                                        </p:attrNameLst>
                                      </p:cBhvr>
                                      <p:tavLst>
                                        <p:tav tm="0">
                                          <p:val>
                                            <p:strVal val="ppt_x"/>
                                          </p:val>
                                        </p:tav>
                                        <p:tav tm="100000">
                                          <p:val>
                                            <p:strVal val="1+ppt_w/2"/>
                                          </p:val>
                                        </p:tav>
                                      </p:tavLst>
                                    </p:anim>
                                    <p:anim calcmode="lin" valueType="num">
                                      <p:cBhvr additive="base">
                                        <p:cTn id="13" dur="3540"/>
                                        <p:tgtEl>
                                          <p:spTgt spid="24"/>
                                        </p:tgtEl>
                                        <p:attrNameLst>
                                          <p:attrName>ppt_y</p:attrName>
                                        </p:attrNameLst>
                                      </p:cBhvr>
                                      <p:tavLst>
                                        <p:tav tm="0">
                                          <p:val>
                                            <p:strVal val="ppt_y"/>
                                          </p:val>
                                        </p:tav>
                                        <p:tav tm="100000">
                                          <p:val>
                                            <p:strVal val="1+ppt_h/2"/>
                                          </p:val>
                                        </p:tav>
                                      </p:tavLst>
                                    </p:anim>
                                    <p:set>
                                      <p:cBhvr>
                                        <p:cTn id="14" dur="1" fill="hold">
                                          <p:stCondLst>
                                            <p:cond delay="3539"/>
                                          </p:stCondLst>
                                        </p:cTn>
                                        <p:tgtEl>
                                          <p:spTgt spid="24"/>
                                        </p:tgtEl>
                                        <p:attrNameLst>
                                          <p:attrName>style.visibility</p:attrName>
                                        </p:attrNameLst>
                                      </p:cBhvr>
                                      <p:to>
                                        <p:strVal val="hidden"/>
                                      </p:to>
                                    </p:set>
                                  </p:childTnLst>
                                </p:cTn>
                              </p:par>
                              <p:par>
                                <p:cTn id="15" presetID="2" presetClass="entr" presetSubtype="6" fill="hold" nodeType="withEffect">
                                  <p:stCondLst>
                                    <p:cond delay="0"/>
                                  </p:stCondLst>
                                  <p:childTnLst>
                                    <p:set>
                                      <p:cBhvr>
                                        <p:cTn id="16" dur="1" fill="hold">
                                          <p:stCondLst>
                                            <p:cond delay="0"/>
                                          </p:stCondLst>
                                        </p:cTn>
                                        <p:tgtEl>
                                          <p:spTgt spid="42"/>
                                        </p:tgtEl>
                                        <p:attrNameLst>
                                          <p:attrName>style.visibility</p:attrName>
                                        </p:attrNameLst>
                                      </p:cBhvr>
                                      <p:to>
                                        <p:strVal val="visible"/>
                                      </p:to>
                                    </p:set>
                                    <p:anim calcmode="lin" valueType="num">
                                      <p:cBhvr additive="base">
                                        <p:cTn id="17" dur="3520" fill="hold"/>
                                        <p:tgtEl>
                                          <p:spTgt spid="42"/>
                                        </p:tgtEl>
                                        <p:attrNameLst>
                                          <p:attrName>ppt_x</p:attrName>
                                        </p:attrNameLst>
                                      </p:cBhvr>
                                      <p:tavLst>
                                        <p:tav tm="0">
                                          <p:val>
                                            <p:strVal val="1+#ppt_w/2"/>
                                          </p:val>
                                        </p:tav>
                                        <p:tav tm="100000">
                                          <p:val>
                                            <p:strVal val="#ppt_x"/>
                                          </p:val>
                                        </p:tav>
                                      </p:tavLst>
                                    </p:anim>
                                    <p:anim calcmode="lin" valueType="num">
                                      <p:cBhvr additive="base">
                                        <p:cTn id="18" dur="3520" fill="hold"/>
                                        <p:tgtEl>
                                          <p:spTgt spid="42"/>
                                        </p:tgtEl>
                                        <p:attrNameLst>
                                          <p:attrName>ppt_y</p:attrName>
                                        </p:attrNameLst>
                                      </p:cBhvr>
                                      <p:tavLst>
                                        <p:tav tm="0">
                                          <p:val>
                                            <p:strVal val="1+#ppt_h/2"/>
                                          </p:val>
                                        </p:tav>
                                        <p:tav tm="100000">
                                          <p:val>
                                            <p:strVal val="#ppt_y"/>
                                          </p:val>
                                        </p:tav>
                                      </p:tavLst>
                                    </p:anim>
                                  </p:childTnLst>
                                </p:cTn>
                              </p:par>
                              <p:par>
                                <p:cTn id="19" presetID="8" presetClass="emph" presetSubtype="0" fill="hold" nodeType="withEffect">
                                  <p:stCondLst>
                                    <p:cond delay="0"/>
                                  </p:stCondLst>
                                  <p:childTnLst>
                                    <p:animRot by="21600000">
                                      <p:cBhvr>
                                        <p:cTn id="20" dur="3520" fill="hold"/>
                                        <p:tgtEl>
                                          <p:spTgt spid="42"/>
                                        </p:tgtEl>
                                        <p:attrNameLst>
                                          <p:attrName>r</p:attrName>
                                        </p:attrNameLst>
                                      </p:cBhvr>
                                    </p:animRot>
                                  </p:childTnLst>
                                </p:cTn>
                              </p:par>
                              <p:par>
                                <p:cTn id="21" presetID="2" presetClass="exit" presetSubtype="6" fill="hold" nodeType="withEffect">
                                  <p:stCondLst>
                                    <p:cond delay="0"/>
                                  </p:stCondLst>
                                  <p:childTnLst>
                                    <p:anim calcmode="lin" valueType="num">
                                      <p:cBhvr additive="base">
                                        <p:cTn id="22" dur="3520"/>
                                        <p:tgtEl>
                                          <p:spTgt spid="42"/>
                                        </p:tgtEl>
                                        <p:attrNameLst>
                                          <p:attrName>ppt_x</p:attrName>
                                        </p:attrNameLst>
                                      </p:cBhvr>
                                      <p:tavLst>
                                        <p:tav tm="0">
                                          <p:val>
                                            <p:strVal val="ppt_x"/>
                                          </p:val>
                                        </p:tav>
                                        <p:tav tm="100000">
                                          <p:val>
                                            <p:strVal val="1+ppt_w/2"/>
                                          </p:val>
                                        </p:tav>
                                      </p:tavLst>
                                    </p:anim>
                                    <p:anim calcmode="lin" valueType="num">
                                      <p:cBhvr additive="base">
                                        <p:cTn id="23" dur="3520"/>
                                        <p:tgtEl>
                                          <p:spTgt spid="42"/>
                                        </p:tgtEl>
                                        <p:attrNameLst>
                                          <p:attrName>ppt_y</p:attrName>
                                        </p:attrNameLst>
                                      </p:cBhvr>
                                      <p:tavLst>
                                        <p:tav tm="0">
                                          <p:val>
                                            <p:strVal val="ppt_y"/>
                                          </p:val>
                                        </p:tav>
                                        <p:tav tm="100000">
                                          <p:val>
                                            <p:strVal val="1+ppt_h/2"/>
                                          </p:val>
                                        </p:tav>
                                      </p:tavLst>
                                    </p:anim>
                                    <p:set>
                                      <p:cBhvr>
                                        <p:cTn id="24" dur="1" fill="hold">
                                          <p:stCondLst>
                                            <p:cond delay="3519"/>
                                          </p:stCondLst>
                                        </p:cTn>
                                        <p:tgtEl>
                                          <p:spTgt spid="42"/>
                                        </p:tgtEl>
                                        <p:attrNameLst>
                                          <p:attrName>style.visibility</p:attrName>
                                        </p:attrNameLst>
                                      </p:cBhvr>
                                      <p:to>
                                        <p:strVal val="hidden"/>
                                      </p:to>
                                    </p:set>
                                  </p:childTnLst>
                                </p:cTn>
                              </p:par>
                              <p:par>
                                <p:cTn id="25" presetID="2" presetClass="entr" presetSubtype="6" fill="hold" nodeType="withEffect">
                                  <p:stCondLst>
                                    <p:cond delay="0"/>
                                  </p:stCondLst>
                                  <p:childTnLst>
                                    <p:set>
                                      <p:cBhvr>
                                        <p:cTn id="26" dur="1" fill="hold">
                                          <p:stCondLst>
                                            <p:cond delay="0"/>
                                          </p:stCondLst>
                                        </p:cTn>
                                        <p:tgtEl>
                                          <p:spTgt spid="59"/>
                                        </p:tgtEl>
                                        <p:attrNameLst>
                                          <p:attrName>style.visibility</p:attrName>
                                        </p:attrNameLst>
                                      </p:cBhvr>
                                      <p:to>
                                        <p:strVal val="visible"/>
                                      </p:to>
                                    </p:set>
                                    <p:anim calcmode="lin" valueType="num">
                                      <p:cBhvr additive="base">
                                        <p:cTn id="27" dur="3500" fill="hold"/>
                                        <p:tgtEl>
                                          <p:spTgt spid="59"/>
                                        </p:tgtEl>
                                        <p:attrNameLst>
                                          <p:attrName>ppt_x</p:attrName>
                                        </p:attrNameLst>
                                      </p:cBhvr>
                                      <p:tavLst>
                                        <p:tav tm="0">
                                          <p:val>
                                            <p:strVal val="1+#ppt_w/2"/>
                                          </p:val>
                                        </p:tav>
                                        <p:tav tm="100000">
                                          <p:val>
                                            <p:strVal val="#ppt_x"/>
                                          </p:val>
                                        </p:tav>
                                      </p:tavLst>
                                    </p:anim>
                                    <p:anim calcmode="lin" valueType="num">
                                      <p:cBhvr additive="base">
                                        <p:cTn id="28" dur="3500" fill="hold"/>
                                        <p:tgtEl>
                                          <p:spTgt spid="59"/>
                                        </p:tgtEl>
                                        <p:attrNameLst>
                                          <p:attrName>ppt_y</p:attrName>
                                        </p:attrNameLst>
                                      </p:cBhvr>
                                      <p:tavLst>
                                        <p:tav tm="0">
                                          <p:val>
                                            <p:strVal val="1+#ppt_h/2"/>
                                          </p:val>
                                        </p:tav>
                                        <p:tav tm="100000">
                                          <p:val>
                                            <p:strVal val="#ppt_y"/>
                                          </p:val>
                                        </p:tav>
                                      </p:tavLst>
                                    </p:anim>
                                  </p:childTnLst>
                                </p:cTn>
                              </p:par>
                              <p:par>
                                <p:cTn id="29" presetID="8" presetClass="emph" presetSubtype="0" fill="hold" nodeType="withEffect">
                                  <p:stCondLst>
                                    <p:cond delay="0"/>
                                  </p:stCondLst>
                                  <p:childTnLst>
                                    <p:animRot by="21600000">
                                      <p:cBhvr>
                                        <p:cTn id="30" dur="3500" fill="hold"/>
                                        <p:tgtEl>
                                          <p:spTgt spid="59"/>
                                        </p:tgtEl>
                                        <p:attrNameLst>
                                          <p:attrName>r</p:attrName>
                                        </p:attrNameLst>
                                      </p:cBhvr>
                                    </p:animRot>
                                  </p:childTnLst>
                                </p:cTn>
                              </p:par>
                              <p:par>
                                <p:cTn id="31" presetID="2" presetClass="exit" presetSubtype="6" fill="hold" nodeType="withEffect">
                                  <p:stCondLst>
                                    <p:cond delay="0"/>
                                  </p:stCondLst>
                                  <p:childTnLst>
                                    <p:anim calcmode="lin" valueType="num">
                                      <p:cBhvr additive="base">
                                        <p:cTn id="32" dur="3500"/>
                                        <p:tgtEl>
                                          <p:spTgt spid="59"/>
                                        </p:tgtEl>
                                        <p:attrNameLst>
                                          <p:attrName>ppt_x</p:attrName>
                                        </p:attrNameLst>
                                      </p:cBhvr>
                                      <p:tavLst>
                                        <p:tav tm="0">
                                          <p:val>
                                            <p:strVal val="ppt_x"/>
                                          </p:val>
                                        </p:tav>
                                        <p:tav tm="100000">
                                          <p:val>
                                            <p:strVal val="1+ppt_w/2"/>
                                          </p:val>
                                        </p:tav>
                                      </p:tavLst>
                                    </p:anim>
                                    <p:anim calcmode="lin" valueType="num">
                                      <p:cBhvr additive="base">
                                        <p:cTn id="33" dur="3500"/>
                                        <p:tgtEl>
                                          <p:spTgt spid="59"/>
                                        </p:tgtEl>
                                        <p:attrNameLst>
                                          <p:attrName>ppt_y</p:attrName>
                                        </p:attrNameLst>
                                      </p:cBhvr>
                                      <p:tavLst>
                                        <p:tav tm="0">
                                          <p:val>
                                            <p:strVal val="ppt_y"/>
                                          </p:val>
                                        </p:tav>
                                        <p:tav tm="100000">
                                          <p:val>
                                            <p:strVal val="1+ppt_h/2"/>
                                          </p:val>
                                        </p:tav>
                                      </p:tavLst>
                                    </p:anim>
                                    <p:set>
                                      <p:cBhvr>
                                        <p:cTn id="34" dur="1" fill="hold">
                                          <p:stCondLst>
                                            <p:cond delay="3499"/>
                                          </p:stCondLst>
                                        </p:cTn>
                                        <p:tgtEl>
                                          <p:spTgt spid="59"/>
                                        </p:tgtEl>
                                        <p:attrNameLst>
                                          <p:attrName>style.visibility</p:attrName>
                                        </p:attrNameLst>
                                      </p:cBhvr>
                                      <p:to>
                                        <p:strVal val="hidden"/>
                                      </p:to>
                                    </p:set>
                                  </p:childTnLst>
                                </p:cTn>
                              </p:par>
                              <p:par>
                                <p:cTn id="35" presetID="2" presetClass="entr" presetSubtype="12" fill="hold" nodeType="with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additive="base">
                                        <p:cTn id="37" dur="3540" fill="hold"/>
                                        <p:tgtEl>
                                          <p:spTgt spid="76"/>
                                        </p:tgtEl>
                                        <p:attrNameLst>
                                          <p:attrName>ppt_x</p:attrName>
                                        </p:attrNameLst>
                                      </p:cBhvr>
                                      <p:tavLst>
                                        <p:tav tm="0">
                                          <p:val>
                                            <p:strVal val="0-#ppt_w/2"/>
                                          </p:val>
                                        </p:tav>
                                        <p:tav tm="100000">
                                          <p:val>
                                            <p:strVal val="#ppt_x"/>
                                          </p:val>
                                        </p:tav>
                                      </p:tavLst>
                                    </p:anim>
                                    <p:anim calcmode="lin" valueType="num">
                                      <p:cBhvr additive="base">
                                        <p:cTn id="38" dur="3540" fill="hold"/>
                                        <p:tgtEl>
                                          <p:spTgt spid="76"/>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3540" fill="hold"/>
                                        <p:tgtEl>
                                          <p:spTgt spid="76"/>
                                        </p:tgtEl>
                                        <p:attrNameLst>
                                          <p:attrName>r</p:attrName>
                                        </p:attrNameLst>
                                      </p:cBhvr>
                                    </p:animRot>
                                  </p:childTnLst>
                                </p:cTn>
                              </p:par>
                              <p:par>
                                <p:cTn id="41" presetID="2" presetClass="exit" presetSubtype="12" fill="hold" nodeType="withEffect">
                                  <p:stCondLst>
                                    <p:cond delay="0"/>
                                  </p:stCondLst>
                                  <p:childTnLst>
                                    <p:anim calcmode="lin" valueType="num">
                                      <p:cBhvr additive="base">
                                        <p:cTn id="42" dur="3540"/>
                                        <p:tgtEl>
                                          <p:spTgt spid="76"/>
                                        </p:tgtEl>
                                        <p:attrNameLst>
                                          <p:attrName>ppt_x</p:attrName>
                                        </p:attrNameLst>
                                      </p:cBhvr>
                                      <p:tavLst>
                                        <p:tav tm="0">
                                          <p:val>
                                            <p:strVal val="ppt_x"/>
                                          </p:val>
                                        </p:tav>
                                        <p:tav tm="100000">
                                          <p:val>
                                            <p:strVal val="0-ppt_w/2"/>
                                          </p:val>
                                        </p:tav>
                                      </p:tavLst>
                                    </p:anim>
                                    <p:anim calcmode="lin" valueType="num">
                                      <p:cBhvr additive="base">
                                        <p:cTn id="43" dur="3540"/>
                                        <p:tgtEl>
                                          <p:spTgt spid="76"/>
                                        </p:tgtEl>
                                        <p:attrNameLst>
                                          <p:attrName>ppt_y</p:attrName>
                                        </p:attrNameLst>
                                      </p:cBhvr>
                                      <p:tavLst>
                                        <p:tav tm="0">
                                          <p:val>
                                            <p:strVal val="ppt_y"/>
                                          </p:val>
                                        </p:tav>
                                        <p:tav tm="100000">
                                          <p:val>
                                            <p:strVal val="1+ppt_h/2"/>
                                          </p:val>
                                        </p:tav>
                                      </p:tavLst>
                                    </p:anim>
                                    <p:set>
                                      <p:cBhvr>
                                        <p:cTn id="44" dur="1" fill="hold">
                                          <p:stCondLst>
                                            <p:cond delay="3539"/>
                                          </p:stCondLst>
                                        </p:cTn>
                                        <p:tgtEl>
                                          <p:spTgt spid="76"/>
                                        </p:tgtEl>
                                        <p:attrNameLst>
                                          <p:attrName>style.visibility</p:attrName>
                                        </p:attrNameLst>
                                      </p:cBhvr>
                                      <p:to>
                                        <p:strVal val="hidden"/>
                                      </p:to>
                                    </p:set>
                                  </p:childTnLst>
                                </p:cTn>
                              </p:par>
                              <p:par>
                                <p:cTn id="45" presetID="2" presetClass="entr" presetSubtype="12" fill="hold" nodeType="withEffect">
                                  <p:stCondLst>
                                    <p:cond delay="0"/>
                                  </p:stCondLst>
                                  <p:childTnLst>
                                    <p:set>
                                      <p:cBhvr>
                                        <p:cTn id="46" dur="1" fill="hold">
                                          <p:stCondLst>
                                            <p:cond delay="0"/>
                                          </p:stCondLst>
                                        </p:cTn>
                                        <p:tgtEl>
                                          <p:spTgt spid="93"/>
                                        </p:tgtEl>
                                        <p:attrNameLst>
                                          <p:attrName>style.visibility</p:attrName>
                                        </p:attrNameLst>
                                      </p:cBhvr>
                                      <p:to>
                                        <p:strVal val="visible"/>
                                      </p:to>
                                    </p:set>
                                    <p:anim calcmode="lin" valueType="num">
                                      <p:cBhvr additive="base">
                                        <p:cTn id="47" dur="3520" fill="hold"/>
                                        <p:tgtEl>
                                          <p:spTgt spid="93"/>
                                        </p:tgtEl>
                                        <p:attrNameLst>
                                          <p:attrName>ppt_x</p:attrName>
                                        </p:attrNameLst>
                                      </p:cBhvr>
                                      <p:tavLst>
                                        <p:tav tm="0">
                                          <p:val>
                                            <p:strVal val="0-#ppt_w/2"/>
                                          </p:val>
                                        </p:tav>
                                        <p:tav tm="100000">
                                          <p:val>
                                            <p:strVal val="#ppt_x"/>
                                          </p:val>
                                        </p:tav>
                                      </p:tavLst>
                                    </p:anim>
                                    <p:anim calcmode="lin" valueType="num">
                                      <p:cBhvr additive="base">
                                        <p:cTn id="48" dur="3520" fill="hold"/>
                                        <p:tgtEl>
                                          <p:spTgt spid="93"/>
                                        </p:tgtEl>
                                        <p:attrNameLst>
                                          <p:attrName>ppt_y</p:attrName>
                                        </p:attrNameLst>
                                      </p:cBhvr>
                                      <p:tavLst>
                                        <p:tav tm="0">
                                          <p:val>
                                            <p:strVal val="1+#ppt_h/2"/>
                                          </p:val>
                                        </p:tav>
                                        <p:tav tm="100000">
                                          <p:val>
                                            <p:strVal val="#ppt_y"/>
                                          </p:val>
                                        </p:tav>
                                      </p:tavLst>
                                    </p:anim>
                                  </p:childTnLst>
                                </p:cTn>
                              </p:par>
                              <p:par>
                                <p:cTn id="49" presetID="8" presetClass="emph" presetSubtype="0" fill="hold" nodeType="withEffect">
                                  <p:stCondLst>
                                    <p:cond delay="0"/>
                                  </p:stCondLst>
                                  <p:childTnLst>
                                    <p:animRot by="-21600000">
                                      <p:cBhvr>
                                        <p:cTn id="50" dur="3520" fill="hold"/>
                                        <p:tgtEl>
                                          <p:spTgt spid="93"/>
                                        </p:tgtEl>
                                        <p:attrNameLst>
                                          <p:attrName>r</p:attrName>
                                        </p:attrNameLst>
                                      </p:cBhvr>
                                    </p:animRot>
                                  </p:childTnLst>
                                </p:cTn>
                              </p:par>
                              <p:par>
                                <p:cTn id="51" presetID="2" presetClass="exit" presetSubtype="12" fill="hold" nodeType="withEffect">
                                  <p:stCondLst>
                                    <p:cond delay="0"/>
                                  </p:stCondLst>
                                  <p:childTnLst>
                                    <p:anim calcmode="lin" valueType="num">
                                      <p:cBhvr additive="base">
                                        <p:cTn id="52" dur="3520"/>
                                        <p:tgtEl>
                                          <p:spTgt spid="93"/>
                                        </p:tgtEl>
                                        <p:attrNameLst>
                                          <p:attrName>ppt_x</p:attrName>
                                        </p:attrNameLst>
                                      </p:cBhvr>
                                      <p:tavLst>
                                        <p:tav tm="0">
                                          <p:val>
                                            <p:strVal val="ppt_x"/>
                                          </p:val>
                                        </p:tav>
                                        <p:tav tm="100000">
                                          <p:val>
                                            <p:strVal val="0-ppt_w/2"/>
                                          </p:val>
                                        </p:tav>
                                      </p:tavLst>
                                    </p:anim>
                                    <p:anim calcmode="lin" valueType="num">
                                      <p:cBhvr additive="base">
                                        <p:cTn id="53" dur="3520"/>
                                        <p:tgtEl>
                                          <p:spTgt spid="93"/>
                                        </p:tgtEl>
                                        <p:attrNameLst>
                                          <p:attrName>ppt_y</p:attrName>
                                        </p:attrNameLst>
                                      </p:cBhvr>
                                      <p:tavLst>
                                        <p:tav tm="0">
                                          <p:val>
                                            <p:strVal val="ppt_y"/>
                                          </p:val>
                                        </p:tav>
                                        <p:tav tm="100000">
                                          <p:val>
                                            <p:strVal val="1+ppt_h/2"/>
                                          </p:val>
                                        </p:tav>
                                      </p:tavLst>
                                    </p:anim>
                                    <p:set>
                                      <p:cBhvr>
                                        <p:cTn id="54" dur="1" fill="hold">
                                          <p:stCondLst>
                                            <p:cond delay="3519"/>
                                          </p:stCondLst>
                                        </p:cTn>
                                        <p:tgtEl>
                                          <p:spTgt spid="93"/>
                                        </p:tgtEl>
                                        <p:attrNameLst>
                                          <p:attrName>style.visibility</p:attrName>
                                        </p:attrNameLst>
                                      </p:cBhvr>
                                      <p:to>
                                        <p:strVal val="hidden"/>
                                      </p:to>
                                    </p:set>
                                  </p:childTnLst>
                                </p:cTn>
                              </p:par>
                              <p:par>
                                <p:cTn id="55" presetID="2" presetClass="entr" presetSubtype="12" fill="hold" nodeType="withEffect">
                                  <p:stCondLst>
                                    <p:cond delay="0"/>
                                  </p:stCondLst>
                                  <p:childTnLst>
                                    <p:set>
                                      <p:cBhvr>
                                        <p:cTn id="56" dur="1" fill="hold">
                                          <p:stCondLst>
                                            <p:cond delay="0"/>
                                          </p:stCondLst>
                                        </p:cTn>
                                        <p:tgtEl>
                                          <p:spTgt spid="110"/>
                                        </p:tgtEl>
                                        <p:attrNameLst>
                                          <p:attrName>style.visibility</p:attrName>
                                        </p:attrNameLst>
                                      </p:cBhvr>
                                      <p:to>
                                        <p:strVal val="visible"/>
                                      </p:to>
                                    </p:set>
                                    <p:anim calcmode="lin" valueType="num">
                                      <p:cBhvr additive="base">
                                        <p:cTn id="57" dur="3500" fill="hold"/>
                                        <p:tgtEl>
                                          <p:spTgt spid="110"/>
                                        </p:tgtEl>
                                        <p:attrNameLst>
                                          <p:attrName>ppt_x</p:attrName>
                                        </p:attrNameLst>
                                      </p:cBhvr>
                                      <p:tavLst>
                                        <p:tav tm="0">
                                          <p:val>
                                            <p:strVal val="0-#ppt_w/2"/>
                                          </p:val>
                                        </p:tav>
                                        <p:tav tm="100000">
                                          <p:val>
                                            <p:strVal val="#ppt_x"/>
                                          </p:val>
                                        </p:tav>
                                      </p:tavLst>
                                    </p:anim>
                                    <p:anim calcmode="lin" valueType="num">
                                      <p:cBhvr additive="base">
                                        <p:cTn id="58" dur="3500" fill="hold"/>
                                        <p:tgtEl>
                                          <p:spTgt spid="110"/>
                                        </p:tgtEl>
                                        <p:attrNameLst>
                                          <p:attrName>ppt_y</p:attrName>
                                        </p:attrNameLst>
                                      </p:cBhvr>
                                      <p:tavLst>
                                        <p:tav tm="0">
                                          <p:val>
                                            <p:strVal val="1+#ppt_h/2"/>
                                          </p:val>
                                        </p:tav>
                                        <p:tav tm="100000">
                                          <p:val>
                                            <p:strVal val="#ppt_y"/>
                                          </p:val>
                                        </p:tav>
                                      </p:tavLst>
                                    </p:anim>
                                  </p:childTnLst>
                                </p:cTn>
                              </p:par>
                              <p:par>
                                <p:cTn id="59" presetID="8" presetClass="emph" presetSubtype="0" fill="hold" nodeType="withEffect">
                                  <p:stCondLst>
                                    <p:cond delay="0"/>
                                  </p:stCondLst>
                                  <p:childTnLst>
                                    <p:animRot by="-21600000">
                                      <p:cBhvr>
                                        <p:cTn id="60" dur="3500" fill="hold"/>
                                        <p:tgtEl>
                                          <p:spTgt spid="110"/>
                                        </p:tgtEl>
                                        <p:attrNameLst>
                                          <p:attrName>r</p:attrName>
                                        </p:attrNameLst>
                                      </p:cBhvr>
                                    </p:animRot>
                                  </p:childTnLst>
                                </p:cTn>
                              </p:par>
                              <p:par>
                                <p:cTn id="61" presetID="2" presetClass="exit" presetSubtype="12" fill="hold" nodeType="withEffect">
                                  <p:stCondLst>
                                    <p:cond delay="0"/>
                                  </p:stCondLst>
                                  <p:childTnLst>
                                    <p:anim calcmode="lin" valueType="num">
                                      <p:cBhvr additive="base">
                                        <p:cTn id="62" dur="3500"/>
                                        <p:tgtEl>
                                          <p:spTgt spid="110"/>
                                        </p:tgtEl>
                                        <p:attrNameLst>
                                          <p:attrName>ppt_x</p:attrName>
                                        </p:attrNameLst>
                                      </p:cBhvr>
                                      <p:tavLst>
                                        <p:tav tm="0">
                                          <p:val>
                                            <p:strVal val="ppt_x"/>
                                          </p:val>
                                        </p:tav>
                                        <p:tav tm="100000">
                                          <p:val>
                                            <p:strVal val="0-ppt_w/2"/>
                                          </p:val>
                                        </p:tav>
                                      </p:tavLst>
                                    </p:anim>
                                    <p:anim calcmode="lin" valueType="num">
                                      <p:cBhvr additive="base">
                                        <p:cTn id="63" dur="3500"/>
                                        <p:tgtEl>
                                          <p:spTgt spid="110"/>
                                        </p:tgtEl>
                                        <p:attrNameLst>
                                          <p:attrName>ppt_y</p:attrName>
                                        </p:attrNameLst>
                                      </p:cBhvr>
                                      <p:tavLst>
                                        <p:tav tm="0">
                                          <p:val>
                                            <p:strVal val="ppt_y"/>
                                          </p:val>
                                        </p:tav>
                                        <p:tav tm="100000">
                                          <p:val>
                                            <p:strVal val="1+ppt_h/2"/>
                                          </p:val>
                                        </p:tav>
                                      </p:tavLst>
                                    </p:anim>
                                    <p:set>
                                      <p:cBhvr>
                                        <p:cTn id="64" dur="1" fill="hold">
                                          <p:stCondLst>
                                            <p:cond delay="3499"/>
                                          </p:stCondLst>
                                        </p:cTn>
                                        <p:tgtEl>
                                          <p:spTgt spid="110"/>
                                        </p:tgtEl>
                                        <p:attrNameLst>
                                          <p:attrName>style.visibility</p:attrName>
                                        </p:attrNameLst>
                                      </p:cBhvr>
                                      <p:to>
                                        <p:strVal val="hidden"/>
                                      </p:to>
                                    </p:set>
                                  </p:childTnLst>
                                </p:cTn>
                              </p:par>
                              <p:par>
                                <p:cTn id="65" presetID="2" presetClass="entr" presetSubtype="3" fill="hold" nodeType="withEffect">
                                  <p:stCondLst>
                                    <p:cond delay="0"/>
                                  </p:stCondLst>
                                  <p:childTnLst>
                                    <p:set>
                                      <p:cBhvr>
                                        <p:cTn id="66" dur="1" fill="hold">
                                          <p:stCondLst>
                                            <p:cond delay="0"/>
                                          </p:stCondLst>
                                        </p:cTn>
                                        <p:tgtEl>
                                          <p:spTgt spid="180"/>
                                        </p:tgtEl>
                                        <p:attrNameLst>
                                          <p:attrName>style.visibility</p:attrName>
                                        </p:attrNameLst>
                                      </p:cBhvr>
                                      <p:to>
                                        <p:strVal val="visible"/>
                                      </p:to>
                                    </p:set>
                                    <p:anim calcmode="lin" valueType="num">
                                      <p:cBhvr additive="base">
                                        <p:cTn id="67" dur="3540" fill="hold"/>
                                        <p:tgtEl>
                                          <p:spTgt spid="180"/>
                                        </p:tgtEl>
                                        <p:attrNameLst>
                                          <p:attrName>ppt_x</p:attrName>
                                        </p:attrNameLst>
                                      </p:cBhvr>
                                      <p:tavLst>
                                        <p:tav tm="0">
                                          <p:val>
                                            <p:strVal val="1+#ppt_w/2"/>
                                          </p:val>
                                        </p:tav>
                                        <p:tav tm="100000">
                                          <p:val>
                                            <p:strVal val="#ppt_x"/>
                                          </p:val>
                                        </p:tav>
                                      </p:tavLst>
                                    </p:anim>
                                    <p:anim calcmode="lin" valueType="num">
                                      <p:cBhvr additive="base">
                                        <p:cTn id="68" dur="3540" fill="hold"/>
                                        <p:tgtEl>
                                          <p:spTgt spid="180"/>
                                        </p:tgtEl>
                                        <p:attrNameLst>
                                          <p:attrName>ppt_y</p:attrName>
                                        </p:attrNameLst>
                                      </p:cBhvr>
                                      <p:tavLst>
                                        <p:tav tm="0">
                                          <p:val>
                                            <p:strVal val="0-#ppt_h/2"/>
                                          </p:val>
                                        </p:tav>
                                        <p:tav tm="100000">
                                          <p:val>
                                            <p:strVal val="#ppt_y"/>
                                          </p:val>
                                        </p:tav>
                                      </p:tavLst>
                                    </p:anim>
                                  </p:childTnLst>
                                </p:cTn>
                              </p:par>
                              <p:par>
                                <p:cTn id="69" presetID="8" presetClass="emph" presetSubtype="0" fill="hold" nodeType="withEffect">
                                  <p:stCondLst>
                                    <p:cond delay="0"/>
                                  </p:stCondLst>
                                  <p:childTnLst>
                                    <p:animRot by="-21600000">
                                      <p:cBhvr>
                                        <p:cTn id="70" dur="3540" fill="hold"/>
                                        <p:tgtEl>
                                          <p:spTgt spid="180"/>
                                        </p:tgtEl>
                                        <p:attrNameLst>
                                          <p:attrName>r</p:attrName>
                                        </p:attrNameLst>
                                      </p:cBhvr>
                                    </p:animRot>
                                  </p:childTnLst>
                                </p:cTn>
                              </p:par>
                              <p:par>
                                <p:cTn id="71" presetID="2" presetClass="exit" presetSubtype="3" fill="hold" nodeType="withEffect">
                                  <p:stCondLst>
                                    <p:cond delay="0"/>
                                  </p:stCondLst>
                                  <p:childTnLst>
                                    <p:anim calcmode="lin" valueType="num">
                                      <p:cBhvr additive="base">
                                        <p:cTn id="72" dur="3540"/>
                                        <p:tgtEl>
                                          <p:spTgt spid="180"/>
                                        </p:tgtEl>
                                        <p:attrNameLst>
                                          <p:attrName>ppt_x</p:attrName>
                                        </p:attrNameLst>
                                      </p:cBhvr>
                                      <p:tavLst>
                                        <p:tav tm="0">
                                          <p:val>
                                            <p:strVal val="ppt_x"/>
                                          </p:val>
                                        </p:tav>
                                        <p:tav tm="100000">
                                          <p:val>
                                            <p:strVal val="1+ppt_w/2"/>
                                          </p:val>
                                        </p:tav>
                                      </p:tavLst>
                                    </p:anim>
                                    <p:anim calcmode="lin" valueType="num">
                                      <p:cBhvr additive="base">
                                        <p:cTn id="73" dur="3540"/>
                                        <p:tgtEl>
                                          <p:spTgt spid="180"/>
                                        </p:tgtEl>
                                        <p:attrNameLst>
                                          <p:attrName>ppt_y</p:attrName>
                                        </p:attrNameLst>
                                      </p:cBhvr>
                                      <p:tavLst>
                                        <p:tav tm="0">
                                          <p:val>
                                            <p:strVal val="ppt_y"/>
                                          </p:val>
                                        </p:tav>
                                        <p:tav tm="100000">
                                          <p:val>
                                            <p:strVal val="0-ppt_h/2"/>
                                          </p:val>
                                        </p:tav>
                                      </p:tavLst>
                                    </p:anim>
                                    <p:set>
                                      <p:cBhvr>
                                        <p:cTn id="74" dur="1" fill="hold">
                                          <p:stCondLst>
                                            <p:cond delay="3539"/>
                                          </p:stCondLst>
                                        </p:cTn>
                                        <p:tgtEl>
                                          <p:spTgt spid="180"/>
                                        </p:tgtEl>
                                        <p:attrNameLst>
                                          <p:attrName>style.visibility</p:attrName>
                                        </p:attrNameLst>
                                      </p:cBhvr>
                                      <p:to>
                                        <p:strVal val="hidden"/>
                                      </p:to>
                                    </p:set>
                                  </p:childTnLst>
                                </p:cTn>
                              </p:par>
                              <p:par>
                                <p:cTn id="75" presetID="2" presetClass="entr" presetSubtype="3" fill="hold" nodeType="withEffect">
                                  <p:stCondLst>
                                    <p:cond delay="0"/>
                                  </p:stCondLst>
                                  <p:childTnLst>
                                    <p:set>
                                      <p:cBhvr>
                                        <p:cTn id="76" dur="1" fill="hold">
                                          <p:stCondLst>
                                            <p:cond delay="0"/>
                                          </p:stCondLst>
                                        </p:cTn>
                                        <p:tgtEl>
                                          <p:spTgt spid="181"/>
                                        </p:tgtEl>
                                        <p:attrNameLst>
                                          <p:attrName>style.visibility</p:attrName>
                                        </p:attrNameLst>
                                      </p:cBhvr>
                                      <p:to>
                                        <p:strVal val="visible"/>
                                      </p:to>
                                    </p:set>
                                    <p:anim calcmode="lin" valueType="num">
                                      <p:cBhvr additive="base">
                                        <p:cTn id="77" dur="3520" fill="hold"/>
                                        <p:tgtEl>
                                          <p:spTgt spid="181"/>
                                        </p:tgtEl>
                                        <p:attrNameLst>
                                          <p:attrName>ppt_x</p:attrName>
                                        </p:attrNameLst>
                                      </p:cBhvr>
                                      <p:tavLst>
                                        <p:tav tm="0">
                                          <p:val>
                                            <p:strVal val="1+#ppt_w/2"/>
                                          </p:val>
                                        </p:tav>
                                        <p:tav tm="100000">
                                          <p:val>
                                            <p:strVal val="#ppt_x"/>
                                          </p:val>
                                        </p:tav>
                                      </p:tavLst>
                                    </p:anim>
                                    <p:anim calcmode="lin" valueType="num">
                                      <p:cBhvr additive="base">
                                        <p:cTn id="78" dur="3520" fill="hold"/>
                                        <p:tgtEl>
                                          <p:spTgt spid="181"/>
                                        </p:tgtEl>
                                        <p:attrNameLst>
                                          <p:attrName>ppt_y</p:attrName>
                                        </p:attrNameLst>
                                      </p:cBhvr>
                                      <p:tavLst>
                                        <p:tav tm="0">
                                          <p:val>
                                            <p:strVal val="0-#ppt_h/2"/>
                                          </p:val>
                                        </p:tav>
                                        <p:tav tm="100000">
                                          <p:val>
                                            <p:strVal val="#ppt_y"/>
                                          </p:val>
                                        </p:tav>
                                      </p:tavLst>
                                    </p:anim>
                                  </p:childTnLst>
                                </p:cTn>
                              </p:par>
                              <p:par>
                                <p:cTn id="79" presetID="8" presetClass="emph" presetSubtype="0" fill="hold" nodeType="withEffect">
                                  <p:stCondLst>
                                    <p:cond delay="0"/>
                                  </p:stCondLst>
                                  <p:childTnLst>
                                    <p:animRot by="-21600000">
                                      <p:cBhvr>
                                        <p:cTn id="80" dur="3520" fill="hold"/>
                                        <p:tgtEl>
                                          <p:spTgt spid="181"/>
                                        </p:tgtEl>
                                        <p:attrNameLst>
                                          <p:attrName>r</p:attrName>
                                        </p:attrNameLst>
                                      </p:cBhvr>
                                    </p:animRot>
                                  </p:childTnLst>
                                </p:cTn>
                              </p:par>
                              <p:par>
                                <p:cTn id="81" presetID="2" presetClass="exit" presetSubtype="3" fill="hold" nodeType="withEffect">
                                  <p:stCondLst>
                                    <p:cond delay="0"/>
                                  </p:stCondLst>
                                  <p:childTnLst>
                                    <p:anim calcmode="lin" valueType="num">
                                      <p:cBhvr additive="base">
                                        <p:cTn id="82" dur="3520"/>
                                        <p:tgtEl>
                                          <p:spTgt spid="181"/>
                                        </p:tgtEl>
                                        <p:attrNameLst>
                                          <p:attrName>ppt_x</p:attrName>
                                        </p:attrNameLst>
                                      </p:cBhvr>
                                      <p:tavLst>
                                        <p:tav tm="0">
                                          <p:val>
                                            <p:strVal val="ppt_x"/>
                                          </p:val>
                                        </p:tav>
                                        <p:tav tm="100000">
                                          <p:val>
                                            <p:strVal val="1+ppt_w/2"/>
                                          </p:val>
                                        </p:tav>
                                      </p:tavLst>
                                    </p:anim>
                                    <p:anim calcmode="lin" valueType="num">
                                      <p:cBhvr additive="base">
                                        <p:cTn id="83" dur="3520"/>
                                        <p:tgtEl>
                                          <p:spTgt spid="181"/>
                                        </p:tgtEl>
                                        <p:attrNameLst>
                                          <p:attrName>ppt_y</p:attrName>
                                        </p:attrNameLst>
                                      </p:cBhvr>
                                      <p:tavLst>
                                        <p:tav tm="0">
                                          <p:val>
                                            <p:strVal val="ppt_y"/>
                                          </p:val>
                                        </p:tav>
                                        <p:tav tm="100000">
                                          <p:val>
                                            <p:strVal val="0-ppt_h/2"/>
                                          </p:val>
                                        </p:tav>
                                      </p:tavLst>
                                    </p:anim>
                                    <p:set>
                                      <p:cBhvr>
                                        <p:cTn id="84" dur="1" fill="hold">
                                          <p:stCondLst>
                                            <p:cond delay="3519"/>
                                          </p:stCondLst>
                                        </p:cTn>
                                        <p:tgtEl>
                                          <p:spTgt spid="181"/>
                                        </p:tgtEl>
                                        <p:attrNameLst>
                                          <p:attrName>style.visibility</p:attrName>
                                        </p:attrNameLst>
                                      </p:cBhvr>
                                      <p:to>
                                        <p:strVal val="hidden"/>
                                      </p:to>
                                    </p:set>
                                  </p:childTnLst>
                                </p:cTn>
                              </p:par>
                              <p:par>
                                <p:cTn id="85" presetID="2" presetClass="entr" presetSubtype="3" fill="hold" nodeType="withEffect">
                                  <p:stCondLst>
                                    <p:cond delay="0"/>
                                  </p:stCondLst>
                                  <p:childTnLst>
                                    <p:set>
                                      <p:cBhvr>
                                        <p:cTn id="86" dur="1" fill="hold">
                                          <p:stCondLst>
                                            <p:cond delay="0"/>
                                          </p:stCondLst>
                                        </p:cTn>
                                        <p:tgtEl>
                                          <p:spTgt spid="182"/>
                                        </p:tgtEl>
                                        <p:attrNameLst>
                                          <p:attrName>style.visibility</p:attrName>
                                        </p:attrNameLst>
                                      </p:cBhvr>
                                      <p:to>
                                        <p:strVal val="visible"/>
                                      </p:to>
                                    </p:set>
                                    <p:anim calcmode="lin" valueType="num">
                                      <p:cBhvr additive="base">
                                        <p:cTn id="87" dur="3500" fill="hold"/>
                                        <p:tgtEl>
                                          <p:spTgt spid="182"/>
                                        </p:tgtEl>
                                        <p:attrNameLst>
                                          <p:attrName>ppt_x</p:attrName>
                                        </p:attrNameLst>
                                      </p:cBhvr>
                                      <p:tavLst>
                                        <p:tav tm="0">
                                          <p:val>
                                            <p:strVal val="1+#ppt_w/2"/>
                                          </p:val>
                                        </p:tav>
                                        <p:tav tm="100000">
                                          <p:val>
                                            <p:strVal val="#ppt_x"/>
                                          </p:val>
                                        </p:tav>
                                      </p:tavLst>
                                    </p:anim>
                                    <p:anim calcmode="lin" valueType="num">
                                      <p:cBhvr additive="base">
                                        <p:cTn id="88" dur="3500" fill="hold"/>
                                        <p:tgtEl>
                                          <p:spTgt spid="182"/>
                                        </p:tgtEl>
                                        <p:attrNameLst>
                                          <p:attrName>ppt_y</p:attrName>
                                        </p:attrNameLst>
                                      </p:cBhvr>
                                      <p:tavLst>
                                        <p:tav tm="0">
                                          <p:val>
                                            <p:strVal val="0-#ppt_h/2"/>
                                          </p:val>
                                        </p:tav>
                                        <p:tav tm="100000">
                                          <p:val>
                                            <p:strVal val="#ppt_y"/>
                                          </p:val>
                                        </p:tav>
                                      </p:tavLst>
                                    </p:anim>
                                  </p:childTnLst>
                                </p:cTn>
                              </p:par>
                              <p:par>
                                <p:cTn id="89" presetID="8" presetClass="emph" presetSubtype="0" fill="hold" nodeType="withEffect">
                                  <p:stCondLst>
                                    <p:cond delay="0"/>
                                  </p:stCondLst>
                                  <p:childTnLst>
                                    <p:animRot by="-21600000">
                                      <p:cBhvr>
                                        <p:cTn id="90" dur="3500" fill="hold"/>
                                        <p:tgtEl>
                                          <p:spTgt spid="182"/>
                                        </p:tgtEl>
                                        <p:attrNameLst>
                                          <p:attrName>r</p:attrName>
                                        </p:attrNameLst>
                                      </p:cBhvr>
                                    </p:animRot>
                                  </p:childTnLst>
                                </p:cTn>
                              </p:par>
                              <p:par>
                                <p:cTn id="91" presetID="2" presetClass="exit" presetSubtype="3" fill="hold" nodeType="withEffect">
                                  <p:stCondLst>
                                    <p:cond delay="0"/>
                                  </p:stCondLst>
                                  <p:childTnLst>
                                    <p:anim calcmode="lin" valueType="num">
                                      <p:cBhvr additive="base">
                                        <p:cTn id="92" dur="3500"/>
                                        <p:tgtEl>
                                          <p:spTgt spid="182"/>
                                        </p:tgtEl>
                                        <p:attrNameLst>
                                          <p:attrName>ppt_x</p:attrName>
                                        </p:attrNameLst>
                                      </p:cBhvr>
                                      <p:tavLst>
                                        <p:tav tm="0">
                                          <p:val>
                                            <p:strVal val="ppt_x"/>
                                          </p:val>
                                        </p:tav>
                                        <p:tav tm="100000">
                                          <p:val>
                                            <p:strVal val="1+ppt_w/2"/>
                                          </p:val>
                                        </p:tav>
                                      </p:tavLst>
                                    </p:anim>
                                    <p:anim calcmode="lin" valueType="num">
                                      <p:cBhvr additive="base">
                                        <p:cTn id="93" dur="3500"/>
                                        <p:tgtEl>
                                          <p:spTgt spid="182"/>
                                        </p:tgtEl>
                                        <p:attrNameLst>
                                          <p:attrName>ppt_y</p:attrName>
                                        </p:attrNameLst>
                                      </p:cBhvr>
                                      <p:tavLst>
                                        <p:tav tm="0">
                                          <p:val>
                                            <p:strVal val="ppt_y"/>
                                          </p:val>
                                        </p:tav>
                                        <p:tav tm="100000">
                                          <p:val>
                                            <p:strVal val="0-ppt_h/2"/>
                                          </p:val>
                                        </p:tav>
                                      </p:tavLst>
                                    </p:anim>
                                    <p:set>
                                      <p:cBhvr>
                                        <p:cTn id="94" dur="1" fill="hold">
                                          <p:stCondLst>
                                            <p:cond delay="3499"/>
                                          </p:stCondLst>
                                        </p:cTn>
                                        <p:tgtEl>
                                          <p:spTgt spid="182"/>
                                        </p:tgtEl>
                                        <p:attrNameLst>
                                          <p:attrName>style.visibility</p:attrName>
                                        </p:attrNameLst>
                                      </p:cBhvr>
                                      <p:to>
                                        <p:strVal val="hidden"/>
                                      </p:to>
                                    </p:set>
                                  </p:childTnLst>
                                </p:cTn>
                              </p:par>
                              <p:par>
                                <p:cTn id="95" presetID="2" presetClass="entr" presetSubtype="9" fill="hold" nodeType="withEffect">
                                  <p:stCondLst>
                                    <p:cond delay="0"/>
                                  </p:stCondLst>
                                  <p:childTnLst>
                                    <p:set>
                                      <p:cBhvr>
                                        <p:cTn id="96" dur="1" fill="hold">
                                          <p:stCondLst>
                                            <p:cond delay="0"/>
                                          </p:stCondLst>
                                        </p:cTn>
                                        <p:tgtEl>
                                          <p:spTgt spid="234"/>
                                        </p:tgtEl>
                                        <p:attrNameLst>
                                          <p:attrName>style.visibility</p:attrName>
                                        </p:attrNameLst>
                                      </p:cBhvr>
                                      <p:to>
                                        <p:strVal val="visible"/>
                                      </p:to>
                                    </p:set>
                                    <p:anim calcmode="lin" valueType="num">
                                      <p:cBhvr additive="base">
                                        <p:cTn id="97" dur="3500" fill="hold"/>
                                        <p:tgtEl>
                                          <p:spTgt spid="234"/>
                                        </p:tgtEl>
                                        <p:attrNameLst>
                                          <p:attrName>ppt_x</p:attrName>
                                        </p:attrNameLst>
                                      </p:cBhvr>
                                      <p:tavLst>
                                        <p:tav tm="0">
                                          <p:val>
                                            <p:strVal val="0-#ppt_w/2"/>
                                          </p:val>
                                        </p:tav>
                                        <p:tav tm="100000">
                                          <p:val>
                                            <p:strVal val="#ppt_x"/>
                                          </p:val>
                                        </p:tav>
                                      </p:tavLst>
                                    </p:anim>
                                    <p:anim calcmode="lin" valueType="num">
                                      <p:cBhvr additive="base">
                                        <p:cTn id="98" dur="3500" fill="hold"/>
                                        <p:tgtEl>
                                          <p:spTgt spid="234"/>
                                        </p:tgtEl>
                                        <p:attrNameLst>
                                          <p:attrName>ppt_y</p:attrName>
                                        </p:attrNameLst>
                                      </p:cBhvr>
                                      <p:tavLst>
                                        <p:tav tm="0">
                                          <p:val>
                                            <p:strVal val="0-#ppt_h/2"/>
                                          </p:val>
                                        </p:tav>
                                        <p:tav tm="100000">
                                          <p:val>
                                            <p:strVal val="#ppt_y"/>
                                          </p:val>
                                        </p:tav>
                                      </p:tavLst>
                                    </p:anim>
                                  </p:childTnLst>
                                </p:cTn>
                              </p:par>
                              <p:par>
                                <p:cTn id="99" presetID="8" presetClass="emph" presetSubtype="0" fill="hold" nodeType="withEffect">
                                  <p:stCondLst>
                                    <p:cond delay="0"/>
                                  </p:stCondLst>
                                  <p:childTnLst>
                                    <p:animRot by="21600000">
                                      <p:cBhvr>
                                        <p:cTn id="100" dur="3500" fill="hold"/>
                                        <p:tgtEl>
                                          <p:spTgt spid="234"/>
                                        </p:tgtEl>
                                        <p:attrNameLst>
                                          <p:attrName>r</p:attrName>
                                        </p:attrNameLst>
                                      </p:cBhvr>
                                    </p:animRot>
                                  </p:childTnLst>
                                </p:cTn>
                              </p:par>
                              <p:par>
                                <p:cTn id="101" presetID="2" presetClass="exit" presetSubtype="9" fill="hold" nodeType="withEffect">
                                  <p:stCondLst>
                                    <p:cond delay="0"/>
                                  </p:stCondLst>
                                  <p:childTnLst>
                                    <p:anim calcmode="lin" valueType="num">
                                      <p:cBhvr additive="base">
                                        <p:cTn id="102" dur="3500"/>
                                        <p:tgtEl>
                                          <p:spTgt spid="234"/>
                                        </p:tgtEl>
                                        <p:attrNameLst>
                                          <p:attrName>ppt_x</p:attrName>
                                        </p:attrNameLst>
                                      </p:cBhvr>
                                      <p:tavLst>
                                        <p:tav tm="0">
                                          <p:val>
                                            <p:strVal val="ppt_x"/>
                                          </p:val>
                                        </p:tav>
                                        <p:tav tm="100000">
                                          <p:val>
                                            <p:strVal val="0-ppt_w/2"/>
                                          </p:val>
                                        </p:tav>
                                      </p:tavLst>
                                    </p:anim>
                                    <p:anim calcmode="lin" valueType="num">
                                      <p:cBhvr additive="base">
                                        <p:cTn id="103" dur="3500"/>
                                        <p:tgtEl>
                                          <p:spTgt spid="234"/>
                                        </p:tgtEl>
                                        <p:attrNameLst>
                                          <p:attrName>ppt_y</p:attrName>
                                        </p:attrNameLst>
                                      </p:cBhvr>
                                      <p:tavLst>
                                        <p:tav tm="0">
                                          <p:val>
                                            <p:strVal val="ppt_y"/>
                                          </p:val>
                                        </p:tav>
                                        <p:tav tm="100000">
                                          <p:val>
                                            <p:strVal val="0-ppt_h/2"/>
                                          </p:val>
                                        </p:tav>
                                      </p:tavLst>
                                    </p:anim>
                                    <p:set>
                                      <p:cBhvr>
                                        <p:cTn id="104" dur="1" fill="hold">
                                          <p:stCondLst>
                                            <p:cond delay="3499"/>
                                          </p:stCondLst>
                                        </p:cTn>
                                        <p:tgtEl>
                                          <p:spTgt spid="234"/>
                                        </p:tgtEl>
                                        <p:attrNameLst>
                                          <p:attrName>style.visibility</p:attrName>
                                        </p:attrNameLst>
                                      </p:cBhvr>
                                      <p:to>
                                        <p:strVal val="hidden"/>
                                      </p:to>
                                    </p:set>
                                  </p:childTnLst>
                                </p:cTn>
                              </p:par>
                              <p:par>
                                <p:cTn id="105" presetID="2" presetClass="entr" presetSubtype="9" fill="hold" nodeType="withEffect">
                                  <p:stCondLst>
                                    <p:cond delay="0"/>
                                  </p:stCondLst>
                                  <p:childTnLst>
                                    <p:set>
                                      <p:cBhvr>
                                        <p:cTn id="106" dur="1" fill="hold">
                                          <p:stCondLst>
                                            <p:cond delay="0"/>
                                          </p:stCondLst>
                                        </p:cTn>
                                        <p:tgtEl>
                                          <p:spTgt spid="233"/>
                                        </p:tgtEl>
                                        <p:attrNameLst>
                                          <p:attrName>style.visibility</p:attrName>
                                        </p:attrNameLst>
                                      </p:cBhvr>
                                      <p:to>
                                        <p:strVal val="visible"/>
                                      </p:to>
                                    </p:set>
                                    <p:anim calcmode="lin" valueType="num">
                                      <p:cBhvr additive="base">
                                        <p:cTn id="107" dur="3520" fill="hold"/>
                                        <p:tgtEl>
                                          <p:spTgt spid="233"/>
                                        </p:tgtEl>
                                        <p:attrNameLst>
                                          <p:attrName>ppt_x</p:attrName>
                                        </p:attrNameLst>
                                      </p:cBhvr>
                                      <p:tavLst>
                                        <p:tav tm="0">
                                          <p:val>
                                            <p:strVal val="0-#ppt_w/2"/>
                                          </p:val>
                                        </p:tav>
                                        <p:tav tm="100000">
                                          <p:val>
                                            <p:strVal val="#ppt_x"/>
                                          </p:val>
                                        </p:tav>
                                      </p:tavLst>
                                    </p:anim>
                                    <p:anim calcmode="lin" valueType="num">
                                      <p:cBhvr additive="base">
                                        <p:cTn id="108" dur="3520" fill="hold"/>
                                        <p:tgtEl>
                                          <p:spTgt spid="233"/>
                                        </p:tgtEl>
                                        <p:attrNameLst>
                                          <p:attrName>ppt_y</p:attrName>
                                        </p:attrNameLst>
                                      </p:cBhvr>
                                      <p:tavLst>
                                        <p:tav tm="0">
                                          <p:val>
                                            <p:strVal val="0-#ppt_h/2"/>
                                          </p:val>
                                        </p:tav>
                                        <p:tav tm="100000">
                                          <p:val>
                                            <p:strVal val="#ppt_y"/>
                                          </p:val>
                                        </p:tav>
                                      </p:tavLst>
                                    </p:anim>
                                  </p:childTnLst>
                                </p:cTn>
                              </p:par>
                              <p:par>
                                <p:cTn id="109" presetID="8" presetClass="emph" presetSubtype="0" fill="hold" nodeType="withEffect">
                                  <p:stCondLst>
                                    <p:cond delay="0"/>
                                  </p:stCondLst>
                                  <p:childTnLst>
                                    <p:animRot by="21600000">
                                      <p:cBhvr>
                                        <p:cTn id="110" dur="3520" fill="hold"/>
                                        <p:tgtEl>
                                          <p:spTgt spid="233"/>
                                        </p:tgtEl>
                                        <p:attrNameLst>
                                          <p:attrName>r</p:attrName>
                                        </p:attrNameLst>
                                      </p:cBhvr>
                                    </p:animRot>
                                  </p:childTnLst>
                                </p:cTn>
                              </p:par>
                              <p:par>
                                <p:cTn id="111" presetID="2" presetClass="exit" presetSubtype="9" fill="hold" nodeType="withEffect">
                                  <p:stCondLst>
                                    <p:cond delay="0"/>
                                  </p:stCondLst>
                                  <p:childTnLst>
                                    <p:anim calcmode="lin" valueType="num">
                                      <p:cBhvr additive="base">
                                        <p:cTn id="112" dur="3520"/>
                                        <p:tgtEl>
                                          <p:spTgt spid="233"/>
                                        </p:tgtEl>
                                        <p:attrNameLst>
                                          <p:attrName>ppt_x</p:attrName>
                                        </p:attrNameLst>
                                      </p:cBhvr>
                                      <p:tavLst>
                                        <p:tav tm="0">
                                          <p:val>
                                            <p:strVal val="ppt_x"/>
                                          </p:val>
                                        </p:tav>
                                        <p:tav tm="100000">
                                          <p:val>
                                            <p:strVal val="0-ppt_w/2"/>
                                          </p:val>
                                        </p:tav>
                                      </p:tavLst>
                                    </p:anim>
                                    <p:anim calcmode="lin" valueType="num">
                                      <p:cBhvr additive="base">
                                        <p:cTn id="113" dur="3520"/>
                                        <p:tgtEl>
                                          <p:spTgt spid="233"/>
                                        </p:tgtEl>
                                        <p:attrNameLst>
                                          <p:attrName>ppt_y</p:attrName>
                                        </p:attrNameLst>
                                      </p:cBhvr>
                                      <p:tavLst>
                                        <p:tav tm="0">
                                          <p:val>
                                            <p:strVal val="ppt_y"/>
                                          </p:val>
                                        </p:tav>
                                        <p:tav tm="100000">
                                          <p:val>
                                            <p:strVal val="0-ppt_h/2"/>
                                          </p:val>
                                        </p:tav>
                                      </p:tavLst>
                                    </p:anim>
                                    <p:set>
                                      <p:cBhvr>
                                        <p:cTn id="114" dur="1" fill="hold">
                                          <p:stCondLst>
                                            <p:cond delay="3519"/>
                                          </p:stCondLst>
                                        </p:cTn>
                                        <p:tgtEl>
                                          <p:spTgt spid="233"/>
                                        </p:tgtEl>
                                        <p:attrNameLst>
                                          <p:attrName>style.visibility</p:attrName>
                                        </p:attrNameLst>
                                      </p:cBhvr>
                                      <p:to>
                                        <p:strVal val="hidden"/>
                                      </p:to>
                                    </p:set>
                                  </p:childTnLst>
                                </p:cTn>
                              </p:par>
                              <p:par>
                                <p:cTn id="115" presetID="2" presetClass="entr" presetSubtype="9" fill="hold" nodeType="withEffect">
                                  <p:stCondLst>
                                    <p:cond delay="0"/>
                                  </p:stCondLst>
                                  <p:childTnLst>
                                    <p:set>
                                      <p:cBhvr>
                                        <p:cTn id="116" dur="1" fill="hold">
                                          <p:stCondLst>
                                            <p:cond delay="0"/>
                                          </p:stCondLst>
                                        </p:cTn>
                                        <p:tgtEl>
                                          <p:spTgt spid="232"/>
                                        </p:tgtEl>
                                        <p:attrNameLst>
                                          <p:attrName>style.visibility</p:attrName>
                                        </p:attrNameLst>
                                      </p:cBhvr>
                                      <p:to>
                                        <p:strVal val="visible"/>
                                      </p:to>
                                    </p:set>
                                    <p:anim calcmode="lin" valueType="num">
                                      <p:cBhvr additive="base">
                                        <p:cTn id="117" dur="3540" fill="hold"/>
                                        <p:tgtEl>
                                          <p:spTgt spid="232"/>
                                        </p:tgtEl>
                                        <p:attrNameLst>
                                          <p:attrName>ppt_x</p:attrName>
                                        </p:attrNameLst>
                                      </p:cBhvr>
                                      <p:tavLst>
                                        <p:tav tm="0">
                                          <p:val>
                                            <p:strVal val="0-#ppt_w/2"/>
                                          </p:val>
                                        </p:tav>
                                        <p:tav tm="100000">
                                          <p:val>
                                            <p:strVal val="#ppt_x"/>
                                          </p:val>
                                        </p:tav>
                                      </p:tavLst>
                                    </p:anim>
                                    <p:anim calcmode="lin" valueType="num">
                                      <p:cBhvr additive="base">
                                        <p:cTn id="118" dur="3540" fill="hold"/>
                                        <p:tgtEl>
                                          <p:spTgt spid="232"/>
                                        </p:tgtEl>
                                        <p:attrNameLst>
                                          <p:attrName>ppt_y</p:attrName>
                                        </p:attrNameLst>
                                      </p:cBhvr>
                                      <p:tavLst>
                                        <p:tav tm="0">
                                          <p:val>
                                            <p:strVal val="0-#ppt_h/2"/>
                                          </p:val>
                                        </p:tav>
                                        <p:tav tm="100000">
                                          <p:val>
                                            <p:strVal val="#ppt_y"/>
                                          </p:val>
                                        </p:tav>
                                      </p:tavLst>
                                    </p:anim>
                                  </p:childTnLst>
                                </p:cTn>
                              </p:par>
                              <p:par>
                                <p:cTn id="119" presetID="8" presetClass="emph" presetSubtype="0" fill="hold" nodeType="withEffect">
                                  <p:stCondLst>
                                    <p:cond delay="0"/>
                                  </p:stCondLst>
                                  <p:childTnLst>
                                    <p:animRot by="21600000">
                                      <p:cBhvr>
                                        <p:cTn id="120" dur="3540" fill="hold"/>
                                        <p:tgtEl>
                                          <p:spTgt spid="232"/>
                                        </p:tgtEl>
                                        <p:attrNameLst>
                                          <p:attrName>r</p:attrName>
                                        </p:attrNameLst>
                                      </p:cBhvr>
                                    </p:animRot>
                                  </p:childTnLst>
                                </p:cTn>
                              </p:par>
                              <p:par>
                                <p:cTn id="121" presetID="2" presetClass="exit" presetSubtype="9" fill="hold" nodeType="withEffect">
                                  <p:stCondLst>
                                    <p:cond delay="0"/>
                                  </p:stCondLst>
                                  <p:childTnLst>
                                    <p:anim calcmode="lin" valueType="num">
                                      <p:cBhvr additive="base">
                                        <p:cTn id="122" dur="3540"/>
                                        <p:tgtEl>
                                          <p:spTgt spid="232"/>
                                        </p:tgtEl>
                                        <p:attrNameLst>
                                          <p:attrName>ppt_x</p:attrName>
                                        </p:attrNameLst>
                                      </p:cBhvr>
                                      <p:tavLst>
                                        <p:tav tm="0">
                                          <p:val>
                                            <p:strVal val="ppt_x"/>
                                          </p:val>
                                        </p:tav>
                                        <p:tav tm="100000">
                                          <p:val>
                                            <p:strVal val="0-ppt_w/2"/>
                                          </p:val>
                                        </p:tav>
                                      </p:tavLst>
                                    </p:anim>
                                    <p:anim calcmode="lin" valueType="num">
                                      <p:cBhvr additive="base">
                                        <p:cTn id="123" dur="3540"/>
                                        <p:tgtEl>
                                          <p:spTgt spid="232"/>
                                        </p:tgtEl>
                                        <p:attrNameLst>
                                          <p:attrName>ppt_y</p:attrName>
                                        </p:attrNameLst>
                                      </p:cBhvr>
                                      <p:tavLst>
                                        <p:tav tm="0">
                                          <p:val>
                                            <p:strVal val="ppt_y"/>
                                          </p:val>
                                        </p:tav>
                                        <p:tav tm="100000">
                                          <p:val>
                                            <p:strVal val="0-ppt_h/2"/>
                                          </p:val>
                                        </p:tav>
                                      </p:tavLst>
                                    </p:anim>
                                    <p:set>
                                      <p:cBhvr>
                                        <p:cTn id="124" dur="1" fill="hold">
                                          <p:stCondLst>
                                            <p:cond delay="3539"/>
                                          </p:stCondLst>
                                        </p:cTn>
                                        <p:tgtEl>
                                          <p:spTgt spid="232"/>
                                        </p:tgtEl>
                                        <p:attrNameLst>
                                          <p:attrName>style.visibility</p:attrName>
                                        </p:attrNameLst>
                                      </p:cBhvr>
                                      <p:to>
                                        <p:strVal val="hidden"/>
                                      </p:to>
                                    </p:set>
                                  </p:childTnLst>
                                </p:cTn>
                              </p:par>
                              <p:par>
                                <p:cTn id="125" presetID="23" presetClass="entr" presetSubtype="16" fill="hold" nodeType="withEffect">
                                  <p:stCondLst>
                                    <p:cond delay="0"/>
                                  </p:stCondLst>
                                  <p:childTnLst>
                                    <p:set>
                                      <p:cBhvr>
                                        <p:cTn id="126" dur="1" fill="hold">
                                          <p:stCondLst>
                                            <p:cond delay="0"/>
                                          </p:stCondLst>
                                        </p:cTn>
                                        <p:tgtEl>
                                          <p:spTgt spid="284"/>
                                        </p:tgtEl>
                                        <p:attrNameLst>
                                          <p:attrName>style.visibility</p:attrName>
                                        </p:attrNameLst>
                                      </p:cBhvr>
                                      <p:to>
                                        <p:strVal val="visible"/>
                                      </p:to>
                                    </p:set>
                                    <p:anim calcmode="lin" valueType="num">
                                      <p:cBhvr>
                                        <p:cTn id="127" dur="3000" fill="hold"/>
                                        <p:tgtEl>
                                          <p:spTgt spid="284"/>
                                        </p:tgtEl>
                                        <p:attrNameLst>
                                          <p:attrName>ppt_w</p:attrName>
                                        </p:attrNameLst>
                                      </p:cBhvr>
                                      <p:tavLst>
                                        <p:tav tm="0">
                                          <p:val>
                                            <p:fltVal val="0"/>
                                          </p:val>
                                        </p:tav>
                                        <p:tav tm="100000">
                                          <p:val>
                                            <p:strVal val="#ppt_w"/>
                                          </p:val>
                                        </p:tav>
                                      </p:tavLst>
                                    </p:anim>
                                    <p:anim calcmode="lin" valueType="num">
                                      <p:cBhvr>
                                        <p:cTn id="128" dur="3000" fill="hold"/>
                                        <p:tgtEl>
                                          <p:spTgt spid="284"/>
                                        </p:tgtEl>
                                        <p:attrNameLst>
                                          <p:attrName>ppt_h</p:attrName>
                                        </p:attrNameLst>
                                      </p:cBhvr>
                                      <p:tavLst>
                                        <p:tav tm="0">
                                          <p:val>
                                            <p:fltVal val="0"/>
                                          </p:val>
                                        </p:tav>
                                        <p:tav tm="100000">
                                          <p:val>
                                            <p:strVal val="#ppt_h"/>
                                          </p:val>
                                        </p:tav>
                                      </p:tavLst>
                                    </p:anim>
                                  </p:childTnLst>
                                </p:cTn>
                              </p:par>
                              <p:par>
                                <p:cTn id="129" presetID="8" presetClass="entr" presetSubtype="32" fill="hold" nodeType="withEffect">
                                  <p:stCondLst>
                                    <p:cond delay="0"/>
                                  </p:stCondLst>
                                  <p:childTnLst>
                                    <p:set>
                                      <p:cBhvr>
                                        <p:cTn id="130" dur="1" fill="hold">
                                          <p:stCondLst>
                                            <p:cond delay="0"/>
                                          </p:stCondLst>
                                        </p:cTn>
                                        <p:tgtEl>
                                          <p:spTgt spid="284"/>
                                        </p:tgtEl>
                                        <p:attrNameLst>
                                          <p:attrName>style.visibility</p:attrName>
                                        </p:attrNameLst>
                                      </p:cBhvr>
                                      <p:to>
                                        <p:strVal val="visible"/>
                                      </p:to>
                                    </p:set>
                                    <p:animEffect transition="in" filter="diamond(out)">
                                      <p:cBhvr>
                                        <p:cTn id="131" dur="3000"/>
                                        <p:tgtEl>
                                          <p:spTgt spid="284"/>
                                        </p:tgtEl>
                                      </p:cBhvr>
                                    </p:animEffect>
                                  </p:childTnLst>
                                </p:cTn>
                              </p:par>
                              <p:par>
                                <p:cTn id="132" presetID="9" presetClass="emph" presetSubtype="0" grpId="0" nodeType="withEffect">
                                  <p:stCondLst>
                                    <p:cond delay="0"/>
                                  </p:stCondLst>
                                  <p:childTnLst>
                                    <p:set>
                                      <p:cBhvr rctx="PPT">
                                        <p:cTn id="133" dur="indefinite"/>
                                        <p:tgtEl>
                                          <p:spTgt spid="231"/>
                                        </p:tgtEl>
                                        <p:attrNameLst>
                                          <p:attrName>style.opacity</p:attrName>
                                        </p:attrNameLst>
                                      </p:cBhvr>
                                      <p:to>
                                        <p:strVal val="0"/>
                                      </p:to>
                                    </p:set>
                                    <p:animEffect filter="image" prLst="opacity: 0">
                                      <p:cBhvr rctx="IE">
                                        <p:cTn id="134" dur="indefinite"/>
                                        <p:tgtEl>
                                          <p:spTgt spid="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 name="119 Imagen" descr="Diapositiva4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527" y="0"/>
            <a:ext cx="9144000" cy="5143500"/>
          </a:xfrm>
          <a:prstGeom prst="rect">
            <a:avLst/>
          </a:prstGeom>
          <a:noFill/>
          <a:ln>
            <a:noFill/>
          </a:ln>
        </p:spPr>
      </p:pic>
      <p:sp>
        <p:nvSpPr>
          <p:cNvPr id="10" name="1 Rectángulo"/>
          <p:cNvSpPr/>
          <p:nvPr/>
        </p:nvSpPr>
        <p:spPr>
          <a:xfrm rot="16200000" flipH="1">
            <a:off x="2283889"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 Rectángulo"/>
          <p:cNvSpPr/>
          <p:nvPr/>
        </p:nvSpPr>
        <p:spPr>
          <a:xfrm rot="16200000" flipH="1">
            <a:off x="3090675"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 Rectángulo"/>
          <p:cNvSpPr/>
          <p:nvPr/>
        </p:nvSpPr>
        <p:spPr>
          <a:xfrm rot="16200000" flipH="1">
            <a:off x="3885100" y="453031"/>
            <a:ext cx="615405" cy="532370"/>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 Rectángulo"/>
          <p:cNvSpPr/>
          <p:nvPr/>
        </p:nvSpPr>
        <p:spPr>
          <a:xfrm rot="16200000" flipH="1">
            <a:off x="2681145"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 Rectángulo"/>
          <p:cNvSpPr/>
          <p:nvPr/>
        </p:nvSpPr>
        <p:spPr>
          <a:xfrm rot="16200000" flipH="1">
            <a:off x="3527609"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 Rectángulo"/>
          <p:cNvSpPr/>
          <p:nvPr/>
        </p:nvSpPr>
        <p:spPr>
          <a:xfrm rot="16200000" flipH="1">
            <a:off x="3090677" y="191548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 Rectángulo"/>
          <p:cNvSpPr/>
          <p:nvPr/>
        </p:nvSpPr>
        <p:spPr>
          <a:xfrm rot="16200000" flipH="1">
            <a:off x="-41518"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 Rectángulo"/>
          <p:cNvSpPr/>
          <p:nvPr/>
        </p:nvSpPr>
        <p:spPr>
          <a:xfrm rot="16200000" flipH="1">
            <a:off x="765268"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 Rectángulo"/>
          <p:cNvSpPr/>
          <p:nvPr/>
        </p:nvSpPr>
        <p:spPr>
          <a:xfrm rot="16200000" flipH="1">
            <a:off x="1559692"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 Rectángulo"/>
          <p:cNvSpPr/>
          <p:nvPr/>
        </p:nvSpPr>
        <p:spPr>
          <a:xfrm rot="16200000" flipH="1">
            <a:off x="355739" y="1184259"/>
            <a:ext cx="615405" cy="532370"/>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1 Rectángulo"/>
          <p:cNvSpPr/>
          <p:nvPr/>
        </p:nvSpPr>
        <p:spPr>
          <a:xfrm rot="16200000" flipH="1">
            <a:off x="1202202"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1 Rectángulo"/>
          <p:cNvSpPr/>
          <p:nvPr/>
        </p:nvSpPr>
        <p:spPr>
          <a:xfrm rot="16200000" flipH="1">
            <a:off x="765270" y="191548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1 Rectángulo"/>
          <p:cNvSpPr/>
          <p:nvPr/>
        </p:nvSpPr>
        <p:spPr>
          <a:xfrm rot="16200000" flipH="1">
            <a:off x="6968906"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1 Rectángulo"/>
          <p:cNvSpPr/>
          <p:nvPr/>
        </p:nvSpPr>
        <p:spPr>
          <a:xfrm rot="16200000" flipH="1">
            <a:off x="7775692"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1 Rectángulo"/>
          <p:cNvSpPr/>
          <p:nvPr/>
        </p:nvSpPr>
        <p:spPr>
          <a:xfrm rot="16200000" flipH="1">
            <a:off x="8570116"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1 Rectángulo"/>
          <p:cNvSpPr/>
          <p:nvPr/>
        </p:nvSpPr>
        <p:spPr>
          <a:xfrm rot="16200000" flipH="1">
            <a:off x="7366162"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1 Rectángulo"/>
          <p:cNvSpPr/>
          <p:nvPr/>
        </p:nvSpPr>
        <p:spPr>
          <a:xfrm rot="16200000" flipH="1">
            <a:off x="8212626"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1 Rectángulo"/>
          <p:cNvSpPr/>
          <p:nvPr/>
        </p:nvSpPr>
        <p:spPr>
          <a:xfrm rot="16200000" flipH="1">
            <a:off x="7775690" y="191548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1 Rectángulo"/>
          <p:cNvSpPr/>
          <p:nvPr/>
        </p:nvSpPr>
        <p:spPr>
          <a:xfrm rot="16200000" flipH="1">
            <a:off x="4643499"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1 Rectángulo"/>
          <p:cNvSpPr/>
          <p:nvPr/>
        </p:nvSpPr>
        <p:spPr>
          <a:xfrm rot="16200000" flipH="1">
            <a:off x="5450285"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1 Rectángulo"/>
          <p:cNvSpPr/>
          <p:nvPr/>
        </p:nvSpPr>
        <p:spPr>
          <a:xfrm rot="16200000" flipH="1">
            <a:off x="6244709"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1 Rectángulo"/>
          <p:cNvSpPr/>
          <p:nvPr/>
        </p:nvSpPr>
        <p:spPr>
          <a:xfrm rot="16200000" flipH="1">
            <a:off x="5040755"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1 Rectángulo"/>
          <p:cNvSpPr/>
          <p:nvPr/>
        </p:nvSpPr>
        <p:spPr>
          <a:xfrm rot="16200000" flipH="1">
            <a:off x="5887219"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1 Rectángulo"/>
          <p:cNvSpPr/>
          <p:nvPr/>
        </p:nvSpPr>
        <p:spPr>
          <a:xfrm rot="16200000" flipH="1">
            <a:off x="5450283" y="191548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1 Rectángulo"/>
          <p:cNvSpPr/>
          <p:nvPr/>
        </p:nvSpPr>
        <p:spPr>
          <a:xfrm rot="5400000" flipH="1" flipV="1">
            <a:off x="2271682"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1 Rectángulo"/>
          <p:cNvSpPr/>
          <p:nvPr/>
        </p:nvSpPr>
        <p:spPr>
          <a:xfrm rot="5400000" flipH="1" flipV="1">
            <a:off x="3078468"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1 Rectángulo"/>
          <p:cNvSpPr/>
          <p:nvPr/>
        </p:nvSpPr>
        <p:spPr>
          <a:xfrm rot="5400000" flipH="1" flipV="1">
            <a:off x="3872892"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1 Rectángulo"/>
          <p:cNvSpPr/>
          <p:nvPr/>
        </p:nvSpPr>
        <p:spPr>
          <a:xfrm rot="5400000" flipH="1" flipV="1">
            <a:off x="2668938"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1 Rectángulo"/>
          <p:cNvSpPr/>
          <p:nvPr/>
        </p:nvSpPr>
        <p:spPr>
          <a:xfrm rot="5400000" flipH="1" flipV="1">
            <a:off x="3515402"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1 Rectángulo"/>
          <p:cNvSpPr/>
          <p:nvPr/>
        </p:nvSpPr>
        <p:spPr>
          <a:xfrm rot="5400000" flipH="1" flipV="1">
            <a:off x="3078468" y="268503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1 Rectángulo"/>
          <p:cNvSpPr/>
          <p:nvPr/>
        </p:nvSpPr>
        <p:spPr>
          <a:xfrm rot="5400000" flipH="1" flipV="1">
            <a:off x="-53726" y="4147483"/>
            <a:ext cx="615405" cy="532370"/>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1 Rectángulo"/>
          <p:cNvSpPr/>
          <p:nvPr/>
        </p:nvSpPr>
        <p:spPr>
          <a:xfrm rot="5400000" flipH="1" flipV="1">
            <a:off x="753061"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1 Rectángulo"/>
          <p:cNvSpPr/>
          <p:nvPr/>
        </p:nvSpPr>
        <p:spPr>
          <a:xfrm rot="5400000" flipH="1" flipV="1">
            <a:off x="1547485"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1 Rectángulo"/>
          <p:cNvSpPr/>
          <p:nvPr/>
        </p:nvSpPr>
        <p:spPr>
          <a:xfrm rot="5400000" flipH="1" flipV="1">
            <a:off x="343530" y="3416256"/>
            <a:ext cx="615405" cy="532370"/>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1 Rectángulo"/>
          <p:cNvSpPr/>
          <p:nvPr/>
        </p:nvSpPr>
        <p:spPr>
          <a:xfrm rot="5400000" flipH="1" flipV="1">
            <a:off x="1189995"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1 Rectángulo"/>
          <p:cNvSpPr/>
          <p:nvPr/>
        </p:nvSpPr>
        <p:spPr>
          <a:xfrm rot="5400000" flipH="1" flipV="1">
            <a:off x="753061" y="268503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1 Rectángulo"/>
          <p:cNvSpPr/>
          <p:nvPr/>
        </p:nvSpPr>
        <p:spPr>
          <a:xfrm rot="5400000" flipH="1" flipV="1">
            <a:off x="6956697"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1 Rectángulo"/>
          <p:cNvSpPr/>
          <p:nvPr/>
        </p:nvSpPr>
        <p:spPr>
          <a:xfrm rot="5400000" flipH="1" flipV="1">
            <a:off x="7763483"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1 Rectángulo"/>
          <p:cNvSpPr/>
          <p:nvPr/>
        </p:nvSpPr>
        <p:spPr>
          <a:xfrm rot="5400000" flipH="1" flipV="1">
            <a:off x="8557907"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1 Rectángulo"/>
          <p:cNvSpPr/>
          <p:nvPr/>
        </p:nvSpPr>
        <p:spPr>
          <a:xfrm rot="5400000" flipH="1" flipV="1">
            <a:off x="7353953"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1 Rectángulo"/>
          <p:cNvSpPr/>
          <p:nvPr/>
        </p:nvSpPr>
        <p:spPr>
          <a:xfrm rot="5400000" flipH="1" flipV="1">
            <a:off x="8200417"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1 Rectángulo"/>
          <p:cNvSpPr/>
          <p:nvPr/>
        </p:nvSpPr>
        <p:spPr>
          <a:xfrm rot="5400000" flipH="1" flipV="1">
            <a:off x="7763483" y="268503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1 Rectángulo"/>
          <p:cNvSpPr/>
          <p:nvPr/>
        </p:nvSpPr>
        <p:spPr>
          <a:xfrm rot="5400000" flipH="1" flipV="1">
            <a:off x="4631290"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1 Rectángulo"/>
          <p:cNvSpPr/>
          <p:nvPr/>
        </p:nvSpPr>
        <p:spPr>
          <a:xfrm rot="5400000" flipH="1" flipV="1">
            <a:off x="5438076"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1 Rectángulo"/>
          <p:cNvSpPr/>
          <p:nvPr/>
        </p:nvSpPr>
        <p:spPr>
          <a:xfrm rot="5400000" flipH="1" flipV="1">
            <a:off x="6232500"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1 Rectángulo"/>
          <p:cNvSpPr/>
          <p:nvPr/>
        </p:nvSpPr>
        <p:spPr>
          <a:xfrm rot="5400000" flipH="1" flipV="1">
            <a:off x="5028546"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1 Rectángulo"/>
          <p:cNvSpPr/>
          <p:nvPr/>
        </p:nvSpPr>
        <p:spPr>
          <a:xfrm rot="5400000" flipH="1" flipV="1">
            <a:off x="5875010"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1 Rectángulo"/>
          <p:cNvSpPr/>
          <p:nvPr/>
        </p:nvSpPr>
        <p:spPr>
          <a:xfrm rot="5400000" flipH="1" flipV="1">
            <a:off x="5438076" y="268503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1 Rectángulo"/>
          <p:cNvSpPr/>
          <p:nvPr/>
        </p:nvSpPr>
        <p:spPr>
          <a:xfrm rot="16200000" flipH="1">
            <a:off x="2283889"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1 Rectángulo"/>
          <p:cNvSpPr/>
          <p:nvPr/>
        </p:nvSpPr>
        <p:spPr>
          <a:xfrm rot="16200000" flipH="1">
            <a:off x="3090675"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1 Rectángulo"/>
          <p:cNvSpPr/>
          <p:nvPr/>
        </p:nvSpPr>
        <p:spPr>
          <a:xfrm rot="16200000" flipH="1">
            <a:off x="3885100" y="453031"/>
            <a:ext cx="615405" cy="532370"/>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1 Rectángulo"/>
          <p:cNvSpPr/>
          <p:nvPr/>
        </p:nvSpPr>
        <p:spPr>
          <a:xfrm rot="16200000" flipH="1">
            <a:off x="2681145"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1 Rectángulo"/>
          <p:cNvSpPr/>
          <p:nvPr/>
        </p:nvSpPr>
        <p:spPr>
          <a:xfrm rot="16200000" flipH="1">
            <a:off x="3527609"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1 Rectángulo"/>
          <p:cNvSpPr/>
          <p:nvPr/>
        </p:nvSpPr>
        <p:spPr>
          <a:xfrm rot="16200000" flipH="1">
            <a:off x="3090677" y="191548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1 Rectángulo"/>
          <p:cNvSpPr/>
          <p:nvPr/>
        </p:nvSpPr>
        <p:spPr>
          <a:xfrm rot="16200000" flipH="1">
            <a:off x="-41518" y="453031"/>
            <a:ext cx="615405" cy="532367"/>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1 Rectángulo"/>
          <p:cNvSpPr/>
          <p:nvPr/>
        </p:nvSpPr>
        <p:spPr>
          <a:xfrm rot="16200000" flipH="1">
            <a:off x="765268"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1 Rectángulo"/>
          <p:cNvSpPr/>
          <p:nvPr/>
        </p:nvSpPr>
        <p:spPr>
          <a:xfrm rot="16200000" flipH="1">
            <a:off x="1559692"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1 Rectángulo"/>
          <p:cNvSpPr/>
          <p:nvPr/>
        </p:nvSpPr>
        <p:spPr>
          <a:xfrm rot="16200000" flipH="1">
            <a:off x="355739" y="1184259"/>
            <a:ext cx="615405" cy="532370"/>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1 Rectángulo"/>
          <p:cNvSpPr/>
          <p:nvPr/>
        </p:nvSpPr>
        <p:spPr>
          <a:xfrm rot="16200000" flipH="1">
            <a:off x="1202202"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1 Rectángulo"/>
          <p:cNvSpPr/>
          <p:nvPr/>
        </p:nvSpPr>
        <p:spPr>
          <a:xfrm rot="16200000" flipH="1">
            <a:off x="765270" y="191548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1 Rectángulo"/>
          <p:cNvSpPr/>
          <p:nvPr/>
        </p:nvSpPr>
        <p:spPr>
          <a:xfrm rot="16200000" flipH="1">
            <a:off x="6968906"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1 Rectángulo"/>
          <p:cNvSpPr/>
          <p:nvPr/>
        </p:nvSpPr>
        <p:spPr>
          <a:xfrm rot="16200000" flipH="1">
            <a:off x="7775692"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1 Rectángulo"/>
          <p:cNvSpPr/>
          <p:nvPr/>
        </p:nvSpPr>
        <p:spPr>
          <a:xfrm rot="16200000" flipH="1">
            <a:off x="8570116" y="453032"/>
            <a:ext cx="615405" cy="532367"/>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1 Rectángulo"/>
          <p:cNvSpPr/>
          <p:nvPr/>
        </p:nvSpPr>
        <p:spPr>
          <a:xfrm rot="16200000" flipH="1">
            <a:off x="7366162"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1 Rectángulo"/>
          <p:cNvSpPr/>
          <p:nvPr/>
        </p:nvSpPr>
        <p:spPr>
          <a:xfrm rot="16200000" flipH="1">
            <a:off x="8212626"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1 Rectángulo"/>
          <p:cNvSpPr/>
          <p:nvPr/>
        </p:nvSpPr>
        <p:spPr>
          <a:xfrm rot="16200000" flipH="1">
            <a:off x="7775690" y="191548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1 Rectángulo"/>
          <p:cNvSpPr/>
          <p:nvPr/>
        </p:nvSpPr>
        <p:spPr>
          <a:xfrm rot="16200000" flipH="1">
            <a:off x="4643499"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1 Rectángulo"/>
          <p:cNvSpPr/>
          <p:nvPr/>
        </p:nvSpPr>
        <p:spPr>
          <a:xfrm rot="16200000" flipH="1">
            <a:off x="5450285"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1 Rectángulo"/>
          <p:cNvSpPr/>
          <p:nvPr/>
        </p:nvSpPr>
        <p:spPr>
          <a:xfrm rot="16200000" flipH="1">
            <a:off x="6244709" y="453032"/>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1 Rectángulo"/>
          <p:cNvSpPr/>
          <p:nvPr/>
        </p:nvSpPr>
        <p:spPr>
          <a:xfrm rot="16200000" flipH="1">
            <a:off x="5040755"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1 Rectángulo"/>
          <p:cNvSpPr/>
          <p:nvPr/>
        </p:nvSpPr>
        <p:spPr>
          <a:xfrm rot="16200000" flipH="1">
            <a:off x="5887219" y="118426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1 Rectángulo"/>
          <p:cNvSpPr/>
          <p:nvPr/>
        </p:nvSpPr>
        <p:spPr>
          <a:xfrm rot="16200000" flipH="1">
            <a:off x="5450283" y="191548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1 Rectángulo"/>
          <p:cNvSpPr/>
          <p:nvPr/>
        </p:nvSpPr>
        <p:spPr>
          <a:xfrm rot="5400000" flipH="1" flipV="1">
            <a:off x="2271682"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1 Rectángulo"/>
          <p:cNvSpPr/>
          <p:nvPr/>
        </p:nvSpPr>
        <p:spPr>
          <a:xfrm rot="5400000" flipH="1" flipV="1">
            <a:off x="3078468"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1 Rectángulo"/>
          <p:cNvSpPr/>
          <p:nvPr/>
        </p:nvSpPr>
        <p:spPr>
          <a:xfrm rot="5400000" flipH="1" flipV="1">
            <a:off x="3872892"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1 Rectángulo"/>
          <p:cNvSpPr/>
          <p:nvPr/>
        </p:nvSpPr>
        <p:spPr>
          <a:xfrm rot="5400000" flipH="1" flipV="1">
            <a:off x="2668938"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1 Rectángulo"/>
          <p:cNvSpPr/>
          <p:nvPr/>
        </p:nvSpPr>
        <p:spPr>
          <a:xfrm rot="5400000" flipH="1" flipV="1">
            <a:off x="3515402"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1 Rectángulo"/>
          <p:cNvSpPr/>
          <p:nvPr/>
        </p:nvSpPr>
        <p:spPr>
          <a:xfrm rot="5400000" flipH="1" flipV="1">
            <a:off x="3078468" y="268503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1 Rectángulo"/>
          <p:cNvSpPr/>
          <p:nvPr/>
        </p:nvSpPr>
        <p:spPr>
          <a:xfrm rot="5400000" flipH="1" flipV="1">
            <a:off x="-53726" y="4147483"/>
            <a:ext cx="615405" cy="532370"/>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 Rectángulo"/>
          <p:cNvSpPr/>
          <p:nvPr/>
        </p:nvSpPr>
        <p:spPr>
          <a:xfrm rot="5400000" flipH="1" flipV="1">
            <a:off x="753061"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 Rectángulo"/>
          <p:cNvSpPr/>
          <p:nvPr/>
        </p:nvSpPr>
        <p:spPr>
          <a:xfrm rot="5400000" flipH="1" flipV="1">
            <a:off x="1547485"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 Rectángulo"/>
          <p:cNvSpPr/>
          <p:nvPr/>
        </p:nvSpPr>
        <p:spPr>
          <a:xfrm rot="5400000" flipH="1" flipV="1">
            <a:off x="343530" y="3416256"/>
            <a:ext cx="615405" cy="532370"/>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 Rectángulo"/>
          <p:cNvSpPr/>
          <p:nvPr/>
        </p:nvSpPr>
        <p:spPr>
          <a:xfrm rot="5400000" flipH="1" flipV="1">
            <a:off x="1189995"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 Rectángulo"/>
          <p:cNvSpPr/>
          <p:nvPr/>
        </p:nvSpPr>
        <p:spPr>
          <a:xfrm rot="5400000" flipH="1" flipV="1">
            <a:off x="753061" y="268503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 Rectángulo"/>
          <p:cNvSpPr/>
          <p:nvPr/>
        </p:nvSpPr>
        <p:spPr>
          <a:xfrm rot="5400000" flipH="1" flipV="1">
            <a:off x="6956697"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 Rectángulo"/>
          <p:cNvSpPr/>
          <p:nvPr/>
        </p:nvSpPr>
        <p:spPr>
          <a:xfrm rot="5400000" flipH="1" flipV="1">
            <a:off x="7763483"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 Rectángulo"/>
          <p:cNvSpPr/>
          <p:nvPr/>
        </p:nvSpPr>
        <p:spPr>
          <a:xfrm rot="5400000" flipH="1" flipV="1">
            <a:off x="8557907"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 Rectángulo"/>
          <p:cNvSpPr/>
          <p:nvPr/>
        </p:nvSpPr>
        <p:spPr>
          <a:xfrm rot="5400000" flipH="1" flipV="1">
            <a:off x="7353953"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 Rectángulo"/>
          <p:cNvSpPr/>
          <p:nvPr/>
        </p:nvSpPr>
        <p:spPr>
          <a:xfrm rot="5400000" flipH="1" flipV="1">
            <a:off x="8200417"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 Rectángulo"/>
          <p:cNvSpPr/>
          <p:nvPr/>
        </p:nvSpPr>
        <p:spPr>
          <a:xfrm rot="5400000" flipH="1" flipV="1">
            <a:off x="7763483" y="268503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 Rectángulo"/>
          <p:cNvSpPr/>
          <p:nvPr/>
        </p:nvSpPr>
        <p:spPr>
          <a:xfrm rot="5400000" flipH="1" flipV="1">
            <a:off x="4631290"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 Rectángulo"/>
          <p:cNvSpPr/>
          <p:nvPr/>
        </p:nvSpPr>
        <p:spPr>
          <a:xfrm rot="5400000" flipH="1" flipV="1">
            <a:off x="5438076"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 Rectángulo"/>
          <p:cNvSpPr/>
          <p:nvPr/>
        </p:nvSpPr>
        <p:spPr>
          <a:xfrm rot="5400000" flipH="1" flipV="1">
            <a:off x="6232500" y="4147484"/>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 Rectángulo"/>
          <p:cNvSpPr/>
          <p:nvPr/>
        </p:nvSpPr>
        <p:spPr>
          <a:xfrm rot="5400000" flipH="1" flipV="1">
            <a:off x="5028546"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 Rectángulo"/>
          <p:cNvSpPr/>
          <p:nvPr/>
        </p:nvSpPr>
        <p:spPr>
          <a:xfrm rot="5400000" flipH="1" flipV="1">
            <a:off x="5875010" y="3416257"/>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 Rectángulo"/>
          <p:cNvSpPr/>
          <p:nvPr/>
        </p:nvSpPr>
        <p:spPr>
          <a:xfrm rot="5400000" flipH="1" flipV="1">
            <a:off x="5438076" y="2685030"/>
            <a:ext cx="615405" cy="532368"/>
          </a:xfrm>
          <a:custGeom>
            <a:avLst/>
            <a:gdLst>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 name="connsiteX0" fmla="*/ 0 w 1296145"/>
              <a:gd name="connsiteY0" fmla="*/ 0 h 2558238"/>
              <a:gd name="connsiteX1" fmla="*/ 1296145 w 1296145"/>
              <a:gd name="connsiteY1" fmla="*/ 0 h 2558238"/>
              <a:gd name="connsiteX2" fmla="*/ 1296145 w 1296145"/>
              <a:gd name="connsiteY2" fmla="*/ 2558238 h 2558238"/>
              <a:gd name="connsiteX3" fmla="*/ 0 w 1296145"/>
              <a:gd name="connsiteY3" fmla="*/ 2558238 h 2558238"/>
              <a:gd name="connsiteX4" fmla="*/ 0 w 1296145"/>
              <a:gd name="connsiteY4" fmla="*/ 0 h 2558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145" h="2558238">
                <a:moveTo>
                  <a:pt x="0" y="0"/>
                </a:moveTo>
                <a:cubicBezTo>
                  <a:pt x="603507" y="390525"/>
                  <a:pt x="645025" y="400050"/>
                  <a:pt x="1296145" y="0"/>
                </a:cubicBezTo>
                <a:lnTo>
                  <a:pt x="1296145" y="2558238"/>
                </a:lnTo>
                <a:cubicBezTo>
                  <a:pt x="664080" y="2110563"/>
                  <a:pt x="593979" y="2139138"/>
                  <a:pt x="0" y="2558238"/>
                </a:cubicBezTo>
                <a:lnTo>
                  <a:pt x="0" y="0"/>
                </a:lnTo>
                <a:close/>
              </a:path>
            </a:pathLst>
          </a:custGeom>
          <a:gradFill flip="none" rotWithShape="1">
            <a:gsLst>
              <a:gs pos="27500">
                <a:srgbClr val="006600"/>
              </a:gs>
              <a:gs pos="33000">
                <a:schemeClr val="tx1">
                  <a:alpha val="34000"/>
                </a:schemeClr>
              </a:gs>
              <a:gs pos="22000">
                <a:srgbClr val="CCFF33"/>
              </a:gs>
            </a:gsLst>
            <a:path path="circle">
              <a:fillToRect l="50000" t="50000" r="50000" b="50000"/>
            </a:path>
            <a:tileRect/>
          </a:gradFill>
          <a:ln w="25400" cmpd="sng">
            <a:solidFill>
              <a:schemeClr val="tx1"/>
            </a:solidFill>
            <a:prstDash val="sysDot"/>
          </a:ln>
          <a:scene3d>
            <a:camera prst="orthographicFront"/>
            <a:lightRig rig="flat" dir="t"/>
          </a:scene3d>
          <a:sp3d prstMaterial="metal">
            <a:extrusionClr>
              <a:srgbClr val="CCFF33"/>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Rectángulo"/>
          <p:cNvSpPr/>
          <p:nvPr/>
        </p:nvSpPr>
        <p:spPr>
          <a:xfrm>
            <a:off x="-25192" y="-92546"/>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49617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4000" fill="hold"/>
                                        <p:tgtEl>
                                          <p:spTgt spid="17"/>
                                        </p:tgtEl>
                                        <p:attrNameLst>
                                          <p:attrName>ppt_x</p:attrName>
                                        </p:attrNameLst>
                                      </p:cBhvr>
                                      <p:tavLst>
                                        <p:tav tm="0">
                                          <p:val>
                                            <p:strVal val="#ppt_x"/>
                                          </p:val>
                                        </p:tav>
                                        <p:tav tm="100000">
                                          <p:val>
                                            <p:strVal val="#ppt_x"/>
                                          </p:val>
                                        </p:tav>
                                      </p:tavLst>
                                    </p:anim>
                                    <p:anim calcmode="lin" valueType="num">
                                      <p:cBhvr additive="base">
                                        <p:cTn id="8" dur="4000" fill="hold"/>
                                        <p:tgtEl>
                                          <p:spTgt spid="17"/>
                                        </p:tgtEl>
                                        <p:attrNameLst>
                                          <p:attrName>ppt_y</p:attrName>
                                        </p:attrNameLst>
                                      </p:cBhvr>
                                      <p:tavLst>
                                        <p:tav tm="0">
                                          <p:val>
                                            <p:strVal val="0-#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4000" fill="hold"/>
                                        <p:tgtEl>
                                          <p:spTgt spid="17"/>
                                        </p:tgtEl>
                                        <p:attrNameLst>
                                          <p:attrName>ppt_w</p:attrName>
                                        </p:attrNameLst>
                                      </p:cBhvr>
                                      <p:tavLst>
                                        <p:tav tm="0" fmla="#ppt_w*sin(2.5*pi*$)">
                                          <p:val>
                                            <p:fltVal val="0"/>
                                          </p:val>
                                        </p:tav>
                                        <p:tav tm="100000">
                                          <p:val>
                                            <p:fltVal val="1"/>
                                          </p:val>
                                        </p:tav>
                                      </p:tavLst>
                                    </p:anim>
                                    <p:anim calcmode="lin" valueType="num">
                                      <p:cBhvr>
                                        <p:cTn id="12" dur="4000" fill="hold"/>
                                        <p:tgtEl>
                                          <p:spTgt spid="17"/>
                                        </p:tgtEl>
                                        <p:attrNameLst>
                                          <p:attrName>ppt_h</p:attrName>
                                        </p:attrNameLst>
                                      </p:cBhvr>
                                      <p:tavLst>
                                        <p:tav tm="0">
                                          <p:val>
                                            <p:strVal val="#ppt_h"/>
                                          </p:val>
                                        </p:tav>
                                        <p:tav tm="100000">
                                          <p:val>
                                            <p:strVal val="#ppt_h"/>
                                          </p:val>
                                        </p:tav>
                                      </p:tavLst>
                                    </p:anim>
                                  </p:childTnLst>
                                </p:cTn>
                              </p:par>
                              <p:par>
                                <p:cTn id="13" presetID="2" presetClass="exit" presetSubtype="4" fill="hold" grpId="2" nodeType="withEffect">
                                  <p:stCondLst>
                                    <p:cond delay="0"/>
                                  </p:stCondLst>
                                  <p:childTnLst>
                                    <p:anim calcmode="lin" valueType="num">
                                      <p:cBhvr additive="base">
                                        <p:cTn id="14" dur="4500"/>
                                        <p:tgtEl>
                                          <p:spTgt spid="17"/>
                                        </p:tgtEl>
                                        <p:attrNameLst>
                                          <p:attrName>ppt_x</p:attrName>
                                        </p:attrNameLst>
                                      </p:cBhvr>
                                      <p:tavLst>
                                        <p:tav tm="0">
                                          <p:val>
                                            <p:strVal val="ppt_x"/>
                                          </p:val>
                                        </p:tav>
                                        <p:tav tm="100000">
                                          <p:val>
                                            <p:strVal val="ppt_x"/>
                                          </p:val>
                                        </p:tav>
                                      </p:tavLst>
                                    </p:anim>
                                    <p:anim calcmode="lin" valueType="num">
                                      <p:cBhvr additive="base">
                                        <p:cTn id="15" dur="4500"/>
                                        <p:tgtEl>
                                          <p:spTgt spid="17"/>
                                        </p:tgtEl>
                                        <p:attrNameLst>
                                          <p:attrName>ppt_y</p:attrName>
                                        </p:attrNameLst>
                                      </p:cBhvr>
                                      <p:tavLst>
                                        <p:tav tm="0">
                                          <p:val>
                                            <p:strVal val="ppt_y"/>
                                          </p:val>
                                        </p:tav>
                                        <p:tav tm="100000">
                                          <p:val>
                                            <p:strVal val="1+ppt_h/2"/>
                                          </p:val>
                                        </p:tav>
                                      </p:tavLst>
                                    </p:anim>
                                    <p:set>
                                      <p:cBhvr>
                                        <p:cTn id="16" dur="1" fill="hold">
                                          <p:stCondLst>
                                            <p:cond delay="4499"/>
                                          </p:stCondLst>
                                        </p:cTn>
                                        <p:tgtEl>
                                          <p:spTgt spid="17"/>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17"/>
                                        </p:tgtEl>
                                      </p:cBhvr>
                                    </p:animEffect>
                                    <p:set>
                                      <p:cBhvr>
                                        <p:cTn id="19" dur="1" fill="hold">
                                          <p:stCondLst>
                                            <p:cond delay="5999"/>
                                          </p:stCondLst>
                                        </p:cTn>
                                        <p:tgtEl>
                                          <p:spTgt spid="17"/>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4000" fill="hold"/>
                                        <p:tgtEl>
                                          <p:spTgt spid="18"/>
                                        </p:tgtEl>
                                        <p:attrNameLst>
                                          <p:attrName>ppt_x</p:attrName>
                                        </p:attrNameLst>
                                      </p:cBhvr>
                                      <p:tavLst>
                                        <p:tav tm="0">
                                          <p:val>
                                            <p:strVal val="#ppt_x"/>
                                          </p:val>
                                        </p:tav>
                                        <p:tav tm="100000">
                                          <p:val>
                                            <p:strVal val="#ppt_x"/>
                                          </p:val>
                                        </p:tav>
                                      </p:tavLst>
                                    </p:anim>
                                    <p:anim calcmode="lin" valueType="num">
                                      <p:cBhvr additive="base">
                                        <p:cTn id="23" dur="4000" fill="hold"/>
                                        <p:tgtEl>
                                          <p:spTgt spid="18"/>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p:cTn id="26" dur="4000" fill="hold"/>
                                        <p:tgtEl>
                                          <p:spTgt spid="18"/>
                                        </p:tgtEl>
                                        <p:attrNameLst>
                                          <p:attrName>ppt_w</p:attrName>
                                        </p:attrNameLst>
                                      </p:cBhvr>
                                      <p:tavLst>
                                        <p:tav tm="0" fmla="#ppt_w*sin(2.5*pi*$)">
                                          <p:val>
                                            <p:fltVal val="0"/>
                                          </p:val>
                                        </p:tav>
                                        <p:tav tm="100000">
                                          <p:val>
                                            <p:fltVal val="1"/>
                                          </p:val>
                                        </p:tav>
                                      </p:tavLst>
                                    </p:anim>
                                    <p:anim calcmode="lin" valueType="num">
                                      <p:cBhvr>
                                        <p:cTn id="27" dur="4000" fill="hold"/>
                                        <p:tgtEl>
                                          <p:spTgt spid="18"/>
                                        </p:tgtEl>
                                        <p:attrNameLst>
                                          <p:attrName>ppt_h</p:attrName>
                                        </p:attrNameLst>
                                      </p:cBhvr>
                                      <p:tavLst>
                                        <p:tav tm="0">
                                          <p:val>
                                            <p:strVal val="#ppt_h"/>
                                          </p:val>
                                        </p:tav>
                                        <p:tav tm="100000">
                                          <p:val>
                                            <p:strVal val="#ppt_h"/>
                                          </p:val>
                                        </p:tav>
                                      </p:tavLst>
                                    </p:anim>
                                  </p:childTnLst>
                                </p:cTn>
                              </p:par>
                              <p:par>
                                <p:cTn id="28" presetID="2" presetClass="exit" presetSubtype="4" fill="hold" grpId="2" nodeType="withEffect">
                                  <p:stCondLst>
                                    <p:cond delay="0"/>
                                  </p:stCondLst>
                                  <p:childTnLst>
                                    <p:anim calcmode="lin" valueType="num">
                                      <p:cBhvr additive="base">
                                        <p:cTn id="29" dur="4500"/>
                                        <p:tgtEl>
                                          <p:spTgt spid="18"/>
                                        </p:tgtEl>
                                        <p:attrNameLst>
                                          <p:attrName>ppt_x</p:attrName>
                                        </p:attrNameLst>
                                      </p:cBhvr>
                                      <p:tavLst>
                                        <p:tav tm="0">
                                          <p:val>
                                            <p:strVal val="ppt_x"/>
                                          </p:val>
                                        </p:tav>
                                        <p:tav tm="100000">
                                          <p:val>
                                            <p:strVal val="ppt_x"/>
                                          </p:val>
                                        </p:tav>
                                      </p:tavLst>
                                    </p:anim>
                                    <p:anim calcmode="lin" valueType="num">
                                      <p:cBhvr additive="base">
                                        <p:cTn id="30" dur="4500"/>
                                        <p:tgtEl>
                                          <p:spTgt spid="18"/>
                                        </p:tgtEl>
                                        <p:attrNameLst>
                                          <p:attrName>ppt_y</p:attrName>
                                        </p:attrNameLst>
                                      </p:cBhvr>
                                      <p:tavLst>
                                        <p:tav tm="0">
                                          <p:val>
                                            <p:strVal val="ppt_y"/>
                                          </p:val>
                                        </p:tav>
                                        <p:tav tm="100000">
                                          <p:val>
                                            <p:strVal val="1+ppt_h/2"/>
                                          </p:val>
                                        </p:tav>
                                      </p:tavLst>
                                    </p:anim>
                                    <p:set>
                                      <p:cBhvr>
                                        <p:cTn id="31" dur="1" fill="hold">
                                          <p:stCondLst>
                                            <p:cond delay="4499"/>
                                          </p:stCondLst>
                                        </p:cTn>
                                        <p:tgtEl>
                                          <p:spTgt spid="18"/>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18"/>
                                        </p:tgtEl>
                                      </p:cBhvr>
                                    </p:animEffect>
                                    <p:set>
                                      <p:cBhvr>
                                        <p:cTn id="34" dur="1" fill="hold">
                                          <p:stCondLst>
                                            <p:cond delay="5999"/>
                                          </p:stCondLst>
                                        </p:cTn>
                                        <p:tgtEl>
                                          <p:spTgt spid="18"/>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4000" fill="hold"/>
                                        <p:tgtEl>
                                          <p:spTgt spid="19"/>
                                        </p:tgtEl>
                                        <p:attrNameLst>
                                          <p:attrName>ppt_x</p:attrName>
                                        </p:attrNameLst>
                                      </p:cBhvr>
                                      <p:tavLst>
                                        <p:tav tm="0">
                                          <p:val>
                                            <p:strVal val="#ppt_x"/>
                                          </p:val>
                                        </p:tav>
                                        <p:tav tm="100000">
                                          <p:val>
                                            <p:strVal val="#ppt_x"/>
                                          </p:val>
                                        </p:tav>
                                      </p:tavLst>
                                    </p:anim>
                                    <p:anim calcmode="lin" valueType="num">
                                      <p:cBhvr additive="base">
                                        <p:cTn id="38" dur="4000" fill="hold"/>
                                        <p:tgtEl>
                                          <p:spTgt spid="19"/>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4000" fill="hold"/>
                                        <p:tgtEl>
                                          <p:spTgt spid="19"/>
                                        </p:tgtEl>
                                        <p:attrNameLst>
                                          <p:attrName>ppt_w</p:attrName>
                                        </p:attrNameLst>
                                      </p:cBhvr>
                                      <p:tavLst>
                                        <p:tav tm="0" fmla="#ppt_w*sin(2.5*pi*$)">
                                          <p:val>
                                            <p:fltVal val="0"/>
                                          </p:val>
                                        </p:tav>
                                        <p:tav tm="100000">
                                          <p:val>
                                            <p:fltVal val="1"/>
                                          </p:val>
                                        </p:tav>
                                      </p:tavLst>
                                    </p:anim>
                                    <p:anim calcmode="lin" valueType="num">
                                      <p:cBhvr>
                                        <p:cTn id="42" dur="4000" fill="hold"/>
                                        <p:tgtEl>
                                          <p:spTgt spid="19"/>
                                        </p:tgtEl>
                                        <p:attrNameLst>
                                          <p:attrName>ppt_h</p:attrName>
                                        </p:attrNameLst>
                                      </p:cBhvr>
                                      <p:tavLst>
                                        <p:tav tm="0">
                                          <p:val>
                                            <p:strVal val="#ppt_h"/>
                                          </p:val>
                                        </p:tav>
                                        <p:tav tm="100000">
                                          <p:val>
                                            <p:strVal val="#ppt_h"/>
                                          </p:val>
                                        </p:tav>
                                      </p:tavLst>
                                    </p:anim>
                                  </p:childTnLst>
                                </p:cTn>
                              </p:par>
                              <p:par>
                                <p:cTn id="43" presetID="2" presetClass="exit" presetSubtype="4" fill="hold" grpId="2" nodeType="withEffect">
                                  <p:stCondLst>
                                    <p:cond delay="0"/>
                                  </p:stCondLst>
                                  <p:childTnLst>
                                    <p:anim calcmode="lin" valueType="num">
                                      <p:cBhvr additive="base">
                                        <p:cTn id="44" dur="4500"/>
                                        <p:tgtEl>
                                          <p:spTgt spid="19"/>
                                        </p:tgtEl>
                                        <p:attrNameLst>
                                          <p:attrName>ppt_x</p:attrName>
                                        </p:attrNameLst>
                                      </p:cBhvr>
                                      <p:tavLst>
                                        <p:tav tm="0">
                                          <p:val>
                                            <p:strVal val="ppt_x"/>
                                          </p:val>
                                        </p:tav>
                                        <p:tav tm="100000">
                                          <p:val>
                                            <p:strVal val="ppt_x"/>
                                          </p:val>
                                        </p:tav>
                                      </p:tavLst>
                                    </p:anim>
                                    <p:anim calcmode="lin" valueType="num">
                                      <p:cBhvr additive="base">
                                        <p:cTn id="45" dur="4500"/>
                                        <p:tgtEl>
                                          <p:spTgt spid="19"/>
                                        </p:tgtEl>
                                        <p:attrNameLst>
                                          <p:attrName>ppt_y</p:attrName>
                                        </p:attrNameLst>
                                      </p:cBhvr>
                                      <p:tavLst>
                                        <p:tav tm="0">
                                          <p:val>
                                            <p:strVal val="ppt_y"/>
                                          </p:val>
                                        </p:tav>
                                        <p:tav tm="100000">
                                          <p:val>
                                            <p:strVal val="1+ppt_h/2"/>
                                          </p:val>
                                        </p:tav>
                                      </p:tavLst>
                                    </p:anim>
                                    <p:set>
                                      <p:cBhvr>
                                        <p:cTn id="46" dur="1" fill="hold">
                                          <p:stCondLst>
                                            <p:cond delay="4499"/>
                                          </p:stCondLst>
                                        </p:cTn>
                                        <p:tgtEl>
                                          <p:spTgt spid="19"/>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19"/>
                                        </p:tgtEl>
                                      </p:cBhvr>
                                    </p:animEffect>
                                    <p:set>
                                      <p:cBhvr>
                                        <p:cTn id="49" dur="1" fill="hold">
                                          <p:stCondLst>
                                            <p:cond delay="5999"/>
                                          </p:stCondLst>
                                        </p:cTn>
                                        <p:tgtEl>
                                          <p:spTgt spid="19"/>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4000" fill="hold"/>
                                        <p:tgtEl>
                                          <p:spTgt spid="10"/>
                                        </p:tgtEl>
                                        <p:attrNameLst>
                                          <p:attrName>ppt_x</p:attrName>
                                        </p:attrNameLst>
                                      </p:cBhvr>
                                      <p:tavLst>
                                        <p:tav tm="0">
                                          <p:val>
                                            <p:strVal val="#ppt_x"/>
                                          </p:val>
                                        </p:tav>
                                        <p:tav tm="100000">
                                          <p:val>
                                            <p:strVal val="#ppt_x"/>
                                          </p:val>
                                        </p:tav>
                                      </p:tavLst>
                                    </p:anim>
                                    <p:anim calcmode="lin" valueType="num">
                                      <p:cBhvr additive="base">
                                        <p:cTn id="53" dur="4000" fill="hold"/>
                                        <p:tgtEl>
                                          <p:spTgt spid="10"/>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000" fill="hold"/>
                                        <p:tgtEl>
                                          <p:spTgt spid="10"/>
                                        </p:tgtEl>
                                        <p:attrNameLst>
                                          <p:attrName>ppt_w</p:attrName>
                                        </p:attrNameLst>
                                      </p:cBhvr>
                                      <p:tavLst>
                                        <p:tav tm="0" fmla="#ppt_w*sin(2.5*pi*$)">
                                          <p:val>
                                            <p:fltVal val="0"/>
                                          </p:val>
                                        </p:tav>
                                        <p:tav tm="100000">
                                          <p:val>
                                            <p:fltVal val="1"/>
                                          </p:val>
                                        </p:tav>
                                      </p:tavLst>
                                    </p:anim>
                                    <p:anim calcmode="lin" valueType="num">
                                      <p:cBhvr>
                                        <p:cTn id="57" dur="4000" fill="hold"/>
                                        <p:tgtEl>
                                          <p:spTgt spid="10"/>
                                        </p:tgtEl>
                                        <p:attrNameLst>
                                          <p:attrName>ppt_h</p:attrName>
                                        </p:attrNameLst>
                                      </p:cBhvr>
                                      <p:tavLst>
                                        <p:tav tm="0">
                                          <p:val>
                                            <p:strVal val="#ppt_h"/>
                                          </p:val>
                                        </p:tav>
                                        <p:tav tm="100000">
                                          <p:val>
                                            <p:strVal val="#ppt_h"/>
                                          </p:val>
                                        </p:tav>
                                      </p:tavLst>
                                    </p:anim>
                                  </p:childTnLst>
                                </p:cTn>
                              </p:par>
                              <p:par>
                                <p:cTn id="58" presetID="2" presetClass="exit" presetSubtype="4" fill="hold" grpId="2" nodeType="withEffect">
                                  <p:stCondLst>
                                    <p:cond delay="0"/>
                                  </p:stCondLst>
                                  <p:childTnLst>
                                    <p:anim calcmode="lin" valueType="num">
                                      <p:cBhvr additive="base">
                                        <p:cTn id="59" dur="4500"/>
                                        <p:tgtEl>
                                          <p:spTgt spid="10"/>
                                        </p:tgtEl>
                                        <p:attrNameLst>
                                          <p:attrName>ppt_x</p:attrName>
                                        </p:attrNameLst>
                                      </p:cBhvr>
                                      <p:tavLst>
                                        <p:tav tm="0">
                                          <p:val>
                                            <p:strVal val="ppt_x"/>
                                          </p:val>
                                        </p:tav>
                                        <p:tav tm="100000">
                                          <p:val>
                                            <p:strVal val="ppt_x"/>
                                          </p:val>
                                        </p:tav>
                                      </p:tavLst>
                                    </p:anim>
                                    <p:anim calcmode="lin" valueType="num">
                                      <p:cBhvr additive="base">
                                        <p:cTn id="60" dur="4500"/>
                                        <p:tgtEl>
                                          <p:spTgt spid="10"/>
                                        </p:tgtEl>
                                        <p:attrNameLst>
                                          <p:attrName>ppt_y</p:attrName>
                                        </p:attrNameLst>
                                      </p:cBhvr>
                                      <p:tavLst>
                                        <p:tav tm="0">
                                          <p:val>
                                            <p:strVal val="ppt_y"/>
                                          </p:val>
                                        </p:tav>
                                        <p:tav tm="100000">
                                          <p:val>
                                            <p:strVal val="1+ppt_h/2"/>
                                          </p:val>
                                        </p:tav>
                                      </p:tavLst>
                                    </p:anim>
                                    <p:set>
                                      <p:cBhvr>
                                        <p:cTn id="61" dur="1" fill="hold">
                                          <p:stCondLst>
                                            <p:cond delay="4499"/>
                                          </p:stCondLst>
                                        </p:cTn>
                                        <p:tgtEl>
                                          <p:spTgt spid="10"/>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10"/>
                                        </p:tgtEl>
                                      </p:cBhvr>
                                    </p:animEffect>
                                    <p:set>
                                      <p:cBhvr>
                                        <p:cTn id="64" dur="1" fill="hold">
                                          <p:stCondLst>
                                            <p:cond delay="5999"/>
                                          </p:stCondLst>
                                        </p:cTn>
                                        <p:tgtEl>
                                          <p:spTgt spid="10"/>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4000" fill="hold"/>
                                        <p:tgtEl>
                                          <p:spTgt spid="11"/>
                                        </p:tgtEl>
                                        <p:attrNameLst>
                                          <p:attrName>ppt_x</p:attrName>
                                        </p:attrNameLst>
                                      </p:cBhvr>
                                      <p:tavLst>
                                        <p:tav tm="0">
                                          <p:val>
                                            <p:strVal val="#ppt_x"/>
                                          </p:val>
                                        </p:tav>
                                        <p:tav tm="100000">
                                          <p:val>
                                            <p:strVal val="#ppt_x"/>
                                          </p:val>
                                        </p:tav>
                                      </p:tavLst>
                                    </p:anim>
                                    <p:anim calcmode="lin" valueType="num">
                                      <p:cBhvr additive="base">
                                        <p:cTn id="68" dur="4000" fill="hold"/>
                                        <p:tgtEl>
                                          <p:spTgt spid="11"/>
                                        </p:tgtEl>
                                        <p:attrNameLst>
                                          <p:attrName>ppt_y</p:attrName>
                                        </p:attrNameLst>
                                      </p:cBhvr>
                                      <p:tavLst>
                                        <p:tav tm="0">
                                          <p:val>
                                            <p:strVal val="0-#ppt_h/2"/>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p:cTn id="71" dur="4000" fill="hold"/>
                                        <p:tgtEl>
                                          <p:spTgt spid="11"/>
                                        </p:tgtEl>
                                        <p:attrNameLst>
                                          <p:attrName>ppt_w</p:attrName>
                                        </p:attrNameLst>
                                      </p:cBhvr>
                                      <p:tavLst>
                                        <p:tav tm="0" fmla="#ppt_w*sin(2.5*pi*$)">
                                          <p:val>
                                            <p:fltVal val="0"/>
                                          </p:val>
                                        </p:tav>
                                        <p:tav tm="100000">
                                          <p:val>
                                            <p:fltVal val="1"/>
                                          </p:val>
                                        </p:tav>
                                      </p:tavLst>
                                    </p:anim>
                                    <p:anim calcmode="lin" valueType="num">
                                      <p:cBhvr>
                                        <p:cTn id="72" dur="4000" fill="hold"/>
                                        <p:tgtEl>
                                          <p:spTgt spid="11"/>
                                        </p:tgtEl>
                                        <p:attrNameLst>
                                          <p:attrName>ppt_h</p:attrName>
                                        </p:attrNameLst>
                                      </p:cBhvr>
                                      <p:tavLst>
                                        <p:tav tm="0">
                                          <p:val>
                                            <p:strVal val="#ppt_h"/>
                                          </p:val>
                                        </p:tav>
                                        <p:tav tm="100000">
                                          <p:val>
                                            <p:strVal val="#ppt_h"/>
                                          </p:val>
                                        </p:tav>
                                      </p:tavLst>
                                    </p:anim>
                                  </p:childTnLst>
                                </p:cTn>
                              </p:par>
                              <p:par>
                                <p:cTn id="73" presetID="2" presetClass="exit" presetSubtype="4" fill="hold" grpId="2" nodeType="withEffect">
                                  <p:stCondLst>
                                    <p:cond delay="0"/>
                                  </p:stCondLst>
                                  <p:childTnLst>
                                    <p:anim calcmode="lin" valueType="num">
                                      <p:cBhvr additive="base">
                                        <p:cTn id="74" dur="4500"/>
                                        <p:tgtEl>
                                          <p:spTgt spid="11"/>
                                        </p:tgtEl>
                                        <p:attrNameLst>
                                          <p:attrName>ppt_x</p:attrName>
                                        </p:attrNameLst>
                                      </p:cBhvr>
                                      <p:tavLst>
                                        <p:tav tm="0">
                                          <p:val>
                                            <p:strVal val="ppt_x"/>
                                          </p:val>
                                        </p:tav>
                                        <p:tav tm="100000">
                                          <p:val>
                                            <p:strVal val="ppt_x"/>
                                          </p:val>
                                        </p:tav>
                                      </p:tavLst>
                                    </p:anim>
                                    <p:anim calcmode="lin" valueType="num">
                                      <p:cBhvr additive="base">
                                        <p:cTn id="75" dur="4500"/>
                                        <p:tgtEl>
                                          <p:spTgt spid="11"/>
                                        </p:tgtEl>
                                        <p:attrNameLst>
                                          <p:attrName>ppt_y</p:attrName>
                                        </p:attrNameLst>
                                      </p:cBhvr>
                                      <p:tavLst>
                                        <p:tav tm="0">
                                          <p:val>
                                            <p:strVal val="ppt_y"/>
                                          </p:val>
                                        </p:tav>
                                        <p:tav tm="100000">
                                          <p:val>
                                            <p:strVal val="1+ppt_h/2"/>
                                          </p:val>
                                        </p:tav>
                                      </p:tavLst>
                                    </p:anim>
                                    <p:set>
                                      <p:cBhvr>
                                        <p:cTn id="76" dur="1" fill="hold">
                                          <p:stCondLst>
                                            <p:cond delay="4499"/>
                                          </p:stCondLst>
                                        </p:cTn>
                                        <p:tgtEl>
                                          <p:spTgt spid="11"/>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11"/>
                                        </p:tgtEl>
                                      </p:cBhvr>
                                    </p:animEffect>
                                    <p:set>
                                      <p:cBhvr>
                                        <p:cTn id="79" dur="1" fill="hold">
                                          <p:stCondLst>
                                            <p:cond delay="5999"/>
                                          </p:stCondLst>
                                        </p:cTn>
                                        <p:tgtEl>
                                          <p:spTgt spid="11"/>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4000" fill="hold"/>
                                        <p:tgtEl>
                                          <p:spTgt spid="12"/>
                                        </p:tgtEl>
                                        <p:attrNameLst>
                                          <p:attrName>ppt_x</p:attrName>
                                        </p:attrNameLst>
                                      </p:cBhvr>
                                      <p:tavLst>
                                        <p:tav tm="0">
                                          <p:val>
                                            <p:strVal val="#ppt_x"/>
                                          </p:val>
                                        </p:tav>
                                        <p:tav tm="100000">
                                          <p:val>
                                            <p:strVal val="#ppt_x"/>
                                          </p:val>
                                        </p:tav>
                                      </p:tavLst>
                                    </p:anim>
                                    <p:anim calcmode="lin" valueType="num">
                                      <p:cBhvr additive="base">
                                        <p:cTn id="83" dur="4000" fill="hold"/>
                                        <p:tgtEl>
                                          <p:spTgt spid="12"/>
                                        </p:tgtEl>
                                        <p:attrNameLst>
                                          <p:attrName>ppt_y</p:attrName>
                                        </p:attrNameLst>
                                      </p:cBhvr>
                                      <p:tavLst>
                                        <p:tav tm="0">
                                          <p:val>
                                            <p:strVal val="0-#ppt_h/2"/>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4000" fill="hold"/>
                                        <p:tgtEl>
                                          <p:spTgt spid="12"/>
                                        </p:tgtEl>
                                        <p:attrNameLst>
                                          <p:attrName>ppt_w</p:attrName>
                                        </p:attrNameLst>
                                      </p:cBhvr>
                                      <p:tavLst>
                                        <p:tav tm="0" fmla="#ppt_w*sin(2.5*pi*$)">
                                          <p:val>
                                            <p:fltVal val="0"/>
                                          </p:val>
                                        </p:tav>
                                        <p:tav tm="100000">
                                          <p:val>
                                            <p:fltVal val="1"/>
                                          </p:val>
                                        </p:tav>
                                      </p:tavLst>
                                    </p:anim>
                                    <p:anim calcmode="lin" valueType="num">
                                      <p:cBhvr>
                                        <p:cTn id="87" dur="4000" fill="hold"/>
                                        <p:tgtEl>
                                          <p:spTgt spid="12"/>
                                        </p:tgtEl>
                                        <p:attrNameLst>
                                          <p:attrName>ppt_h</p:attrName>
                                        </p:attrNameLst>
                                      </p:cBhvr>
                                      <p:tavLst>
                                        <p:tav tm="0">
                                          <p:val>
                                            <p:strVal val="#ppt_h"/>
                                          </p:val>
                                        </p:tav>
                                        <p:tav tm="100000">
                                          <p:val>
                                            <p:strVal val="#ppt_h"/>
                                          </p:val>
                                        </p:tav>
                                      </p:tavLst>
                                    </p:anim>
                                  </p:childTnLst>
                                </p:cTn>
                              </p:par>
                              <p:par>
                                <p:cTn id="88" presetID="2" presetClass="exit" presetSubtype="4" fill="hold" grpId="2" nodeType="withEffect">
                                  <p:stCondLst>
                                    <p:cond delay="0"/>
                                  </p:stCondLst>
                                  <p:childTnLst>
                                    <p:anim calcmode="lin" valueType="num">
                                      <p:cBhvr additive="base">
                                        <p:cTn id="89" dur="4500"/>
                                        <p:tgtEl>
                                          <p:spTgt spid="12"/>
                                        </p:tgtEl>
                                        <p:attrNameLst>
                                          <p:attrName>ppt_x</p:attrName>
                                        </p:attrNameLst>
                                      </p:cBhvr>
                                      <p:tavLst>
                                        <p:tav tm="0">
                                          <p:val>
                                            <p:strVal val="ppt_x"/>
                                          </p:val>
                                        </p:tav>
                                        <p:tav tm="100000">
                                          <p:val>
                                            <p:strVal val="ppt_x"/>
                                          </p:val>
                                        </p:tav>
                                      </p:tavLst>
                                    </p:anim>
                                    <p:anim calcmode="lin" valueType="num">
                                      <p:cBhvr additive="base">
                                        <p:cTn id="90" dur="4500"/>
                                        <p:tgtEl>
                                          <p:spTgt spid="12"/>
                                        </p:tgtEl>
                                        <p:attrNameLst>
                                          <p:attrName>ppt_y</p:attrName>
                                        </p:attrNameLst>
                                      </p:cBhvr>
                                      <p:tavLst>
                                        <p:tav tm="0">
                                          <p:val>
                                            <p:strVal val="ppt_y"/>
                                          </p:val>
                                        </p:tav>
                                        <p:tav tm="100000">
                                          <p:val>
                                            <p:strVal val="1+ppt_h/2"/>
                                          </p:val>
                                        </p:tav>
                                      </p:tavLst>
                                    </p:anim>
                                    <p:set>
                                      <p:cBhvr>
                                        <p:cTn id="91" dur="1" fill="hold">
                                          <p:stCondLst>
                                            <p:cond delay="4499"/>
                                          </p:stCondLst>
                                        </p:cTn>
                                        <p:tgtEl>
                                          <p:spTgt spid="12"/>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12"/>
                                        </p:tgtEl>
                                      </p:cBhvr>
                                    </p:animEffect>
                                    <p:set>
                                      <p:cBhvr>
                                        <p:cTn id="94" dur="1" fill="hold">
                                          <p:stCondLst>
                                            <p:cond delay="5999"/>
                                          </p:stCondLst>
                                        </p:cTn>
                                        <p:tgtEl>
                                          <p:spTgt spid="12"/>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4000" fill="hold"/>
                                        <p:tgtEl>
                                          <p:spTgt spid="27"/>
                                        </p:tgtEl>
                                        <p:attrNameLst>
                                          <p:attrName>ppt_x</p:attrName>
                                        </p:attrNameLst>
                                      </p:cBhvr>
                                      <p:tavLst>
                                        <p:tav tm="0">
                                          <p:val>
                                            <p:strVal val="#ppt_x"/>
                                          </p:val>
                                        </p:tav>
                                        <p:tav tm="100000">
                                          <p:val>
                                            <p:strVal val="#ppt_x"/>
                                          </p:val>
                                        </p:tav>
                                      </p:tavLst>
                                    </p:anim>
                                    <p:anim calcmode="lin" valueType="num">
                                      <p:cBhvr additive="base">
                                        <p:cTn id="98" dur="4000" fill="hold"/>
                                        <p:tgtEl>
                                          <p:spTgt spid="27"/>
                                        </p:tgtEl>
                                        <p:attrNameLst>
                                          <p:attrName>ppt_y</p:attrName>
                                        </p:attrNameLst>
                                      </p:cBhvr>
                                      <p:tavLst>
                                        <p:tav tm="0">
                                          <p:val>
                                            <p:strVal val="0-#ppt_h/2"/>
                                          </p:val>
                                        </p:tav>
                                        <p:tav tm="100000">
                                          <p:val>
                                            <p:strVal val="#ppt_y"/>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p:cTn id="101" dur="4000" fill="hold"/>
                                        <p:tgtEl>
                                          <p:spTgt spid="27"/>
                                        </p:tgtEl>
                                        <p:attrNameLst>
                                          <p:attrName>ppt_w</p:attrName>
                                        </p:attrNameLst>
                                      </p:cBhvr>
                                      <p:tavLst>
                                        <p:tav tm="0" fmla="#ppt_w*sin(2.5*pi*$)">
                                          <p:val>
                                            <p:fltVal val="0"/>
                                          </p:val>
                                        </p:tav>
                                        <p:tav tm="100000">
                                          <p:val>
                                            <p:fltVal val="1"/>
                                          </p:val>
                                        </p:tav>
                                      </p:tavLst>
                                    </p:anim>
                                    <p:anim calcmode="lin" valueType="num">
                                      <p:cBhvr>
                                        <p:cTn id="102" dur="4000" fill="hold"/>
                                        <p:tgtEl>
                                          <p:spTgt spid="27"/>
                                        </p:tgtEl>
                                        <p:attrNameLst>
                                          <p:attrName>ppt_h</p:attrName>
                                        </p:attrNameLst>
                                      </p:cBhvr>
                                      <p:tavLst>
                                        <p:tav tm="0">
                                          <p:val>
                                            <p:strVal val="#ppt_h"/>
                                          </p:val>
                                        </p:tav>
                                        <p:tav tm="100000">
                                          <p:val>
                                            <p:strVal val="#ppt_h"/>
                                          </p:val>
                                        </p:tav>
                                      </p:tavLst>
                                    </p:anim>
                                  </p:childTnLst>
                                </p:cTn>
                              </p:par>
                              <p:par>
                                <p:cTn id="103" presetID="2" presetClass="exit" presetSubtype="4" fill="hold" grpId="2" nodeType="withEffect">
                                  <p:stCondLst>
                                    <p:cond delay="0"/>
                                  </p:stCondLst>
                                  <p:childTnLst>
                                    <p:anim calcmode="lin" valueType="num">
                                      <p:cBhvr additive="base">
                                        <p:cTn id="104" dur="4500"/>
                                        <p:tgtEl>
                                          <p:spTgt spid="27"/>
                                        </p:tgtEl>
                                        <p:attrNameLst>
                                          <p:attrName>ppt_x</p:attrName>
                                        </p:attrNameLst>
                                      </p:cBhvr>
                                      <p:tavLst>
                                        <p:tav tm="0">
                                          <p:val>
                                            <p:strVal val="ppt_x"/>
                                          </p:val>
                                        </p:tav>
                                        <p:tav tm="100000">
                                          <p:val>
                                            <p:strVal val="ppt_x"/>
                                          </p:val>
                                        </p:tav>
                                      </p:tavLst>
                                    </p:anim>
                                    <p:anim calcmode="lin" valueType="num">
                                      <p:cBhvr additive="base">
                                        <p:cTn id="105" dur="4500"/>
                                        <p:tgtEl>
                                          <p:spTgt spid="27"/>
                                        </p:tgtEl>
                                        <p:attrNameLst>
                                          <p:attrName>ppt_y</p:attrName>
                                        </p:attrNameLst>
                                      </p:cBhvr>
                                      <p:tavLst>
                                        <p:tav tm="0">
                                          <p:val>
                                            <p:strVal val="ppt_y"/>
                                          </p:val>
                                        </p:tav>
                                        <p:tav tm="100000">
                                          <p:val>
                                            <p:strVal val="1+ppt_h/2"/>
                                          </p:val>
                                        </p:tav>
                                      </p:tavLst>
                                    </p:anim>
                                    <p:set>
                                      <p:cBhvr>
                                        <p:cTn id="106" dur="1" fill="hold">
                                          <p:stCondLst>
                                            <p:cond delay="4499"/>
                                          </p:stCondLst>
                                        </p:cTn>
                                        <p:tgtEl>
                                          <p:spTgt spid="27"/>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27"/>
                                        </p:tgtEl>
                                      </p:cBhvr>
                                    </p:animEffect>
                                    <p:set>
                                      <p:cBhvr>
                                        <p:cTn id="109" dur="1" fill="hold">
                                          <p:stCondLst>
                                            <p:cond delay="5999"/>
                                          </p:stCondLst>
                                        </p:cTn>
                                        <p:tgtEl>
                                          <p:spTgt spid="27"/>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28"/>
                                        </p:tgtEl>
                                        <p:attrNameLst>
                                          <p:attrName>style.visibility</p:attrName>
                                        </p:attrNameLst>
                                      </p:cBhvr>
                                      <p:to>
                                        <p:strVal val="visible"/>
                                      </p:to>
                                    </p:set>
                                    <p:anim calcmode="lin" valueType="num">
                                      <p:cBhvr additive="base">
                                        <p:cTn id="112" dur="4000" fill="hold"/>
                                        <p:tgtEl>
                                          <p:spTgt spid="28"/>
                                        </p:tgtEl>
                                        <p:attrNameLst>
                                          <p:attrName>ppt_x</p:attrName>
                                        </p:attrNameLst>
                                      </p:cBhvr>
                                      <p:tavLst>
                                        <p:tav tm="0">
                                          <p:val>
                                            <p:strVal val="#ppt_x"/>
                                          </p:val>
                                        </p:tav>
                                        <p:tav tm="100000">
                                          <p:val>
                                            <p:strVal val="#ppt_x"/>
                                          </p:val>
                                        </p:tav>
                                      </p:tavLst>
                                    </p:anim>
                                    <p:anim calcmode="lin" valueType="num">
                                      <p:cBhvr additive="base">
                                        <p:cTn id="113" dur="4000" fill="hold"/>
                                        <p:tgtEl>
                                          <p:spTgt spid="28"/>
                                        </p:tgtEl>
                                        <p:attrNameLst>
                                          <p:attrName>ppt_y</p:attrName>
                                        </p:attrNameLst>
                                      </p:cBhvr>
                                      <p:tavLst>
                                        <p:tav tm="0">
                                          <p:val>
                                            <p:strVal val="0-#ppt_h/2"/>
                                          </p:val>
                                        </p:tav>
                                        <p:tav tm="100000">
                                          <p:val>
                                            <p:strVal val="#ppt_y"/>
                                          </p:val>
                                        </p:tav>
                                      </p:tavLst>
                                    </p:anim>
                                  </p:childTnLst>
                                </p:cTn>
                              </p:par>
                              <p:par>
                                <p:cTn id="114" presetID="19" presetClass="entr" presetSubtype="10" fill="hold" grpId="1" nodeType="withEffect">
                                  <p:stCondLst>
                                    <p:cond delay="0"/>
                                  </p:stCondLst>
                                  <p:childTnLst>
                                    <p:set>
                                      <p:cBhvr>
                                        <p:cTn id="115" dur="1" fill="hold">
                                          <p:stCondLst>
                                            <p:cond delay="0"/>
                                          </p:stCondLst>
                                        </p:cTn>
                                        <p:tgtEl>
                                          <p:spTgt spid="28"/>
                                        </p:tgtEl>
                                        <p:attrNameLst>
                                          <p:attrName>style.visibility</p:attrName>
                                        </p:attrNameLst>
                                      </p:cBhvr>
                                      <p:to>
                                        <p:strVal val="visible"/>
                                      </p:to>
                                    </p:set>
                                    <p:anim calcmode="lin" valueType="num">
                                      <p:cBhvr>
                                        <p:cTn id="116" dur="4000" fill="hold"/>
                                        <p:tgtEl>
                                          <p:spTgt spid="28"/>
                                        </p:tgtEl>
                                        <p:attrNameLst>
                                          <p:attrName>ppt_w</p:attrName>
                                        </p:attrNameLst>
                                      </p:cBhvr>
                                      <p:tavLst>
                                        <p:tav tm="0" fmla="#ppt_w*sin(2.5*pi*$)">
                                          <p:val>
                                            <p:fltVal val="0"/>
                                          </p:val>
                                        </p:tav>
                                        <p:tav tm="100000">
                                          <p:val>
                                            <p:fltVal val="1"/>
                                          </p:val>
                                        </p:tav>
                                      </p:tavLst>
                                    </p:anim>
                                    <p:anim calcmode="lin" valueType="num">
                                      <p:cBhvr>
                                        <p:cTn id="117" dur="4000" fill="hold"/>
                                        <p:tgtEl>
                                          <p:spTgt spid="28"/>
                                        </p:tgtEl>
                                        <p:attrNameLst>
                                          <p:attrName>ppt_h</p:attrName>
                                        </p:attrNameLst>
                                      </p:cBhvr>
                                      <p:tavLst>
                                        <p:tav tm="0">
                                          <p:val>
                                            <p:strVal val="#ppt_h"/>
                                          </p:val>
                                        </p:tav>
                                        <p:tav tm="100000">
                                          <p:val>
                                            <p:strVal val="#ppt_h"/>
                                          </p:val>
                                        </p:tav>
                                      </p:tavLst>
                                    </p:anim>
                                  </p:childTnLst>
                                </p:cTn>
                              </p:par>
                              <p:par>
                                <p:cTn id="118" presetID="2" presetClass="exit" presetSubtype="4" fill="hold" grpId="2" nodeType="withEffect">
                                  <p:stCondLst>
                                    <p:cond delay="0"/>
                                  </p:stCondLst>
                                  <p:childTnLst>
                                    <p:anim calcmode="lin" valueType="num">
                                      <p:cBhvr additive="base">
                                        <p:cTn id="119" dur="4500"/>
                                        <p:tgtEl>
                                          <p:spTgt spid="28"/>
                                        </p:tgtEl>
                                        <p:attrNameLst>
                                          <p:attrName>ppt_x</p:attrName>
                                        </p:attrNameLst>
                                      </p:cBhvr>
                                      <p:tavLst>
                                        <p:tav tm="0">
                                          <p:val>
                                            <p:strVal val="ppt_x"/>
                                          </p:val>
                                        </p:tav>
                                        <p:tav tm="100000">
                                          <p:val>
                                            <p:strVal val="ppt_x"/>
                                          </p:val>
                                        </p:tav>
                                      </p:tavLst>
                                    </p:anim>
                                    <p:anim calcmode="lin" valueType="num">
                                      <p:cBhvr additive="base">
                                        <p:cTn id="120" dur="4500"/>
                                        <p:tgtEl>
                                          <p:spTgt spid="28"/>
                                        </p:tgtEl>
                                        <p:attrNameLst>
                                          <p:attrName>ppt_y</p:attrName>
                                        </p:attrNameLst>
                                      </p:cBhvr>
                                      <p:tavLst>
                                        <p:tav tm="0">
                                          <p:val>
                                            <p:strVal val="ppt_y"/>
                                          </p:val>
                                        </p:tav>
                                        <p:tav tm="100000">
                                          <p:val>
                                            <p:strVal val="1+ppt_h/2"/>
                                          </p:val>
                                        </p:tav>
                                      </p:tavLst>
                                    </p:anim>
                                    <p:set>
                                      <p:cBhvr>
                                        <p:cTn id="121" dur="1" fill="hold">
                                          <p:stCondLst>
                                            <p:cond delay="4499"/>
                                          </p:stCondLst>
                                        </p:cTn>
                                        <p:tgtEl>
                                          <p:spTgt spid="28"/>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28"/>
                                        </p:tgtEl>
                                      </p:cBhvr>
                                    </p:animEffect>
                                    <p:set>
                                      <p:cBhvr>
                                        <p:cTn id="124" dur="1" fill="hold">
                                          <p:stCondLst>
                                            <p:cond delay="5999"/>
                                          </p:stCondLst>
                                        </p:cTn>
                                        <p:tgtEl>
                                          <p:spTgt spid="28"/>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29"/>
                                        </p:tgtEl>
                                        <p:attrNameLst>
                                          <p:attrName>style.visibility</p:attrName>
                                        </p:attrNameLst>
                                      </p:cBhvr>
                                      <p:to>
                                        <p:strVal val="visible"/>
                                      </p:to>
                                    </p:set>
                                    <p:anim calcmode="lin" valueType="num">
                                      <p:cBhvr additive="base">
                                        <p:cTn id="127" dur="4000" fill="hold"/>
                                        <p:tgtEl>
                                          <p:spTgt spid="29"/>
                                        </p:tgtEl>
                                        <p:attrNameLst>
                                          <p:attrName>ppt_x</p:attrName>
                                        </p:attrNameLst>
                                      </p:cBhvr>
                                      <p:tavLst>
                                        <p:tav tm="0">
                                          <p:val>
                                            <p:strVal val="#ppt_x"/>
                                          </p:val>
                                        </p:tav>
                                        <p:tav tm="100000">
                                          <p:val>
                                            <p:strVal val="#ppt_x"/>
                                          </p:val>
                                        </p:tav>
                                      </p:tavLst>
                                    </p:anim>
                                    <p:anim calcmode="lin" valueType="num">
                                      <p:cBhvr additive="base">
                                        <p:cTn id="128" dur="4000" fill="hold"/>
                                        <p:tgtEl>
                                          <p:spTgt spid="29"/>
                                        </p:tgtEl>
                                        <p:attrNameLst>
                                          <p:attrName>ppt_y</p:attrName>
                                        </p:attrNameLst>
                                      </p:cBhvr>
                                      <p:tavLst>
                                        <p:tav tm="0">
                                          <p:val>
                                            <p:strVal val="0-#ppt_h/2"/>
                                          </p:val>
                                        </p:tav>
                                        <p:tav tm="100000">
                                          <p:val>
                                            <p:strVal val="#ppt_y"/>
                                          </p:val>
                                        </p:tav>
                                      </p:tavLst>
                                    </p:anim>
                                  </p:childTnLst>
                                </p:cTn>
                              </p:par>
                              <p:par>
                                <p:cTn id="129" presetID="19" presetClass="entr" presetSubtype="10" fill="hold" grpId="1" nodeType="withEffect">
                                  <p:stCondLst>
                                    <p:cond delay="0"/>
                                  </p:stCondLst>
                                  <p:childTnLst>
                                    <p:set>
                                      <p:cBhvr>
                                        <p:cTn id="130" dur="1" fill="hold">
                                          <p:stCondLst>
                                            <p:cond delay="0"/>
                                          </p:stCondLst>
                                        </p:cTn>
                                        <p:tgtEl>
                                          <p:spTgt spid="29"/>
                                        </p:tgtEl>
                                        <p:attrNameLst>
                                          <p:attrName>style.visibility</p:attrName>
                                        </p:attrNameLst>
                                      </p:cBhvr>
                                      <p:to>
                                        <p:strVal val="visible"/>
                                      </p:to>
                                    </p:set>
                                    <p:anim calcmode="lin" valueType="num">
                                      <p:cBhvr>
                                        <p:cTn id="131" dur="4000" fill="hold"/>
                                        <p:tgtEl>
                                          <p:spTgt spid="29"/>
                                        </p:tgtEl>
                                        <p:attrNameLst>
                                          <p:attrName>ppt_w</p:attrName>
                                        </p:attrNameLst>
                                      </p:cBhvr>
                                      <p:tavLst>
                                        <p:tav tm="0" fmla="#ppt_w*sin(2.5*pi*$)">
                                          <p:val>
                                            <p:fltVal val="0"/>
                                          </p:val>
                                        </p:tav>
                                        <p:tav tm="100000">
                                          <p:val>
                                            <p:fltVal val="1"/>
                                          </p:val>
                                        </p:tav>
                                      </p:tavLst>
                                    </p:anim>
                                    <p:anim calcmode="lin" valueType="num">
                                      <p:cBhvr>
                                        <p:cTn id="132" dur="4000" fill="hold"/>
                                        <p:tgtEl>
                                          <p:spTgt spid="29"/>
                                        </p:tgtEl>
                                        <p:attrNameLst>
                                          <p:attrName>ppt_h</p:attrName>
                                        </p:attrNameLst>
                                      </p:cBhvr>
                                      <p:tavLst>
                                        <p:tav tm="0">
                                          <p:val>
                                            <p:strVal val="#ppt_h"/>
                                          </p:val>
                                        </p:tav>
                                        <p:tav tm="100000">
                                          <p:val>
                                            <p:strVal val="#ppt_h"/>
                                          </p:val>
                                        </p:tav>
                                      </p:tavLst>
                                    </p:anim>
                                  </p:childTnLst>
                                </p:cTn>
                              </p:par>
                              <p:par>
                                <p:cTn id="133" presetID="2" presetClass="exit" presetSubtype="4" fill="hold" grpId="2" nodeType="withEffect">
                                  <p:stCondLst>
                                    <p:cond delay="0"/>
                                  </p:stCondLst>
                                  <p:childTnLst>
                                    <p:anim calcmode="lin" valueType="num">
                                      <p:cBhvr additive="base">
                                        <p:cTn id="134" dur="4500"/>
                                        <p:tgtEl>
                                          <p:spTgt spid="29"/>
                                        </p:tgtEl>
                                        <p:attrNameLst>
                                          <p:attrName>ppt_x</p:attrName>
                                        </p:attrNameLst>
                                      </p:cBhvr>
                                      <p:tavLst>
                                        <p:tav tm="0">
                                          <p:val>
                                            <p:strVal val="ppt_x"/>
                                          </p:val>
                                        </p:tav>
                                        <p:tav tm="100000">
                                          <p:val>
                                            <p:strVal val="ppt_x"/>
                                          </p:val>
                                        </p:tav>
                                      </p:tavLst>
                                    </p:anim>
                                    <p:anim calcmode="lin" valueType="num">
                                      <p:cBhvr additive="base">
                                        <p:cTn id="135" dur="4500"/>
                                        <p:tgtEl>
                                          <p:spTgt spid="29"/>
                                        </p:tgtEl>
                                        <p:attrNameLst>
                                          <p:attrName>ppt_y</p:attrName>
                                        </p:attrNameLst>
                                      </p:cBhvr>
                                      <p:tavLst>
                                        <p:tav tm="0">
                                          <p:val>
                                            <p:strVal val="ppt_y"/>
                                          </p:val>
                                        </p:tav>
                                        <p:tav tm="100000">
                                          <p:val>
                                            <p:strVal val="1+ppt_h/2"/>
                                          </p:val>
                                        </p:tav>
                                      </p:tavLst>
                                    </p:anim>
                                    <p:set>
                                      <p:cBhvr>
                                        <p:cTn id="136" dur="1" fill="hold">
                                          <p:stCondLst>
                                            <p:cond delay="4499"/>
                                          </p:stCondLst>
                                        </p:cTn>
                                        <p:tgtEl>
                                          <p:spTgt spid="29"/>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29"/>
                                        </p:tgtEl>
                                      </p:cBhvr>
                                    </p:animEffect>
                                    <p:set>
                                      <p:cBhvr>
                                        <p:cTn id="139" dur="1" fill="hold">
                                          <p:stCondLst>
                                            <p:cond delay="5999"/>
                                          </p:stCondLst>
                                        </p:cTn>
                                        <p:tgtEl>
                                          <p:spTgt spid="29"/>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33"/>
                                        </p:tgtEl>
                                        <p:attrNameLst>
                                          <p:attrName>style.visibility</p:attrName>
                                        </p:attrNameLst>
                                      </p:cBhvr>
                                      <p:to>
                                        <p:strVal val="visible"/>
                                      </p:to>
                                    </p:set>
                                    <p:anim calcmode="lin" valueType="num">
                                      <p:cBhvr additive="base">
                                        <p:cTn id="142" dur="4000" fill="hold"/>
                                        <p:tgtEl>
                                          <p:spTgt spid="33"/>
                                        </p:tgtEl>
                                        <p:attrNameLst>
                                          <p:attrName>ppt_x</p:attrName>
                                        </p:attrNameLst>
                                      </p:cBhvr>
                                      <p:tavLst>
                                        <p:tav tm="0">
                                          <p:val>
                                            <p:strVal val="#ppt_x"/>
                                          </p:val>
                                        </p:tav>
                                        <p:tav tm="100000">
                                          <p:val>
                                            <p:strVal val="#ppt_x"/>
                                          </p:val>
                                        </p:tav>
                                      </p:tavLst>
                                    </p:anim>
                                    <p:anim calcmode="lin" valueType="num">
                                      <p:cBhvr additive="base">
                                        <p:cTn id="143" dur="4000" fill="hold"/>
                                        <p:tgtEl>
                                          <p:spTgt spid="33"/>
                                        </p:tgtEl>
                                        <p:attrNameLst>
                                          <p:attrName>ppt_y</p:attrName>
                                        </p:attrNameLst>
                                      </p:cBhvr>
                                      <p:tavLst>
                                        <p:tav tm="0">
                                          <p:val>
                                            <p:strVal val="0-#ppt_h/2"/>
                                          </p:val>
                                        </p:tav>
                                        <p:tav tm="100000">
                                          <p:val>
                                            <p:strVal val="#ppt_y"/>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33"/>
                                        </p:tgtEl>
                                        <p:attrNameLst>
                                          <p:attrName>style.visibility</p:attrName>
                                        </p:attrNameLst>
                                      </p:cBhvr>
                                      <p:to>
                                        <p:strVal val="visible"/>
                                      </p:to>
                                    </p:set>
                                    <p:anim calcmode="lin" valueType="num">
                                      <p:cBhvr>
                                        <p:cTn id="146" dur="4000" fill="hold"/>
                                        <p:tgtEl>
                                          <p:spTgt spid="33"/>
                                        </p:tgtEl>
                                        <p:attrNameLst>
                                          <p:attrName>ppt_w</p:attrName>
                                        </p:attrNameLst>
                                      </p:cBhvr>
                                      <p:tavLst>
                                        <p:tav tm="0" fmla="#ppt_w*sin(2.5*pi*$)">
                                          <p:val>
                                            <p:fltVal val="0"/>
                                          </p:val>
                                        </p:tav>
                                        <p:tav tm="100000">
                                          <p:val>
                                            <p:fltVal val="1"/>
                                          </p:val>
                                        </p:tav>
                                      </p:tavLst>
                                    </p:anim>
                                    <p:anim calcmode="lin" valueType="num">
                                      <p:cBhvr>
                                        <p:cTn id="147" dur="4000" fill="hold"/>
                                        <p:tgtEl>
                                          <p:spTgt spid="33"/>
                                        </p:tgtEl>
                                        <p:attrNameLst>
                                          <p:attrName>ppt_h</p:attrName>
                                        </p:attrNameLst>
                                      </p:cBhvr>
                                      <p:tavLst>
                                        <p:tav tm="0">
                                          <p:val>
                                            <p:strVal val="#ppt_h"/>
                                          </p:val>
                                        </p:tav>
                                        <p:tav tm="100000">
                                          <p:val>
                                            <p:strVal val="#ppt_h"/>
                                          </p:val>
                                        </p:tav>
                                      </p:tavLst>
                                    </p:anim>
                                  </p:childTnLst>
                                </p:cTn>
                              </p:par>
                              <p:par>
                                <p:cTn id="148" presetID="2" presetClass="exit" presetSubtype="4" fill="hold" grpId="2" nodeType="withEffect">
                                  <p:stCondLst>
                                    <p:cond delay="0"/>
                                  </p:stCondLst>
                                  <p:childTnLst>
                                    <p:anim calcmode="lin" valueType="num">
                                      <p:cBhvr additive="base">
                                        <p:cTn id="149" dur="4500"/>
                                        <p:tgtEl>
                                          <p:spTgt spid="33"/>
                                        </p:tgtEl>
                                        <p:attrNameLst>
                                          <p:attrName>ppt_x</p:attrName>
                                        </p:attrNameLst>
                                      </p:cBhvr>
                                      <p:tavLst>
                                        <p:tav tm="0">
                                          <p:val>
                                            <p:strVal val="ppt_x"/>
                                          </p:val>
                                        </p:tav>
                                        <p:tav tm="100000">
                                          <p:val>
                                            <p:strVal val="ppt_x"/>
                                          </p:val>
                                        </p:tav>
                                      </p:tavLst>
                                    </p:anim>
                                    <p:anim calcmode="lin" valueType="num">
                                      <p:cBhvr additive="base">
                                        <p:cTn id="150" dur="4500"/>
                                        <p:tgtEl>
                                          <p:spTgt spid="33"/>
                                        </p:tgtEl>
                                        <p:attrNameLst>
                                          <p:attrName>ppt_y</p:attrName>
                                        </p:attrNameLst>
                                      </p:cBhvr>
                                      <p:tavLst>
                                        <p:tav tm="0">
                                          <p:val>
                                            <p:strVal val="ppt_y"/>
                                          </p:val>
                                        </p:tav>
                                        <p:tav tm="100000">
                                          <p:val>
                                            <p:strVal val="1+ppt_h/2"/>
                                          </p:val>
                                        </p:tav>
                                      </p:tavLst>
                                    </p:anim>
                                    <p:set>
                                      <p:cBhvr>
                                        <p:cTn id="151" dur="1" fill="hold">
                                          <p:stCondLst>
                                            <p:cond delay="4499"/>
                                          </p:stCondLst>
                                        </p:cTn>
                                        <p:tgtEl>
                                          <p:spTgt spid="33"/>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33"/>
                                        </p:tgtEl>
                                      </p:cBhvr>
                                    </p:animEffect>
                                    <p:set>
                                      <p:cBhvr>
                                        <p:cTn id="154" dur="1" fill="hold">
                                          <p:stCondLst>
                                            <p:cond delay="5999"/>
                                          </p:stCondLst>
                                        </p:cTn>
                                        <p:tgtEl>
                                          <p:spTgt spid="33"/>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4000" fill="hold"/>
                                        <p:tgtEl>
                                          <p:spTgt spid="34"/>
                                        </p:tgtEl>
                                        <p:attrNameLst>
                                          <p:attrName>ppt_x</p:attrName>
                                        </p:attrNameLst>
                                      </p:cBhvr>
                                      <p:tavLst>
                                        <p:tav tm="0">
                                          <p:val>
                                            <p:strVal val="#ppt_x"/>
                                          </p:val>
                                        </p:tav>
                                        <p:tav tm="100000">
                                          <p:val>
                                            <p:strVal val="#ppt_x"/>
                                          </p:val>
                                        </p:tav>
                                      </p:tavLst>
                                    </p:anim>
                                    <p:anim calcmode="lin" valueType="num">
                                      <p:cBhvr additive="base">
                                        <p:cTn id="158" dur="4000" fill="hold"/>
                                        <p:tgtEl>
                                          <p:spTgt spid="34"/>
                                        </p:tgtEl>
                                        <p:attrNameLst>
                                          <p:attrName>ppt_y</p:attrName>
                                        </p:attrNameLst>
                                      </p:cBhvr>
                                      <p:tavLst>
                                        <p:tav tm="0">
                                          <p:val>
                                            <p:strVal val="0-#ppt_h/2"/>
                                          </p:val>
                                        </p:tav>
                                        <p:tav tm="100000">
                                          <p:val>
                                            <p:strVal val="#ppt_y"/>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p:cTn id="161" dur="4000" fill="hold"/>
                                        <p:tgtEl>
                                          <p:spTgt spid="34"/>
                                        </p:tgtEl>
                                        <p:attrNameLst>
                                          <p:attrName>ppt_w</p:attrName>
                                        </p:attrNameLst>
                                      </p:cBhvr>
                                      <p:tavLst>
                                        <p:tav tm="0" fmla="#ppt_w*sin(2.5*pi*$)">
                                          <p:val>
                                            <p:fltVal val="0"/>
                                          </p:val>
                                        </p:tav>
                                        <p:tav tm="100000">
                                          <p:val>
                                            <p:fltVal val="1"/>
                                          </p:val>
                                        </p:tav>
                                      </p:tavLst>
                                    </p:anim>
                                    <p:anim calcmode="lin" valueType="num">
                                      <p:cBhvr>
                                        <p:cTn id="162" dur="4000" fill="hold"/>
                                        <p:tgtEl>
                                          <p:spTgt spid="34"/>
                                        </p:tgtEl>
                                        <p:attrNameLst>
                                          <p:attrName>ppt_h</p:attrName>
                                        </p:attrNameLst>
                                      </p:cBhvr>
                                      <p:tavLst>
                                        <p:tav tm="0">
                                          <p:val>
                                            <p:strVal val="#ppt_h"/>
                                          </p:val>
                                        </p:tav>
                                        <p:tav tm="100000">
                                          <p:val>
                                            <p:strVal val="#ppt_h"/>
                                          </p:val>
                                        </p:tav>
                                      </p:tavLst>
                                    </p:anim>
                                  </p:childTnLst>
                                </p:cTn>
                              </p:par>
                              <p:par>
                                <p:cTn id="163" presetID="2" presetClass="exit" presetSubtype="4" fill="hold" grpId="2" nodeType="withEffect">
                                  <p:stCondLst>
                                    <p:cond delay="0"/>
                                  </p:stCondLst>
                                  <p:childTnLst>
                                    <p:anim calcmode="lin" valueType="num">
                                      <p:cBhvr additive="base">
                                        <p:cTn id="164" dur="4500"/>
                                        <p:tgtEl>
                                          <p:spTgt spid="34"/>
                                        </p:tgtEl>
                                        <p:attrNameLst>
                                          <p:attrName>ppt_x</p:attrName>
                                        </p:attrNameLst>
                                      </p:cBhvr>
                                      <p:tavLst>
                                        <p:tav tm="0">
                                          <p:val>
                                            <p:strVal val="ppt_x"/>
                                          </p:val>
                                        </p:tav>
                                        <p:tav tm="100000">
                                          <p:val>
                                            <p:strVal val="ppt_x"/>
                                          </p:val>
                                        </p:tav>
                                      </p:tavLst>
                                    </p:anim>
                                    <p:anim calcmode="lin" valueType="num">
                                      <p:cBhvr additive="base">
                                        <p:cTn id="165" dur="4500"/>
                                        <p:tgtEl>
                                          <p:spTgt spid="34"/>
                                        </p:tgtEl>
                                        <p:attrNameLst>
                                          <p:attrName>ppt_y</p:attrName>
                                        </p:attrNameLst>
                                      </p:cBhvr>
                                      <p:tavLst>
                                        <p:tav tm="0">
                                          <p:val>
                                            <p:strVal val="ppt_y"/>
                                          </p:val>
                                        </p:tav>
                                        <p:tav tm="100000">
                                          <p:val>
                                            <p:strVal val="1+ppt_h/2"/>
                                          </p:val>
                                        </p:tav>
                                      </p:tavLst>
                                    </p:anim>
                                    <p:set>
                                      <p:cBhvr>
                                        <p:cTn id="166" dur="1" fill="hold">
                                          <p:stCondLst>
                                            <p:cond delay="4499"/>
                                          </p:stCondLst>
                                        </p:cTn>
                                        <p:tgtEl>
                                          <p:spTgt spid="34"/>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34"/>
                                        </p:tgtEl>
                                      </p:cBhvr>
                                    </p:animEffect>
                                    <p:set>
                                      <p:cBhvr>
                                        <p:cTn id="169" dur="1" fill="hold">
                                          <p:stCondLst>
                                            <p:cond delay="5999"/>
                                          </p:stCondLst>
                                        </p:cTn>
                                        <p:tgtEl>
                                          <p:spTgt spid="34"/>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35"/>
                                        </p:tgtEl>
                                        <p:attrNameLst>
                                          <p:attrName>style.visibility</p:attrName>
                                        </p:attrNameLst>
                                      </p:cBhvr>
                                      <p:to>
                                        <p:strVal val="visible"/>
                                      </p:to>
                                    </p:set>
                                    <p:anim calcmode="lin" valueType="num">
                                      <p:cBhvr additive="base">
                                        <p:cTn id="172" dur="4000" fill="hold"/>
                                        <p:tgtEl>
                                          <p:spTgt spid="35"/>
                                        </p:tgtEl>
                                        <p:attrNameLst>
                                          <p:attrName>ppt_x</p:attrName>
                                        </p:attrNameLst>
                                      </p:cBhvr>
                                      <p:tavLst>
                                        <p:tav tm="0">
                                          <p:val>
                                            <p:strVal val="#ppt_x"/>
                                          </p:val>
                                        </p:tav>
                                        <p:tav tm="100000">
                                          <p:val>
                                            <p:strVal val="#ppt_x"/>
                                          </p:val>
                                        </p:tav>
                                      </p:tavLst>
                                    </p:anim>
                                    <p:anim calcmode="lin" valueType="num">
                                      <p:cBhvr additive="base">
                                        <p:cTn id="173" dur="4000" fill="hold"/>
                                        <p:tgtEl>
                                          <p:spTgt spid="35"/>
                                        </p:tgtEl>
                                        <p:attrNameLst>
                                          <p:attrName>ppt_y</p:attrName>
                                        </p:attrNameLst>
                                      </p:cBhvr>
                                      <p:tavLst>
                                        <p:tav tm="0">
                                          <p:val>
                                            <p:strVal val="0-#ppt_h/2"/>
                                          </p:val>
                                        </p:tav>
                                        <p:tav tm="100000">
                                          <p:val>
                                            <p:strVal val="#ppt_y"/>
                                          </p:val>
                                        </p:tav>
                                      </p:tavLst>
                                    </p:anim>
                                  </p:childTnLst>
                                </p:cTn>
                              </p:par>
                              <p:par>
                                <p:cTn id="174" presetID="19" presetClass="entr" presetSubtype="10" fill="hold" grpId="1" nodeType="withEffect">
                                  <p:stCondLst>
                                    <p:cond delay="0"/>
                                  </p:stCondLst>
                                  <p:childTnLst>
                                    <p:set>
                                      <p:cBhvr>
                                        <p:cTn id="175" dur="1" fill="hold">
                                          <p:stCondLst>
                                            <p:cond delay="0"/>
                                          </p:stCondLst>
                                        </p:cTn>
                                        <p:tgtEl>
                                          <p:spTgt spid="35"/>
                                        </p:tgtEl>
                                        <p:attrNameLst>
                                          <p:attrName>style.visibility</p:attrName>
                                        </p:attrNameLst>
                                      </p:cBhvr>
                                      <p:to>
                                        <p:strVal val="visible"/>
                                      </p:to>
                                    </p:set>
                                    <p:anim calcmode="lin" valueType="num">
                                      <p:cBhvr>
                                        <p:cTn id="176" dur="4000" fill="hold"/>
                                        <p:tgtEl>
                                          <p:spTgt spid="35"/>
                                        </p:tgtEl>
                                        <p:attrNameLst>
                                          <p:attrName>ppt_w</p:attrName>
                                        </p:attrNameLst>
                                      </p:cBhvr>
                                      <p:tavLst>
                                        <p:tav tm="0" fmla="#ppt_w*sin(2.5*pi*$)">
                                          <p:val>
                                            <p:fltVal val="0"/>
                                          </p:val>
                                        </p:tav>
                                        <p:tav tm="100000">
                                          <p:val>
                                            <p:fltVal val="1"/>
                                          </p:val>
                                        </p:tav>
                                      </p:tavLst>
                                    </p:anim>
                                    <p:anim calcmode="lin" valueType="num">
                                      <p:cBhvr>
                                        <p:cTn id="177" dur="4000" fill="hold"/>
                                        <p:tgtEl>
                                          <p:spTgt spid="35"/>
                                        </p:tgtEl>
                                        <p:attrNameLst>
                                          <p:attrName>ppt_h</p:attrName>
                                        </p:attrNameLst>
                                      </p:cBhvr>
                                      <p:tavLst>
                                        <p:tav tm="0">
                                          <p:val>
                                            <p:strVal val="#ppt_h"/>
                                          </p:val>
                                        </p:tav>
                                        <p:tav tm="100000">
                                          <p:val>
                                            <p:strVal val="#ppt_h"/>
                                          </p:val>
                                        </p:tav>
                                      </p:tavLst>
                                    </p:anim>
                                  </p:childTnLst>
                                </p:cTn>
                              </p:par>
                              <p:par>
                                <p:cTn id="178" presetID="2" presetClass="exit" presetSubtype="4" fill="hold" grpId="2" nodeType="withEffect">
                                  <p:stCondLst>
                                    <p:cond delay="0"/>
                                  </p:stCondLst>
                                  <p:childTnLst>
                                    <p:anim calcmode="lin" valueType="num">
                                      <p:cBhvr additive="base">
                                        <p:cTn id="179" dur="4500"/>
                                        <p:tgtEl>
                                          <p:spTgt spid="35"/>
                                        </p:tgtEl>
                                        <p:attrNameLst>
                                          <p:attrName>ppt_x</p:attrName>
                                        </p:attrNameLst>
                                      </p:cBhvr>
                                      <p:tavLst>
                                        <p:tav tm="0">
                                          <p:val>
                                            <p:strVal val="ppt_x"/>
                                          </p:val>
                                        </p:tav>
                                        <p:tav tm="100000">
                                          <p:val>
                                            <p:strVal val="ppt_x"/>
                                          </p:val>
                                        </p:tav>
                                      </p:tavLst>
                                    </p:anim>
                                    <p:anim calcmode="lin" valueType="num">
                                      <p:cBhvr additive="base">
                                        <p:cTn id="180" dur="4500"/>
                                        <p:tgtEl>
                                          <p:spTgt spid="35"/>
                                        </p:tgtEl>
                                        <p:attrNameLst>
                                          <p:attrName>ppt_y</p:attrName>
                                        </p:attrNameLst>
                                      </p:cBhvr>
                                      <p:tavLst>
                                        <p:tav tm="0">
                                          <p:val>
                                            <p:strVal val="ppt_y"/>
                                          </p:val>
                                        </p:tav>
                                        <p:tav tm="100000">
                                          <p:val>
                                            <p:strVal val="1+ppt_h/2"/>
                                          </p:val>
                                        </p:tav>
                                      </p:tavLst>
                                    </p:anim>
                                    <p:set>
                                      <p:cBhvr>
                                        <p:cTn id="181" dur="1" fill="hold">
                                          <p:stCondLst>
                                            <p:cond delay="4499"/>
                                          </p:stCondLst>
                                        </p:cTn>
                                        <p:tgtEl>
                                          <p:spTgt spid="35"/>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35"/>
                                        </p:tgtEl>
                                      </p:cBhvr>
                                    </p:animEffect>
                                    <p:set>
                                      <p:cBhvr>
                                        <p:cTn id="184" dur="1" fill="hold">
                                          <p:stCondLst>
                                            <p:cond delay="5999"/>
                                          </p:stCondLst>
                                        </p:cTn>
                                        <p:tgtEl>
                                          <p:spTgt spid="35"/>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20"/>
                                        </p:tgtEl>
                                        <p:attrNameLst>
                                          <p:attrName>style.visibility</p:attrName>
                                        </p:attrNameLst>
                                      </p:cBhvr>
                                      <p:to>
                                        <p:strVal val="visible"/>
                                      </p:to>
                                    </p:set>
                                    <p:anim calcmode="lin" valueType="num">
                                      <p:cBhvr additive="base">
                                        <p:cTn id="187" dur="4000" fill="hold"/>
                                        <p:tgtEl>
                                          <p:spTgt spid="20"/>
                                        </p:tgtEl>
                                        <p:attrNameLst>
                                          <p:attrName>ppt_x</p:attrName>
                                        </p:attrNameLst>
                                      </p:cBhvr>
                                      <p:tavLst>
                                        <p:tav tm="0">
                                          <p:val>
                                            <p:strVal val="#ppt_x"/>
                                          </p:val>
                                        </p:tav>
                                        <p:tav tm="100000">
                                          <p:val>
                                            <p:strVal val="#ppt_x"/>
                                          </p:val>
                                        </p:tav>
                                      </p:tavLst>
                                    </p:anim>
                                    <p:anim calcmode="lin" valueType="num">
                                      <p:cBhvr additive="base">
                                        <p:cTn id="188" dur="4000" fill="hold"/>
                                        <p:tgtEl>
                                          <p:spTgt spid="20"/>
                                        </p:tgtEl>
                                        <p:attrNameLst>
                                          <p:attrName>ppt_y</p:attrName>
                                        </p:attrNameLst>
                                      </p:cBhvr>
                                      <p:tavLst>
                                        <p:tav tm="0">
                                          <p:val>
                                            <p:strVal val="0-#ppt_h/2"/>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20"/>
                                        </p:tgtEl>
                                        <p:attrNameLst>
                                          <p:attrName>style.visibility</p:attrName>
                                        </p:attrNameLst>
                                      </p:cBhvr>
                                      <p:to>
                                        <p:strVal val="visible"/>
                                      </p:to>
                                    </p:set>
                                    <p:anim calcmode="lin" valueType="num">
                                      <p:cBhvr>
                                        <p:cTn id="191" dur="4000" fill="hold"/>
                                        <p:tgtEl>
                                          <p:spTgt spid="20"/>
                                        </p:tgtEl>
                                        <p:attrNameLst>
                                          <p:attrName>ppt_w</p:attrName>
                                        </p:attrNameLst>
                                      </p:cBhvr>
                                      <p:tavLst>
                                        <p:tav tm="0" fmla="#ppt_w*sin(2.5*pi*$)">
                                          <p:val>
                                            <p:fltVal val="0"/>
                                          </p:val>
                                        </p:tav>
                                        <p:tav tm="100000">
                                          <p:val>
                                            <p:fltVal val="1"/>
                                          </p:val>
                                        </p:tav>
                                      </p:tavLst>
                                    </p:anim>
                                    <p:anim calcmode="lin" valueType="num">
                                      <p:cBhvr>
                                        <p:cTn id="192" dur="4000" fill="hold"/>
                                        <p:tgtEl>
                                          <p:spTgt spid="20"/>
                                        </p:tgtEl>
                                        <p:attrNameLst>
                                          <p:attrName>ppt_h</p:attrName>
                                        </p:attrNameLst>
                                      </p:cBhvr>
                                      <p:tavLst>
                                        <p:tav tm="0">
                                          <p:val>
                                            <p:strVal val="#ppt_h"/>
                                          </p:val>
                                        </p:tav>
                                        <p:tav tm="100000">
                                          <p:val>
                                            <p:strVal val="#ppt_h"/>
                                          </p:val>
                                        </p:tav>
                                      </p:tavLst>
                                    </p:anim>
                                  </p:childTnLst>
                                </p:cTn>
                              </p:par>
                              <p:par>
                                <p:cTn id="193" presetID="2" presetClass="exit" presetSubtype="4" fill="hold" grpId="2" nodeType="withEffect">
                                  <p:stCondLst>
                                    <p:cond delay="0"/>
                                  </p:stCondLst>
                                  <p:childTnLst>
                                    <p:anim calcmode="lin" valueType="num">
                                      <p:cBhvr additive="base">
                                        <p:cTn id="194" dur="4500"/>
                                        <p:tgtEl>
                                          <p:spTgt spid="20"/>
                                        </p:tgtEl>
                                        <p:attrNameLst>
                                          <p:attrName>ppt_x</p:attrName>
                                        </p:attrNameLst>
                                      </p:cBhvr>
                                      <p:tavLst>
                                        <p:tav tm="0">
                                          <p:val>
                                            <p:strVal val="ppt_x"/>
                                          </p:val>
                                        </p:tav>
                                        <p:tav tm="100000">
                                          <p:val>
                                            <p:strVal val="ppt_x"/>
                                          </p:val>
                                        </p:tav>
                                      </p:tavLst>
                                    </p:anim>
                                    <p:anim calcmode="lin" valueType="num">
                                      <p:cBhvr additive="base">
                                        <p:cTn id="195" dur="4500"/>
                                        <p:tgtEl>
                                          <p:spTgt spid="20"/>
                                        </p:tgtEl>
                                        <p:attrNameLst>
                                          <p:attrName>ppt_y</p:attrName>
                                        </p:attrNameLst>
                                      </p:cBhvr>
                                      <p:tavLst>
                                        <p:tav tm="0">
                                          <p:val>
                                            <p:strVal val="ppt_y"/>
                                          </p:val>
                                        </p:tav>
                                        <p:tav tm="100000">
                                          <p:val>
                                            <p:strVal val="1+ppt_h/2"/>
                                          </p:val>
                                        </p:tav>
                                      </p:tavLst>
                                    </p:anim>
                                    <p:set>
                                      <p:cBhvr>
                                        <p:cTn id="196" dur="1" fill="hold">
                                          <p:stCondLst>
                                            <p:cond delay="4499"/>
                                          </p:stCondLst>
                                        </p:cTn>
                                        <p:tgtEl>
                                          <p:spTgt spid="20"/>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20"/>
                                        </p:tgtEl>
                                      </p:cBhvr>
                                    </p:animEffect>
                                    <p:set>
                                      <p:cBhvr>
                                        <p:cTn id="199" dur="1" fill="hold">
                                          <p:stCondLst>
                                            <p:cond delay="5999"/>
                                          </p:stCondLst>
                                        </p:cTn>
                                        <p:tgtEl>
                                          <p:spTgt spid="20"/>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21"/>
                                        </p:tgtEl>
                                        <p:attrNameLst>
                                          <p:attrName>style.visibility</p:attrName>
                                        </p:attrNameLst>
                                      </p:cBhvr>
                                      <p:to>
                                        <p:strVal val="visible"/>
                                      </p:to>
                                    </p:set>
                                    <p:anim calcmode="lin" valueType="num">
                                      <p:cBhvr additive="base">
                                        <p:cTn id="202" dur="4000" fill="hold"/>
                                        <p:tgtEl>
                                          <p:spTgt spid="21"/>
                                        </p:tgtEl>
                                        <p:attrNameLst>
                                          <p:attrName>ppt_x</p:attrName>
                                        </p:attrNameLst>
                                      </p:cBhvr>
                                      <p:tavLst>
                                        <p:tav tm="0">
                                          <p:val>
                                            <p:strVal val="#ppt_x"/>
                                          </p:val>
                                        </p:tav>
                                        <p:tav tm="100000">
                                          <p:val>
                                            <p:strVal val="#ppt_x"/>
                                          </p:val>
                                        </p:tav>
                                      </p:tavLst>
                                    </p:anim>
                                    <p:anim calcmode="lin" valueType="num">
                                      <p:cBhvr additive="base">
                                        <p:cTn id="203" dur="4000" fill="hold"/>
                                        <p:tgtEl>
                                          <p:spTgt spid="21"/>
                                        </p:tgtEl>
                                        <p:attrNameLst>
                                          <p:attrName>ppt_y</p:attrName>
                                        </p:attrNameLst>
                                      </p:cBhvr>
                                      <p:tavLst>
                                        <p:tav tm="0">
                                          <p:val>
                                            <p:strVal val="0-#ppt_h/2"/>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21"/>
                                        </p:tgtEl>
                                        <p:attrNameLst>
                                          <p:attrName>style.visibility</p:attrName>
                                        </p:attrNameLst>
                                      </p:cBhvr>
                                      <p:to>
                                        <p:strVal val="visible"/>
                                      </p:to>
                                    </p:set>
                                    <p:anim calcmode="lin" valueType="num">
                                      <p:cBhvr>
                                        <p:cTn id="206" dur="4000" fill="hold"/>
                                        <p:tgtEl>
                                          <p:spTgt spid="21"/>
                                        </p:tgtEl>
                                        <p:attrNameLst>
                                          <p:attrName>ppt_w</p:attrName>
                                        </p:attrNameLst>
                                      </p:cBhvr>
                                      <p:tavLst>
                                        <p:tav tm="0" fmla="#ppt_w*sin(2.5*pi*$)">
                                          <p:val>
                                            <p:fltVal val="0"/>
                                          </p:val>
                                        </p:tav>
                                        <p:tav tm="100000">
                                          <p:val>
                                            <p:fltVal val="1"/>
                                          </p:val>
                                        </p:tav>
                                      </p:tavLst>
                                    </p:anim>
                                    <p:anim calcmode="lin" valueType="num">
                                      <p:cBhvr>
                                        <p:cTn id="207" dur="4000" fill="hold"/>
                                        <p:tgtEl>
                                          <p:spTgt spid="21"/>
                                        </p:tgtEl>
                                        <p:attrNameLst>
                                          <p:attrName>ppt_h</p:attrName>
                                        </p:attrNameLst>
                                      </p:cBhvr>
                                      <p:tavLst>
                                        <p:tav tm="0">
                                          <p:val>
                                            <p:strVal val="#ppt_h"/>
                                          </p:val>
                                        </p:tav>
                                        <p:tav tm="100000">
                                          <p:val>
                                            <p:strVal val="#ppt_h"/>
                                          </p:val>
                                        </p:tav>
                                      </p:tavLst>
                                    </p:anim>
                                  </p:childTnLst>
                                </p:cTn>
                              </p:par>
                              <p:par>
                                <p:cTn id="208" presetID="2" presetClass="exit" presetSubtype="4" fill="hold" grpId="2" nodeType="withEffect">
                                  <p:stCondLst>
                                    <p:cond delay="0"/>
                                  </p:stCondLst>
                                  <p:childTnLst>
                                    <p:anim calcmode="lin" valueType="num">
                                      <p:cBhvr additive="base">
                                        <p:cTn id="209" dur="4500"/>
                                        <p:tgtEl>
                                          <p:spTgt spid="21"/>
                                        </p:tgtEl>
                                        <p:attrNameLst>
                                          <p:attrName>ppt_x</p:attrName>
                                        </p:attrNameLst>
                                      </p:cBhvr>
                                      <p:tavLst>
                                        <p:tav tm="0">
                                          <p:val>
                                            <p:strVal val="ppt_x"/>
                                          </p:val>
                                        </p:tav>
                                        <p:tav tm="100000">
                                          <p:val>
                                            <p:strVal val="ppt_x"/>
                                          </p:val>
                                        </p:tav>
                                      </p:tavLst>
                                    </p:anim>
                                    <p:anim calcmode="lin" valueType="num">
                                      <p:cBhvr additive="base">
                                        <p:cTn id="210" dur="4500"/>
                                        <p:tgtEl>
                                          <p:spTgt spid="21"/>
                                        </p:tgtEl>
                                        <p:attrNameLst>
                                          <p:attrName>ppt_y</p:attrName>
                                        </p:attrNameLst>
                                      </p:cBhvr>
                                      <p:tavLst>
                                        <p:tav tm="0">
                                          <p:val>
                                            <p:strVal val="ppt_y"/>
                                          </p:val>
                                        </p:tav>
                                        <p:tav tm="100000">
                                          <p:val>
                                            <p:strVal val="1+ppt_h/2"/>
                                          </p:val>
                                        </p:tav>
                                      </p:tavLst>
                                    </p:anim>
                                    <p:set>
                                      <p:cBhvr>
                                        <p:cTn id="211" dur="1" fill="hold">
                                          <p:stCondLst>
                                            <p:cond delay="4499"/>
                                          </p:stCondLst>
                                        </p:cTn>
                                        <p:tgtEl>
                                          <p:spTgt spid="21"/>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21"/>
                                        </p:tgtEl>
                                      </p:cBhvr>
                                    </p:animEffect>
                                    <p:set>
                                      <p:cBhvr>
                                        <p:cTn id="214" dur="1" fill="hold">
                                          <p:stCondLst>
                                            <p:cond delay="5999"/>
                                          </p:stCondLst>
                                        </p:cTn>
                                        <p:tgtEl>
                                          <p:spTgt spid="21"/>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13"/>
                                        </p:tgtEl>
                                        <p:attrNameLst>
                                          <p:attrName>style.visibility</p:attrName>
                                        </p:attrNameLst>
                                      </p:cBhvr>
                                      <p:to>
                                        <p:strVal val="visible"/>
                                      </p:to>
                                    </p:set>
                                    <p:anim calcmode="lin" valueType="num">
                                      <p:cBhvr additive="base">
                                        <p:cTn id="217" dur="4000" fill="hold"/>
                                        <p:tgtEl>
                                          <p:spTgt spid="13"/>
                                        </p:tgtEl>
                                        <p:attrNameLst>
                                          <p:attrName>ppt_x</p:attrName>
                                        </p:attrNameLst>
                                      </p:cBhvr>
                                      <p:tavLst>
                                        <p:tav tm="0">
                                          <p:val>
                                            <p:strVal val="#ppt_x"/>
                                          </p:val>
                                        </p:tav>
                                        <p:tav tm="100000">
                                          <p:val>
                                            <p:strVal val="#ppt_x"/>
                                          </p:val>
                                        </p:tav>
                                      </p:tavLst>
                                    </p:anim>
                                    <p:anim calcmode="lin" valueType="num">
                                      <p:cBhvr additive="base">
                                        <p:cTn id="218" dur="4000" fill="hold"/>
                                        <p:tgtEl>
                                          <p:spTgt spid="13"/>
                                        </p:tgtEl>
                                        <p:attrNameLst>
                                          <p:attrName>ppt_y</p:attrName>
                                        </p:attrNameLst>
                                      </p:cBhvr>
                                      <p:tavLst>
                                        <p:tav tm="0">
                                          <p:val>
                                            <p:strVal val="0-#ppt_h/2"/>
                                          </p:val>
                                        </p:tav>
                                        <p:tav tm="100000">
                                          <p:val>
                                            <p:strVal val="#ppt_y"/>
                                          </p:val>
                                        </p:tav>
                                      </p:tavLst>
                                    </p:anim>
                                  </p:childTnLst>
                                </p:cTn>
                              </p:par>
                              <p:par>
                                <p:cTn id="219" presetID="19" presetClass="entr" presetSubtype="10" fill="hold" grpId="1" nodeType="withEffect">
                                  <p:stCondLst>
                                    <p:cond delay="0"/>
                                  </p:stCondLst>
                                  <p:childTnLst>
                                    <p:set>
                                      <p:cBhvr>
                                        <p:cTn id="220" dur="1" fill="hold">
                                          <p:stCondLst>
                                            <p:cond delay="0"/>
                                          </p:stCondLst>
                                        </p:cTn>
                                        <p:tgtEl>
                                          <p:spTgt spid="13"/>
                                        </p:tgtEl>
                                        <p:attrNameLst>
                                          <p:attrName>style.visibility</p:attrName>
                                        </p:attrNameLst>
                                      </p:cBhvr>
                                      <p:to>
                                        <p:strVal val="visible"/>
                                      </p:to>
                                    </p:set>
                                    <p:anim calcmode="lin" valueType="num">
                                      <p:cBhvr>
                                        <p:cTn id="221" dur="4000" fill="hold"/>
                                        <p:tgtEl>
                                          <p:spTgt spid="13"/>
                                        </p:tgtEl>
                                        <p:attrNameLst>
                                          <p:attrName>ppt_w</p:attrName>
                                        </p:attrNameLst>
                                      </p:cBhvr>
                                      <p:tavLst>
                                        <p:tav tm="0" fmla="#ppt_w*sin(2.5*pi*$)">
                                          <p:val>
                                            <p:fltVal val="0"/>
                                          </p:val>
                                        </p:tav>
                                        <p:tav tm="100000">
                                          <p:val>
                                            <p:fltVal val="1"/>
                                          </p:val>
                                        </p:tav>
                                      </p:tavLst>
                                    </p:anim>
                                    <p:anim calcmode="lin" valueType="num">
                                      <p:cBhvr>
                                        <p:cTn id="222" dur="4000" fill="hold"/>
                                        <p:tgtEl>
                                          <p:spTgt spid="13"/>
                                        </p:tgtEl>
                                        <p:attrNameLst>
                                          <p:attrName>ppt_h</p:attrName>
                                        </p:attrNameLst>
                                      </p:cBhvr>
                                      <p:tavLst>
                                        <p:tav tm="0">
                                          <p:val>
                                            <p:strVal val="#ppt_h"/>
                                          </p:val>
                                        </p:tav>
                                        <p:tav tm="100000">
                                          <p:val>
                                            <p:strVal val="#ppt_h"/>
                                          </p:val>
                                        </p:tav>
                                      </p:tavLst>
                                    </p:anim>
                                  </p:childTnLst>
                                </p:cTn>
                              </p:par>
                              <p:par>
                                <p:cTn id="223" presetID="2" presetClass="exit" presetSubtype="4" fill="hold" grpId="2" nodeType="withEffect">
                                  <p:stCondLst>
                                    <p:cond delay="0"/>
                                  </p:stCondLst>
                                  <p:childTnLst>
                                    <p:anim calcmode="lin" valueType="num">
                                      <p:cBhvr additive="base">
                                        <p:cTn id="224" dur="4500"/>
                                        <p:tgtEl>
                                          <p:spTgt spid="13"/>
                                        </p:tgtEl>
                                        <p:attrNameLst>
                                          <p:attrName>ppt_x</p:attrName>
                                        </p:attrNameLst>
                                      </p:cBhvr>
                                      <p:tavLst>
                                        <p:tav tm="0">
                                          <p:val>
                                            <p:strVal val="ppt_x"/>
                                          </p:val>
                                        </p:tav>
                                        <p:tav tm="100000">
                                          <p:val>
                                            <p:strVal val="ppt_x"/>
                                          </p:val>
                                        </p:tav>
                                      </p:tavLst>
                                    </p:anim>
                                    <p:anim calcmode="lin" valueType="num">
                                      <p:cBhvr additive="base">
                                        <p:cTn id="225" dur="4500"/>
                                        <p:tgtEl>
                                          <p:spTgt spid="13"/>
                                        </p:tgtEl>
                                        <p:attrNameLst>
                                          <p:attrName>ppt_y</p:attrName>
                                        </p:attrNameLst>
                                      </p:cBhvr>
                                      <p:tavLst>
                                        <p:tav tm="0">
                                          <p:val>
                                            <p:strVal val="ppt_y"/>
                                          </p:val>
                                        </p:tav>
                                        <p:tav tm="100000">
                                          <p:val>
                                            <p:strVal val="1+ppt_h/2"/>
                                          </p:val>
                                        </p:tav>
                                      </p:tavLst>
                                    </p:anim>
                                    <p:set>
                                      <p:cBhvr>
                                        <p:cTn id="226" dur="1" fill="hold">
                                          <p:stCondLst>
                                            <p:cond delay="4499"/>
                                          </p:stCondLst>
                                        </p:cTn>
                                        <p:tgtEl>
                                          <p:spTgt spid="13"/>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13"/>
                                        </p:tgtEl>
                                      </p:cBhvr>
                                    </p:animEffect>
                                    <p:set>
                                      <p:cBhvr>
                                        <p:cTn id="229" dur="1" fill="hold">
                                          <p:stCondLst>
                                            <p:cond delay="5999"/>
                                          </p:stCondLst>
                                        </p:cTn>
                                        <p:tgtEl>
                                          <p:spTgt spid="13"/>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14"/>
                                        </p:tgtEl>
                                        <p:attrNameLst>
                                          <p:attrName>style.visibility</p:attrName>
                                        </p:attrNameLst>
                                      </p:cBhvr>
                                      <p:to>
                                        <p:strVal val="visible"/>
                                      </p:to>
                                    </p:set>
                                    <p:anim calcmode="lin" valueType="num">
                                      <p:cBhvr additive="base">
                                        <p:cTn id="232" dur="4000" fill="hold"/>
                                        <p:tgtEl>
                                          <p:spTgt spid="14"/>
                                        </p:tgtEl>
                                        <p:attrNameLst>
                                          <p:attrName>ppt_x</p:attrName>
                                        </p:attrNameLst>
                                      </p:cBhvr>
                                      <p:tavLst>
                                        <p:tav tm="0">
                                          <p:val>
                                            <p:strVal val="#ppt_x"/>
                                          </p:val>
                                        </p:tav>
                                        <p:tav tm="100000">
                                          <p:val>
                                            <p:strVal val="#ppt_x"/>
                                          </p:val>
                                        </p:tav>
                                      </p:tavLst>
                                    </p:anim>
                                    <p:anim calcmode="lin" valueType="num">
                                      <p:cBhvr additive="base">
                                        <p:cTn id="233" dur="4000" fill="hold"/>
                                        <p:tgtEl>
                                          <p:spTgt spid="14"/>
                                        </p:tgtEl>
                                        <p:attrNameLst>
                                          <p:attrName>ppt_y</p:attrName>
                                        </p:attrNameLst>
                                      </p:cBhvr>
                                      <p:tavLst>
                                        <p:tav tm="0">
                                          <p:val>
                                            <p:strVal val="0-#ppt_h/2"/>
                                          </p:val>
                                        </p:tav>
                                        <p:tav tm="100000">
                                          <p:val>
                                            <p:strVal val="#ppt_y"/>
                                          </p:val>
                                        </p:tav>
                                      </p:tavLst>
                                    </p:anim>
                                  </p:childTnLst>
                                </p:cTn>
                              </p:par>
                              <p:par>
                                <p:cTn id="234" presetID="19" presetClass="entr" presetSubtype="10" fill="hold" grpId="1" nodeType="withEffect">
                                  <p:stCondLst>
                                    <p:cond delay="0"/>
                                  </p:stCondLst>
                                  <p:childTnLst>
                                    <p:set>
                                      <p:cBhvr>
                                        <p:cTn id="235" dur="1" fill="hold">
                                          <p:stCondLst>
                                            <p:cond delay="0"/>
                                          </p:stCondLst>
                                        </p:cTn>
                                        <p:tgtEl>
                                          <p:spTgt spid="14"/>
                                        </p:tgtEl>
                                        <p:attrNameLst>
                                          <p:attrName>style.visibility</p:attrName>
                                        </p:attrNameLst>
                                      </p:cBhvr>
                                      <p:to>
                                        <p:strVal val="visible"/>
                                      </p:to>
                                    </p:set>
                                    <p:anim calcmode="lin" valueType="num">
                                      <p:cBhvr>
                                        <p:cTn id="236" dur="4000" fill="hold"/>
                                        <p:tgtEl>
                                          <p:spTgt spid="14"/>
                                        </p:tgtEl>
                                        <p:attrNameLst>
                                          <p:attrName>ppt_w</p:attrName>
                                        </p:attrNameLst>
                                      </p:cBhvr>
                                      <p:tavLst>
                                        <p:tav tm="0" fmla="#ppt_w*sin(2.5*pi*$)">
                                          <p:val>
                                            <p:fltVal val="0"/>
                                          </p:val>
                                        </p:tav>
                                        <p:tav tm="100000">
                                          <p:val>
                                            <p:fltVal val="1"/>
                                          </p:val>
                                        </p:tav>
                                      </p:tavLst>
                                    </p:anim>
                                    <p:anim calcmode="lin" valueType="num">
                                      <p:cBhvr>
                                        <p:cTn id="237" dur="4000" fill="hold"/>
                                        <p:tgtEl>
                                          <p:spTgt spid="14"/>
                                        </p:tgtEl>
                                        <p:attrNameLst>
                                          <p:attrName>ppt_h</p:attrName>
                                        </p:attrNameLst>
                                      </p:cBhvr>
                                      <p:tavLst>
                                        <p:tav tm="0">
                                          <p:val>
                                            <p:strVal val="#ppt_h"/>
                                          </p:val>
                                        </p:tav>
                                        <p:tav tm="100000">
                                          <p:val>
                                            <p:strVal val="#ppt_h"/>
                                          </p:val>
                                        </p:tav>
                                      </p:tavLst>
                                    </p:anim>
                                  </p:childTnLst>
                                </p:cTn>
                              </p:par>
                              <p:par>
                                <p:cTn id="238" presetID="2" presetClass="exit" presetSubtype="4" fill="hold" grpId="2" nodeType="withEffect">
                                  <p:stCondLst>
                                    <p:cond delay="0"/>
                                  </p:stCondLst>
                                  <p:childTnLst>
                                    <p:anim calcmode="lin" valueType="num">
                                      <p:cBhvr additive="base">
                                        <p:cTn id="239" dur="4500"/>
                                        <p:tgtEl>
                                          <p:spTgt spid="14"/>
                                        </p:tgtEl>
                                        <p:attrNameLst>
                                          <p:attrName>ppt_x</p:attrName>
                                        </p:attrNameLst>
                                      </p:cBhvr>
                                      <p:tavLst>
                                        <p:tav tm="0">
                                          <p:val>
                                            <p:strVal val="ppt_x"/>
                                          </p:val>
                                        </p:tav>
                                        <p:tav tm="100000">
                                          <p:val>
                                            <p:strVal val="ppt_x"/>
                                          </p:val>
                                        </p:tav>
                                      </p:tavLst>
                                    </p:anim>
                                    <p:anim calcmode="lin" valueType="num">
                                      <p:cBhvr additive="base">
                                        <p:cTn id="240" dur="4500"/>
                                        <p:tgtEl>
                                          <p:spTgt spid="14"/>
                                        </p:tgtEl>
                                        <p:attrNameLst>
                                          <p:attrName>ppt_y</p:attrName>
                                        </p:attrNameLst>
                                      </p:cBhvr>
                                      <p:tavLst>
                                        <p:tav tm="0">
                                          <p:val>
                                            <p:strVal val="ppt_y"/>
                                          </p:val>
                                        </p:tav>
                                        <p:tav tm="100000">
                                          <p:val>
                                            <p:strVal val="1+ppt_h/2"/>
                                          </p:val>
                                        </p:tav>
                                      </p:tavLst>
                                    </p:anim>
                                    <p:set>
                                      <p:cBhvr>
                                        <p:cTn id="241" dur="1" fill="hold">
                                          <p:stCondLst>
                                            <p:cond delay="4499"/>
                                          </p:stCondLst>
                                        </p:cTn>
                                        <p:tgtEl>
                                          <p:spTgt spid="14"/>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14"/>
                                        </p:tgtEl>
                                      </p:cBhvr>
                                    </p:animEffect>
                                    <p:set>
                                      <p:cBhvr>
                                        <p:cTn id="244" dur="1" fill="hold">
                                          <p:stCondLst>
                                            <p:cond delay="5999"/>
                                          </p:stCondLst>
                                        </p:cTn>
                                        <p:tgtEl>
                                          <p:spTgt spid="14"/>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30"/>
                                        </p:tgtEl>
                                        <p:attrNameLst>
                                          <p:attrName>style.visibility</p:attrName>
                                        </p:attrNameLst>
                                      </p:cBhvr>
                                      <p:to>
                                        <p:strVal val="visible"/>
                                      </p:to>
                                    </p:set>
                                    <p:anim calcmode="lin" valueType="num">
                                      <p:cBhvr additive="base">
                                        <p:cTn id="247" dur="4000" fill="hold"/>
                                        <p:tgtEl>
                                          <p:spTgt spid="30"/>
                                        </p:tgtEl>
                                        <p:attrNameLst>
                                          <p:attrName>ppt_x</p:attrName>
                                        </p:attrNameLst>
                                      </p:cBhvr>
                                      <p:tavLst>
                                        <p:tav tm="0">
                                          <p:val>
                                            <p:strVal val="#ppt_x"/>
                                          </p:val>
                                        </p:tav>
                                        <p:tav tm="100000">
                                          <p:val>
                                            <p:strVal val="#ppt_x"/>
                                          </p:val>
                                        </p:tav>
                                      </p:tavLst>
                                    </p:anim>
                                    <p:anim calcmode="lin" valueType="num">
                                      <p:cBhvr additive="base">
                                        <p:cTn id="248" dur="4000" fill="hold"/>
                                        <p:tgtEl>
                                          <p:spTgt spid="30"/>
                                        </p:tgtEl>
                                        <p:attrNameLst>
                                          <p:attrName>ppt_y</p:attrName>
                                        </p:attrNameLst>
                                      </p:cBhvr>
                                      <p:tavLst>
                                        <p:tav tm="0">
                                          <p:val>
                                            <p:strVal val="0-#ppt_h/2"/>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30"/>
                                        </p:tgtEl>
                                        <p:attrNameLst>
                                          <p:attrName>style.visibility</p:attrName>
                                        </p:attrNameLst>
                                      </p:cBhvr>
                                      <p:to>
                                        <p:strVal val="visible"/>
                                      </p:to>
                                    </p:set>
                                    <p:anim calcmode="lin" valueType="num">
                                      <p:cBhvr>
                                        <p:cTn id="251" dur="4000" fill="hold"/>
                                        <p:tgtEl>
                                          <p:spTgt spid="30"/>
                                        </p:tgtEl>
                                        <p:attrNameLst>
                                          <p:attrName>ppt_w</p:attrName>
                                        </p:attrNameLst>
                                      </p:cBhvr>
                                      <p:tavLst>
                                        <p:tav tm="0" fmla="#ppt_w*sin(2.5*pi*$)">
                                          <p:val>
                                            <p:fltVal val="0"/>
                                          </p:val>
                                        </p:tav>
                                        <p:tav tm="100000">
                                          <p:val>
                                            <p:fltVal val="1"/>
                                          </p:val>
                                        </p:tav>
                                      </p:tavLst>
                                    </p:anim>
                                    <p:anim calcmode="lin" valueType="num">
                                      <p:cBhvr>
                                        <p:cTn id="252" dur="4000" fill="hold"/>
                                        <p:tgtEl>
                                          <p:spTgt spid="30"/>
                                        </p:tgtEl>
                                        <p:attrNameLst>
                                          <p:attrName>ppt_h</p:attrName>
                                        </p:attrNameLst>
                                      </p:cBhvr>
                                      <p:tavLst>
                                        <p:tav tm="0">
                                          <p:val>
                                            <p:strVal val="#ppt_h"/>
                                          </p:val>
                                        </p:tav>
                                        <p:tav tm="100000">
                                          <p:val>
                                            <p:strVal val="#ppt_h"/>
                                          </p:val>
                                        </p:tav>
                                      </p:tavLst>
                                    </p:anim>
                                  </p:childTnLst>
                                </p:cTn>
                              </p:par>
                              <p:par>
                                <p:cTn id="253" presetID="2" presetClass="exit" presetSubtype="4" fill="hold" grpId="2" nodeType="withEffect">
                                  <p:stCondLst>
                                    <p:cond delay="0"/>
                                  </p:stCondLst>
                                  <p:childTnLst>
                                    <p:anim calcmode="lin" valueType="num">
                                      <p:cBhvr additive="base">
                                        <p:cTn id="254" dur="4500"/>
                                        <p:tgtEl>
                                          <p:spTgt spid="30"/>
                                        </p:tgtEl>
                                        <p:attrNameLst>
                                          <p:attrName>ppt_x</p:attrName>
                                        </p:attrNameLst>
                                      </p:cBhvr>
                                      <p:tavLst>
                                        <p:tav tm="0">
                                          <p:val>
                                            <p:strVal val="ppt_x"/>
                                          </p:val>
                                        </p:tav>
                                        <p:tav tm="100000">
                                          <p:val>
                                            <p:strVal val="ppt_x"/>
                                          </p:val>
                                        </p:tav>
                                      </p:tavLst>
                                    </p:anim>
                                    <p:anim calcmode="lin" valueType="num">
                                      <p:cBhvr additive="base">
                                        <p:cTn id="255" dur="4500"/>
                                        <p:tgtEl>
                                          <p:spTgt spid="30"/>
                                        </p:tgtEl>
                                        <p:attrNameLst>
                                          <p:attrName>ppt_y</p:attrName>
                                        </p:attrNameLst>
                                      </p:cBhvr>
                                      <p:tavLst>
                                        <p:tav tm="0">
                                          <p:val>
                                            <p:strVal val="ppt_y"/>
                                          </p:val>
                                        </p:tav>
                                        <p:tav tm="100000">
                                          <p:val>
                                            <p:strVal val="1+ppt_h/2"/>
                                          </p:val>
                                        </p:tav>
                                      </p:tavLst>
                                    </p:anim>
                                    <p:set>
                                      <p:cBhvr>
                                        <p:cTn id="256" dur="1" fill="hold">
                                          <p:stCondLst>
                                            <p:cond delay="4499"/>
                                          </p:stCondLst>
                                        </p:cTn>
                                        <p:tgtEl>
                                          <p:spTgt spid="30"/>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30"/>
                                        </p:tgtEl>
                                      </p:cBhvr>
                                    </p:animEffect>
                                    <p:set>
                                      <p:cBhvr>
                                        <p:cTn id="259" dur="1" fill="hold">
                                          <p:stCondLst>
                                            <p:cond delay="5999"/>
                                          </p:stCondLst>
                                        </p:cTn>
                                        <p:tgtEl>
                                          <p:spTgt spid="30"/>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31"/>
                                        </p:tgtEl>
                                        <p:attrNameLst>
                                          <p:attrName>style.visibility</p:attrName>
                                        </p:attrNameLst>
                                      </p:cBhvr>
                                      <p:to>
                                        <p:strVal val="visible"/>
                                      </p:to>
                                    </p:set>
                                    <p:anim calcmode="lin" valueType="num">
                                      <p:cBhvr additive="base">
                                        <p:cTn id="262" dur="4000" fill="hold"/>
                                        <p:tgtEl>
                                          <p:spTgt spid="31"/>
                                        </p:tgtEl>
                                        <p:attrNameLst>
                                          <p:attrName>ppt_x</p:attrName>
                                        </p:attrNameLst>
                                      </p:cBhvr>
                                      <p:tavLst>
                                        <p:tav tm="0">
                                          <p:val>
                                            <p:strVal val="#ppt_x"/>
                                          </p:val>
                                        </p:tav>
                                        <p:tav tm="100000">
                                          <p:val>
                                            <p:strVal val="#ppt_x"/>
                                          </p:val>
                                        </p:tav>
                                      </p:tavLst>
                                    </p:anim>
                                    <p:anim calcmode="lin" valueType="num">
                                      <p:cBhvr additive="base">
                                        <p:cTn id="263" dur="4000" fill="hold"/>
                                        <p:tgtEl>
                                          <p:spTgt spid="31"/>
                                        </p:tgtEl>
                                        <p:attrNameLst>
                                          <p:attrName>ppt_y</p:attrName>
                                        </p:attrNameLst>
                                      </p:cBhvr>
                                      <p:tavLst>
                                        <p:tav tm="0">
                                          <p:val>
                                            <p:strVal val="0-#ppt_h/2"/>
                                          </p:val>
                                        </p:tav>
                                        <p:tav tm="100000">
                                          <p:val>
                                            <p:strVal val="#ppt_y"/>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31"/>
                                        </p:tgtEl>
                                        <p:attrNameLst>
                                          <p:attrName>style.visibility</p:attrName>
                                        </p:attrNameLst>
                                      </p:cBhvr>
                                      <p:to>
                                        <p:strVal val="visible"/>
                                      </p:to>
                                    </p:set>
                                    <p:anim calcmode="lin" valueType="num">
                                      <p:cBhvr>
                                        <p:cTn id="266" dur="4000" fill="hold"/>
                                        <p:tgtEl>
                                          <p:spTgt spid="31"/>
                                        </p:tgtEl>
                                        <p:attrNameLst>
                                          <p:attrName>ppt_w</p:attrName>
                                        </p:attrNameLst>
                                      </p:cBhvr>
                                      <p:tavLst>
                                        <p:tav tm="0" fmla="#ppt_w*sin(2.5*pi*$)">
                                          <p:val>
                                            <p:fltVal val="0"/>
                                          </p:val>
                                        </p:tav>
                                        <p:tav tm="100000">
                                          <p:val>
                                            <p:fltVal val="1"/>
                                          </p:val>
                                        </p:tav>
                                      </p:tavLst>
                                    </p:anim>
                                    <p:anim calcmode="lin" valueType="num">
                                      <p:cBhvr>
                                        <p:cTn id="267" dur="4000" fill="hold"/>
                                        <p:tgtEl>
                                          <p:spTgt spid="31"/>
                                        </p:tgtEl>
                                        <p:attrNameLst>
                                          <p:attrName>ppt_h</p:attrName>
                                        </p:attrNameLst>
                                      </p:cBhvr>
                                      <p:tavLst>
                                        <p:tav tm="0">
                                          <p:val>
                                            <p:strVal val="#ppt_h"/>
                                          </p:val>
                                        </p:tav>
                                        <p:tav tm="100000">
                                          <p:val>
                                            <p:strVal val="#ppt_h"/>
                                          </p:val>
                                        </p:tav>
                                      </p:tavLst>
                                    </p:anim>
                                  </p:childTnLst>
                                </p:cTn>
                              </p:par>
                              <p:par>
                                <p:cTn id="268" presetID="2" presetClass="exit" presetSubtype="4" fill="hold" grpId="2" nodeType="withEffect">
                                  <p:stCondLst>
                                    <p:cond delay="0"/>
                                  </p:stCondLst>
                                  <p:childTnLst>
                                    <p:anim calcmode="lin" valueType="num">
                                      <p:cBhvr additive="base">
                                        <p:cTn id="269" dur="4500"/>
                                        <p:tgtEl>
                                          <p:spTgt spid="31"/>
                                        </p:tgtEl>
                                        <p:attrNameLst>
                                          <p:attrName>ppt_x</p:attrName>
                                        </p:attrNameLst>
                                      </p:cBhvr>
                                      <p:tavLst>
                                        <p:tav tm="0">
                                          <p:val>
                                            <p:strVal val="ppt_x"/>
                                          </p:val>
                                        </p:tav>
                                        <p:tav tm="100000">
                                          <p:val>
                                            <p:strVal val="ppt_x"/>
                                          </p:val>
                                        </p:tav>
                                      </p:tavLst>
                                    </p:anim>
                                    <p:anim calcmode="lin" valueType="num">
                                      <p:cBhvr additive="base">
                                        <p:cTn id="270" dur="4500"/>
                                        <p:tgtEl>
                                          <p:spTgt spid="31"/>
                                        </p:tgtEl>
                                        <p:attrNameLst>
                                          <p:attrName>ppt_y</p:attrName>
                                        </p:attrNameLst>
                                      </p:cBhvr>
                                      <p:tavLst>
                                        <p:tav tm="0">
                                          <p:val>
                                            <p:strVal val="ppt_y"/>
                                          </p:val>
                                        </p:tav>
                                        <p:tav tm="100000">
                                          <p:val>
                                            <p:strVal val="1+ppt_h/2"/>
                                          </p:val>
                                        </p:tav>
                                      </p:tavLst>
                                    </p:anim>
                                    <p:set>
                                      <p:cBhvr>
                                        <p:cTn id="271" dur="1" fill="hold">
                                          <p:stCondLst>
                                            <p:cond delay="4499"/>
                                          </p:stCondLst>
                                        </p:cTn>
                                        <p:tgtEl>
                                          <p:spTgt spid="31"/>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31"/>
                                        </p:tgtEl>
                                      </p:cBhvr>
                                    </p:animEffect>
                                    <p:set>
                                      <p:cBhvr>
                                        <p:cTn id="274" dur="1" fill="hold">
                                          <p:stCondLst>
                                            <p:cond delay="5999"/>
                                          </p:stCondLst>
                                        </p:cTn>
                                        <p:tgtEl>
                                          <p:spTgt spid="31"/>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36"/>
                                        </p:tgtEl>
                                        <p:attrNameLst>
                                          <p:attrName>style.visibility</p:attrName>
                                        </p:attrNameLst>
                                      </p:cBhvr>
                                      <p:to>
                                        <p:strVal val="visible"/>
                                      </p:to>
                                    </p:set>
                                    <p:anim calcmode="lin" valueType="num">
                                      <p:cBhvr additive="base">
                                        <p:cTn id="277" dur="4000" fill="hold"/>
                                        <p:tgtEl>
                                          <p:spTgt spid="36"/>
                                        </p:tgtEl>
                                        <p:attrNameLst>
                                          <p:attrName>ppt_x</p:attrName>
                                        </p:attrNameLst>
                                      </p:cBhvr>
                                      <p:tavLst>
                                        <p:tav tm="0">
                                          <p:val>
                                            <p:strVal val="#ppt_x"/>
                                          </p:val>
                                        </p:tav>
                                        <p:tav tm="100000">
                                          <p:val>
                                            <p:strVal val="#ppt_x"/>
                                          </p:val>
                                        </p:tav>
                                      </p:tavLst>
                                    </p:anim>
                                    <p:anim calcmode="lin" valueType="num">
                                      <p:cBhvr additive="base">
                                        <p:cTn id="278" dur="4000" fill="hold"/>
                                        <p:tgtEl>
                                          <p:spTgt spid="36"/>
                                        </p:tgtEl>
                                        <p:attrNameLst>
                                          <p:attrName>ppt_y</p:attrName>
                                        </p:attrNameLst>
                                      </p:cBhvr>
                                      <p:tavLst>
                                        <p:tav tm="0">
                                          <p:val>
                                            <p:strVal val="0-#ppt_h/2"/>
                                          </p:val>
                                        </p:tav>
                                        <p:tav tm="100000">
                                          <p:val>
                                            <p:strVal val="#ppt_y"/>
                                          </p:val>
                                        </p:tav>
                                      </p:tavLst>
                                    </p:anim>
                                  </p:childTnLst>
                                </p:cTn>
                              </p:par>
                              <p:par>
                                <p:cTn id="279" presetID="19" presetClass="entr" presetSubtype="10" fill="hold" grpId="1" nodeType="withEffect">
                                  <p:stCondLst>
                                    <p:cond delay="0"/>
                                  </p:stCondLst>
                                  <p:childTnLst>
                                    <p:set>
                                      <p:cBhvr>
                                        <p:cTn id="280" dur="1" fill="hold">
                                          <p:stCondLst>
                                            <p:cond delay="0"/>
                                          </p:stCondLst>
                                        </p:cTn>
                                        <p:tgtEl>
                                          <p:spTgt spid="36"/>
                                        </p:tgtEl>
                                        <p:attrNameLst>
                                          <p:attrName>style.visibility</p:attrName>
                                        </p:attrNameLst>
                                      </p:cBhvr>
                                      <p:to>
                                        <p:strVal val="visible"/>
                                      </p:to>
                                    </p:set>
                                    <p:anim calcmode="lin" valueType="num">
                                      <p:cBhvr>
                                        <p:cTn id="281" dur="4000" fill="hold"/>
                                        <p:tgtEl>
                                          <p:spTgt spid="36"/>
                                        </p:tgtEl>
                                        <p:attrNameLst>
                                          <p:attrName>ppt_w</p:attrName>
                                        </p:attrNameLst>
                                      </p:cBhvr>
                                      <p:tavLst>
                                        <p:tav tm="0" fmla="#ppt_w*sin(2.5*pi*$)">
                                          <p:val>
                                            <p:fltVal val="0"/>
                                          </p:val>
                                        </p:tav>
                                        <p:tav tm="100000">
                                          <p:val>
                                            <p:fltVal val="1"/>
                                          </p:val>
                                        </p:tav>
                                      </p:tavLst>
                                    </p:anim>
                                    <p:anim calcmode="lin" valueType="num">
                                      <p:cBhvr>
                                        <p:cTn id="282" dur="4000" fill="hold"/>
                                        <p:tgtEl>
                                          <p:spTgt spid="36"/>
                                        </p:tgtEl>
                                        <p:attrNameLst>
                                          <p:attrName>ppt_h</p:attrName>
                                        </p:attrNameLst>
                                      </p:cBhvr>
                                      <p:tavLst>
                                        <p:tav tm="0">
                                          <p:val>
                                            <p:strVal val="#ppt_h"/>
                                          </p:val>
                                        </p:tav>
                                        <p:tav tm="100000">
                                          <p:val>
                                            <p:strVal val="#ppt_h"/>
                                          </p:val>
                                        </p:tav>
                                      </p:tavLst>
                                    </p:anim>
                                  </p:childTnLst>
                                </p:cTn>
                              </p:par>
                              <p:par>
                                <p:cTn id="283" presetID="2" presetClass="exit" presetSubtype="4" fill="hold" grpId="2" nodeType="withEffect">
                                  <p:stCondLst>
                                    <p:cond delay="0"/>
                                  </p:stCondLst>
                                  <p:childTnLst>
                                    <p:anim calcmode="lin" valueType="num">
                                      <p:cBhvr additive="base">
                                        <p:cTn id="284" dur="4500"/>
                                        <p:tgtEl>
                                          <p:spTgt spid="36"/>
                                        </p:tgtEl>
                                        <p:attrNameLst>
                                          <p:attrName>ppt_x</p:attrName>
                                        </p:attrNameLst>
                                      </p:cBhvr>
                                      <p:tavLst>
                                        <p:tav tm="0">
                                          <p:val>
                                            <p:strVal val="ppt_x"/>
                                          </p:val>
                                        </p:tav>
                                        <p:tav tm="100000">
                                          <p:val>
                                            <p:strVal val="ppt_x"/>
                                          </p:val>
                                        </p:tav>
                                      </p:tavLst>
                                    </p:anim>
                                    <p:anim calcmode="lin" valueType="num">
                                      <p:cBhvr additive="base">
                                        <p:cTn id="285" dur="4500"/>
                                        <p:tgtEl>
                                          <p:spTgt spid="36"/>
                                        </p:tgtEl>
                                        <p:attrNameLst>
                                          <p:attrName>ppt_y</p:attrName>
                                        </p:attrNameLst>
                                      </p:cBhvr>
                                      <p:tavLst>
                                        <p:tav tm="0">
                                          <p:val>
                                            <p:strVal val="ppt_y"/>
                                          </p:val>
                                        </p:tav>
                                        <p:tav tm="100000">
                                          <p:val>
                                            <p:strVal val="1+ppt_h/2"/>
                                          </p:val>
                                        </p:tav>
                                      </p:tavLst>
                                    </p:anim>
                                    <p:set>
                                      <p:cBhvr>
                                        <p:cTn id="286" dur="1" fill="hold">
                                          <p:stCondLst>
                                            <p:cond delay="4499"/>
                                          </p:stCondLst>
                                        </p:cTn>
                                        <p:tgtEl>
                                          <p:spTgt spid="36"/>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36"/>
                                        </p:tgtEl>
                                      </p:cBhvr>
                                    </p:animEffect>
                                    <p:set>
                                      <p:cBhvr>
                                        <p:cTn id="289" dur="1" fill="hold">
                                          <p:stCondLst>
                                            <p:cond delay="5999"/>
                                          </p:stCondLst>
                                        </p:cTn>
                                        <p:tgtEl>
                                          <p:spTgt spid="36"/>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37"/>
                                        </p:tgtEl>
                                        <p:attrNameLst>
                                          <p:attrName>style.visibility</p:attrName>
                                        </p:attrNameLst>
                                      </p:cBhvr>
                                      <p:to>
                                        <p:strVal val="visible"/>
                                      </p:to>
                                    </p:set>
                                    <p:anim calcmode="lin" valueType="num">
                                      <p:cBhvr additive="base">
                                        <p:cTn id="292" dur="4000" fill="hold"/>
                                        <p:tgtEl>
                                          <p:spTgt spid="37"/>
                                        </p:tgtEl>
                                        <p:attrNameLst>
                                          <p:attrName>ppt_x</p:attrName>
                                        </p:attrNameLst>
                                      </p:cBhvr>
                                      <p:tavLst>
                                        <p:tav tm="0">
                                          <p:val>
                                            <p:strVal val="#ppt_x"/>
                                          </p:val>
                                        </p:tav>
                                        <p:tav tm="100000">
                                          <p:val>
                                            <p:strVal val="#ppt_x"/>
                                          </p:val>
                                        </p:tav>
                                      </p:tavLst>
                                    </p:anim>
                                    <p:anim calcmode="lin" valueType="num">
                                      <p:cBhvr additive="base">
                                        <p:cTn id="293" dur="4000" fill="hold"/>
                                        <p:tgtEl>
                                          <p:spTgt spid="37"/>
                                        </p:tgtEl>
                                        <p:attrNameLst>
                                          <p:attrName>ppt_y</p:attrName>
                                        </p:attrNameLst>
                                      </p:cBhvr>
                                      <p:tavLst>
                                        <p:tav tm="0">
                                          <p:val>
                                            <p:strVal val="0-#ppt_h/2"/>
                                          </p:val>
                                        </p:tav>
                                        <p:tav tm="100000">
                                          <p:val>
                                            <p:strVal val="#ppt_y"/>
                                          </p:val>
                                        </p:tav>
                                      </p:tavLst>
                                    </p:anim>
                                  </p:childTnLst>
                                </p:cTn>
                              </p:par>
                              <p:par>
                                <p:cTn id="294" presetID="19" presetClass="entr" presetSubtype="10" fill="hold" grpId="1" nodeType="withEffect">
                                  <p:stCondLst>
                                    <p:cond delay="0"/>
                                  </p:stCondLst>
                                  <p:childTnLst>
                                    <p:set>
                                      <p:cBhvr>
                                        <p:cTn id="295" dur="1" fill="hold">
                                          <p:stCondLst>
                                            <p:cond delay="0"/>
                                          </p:stCondLst>
                                        </p:cTn>
                                        <p:tgtEl>
                                          <p:spTgt spid="37"/>
                                        </p:tgtEl>
                                        <p:attrNameLst>
                                          <p:attrName>style.visibility</p:attrName>
                                        </p:attrNameLst>
                                      </p:cBhvr>
                                      <p:to>
                                        <p:strVal val="visible"/>
                                      </p:to>
                                    </p:set>
                                    <p:anim calcmode="lin" valueType="num">
                                      <p:cBhvr>
                                        <p:cTn id="296" dur="4000" fill="hold"/>
                                        <p:tgtEl>
                                          <p:spTgt spid="37"/>
                                        </p:tgtEl>
                                        <p:attrNameLst>
                                          <p:attrName>ppt_w</p:attrName>
                                        </p:attrNameLst>
                                      </p:cBhvr>
                                      <p:tavLst>
                                        <p:tav tm="0" fmla="#ppt_w*sin(2.5*pi*$)">
                                          <p:val>
                                            <p:fltVal val="0"/>
                                          </p:val>
                                        </p:tav>
                                        <p:tav tm="100000">
                                          <p:val>
                                            <p:fltVal val="1"/>
                                          </p:val>
                                        </p:tav>
                                      </p:tavLst>
                                    </p:anim>
                                    <p:anim calcmode="lin" valueType="num">
                                      <p:cBhvr>
                                        <p:cTn id="297" dur="4000" fill="hold"/>
                                        <p:tgtEl>
                                          <p:spTgt spid="37"/>
                                        </p:tgtEl>
                                        <p:attrNameLst>
                                          <p:attrName>ppt_h</p:attrName>
                                        </p:attrNameLst>
                                      </p:cBhvr>
                                      <p:tavLst>
                                        <p:tav tm="0">
                                          <p:val>
                                            <p:strVal val="#ppt_h"/>
                                          </p:val>
                                        </p:tav>
                                        <p:tav tm="100000">
                                          <p:val>
                                            <p:strVal val="#ppt_h"/>
                                          </p:val>
                                        </p:tav>
                                      </p:tavLst>
                                    </p:anim>
                                  </p:childTnLst>
                                </p:cTn>
                              </p:par>
                              <p:par>
                                <p:cTn id="298" presetID="2" presetClass="exit" presetSubtype="4" fill="hold" grpId="2" nodeType="withEffect">
                                  <p:stCondLst>
                                    <p:cond delay="0"/>
                                  </p:stCondLst>
                                  <p:childTnLst>
                                    <p:anim calcmode="lin" valueType="num">
                                      <p:cBhvr additive="base">
                                        <p:cTn id="299" dur="4500"/>
                                        <p:tgtEl>
                                          <p:spTgt spid="37"/>
                                        </p:tgtEl>
                                        <p:attrNameLst>
                                          <p:attrName>ppt_x</p:attrName>
                                        </p:attrNameLst>
                                      </p:cBhvr>
                                      <p:tavLst>
                                        <p:tav tm="0">
                                          <p:val>
                                            <p:strVal val="ppt_x"/>
                                          </p:val>
                                        </p:tav>
                                        <p:tav tm="100000">
                                          <p:val>
                                            <p:strVal val="ppt_x"/>
                                          </p:val>
                                        </p:tav>
                                      </p:tavLst>
                                    </p:anim>
                                    <p:anim calcmode="lin" valueType="num">
                                      <p:cBhvr additive="base">
                                        <p:cTn id="300" dur="4500"/>
                                        <p:tgtEl>
                                          <p:spTgt spid="37"/>
                                        </p:tgtEl>
                                        <p:attrNameLst>
                                          <p:attrName>ppt_y</p:attrName>
                                        </p:attrNameLst>
                                      </p:cBhvr>
                                      <p:tavLst>
                                        <p:tav tm="0">
                                          <p:val>
                                            <p:strVal val="ppt_y"/>
                                          </p:val>
                                        </p:tav>
                                        <p:tav tm="100000">
                                          <p:val>
                                            <p:strVal val="1+ppt_h/2"/>
                                          </p:val>
                                        </p:tav>
                                      </p:tavLst>
                                    </p:anim>
                                    <p:set>
                                      <p:cBhvr>
                                        <p:cTn id="301" dur="1" fill="hold">
                                          <p:stCondLst>
                                            <p:cond delay="4499"/>
                                          </p:stCondLst>
                                        </p:cTn>
                                        <p:tgtEl>
                                          <p:spTgt spid="37"/>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37"/>
                                        </p:tgtEl>
                                      </p:cBhvr>
                                    </p:animEffect>
                                    <p:set>
                                      <p:cBhvr>
                                        <p:cTn id="304" dur="1" fill="hold">
                                          <p:stCondLst>
                                            <p:cond delay="5999"/>
                                          </p:stCondLst>
                                        </p:cTn>
                                        <p:tgtEl>
                                          <p:spTgt spid="37"/>
                                        </p:tgtEl>
                                        <p:attrNameLst>
                                          <p:attrName>style.visibility</p:attrName>
                                        </p:attrNameLst>
                                      </p:cBhvr>
                                      <p:to>
                                        <p:strVal val="hidden"/>
                                      </p:to>
                                    </p:set>
                                  </p:childTnLst>
                                </p:cTn>
                              </p:par>
                              <p:par>
                                <p:cTn id="305" presetID="2" presetClass="entr" presetSubtype="1" fill="hold" grpId="0" nodeType="withEffect">
                                  <p:stCondLst>
                                    <p:cond delay="0"/>
                                  </p:stCondLst>
                                  <p:childTnLst>
                                    <p:set>
                                      <p:cBhvr>
                                        <p:cTn id="306" dur="1" fill="hold">
                                          <p:stCondLst>
                                            <p:cond delay="0"/>
                                          </p:stCondLst>
                                        </p:cTn>
                                        <p:tgtEl>
                                          <p:spTgt spid="22"/>
                                        </p:tgtEl>
                                        <p:attrNameLst>
                                          <p:attrName>style.visibility</p:attrName>
                                        </p:attrNameLst>
                                      </p:cBhvr>
                                      <p:to>
                                        <p:strVal val="visible"/>
                                      </p:to>
                                    </p:set>
                                    <p:anim calcmode="lin" valueType="num">
                                      <p:cBhvr additive="base">
                                        <p:cTn id="307" dur="4000" fill="hold"/>
                                        <p:tgtEl>
                                          <p:spTgt spid="22"/>
                                        </p:tgtEl>
                                        <p:attrNameLst>
                                          <p:attrName>ppt_x</p:attrName>
                                        </p:attrNameLst>
                                      </p:cBhvr>
                                      <p:tavLst>
                                        <p:tav tm="0">
                                          <p:val>
                                            <p:strVal val="#ppt_x"/>
                                          </p:val>
                                        </p:tav>
                                        <p:tav tm="100000">
                                          <p:val>
                                            <p:strVal val="#ppt_x"/>
                                          </p:val>
                                        </p:tav>
                                      </p:tavLst>
                                    </p:anim>
                                    <p:anim calcmode="lin" valueType="num">
                                      <p:cBhvr additive="base">
                                        <p:cTn id="308" dur="4000" fill="hold"/>
                                        <p:tgtEl>
                                          <p:spTgt spid="22"/>
                                        </p:tgtEl>
                                        <p:attrNameLst>
                                          <p:attrName>ppt_y</p:attrName>
                                        </p:attrNameLst>
                                      </p:cBhvr>
                                      <p:tavLst>
                                        <p:tav tm="0">
                                          <p:val>
                                            <p:strVal val="0-#ppt_h/2"/>
                                          </p:val>
                                        </p:tav>
                                        <p:tav tm="100000">
                                          <p:val>
                                            <p:strVal val="#ppt_y"/>
                                          </p:val>
                                        </p:tav>
                                      </p:tavLst>
                                    </p:anim>
                                  </p:childTnLst>
                                </p:cTn>
                              </p:par>
                              <p:par>
                                <p:cTn id="309" presetID="19" presetClass="entr" presetSubtype="10" fill="hold" grpId="1" nodeType="withEffect">
                                  <p:stCondLst>
                                    <p:cond delay="0"/>
                                  </p:stCondLst>
                                  <p:childTnLst>
                                    <p:set>
                                      <p:cBhvr>
                                        <p:cTn id="310" dur="1" fill="hold">
                                          <p:stCondLst>
                                            <p:cond delay="0"/>
                                          </p:stCondLst>
                                        </p:cTn>
                                        <p:tgtEl>
                                          <p:spTgt spid="22"/>
                                        </p:tgtEl>
                                        <p:attrNameLst>
                                          <p:attrName>style.visibility</p:attrName>
                                        </p:attrNameLst>
                                      </p:cBhvr>
                                      <p:to>
                                        <p:strVal val="visible"/>
                                      </p:to>
                                    </p:set>
                                    <p:anim calcmode="lin" valueType="num">
                                      <p:cBhvr>
                                        <p:cTn id="311" dur="4000" fill="hold"/>
                                        <p:tgtEl>
                                          <p:spTgt spid="22"/>
                                        </p:tgtEl>
                                        <p:attrNameLst>
                                          <p:attrName>ppt_w</p:attrName>
                                        </p:attrNameLst>
                                      </p:cBhvr>
                                      <p:tavLst>
                                        <p:tav tm="0" fmla="#ppt_w*sin(2.5*pi*$)">
                                          <p:val>
                                            <p:fltVal val="0"/>
                                          </p:val>
                                        </p:tav>
                                        <p:tav tm="100000">
                                          <p:val>
                                            <p:fltVal val="1"/>
                                          </p:val>
                                        </p:tav>
                                      </p:tavLst>
                                    </p:anim>
                                    <p:anim calcmode="lin" valueType="num">
                                      <p:cBhvr>
                                        <p:cTn id="312" dur="4000" fill="hold"/>
                                        <p:tgtEl>
                                          <p:spTgt spid="22"/>
                                        </p:tgtEl>
                                        <p:attrNameLst>
                                          <p:attrName>ppt_h</p:attrName>
                                        </p:attrNameLst>
                                      </p:cBhvr>
                                      <p:tavLst>
                                        <p:tav tm="0">
                                          <p:val>
                                            <p:strVal val="#ppt_h"/>
                                          </p:val>
                                        </p:tav>
                                        <p:tav tm="100000">
                                          <p:val>
                                            <p:strVal val="#ppt_h"/>
                                          </p:val>
                                        </p:tav>
                                      </p:tavLst>
                                    </p:anim>
                                  </p:childTnLst>
                                </p:cTn>
                              </p:par>
                              <p:par>
                                <p:cTn id="313" presetID="2" presetClass="exit" presetSubtype="4" fill="hold" grpId="2" nodeType="withEffect">
                                  <p:stCondLst>
                                    <p:cond delay="0"/>
                                  </p:stCondLst>
                                  <p:childTnLst>
                                    <p:anim calcmode="lin" valueType="num">
                                      <p:cBhvr additive="base">
                                        <p:cTn id="314" dur="4500"/>
                                        <p:tgtEl>
                                          <p:spTgt spid="22"/>
                                        </p:tgtEl>
                                        <p:attrNameLst>
                                          <p:attrName>ppt_x</p:attrName>
                                        </p:attrNameLst>
                                      </p:cBhvr>
                                      <p:tavLst>
                                        <p:tav tm="0">
                                          <p:val>
                                            <p:strVal val="ppt_x"/>
                                          </p:val>
                                        </p:tav>
                                        <p:tav tm="100000">
                                          <p:val>
                                            <p:strVal val="ppt_x"/>
                                          </p:val>
                                        </p:tav>
                                      </p:tavLst>
                                    </p:anim>
                                    <p:anim calcmode="lin" valueType="num">
                                      <p:cBhvr additive="base">
                                        <p:cTn id="315" dur="4500"/>
                                        <p:tgtEl>
                                          <p:spTgt spid="22"/>
                                        </p:tgtEl>
                                        <p:attrNameLst>
                                          <p:attrName>ppt_y</p:attrName>
                                        </p:attrNameLst>
                                      </p:cBhvr>
                                      <p:tavLst>
                                        <p:tav tm="0">
                                          <p:val>
                                            <p:strVal val="ppt_y"/>
                                          </p:val>
                                        </p:tav>
                                        <p:tav tm="100000">
                                          <p:val>
                                            <p:strVal val="1+ppt_h/2"/>
                                          </p:val>
                                        </p:tav>
                                      </p:tavLst>
                                    </p:anim>
                                    <p:set>
                                      <p:cBhvr>
                                        <p:cTn id="316" dur="1" fill="hold">
                                          <p:stCondLst>
                                            <p:cond delay="4499"/>
                                          </p:stCondLst>
                                        </p:cTn>
                                        <p:tgtEl>
                                          <p:spTgt spid="22"/>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22"/>
                                        </p:tgtEl>
                                      </p:cBhvr>
                                    </p:animEffect>
                                    <p:set>
                                      <p:cBhvr>
                                        <p:cTn id="319" dur="1" fill="hold">
                                          <p:stCondLst>
                                            <p:cond delay="5999"/>
                                          </p:stCondLst>
                                        </p:cTn>
                                        <p:tgtEl>
                                          <p:spTgt spid="22"/>
                                        </p:tgtEl>
                                        <p:attrNameLst>
                                          <p:attrName>style.visibility</p:attrName>
                                        </p:attrNameLst>
                                      </p:cBhvr>
                                      <p:to>
                                        <p:strVal val="hidden"/>
                                      </p:to>
                                    </p:set>
                                  </p:childTnLst>
                                </p:cTn>
                              </p:par>
                              <p:par>
                                <p:cTn id="320" presetID="2" presetClass="entr" presetSubtype="1" fill="hold" grpId="0" nodeType="withEffect">
                                  <p:stCondLst>
                                    <p:cond delay="0"/>
                                  </p:stCondLst>
                                  <p:childTnLst>
                                    <p:set>
                                      <p:cBhvr>
                                        <p:cTn id="321" dur="1" fill="hold">
                                          <p:stCondLst>
                                            <p:cond delay="0"/>
                                          </p:stCondLst>
                                        </p:cTn>
                                        <p:tgtEl>
                                          <p:spTgt spid="15"/>
                                        </p:tgtEl>
                                        <p:attrNameLst>
                                          <p:attrName>style.visibility</p:attrName>
                                        </p:attrNameLst>
                                      </p:cBhvr>
                                      <p:to>
                                        <p:strVal val="visible"/>
                                      </p:to>
                                    </p:set>
                                    <p:anim calcmode="lin" valueType="num">
                                      <p:cBhvr additive="base">
                                        <p:cTn id="322" dur="4000" fill="hold"/>
                                        <p:tgtEl>
                                          <p:spTgt spid="15"/>
                                        </p:tgtEl>
                                        <p:attrNameLst>
                                          <p:attrName>ppt_x</p:attrName>
                                        </p:attrNameLst>
                                      </p:cBhvr>
                                      <p:tavLst>
                                        <p:tav tm="0">
                                          <p:val>
                                            <p:strVal val="#ppt_x"/>
                                          </p:val>
                                        </p:tav>
                                        <p:tav tm="100000">
                                          <p:val>
                                            <p:strVal val="#ppt_x"/>
                                          </p:val>
                                        </p:tav>
                                      </p:tavLst>
                                    </p:anim>
                                    <p:anim calcmode="lin" valueType="num">
                                      <p:cBhvr additive="base">
                                        <p:cTn id="323" dur="4000" fill="hold"/>
                                        <p:tgtEl>
                                          <p:spTgt spid="15"/>
                                        </p:tgtEl>
                                        <p:attrNameLst>
                                          <p:attrName>ppt_y</p:attrName>
                                        </p:attrNameLst>
                                      </p:cBhvr>
                                      <p:tavLst>
                                        <p:tav tm="0">
                                          <p:val>
                                            <p:strVal val="0-#ppt_h/2"/>
                                          </p:val>
                                        </p:tav>
                                        <p:tav tm="100000">
                                          <p:val>
                                            <p:strVal val="#ppt_y"/>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15"/>
                                        </p:tgtEl>
                                        <p:attrNameLst>
                                          <p:attrName>style.visibility</p:attrName>
                                        </p:attrNameLst>
                                      </p:cBhvr>
                                      <p:to>
                                        <p:strVal val="visible"/>
                                      </p:to>
                                    </p:set>
                                    <p:anim calcmode="lin" valueType="num">
                                      <p:cBhvr>
                                        <p:cTn id="326" dur="4000" fill="hold"/>
                                        <p:tgtEl>
                                          <p:spTgt spid="15"/>
                                        </p:tgtEl>
                                        <p:attrNameLst>
                                          <p:attrName>ppt_w</p:attrName>
                                        </p:attrNameLst>
                                      </p:cBhvr>
                                      <p:tavLst>
                                        <p:tav tm="0" fmla="#ppt_w*sin(2.5*pi*$)">
                                          <p:val>
                                            <p:fltVal val="0"/>
                                          </p:val>
                                        </p:tav>
                                        <p:tav tm="100000">
                                          <p:val>
                                            <p:fltVal val="1"/>
                                          </p:val>
                                        </p:tav>
                                      </p:tavLst>
                                    </p:anim>
                                    <p:anim calcmode="lin" valueType="num">
                                      <p:cBhvr>
                                        <p:cTn id="327" dur="4000" fill="hold"/>
                                        <p:tgtEl>
                                          <p:spTgt spid="15"/>
                                        </p:tgtEl>
                                        <p:attrNameLst>
                                          <p:attrName>ppt_h</p:attrName>
                                        </p:attrNameLst>
                                      </p:cBhvr>
                                      <p:tavLst>
                                        <p:tav tm="0">
                                          <p:val>
                                            <p:strVal val="#ppt_h"/>
                                          </p:val>
                                        </p:tav>
                                        <p:tav tm="100000">
                                          <p:val>
                                            <p:strVal val="#ppt_h"/>
                                          </p:val>
                                        </p:tav>
                                      </p:tavLst>
                                    </p:anim>
                                  </p:childTnLst>
                                </p:cTn>
                              </p:par>
                              <p:par>
                                <p:cTn id="328" presetID="2" presetClass="exit" presetSubtype="4" fill="hold" grpId="2" nodeType="withEffect">
                                  <p:stCondLst>
                                    <p:cond delay="0"/>
                                  </p:stCondLst>
                                  <p:childTnLst>
                                    <p:anim calcmode="lin" valueType="num">
                                      <p:cBhvr additive="base">
                                        <p:cTn id="329" dur="4500"/>
                                        <p:tgtEl>
                                          <p:spTgt spid="15"/>
                                        </p:tgtEl>
                                        <p:attrNameLst>
                                          <p:attrName>ppt_x</p:attrName>
                                        </p:attrNameLst>
                                      </p:cBhvr>
                                      <p:tavLst>
                                        <p:tav tm="0">
                                          <p:val>
                                            <p:strVal val="ppt_x"/>
                                          </p:val>
                                        </p:tav>
                                        <p:tav tm="100000">
                                          <p:val>
                                            <p:strVal val="ppt_x"/>
                                          </p:val>
                                        </p:tav>
                                      </p:tavLst>
                                    </p:anim>
                                    <p:anim calcmode="lin" valueType="num">
                                      <p:cBhvr additive="base">
                                        <p:cTn id="330" dur="4500"/>
                                        <p:tgtEl>
                                          <p:spTgt spid="15"/>
                                        </p:tgtEl>
                                        <p:attrNameLst>
                                          <p:attrName>ppt_y</p:attrName>
                                        </p:attrNameLst>
                                      </p:cBhvr>
                                      <p:tavLst>
                                        <p:tav tm="0">
                                          <p:val>
                                            <p:strVal val="ppt_y"/>
                                          </p:val>
                                        </p:tav>
                                        <p:tav tm="100000">
                                          <p:val>
                                            <p:strVal val="1+ppt_h/2"/>
                                          </p:val>
                                        </p:tav>
                                      </p:tavLst>
                                    </p:anim>
                                    <p:set>
                                      <p:cBhvr>
                                        <p:cTn id="331" dur="1" fill="hold">
                                          <p:stCondLst>
                                            <p:cond delay="4499"/>
                                          </p:stCondLst>
                                        </p:cTn>
                                        <p:tgtEl>
                                          <p:spTgt spid="15"/>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15"/>
                                        </p:tgtEl>
                                      </p:cBhvr>
                                    </p:animEffect>
                                    <p:set>
                                      <p:cBhvr>
                                        <p:cTn id="334" dur="1" fill="hold">
                                          <p:stCondLst>
                                            <p:cond delay="5999"/>
                                          </p:stCondLst>
                                        </p:cTn>
                                        <p:tgtEl>
                                          <p:spTgt spid="15"/>
                                        </p:tgtEl>
                                        <p:attrNameLst>
                                          <p:attrName>style.visibility</p:attrName>
                                        </p:attrNameLst>
                                      </p:cBhvr>
                                      <p:to>
                                        <p:strVal val="hidden"/>
                                      </p:to>
                                    </p:set>
                                  </p:childTnLst>
                                </p:cTn>
                              </p:par>
                              <p:par>
                                <p:cTn id="335" presetID="2" presetClass="entr" presetSubtype="1" fill="hold" grpId="0" nodeType="withEffect">
                                  <p:stCondLst>
                                    <p:cond delay="0"/>
                                  </p:stCondLst>
                                  <p:childTnLst>
                                    <p:set>
                                      <p:cBhvr>
                                        <p:cTn id="336" dur="1" fill="hold">
                                          <p:stCondLst>
                                            <p:cond delay="0"/>
                                          </p:stCondLst>
                                        </p:cTn>
                                        <p:tgtEl>
                                          <p:spTgt spid="32"/>
                                        </p:tgtEl>
                                        <p:attrNameLst>
                                          <p:attrName>style.visibility</p:attrName>
                                        </p:attrNameLst>
                                      </p:cBhvr>
                                      <p:to>
                                        <p:strVal val="visible"/>
                                      </p:to>
                                    </p:set>
                                    <p:anim calcmode="lin" valueType="num">
                                      <p:cBhvr additive="base">
                                        <p:cTn id="337" dur="4000" fill="hold"/>
                                        <p:tgtEl>
                                          <p:spTgt spid="32"/>
                                        </p:tgtEl>
                                        <p:attrNameLst>
                                          <p:attrName>ppt_x</p:attrName>
                                        </p:attrNameLst>
                                      </p:cBhvr>
                                      <p:tavLst>
                                        <p:tav tm="0">
                                          <p:val>
                                            <p:strVal val="#ppt_x"/>
                                          </p:val>
                                        </p:tav>
                                        <p:tav tm="100000">
                                          <p:val>
                                            <p:strVal val="#ppt_x"/>
                                          </p:val>
                                        </p:tav>
                                      </p:tavLst>
                                    </p:anim>
                                    <p:anim calcmode="lin" valueType="num">
                                      <p:cBhvr additive="base">
                                        <p:cTn id="338" dur="4000" fill="hold"/>
                                        <p:tgtEl>
                                          <p:spTgt spid="32"/>
                                        </p:tgtEl>
                                        <p:attrNameLst>
                                          <p:attrName>ppt_y</p:attrName>
                                        </p:attrNameLst>
                                      </p:cBhvr>
                                      <p:tavLst>
                                        <p:tav tm="0">
                                          <p:val>
                                            <p:strVal val="0-#ppt_h/2"/>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32"/>
                                        </p:tgtEl>
                                        <p:attrNameLst>
                                          <p:attrName>style.visibility</p:attrName>
                                        </p:attrNameLst>
                                      </p:cBhvr>
                                      <p:to>
                                        <p:strVal val="visible"/>
                                      </p:to>
                                    </p:set>
                                    <p:anim calcmode="lin" valueType="num">
                                      <p:cBhvr>
                                        <p:cTn id="341" dur="4000" fill="hold"/>
                                        <p:tgtEl>
                                          <p:spTgt spid="32"/>
                                        </p:tgtEl>
                                        <p:attrNameLst>
                                          <p:attrName>ppt_w</p:attrName>
                                        </p:attrNameLst>
                                      </p:cBhvr>
                                      <p:tavLst>
                                        <p:tav tm="0" fmla="#ppt_w*sin(2.5*pi*$)">
                                          <p:val>
                                            <p:fltVal val="0"/>
                                          </p:val>
                                        </p:tav>
                                        <p:tav tm="100000">
                                          <p:val>
                                            <p:fltVal val="1"/>
                                          </p:val>
                                        </p:tav>
                                      </p:tavLst>
                                    </p:anim>
                                    <p:anim calcmode="lin" valueType="num">
                                      <p:cBhvr>
                                        <p:cTn id="342" dur="4000" fill="hold"/>
                                        <p:tgtEl>
                                          <p:spTgt spid="32"/>
                                        </p:tgtEl>
                                        <p:attrNameLst>
                                          <p:attrName>ppt_h</p:attrName>
                                        </p:attrNameLst>
                                      </p:cBhvr>
                                      <p:tavLst>
                                        <p:tav tm="0">
                                          <p:val>
                                            <p:strVal val="#ppt_h"/>
                                          </p:val>
                                        </p:tav>
                                        <p:tav tm="100000">
                                          <p:val>
                                            <p:strVal val="#ppt_h"/>
                                          </p:val>
                                        </p:tav>
                                      </p:tavLst>
                                    </p:anim>
                                  </p:childTnLst>
                                </p:cTn>
                              </p:par>
                              <p:par>
                                <p:cTn id="343" presetID="2" presetClass="exit" presetSubtype="4" fill="hold" grpId="2" nodeType="withEffect">
                                  <p:stCondLst>
                                    <p:cond delay="0"/>
                                  </p:stCondLst>
                                  <p:childTnLst>
                                    <p:anim calcmode="lin" valueType="num">
                                      <p:cBhvr additive="base">
                                        <p:cTn id="344" dur="4500"/>
                                        <p:tgtEl>
                                          <p:spTgt spid="32"/>
                                        </p:tgtEl>
                                        <p:attrNameLst>
                                          <p:attrName>ppt_x</p:attrName>
                                        </p:attrNameLst>
                                      </p:cBhvr>
                                      <p:tavLst>
                                        <p:tav tm="0">
                                          <p:val>
                                            <p:strVal val="ppt_x"/>
                                          </p:val>
                                        </p:tav>
                                        <p:tav tm="100000">
                                          <p:val>
                                            <p:strVal val="ppt_x"/>
                                          </p:val>
                                        </p:tav>
                                      </p:tavLst>
                                    </p:anim>
                                    <p:anim calcmode="lin" valueType="num">
                                      <p:cBhvr additive="base">
                                        <p:cTn id="345" dur="4500"/>
                                        <p:tgtEl>
                                          <p:spTgt spid="32"/>
                                        </p:tgtEl>
                                        <p:attrNameLst>
                                          <p:attrName>ppt_y</p:attrName>
                                        </p:attrNameLst>
                                      </p:cBhvr>
                                      <p:tavLst>
                                        <p:tav tm="0">
                                          <p:val>
                                            <p:strVal val="ppt_y"/>
                                          </p:val>
                                        </p:tav>
                                        <p:tav tm="100000">
                                          <p:val>
                                            <p:strVal val="1+ppt_h/2"/>
                                          </p:val>
                                        </p:tav>
                                      </p:tavLst>
                                    </p:anim>
                                    <p:set>
                                      <p:cBhvr>
                                        <p:cTn id="346" dur="1" fill="hold">
                                          <p:stCondLst>
                                            <p:cond delay="4499"/>
                                          </p:stCondLst>
                                        </p:cTn>
                                        <p:tgtEl>
                                          <p:spTgt spid="32"/>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32"/>
                                        </p:tgtEl>
                                      </p:cBhvr>
                                    </p:animEffect>
                                    <p:set>
                                      <p:cBhvr>
                                        <p:cTn id="349" dur="1" fill="hold">
                                          <p:stCondLst>
                                            <p:cond delay="5999"/>
                                          </p:stCondLst>
                                        </p:cTn>
                                        <p:tgtEl>
                                          <p:spTgt spid="32"/>
                                        </p:tgtEl>
                                        <p:attrNameLst>
                                          <p:attrName>style.visibility</p:attrName>
                                        </p:attrNameLst>
                                      </p:cBhvr>
                                      <p:to>
                                        <p:strVal val="hidden"/>
                                      </p:to>
                                    </p:set>
                                  </p:childTnLst>
                                </p:cTn>
                              </p:par>
                              <p:par>
                                <p:cTn id="350" presetID="2" presetClass="entr" presetSubtype="1" fill="hold" grpId="0" nodeType="withEffect">
                                  <p:stCondLst>
                                    <p:cond delay="0"/>
                                  </p:stCondLst>
                                  <p:childTnLst>
                                    <p:set>
                                      <p:cBhvr>
                                        <p:cTn id="351" dur="1" fill="hold">
                                          <p:stCondLst>
                                            <p:cond delay="0"/>
                                          </p:stCondLst>
                                        </p:cTn>
                                        <p:tgtEl>
                                          <p:spTgt spid="38"/>
                                        </p:tgtEl>
                                        <p:attrNameLst>
                                          <p:attrName>style.visibility</p:attrName>
                                        </p:attrNameLst>
                                      </p:cBhvr>
                                      <p:to>
                                        <p:strVal val="visible"/>
                                      </p:to>
                                    </p:set>
                                    <p:anim calcmode="lin" valueType="num">
                                      <p:cBhvr additive="base">
                                        <p:cTn id="352" dur="4000" fill="hold"/>
                                        <p:tgtEl>
                                          <p:spTgt spid="38"/>
                                        </p:tgtEl>
                                        <p:attrNameLst>
                                          <p:attrName>ppt_x</p:attrName>
                                        </p:attrNameLst>
                                      </p:cBhvr>
                                      <p:tavLst>
                                        <p:tav tm="0">
                                          <p:val>
                                            <p:strVal val="#ppt_x"/>
                                          </p:val>
                                        </p:tav>
                                        <p:tav tm="100000">
                                          <p:val>
                                            <p:strVal val="#ppt_x"/>
                                          </p:val>
                                        </p:tav>
                                      </p:tavLst>
                                    </p:anim>
                                    <p:anim calcmode="lin" valueType="num">
                                      <p:cBhvr additive="base">
                                        <p:cTn id="353" dur="4000" fill="hold"/>
                                        <p:tgtEl>
                                          <p:spTgt spid="38"/>
                                        </p:tgtEl>
                                        <p:attrNameLst>
                                          <p:attrName>ppt_y</p:attrName>
                                        </p:attrNameLst>
                                      </p:cBhvr>
                                      <p:tavLst>
                                        <p:tav tm="0">
                                          <p:val>
                                            <p:strVal val="0-#ppt_h/2"/>
                                          </p:val>
                                        </p:tav>
                                        <p:tav tm="100000">
                                          <p:val>
                                            <p:strVal val="#ppt_y"/>
                                          </p:val>
                                        </p:tav>
                                      </p:tavLst>
                                    </p:anim>
                                  </p:childTnLst>
                                </p:cTn>
                              </p:par>
                              <p:par>
                                <p:cTn id="354" presetID="19" presetClass="entr" presetSubtype="10" fill="hold" grpId="1" nodeType="withEffect">
                                  <p:stCondLst>
                                    <p:cond delay="0"/>
                                  </p:stCondLst>
                                  <p:childTnLst>
                                    <p:set>
                                      <p:cBhvr>
                                        <p:cTn id="355" dur="1" fill="hold">
                                          <p:stCondLst>
                                            <p:cond delay="0"/>
                                          </p:stCondLst>
                                        </p:cTn>
                                        <p:tgtEl>
                                          <p:spTgt spid="38"/>
                                        </p:tgtEl>
                                        <p:attrNameLst>
                                          <p:attrName>style.visibility</p:attrName>
                                        </p:attrNameLst>
                                      </p:cBhvr>
                                      <p:to>
                                        <p:strVal val="visible"/>
                                      </p:to>
                                    </p:set>
                                    <p:anim calcmode="lin" valueType="num">
                                      <p:cBhvr>
                                        <p:cTn id="356" dur="4000" fill="hold"/>
                                        <p:tgtEl>
                                          <p:spTgt spid="38"/>
                                        </p:tgtEl>
                                        <p:attrNameLst>
                                          <p:attrName>ppt_w</p:attrName>
                                        </p:attrNameLst>
                                      </p:cBhvr>
                                      <p:tavLst>
                                        <p:tav tm="0" fmla="#ppt_w*sin(2.5*pi*$)">
                                          <p:val>
                                            <p:fltVal val="0"/>
                                          </p:val>
                                        </p:tav>
                                        <p:tav tm="100000">
                                          <p:val>
                                            <p:fltVal val="1"/>
                                          </p:val>
                                        </p:tav>
                                      </p:tavLst>
                                    </p:anim>
                                    <p:anim calcmode="lin" valueType="num">
                                      <p:cBhvr>
                                        <p:cTn id="357" dur="4000" fill="hold"/>
                                        <p:tgtEl>
                                          <p:spTgt spid="38"/>
                                        </p:tgtEl>
                                        <p:attrNameLst>
                                          <p:attrName>ppt_h</p:attrName>
                                        </p:attrNameLst>
                                      </p:cBhvr>
                                      <p:tavLst>
                                        <p:tav tm="0">
                                          <p:val>
                                            <p:strVal val="#ppt_h"/>
                                          </p:val>
                                        </p:tav>
                                        <p:tav tm="100000">
                                          <p:val>
                                            <p:strVal val="#ppt_h"/>
                                          </p:val>
                                        </p:tav>
                                      </p:tavLst>
                                    </p:anim>
                                  </p:childTnLst>
                                </p:cTn>
                              </p:par>
                              <p:par>
                                <p:cTn id="358" presetID="2" presetClass="exit" presetSubtype="4" fill="hold" grpId="2" nodeType="withEffect">
                                  <p:stCondLst>
                                    <p:cond delay="0"/>
                                  </p:stCondLst>
                                  <p:childTnLst>
                                    <p:anim calcmode="lin" valueType="num">
                                      <p:cBhvr additive="base">
                                        <p:cTn id="359" dur="4500"/>
                                        <p:tgtEl>
                                          <p:spTgt spid="38"/>
                                        </p:tgtEl>
                                        <p:attrNameLst>
                                          <p:attrName>ppt_x</p:attrName>
                                        </p:attrNameLst>
                                      </p:cBhvr>
                                      <p:tavLst>
                                        <p:tav tm="0">
                                          <p:val>
                                            <p:strVal val="ppt_x"/>
                                          </p:val>
                                        </p:tav>
                                        <p:tav tm="100000">
                                          <p:val>
                                            <p:strVal val="ppt_x"/>
                                          </p:val>
                                        </p:tav>
                                      </p:tavLst>
                                    </p:anim>
                                    <p:anim calcmode="lin" valueType="num">
                                      <p:cBhvr additive="base">
                                        <p:cTn id="360" dur="4500"/>
                                        <p:tgtEl>
                                          <p:spTgt spid="38"/>
                                        </p:tgtEl>
                                        <p:attrNameLst>
                                          <p:attrName>ppt_y</p:attrName>
                                        </p:attrNameLst>
                                      </p:cBhvr>
                                      <p:tavLst>
                                        <p:tav tm="0">
                                          <p:val>
                                            <p:strVal val="ppt_y"/>
                                          </p:val>
                                        </p:tav>
                                        <p:tav tm="100000">
                                          <p:val>
                                            <p:strVal val="1+ppt_h/2"/>
                                          </p:val>
                                        </p:tav>
                                      </p:tavLst>
                                    </p:anim>
                                    <p:set>
                                      <p:cBhvr>
                                        <p:cTn id="361" dur="1" fill="hold">
                                          <p:stCondLst>
                                            <p:cond delay="4499"/>
                                          </p:stCondLst>
                                        </p:cTn>
                                        <p:tgtEl>
                                          <p:spTgt spid="38"/>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38"/>
                                        </p:tgtEl>
                                      </p:cBhvr>
                                    </p:animEffect>
                                    <p:set>
                                      <p:cBhvr>
                                        <p:cTn id="364" dur="1" fill="hold">
                                          <p:stCondLst>
                                            <p:cond delay="5999"/>
                                          </p:stCondLst>
                                        </p:cTn>
                                        <p:tgtEl>
                                          <p:spTgt spid="38"/>
                                        </p:tgtEl>
                                        <p:attrNameLst>
                                          <p:attrName>style.visibility</p:attrName>
                                        </p:attrNameLst>
                                      </p:cBhvr>
                                      <p:to>
                                        <p:strVal val="hidden"/>
                                      </p:to>
                                    </p:set>
                                  </p:childTnLst>
                                </p:cTn>
                              </p:par>
                              <p:par>
                                <p:cTn id="365" presetID="2" presetClass="entr" presetSubtype="4" fill="hold" grpId="0" nodeType="withEffect">
                                  <p:stCondLst>
                                    <p:cond delay="0"/>
                                  </p:stCondLst>
                                  <p:childTnLst>
                                    <p:set>
                                      <p:cBhvr>
                                        <p:cTn id="366" dur="1" fill="hold">
                                          <p:stCondLst>
                                            <p:cond delay="0"/>
                                          </p:stCondLst>
                                        </p:cTn>
                                        <p:tgtEl>
                                          <p:spTgt spid="64"/>
                                        </p:tgtEl>
                                        <p:attrNameLst>
                                          <p:attrName>style.visibility</p:attrName>
                                        </p:attrNameLst>
                                      </p:cBhvr>
                                      <p:to>
                                        <p:strVal val="visible"/>
                                      </p:to>
                                    </p:set>
                                    <p:anim calcmode="lin" valueType="num">
                                      <p:cBhvr additive="base">
                                        <p:cTn id="367" dur="4000" fill="hold"/>
                                        <p:tgtEl>
                                          <p:spTgt spid="64"/>
                                        </p:tgtEl>
                                        <p:attrNameLst>
                                          <p:attrName>ppt_x</p:attrName>
                                        </p:attrNameLst>
                                      </p:cBhvr>
                                      <p:tavLst>
                                        <p:tav tm="0">
                                          <p:val>
                                            <p:strVal val="#ppt_x"/>
                                          </p:val>
                                        </p:tav>
                                        <p:tav tm="100000">
                                          <p:val>
                                            <p:strVal val="#ppt_x"/>
                                          </p:val>
                                        </p:tav>
                                      </p:tavLst>
                                    </p:anim>
                                    <p:anim calcmode="lin" valueType="num">
                                      <p:cBhvr additive="base">
                                        <p:cTn id="368" dur="4000" fill="hold"/>
                                        <p:tgtEl>
                                          <p:spTgt spid="64"/>
                                        </p:tgtEl>
                                        <p:attrNameLst>
                                          <p:attrName>ppt_y</p:attrName>
                                        </p:attrNameLst>
                                      </p:cBhvr>
                                      <p:tavLst>
                                        <p:tav tm="0">
                                          <p:val>
                                            <p:strVal val="1+#ppt_h/2"/>
                                          </p:val>
                                        </p:tav>
                                        <p:tav tm="100000">
                                          <p:val>
                                            <p:strVal val="#ppt_y"/>
                                          </p:val>
                                        </p:tav>
                                      </p:tavLst>
                                    </p:anim>
                                  </p:childTnLst>
                                </p:cTn>
                              </p:par>
                              <p:par>
                                <p:cTn id="369" presetID="19" presetClass="entr" presetSubtype="10" fill="hold" grpId="1" nodeType="withEffect">
                                  <p:stCondLst>
                                    <p:cond delay="0"/>
                                  </p:stCondLst>
                                  <p:childTnLst>
                                    <p:set>
                                      <p:cBhvr>
                                        <p:cTn id="370" dur="1" fill="hold">
                                          <p:stCondLst>
                                            <p:cond delay="0"/>
                                          </p:stCondLst>
                                        </p:cTn>
                                        <p:tgtEl>
                                          <p:spTgt spid="64"/>
                                        </p:tgtEl>
                                        <p:attrNameLst>
                                          <p:attrName>style.visibility</p:attrName>
                                        </p:attrNameLst>
                                      </p:cBhvr>
                                      <p:to>
                                        <p:strVal val="visible"/>
                                      </p:to>
                                    </p:set>
                                    <p:anim calcmode="lin" valueType="num">
                                      <p:cBhvr>
                                        <p:cTn id="371" dur="4000" fill="hold"/>
                                        <p:tgtEl>
                                          <p:spTgt spid="64"/>
                                        </p:tgtEl>
                                        <p:attrNameLst>
                                          <p:attrName>ppt_w</p:attrName>
                                        </p:attrNameLst>
                                      </p:cBhvr>
                                      <p:tavLst>
                                        <p:tav tm="0" fmla="#ppt_w*sin(2.5*pi*$)">
                                          <p:val>
                                            <p:fltVal val="0"/>
                                          </p:val>
                                        </p:tav>
                                        <p:tav tm="100000">
                                          <p:val>
                                            <p:fltVal val="1"/>
                                          </p:val>
                                        </p:tav>
                                      </p:tavLst>
                                    </p:anim>
                                    <p:anim calcmode="lin" valueType="num">
                                      <p:cBhvr>
                                        <p:cTn id="372" dur="4000" fill="hold"/>
                                        <p:tgtEl>
                                          <p:spTgt spid="64"/>
                                        </p:tgtEl>
                                        <p:attrNameLst>
                                          <p:attrName>ppt_h</p:attrName>
                                        </p:attrNameLst>
                                      </p:cBhvr>
                                      <p:tavLst>
                                        <p:tav tm="0">
                                          <p:val>
                                            <p:strVal val="#ppt_h"/>
                                          </p:val>
                                        </p:tav>
                                        <p:tav tm="100000">
                                          <p:val>
                                            <p:strVal val="#ppt_h"/>
                                          </p:val>
                                        </p:tav>
                                      </p:tavLst>
                                    </p:anim>
                                  </p:childTnLst>
                                </p:cTn>
                              </p:par>
                              <p:par>
                                <p:cTn id="373" presetID="2" presetClass="exit" presetSubtype="1" fill="hold" grpId="2" nodeType="withEffect">
                                  <p:stCondLst>
                                    <p:cond delay="0"/>
                                  </p:stCondLst>
                                  <p:childTnLst>
                                    <p:anim calcmode="lin" valueType="num">
                                      <p:cBhvr additive="base">
                                        <p:cTn id="374" dur="4500"/>
                                        <p:tgtEl>
                                          <p:spTgt spid="64"/>
                                        </p:tgtEl>
                                        <p:attrNameLst>
                                          <p:attrName>ppt_x</p:attrName>
                                        </p:attrNameLst>
                                      </p:cBhvr>
                                      <p:tavLst>
                                        <p:tav tm="0">
                                          <p:val>
                                            <p:strVal val="ppt_x"/>
                                          </p:val>
                                        </p:tav>
                                        <p:tav tm="100000">
                                          <p:val>
                                            <p:strVal val="ppt_x"/>
                                          </p:val>
                                        </p:tav>
                                      </p:tavLst>
                                    </p:anim>
                                    <p:anim calcmode="lin" valueType="num">
                                      <p:cBhvr additive="base">
                                        <p:cTn id="375" dur="4500"/>
                                        <p:tgtEl>
                                          <p:spTgt spid="64"/>
                                        </p:tgtEl>
                                        <p:attrNameLst>
                                          <p:attrName>ppt_y</p:attrName>
                                        </p:attrNameLst>
                                      </p:cBhvr>
                                      <p:tavLst>
                                        <p:tav tm="0">
                                          <p:val>
                                            <p:strVal val="ppt_y"/>
                                          </p:val>
                                        </p:tav>
                                        <p:tav tm="100000">
                                          <p:val>
                                            <p:strVal val="0-ppt_h/2"/>
                                          </p:val>
                                        </p:tav>
                                      </p:tavLst>
                                    </p:anim>
                                    <p:set>
                                      <p:cBhvr>
                                        <p:cTn id="376" dur="1" fill="hold">
                                          <p:stCondLst>
                                            <p:cond delay="4499"/>
                                          </p:stCondLst>
                                        </p:cTn>
                                        <p:tgtEl>
                                          <p:spTgt spid="64"/>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64"/>
                                        </p:tgtEl>
                                      </p:cBhvr>
                                    </p:animEffect>
                                    <p:set>
                                      <p:cBhvr>
                                        <p:cTn id="379" dur="1" fill="hold">
                                          <p:stCondLst>
                                            <p:cond delay="5999"/>
                                          </p:stCondLst>
                                        </p:cTn>
                                        <p:tgtEl>
                                          <p:spTgt spid="64"/>
                                        </p:tgtEl>
                                        <p:attrNameLst>
                                          <p:attrName>style.visibility</p:attrName>
                                        </p:attrNameLst>
                                      </p:cBhvr>
                                      <p:to>
                                        <p:strVal val="hidden"/>
                                      </p:to>
                                    </p:set>
                                  </p:childTnLst>
                                </p:cTn>
                              </p:par>
                              <p:par>
                                <p:cTn id="380" presetID="2" presetClass="entr" presetSubtype="4" fill="hold" grpId="0" nodeType="withEffect">
                                  <p:stCondLst>
                                    <p:cond delay="0"/>
                                  </p:stCondLst>
                                  <p:childTnLst>
                                    <p:set>
                                      <p:cBhvr>
                                        <p:cTn id="381" dur="1" fill="hold">
                                          <p:stCondLst>
                                            <p:cond delay="0"/>
                                          </p:stCondLst>
                                        </p:cTn>
                                        <p:tgtEl>
                                          <p:spTgt spid="70"/>
                                        </p:tgtEl>
                                        <p:attrNameLst>
                                          <p:attrName>style.visibility</p:attrName>
                                        </p:attrNameLst>
                                      </p:cBhvr>
                                      <p:to>
                                        <p:strVal val="visible"/>
                                      </p:to>
                                    </p:set>
                                    <p:anim calcmode="lin" valueType="num">
                                      <p:cBhvr additive="base">
                                        <p:cTn id="382" dur="4000" fill="hold"/>
                                        <p:tgtEl>
                                          <p:spTgt spid="70"/>
                                        </p:tgtEl>
                                        <p:attrNameLst>
                                          <p:attrName>ppt_x</p:attrName>
                                        </p:attrNameLst>
                                      </p:cBhvr>
                                      <p:tavLst>
                                        <p:tav tm="0">
                                          <p:val>
                                            <p:strVal val="#ppt_x"/>
                                          </p:val>
                                        </p:tav>
                                        <p:tav tm="100000">
                                          <p:val>
                                            <p:strVal val="#ppt_x"/>
                                          </p:val>
                                        </p:tav>
                                      </p:tavLst>
                                    </p:anim>
                                    <p:anim calcmode="lin" valueType="num">
                                      <p:cBhvr additive="base">
                                        <p:cTn id="383" dur="4000" fill="hold"/>
                                        <p:tgtEl>
                                          <p:spTgt spid="70"/>
                                        </p:tgtEl>
                                        <p:attrNameLst>
                                          <p:attrName>ppt_y</p:attrName>
                                        </p:attrNameLst>
                                      </p:cBhvr>
                                      <p:tavLst>
                                        <p:tav tm="0">
                                          <p:val>
                                            <p:strVal val="1+#ppt_h/2"/>
                                          </p:val>
                                        </p:tav>
                                        <p:tav tm="100000">
                                          <p:val>
                                            <p:strVal val="#ppt_y"/>
                                          </p:val>
                                        </p:tav>
                                      </p:tavLst>
                                    </p:anim>
                                  </p:childTnLst>
                                </p:cTn>
                              </p:par>
                              <p:par>
                                <p:cTn id="384" presetID="19" presetClass="entr" presetSubtype="10" fill="hold" grpId="1" nodeType="withEffect">
                                  <p:stCondLst>
                                    <p:cond delay="0"/>
                                  </p:stCondLst>
                                  <p:childTnLst>
                                    <p:set>
                                      <p:cBhvr>
                                        <p:cTn id="385" dur="1" fill="hold">
                                          <p:stCondLst>
                                            <p:cond delay="0"/>
                                          </p:stCondLst>
                                        </p:cTn>
                                        <p:tgtEl>
                                          <p:spTgt spid="70"/>
                                        </p:tgtEl>
                                        <p:attrNameLst>
                                          <p:attrName>style.visibility</p:attrName>
                                        </p:attrNameLst>
                                      </p:cBhvr>
                                      <p:to>
                                        <p:strVal val="visible"/>
                                      </p:to>
                                    </p:set>
                                    <p:anim calcmode="lin" valueType="num">
                                      <p:cBhvr>
                                        <p:cTn id="386" dur="4000" fill="hold"/>
                                        <p:tgtEl>
                                          <p:spTgt spid="70"/>
                                        </p:tgtEl>
                                        <p:attrNameLst>
                                          <p:attrName>ppt_w</p:attrName>
                                        </p:attrNameLst>
                                      </p:cBhvr>
                                      <p:tavLst>
                                        <p:tav tm="0" fmla="#ppt_w*sin(2.5*pi*$)">
                                          <p:val>
                                            <p:fltVal val="0"/>
                                          </p:val>
                                        </p:tav>
                                        <p:tav tm="100000">
                                          <p:val>
                                            <p:fltVal val="1"/>
                                          </p:val>
                                        </p:tav>
                                      </p:tavLst>
                                    </p:anim>
                                    <p:anim calcmode="lin" valueType="num">
                                      <p:cBhvr>
                                        <p:cTn id="387" dur="4000" fill="hold"/>
                                        <p:tgtEl>
                                          <p:spTgt spid="70"/>
                                        </p:tgtEl>
                                        <p:attrNameLst>
                                          <p:attrName>ppt_h</p:attrName>
                                        </p:attrNameLst>
                                      </p:cBhvr>
                                      <p:tavLst>
                                        <p:tav tm="0">
                                          <p:val>
                                            <p:strVal val="#ppt_h"/>
                                          </p:val>
                                        </p:tav>
                                        <p:tav tm="100000">
                                          <p:val>
                                            <p:strVal val="#ppt_h"/>
                                          </p:val>
                                        </p:tav>
                                      </p:tavLst>
                                    </p:anim>
                                  </p:childTnLst>
                                </p:cTn>
                              </p:par>
                              <p:par>
                                <p:cTn id="388" presetID="2" presetClass="exit" presetSubtype="1" fill="hold" grpId="2" nodeType="withEffect">
                                  <p:stCondLst>
                                    <p:cond delay="0"/>
                                  </p:stCondLst>
                                  <p:childTnLst>
                                    <p:anim calcmode="lin" valueType="num">
                                      <p:cBhvr additive="base">
                                        <p:cTn id="389" dur="4500"/>
                                        <p:tgtEl>
                                          <p:spTgt spid="70"/>
                                        </p:tgtEl>
                                        <p:attrNameLst>
                                          <p:attrName>ppt_x</p:attrName>
                                        </p:attrNameLst>
                                      </p:cBhvr>
                                      <p:tavLst>
                                        <p:tav tm="0">
                                          <p:val>
                                            <p:strVal val="ppt_x"/>
                                          </p:val>
                                        </p:tav>
                                        <p:tav tm="100000">
                                          <p:val>
                                            <p:strVal val="ppt_x"/>
                                          </p:val>
                                        </p:tav>
                                      </p:tavLst>
                                    </p:anim>
                                    <p:anim calcmode="lin" valueType="num">
                                      <p:cBhvr additive="base">
                                        <p:cTn id="390" dur="4500"/>
                                        <p:tgtEl>
                                          <p:spTgt spid="70"/>
                                        </p:tgtEl>
                                        <p:attrNameLst>
                                          <p:attrName>ppt_y</p:attrName>
                                        </p:attrNameLst>
                                      </p:cBhvr>
                                      <p:tavLst>
                                        <p:tav tm="0">
                                          <p:val>
                                            <p:strVal val="ppt_y"/>
                                          </p:val>
                                        </p:tav>
                                        <p:tav tm="100000">
                                          <p:val>
                                            <p:strVal val="0-ppt_h/2"/>
                                          </p:val>
                                        </p:tav>
                                      </p:tavLst>
                                    </p:anim>
                                    <p:set>
                                      <p:cBhvr>
                                        <p:cTn id="391" dur="1" fill="hold">
                                          <p:stCondLst>
                                            <p:cond delay="4499"/>
                                          </p:stCondLst>
                                        </p:cTn>
                                        <p:tgtEl>
                                          <p:spTgt spid="70"/>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70"/>
                                        </p:tgtEl>
                                      </p:cBhvr>
                                    </p:animEffect>
                                    <p:set>
                                      <p:cBhvr>
                                        <p:cTn id="394" dur="1" fill="hold">
                                          <p:stCondLst>
                                            <p:cond delay="5999"/>
                                          </p:stCondLst>
                                        </p:cTn>
                                        <p:tgtEl>
                                          <p:spTgt spid="70"/>
                                        </p:tgtEl>
                                        <p:attrNameLst>
                                          <p:attrName>style.visibility</p:attrName>
                                        </p:attrNameLst>
                                      </p:cBhvr>
                                      <p:to>
                                        <p:strVal val="hidden"/>
                                      </p:to>
                                    </p:set>
                                  </p:childTnLst>
                                </p:cTn>
                              </p:par>
                              <p:par>
                                <p:cTn id="395" presetID="2" presetClass="entr" presetSubtype="4" fill="hold" grpId="0" nodeType="withEffect">
                                  <p:stCondLst>
                                    <p:cond delay="0"/>
                                  </p:stCondLst>
                                  <p:childTnLst>
                                    <p:set>
                                      <p:cBhvr>
                                        <p:cTn id="396" dur="1" fill="hold">
                                          <p:stCondLst>
                                            <p:cond delay="0"/>
                                          </p:stCondLst>
                                        </p:cTn>
                                        <p:tgtEl>
                                          <p:spTgt spid="50"/>
                                        </p:tgtEl>
                                        <p:attrNameLst>
                                          <p:attrName>style.visibility</p:attrName>
                                        </p:attrNameLst>
                                      </p:cBhvr>
                                      <p:to>
                                        <p:strVal val="visible"/>
                                      </p:to>
                                    </p:set>
                                    <p:anim calcmode="lin" valueType="num">
                                      <p:cBhvr additive="base">
                                        <p:cTn id="397" dur="4000" fill="hold"/>
                                        <p:tgtEl>
                                          <p:spTgt spid="50"/>
                                        </p:tgtEl>
                                        <p:attrNameLst>
                                          <p:attrName>ppt_x</p:attrName>
                                        </p:attrNameLst>
                                      </p:cBhvr>
                                      <p:tavLst>
                                        <p:tav tm="0">
                                          <p:val>
                                            <p:strVal val="#ppt_x"/>
                                          </p:val>
                                        </p:tav>
                                        <p:tav tm="100000">
                                          <p:val>
                                            <p:strVal val="#ppt_x"/>
                                          </p:val>
                                        </p:tav>
                                      </p:tavLst>
                                    </p:anim>
                                    <p:anim calcmode="lin" valueType="num">
                                      <p:cBhvr additive="base">
                                        <p:cTn id="398" dur="4000" fill="hold"/>
                                        <p:tgtEl>
                                          <p:spTgt spid="50"/>
                                        </p:tgtEl>
                                        <p:attrNameLst>
                                          <p:attrName>ppt_y</p:attrName>
                                        </p:attrNameLst>
                                      </p:cBhvr>
                                      <p:tavLst>
                                        <p:tav tm="0">
                                          <p:val>
                                            <p:strVal val="1+#ppt_h/2"/>
                                          </p:val>
                                        </p:tav>
                                        <p:tav tm="100000">
                                          <p:val>
                                            <p:strVal val="#ppt_y"/>
                                          </p:val>
                                        </p:tav>
                                      </p:tavLst>
                                    </p:anim>
                                  </p:childTnLst>
                                </p:cTn>
                              </p:par>
                              <p:par>
                                <p:cTn id="399" presetID="19" presetClass="entr" presetSubtype="10" fill="hold" grpId="1" nodeType="withEffect">
                                  <p:stCondLst>
                                    <p:cond delay="0"/>
                                  </p:stCondLst>
                                  <p:childTnLst>
                                    <p:set>
                                      <p:cBhvr>
                                        <p:cTn id="400" dur="1" fill="hold">
                                          <p:stCondLst>
                                            <p:cond delay="0"/>
                                          </p:stCondLst>
                                        </p:cTn>
                                        <p:tgtEl>
                                          <p:spTgt spid="50"/>
                                        </p:tgtEl>
                                        <p:attrNameLst>
                                          <p:attrName>style.visibility</p:attrName>
                                        </p:attrNameLst>
                                      </p:cBhvr>
                                      <p:to>
                                        <p:strVal val="visible"/>
                                      </p:to>
                                    </p:set>
                                    <p:anim calcmode="lin" valueType="num">
                                      <p:cBhvr>
                                        <p:cTn id="401" dur="4000" fill="hold"/>
                                        <p:tgtEl>
                                          <p:spTgt spid="50"/>
                                        </p:tgtEl>
                                        <p:attrNameLst>
                                          <p:attrName>ppt_w</p:attrName>
                                        </p:attrNameLst>
                                      </p:cBhvr>
                                      <p:tavLst>
                                        <p:tav tm="0" fmla="#ppt_w*sin(2.5*pi*$)">
                                          <p:val>
                                            <p:fltVal val="0"/>
                                          </p:val>
                                        </p:tav>
                                        <p:tav tm="100000">
                                          <p:val>
                                            <p:fltVal val="1"/>
                                          </p:val>
                                        </p:tav>
                                      </p:tavLst>
                                    </p:anim>
                                    <p:anim calcmode="lin" valueType="num">
                                      <p:cBhvr>
                                        <p:cTn id="402" dur="4000" fill="hold"/>
                                        <p:tgtEl>
                                          <p:spTgt spid="50"/>
                                        </p:tgtEl>
                                        <p:attrNameLst>
                                          <p:attrName>ppt_h</p:attrName>
                                        </p:attrNameLst>
                                      </p:cBhvr>
                                      <p:tavLst>
                                        <p:tav tm="0">
                                          <p:val>
                                            <p:strVal val="#ppt_h"/>
                                          </p:val>
                                        </p:tav>
                                        <p:tav tm="100000">
                                          <p:val>
                                            <p:strVal val="#ppt_h"/>
                                          </p:val>
                                        </p:tav>
                                      </p:tavLst>
                                    </p:anim>
                                  </p:childTnLst>
                                </p:cTn>
                              </p:par>
                              <p:par>
                                <p:cTn id="403" presetID="2" presetClass="exit" presetSubtype="1" fill="hold" grpId="2" nodeType="withEffect">
                                  <p:stCondLst>
                                    <p:cond delay="0"/>
                                  </p:stCondLst>
                                  <p:childTnLst>
                                    <p:anim calcmode="lin" valueType="num">
                                      <p:cBhvr additive="base">
                                        <p:cTn id="404" dur="4500"/>
                                        <p:tgtEl>
                                          <p:spTgt spid="50"/>
                                        </p:tgtEl>
                                        <p:attrNameLst>
                                          <p:attrName>ppt_x</p:attrName>
                                        </p:attrNameLst>
                                      </p:cBhvr>
                                      <p:tavLst>
                                        <p:tav tm="0">
                                          <p:val>
                                            <p:strVal val="ppt_x"/>
                                          </p:val>
                                        </p:tav>
                                        <p:tav tm="100000">
                                          <p:val>
                                            <p:strVal val="ppt_x"/>
                                          </p:val>
                                        </p:tav>
                                      </p:tavLst>
                                    </p:anim>
                                    <p:anim calcmode="lin" valueType="num">
                                      <p:cBhvr additive="base">
                                        <p:cTn id="405" dur="4500"/>
                                        <p:tgtEl>
                                          <p:spTgt spid="50"/>
                                        </p:tgtEl>
                                        <p:attrNameLst>
                                          <p:attrName>ppt_y</p:attrName>
                                        </p:attrNameLst>
                                      </p:cBhvr>
                                      <p:tavLst>
                                        <p:tav tm="0">
                                          <p:val>
                                            <p:strVal val="ppt_y"/>
                                          </p:val>
                                        </p:tav>
                                        <p:tav tm="100000">
                                          <p:val>
                                            <p:strVal val="0-ppt_h/2"/>
                                          </p:val>
                                        </p:tav>
                                      </p:tavLst>
                                    </p:anim>
                                    <p:set>
                                      <p:cBhvr>
                                        <p:cTn id="406" dur="1" fill="hold">
                                          <p:stCondLst>
                                            <p:cond delay="4499"/>
                                          </p:stCondLst>
                                        </p:cTn>
                                        <p:tgtEl>
                                          <p:spTgt spid="50"/>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50"/>
                                        </p:tgtEl>
                                      </p:cBhvr>
                                    </p:animEffect>
                                    <p:set>
                                      <p:cBhvr>
                                        <p:cTn id="409" dur="1" fill="hold">
                                          <p:stCondLst>
                                            <p:cond delay="5999"/>
                                          </p:stCondLst>
                                        </p:cTn>
                                        <p:tgtEl>
                                          <p:spTgt spid="50"/>
                                        </p:tgtEl>
                                        <p:attrNameLst>
                                          <p:attrName>style.visibility</p:attrName>
                                        </p:attrNameLst>
                                      </p:cBhvr>
                                      <p:to>
                                        <p:strVal val="hidden"/>
                                      </p:to>
                                    </p:set>
                                  </p:childTnLst>
                                </p:cTn>
                              </p:par>
                              <p:par>
                                <p:cTn id="410" presetID="2" presetClass="entr" presetSubtype="4" fill="hold" grpId="0" nodeType="withEffect">
                                  <p:stCondLst>
                                    <p:cond delay="0"/>
                                  </p:stCondLst>
                                  <p:childTnLst>
                                    <p:set>
                                      <p:cBhvr>
                                        <p:cTn id="411" dur="1" fill="hold">
                                          <p:stCondLst>
                                            <p:cond delay="0"/>
                                          </p:stCondLst>
                                        </p:cTn>
                                        <p:tgtEl>
                                          <p:spTgt spid="56"/>
                                        </p:tgtEl>
                                        <p:attrNameLst>
                                          <p:attrName>style.visibility</p:attrName>
                                        </p:attrNameLst>
                                      </p:cBhvr>
                                      <p:to>
                                        <p:strVal val="visible"/>
                                      </p:to>
                                    </p:set>
                                    <p:anim calcmode="lin" valueType="num">
                                      <p:cBhvr additive="base">
                                        <p:cTn id="412" dur="4000" fill="hold"/>
                                        <p:tgtEl>
                                          <p:spTgt spid="56"/>
                                        </p:tgtEl>
                                        <p:attrNameLst>
                                          <p:attrName>ppt_x</p:attrName>
                                        </p:attrNameLst>
                                      </p:cBhvr>
                                      <p:tavLst>
                                        <p:tav tm="0">
                                          <p:val>
                                            <p:strVal val="#ppt_x"/>
                                          </p:val>
                                        </p:tav>
                                        <p:tav tm="100000">
                                          <p:val>
                                            <p:strVal val="#ppt_x"/>
                                          </p:val>
                                        </p:tav>
                                      </p:tavLst>
                                    </p:anim>
                                    <p:anim calcmode="lin" valueType="num">
                                      <p:cBhvr additive="base">
                                        <p:cTn id="413" dur="4000" fill="hold"/>
                                        <p:tgtEl>
                                          <p:spTgt spid="56"/>
                                        </p:tgtEl>
                                        <p:attrNameLst>
                                          <p:attrName>ppt_y</p:attrName>
                                        </p:attrNameLst>
                                      </p:cBhvr>
                                      <p:tavLst>
                                        <p:tav tm="0">
                                          <p:val>
                                            <p:strVal val="1+#ppt_h/2"/>
                                          </p:val>
                                        </p:tav>
                                        <p:tav tm="100000">
                                          <p:val>
                                            <p:strVal val="#ppt_y"/>
                                          </p:val>
                                        </p:tav>
                                      </p:tavLst>
                                    </p:anim>
                                  </p:childTnLst>
                                </p:cTn>
                              </p:par>
                              <p:par>
                                <p:cTn id="414" presetID="19" presetClass="entr" presetSubtype="10" fill="hold" grpId="1" nodeType="withEffect">
                                  <p:stCondLst>
                                    <p:cond delay="0"/>
                                  </p:stCondLst>
                                  <p:childTnLst>
                                    <p:set>
                                      <p:cBhvr>
                                        <p:cTn id="415" dur="1" fill="hold">
                                          <p:stCondLst>
                                            <p:cond delay="0"/>
                                          </p:stCondLst>
                                        </p:cTn>
                                        <p:tgtEl>
                                          <p:spTgt spid="56"/>
                                        </p:tgtEl>
                                        <p:attrNameLst>
                                          <p:attrName>style.visibility</p:attrName>
                                        </p:attrNameLst>
                                      </p:cBhvr>
                                      <p:to>
                                        <p:strVal val="visible"/>
                                      </p:to>
                                    </p:set>
                                    <p:anim calcmode="lin" valueType="num">
                                      <p:cBhvr>
                                        <p:cTn id="416" dur="4000" fill="hold"/>
                                        <p:tgtEl>
                                          <p:spTgt spid="56"/>
                                        </p:tgtEl>
                                        <p:attrNameLst>
                                          <p:attrName>ppt_w</p:attrName>
                                        </p:attrNameLst>
                                      </p:cBhvr>
                                      <p:tavLst>
                                        <p:tav tm="0" fmla="#ppt_w*sin(2.5*pi*$)">
                                          <p:val>
                                            <p:fltVal val="0"/>
                                          </p:val>
                                        </p:tav>
                                        <p:tav tm="100000">
                                          <p:val>
                                            <p:fltVal val="1"/>
                                          </p:val>
                                        </p:tav>
                                      </p:tavLst>
                                    </p:anim>
                                    <p:anim calcmode="lin" valueType="num">
                                      <p:cBhvr>
                                        <p:cTn id="417" dur="4000" fill="hold"/>
                                        <p:tgtEl>
                                          <p:spTgt spid="56"/>
                                        </p:tgtEl>
                                        <p:attrNameLst>
                                          <p:attrName>ppt_h</p:attrName>
                                        </p:attrNameLst>
                                      </p:cBhvr>
                                      <p:tavLst>
                                        <p:tav tm="0">
                                          <p:val>
                                            <p:strVal val="#ppt_h"/>
                                          </p:val>
                                        </p:tav>
                                        <p:tav tm="100000">
                                          <p:val>
                                            <p:strVal val="#ppt_h"/>
                                          </p:val>
                                        </p:tav>
                                      </p:tavLst>
                                    </p:anim>
                                  </p:childTnLst>
                                </p:cTn>
                              </p:par>
                              <p:par>
                                <p:cTn id="418" presetID="2" presetClass="exit" presetSubtype="1" fill="hold" grpId="2" nodeType="withEffect">
                                  <p:stCondLst>
                                    <p:cond delay="0"/>
                                  </p:stCondLst>
                                  <p:childTnLst>
                                    <p:anim calcmode="lin" valueType="num">
                                      <p:cBhvr additive="base">
                                        <p:cTn id="419" dur="4500"/>
                                        <p:tgtEl>
                                          <p:spTgt spid="56"/>
                                        </p:tgtEl>
                                        <p:attrNameLst>
                                          <p:attrName>ppt_x</p:attrName>
                                        </p:attrNameLst>
                                      </p:cBhvr>
                                      <p:tavLst>
                                        <p:tav tm="0">
                                          <p:val>
                                            <p:strVal val="ppt_x"/>
                                          </p:val>
                                        </p:tav>
                                        <p:tav tm="100000">
                                          <p:val>
                                            <p:strVal val="ppt_x"/>
                                          </p:val>
                                        </p:tav>
                                      </p:tavLst>
                                    </p:anim>
                                    <p:anim calcmode="lin" valueType="num">
                                      <p:cBhvr additive="base">
                                        <p:cTn id="420" dur="4500"/>
                                        <p:tgtEl>
                                          <p:spTgt spid="56"/>
                                        </p:tgtEl>
                                        <p:attrNameLst>
                                          <p:attrName>ppt_y</p:attrName>
                                        </p:attrNameLst>
                                      </p:cBhvr>
                                      <p:tavLst>
                                        <p:tav tm="0">
                                          <p:val>
                                            <p:strVal val="ppt_y"/>
                                          </p:val>
                                        </p:tav>
                                        <p:tav tm="100000">
                                          <p:val>
                                            <p:strVal val="0-ppt_h/2"/>
                                          </p:val>
                                        </p:tav>
                                      </p:tavLst>
                                    </p:anim>
                                    <p:set>
                                      <p:cBhvr>
                                        <p:cTn id="421" dur="1" fill="hold">
                                          <p:stCondLst>
                                            <p:cond delay="4499"/>
                                          </p:stCondLst>
                                        </p:cTn>
                                        <p:tgtEl>
                                          <p:spTgt spid="56"/>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56"/>
                                        </p:tgtEl>
                                      </p:cBhvr>
                                    </p:animEffect>
                                    <p:set>
                                      <p:cBhvr>
                                        <p:cTn id="424" dur="1" fill="hold">
                                          <p:stCondLst>
                                            <p:cond delay="5999"/>
                                          </p:stCondLst>
                                        </p:cTn>
                                        <p:tgtEl>
                                          <p:spTgt spid="56"/>
                                        </p:tgtEl>
                                        <p:attrNameLst>
                                          <p:attrName>style.visibility</p:attrName>
                                        </p:attrNameLst>
                                      </p:cBhvr>
                                      <p:to>
                                        <p:strVal val="hidden"/>
                                      </p:to>
                                    </p:set>
                                  </p:childTnLst>
                                </p:cTn>
                              </p:par>
                              <p:par>
                                <p:cTn id="425" presetID="2" presetClass="entr" presetSubtype="4" fill="hold" grpId="0" nodeType="withEffect">
                                  <p:stCondLst>
                                    <p:cond delay="0"/>
                                  </p:stCondLst>
                                  <p:childTnLst>
                                    <p:set>
                                      <p:cBhvr>
                                        <p:cTn id="426" dur="1" fill="hold">
                                          <p:stCondLst>
                                            <p:cond delay="0"/>
                                          </p:stCondLst>
                                        </p:cTn>
                                        <p:tgtEl>
                                          <p:spTgt spid="62"/>
                                        </p:tgtEl>
                                        <p:attrNameLst>
                                          <p:attrName>style.visibility</p:attrName>
                                        </p:attrNameLst>
                                      </p:cBhvr>
                                      <p:to>
                                        <p:strVal val="visible"/>
                                      </p:to>
                                    </p:set>
                                    <p:anim calcmode="lin" valueType="num">
                                      <p:cBhvr additive="base">
                                        <p:cTn id="427" dur="4000" fill="hold"/>
                                        <p:tgtEl>
                                          <p:spTgt spid="62"/>
                                        </p:tgtEl>
                                        <p:attrNameLst>
                                          <p:attrName>ppt_x</p:attrName>
                                        </p:attrNameLst>
                                      </p:cBhvr>
                                      <p:tavLst>
                                        <p:tav tm="0">
                                          <p:val>
                                            <p:strVal val="#ppt_x"/>
                                          </p:val>
                                        </p:tav>
                                        <p:tav tm="100000">
                                          <p:val>
                                            <p:strVal val="#ppt_x"/>
                                          </p:val>
                                        </p:tav>
                                      </p:tavLst>
                                    </p:anim>
                                    <p:anim calcmode="lin" valueType="num">
                                      <p:cBhvr additive="base">
                                        <p:cTn id="428" dur="4000" fill="hold"/>
                                        <p:tgtEl>
                                          <p:spTgt spid="62"/>
                                        </p:tgtEl>
                                        <p:attrNameLst>
                                          <p:attrName>ppt_y</p:attrName>
                                        </p:attrNameLst>
                                      </p:cBhvr>
                                      <p:tavLst>
                                        <p:tav tm="0">
                                          <p:val>
                                            <p:strVal val="1+#ppt_h/2"/>
                                          </p:val>
                                        </p:tav>
                                        <p:tav tm="100000">
                                          <p:val>
                                            <p:strVal val="#ppt_y"/>
                                          </p:val>
                                        </p:tav>
                                      </p:tavLst>
                                    </p:anim>
                                  </p:childTnLst>
                                </p:cTn>
                              </p:par>
                              <p:par>
                                <p:cTn id="429" presetID="19" presetClass="entr" presetSubtype="10" fill="hold" grpId="1" nodeType="withEffect">
                                  <p:stCondLst>
                                    <p:cond delay="0"/>
                                  </p:stCondLst>
                                  <p:childTnLst>
                                    <p:set>
                                      <p:cBhvr>
                                        <p:cTn id="430" dur="1" fill="hold">
                                          <p:stCondLst>
                                            <p:cond delay="0"/>
                                          </p:stCondLst>
                                        </p:cTn>
                                        <p:tgtEl>
                                          <p:spTgt spid="62"/>
                                        </p:tgtEl>
                                        <p:attrNameLst>
                                          <p:attrName>style.visibility</p:attrName>
                                        </p:attrNameLst>
                                      </p:cBhvr>
                                      <p:to>
                                        <p:strVal val="visible"/>
                                      </p:to>
                                    </p:set>
                                    <p:anim calcmode="lin" valueType="num">
                                      <p:cBhvr>
                                        <p:cTn id="431" dur="4000" fill="hold"/>
                                        <p:tgtEl>
                                          <p:spTgt spid="62"/>
                                        </p:tgtEl>
                                        <p:attrNameLst>
                                          <p:attrName>ppt_w</p:attrName>
                                        </p:attrNameLst>
                                      </p:cBhvr>
                                      <p:tavLst>
                                        <p:tav tm="0" fmla="#ppt_w*sin(2.5*pi*$)">
                                          <p:val>
                                            <p:fltVal val="0"/>
                                          </p:val>
                                        </p:tav>
                                        <p:tav tm="100000">
                                          <p:val>
                                            <p:fltVal val="1"/>
                                          </p:val>
                                        </p:tav>
                                      </p:tavLst>
                                    </p:anim>
                                    <p:anim calcmode="lin" valueType="num">
                                      <p:cBhvr>
                                        <p:cTn id="432" dur="4000" fill="hold"/>
                                        <p:tgtEl>
                                          <p:spTgt spid="62"/>
                                        </p:tgtEl>
                                        <p:attrNameLst>
                                          <p:attrName>ppt_h</p:attrName>
                                        </p:attrNameLst>
                                      </p:cBhvr>
                                      <p:tavLst>
                                        <p:tav tm="0">
                                          <p:val>
                                            <p:strVal val="#ppt_h"/>
                                          </p:val>
                                        </p:tav>
                                        <p:tav tm="100000">
                                          <p:val>
                                            <p:strVal val="#ppt_h"/>
                                          </p:val>
                                        </p:tav>
                                      </p:tavLst>
                                    </p:anim>
                                  </p:childTnLst>
                                </p:cTn>
                              </p:par>
                              <p:par>
                                <p:cTn id="433" presetID="2" presetClass="exit" presetSubtype="1" fill="hold" grpId="2" nodeType="withEffect">
                                  <p:stCondLst>
                                    <p:cond delay="0"/>
                                  </p:stCondLst>
                                  <p:childTnLst>
                                    <p:anim calcmode="lin" valueType="num">
                                      <p:cBhvr additive="base">
                                        <p:cTn id="434" dur="4500"/>
                                        <p:tgtEl>
                                          <p:spTgt spid="62"/>
                                        </p:tgtEl>
                                        <p:attrNameLst>
                                          <p:attrName>ppt_x</p:attrName>
                                        </p:attrNameLst>
                                      </p:cBhvr>
                                      <p:tavLst>
                                        <p:tav tm="0">
                                          <p:val>
                                            <p:strVal val="ppt_x"/>
                                          </p:val>
                                        </p:tav>
                                        <p:tav tm="100000">
                                          <p:val>
                                            <p:strVal val="ppt_x"/>
                                          </p:val>
                                        </p:tav>
                                      </p:tavLst>
                                    </p:anim>
                                    <p:anim calcmode="lin" valueType="num">
                                      <p:cBhvr additive="base">
                                        <p:cTn id="435" dur="4500"/>
                                        <p:tgtEl>
                                          <p:spTgt spid="62"/>
                                        </p:tgtEl>
                                        <p:attrNameLst>
                                          <p:attrName>ppt_y</p:attrName>
                                        </p:attrNameLst>
                                      </p:cBhvr>
                                      <p:tavLst>
                                        <p:tav tm="0">
                                          <p:val>
                                            <p:strVal val="ppt_y"/>
                                          </p:val>
                                        </p:tav>
                                        <p:tav tm="100000">
                                          <p:val>
                                            <p:strVal val="0-ppt_h/2"/>
                                          </p:val>
                                        </p:tav>
                                      </p:tavLst>
                                    </p:anim>
                                    <p:set>
                                      <p:cBhvr>
                                        <p:cTn id="436" dur="1" fill="hold">
                                          <p:stCondLst>
                                            <p:cond delay="4499"/>
                                          </p:stCondLst>
                                        </p:cTn>
                                        <p:tgtEl>
                                          <p:spTgt spid="62"/>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62"/>
                                        </p:tgtEl>
                                      </p:cBhvr>
                                    </p:animEffect>
                                    <p:set>
                                      <p:cBhvr>
                                        <p:cTn id="439" dur="1" fill="hold">
                                          <p:stCondLst>
                                            <p:cond delay="5999"/>
                                          </p:stCondLst>
                                        </p:cTn>
                                        <p:tgtEl>
                                          <p:spTgt spid="62"/>
                                        </p:tgtEl>
                                        <p:attrNameLst>
                                          <p:attrName>style.visibility</p:attrName>
                                        </p:attrNameLst>
                                      </p:cBhvr>
                                      <p:to>
                                        <p:strVal val="hidden"/>
                                      </p:to>
                                    </p:set>
                                  </p:childTnLst>
                                </p:cTn>
                              </p:par>
                              <p:par>
                                <p:cTn id="440" presetID="2" presetClass="entr" presetSubtype="4" fill="hold" grpId="0" nodeType="withEffect">
                                  <p:stCondLst>
                                    <p:cond delay="0"/>
                                  </p:stCondLst>
                                  <p:childTnLst>
                                    <p:set>
                                      <p:cBhvr>
                                        <p:cTn id="441" dur="1" fill="hold">
                                          <p:stCondLst>
                                            <p:cond delay="0"/>
                                          </p:stCondLst>
                                        </p:cTn>
                                        <p:tgtEl>
                                          <p:spTgt spid="63"/>
                                        </p:tgtEl>
                                        <p:attrNameLst>
                                          <p:attrName>style.visibility</p:attrName>
                                        </p:attrNameLst>
                                      </p:cBhvr>
                                      <p:to>
                                        <p:strVal val="visible"/>
                                      </p:to>
                                    </p:set>
                                    <p:anim calcmode="lin" valueType="num">
                                      <p:cBhvr additive="base">
                                        <p:cTn id="442" dur="4000" fill="hold"/>
                                        <p:tgtEl>
                                          <p:spTgt spid="63"/>
                                        </p:tgtEl>
                                        <p:attrNameLst>
                                          <p:attrName>ppt_x</p:attrName>
                                        </p:attrNameLst>
                                      </p:cBhvr>
                                      <p:tavLst>
                                        <p:tav tm="0">
                                          <p:val>
                                            <p:strVal val="#ppt_x"/>
                                          </p:val>
                                        </p:tav>
                                        <p:tav tm="100000">
                                          <p:val>
                                            <p:strVal val="#ppt_x"/>
                                          </p:val>
                                        </p:tav>
                                      </p:tavLst>
                                    </p:anim>
                                    <p:anim calcmode="lin" valueType="num">
                                      <p:cBhvr additive="base">
                                        <p:cTn id="443" dur="4000" fill="hold"/>
                                        <p:tgtEl>
                                          <p:spTgt spid="63"/>
                                        </p:tgtEl>
                                        <p:attrNameLst>
                                          <p:attrName>ppt_y</p:attrName>
                                        </p:attrNameLst>
                                      </p:cBhvr>
                                      <p:tavLst>
                                        <p:tav tm="0">
                                          <p:val>
                                            <p:strVal val="1+#ppt_h/2"/>
                                          </p:val>
                                        </p:tav>
                                        <p:tav tm="100000">
                                          <p:val>
                                            <p:strVal val="#ppt_y"/>
                                          </p:val>
                                        </p:tav>
                                      </p:tavLst>
                                    </p:anim>
                                  </p:childTnLst>
                                </p:cTn>
                              </p:par>
                              <p:par>
                                <p:cTn id="444" presetID="19" presetClass="entr" presetSubtype="10" fill="hold" grpId="1" nodeType="withEffect">
                                  <p:stCondLst>
                                    <p:cond delay="0"/>
                                  </p:stCondLst>
                                  <p:childTnLst>
                                    <p:set>
                                      <p:cBhvr>
                                        <p:cTn id="445" dur="1" fill="hold">
                                          <p:stCondLst>
                                            <p:cond delay="0"/>
                                          </p:stCondLst>
                                        </p:cTn>
                                        <p:tgtEl>
                                          <p:spTgt spid="63"/>
                                        </p:tgtEl>
                                        <p:attrNameLst>
                                          <p:attrName>style.visibility</p:attrName>
                                        </p:attrNameLst>
                                      </p:cBhvr>
                                      <p:to>
                                        <p:strVal val="visible"/>
                                      </p:to>
                                    </p:set>
                                    <p:anim calcmode="lin" valueType="num">
                                      <p:cBhvr>
                                        <p:cTn id="446" dur="4000" fill="hold"/>
                                        <p:tgtEl>
                                          <p:spTgt spid="63"/>
                                        </p:tgtEl>
                                        <p:attrNameLst>
                                          <p:attrName>ppt_w</p:attrName>
                                        </p:attrNameLst>
                                      </p:cBhvr>
                                      <p:tavLst>
                                        <p:tav tm="0" fmla="#ppt_w*sin(2.5*pi*$)">
                                          <p:val>
                                            <p:fltVal val="0"/>
                                          </p:val>
                                        </p:tav>
                                        <p:tav tm="100000">
                                          <p:val>
                                            <p:fltVal val="1"/>
                                          </p:val>
                                        </p:tav>
                                      </p:tavLst>
                                    </p:anim>
                                    <p:anim calcmode="lin" valueType="num">
                                      <p:cBhvr>
                                        <p:cTn id="447" dur="4000" fill="hold"/>
                                        <p:tgtEl>
                                          <p:spTgt spid="63"/>
                                        </p:tgtEl>
                                        <p:attrNameLst>
                                          <p:attrName>ppt_h</p:attrName>
                                        </p:attrNameLst>
                                      </p:cBhvr>
                                      <p:tavLst>
                                        <p:tav tm="0">
                                          <p:val>
                                            <p:strVal val="#ppt_h"/>
                                          </p:val>
                                        </p:tav>
                                        <p:tav tm="100000">
                                          <p:val>
                                            <p:strVal val="#ppt_h"/>
                                          </p:val>
                                        </p:tav>
                                      </p:tavLst>
                                    </p:anim>
                                  </p:childTnLst>
                                </p:cTn>
                              </p:par>
                              <p:par>
                                <p:cTn id="448" presetID="2" presetClass="exit" presetSubtype="1" fill="hold" grpId="2" nodeType="withEffect">
                                  <p:stCondLst>
                                    <p:cond delay="0"/>
                                  </p:stCondLst>
                                  <p:childTnLst>
                                    <p:anim calcmode="lin" valueType="num">
                                      <p:cBhvr additive="base">
                                        <p:cTn id="449" dur="4500"/>
                                        <p:tgtEl>
                                          <p:spTgt spid="63"/>
                                        </p:tgtEl>
                                        <p:attrNameLst>
                                          <p:attrName>ppt_x</p:attrName>
                                        </p:attrNameLst>
                                      </p:cBhvr>
                                      <p:tavLst>
                                        <p:tav tm="0">
                                          <p:val>
                                            <p:strVal val="ppt_x"/>
                                          </p:val>
                                        </p:tav>
                                        <p:tav tm="100000">
                                          <p:val>
                                            <p:strVal val="ppt_x"/>
                                          </p:val>
                                        </p:tav>
                                      </p:tavLst>
                                    </p:anim>
                                    <p:anim calcmode="lin" valueType="num">
                                      <p:cBhvr additive="base">
                                        <p:cTn id="450" dur="4500"/>
                                        <p:tgtEl>
                                          <p:spTgt spid="63"/>
                                        </p:tgtEl>
                                        <p:attrNameLst>
                                          <p:attrName>ppt_y</p:attrName>
                                        </p:attrNameLst>
                                      </p:cBhvr>
                                      <p:tavLst>
                                        <p:tav tm="0">
                                          <p:val>
                                            <p:strVal val="ppt_y"/>
                                          </p:val>
                                        </p:tav>
                                        <p:tav tm="100000">
                                          <p:val>
                                            <p:strVal val="0-ppt_h/2"/>
                                          </p:val>
                                        </p:tav>
                                      </p:tavLst>
                                    </p:anim>
                                    <p:set>
                                      <p:cBhvr>
                                        <p:cTn id="451" dur="1" fill="hold">
                                          <p:stCondLst>
                                            <p:cond delay="4499"/>
                                          </p:stCondLst>
                                        </p:cTn>
                                        <p:tgtEl>
                                          <p:spTgt spid="63"/>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63"/>
                                        </p:tgtEl>
                                      </p:cBhvr>
                                    </p:animEffect>
                                    <p:set>
                                      <p:cBhvr>
                                        <p:cTn id="454" dur="1" fill="hold">
                                          <p:stCondLst>
                                            <p:cond delay="5999"/>
                                          </p:stCondLst>
                                        </p:cTn>
                                        <p:tgtEl>
                                          <p:spTgt spid="63"/>
                                        </p:tgtEl>
                                        <p:attrNameLst>
                                          <p:attrName>style.visibility</p:attrName>
                                        </p:attrNameLst>
                                      </p:cBhvr>
                                      <p:to>
                                        <p:strVal val="hidden"/>
                                      </p:to>
                                    </p:set>
                                  </p:childTnLst>
                                </p:cTn>
                              </p:par>
                              <p:par>
                                <p:cTn id="455" presetID="2" presetClass="entr" presetSubtype="4" fill="hold" grpId="0" nodeType="withEffect">
                                  <p:stCondLst>
                                    <p:cond delay="0"/>
                                  </p:stCondLst>
                                  <p:childTnLst>
                                    <p:set>
                                      <p:cBhvr>
                                        <p:cTn id="456" dur="1" fill="hold">
                                          <p:stCondLst>
                                            <p:cond delay="0"/>
                                          </p:stCondLst>
                                        </p:cTn>
                                        <p:tgtEl>
                                          <p:spTgt spid="68"/>
                                        </p:tgtEl>
                                        <p:attrNameLst>
                                          <p:attrName>style.visibility</p:attrName>
                                        </p:attrNameLst>
                                      </p:cBhvr>
                                      <p:to>
                                        <p:strVal val="visible"/>
                                      </p:to>
                                    </p:set>
                                    <p:anim calcmode="lin" valueType="num">
                                      <p:cBhvr additive="base">
                                        <p:cTn id="457" dur="4000" fill="hold"/>
                                        <p:tgtEl>
                                          <p:spTgt spid="68"/>
                                        </p:tgtEl>
                                        <p:attrNameLst>
                                          <p:attrName>ppt_x</p:attrName>
                                        </p:attrNameLst>
                                      </p:cBhvr>
                                      <p:tavLst>
                                        <p:tav tm="0">
                                          <p:val>
                                            <p:strVal val="#ppt_x"/>
                                          </p:val>
                                        </p:tav>
                                        <p:tav tm="100000">
                                          <p:val>
                                            <p:strVal val="#ppt_x"/>
                                          </p:val>
                                        </p:tav>
                                      </p:tavLst>
                                    </p:anim>
                                    <p:anim calcmode="lin" valueType="num">
                                      <p:cBhvr additive="base">
                                        <p:cTn id="458" dur="4000" fill="hold"/>
                                        <p:tgtEl>
                                          <p:spTgt spid="68"/>
                                        </p:tgtEl>
                                        <p:attrNameLst>
                                          <p:attrName>ppt_y</p:attrName>
                                        </p:attrNameLst>
                                      </p:cBhvr>
                                      <p:tavLst>
                                        <p:tav tm="0">
                                          <p:val>
                                            <p:strVal val="1+#ppt_h/2"/>
                                          </p:val>
                                        </p:tav>
                                        <p:tav tm="100000">
                                          <p:val>
                                            <p:strVal val="#ppt_y"/>
                                          </p:val>
                                        </p:tav>
                                      </p:tavLst>
                                    </p:anim>
                                  </p:childTnLst>
                                </p:cTn>
                              </p:par>
                              <p:par>
                                <p:cTn id="459" presetID="19" presetClass="entr" presetSubtype="10" fill="hold" grpId="1" nodeType="withEffect">
                                  <p:stCondLst>
                                    <p:cond delay="0"/>
                                  </p:stCondLst>
                                  <p:childTnLst>
                                    <p:set>
                                      <p:cBhvr>
                                        <p:cTn id="460" dur="1" fill="hold">
                                          <p:stCondLst>
                                            <p:cond delay="0"/>
                                          </p:stCondLst>
                                        </p:cTn>
                                        <p:tgtEl>
                                          <p:spTgt spid="68"/>
                                        </p:tgtEl>
                                        <p:attrNameLst>
                                          <p:attrName>style.visibility</p:attrName>
                                        </p:attrNameLst>
                                      </p:cBhvr>
                                      <p:to>
                                        <p:strVal val="visible"/>
                                      </p:to>
                                    </p:set>
                                    <p:anim calcmode="lin" valueType="num">
                                      <p:cBhvr>
                                        <p:cTn id="461" dur="4000" fill="hold"/>
                                        <p:tgtEl>
                                          <p:spTgt spid="68"/>
                                        </p:tgtEl>
                                        <p:attrNameLst>
                                          <p:attrName>ppt_w</p:attrName>
                                        </p:attrNameLst>
                                      </p:cBhvr>
                                      <p:tavLst>
                                        <p:tav tm="0" fmla="#ppt_w*sin(2.5*pi*$)">
                                          <p:val>
                                            <p:fltVal val="0"/>
                                          </p:val>
                                        </p:tav>
                                        <p:tav tm="100000">
                                          <p:val>
                                            <p:fltVal val="1"/>
                                          </p:val>
                                        </p:tav>
                                      </p:tavLst>
                                    </p:anim>
                                    <p:anim calcmode="lin" valueType="num">
                                      <p:cBhvr>
                                        <p:cTn id="462" dur="4000" fill="hold"/>
                                        <p:tgtEl>
                                          <p:spTgt spid="68"/>
                                        </p:tgtEl>
                                        <p:attrNameLst>
                                          <p:attrName>ppt_h</p:attrName>
                                        </p:attrNameLst>
                                      </p:cBhvr>
                                      <p:tavLst>
                                        <p:tav tm="0">
                                          <p:val>
                                            <p:strVal val="#ppt_h"/>
                                          </p:val>
                                        </p:tav>
                                        <p:tav tm="100000">
                                          <p:val>
                                            <p:strVal val="#ppt_h"/>
                                          </p:val>
                                        </p:tav>
                                      </p:tavLst>
                                    </p:anim>
                                  </p:childTnLst>
                                </p:cTn>
                              </p:par>
                              <p:par>
                                <p:cTn id="463" presetID="2" presetClass="exit" presetSubtype="1" fill="hold" grpId="2" nodeType="withEffect">
                                  <p:stCondLst>
                                    <p:cond delay="0"/>
                                  </p:stCondLst>
                                  <p:childTnLst>
                                    <p:anim calcmode="lin" valueType="num">
                                      <p:cBhvr additive="base">
                                        <p:cTn id="464" dur="4500"/>
                                        <p:tgtEl>
                                          <p:spTgt spid="68"/>
                                        </p:tgtEl>
                                        <p:attrNameLst>
                                          <p:attrName>ppt_x</p:attrName>
                                        </p:attrNameLst>
                                      </p:cBhvr>
                                      <p:tavLst>
                                        <p:tav tm="0">
                                          <p:val>
                                            <p:strVal val="ppt_x"/>
                                          </p:val>
                                        </p:tav>
                                        <p:tav tm="100000">
                                          <p:val>
                                            <p:strVal val="ppt_x"/>
                                          </p:val>
                                        </p:tav>
                                      </p:tavLst>
                                    </p:anim>
                                    <p:anim calcmode="lin" valueType="num">
                                      <p:cBhvr additive="base">
                                        <p:cTn id="465" dur="4500"/>
                                        <p:tgtEl>
                                          <p:spTgt spid="68"/>
                                        </p:tgtEl>
                                        <p:attrNameLst>
                                          <p:attrName>ppt_y</p:attrName>
                                        </p:attrNameLst>
                                      </p:cBhvr>
                                      <p:tavLst>
                                        <p:tav tm="0">
                                          <p:val>
                                            <p:strVal val="ppt_y"/>
                                          </p:val>
                                        </p:tav>
                                        <p:tav tm="100000">
                                          <p:val>
                                            <p:strVal val="0-ppt_h/2"/>
                                          </p:val>
                                        </p:tav>
                                      </p:tavLst>
                                    </p:anim>
                                    <p:set>
                                      <p:cBhvr>
                                        <p:cTn id="466" dur="1" fill="hold">
                                          <p:stCondLst>
                                            <p:cond delay="4499"/>
                                          </p:stCondLst>
                                        </p:cTn>
                                        <p:tgtEl>
                                          <p:spTgt spid="68"/>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68"/>
                                        </p:tgtEl>
                                      </p:cBhvr>
                                    </p:animEffect>
                                    <p:set>
                                      <p:cBhvr>
                                        <p:cTn id="469" dur="1" fill="hold">
                                          <p:stCondLst>
                                            <p:cond delay="5999"/>
                                          </p:stCondLst>
                                        </p:cTn>
                                        <p:tgtEl>
                                          <p:spTgt spid="68"/>
                                        </p:tgtEl>
                                        <p:attrNameLst>
                                          <p:attrName>style.visibility</p:attrName>
                                        </p:attrNameLst>
                                      </p:cBhvr>
                                      <p:to>
                                        <p:strVal val="hidden"/>
                                      </p:to>
                                    </p:set>
                                  </p:childTnLst>
                                </p:cTn>
                              </p:par>
                              <p:par>
                                <p:cTn id="470" presetID="2" presetClass="entr" presetSubtype="4" fill="hold" grpId="0" nodeType="withEffect">
                                  <p:stCondLst>
                                    <p:cond delay="0"/>
                                  </p:stCondLst>
                                  <p:childTnLst>
                                    <p:set>
                                      <p:cBhvr>
                                        <p:cTn id="471" dur="1" fill="hold">
                                          <p:stCondLst>
                                            <p:cond delay="0"/>
                                          </p:stCondLst>
                                        </p:cTn>
                                        <p:tgtEl>
                                          <p:spTgt spid="69"/>
                                        </p:tgtEl>
                                        <p:attrNameLst>
                                          <p:attrName>style.visibility</p:attrName>
                                        </p:attrNameLst>
                                      </p:cBhvr>
                                      <p:to>
                                        <p:strVal val="visible"/>
                                      </p:to>
                                    </p:set>
                                    <p:anim calcmode="lin" valueType="num">
                                      <p:cBhvr additive="base">
                                        <p:cTn id="472" dur="4000" fill="hold"/>
                                        <p:tgtEl>
                                          <p:spTgt spid="69"/>
                                        </p:tgtEl>
                                        <p:attrNameLst>
                                          <p:attrName>ppt_x</p:attrName>
                                        </p:attrNameLst>
                                      </p:cBhvr>
                                      <p:tavLst>
                                        <p:tav tm="0">
                                          <p:val>
                                            <p:strVal val="#ppt_x"/>
                                          </p:val>
                                        </p:tav>
                                        <p:tav tm="100000">
                                          <p:val>
                                            <p:strVal val="#ppt_x"/>
                                          </p:val>
                                        </p:tav>
                                      </p:tavLst>
                                    </p:anim>
                                    <p:anim calcmode="lin" valueType="num">
                                      <p:cBhvr additive="base">
                                        <p:cTn id="473" dur="4000" fill="hold"/>
                                        <p:tgtEl>
                                          <p:spTgt spid="69"/>
                                        </p:tgtEl>
                                        <p:attrNameLst>
                                          <p:attrName>ppt_y</p:attrName>
                                        </p:attrNameLst>
                                      </p:cBhvr>
                                      <p:tavLst>
                                        <p:tav tm="0">
                                          <p:val>
                                            <p:strVal val="1+#ppt_h/2"/>
                                          </p:val>
                                        </p:tav>
                                        <p:tav tm="100000">
                                          <p:val>
                                            <p:strVal val="#ppt_y"/>
                                          </p:val>
                                        </p:tav>
                                      </p:tavLst>
                                    </p:anim>
                                  </p:childTnLst>
                                </p:cTn>
                              </p:par>
                              <p:par>
                                <p:cTn id="474" presetID="19" presetClass="entr" presetSubtype="10" fill="hold" grpId="1" nodeType="withEffect">
                                  <p:stCondLst>
                                    <p:cond delay="0"/>
                                  </p:stCondLst>
                                  <p:childTnLst>
                                    <p:set>
                                      <p:cBhvr>
                                        <p:cTn id="475" dur="1" fill="hold">
                                          <p:stCondLst>
                                            <p:cond delay="0"/>
                                          </p:stCondLst>
                                        </p:cTn>
                                        <p:tgtEl>
                                          <p:spTgt spid="69"/>
                                        </p:tgtEl>
                                        <p:attrNameLst>
                                          <p:attrName>style.visibility</p:attrName>
                                        </p:attrNameLst>
                                      </p:cBhvr>
                                      <p:to>
                                        <p:strVal val="visible"/>
                                      </p:to>
                                    </p:set>
                                    <p:anim calcmode="lin" valueType="num">
                                      <p:cBhvr>
                                        <p:cTn id="476" dur="4000" fill="hold"/>
                                        <p:tgtEl>
                                          <p:spTgt spid="69"/>
                                        </p:tgtEl>
                                        <p:attrNameLst>
                                          <p:attrName>ppt_w</p:attrName>
                                        </p:attrNameLst>
                                      </p:cBhvr>
                                      <p:tavLst>
                                        <p:tav tm="0" fmla="#ppt_w*sin(2.5*pi*$)">
                                          <p:val>
                                            <p:fltVal val="0"/>
                                          </p:val>
                                        </p:tav>
                                        <p:tav tm="100000">
                                          <p:val>
                                            <p:fltVal val="1"/>
                                          </p:val>
                                        </p:tav>
                                      </p:tavLst>
                                    </p:anim>
                                    <p:anim calcmode="lin" valueType="num">
                                      <p:cBhvr>
                                        <p:cTn id="477" dur="4000" fill="hold"/>
                                        <p:tgtEl>
                                          <p:spTgt spid="69"/>
                                        </p:tgtEl>
                                        <p:attrNameLst>
                                          <p:attrName>ppt_h</p:attrName>
                                        </p:attrNameLst>
                                      </p:cBhvr>
                                      <p:tavLst>
                                        <p:tav tm="0">
                                          <p:val>
                                            <p:strVal val="#ppt_h"/>
                                          </p:val>
                                        </p:tav>
                                        <p:tav tm="100000">
                                          <p:val>
                                            <p:strVal val="#ppt_h"/>
                                          </p:val>
                                        </p:tav>
                                      </p:tavLst>
                                    </p:anim>
                                  </p:childTnLst>
                                </p:cTn>
                              </p:par>
                              <p:par>
                                <p:cTn id="478" presetID="2" presetClass="exit" presetSubtype="1" fill="hold" grpId="2" nodeType="withEffect">
                                  <p:stCondLst>
                                    <p:cond delay="0"/>
                                  </p:stCondLst>
                                  <p:childTnLst>
                                    <p:anim calcmode="lin" valueType="num">
                                      <p:cBhvr additive="base">
                                        <p:cTn id="479" dur="4500"/>
                                        <p:tgtEl>
                                          <p:spTgt spid="69"/>
                                        </p:tgtEl>
                                        <p:attrNameLst>
                                          <p:attrName>ppt_x</p:attrName>
                                        </p:attrNameLst>
                                      </p:cBhvr>
                                      <p:tavLst>
                                        <p:tav tm="0">
                                          <p:val>
                                            <p:strVal val="ppt_x"/>
                                          </p:val>
                                        </p:tav>
                                        <p:tav tm="100000">
                                          <p:val>
                                            <p:strVal val="ppt_x"/>
                                          </p:val>
                                        </p:tav>
                                      </p:tavLst>
                                    </p:anim>
                                    <p:anim calcmode="lin" valueType="num">
                                      <p:cBhvr additive="base">
                                        <p:cTn id="480" dur="4500"/>
                                        <p:tgtEl>
                                          <p:spTgt spid="69"/>
                                        </p:tgtEl>
                                        <p:attrNameLst>
                                          <p:attrName>ppt_y</p:attrName>
                                        </p:attrNameLst>
                                      </p:cBhvr>
                                      <p:tavLst>
                                        <p:tav tm="0">
                                          <p:val>
                                            <p:strVal val="ppt_y"/>
                                          </p:val>
                                        </p:tav>
                                        <p:tav tm="100000">
                                          <p:val>
                                            <p:strVal val="0-ppt_h/2"/>
                                          </p:val>
                                        </p:tav>
                                      </p:tavLst>
                                    </p:anim>
                                    <p:set>
                                      <p:cBhvr>
                                        <p:cTn id="481" dur="1" fill="hold">
                                          <p:stCondLst>
                                            <p:cond delay="4499"/>
                                          </p:stCondLst>
                                        </p:cTn>
                                        <p:tgtEl>
                                          <p:spTgt spid="69"/>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69"/>
                                        </p:tgtEl>
                                      </p:cBhvr>
                                    </p:animEffect>
                                    <p:set>
                                      <p:cBhvr>
                                        <p:cTn id="484" dur="1" fill="hold">
                                          <p:stCondLst>
                                            <p:cond delay="5999"/>
                                          </p:stCondLst>
                                        </p:cTn>
                                        <p:tgtEl>
                                          <p:spTgt spid="69"/>
                                        </p:tgtEl>
                                        <p:attrNameLst>
                                          <p:attrName>style.visibility</p:attrName>
                                        </p:attrNameLst>
                                      </p:cBhvr>
                                      <p:to>
                                        <p:strVal val="hidden"/>
                                      </p:to>
                                    </p:set>
                                  </p:childTnLst>
                                </p:cTn>
                              </p:par>
                              <p:par>
                                <p:cTn id="485" presetID="2" presetClass="entr" presetSubtype="4" fill="hold" grpId="0" nodeType="withEffect">
                                  <p:stCondLst>
                                    <p:cond delay="0"/>
                                  </p:stCondLst>
                                  <p:childTnLst>
                                    <p:set>
                                      <p:cBhvr>
                                        <p:cTn id="486" dur="1" fill="hold">
                                          <p:stCondLst>
                                            <p:cond delay="0"/>
                                          </p:stCondLst>
                                        </p:cTn>
                                        <p:tgtEl>
                                          <p:spTgt spid="48"/>
                                        </p:tgtEl>
                                        <p:attrNameLst>
                                          <p:attrName>style.visibility</p:attrName>
                                        </p:attrNameLst>
                                      </p:cBhvr>
                                      <p:to>
                                        <p:strVal val="visible"/>
                                      </p:to>
                                    </p:set>
                                    <p:anim calcmode="lin" valueType="num">
                                      <p:cBhvr additive="base">
                                        <p:cTn id="487" dur="4000" fill="hold"/>
                                        <p:tgtEl>
                                          <p:spTgt spid="48"/>
                                        </p:tgtEl>
                                        <p:attrNameLst>
                                          <p:attrName>ppt_x</p:attrName>
                                        </p:attrNameLst>
                                      </p:cBhvr>
                                      <p:tavLst>
                                        <p:tav tm="0">
                                          <p:val>
                                            <p:strVal val="#ppt_x"/>
                                          </p:val>
                                        </p:tav>
                                        <p:tav tm="100000">
                                          <p:val>
                                            <p:strVal val="#ppt_x"/>
                                          </p:val>
                                        </p:tav>
                                      </p:tavLst>
                                    </p:anim>
                                    <p:anim calcmode="lin" valueType="num">
                                      <p:cBhvr additive="base">
                                        <p:cTn id="488" dur="4000" fill="hold"/>
                                        <p:tgtEl>
                                          <p:spTgt spid="48"/>
                                        </p:tgtEl>
                                        <p:attrNameLst>
                                          <p:attrName>ppt_y</p:attrName>
                                        </p:attrNameLst>
                                      </p:cBhvr>
                                      <p:tavLst>
                                        <p:tav tm="0">
                                          <p:val>
                                            <p:strVal val="1+#ppt_h/2"/>
                                          </p:val>
                                        </p:tav>
                                        <p:tav tm="100000">
                                          <p:val>
                                            <p:strVal val="#ppt_y"/>
                                          </p:val>
                                        </p:tav>
                                      </p:tavLst>
                                    </p:anim>
                                  </p:childTnLst>
                                </p:cTn>
                              </p:par>
                              <p:par>
                                <p:cTn id="489" presetID="19" presetClass="entr" presetSubtype="10" fill="hold" grpId="1" nodeType="withEffect">
                                  <p:stCondLst>
                                    <p:cond delay="0"/>
                                  </p:stCondLst>
                                  <p:childTnLst>
                                    <p:set>
                                      <p:cBhvr>
                                        <p:cTn id="490" dur="1" fill="hold">
                                          <p:stCondLst>
                                            <p:cond delay="0"/>
                                          </p:stCondLst>
                                        </p:cTn>
                                        <p:tgtEl>
                                          <p:spTgt spid="48"/>
                                        </p:tgtEl>
                                        <p:attrNameLst>
                                          <p:attrName>style.visibility</p:attrName>
                                        </p:attrNameLst>
                                      </p:cBhvr>
                                      <p:to>
                                        <p:strVal val="visible"/>
                                      </p:to>
                                    </p:set>
                                    <p:anim calcmode="lin" valueType="num">
                                      <p:cBhvr>
                                        <p:cTn id="491" dur="4000" fill="hold"/>
                                        <p:tgtEl>
                                          <p:spTgt spid="48"/>
                                        </p:tgtEl>
                                        <p:attrNameLst>
                                          <p:attrName>ppt_w</p:attrName>
                                        </p:attrNameLst>
                                      </p:cBhvr>
                                      <p:tavLst>
                                        <p:tav tm="0" fmla="#ppt_w*sin(2.5*pi*$)">
                                          <p:val>
                                            <p:fltVal val="0"/>
                                          </p:val>
                                        </p:tav>
                                        <p:tav tm="100000">
                                          <p:val>
                                            <p:fltVal val="1"/>
                                          </p:val>
                                        </p:tav>
                                      </p:tavLst>
                                    </p:anim>
                                    <p:anim calcmode="lin" valueType="num">
                                      <p:cBhvr>
                                        <p:cTn id="492" dur="4000" fill="hold"/>
                                        <p:tgtEl>
                                          <p:spTgt spid="48"/>
                                        </p:tgtEl>
                                        <p:attrNameLst>
                                          <p:attrName>ppt_h</p:attrName>
                                        </p:attrNameLst>
                                      </p:cBhvr>
                                      <p:tavLst>
                                        <p:tav tm="0">
                                          <p:val>
                                            <p:strVal val="#ppt_h"/>
                                          </p:val>
                                        </p:tav>
                                        <p:tav tm="100000">
                                          <p:val>
                                            <p:strVal val="#ppt_h"/>
                                          </p:val>
                                        </p:tav>
                                      </p:tavLst>
                                    </p:anim>
                                  </p:childTnLst>
                                </p:cTn>
                              </p:par>
                              <p:par>
                                <p:cTn id="493" presetID="2" presetClass="exit" presetSubtype="1" fill="hold" grpId="2" nodeType="withEffect">
                                  <p:stCondLst>
                                    <p:cond delay="0"/>
                                  </p:stCondLst>
                                  <p:childTnLst>
                                    <p:anim calcmode="lin" valueType="num">
                                      <p:cBhvr additive="base">
                                        <p:cTn id="494" dur="4500"/>
                                        <p:tgtEl>
                                          <p:spTgt spid="48"/>
                                        </p:tgtEl>
                                        <p:attrNameLst>
                                          <p:attrName>ppt_x</p:attrName>
                                        </p:attrNameLst>
                                      </p:cBhvr>
                                      <p:tavLst>
                                        <p:tav tm="0">
                                          <p:val>
                                            <p:strVal val="ppt_x"/>
                                          </p:val>
                                        </p:tav>
                                        <p:tav tm="100000">
                                          <p:val>
                                            <p:strVal val="ppt_x"/>
                                          </p:val>
                                        </p:tav>
                                      </p:tavLst>
                                    </p:anim>
                                    <p:anim calcmode="lin" valueType="num">
                                      <p:cBhvr additive="base">
                                        <p:cTn id="495" dur="4500"/>
                                        <p:tgtEl>
                                          <p:spTgt spid="48"/>
                                        </p:tgtEl>
                                        <p:attrNameLst>
                                          <p:attrName>ppt_y</p:attrName>
                                        </p:attrNameLst>
                                      </p:cBhvr>
                                      <p:tavLst>
                                        <p:tav tm="0">
                                          <p:val>
                                            <p:strVal val="ppt_y"/>
                                          </p:val>
                                        </p:tav>
                                        <p:tav tm="100000">
                                          <p:val>
                                            <p:strVal val="0-ppt_h/2"/>
                                          </p:val>
                                        </p:tav>
                                      </p:tavLst>
                                    </p:anim>
                                    <p:set>
                                      <p:cBhvr>
                                        <p:cTn id="496" dur="1" fill="hold">
                                          <p:stCondLst>
                                            <p:cond delay="4499"/>
                                          </p:stCondLst>
                                        </p:cTn>
                                        <p:tgtEl>
                                          <p:spTgt spid="48"/>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48"/>
                                        </p:tgtEl>
                                      </p:cBhvr>
                                    </p:animEffect>
                                    <p:set>
                                      <p:cBhvr>
                                        <p:cTn id="499" dur="1" fill="hold">
                                          <p:stCondLst>
                                            <p:cond delay="5999"/>
                                          </p:stCondLst>
                                        </p:cTn>
                                        <p:tgtEl>
                                          <p:spTgt spid="48"/>
                                        </p:tgtEl>
                                        <p:attrNameLst>
                                          <p:attrName>style.visibility</p:attrName>
                                        </p:attrNameLst>
                                      </p:cBhvr>
                                      <p:to>
                                        <p:strVal val="hidden"/>
                                      </p:to>
                                    </p:set>
                                  </p:childTnLst>
                                </p:cTn>
                              </p:par>
                              <p:par>
                                <p:cTn id="500" presetID="2" presetClass="entr" presetSubtype="4" fill="hold" grpId="0" nodeType="withEffect">
                                  <p:stCondLst>
                                    <p:cond delay="0"/>
                                  </p:stCondLst>
                                  <p:childTnLst>
                                    <p:set>
                                      <p:cBhvr>
                                        <p:cTn id="501" dur="1" fill="hold">
                                          <p:stCondLst>
                                            <p:cond delay="0"/>
                                          </p:stCondLst>
                                        </p:cTn>
                                        <p:tgtEl>
                                          <p:spTgt spid="49"/>
                                        </p:tgtEl>
                                        <p:attrNameLst>
                                          <p:attrName>style.visibility</p:attrName>
                                        </p:attrNameLst>
                                      </p:cBhvr>
                                      <p:to>
                                        <p:strVal val="visible"/>
                                      </p:to>
                                    </p:set>
                                    <p:anim calcmode="lin" valueType="num">
                                      <p:cBhvr additive="base">
                                        <p:cTn id="502" dur="4000" fill="hold"/>
                                        <p:tgtEl>
                                          <p:spTgt spid="49"/>
                                        </p:tgtEl>
                                        <p:attrNameLst>
                                          <p:attrName>ppt_x</p:attrName>
                                        </p:attrNameLst>
                                      </p:cBhvr>
                                      <p:tavLst>
                                        <p:tav tm="0">
                                          <p:val>
                                            <p:strVal val="#ppt_x"/>
                                          </p:val>
                                        </p:tav>
                                        <p:tav tm="100000">
                                          <p:val>
                                            <p:strVal val="#ppt_x"/>
                                          </p:val>
                                        </p:tav>
                                      </p:tavLst>
                                    </p:anim>
                                    <p:anim calcmode="lin" valueType="num">
                                      <p:cBhvr additive="base">
                                        <p:cTn id="503" dur="4000" fill="hold"/>
                                        <p:tgtEl>
                                          <p:spTgt spid="49"/>
                                        </p:tgtEl>
                                        <p:attrNameLst>
                                          <p:attrName>ppt_y</p:attrName>
                                        </p:attrNameLst>
                                      </p:cBhvr>
                                      <p:tavLst>
                                        <p:tav tm="0">
                                          <p:val>
                                            <p:strVal val="1+#ppt_h/2"/>
                                          </p:val>
                                        </p:tav>
                                        <p:tav tm="100000">
                                          <p:val>
                                            <p:strVal val="#ppt_y"/>
                                          </p:val>
                                        </p:tav>
                                      </p:tavLst>
                                    </p:anim>
                                  </p:childTnLst>
                                </p:cTn>
                              </p:par>
                              <p:par>
                                <p:cTn id="504" presetID="19" presetClass="entr" presetSubtype="10" fill="hold" grpId="1" nodeType="withEffect">
                                  <p:stCondLst>
                                    <p:cond delay="0"/>
                                  </p:stCondLst>
                                  <p:childTnLst>
                                    <p:set>
                                      <p:cBhvr>
                                        <p:cTn id="505" dur="1" fill="hold">
                                          <p:stCondLst>
                                            <p:cond delay="0"/>
                                          </p:stCondLst>
                                        </p:cTn>
                                        <p:tgtEl>
                                          <p:spTgt spid="49"/>
                                        </p:tgtEl>
                                        <p:attrNameLst>
                                          <p:attrName>style.visibility</p:attrName>
                                        </p:attrNameLst>
                                      </p:cBhvr>
                                      <p:to>
                                        <p:strVal val="visible"/>
                                      </p:to>
                                    </p:set>
                                    <p:anim calcmode="lin" valueType="num">
                                      <p:cBhvr>
                                        <p:cTn id="506" dur="4000" fill="hold"/>
                                        <p:tgtEl>
                                          <p:spTgt spid="49"/>
                                        </p:tgtEl>
                                        <p:attrNameLst>
                                          <p:attrName>ppt_w</p:attrName>
                                        </p:attrNameLst>
                                      </p:cBhvr>
                                      <p:tavLst>
                                        <p:tav tm="0" fmla="#ppt_w*sin(2.5*pi*$)">
                                          <p:val>
                                            <p:fltVal val="0"/>
                                          </p:val>
                                        </p:tav>
                                        <p:tav tm="100000">
                                          <p:val>
                                            <p:fltVal val="1"/>
                                          </p:val>
                                        </p:tav>
                                      </p:tavLst>
                                    </p:anim>
                                    <p:anim calcmode="lin" valueType="num">
                                      <p:cBhvr>
                                        <p:cTn id="507" dur="4000" fill="hold"/>
                                        <p:tgtEl>
                                          <p:spTgt spid="49"/>
                                        </p:tgtEl>
                                        <p:attrNameLst>
                                          <p:attrName>ppt_h</p:attrName>
                                        </p:attrNameLst>
                                      </p:cBhvr>
                                      <p:tavLst>
                                        <p:tav tm="0">
                                          <p:val>
                                            <p:strVal val="#ppt_h"/>
                                          </p:val>
                                        </p:tav>
                                        <p:tav tm="100000">
                                          <p:val>
                                            <p:strVal val="#ppt_h"/>
                                          </p:val>
                                        </p:tav>
                                      </p:tavLst>
                                    </p:anim>
                                  </p:childTnLst>
                                </p:cTn>
                              </p:par>
                              <p:par>
                                <p:cTn id="508" presetID="2" presetClass="exit" presetSubtype="1" fill="hold" grpId="2" nodeType="withEffect">
                                  <p:stCondLst>
                                    <p:cond delay="0"/>
                                  </p:stCondLst>
                                  <p:childTnLst>
                                    <p:anim calcmode="lin" valueType="num">
                                      <p:cBhvr additive="base">
                                        <p:cTn id="509" dur="4500"/>
                                        <p:tgtEl>
                                          <p:spTgt spid="49"/>
                                        </p:tgtEl>
                                        <p:attrNameLst>
                                          <p:attrName>ppt_x</p:attrName>
                                        </p:attrNameLst>
                                      </p:cBhvr>
                                      <p:tavLst>
                                        <p:tav tm="0">
                                          <p:val>
                                            <p:strVal val="ppt_x"/>
                                          </p:val>
                                        </p:tav>
                                        <p:tav tm="100000">
                                          <p:val>
                                            <p:strVal val="ppt_x"/>
                                          </p:val>
                                        </p:tav>
                                      </p:tavLst>
                                    </p:anim>
                                    <p:anim calcmode="lin" valueType="num">
                                      <p:cBhvr additive="base">
                                        <p:cTn id="510" dur="4500"/>
                                        <p:tgtEl>
                                          <p:spTgt spid="49"/>
                                        </p:tgtEl>
                                        <p:attrNameLst>
                                          <p:attrName>ppt_y</p:attrName>
                                        </p:attrNameLst>
                                      </p:cBhvr>
                                      <p:tavLst>
                                        <p:tav tm="0">
                                          <p:val>
                                            <p:strVal val="ppt_y"/>
                                          </p:val>
                                        </p:tav>
                                        <p:tav tm="100000">
                                          <p:val>
                                            <p:strVal val="0-ppt_h/2"/>
                                          </p:val>
                                        </p:tav>
                                      </p:tavLst>
                                    </p:anim>
                                    <p:set>
                                      <p:cBhvr>
                                        <p:cTn id="511" dur="1" fill="hold">
                                          <p:stCondLst>
                                            <p:cond delay="4499"/>
                                          </p:stCondLst>
                                        </p:cTn>
                                        <p:tgtEl>
                                          <p:spTgt spid="49"/>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49"/>
                                        </p:tgtEl>
                                      </p:cBhvr>
                                    </p:animEffect>
                                    <p:set>
                                      <p:cBhvr>
                                        <p:cTn id="514" dur="1" fill="hold">
                                          <p:stCondLst>
                                            <p:cond delay="5999"/>
                                          </p:stCondLst>
                                        </p:cTn>
                                        <p:tgtEl>
                                          <p:spTgt spid="49"/>
                                        </p:tgtEl>
                                        <p:attrNameLst>
                                          <p:attrName>style.visibility</p:attrName>
                                        </p:attrNameLst>
                                      </p:cBhvr>
                                      <p:to>
                                        <p:strVal val="hidden"/>
                                      </p:to>
                                    </p:set>
                                  </p:childTnLst>
                                </p:cTn>
                              </p:par>
                              <p:par>
                                <p:cTn id="515" presetID="2" presetClass="entr" presetSubtype="4" fill="hold" grpId="0" nodeType="withEffect">
                                  <p:stCondLst>
                                    <p:cond delay="0"/>
                                  </p:stCondLst>
                                  <p:childTnLst>
                                    <p:set>
                                      <p:cBhvr>
                                        <p:cTn id="516" dur="1" fill="hold">
                                          <p:stCondLst>
                                            <p:cond delay="0"/>
                                          </p:stCondLst>
                                        </p:cTn>
                                        <p:tgtEl>
                                          <p:spTgt spid="54"/>
                                        </p:tgtEl>
                                        <p:attrNameLst>
                                          <p:attrName>style.visibility</p:attrName>
                                        </p:attrNameLst>
                                      </p:cBhvr>
                                      <p:to>
                                        <p:strVal val="visible"/>
                                      </p:to>
                                    </p:set>
                                    <p:anim calcmode="lin" valueType="num">
                                      <p:cBhvr additive="base">
                                        <p:cTn id="517" dur="4000" fill="hold"/>
                                        <p:tgtEl>
                                          <p:spTgt spid="54"/>
                                        </p:tgtEl>
                                        <p:attrNameLst>
                                          <p:attrName>ppt_x</p:attrName>
                                        </p:attrNameLst>
                                      </p:cBhvr>
                                      <p:tavLst>
                                        <p:tav tm="0">
                                          <p:val>
                                            <p:strVal val="#ppt_x"/>
                                          </p:val>
                                        </p:tav>
                                        <p:tav tm="100000">
                                          <p:val>
                                            <p:strVal val="#ppt_x"/>
                                          </p:val>
                                        </p:tav>
                                      </p:tavLst>
                                    </p:anim>
                                    <p:anim calcmode="lin" valueType="num">
                                      <p:cBhvr additive="base">
                                        <p:cTn id="518" dur="4000" fill="hold"/>
                                        <p:tgtEl>
                                          <p:spTgt spid="54"/>
                                        </p:tgtEl>
                                        <p:attrNameLst>
                                          <p:attrName>ppt_y</p:attrName>
                                        </p:attrNameLst>
                                      </p:cBhvr>
                                      <p:tavLst>
                                        <p:tav tm="0">
                                          <p:val>
                                            <p:strVal val="1+#ppt_h/2"/>
                                          </p:val>
                                        </p:tav>
                                        <p:tav tm="100000">
                                          <p:val>
                                            <p:strVal val="#ppt_y"/>
                                          </p:val>
                                        </p:tav>
                                      </p:tavLst>
                                    </p:anim>
                                  </p:childTnLst>
                                </p:cTn>
                              </p:par>
                              <p:par>
                                <p:cTn id="519" presetID="19" presetClass="entr" presetSubtype="10" fill="hold" grpId="1" nodeType="withEffect">
                                  <p:stCondLst>
                                    <p:cond delay="0"/>
                                  </p:stCondLst>
                                  <p:childTnLst>
                                    <p:set>
                                      <p:cBhvr>
                                        <p:cTn id="520" dur="1" fill="hold">
                                          <p:stCondLst>
                                            <p:cond delay="0"/>
                                          </p:stCondLst>
                                        </p:cTn>
                                        <p:tgtEl>
                                          <p:spTgt spid="54"/>
                                        </p:tgtEl>
                                        <p:attrNameLst>
                                          <p:attrName>style.visibility</p:attrName>
                                        </p:attrNameLst>
                                      </p:cBhvr>
                                      <p:to>
                                        <p:strVal val="visible"/>
                                      </p:to>
                                    </p:set>
                                    <p:anim calcmode="lin" valueType="num">
                                      <p:cBhvr>
                                        <p:cTn id="521" dur="4000" fill="hold"/>
                                        <p:tgtEl>
                                          <p:spTgt spid="54"/>
                                        </p:tgtEl>
                                        <p:attrNameLst>
                                          <p:attrName>ppt_w</p:attrName>
                                        </p:attrNameLst>
                                      </p:cBhvr>
                                      <p:tavLst>
                                        <p:tav tm="0" fmla="#ppt_w*sin(2.5*pi*$)">
                                          <p:val>
                                            <p:fltVal val="0"/>
                                          </p:val>
                                        </p:tav>
                                        <p:tav tm="100000">
                                          <p:val>
                                            <p:fltVal val="1"/>
                                          </p:val>
                                        </p:tav>
                                      </p:tavLst>
                                    </p:anim>
                                    <p:anim calcmode="lin" valueType="num">
                                      <p:cBhvr>
                                        <p:cTn id="522" dur="4000" fill="hold"/>
                                        <p:tgtEl>
                                          <p:spTgt spid="54"/>
                                        </p:tgtEl>
                                        <p:attrNameLst>
                                          <p:attrName>ppt_h</p:attrName>
                                        </p:attrNameLst>
                                      </p:cBhvr>
                                      <p:tavLst>
                                        <p:tav tm="0">
                                          <p:val>
                                            <p:strVal val="#ppt_h"/>
                                          </p:val>
                                        </p:tav>
                                        <p:tav tm="100000">
                                          <p:val>
                                            <p:strVal val="#ppt_h"/>
                                          </p:val>
                                        </p:tav>
                                      </p:tavLst>
                                    </p:anim>
                                  </p:childTnLst>
                                </p:cTn>
                              </p:par>
                              <p:par>
                                <p:cTn id="523" presetID="2" presetClass="exit" presetSubtype="1" fill="hold" grpId="2" nodeType="withEffect">
                                  <p:stCondLst>
                                    <p:cond delay="0"/>
                                  </p:stCondLst>
                                  <p:childTnLst>
                                    <p:anim calcmode="lin" valueType="num">
                                      <p:cBhvr additive="base">
                                        <p:cTn id="524" dur="4500"/>
                                        <p:tgtEl>
                                          <p:spTgt spid="54"/>
                                        </p:tgtEl>
                                        <p:attrNameLst>
                                          <p:attrName>ppt_x</p:attrName>
                                        </p:attrNameLst>
                                      </p:cBhvr>
                                      <p:tavLst>
                                        <p:tav tm="0">
                                          <p:val>
                                            <p:strVal val="ppt_x"/>
                                          </p:val>
                                        </p:tav>
                                        <p:tav tm="100000">
                                          <p:val>
                                            <p:strVal val="ppt_x"/>
                                          </p:val>
                                        </p:tav>
                                      </p:tavLst>
                                    </p:anim>
                                    <p:anim calcmode="lin" valueType="num">
                                      <p:cBhvr additive="base">
                                        <p:cTn id="525" dur="4500"/>
                                        <p:tgtEl>
                                          <p:spTgt spid="54"/>
                                        </p:tgtEl>
                                        <p:attrNameLst>
                                          <p:attrName>ppt_y</p:attrName>
                                        </p:attrNameLst>
                                      </p:cBhvr>
                                      <p:tavLst>
                                        <p:tav tm="0">
                                          <p:val>
                                            <p:strVal val="ppt_y"/>
                                          </p:val>
                                        </p:tav>
                                        <p:tav tm="100000">
                                          <p:val>
                                            <p:strVal val="0-ppt_h/2"/>
                                          </p:val>
                                        </p:tav>
                                      </p:tavLst>
                                    </p:anim>
                                    <p:set>
                                      <p:cBhvr>
                                        <p:cTn id="526" dur="1" fill="hold">
                                          <p:stCondLst>
                                            <p:cond delay="4499"/>
                                          </p:stCondLst>
                                        </p:cTn>
                                        <p:tgtEl>
                                          <p:spTgt spid="54"/>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54"/>
                                        </p:tgtEl>
                                      </p:cBhvr>
                                    </p:animEffect>
                                    <p:set>
                                      <p:cBhvr>
                                        <p:cTn id="529" dur="1" fill="hold">
                                          <p:stCondLst>
                                            <p:cond delay="5999"/>
                                          </p:stCondLst>
                                        </p:cTn>
                                        <p:tgtEl>
                                          <p:spTgt spid="54"/>
                                        </p:tgtEl>
                                        <p:attrNameLst>
                                          <p:attrName>style.visibility</p:attrName>
                                        </p:attrNameLst>
                                      </p:cBhvr>
                                      <p:to>
                                        <p:strVal val="hidden"/>
                                      </p:to>
                                    </p:set>
                                  </p:childTnLst>
                                </p:cTn>
                              </p:par>
                              <p:par>
                                <p:cTn id="530" presetID="2" presetClass="entr" presetSubtype="4" fill="hold" grpId="0" nodeType="withEffect">
                                  <p:stCondLst>
                                    <p:cond delay="0"/>
                                  </p:stCondLst>
                                  <p:childTnLst>
                                    <p:set>
                                      <p:cBhvr>
                                        <p:cTn id="531" dur="1" fill="hold">
                                          <p:stCondLst>
                                            <p:cond delay="0"/>
                                          </p:stCondLst>
                                        </p:cTn>
                                        <p:tgtEl>
                                          <p:spTgt spid="55"/>
                                        </p:tgtEl>
                                        <p:attrNameLst>
                                          <p:attrName>style.visibility</p:attrName>
                                        </p:attrNameLst>
                                      </p:cBhvr>
                                      <p:to>
                                        <p:strVal val="visible"/>
                                      </p:to>
                                    </p:set>
                                    <p:anim calcmode="lin" valueType="num">
                                      <p:cBhvr additive="base">
                                        <p:cTn id="532" dur="4000" fill="hold"/>
                                        <p:tgtEl>
                                          <p:spTgt spid="55"/>
                                        </p:tgtEl>
                                        <p:attrNameLst>
                                          <p:attrName>ppt_x</p:attrName>
                                        </p:attrNameLst>
                                      </p:cBhvr>
                                      <p:tavLst>
                                        <p:tav tm="0">
                                          <p:val>
                                            <p:strVal val="#ppt_x"/>
                                          </p:val>
                                        </p:tav>
                                        <p:tav tm="100000">
                                          <p:val>
                                            <p:strVal val="#ppt_x"/>
                                          </p:val>
                                        </p:tav>
                                      </p:tavLst>
                                    </p:anim>
                                    <p:anim calcmode="lin" valueType="num">
                                      <p:cBhvr additive="base">
                                        <p:cTn id="533" dur="4000" fill="hold"/>
                                        <p:tgtEl>
                                          <p:spTgt spid="55"/>
                                        </p:tgtEl>
                                        <p:attrNameLst>
                                          <p:attrName>ppt_y</p:attrName>
                                        </p:attrNameLst>
                                      </p:cBhvr>
                                      <p:tavLst>
                                        <p:tav tm="0">
                                          <p:val>
                                            <p:strVal val="1+#ppt_h/2"/>
                                          </p:val>
                                        </p:tav>
                                        <p:tav tm="100000">
                                          <p:val>
                                            <p:strVal val="#ppt_y"/>
                                          </p:val>
                                        </p:tav>
                                      </p:tavLst>
                                    </p:anim>
                                  </p:childTnLst>
                                </p:cTn>
                              </p:par>
                              <p:par>
                                <p:cTn id="534" presetID="19" presetClass="entr" presetSubtype="10" fill="hold" grpId="1" nodeType="withEffect">
                                  <p:stCondLst>
                                    <p:cond delay="0"/>
                                  </p:stCondLst>
                                  <p:childTnLst>
                                    <p:set>
                                      <p:cBhvr>
                                        <p:cTn id="535" dur="1" fill="hold">
                                          <p:stCondLst>
                                            <p:cond delay="0"/>
                                          </p:stCondLst>
                                        </p:cTn>
                                        <p:tgtEl>
                                          <p:spTgt spid="55"/>
                                        </p:tgtEl>
                                        <p:attrNameLst>
                                          <p:attrName>style.visibility</p:attrName>
                                        </p:attrNameLst>
                                      </p:cBhvr>
                                      <p:to>
                                        <p:strVal val="visible"/>
                                      </p:to>
                                    </p:set>
                                    <p:anim calcmode="lin" valueType="num">
                                      <p:cBhvr>
                                        <p:cTn id="536" dur="4000" fill="hold"/>
                                        <p:tgtEl>
                                          <p:spTgt spid="55"/>
                                        </p:tgtEl>
                                        <p:attrNameLst>
                                          <p:attrName>ppt_w</p:attrName>
                                        </p:attrNameLst>
                                      </p:cBhvr>
                                      <p:tavLst>
                                        <p:tav tm="0" fmla="#ppt_w*sin(2.5*pi*$)">
                                          <p:val>
                                            <p:fltVal val="0"/>
                                          </p:val>
                                        </p:tav>
                                        <p:tav tm="100000">
                                          <p:val>
                                            <p:fltVal val="1"/>
                                          </p:val>
                                        </p:tav>
                                      </p:tavLst>
                                    </p:anim>
                                    <p:anim calcmode="lin" valueType="num">
                                      <p:cBhvr>
                                        <p:cTn id="537" dur="4000" fill="hold"/>
                                        <p:tgtEl>
                                          <p:spTgt spid="55"/>
                                        </p:tgtEl>
                                        <p:attrNameLst>
                                          <p:attrName>ppt_h</p:attrName>
                                        </p:attrNameLst>
                                      </p:cBhvr>
                                      <p:tavLst>
                                        <p:tav tm="0">
                                          <p:val>
                                            <p:strVal val="#ppt_h"/>
                                          </p:val>
                                        </p:tav>
                                        <p:tav tm="100000">
                                          <p:val>
                                            <p:strVal val="#ppt_h"/>
                                          </p:val>
                                        </p:tav>
                                      </p:tavLst>
                                    </p:anim>
                                  </p:childTnLst>
                                </p:cTn>
                              </p:par>
                              <p:par>
                                <p:cTn id="538" presetID="2" presetClass="exit" presetSubtype="1" fill="hold" grpId="2" nodeType="withEffect">
                                  <p:stCondLst>
                                    <p:cond delay="0"/>
                                  </p:stCondLst>
                                  <p:childTnLst>
                                    <p:anim calcmode="lin" valueType="num">
                                      <p:cBhvr additive="base">
                                        <p:cTn id="539" dur="4500"/>
                                        <p:tgtEl>
                                          <p:spTgt spid="55"/>
                                        </p:tgtEl>
                                        <p:attrNameLst>
                                          <p:attrName>ppt_x</p:attrName>
                                        </p:attrNameLst>
                                      </p:cBhvr>
                                      <p:tavLst>
                                        <p:tav tm="0">
                                          <p:val>
                                            <p:strVal val="ppt_x"/>
                                          </p:val>
                                        </p:tav>
                                        <p:tav tm="100000">
                                          <p:val>
                                            <p:strVal val="ppt_x"/>
                                          </p:val>
                                        </p:tav>
                                      </p:tavLst>
                                    </p:anim>
                                    <p:anim calcmode="lin" valueType="num">
                                      <p:cBhvr additive="base">
                                        <p:cTn id="540" dur="4500"/>
                                        <p:tgtEl>
                                          <p:spTgt spid="55"/>
                                        </p:tgtEl>
                                        <p:attrNameLst>
                                          <p:attrName>ppt_y</p:attrName>
                                        </p:attrNameLst>
                                      </p:cBhvr>
                                      <p:tavLst>
                                        <p:tav tm="0">
                                          <p:val>
                                            <p:strVal val="ppt_y"/>
                                          </p:val>
                                        </p:tav>
                                        <p:tav tm="100000">
                                          <p:val>
                                            <p:strVal val="0-ppt_h/2"/>
                                          </p:val>
                                        </p:tav>
                                      </p:tavLst>
                                    </p:anim>
                                    <p:set>
                                      <p:cBhvr>
                                        <p:cTn id="541" dur="1" fill="hold">
                                          <p:stCondLst>
                                            <p:cond delay="4499"/>
                                          </p:stCondLst>
                                        </p:cTn>
                                        <p:tgtEl>
                                          <p:spTgt spid="55"/>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55"/>
                                        </p:tgtEl>
                                      </p:cBhvr>
                                    </p:animEffect>
                                    <p:set>
                                      <p:cBhvr>
                                        <p:cTn id="544" dur="1" fill="hold">
                                          <p:stCondLst>
                                            <p:cond delay="5999"/>
                                          </p:stCondLst>
                                        </p:cTn>
                                        <p:tgtEl>
                                          <p:spTgt spid="55"/>
                                        </p:tgtEl>
                                        <p:attrNameLst>
                                          <p:attrName>style.visibility</p:attrName>
                                        </p:attrNameLst>
                                      </p:cBhvr>
                                      <p:to>
                                        <p:strVal val="hidden"/>
                                      </p:to>
                                    </p:set>
                                  </p:childTnLst>
                                </p:cTn>
                              </p:par>
                              <p:par>
                                <p:cTn id="545" presetID="2" presetClass="entr" presetSubtype="4" fill="hold" grpId="0" nodeType="withEffect">
                                  <p:stCondLst>
                                    <p:cond delay="0"/>
                                  </p:stCondLst>
                                  <p:childTnLst>
                                    <p:set>
                                      <p:cBhvr>
                                        <p:cTn id="546" dur="1" fill="hold">
                                          <p:stCondLst>
                                            <p:cond delay="0"/>
                                          </p:stCondLst>
                                        </p:cTn>
                                        <p:tgtEl>
                                          <p:spTgt spid="59"/>
                                        </p:tgtEl>
                                        <p:attrNameLst>
                                          <p:attrName>style.visibility</p:attrName>
                                        </p:attrNameLst>
                                      </p:cBhvr>
                                      <p:to>
                                        <p:strVal val="visible"/>
                                      </p:to>
                                    </p:set>
                                    <p:anim calcmode="lin" valueType="num">
                                      <p:cBhvr additive="base">
                                        <p:cTn id="547" dur="4000" fill="hold"/>
                                        <p:tgtEl>
                                          <p:spTgt spid="59"/>
                                        </p:tgtEl>
                                        <p:attrNameLst>
                                          <p:attrName>ppt_x</p:attrName>
                                        </p:attrNameLst>
                                      </p:cBhvr>
                                      <p:tavLst>
                                        <p:tav tm="0">
                                          <p:val>
                                            <p:strVal val="#ppt_x"/>
                                          </p:val>
                                        </p:tav>
                                        <p:tav tm="100000">
                                          <p:val>
                                            <p:strVal val="#ppt_x"/>
                                          </p:val>
                                        </p:tav>
                                      </p:tavLst>
                                    </p:anim>
                                    <p:anim calcmode="lin" valueType="num">
                                      <p:cBhvr additive="base">
                                        <p:cTn id="548" dur="4000" fill="hold"/>
                                        <p:tgtEl>
                                          <p:spTgt spid="59"/>
                                        </p:tgtEl>
                                        <p:attrNameLst>
                                          <p:attrName>ppt_y</p:attrName>
                                        </p:attrNameLst>
                                      </p:cBhvr>
                                      <p:tavLst>
                                        <p:tav tm="0">
                                          <p:val>
                                            <p:strVal val="1+#ppt_h/2"/>
                                          </p:val>
                                        </p:tav>
                                        <p:tav tm="100000">
                                          <p:val>
                                            <p:strVal val="#ppt_y"/>
                                          </p:val>
                                        </p:tav>
                                      </p:tavLst>
                                    </p:anim>
                                  </p:childTnLst>
                                </p:cTn>
                              </p:par>
                              <p:par>
                                <p:cTn id="549" presetID="19" presetClass="entr" presetSubtype="10" fill="hold" grpId="1" nodeType="withEffect">
                                  <p:stCondLst>
                                    <p:cond delay="0"/>
                                  </p:stCondLst>
                                  <p:childTnLst>
                                    <p:set>
                                      <p:cBhvr>
                                        <p:cTn id="550" dur="1" fill="hold">
                                          <p:stCondLst>
                                            <p:cond delay="0"/>
                                          </p:stCondLst>
                                        </p:cTn>
                                        <p:tgtEl>
                                          <p:spTgt spid="59"/>
                                        </p:tgtEl>
                                        <p:attrNameLst>
                                          <p:attrName>style.visibility</p:attrName>
                                        </p:attrNameLst>
                                      </p:cBhvr>
                                      <p:to>
                                        <p:strVal val="visible"/>
                                      </p:to>
                                    </p:set>
                                    <p:anim calcmode="lin" valueType="num">
                                      <p:cBhvr>
                                        <p:cTn id="551" dur="4000" fill="hold"/>
                                        <p:tgtEl>
                                          <p:spTgt spid="59"/>
                                        </p:tgtEl>
                                        <p:attrNameLst>
                                          <p:attrName>ppt_w</p:attrName>
                                        </p:attrNameLst>
                                      </p:cBhvr>
                                      <p:tavLst>
                                        <p:tav tm="0" fmla="#ppt_w*sin(2.5*pi*$)">
                                          <p:val>
                                            <p:fltVal val="0"/>
                                          </p:val>
                                        </p:tav>
                                        <p:tav tm="100000">
                                          <p:val>
                                            <p:fltVal val="1"/>
                                          </p:val>
                                        </p:tav>
                                      </p:tavLst>
                                    </p:anim>
                                    <p:anim calcmode="lin" valueType="num">
                                      <p:cBhvr>
                                        <p:cTn id="552" dur="4000" fill="hold"/>
                                        <p:tgtEl>
                                          <p:spTgt spid="59"/>
                                        </p:tgtEl>
                                        <p:attrNameLst>
                                          <p:attrName>ppt_h</p:attrName>
                                        </p:attrNameLst>
                                      </p:cBhvr>
                                      <p:tavLst>
                                        <p:tav tm="0">
                                          <p:val>
                                            <p:strVal val="#ppt_h"/>
                                          </p:val>
                                        </p:tav>
                                        <p:tav tm="100000">
                                          <p:val>
                                            <p:strVal val="#ppt_h"/>
                                          </p:val>
                                        </p:tav>
                                      </p:tavLst>
                                    </p:anim>
                                  </p:childTnLst>
                                </p:cTn>
                              </p:par>
                              <p:par>
                                <p:cTn id="553" presetID="2" presetClass="exit" presetSubtype="1" fill="hold" grpId="2" nodeType="withEffect">
                                  <p:stCondLst>
                                    <p:cond delay="0"/>
                                  </p:stCondLst>
                                  <p:childTnLst>
                                    <p:anim calcmode="lin" valueType="num">
                                      <p:cBhvr additive="base">
                                        <p:cTn id="554" dur="4500"/>
                                        <p:tgtEl>
                                          <p:spTgt spid="59"/>
                                        </p:tgtEl>
                                        <p:attrNameLst>
                                          <p:attrName>ppt_x</p:attrName>
                                        </p:attrNameLst>
                                      </p:cBhvr>
                                      <p:tavLst>
                                        <p:tav tm="0">
                                          <p:val>
                                            <p:strVal val="ppt_x"/>
                                          </p:val>
                                        </p:tav>
                                        <p:tav tm="100000">
                                          <p:val>
                                            <p:strVal val="ppt_x"/>
                                          </p:val>
                                        </p:tav>
                                      </p:tavLst>
                                    </p:anim>
                                    <p:anim calcmode="lin" valueType="num">
                                      <p:cBhvr additive="base">
                                        <p:cTn id="555" dur="4500"/>
                                        <p:tgtEl>
                                          <p:spTgt spid="59"/>
                                        </p:tgtEl>
                                        <p:attrNameLst>
                                          <p:attrName>ppt_y</p:attrName>
                                        </p:attrNameLst>
                                      </p:cBhvr>
                                      <p:tavLst>
                                        <p:tav tm="0">
                                          <p:val>
                                            <p:strVal val="ppt_y"/>
                                          </p:val>
                                        </p:tav>
                                        <p:tav tm="100000">
                                          <p:val>
                                            <p:strVal val="0-ppt_h/2"/>
                                          </p:val>
                                        </p:tav>
                                      </p:tavLst>
                                    </p:anim>
                                    <p:set>
                                      <p:cBhvr>
                                        <p:cTn id="556" dur="1" fill="hold">
                                          <p:stCondLst>
                                            <p:cond delay="4499"/>
                                          </p:stCondLst>
                                        </p:cTn>
                                        <p:tgtEl>
                                          <p:spTgt spid="59"/>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59"/>
                                        </p:tgtEl>
                                      </p:cBhvr>
                                    </p:animEffect>
                                    <p:set>
                                      <p:cBhvr>
                                        <p:cTn id="559" dur="1" fill="hold">
                                          <p:stCondLst>
                                            <p:cond delay="5999"/>
                                          </p:stCondLst>
                                        </p:cTn>
                                        <p:tgtEl>
                                          <p:spTgt spid="59"/>
                                        </p:tgtEl>
                                        <p:attrNameLst>
                                          <p:attrName>style.visibility</p:attrName>
                                        </p:attrNameLst>
                                      </p:cBhvr>
                                      <p:to>
                                        <p:strVal val="hidden"/>
                                      </p:to>
                                    </p:set>
                                  </p:childTnLst>
                                </p:cTn>
                              </p:par>
                              <p:par>
                                <p:cTn id="560" presetID="2" presetClass="entr" presetSubtype="4" fill="hold" grpId="0" nodeType="withEffect">
                                  <p:stCondLst>
                                    <p:cond delay="0"/>
                                  </p:stCondLst>
                                  <p:childTnLst>
                                    <p:set>
                                      <p:cBhvr>
                                        <p:cTn id="561" dur="1" fill="hold">
                                          <p:stCondLst>
                                            <p:cond delay="0"/>
                                          </p:stCondLst>
                                        </p:cTn>
                                        <p:tgtEl>
                                          <p:spTgt spid="60"/>
                                        </p:tgtEl>
                                        <p:attrNameLst>
                                          <p:attrName>style.visibility</p:attrName>
                                        </p:attrNameLst>
                                      </p:cBhvr>
                                      <p:to>
                                        <p:strVal val="visible"/>
                                      </p:to>
                                    </p:set>
                                    <p:anim calcmode="lin" valueType="num">
                                      <p:cBhvr additive="base">
                                        <p:cTn id="562" dur="4000" fill="hold"/>
                                        <p:tgtEl>
                                          <p:spTgt spid="60"/>
                                        </p:tgtEl>
                                        <p:attrNameLst>
                                          <p:attrName>ppt_x</p:attrName>
                                        </p:attrNameLst>
                                      </p:cBhvr>
                                      <p:tavLst>
                                        <p:tav tm="0">
                                          <p:val>
                                            <p:strVal val="#ppt_x"/>
                                          </p:val>
                                        </p:tav>
                                        <p:tav tm="100000">
                                          <p:val>
                                            <p:strVal val="#ppt_x"/>
                                          </p:val>
                                        </p:tav>
                                      </p:tavLst>
                                    </p:anim>
                                    <p:anim calcmode="lin" valueType="num">
                                      <p:cBhvr additive="base">
                                        <p:cTn id="563" dur="4000" fill="hold"/>
                                        <p:tgtEl>
                                          <p:spTgt spid="60"/>
                                        </p:tgtEl>
                                        <p:attrNameLst>
                                          <p:attrName>ppt_y</p:attrName>
                                        </p:attrNameLst>
                                      </p:cBhvr>
                                      <p:tavLst>
                                        <p:tav tm="0">
                                          <p:val>
                                            <p:strVal val="1+#ppt_h/2"/>
                                          </p:val>
                                        </p:tav>
                                        <p:tav tm="100000">
                                          <p:val>
                                            <p:strVal val="#ppt_y"/>
                                          </p:val>
                                        </p:tav>
                                      </p:tavLst>
                                    </p:anim>
                                  </p:childTnLst>
                                </p:cTn>
                              </p:par>
                              <p:par>
                                <p:cTn id="564" presetID="19" presetClass="entr" presetSubtype="10" fill="hold" grpId="1" nodeType="withEffect">
                                  <p:stCondLst>
                                    <p:cond delay="0"/>
                                  </p:stCondLst>
                                  <p:childTnLst>
                                    <p:set>
                                      <p:cBhvr>
                                        <p:cTn id="565" dur="1" fill="hold">
                                          <p:stCondLst>
                                            <p:cond delay="0"/>
                                          </p:stCondLst>
                                        </p:cTn>
                                        <p:tgtEl>
                                          <p:spTgt spid="60"/>
                                        </p:tgtEl>
                                        <p:attrNameLst>
                                          <p:attrName>style.visibility</p:attrName>
                                        </p:attrNameLst>
                                      </p:cBhvr>
                                      <p:to>
                                        <p:strVal val="visible"/>
                                      </p:to>
                                    </p:set>
                                    <p:anim calcmode="lin" valueType="num">
                                      <p:cBhvr>
                                        <p:cTn id="566" dur="4000" fill="hold"/>
                                        <p:tgtEl>
                                          <p:spTgt spid="60"/>
                                        </p:tgtEl>
                                        <p:attrNameLst>
                                          <p:attrName>ppt_w</p:attrName>
                                        </p:attrNameLst>
                                      </p:cBhvr>
                                      <p:tavLst>
                                        <p:tav tm="0" fmla="#ppt_w*sin(2.5*pi*$)">
                                          <p:val>
                                            <p:fltVal val="0"/>
                                          </p:val>
                                        </p:tav>
                                        <p:tav tm="100000">
                                          <p:val>
                                            <p:fltVal val="1"/>
                                          </p:val>
                                        </p:tav>
                                      </p:tavLst>
                                    </p:anim>
                                    <p:anim calcmode="lin" valueType="num">
                                      <p:cBhvr>
                                        <p:cTn id="567" dur="4000" fill="hold"/>
                                        <p:tgtEl>
                                          <p:spTgt spid="60"/>
                                        </p:tgtEl>
                                        <p:attrNameLst>
                                          <p:attrName>ppt_h</p:attrName>
                                        </p:attrNameLst>
                                      </p:cBhvr>
                                      <p:tavLst>
                                        <p:tav tm="0">
                                          <p:val>
                                            <p:strVal val="#ppt_h"/>
                                          </p:val>
                                        </p:tav>
                                        <p:tav tm="100000">
                                          <p:val>
                                            <p:strVal val="#ppt_h"/>
                                          </p:val>
                                        </p:tav>
                                      </p:tavLst>
                                    </p:anim>
                                  </p:childTnLst>
                                </p:cTn>
                              </p:par>
                              <p:par>
                                <p:cTn id="568" presetID="2" presetClass="exit" presetSubtype="1" fill="hold" grpId="2" nodeType="withEffect">
                                  <p:stCondLst>
                                    <p:cond delay="0"/>
                                  </p:stCondLst>
                                  <p:childTnLst>
                                    <p:anim calcmode="lin" valueType="num">
                                      <p:cBhvr additive="base">
                                        <p:cTn id="569" dur="4500"/>
                                        <p:tgtEl>
                                          <p:spTgt spid="60"/>
                                        </p:tgtEl>
                                        <p:attrNameLst>
                                          <p:attrName>ppt_x</p:attrName>
                                        </p:attrNameLst>
                                      </p:cBhvr>
                                      <p:tavLst>
                                        <p:tav tm="0">
                                          <p:val>
                                            <p:strVal val="ppt_x"/>
                                          </p:val>
                                        </p:tav>
                                        <p:tav tm="100000">
                                          <p:val>
                                            <p:strVal val="ppt_x"/>
                                          </p:val>
                                        </p:tav>
                                      </p:tavLst>
                                    </p:anim>
                                    <p:anim calcmode="lin" valueType="num">
                                      <p:cBhvr additive="base">
                                        <p:cTn id="570" dur="4500"/>
                                        <p:tgtEl>
                                          <p:spTgt spid="60"/>
                                        </p:tgtEl>
                                        <p:attrNameLst>
                                          <p:attrName>ppt_y</p:attrName>
                                        </p:attrNameLst>
                                      </p:cBhvr>
                                      <p:tavLst>
                                        <p:tav tm="0">
                                          <p:val>
                                            <p:strVal val="ppt_y"/>
                                          </p:val>
                                        </p:tav>
                                        <p:tav tm="100000">
                                          <p:val>
                                            <p:strVal val="0-ppt_h/2"/>
                                          </p:val>
                                        </p:tav>
                                      </p:tavLst>
                                    </p:anim>
                                    <p:set>
                                      <p:cBhvr>
                                        <p:cTn id="571" dur="1" fill="hold">
                                          <p:stCondLst>
                                            <p:cond delay="4499"/>
                                          </p:stCondLst>
                                        </p:cTn>
                                        <p:tgtEl>
                                          <p:spTgt spid="60"/>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60"/>
                                        </p:tgtEl>
                                      </p:cBhvr>
                                    </p:animEffect>
                                    <p:set>
                                      <p:cBhvr>
                                        <p:cTn id="574" dur="1" fill="hold">
                                          <p:stCondLst>
                                            <p:cond delay="5999"/>
                                          </p:stCondLst>
                                        </p:cTn>
                                        <p:tgtEl>
                                          <p:spTgt spid="60"/>
                                        </p:tgtEl>
                                        <p:attrNameLst>
                                          <p:attrName>style.visibility</p:attrName>
                                        </p:attrNameLst>
                                      </p:cBhvr>
                                      <p:to>
                                        <p:strVal val="hidden"/>
                                      </p:to>
                                    </p:set>
                                  </p:childTnLst>
                                </p:cTn>
                              </p:par>
                              <p:par>
                                <p:cTn id="575" presetID="2" presetClass="entr" presetSubtype="4" fill="hold" grpId="0" nodeType="withEffect">
                                  <p:stCondLst>
                                    <p:cond delay="0"/>
                                  </p:stCondLst>
                                  <p:childTnLst>
                                    <p:set>
                                      <p:cBhvr>
                                        <p:cTn id="576" dur="1" fill="hold">
                                          <p:stCondLst>
                                            <p:cond delay="0"/>
                                          </p:stCondLst>
                                        </p:cTn>
                                        <p:tgtEl>
                                          <p:spTgt spid="61"/>
                                        </p:tgtEl>
                                        <p:attrNameLst>
                                          <p:attrName>style.visibility</p:attrName>
                                        </p:attrNameLst>
                                      </p:cBhvr>
                                      <p:to>
                                        <p:strVal val="visible"/>
                                      </p:to>
                                    </p:set>
                                    <p:anim calcmode="lin" valueType="num">
                                      <p:cBhvr additive="base">
                                        <p:cTn id="577" dur="4000" fill="hold"/>
                                        <p:tgtEl>
                                          <p:spTgt spid="61"/>
                                        </p:tgtEl>
                                        <p:attrNameLst>
                                          <p:attrName>ppt_x</p:attrName>
                                        </p:attrNameLst>
                                      </p:cBhvr>
                                      <p:tavLst>
                                        <p:tav tm="0">
                                          <p:val>
                                            <p:strVal val="#ppt_x"/>
                                          </p:val>
                                        </p:tav>
                                        <p:tav tm="100000">
                                          <p:val>
                                            <p:strVal val="#ppt_x"/>
                                          </p:val>
                                        </p:tav>
                                      </p:tavLst>
                                    </p:anim>
                                    <p:anim calcmode="lin" valueType="num">
                                      <p:cBhvr additive="base">
                                        <p:cTn id="578" dur="4000" fill="hold"/>
                                        <p:tgtEl>
                                          <p:spTgt spid="61"/>
                                        </p:tgtEl>
                                        <p:attrNameLst>
                                          <p:attrName>ppt_y</p:attrName>
                                        </p:attrNameLst>
                                      </p:cBhvr>
                                      <p:tavLst>
                                        <p:tav tm="0">
                                          <p:val>
                                            <p:strVal val="1+#ppt_h/2"/>
                                          </p:val>
                                        </p:tav>
                                        <p:tav tm="100000">
                                          <p:val>
                                            <p:strVal val="#ppt_y"/>
                                          </p:val>
                                        </p:tav>
                                      </p:tavLst>
                                    </p:anim>
                                  </p:childTnLst>
                                </p:cTn>
                              </p:par>
                              <p:par>
                                <p:cTn id="579" presetID="19" presetClass="entr" presetSubtype="10" fill="hold" grpId="1" nodeType="withEffect">
                                  <p:stCondLst>
                                    <p:cond delay="0"/>
                                  </p:stCondLst>
                                  <p:childTnLst>
                                    <p:set>
                                      <p:cBhvr>
                                        <p:cTn id="580" dur="1" fill="hold">
                                          <p:stCondLst>
                                            <p:cond delay="0"/>
                                          </p:stCondLst>
                                        </p:cTn>
                                        <p:tgtEl>
                                          <p:spTgt spid="61"/>
                                        </p:tgtEl>
                                        <p:attrNameLst>
                                          <p:attrName>style.visibility</p:attrName>
                                        </p:attrNameLst>
                                      </p:cBhvr>
                                      <p:to>
                                        <p:strVal val="visible"/>
                                      </p:to>
                                    </p:set>
                                    <p:anim calcmode="lin" valueType="num">
                                      <p:cBhvr>
                                        <p:cTn id="581" dur="4000" fill="hold"/>
                                        <p:tgtEl>
                                          <p:spTgt spid="61"/>
                                        </p:tgtEl>
                                        <p:attrNameLst>
                                          <p:attrName>ppt_w</p:attrName>
                                        </p:attrNameLst>
                                      </p:cBhvr>
                                      <p:tavLst>
                                        <p:tav tm="0" fmla="#ppt_w*sin(2.5*pi*$)">
                                          <p:val>
                                            <p:fltVal val="0"/>
                                          </p:val>
                                        </p:tav>
                                        <p:tav tm="100000">
                                          <p:val>
                                            <p:fltVal val="1"/>
                                          </p:val>
                                        </p:tav>
                                      </p:tavLst>
                                    </p:anim>
                                    <p:anim calcmode="lin" valueType="num">
                                      <p:cBhvr>
                                        <p:cTn id="582" dur="4000" fill="hold"/>
                                        <p:tgtEl>
                                          <p:spTgt spid="61"/>
                                        </p:tgtEl>
                                        <p:attrNameLst>
                                          <p:attrName>ppt_h</p:attrName>
                                        </p:attrNameLst>
                                      </p:cBhvr>
                                      <p:tavLst>
                                        <p:tav tm="0">
                                          <p:val>
                                            <p:strVal val="#ppt_h"/>
                                          </p:val>
                                        </p:tav>
                                        <p:tav tm="100000">
                                          <p:val>
                                            <p:strVal val="#ppt_h"/>
                                          </p:val>
                                        </p:tav>
                                      </p:tavLst>
                                    </p:anim>
                                  </p:childTnLst>
                                </p:cTn>
                              </p:par>
                              <p:par>
                                <p:cTn id="583" presetID="2" presetClass="exit" presetSubtype="1" fill="hold" grpId="2" nodeType="withEffect">
                                  <p:stCondLst>
                                    <p:cond delay="0"/>
                                  </p:stCondLst>
                                  <p:childTnLst>
                                    <p:anim calcmode="lin" valueType="num">
                                      <p:cBhvr additive="base">
                                        <p:cTn id="584" dur="4500"/>
                                        <p:tgtEl>
                                          <p:spTgt spid="61"/>
                                        </p:tgtEl>
                                        <p:attrNameLst>
                                          <p:attrName>ppt_x</p:attrName>
                                        </p:attrNameLst>
                                      </p:cBhvr>
                                      <p:tavLst>
                                        <p:tav tm="0">
                                          <p:val>
                                            <p:strVal val="ppt_x"/>
                                          </p:val>
                                        </p:tav>
                                        <p:tav tm="100000">
                                          <p:val>
                                            <p:strVal val="ppt_x"/>
                                          </p:val>
                                        </p:tav>
                                      </p:tavLst>
                                    </p:anim>
                                    <p:anim calcmode="lin" valueType="num">
                                      <p:cBhvr additive="base">
                                        <p:cTn id="585" dur="4500"/>
                                        <p:tgtEl>
                                          <p:spTgt spid="61"/>
                                        </p:tgtEl>
                                        <p:attrNameLst>
                                          <p:attrName>ppt_y</p:attrName>
                                        </p:attrNameLst>
                                      </p:cBhvr>
                                      <p:tavLst>
                                        <p:tav tm="0">
                                          <p:val>
                                            <p:strVal val="ppt_y"/>
                                          </p:val>
                                        </p:tav>
                                        <p:tav tm="100000">
                                          <p:val>
                                            <p:strVal val="0-ppt_h/2"/>
                                          </p:val>
                                        </p:tav>
                                      </p:tavLst>
                                    </p:anim>
                                    <p:set>
                                      <p:cBhvr>
                                        <p:cTn id="586" dur="1" fill="hold">
                                          <p:stCondLst>
                                            <p:cond delay="4499"/>
                                          </p:stCondLst>
                                        </p:cTn>
                                        <p:tgtEl>
                                          <p:spTgt spid="61"/>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61"/>
                                        </p:tgtEl>
                                      </p:cBhvr>
                                    </p:animEffect>
                                    <p:set>
                                      <p:cBhvr>
                                        <p:cTn id="589" dur="1" fill="hold">
                                          <p:stCondLst>
                                            <p:cond delay="5999"/>
                                          </p:stCondLst>
                                        </p:cTn>
                                        <p:tgtEl>
                                          <p:spTgt spid="61"/>
                                        </p:tgtEl>
                                        <p:attrNameLst>
                                          <p:attrName>style.visibility</p:attrName>
                                        </p:attrNameLst>
                                      </p:cBhvr>
                                      <p:to>
                                        <p:strVal val="hidden"/>
                                      </p:to>
                                    </p:set>
                                  </p:childTnLst>
                                </p:cTn>
                              </p:par>
                              <p:par>
                                <p:cTn id="590" presetID="2" presetClass="entr" presetSubtype="4" fill="hold" grpId="0" nodeType="withEffect">
                                  <p:stCondLst>
                                    <p:cond delay="0"/>
                                  </p:stCondLst>
                                  <p:childTnLst>
                                    <p:set>
                                      <p:cBhvr>
                                        <p:cTn id="591" dur="1" fill="hold">
                                          <p:stCondLst>
                                            <p:cond delay="0"/>
                                          </p:stCondLst>
                                        </p:cTn>
                                        <p:tgtEl>
                                          <p:spTgt spid="65"/>
                                        </p:tgtEl>
                                        <p:attrNameLst>
                                          <p:attrName>style.visibility</p:attrName>
                                        </p:attrNameLst>
                                      </p:cBhvr>
                                      <p:to>
                                        <p:strVal val="visible"/>
                                      </p:to>
                                    </p:set>
                                    <p:anim calcmode="lin" valueType="num">
                                      <p:cBhvr additive="base">
                                        <p:cTn id="592" dur="4000" fill="hold"/>
                                        <p:tgtEl>
                                          <p:spTgt spid="65"/>
                                        </p:tgtEl>
                                        <p:attrNameLst>
                                          <p:attrName>ppt_x</p:attrName>
                                        </p:attrNameLst>
                                      </p:cBhvr>
                                      <p:tavLst>
                                        <p:tav tm="0">
                                          <p:val>
                                            <p:strVal val="#ppt_x"/>
                                          </p:val>
                                        </p:tav>
                                        <p:tav tm="100000">
                                          <p:val>
                                            <p:strVal val="#ppt_x"/>
                                          </p:val>
                                        </p:tav>
                                      </p:tavLst>
                                    </p:anim>
                                    <p:anim calcmode="lin" valueType="num">
                                      <p:cBhvr additive="base">
                                        <p:cTn id="593" dur="4000" fill="hold"/>
                                        <p:tgtEl>
                                          <p:spTgt spid="65"/>
                                        </p:tgtEl>
                                        <p:attrNameLst>
                                          <p:attrName>ppt_y</p:attrName>
                                        </p:attrNameLst>
                                      </p:cBhvr>
                                      <p:tavLst>
                                        <p:tav tm="0">
                                          <p:val>
                                            <p:strVal val="1+#ppt_h/2"/>
                                          </p:val>
                                        </p:tav>
                                        <p:tav tm="100000">
                                          <p:val>
                                            <p:strVal val="#ppt_y"/>
                                          </p:val>
                                        </p:tav>
                                      </p:tavLst>
                                    </p:anim>
                                  </p:childTnLst>
                                </p:cTn>
                              </p:par>
                              <p:par>
                                <p:cTn id="594" presetID="19" presetClass="entr" presetSubtype="10" fill="hold" grpId="1" nodeType="withEffect">
                                  <p:stCondLst>
                                    <p:cond delay="0"/>
                                  </p:stCondLst>
                                  <p:childTnLst>
                                    <p:set>
                                      <p:cBhvr>
                                        <p:cTn id="595" dur="1" fill="hold">
                                          <p:stCondLst>
                                            <p:cond delay="0"/>
                                          </p:stCondLst>
                                        </p:cTn>
                                        <p:tgtEl>
                                          <p:spTgt spid="65"/>
                                        </p:tgtEl>
                                        <p:attrNameLst>
                                          <p:attrName>style.visibility</p:attrName>
                                        </p:attrNameLst>
                                      </p:cBhvr>
                                      <p:to>
                                        <p:strVal val="visible"/>
                                      </p:to>
                                    </p:set>
                                    <p:anim calcmode="lin" valueType="num">
                                      <p:cBhvr>
                                        <p:cTn id="596" dur="4000" fill="hold"/>
                                        <p:tgtEl>
                                          <p:spTgt spid="65"/>
                                        </p:tgtEl>
                                        <p:attrNameLst>
                                          <p:attrName>ppt_w</p:attrName>
                                        </p:attrNameLst>
                                      </p:cBhvr>
                                      <p:tavLst>
                                        <p:tav tm="0" fmla="#ppt_w*sin(2.5*pi*$)">
                                          <p:val>
                                            <p:fltVal val="0"/>
                                          </p:val>
                                        </p:tav>
                                        <p:tav tm="100000">
                                          <p:val>
                                            <p:fltVal val="1"/>
                                          </p:val>
                                        </p:tav>
                                      </p:tavLst>
                                    </p:anim>
                                    <p:anim calcmode="lin" valueType="num">
                                      <p:cBhvr>
                                        <p:cTn id="597" dur="4000" fill="hold"/>
                                        <p:tgtEl>
                                          <p:spTgt spid="65"/>
                                        </p:tgtEl>
                                        <p:attrNameLst>
                                          <p:attrName>ppt_h</p:attrName>
                                        </p:attrNameLst>
                                      </p:cBhvr>
                                      <p:tavLst>
                                        <p:tav tm="0">
                                          <p:val>
                                            <p:strVal val="#ppt_h"/>
                                          </p:val>
                                        </p:tav>
                                        <p:tav tm="100000">
                                          <p:val>
                                            <p:strVal val="#ppt_h"/>
                                          </p:val>
                                        </p:tav>
                                      </p:tavLst>
                                    </p:anim>
                                  </p:childTnLst>
                                </p:cTn>
                              </p:par>
                              <p:par>
                                <p:cTn id="598" presetID="2" presetClass="exit" presetSubtype="1" fill="hold" grpId="2" nodeType="withEffect">
                                  <p:stCondLst>
                                    <p:cond delay="0"/>
                                  </p:stCondLst>
                                  <p:childTnLst>
                                    <p:anim calcmode="lin" valueType="num">
                                      <p:cBhvr additive="base">
                                        <p:cTn id="599" dur="4500"/>
                                        <p:tgtEl>
                                          <p:spTgt spid="65"/>
                                        </p:tgtEl>
                                        <p:attrNameLst>
                                          <p:attrName>ppt_x</p:attrName>
                                        </p:attrNameLst>
                                      </p:cBhvr>
                                      <p:tavLst>
                                        <p:tav tm="0">
                                          <p:val>
                                            <p:strVal val="ppt_x"/>
                                          </p:val>
                                        </p:tav>
                                        <p:tav tm="100000">
                                          <p:val>
                                            <p:strVal val="ppt_x"/>
                                          </p:val>
                                        </p:tav>
                                      </p:tavLst>
                                    </p:anim>
                                    <p:anim calcmode="lin" valueType="num">
                                      <p:cBhvr additive="base">
                                        <p:cTn id="600" dur="4500"/>
                                        <p:tgtEl>
                                          <p:spTgt spid="65"/>
                                        </p:tgtEl>
                                        <p:attrNameLst>
                                          <p:attrName>ppt_y</p:attrName>
                                        </p:attrNameLst>
                                      </p:cBhvr>
                                      <p:tavLst>
                                        <p:tav tm="0">
                                          <p:val>
                                            <p:strVal val="ppt_y"/>
                                          </p:val>
                                        </p:tav>
                                        <p:tav tm="100000">
                                          <p:val>
                                            <p:strVal val="0-ppt_h/2"/>
                                          </p:val>
                                        </p:tav>
                                      </p:tavLst>
                                    </p:anim>
                                    <p:set>
                                      <p:cBhvr>
                                        <p:cTn id="601" dur="1" fill="hold">
                                          <p:stCondLst>
                                            <p:cond delay="4499"/>
                                          </p:stCondLst>
                                        </p:cTn>
                                        <p:tgtEl>
                                          <p:spTgt spid="65"/>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65"/>
                                        </p:tgtEl>
                                      </p:cBhvr>
                                    </p:animEffect>
                                    <p:set>
                                      <p:cBhvr>
                                        <p:cTn id="604" dur="1" fill="hold">
                                          <p:stCondLst>
                                            <p:cond delay="5999"/>
                                          </p:stCondLst>
                                        </p:cTn>
                                        <p:tgtEl>
                                          <p:spTgt spid="65"/>
                                        </p:tgtEl>
                                        <p:attrNameLst>
                                          <p:attrName>style.visibility</p:attrName>
                                        </p:attrNameLst>
                                      </p:cBhvr>
                                      <p:to>
                                        <p:strVal val="hidden"/>
                                      </p:to>
                                    </p:set>
                                  </p:childTnLst>
                                </p:cTn>
                              </p:par>
                              <p:par>
                                <p:cTn id="605" presetID="2" presetClass="entr" presetSubtype="4" fill="hold" grpId="0" nodeType="withEffect">
                                  <p:stCondLst>
                                    <p:cond delay="0"/>
                                  </p:stCondLst>
                                  <p:childTnLst>
                                    <p:set>
                                      <p:cBhvr>
                                        <p:cTn id="606" dur="1" fill="hold">
                                          <p:stCondLst>
                                            <p:cond delay="0"/>
                                          </p:stCondLst>
                                        </p:cTn>
                                        <p:tgtEl>
                                          <p:spTgt spid="66"/>
                                        </p:tgtEl>
                                        <p:attrNameLst>
                                          <p:attrName>style.visibility</p:attrName>
                                        </p:attrNameLst>
                                      </p:cBhvr>
                                      <p:to>
                                        <p:strVal val="visible"/>
                                      </p:to>
                                    </p:set>
                                    <p:anim calcmode="lin" valueType="num">
                                      <p:cBhvr additive="base">
                                        <p:cTn id="607" dur="4000" fill="hold"/>
                                        <p:tgtEl>
                                          <p:spTgt spid="66"/>
                                        </p:tgtEl>
                                        <p:attrNameLst>
                                          <p:attrName>ppt_x</p:attrName>
                                        </p:attrNameLst>
                                      </p:cBhvr>
                                      <p:tavLst>
                                        <p:tav tm="0">
                                          <p:val>
                                            <p:strVal val="#ppt_x"/>
                                          </p:val>
                                        </p:tav>
                                        <p:tav tm="100000">
                                          <p:val>
                                            <p:strVal val="#ppt_x"/>
                                          </p:val>
                                        </p:tav>
                                      </p:tavLst>
                                    </p:anim>
                                    <p:anim calcmode="lin" valueType="num">
                                      <p:cBhvr additive="base">
                                        <p:cTn id="608" dur="4000" fill="hold"/>
                                        <p:tgtEl>
                                          <p:spTgt spid="66"/>
                                        </p:tgtEl>
                                        <p:attrNameLst>
                                          <p:attrName>ppt_y</p:attrName>
                                        </p:attrNameLst>
                                      </p:cBhvr>
                                      <p:tavLst>
                                        <p:tav tm="0">
                                          <p:val>
                                            <p:strVal val="1+#ppt_h/2"/>
                                          </p:val>
                                        </p:tav>
                                        <p:tav tm="100000">
                                          <p:val>
                                            <p:strVal val="#ppt_y"/>
                                          </p:val>
                                        </p:tav>
                                      </p:tavLst>
                                    </p:anim>
                                  </p:childTnLst>
                                </p:cTn>
                              </p:par>
                              <p:par>
                                <p:cTn id="609" presetID="19" presetClass="entr" presetSubtype="10" fill="hold" grpId="1" nodeType="withEffect">
                                  <p:stCondLst>
                                    <p:cond delay="0"/>
                                  </p:stCondLst>
                                  <p:childTnLst>
                                    <p:set>
                                      <p:cBhvr>
                                        <p:cTn id="610" dur="1" fill="hold">
                                          <p:stCondLst>
                                            <p:cond delay="0"/>
                                          </p:stCondLst>
                                        </p:cTn>
                                        <p:tgtEl>
                                          <p:spTgt spid="66"/>
                                        </p:tgtEl>
                                        <p:attrNameLst>
                                          <p:attrName>style.visibility</p:attrName>
                                        </p:attrNameLst>
                                      </p:cBhvr>
                                      <p:to>
                                        <p:strVal val="visible"/>
                                      </p:to>
                                    </p:set>
                                    <p:anim calcmode="lin" valueType="num">
                                      <p:cBhvr>
                                        <p:cTn id="611" dur="4000" fill="hold"/>
                                        <p:tgtEl>
                                          <p:spTgt spid="66"/>
                                        </p:tgtEl>
                                        <p:attrNameLst>
                                          <p:attrName>ppt_w</p:attrName>
                                        </p:attrNameLst>
                                      </p:cBhvr>
                                      <p:tavLst>
                                        <p:tav tm="0" fmla="#ppt_w*sin(2.5*pi*$)">
                                          <p:val>
                                            <p:fltVal val="0"/>
                                          </p:val>
                                        </p:tav>
                                        <p:tav tm="100000">
                                          <p:val>
                                            <p:fltVal val="1"/>
                                          </p:val>
                                        </p:tav>
                                      </p:tavLst>
                                    </p:anim>
                                    <p:anim calcmode="lin" valueType="num">
                                      <p:cBhvr>
                                        <p:cTn id="612" dur="4000" fill="hold"/>
                                        <p:tgtEl>
                                          <p:spTgt spid="66"/>
                                        </p:tgtEl>
                                        <p:attrNameLst>
                                          <p:attrName>ppt_h</p:attrName>
                                        </p:attrNameLst>
                                      </p:cBhvr>
                                      <p:tavLst>
                                        <p:tav tm="0">
                                          <p:val>
                                            <p:strVal val="#ppt_h"/>
                                          </p:val>
                                        </p:tav>
                                        <p:tav tm="100000">
                                          <p:val>
                                            <p:strVal val="#ppt_h"/>
                                          </p:val>
                                        </p:tav>
                                      </p:tavLst>
                                    </p:anim>
                                  </p:childTnLst>
                                </p:cTn>
                              </p:par>
                              <p:par>
                                <p:cTn id="613" presetID="2" presetClass="exit" presetSubtype="1" fill="hold" grpId="2" nodeType="withEffect">
                                  <p:stCondLst>
                                    <p:cond delay="0"/>
                                  </p:stCondLst>
                                  <p:childTnLst>
                                    <p:anim calcmode="lin" valueType="num">
                                      <p:cBhvr additive="base">
                                        <p:cTn id="614" dur="4500"/>
                                        <p:tgtEl>
                                          <p:spTgt spid="66"/>
                                        </p:tgtEl>
                                        <p:attrNameLst>
                                          <p:attrName>ppt_x</p:attrName>
                                        </p:attrNameLst>
                                      </p:cBhvr>
                                      <p:tavLst>
                                        <p:tav tm="0">
                                          <p:val>
                                            <p:strVal val="ppt_x"/>
                                          </p:val>
                                        </p:tav>
                                        <p:tav tm="100000">
                                          <p:val>
                                            <p:strVal val="ppt_x"/>
                                          </p:val>
                                        </p:tav>
                                      </p:tavLst>
                                    </p:anim>
                                    <p:anim calcmode="lin" valueType="num">
                                      <p:cBhvr additive="base">
                                        <p:cTn id="615" dur="4500"/>
                                        <p:tgtEl>
                                          <p:spTgt spid="66"/>
                                        </p:tgtEl>
                                        <p:attrNameLst>
                                          <p:attrName>ppt_y</p:attrName>
                                        </p:attrNameLst>
                                      </p:cBhvr>
                                      <p:tavLst>
                                        <p:tav tm="0">
                                          <p:val>
                                            <p:strVal val="ppt_y"/>
                                          </p:val>
                                        </p:tav>
                                        <p:tav tm="100000">
                                          <p:val>
                                            <p:strVal val="0-ppt_h/2"/>
                                          </p:val>
                                        </p:tav>
                                      </p:tavLst>
                                    </p:anim>
                                    <p:set>
                                      <p:cBhvr>
                                        <p:cTn id="616" dur="1" fill="hold">
                                          <p:stCondLst>
                                            <p:cond delay="4499"/>
                                          </p:stCondLst>
                                        </p:cTn>
                                        <p:tgtEl>
                                          <p:spTgt spid="66"/>
                                        </p:tgtEl>
                                        <p:attrNameLst>
                                          <p:attrName>style.visibility</p:attrName>
                                        </p:attrNameLst>
                                      </p:cBhvr>
                                      <p:to>
                                        <p:strVal val="hidden"/>
                                      </p:to>
                                    </p:set>
                                  </p:childTnLst>
                                </p:cTn>
                              </p:par>
                              <p:par>
                                <p:cTn id="617" presetID="3" presetClass="exit" presetSubtype="10" fill="hold" grpId="3" nodeType="withEffect">
                                  <p:stCondLst>
                                    <p:cond delay="0"/>
                                  </p:stCondLst>
                                  <p:childTnLst>
                                    <p:animEffect transition="out" filter="blinds(horizontal)">
                                      <p:cBhvr>
                                        <p:cTn id="618" dur="6000"/>
                                        <p:tgtEl>
                                          <p:spTgt spid="66"/>
                                        </p:tgtEl>
                                      </p:cBhvr>
                                    </p:animEffect>
                                    <p:set>
                                      <p:cBhvr>
                                        <p:cTn id="619" dur="1" fill="hold">
                                          <p:stCondLst>
                                            <p:cond delay="5999"/>
                                          </p:stCondLst>
                                        </p:cTn>
                                        <p:tgtEl>
                                          <p:spTgt spid="66"/>
                                        </p:tgtEl>
                                        <p:attrNameLst>
                                          <p:attrName>style.visibility</p:attrName>
                                        </p:attrNameLst>
                                      </p:cBhvr>
                                      <p:to>
                                        <p:strVal val="hidden"/>
                                      </p:to>
                                    </p:set>
                                  </p:childTnLst>
                                </p:cTn>
                              </p:par>
                              <p:par>
                                <p:cTn id="620" presetID="2" presetClass="entr" presetSubtype="4" fill="hold" grpId="0" nodeType="withEffect">
                                  <p:stCondLst>
                                    <p:cond delay="0"/>
                                  </p:stCondLst>
                                  <p:childTnLst>
                                    <p:set>
                                      <p:cBhvr>
                                        <p:cTn id="621" dur="1" fill="hold">
                                          <p:stCondLst>
                                            <p:cond delay="0"/>
                                          </p:stCondLst>
                                        </p:cTn>
                                        <p:tgtEl>
                                          <p:spTgt spid="67"/>
                                        </p:tgtEl>
                                        <p:attrNameLst>
                                          <p:attrName>style.visibility</p:attrName>
                                        </p:attrNameLst>
                                      </p:cBhvr>
                                      <p:to>
                                        <p:strVal val="visible"/>
                                      </p:to>
                                    </p:set>
                                    <p:anim calcmode="lin" valueType="num">
                                      <p:cBhvr additive="base">
                                        <p:cTn id="622" dur="4000" fill="hold"/>
                                        <p:tgtEl>
                                          <p:spTgt spid="67"/>
                                        </p:tgtEl>
                                        <p:attrNameLst>
                                          <p:attrName>ppt_x</p:attrName>
                                        </p:attrNameLst>
                                      </p:cBhvr>
                                      <p:tavLst>
                                        <p:tav tm="0">
                                          <p:val>
                                            <p:strVal val="#ppt_x"/>
                                          </p:val>
                                        </p:tav>
                                        <p:tav tm="100000">
                                          <p:val>
                                            <p:strVal val="#ppt_x"/>
                                          </p:val>
                                        </p:tav>
                                      </p:tavLst>
                                    </p:anim>
                                    <p:anim calcmode="lin" valueType="num">
                                      <p:cBhvr additive="base">
                                        <p:cTn id="623" dur="4000" fill="hold"/>
                                        <p:tgtEl>
                                          <p:spTgt spid="67"/>
                                        </p:tgtEl>
                                        <p:attrNameLst>
                                          <p:attrName>ppt_y</p:attrName>
                                        </p:attrNameLst>
                                      </p:cBhvr>
                                      <p:tavLst>
                                        <p:tav tm="0">
                                          <p:val>
                                            <p:strVal val="1+#ppt_h/2"/>
                                          </p:val>
                                        </p:tav>
                                        <p:tav tm="100000">
                                          <p:val>
                                            <p:strVal val="#ppt_y"/>
                                          </p:val>
                                        </p:tav>
                                      </p:tavLst>
                                    </p:anim>
                                  </p:childTnLst>
                                </p:cTn>
                              </p:par>
                              <p:par>
                                <p:cTn id="624" presetID="19" presetClass="entr" presetSubtype="10" fill="hold" grpId="1" nodeType="withEffect">
                                  <p:stCondLst>
                                    <p:cond delay="0"/>
                                  </p:stCondLst>
                                  <p:childTnLst>
                                    <p:set>
                                      <p:cBhvr>
                                        <p:cTn id="625" dur="1" fill="hold">
                                          <p:stCondLst>
                                            <p:cond delay="0"/>
                                          </p:stCondLst>
                                        </p:cTn>
                                        <p:tgtEl>
                                          <p:spTgt spid="67"/>
                                        </p:tgtEl>
                                        <p:attrNameLst>
                                          <p:attrName>style.visibility</p:attrName>
                                        </p:attrNameLst>
                                      </p:cBhvr>
                                      <p:to>
                                        <p:strVal val="visible"/>
                                      </p:to>
                                    </p:set>
                                    <p:anim calcmode="lin" valueType="num">
                                      <p:cBhvr>
                                        <p:cTn id="626" dur="4000" fill="hold"/>
                                        <p:tgtEl>
                                          <p:spTgt spid="67"/>
                                        </p:tgtEl>
                                        <p:attrNameLst>
                                          <p:attrName>ppt_w</p:attrName>
                                        </p:attrNameLst>
                                      </p:cBhvr>
                                      <p:tavLst>
                                        <p:tav tm="0" fmla="#ppt_w*sin(2.5*pi*$)">
                                          <p:val>
                                            <p:fltVal val="0"/>
                                          </p:val>
                                        </p:tav>
                                        <p:tav tm="100000">
                                          <p:val>
                                            <p:fltVal val="1"/>
                                          </p:val>
                                        </p:tav>
                                      </p:tavLst>
                                    </p:anim>
                                    <p:anim calcmode="lin" valueType="num">
                                      <p:cBhvr>
                                        <p:cTn id="627" dur="4000" fill="hold"/>
                                        <p:tgtEl>
                                          <p:spTgt spid="67"/>
                                        </p:tgtEl>
                                        <p:attrNameLst>
                                          <p:attrName>ppt_h</p:attrName>
                                        </p:attrNameLst>
                                      </p:cBhvr>
                                      <p:tavLst>
                                        <p:tav tm="0">
                                          <p:val>
                                            <p:strVal val="#ppt_h"/>
                                          </p:val>
                                        </p:tav>
                                        <p:tav tm="100000">
                                          <p:val>
                                            <p:strVal val="#ppt_h"/>
                                          </p:val>
                                        </p:tav>
                                      </p:tavLst>
                                    </p:anim>
                                  </p:childTnLst>
                                </p:cTn>
                              </p:par>
                              <p:par>
                                <p:cTn id="628" presetID="2" presetClass="exit" presetSubtype="1" fill="hold" grpId="2" nodeType="withEffect">
                                  <p:stCondLst>
                                    <p:cond delay="0"/>
                                  </p:stCondLst>
                                  <p:childTnLst>
                                    <p:anim calcmode="lin" valueType="num">
                                      <p:cBhvr additive="base">
                                        <p:cTn id="629" dur="4500"/>
                                        <p:tgtEl>
                                          <p:spTgt spid="67"/>
                                        </p:tgtEl>
                                        <p:attrNameLst>
                                          <p:attrName>ppt_x</p:attrName>
                                        </p:attrNameLst>
                                      </p:cBhvr>
                                      <p:tavLst>
                                        <p:tav tm="0">
                                          <p:val>
                                            <p:strVal val="ppt_x"/>
                                          </p:val>
                                        </p:tav>
                                        <p:tav tm="100000">
                                          <p:val>
                                            <p:strVal val="ppt_x"/>
                                          </p:val>
                                        </p:tav>
                                      </p:tavLst>
                                    </p:anim>
                                    <p:anim calcmode="lin" valueType="num">
                                      <p:cBhvr additive="base">
                                        <p:cTn id="630" dur="4500"/>
                                        <p:tgtEl>
                                          <p:spTgt spid="67"/>
                                        </p:tgtEl>
                                        <p:attrNameLst>
                                          <p:attrName>ppt_y</p:attrName>
                                        </p:attrNameLst>
                                      </p:cBhvr>
                                      <p:tavLst>
                                        <p:tav tm="0">
                                          <p:val>
                                            <p:strVal val="ppt_y"/>
                                          </p:val>
                                        </p:tav>
                                        <p:tav tm="100000">
                                          <p:val>
                                            <p:strVal val="0-ppt_h/2"/>
                                          </p:val>
                                        </p:tav>
                                      </p:tavLst>
                                    </p:anim>
                                    <p:set>
                                      <p:cBhvr>
                                        <p:cTn id="631" dur="1" fill="hold">
                                          <p:stCondLst>
                                            <p:cond delay="4499"/>
                                          </p:stCondLst>
                                        </p:cTn>
                                        <p:tgtEl>
                                          <p:spTgt spid="67"/>
                                        </p:tgtEl>
                                        <p:attrNameLst>
                                          <p:attrName>style.visibility</p:attrName>
                                        </p:attrNameLst>
                                      </p:cBhvr>
                                      <p:to>
                                        <p:strVal val="hidden"/>
                                      </p:to>
                                    </p:set>
                                  </p:childTnLst>
                                </p:cTn>
                              </p:par>
                              <p:par>
                                <p:cTn id="632" presetID="3" presetClass="exit" presetSubtype="10" fill="hold" grpId="3" nodeType="withEffect">
                                  <p:stCondLst>
                                    <p:cond delay="0"/>
                                  </p:stCondLst>
                                  <p:childTnLst>
                                    <p:animEffect transition="out" filter="blinds(horizontal)">
                                      <p:cBhvr>
                                        <p:cTn id="633" dur="6000"/>
                                        <p:tgtEl>
                                          <p:spTgt spid="67"/>
                                        </p:tgtEl>
                                      </p:cBhvr>
                                    </p:animEffect>
                                    <p:set>
                                      <p:cBhvr>
                                        <p:cTn id="634" dur="1" fill="hold">
                                          <p:stCondLst>
                                            <p:cond delay="5999"/>
                                          </p:stCondLst>
                                        </p:cTn>
                                        <p:tgtEl>
                                          <p:spTgt spid="67"/>
                                        </p:tgtEl>
                                        <p:attrNameLst>
                                          <p:attrName>style.visibility</p:attrName>
                                        </p:attrNameLst>
                                      </p:cBhvr>
                                      <p:to>
                                        <p:strVal val="hidden"/>
                                      </p:to>
                                    </p:set>
                                  </p:childTnLst>
                                </p:cTn>
                              </p:par>
                              <p:par>
                                <p:cTn id="635" presetID="2" presetClass="entr" presetSubtype="4" fill="hold" grpId="0" nodeType="withEffect">
                                  <p:stCondLst>
                                    <p:cond delay="0"/>
                                  </p:stCondLst>
                                  <p:childTnLst>
                                    <p:set>
                                      <p:cBhvr>
                                        <p:cTn id="636" dur="1" fill="hold">
                                          <p:stCondLst>
                                            <p:cond delay="0"/>
                                          </p:stCondLst>
                                        </p:cTn>
                                        <p:tgtEl>
                                          <p:spTgt spid="45"/>
                                        </p:tgtEl>
                                        <p:attrNameLst>
                                          <p:attrName>style.visibility</p:attrName>
                                        </p:attrNameLst>
                                      </p:cBhvr>
                                      <p:to>
                                        <p:strVal val="visible"/>
                                      </p:to>
                                    </p:set>
                                    <p:anim calcmode="lin" valueType="num">
                                      <p:cBhvr additive="base">
                                        <p:cTn id="637" dur="4000" fill="hold"/>
                                        <p:tgtEl>
                                          <p:spTgt spid="45"/>
                                        </p:tgtEl>
                                        <p:attrNameLst>
                                          <p:attrName>ppt_x</p:attrName>
                                        </p:attrNameLst>
                                      </p:cBhvr>
                                      <p:tavLst>
                                        <p:tav tm="0">
                                          <p:val>
                                            <p:strVal val="#ppt_x"/>
                                          </p:val>
                                        </p:tav>
                                        <p:tav tm="100000">
                                          <p:val>
                                            <p:strVal val="#ppt_x"/>
                                          </p:val>
                                        </p:tav>
                                      </p:tavLst>
                                    </p:anim>
                                    <p:anim calcmode="lin" valueType="num">
                                      <p:cBhvr additive="base">
                                        <p:cTn id="638" dur="4000" fill="hold"/>
                                        <p:tgtEl>
                                          <p:spTgt spid="45"/>
                                        </p:tgtEl>
                                        <p:attrNameLst>
                                          <p:attrName>ppt_y</p:attrName>
                                        </p:attrNameLst>
                                      </p:cBhvr>
                                      <p:tavLst>
                                        <p:tav tm="0">
                                          <p:val>
                                            <p:strVal val="1+#ppt_h/2"/>
                                          </p:val>
                                        </p:tav>
                                        <p:tav tm="100000">
                                          <p:val>
                                            <p:strVal val="#ppt_y"/>
                                          </p:val>
                                        </p:tav>
                                      </p:tavLst>
                                    </p:anim>
                                  </p:childTnLst>
                                </p:cTn>
                              </p:par>
                              <p:par>
                                <p:cTn id="639" presetID="19" presetClass="entr" presetSubtype="10" fill="hold" grpId="1" nodeType="withEffect">
                                  <p:stCondLst>
                                    <p:cond delay="0"/>
                                  </p:stCondLst>
                                  <p:childTnLst>
                                    <p:set>
                                      <p:cBhvr>
                                        <p:cTn id="640" dur="1" fill="hold">
                                          <p:stCondLst>
                                            <p:cond delay="0"/>
                                          </p:stCondLst>
                                        </p:cTn>
                                        <p:tgtEl>
                                          <p:spTgt spid="45"/>
                                        </p:tgtEl>
                                        <p:attrNameLst>
                                          <p:attrName>style.visibility</p:attrName>
                                        </p:attrNameLst>
                                      </p:cBhvr>
                                      <p:to>
                                        <p:strVal val="visible"/>
                                      </p:to>
                                    </p:set>
                                    <p:anim calcmode="lin" valueType="num">
                                      <p:cBhvr>
                                        <p:cTn id="641" dur="4000" fill="hold"/>
                                        <p:tgtEl>
                                          <p:spTgt spid="45"/>
                                        </p:tgtEl>
                                        <p:attrNameLst>
                                          <p:attrName>ppt_w</p:attrName>
                                        </p:attrNameLst>
                                      </p:cBhvr>
                                      <p:tavLst>
                                        <p:tav tm="0" fmla="#ppt_w*sin(2.5*pi*$)">
                                          <p:val>
                                            <p:fltVal val="0"/>
                                          </p:val>
                                        </p:tav>
                                        <p:tav tm="100000">
                                          <p:val>
                                            <p:fltVal val="1"/>
                                          </p:val>
                                        </p:tav>
                                      </p:tavLst>
                                    </p:anim>
                                    <p:anim calcmode="lin" valueType="num">
                                      <p:cBhvr>
                                        <p:cTn id="642" dur="4000" fill="hold"/>
                                        <p:tgtEl>
                                          <p:spTgt spid="45"/>
                                        </p:tgtEl>
                                        <p:attrNameLst>
                                          <p:attrName>ppt_h</p:attrName>
                                        </p:attrNameLst>
                                      </p:cBhvr>
                                      <p:tavLst>
                                        <p:tav tm="0">
                                          <p:val>
                                            <p:strVal val="#ppt_h"/>
                                          </p:val>
                                        </p:tav>
                                        <p:tav tm="100000">
                                          <p:val>
                                            <p:strVal val="#ppt_h"/>
                                          </p:val>
                                        </p:tav>
                                      </p:tavLst>
                                    </p:anim>
                                  </p:childTnLst>
                                </p:cTn>
                              </p:par>
                              <p:par>
                                <p:cTn id="643" presetID="2" presetClass="exit" presetSubtype="1" fill="hold" grpId="2" nodeType="withEffect">
                                  <p:stCondLst>
                                    <p:cond delay="0"/>
                                  </p:stCondLst>
                                  <p:childTnLst>
                                    <p:anim calcmode="lin" valueType="num">
                                      <p:cBhvr additive="base">
                                        <p:cTn id="644" dur="4500"/>
                                        <p:tgtEl>
                                          <p:spTgt spid="45"/>
                                        </p:tgtEl>
                                        <p:attrNameLst>
                                          <p:attrName>ppt_x</p:attrName>
                                        </p:attrNameLst>
                                      </p:cBhvr>
                                      <p:tavLst>
                                        <p:tav tm="0">
                                          <p:val>
                                            <p:strVal val="ppt_x"/>
                                          </p:val>
                                        </p:tav>
                                        <p:tav tm="100000">
                                          <p:val>
                                            <p:strVal val="ppt_x"/>
                                          </p:val>
                                        </p:tav>
                                      </p:tavLst>
                                    </p:anim>
                                    <p:anim calcmode="lin" valueType="num">
                                      <p:cBhvr additive="base">
                                        <p:cTn id="645" dur="4500"/>
                                        <p:tgtEl>
                                          <p:spTgt spid="45"/>
                                        </p:tgtEl>
                                        <p:attrNameLst>
                                          <p:attrName>ppt_y</p:attrName>
                                        </p:attrNameLst>
                                      </p:cBhvr>
                                      <p:tavLst>
                                        <p:tav tm="0">
                                          <p:val>
                                            <p:strVal val="ppt_y"/>
                                          </p:val>
                                        </p:tav>
                                        <p:tav tm="100000">
                                          <p:val>
                                            <p:strVal val="0-ppt_h/2"/>
                                          </p:val>
                                        </p:tav>
                                      </p:tavLst>
                                    </p:anim>
                                    <p:set>
                                      <p:cBhvr>
                                        <p:cTn id="646" dur="1" fill="hold">
                                          <p:stCondLst>
                                            <p:cond delay="4499"/>
                                          </p:stCondLst>
                                        </p:cTn>
                                        <p:tgtEl>
                                          <p:spTgt spid="45"/>
                                        </p:tgtEl>
                                        <p:attrNameLst>
                                          <p:attrName>style.visibility</p:attrName>
                                        </p:attrNameLst>
                                      </p:cBhvr>
                                      <p:to>
                                        <p:strVal val="hidden"/>
                                      </p:to>
                                    </p:set>
                                  </p:childTnLst>
                                </p:cTn>
                              </p:par>
                              <p:par>
                                <p:cTn id="647" presetID="3" presetClass="exit" presetSubtype="10" fill="hold" grpId="3" nodeType="withEffect">
                                  <p:stCondLst>
                                    <p:cond delay="0"/>
                                  </p:stCondLst>
                                  <p:childTnLst>
                                    <p:animEffect transition="out" filter="blinds(horizontal)">
                                      <p:cBhvr>
                                        <p:cTn id="648" dur="6000"/>
                                        <p:tgtEl>
                                          <p:spTgt spid="45"/>
                                        </p:tgtEl>
                                      </p:cBhvr>
                                    </p:animEffect>
                                    <p:set>
                                      <p:cBhvr>
                                        <p:cTn id="649" dur="1" fill="hold">
                                          <p:stCondLst>
                                            <p:cond delay="5999"/>
                                          </p:stCondLst>
                                        </p:cTn>
                                        <p:tgtEl>
                                          <p:spTgt spid="45"/>
                                        </p:tgtEl>
                                        <p:attrNameLst>
                                          <p:attrName>style.visibility</p:attrName>
                                        </p:attrNameLst>
                                      </p:cBhvr>
                                      <p:to>
                                        <p:strVal val="hidden"/>
                                      </p:to>
                                    </p:set>
                                  </p:childTnLst>
                                </p:cTn>
                              </p:par>
                              <p:par>
                                <p:cTn id="650" presetID="2" presetClass="entr" presetSubtype="4" fill="hold" grpId="0" nodeType="withEffect">
                                  <p:stCondLst>
                                    <p:cond delay="0"/>
                                  </p:stCondLst>
                                  <p:childTnLst>
                                    <p:set>
                                      <p:cBhvr>
                                        <p:cTn id="651" dur="1" fill="hold">
                                          <p:stCondLst>
                                            <p:cond delay="0"/>
                                          </p:stCondLst>
                                        </p:cTn>
                                        <p:tgtEl>
                                          <p:spTgt spid="46"/>
                                        </p:tgtEl>
                                        <p:attrNameLst>
                                          <p:attrName>style.visibility</p:attrName>
                                        </p:attrNameLst>
                                      </p:cBhvr>
                                      <p:to>
                                        <p:strVal val="visible"/>
                                      </p:to>
                                    </p:set>
                                    <p:anim calcmode="lin" valueType="num">
                                      <p:cBhvr additive="base">
                                        <p:cTn id="652" dur="4000" fill="hold"/>
                                        <p:tgtEl>
                                          <p:spTgt spid="46"/>
                                        </p:tgtEl>
                                        <p:attrNameLst>
                                          <p:attrName>ppt_x</p:attrName>
                                        </p:attrNameLst>
                                      </p:cBhvr>
                                      <p:tavLst>
                                        <p:tav tm="0">
                                          <p:val>
                                            <p:strVal val="#ppt_x"/>
                                          </p:val>
                                        </p:tav>
                                        <p:tav tm="100000">
                                          <p:val>
                                            <p:strVal val="#ppt_x"/>
                                          </p:val>
                                        </p:tav>
                                      </p:tavLst>
                                    </p:anim>
                                    <p:anim calcmode="lin" valueType="num">
                                      <p:cBhvr additive="base">
                                        <p:cTn id="653" dur="4000" fill="hold"/>
                                        <p:tgtEl>
                                          <p:spTgt spid="46"/>
                                        </p:tgtEl>
                                        <p:attrNameLst>
                                          <p:attrName>ppt_y</p:attrName>
                                        </p:attrNameLst>
                                      </p:cBhvr>
                                      <p:tavLst>
                                        <p:tav tm="0">
                                          <p:val>
                                            <p:strVal val="1+#ppt_h/2"/>
                                          </p:val>
                                        </p:tav>
                                        <p:tav tm="100000">
                                          <p:val>
                                            <p:strVal val="#ppt_y"/>
                                          </p:val>
                                        </p:tav>
                                      </p:tavLst>
                                    </p:anim>
                                  </p:childTnLst>
                                </p:cTn>
                              </p:par>
                              <p:par>
                                <p:cTn id="654" presetID="19" presetClass="entr" presetSubtype="10" fill="hold" grpId="1" nodeType="withEffect">
                                  <p:stCondLst>
                                    <p:cond delay="0"/>
                                  </p:stCondLst>
                                  <p:childTnLst>
                                    <p:set>
                                      <p:cBhvr>
                                        <p:cTn id="655" dur="1" fill="hold">
                                          <p:stCondLst>
                                            <p:cond delay="0"/>
                                          </p:stCondLst>
                                        </p:cTn>
                                        <p:tgtEl>
                                          <p:spTgt spid="46"/>
                                        </p:tgtEl>
                                        <p:attrNameLst>
                                          <p:attrName>style.visibility</p:attrName>
                                        </p:attrNameLst>
                                      </p:cBhvr>
                                      <p:to>
                                        <p:strVal val="visible"/>
                                      </p:to>
                                    </p:set>
                                    <p:anim calcmode="lin" valueType="num">
                                      <p:cBhvr>
                                        <p:cTn id="656" dur="4000" fill="hold"/>
                                        <p:tgtEl>
                                          <p:spTgt spid="46"/>
                                        </p:tgtEl>
                                        <p:attrNameLst>
                                          <p:attrName>ppt_w</p:attrName>
                                        </p:attrNameLst>
                                      </p:cBhvr>
                                      <p:tavLst>
                                        <p:tav tm="0" fmla="#ppt_w*sin(2.5*pi*$)">
                                          <p:val>
                                            <p:fltVal val="0"/>
                                          </p:val>
                                        </p:tav>
                                        <p:tav tm="100000">
                                          <p:val>
                                            <p:fltVal val="1"/>
                                          </p:val>
                                        </p:tav>
                                      </p:tavLst>
                                    </p:anim>
                                    <p:anim calcmode="lin" valueType="num">
                                      <p:cBhvr>
                                        <p:cTn id="657" dur="4000" fill="hold"/>
                                        <p:tgtEl>
                                          <p:spTgt spid="46"/>
                                        </p:tgtEl>
                                        <p:attrNameLst>
                                          <p:attrName>ppt_h</p:attrName>
                                        </p:attrNameLst>
                                      </p:cBhvr>
                                      <p:tavLst>
                                        <p:tav tm="0">
                                          <p:val>
                                            <p:strVal val="#ppt_h"/>
                                          </p:val>
                                        </p:tav>
                                        <p:tav tm="100000">
                                          <p:val>
                                            <p:strVal val="#ppt_h"/>
                                          </p:val>
                                        </p:tav>
                                      </p:tavLst>
                                    </p:anim>
                                  </p:childTnLst>
                                </p:cTn>
                              </p:par>
                              <p:par>
                                <p:cTn id="658" presetID="2" presetClass="exit" presetSubtype="1" fill="hold" grpId="2" nodeType="withEffect">
                                  <p:stCondLst>
                                    <p:cond delay="0"/>
                                  </p:stCondLst>
                                  <p:childTnLst>
                                    <p:anim calcmode="lin" valueType="num">
                                      <p:cBhvr additive="base">
                                        <p:cTn id="659" dur="4500"/>
                                        <p:tgtEl>
                                          <p:spTgt spid="46"/>
                                        </p:tgtEl>
                                        <p:attrNameLst>
                                          <p:attrName>ppt_x</p:attrName>
                                        </p:attrNameLst>
                                      </p:cBhvr>
                                      <p:tavLst>
                                        <p:tav tm="0">
                                          <p:val>
                                            <p:strVal val="ppt_x"/>
                                          </p:val>
                                        </p:tav>
                                        <p:tav tm="100000">
                                          <p:val>
                                            <p:strVal val="ppt_x"/>
                                          </p:val>
                                        </p:tav>
                                      </p:tavLst>
                                    </p:anim>
                                    <p:anim calcmode="lin" valueType="num">
                                      <p:cBhvr additive="base">
                                        <p:cTn id="660" dur="4500"/>
                                        <p:tgtEl>
                                          <p:spTgt spid="46"/>
                                        </p:tgtEl>
                                        <p:attrNameLst>
                                          <p:attrName>ppt_y</p:attrName>
                                        </p:attrNameLst>
                                      </p:cBhvr>
                                      <p:tavLst>
                                        <p:tav tm="0">
                                          <p:val>
                                            <p:strVal val="ppt_y"/>
                                          </p:val>
                                        </p:tav>
                                        <p:tav tm="100000">
                                          <p:val>
                                            <p:strVal val="0-ppt_h/2"/>
                                          </p:val>
                                        </p:tav>
                                      </p:tavLst>
                                    </p:anim>
                                    <p:set>
                                      <p:cBhvr>
                                        <p:cTn id="661" dur="1" fill="hold">
                                          <p:stCondLst>
                                            <p:cond delay="4499"/>
                                          </p:stCondLst>
                                        </p:cTn>
                                        <p:tgtEl>
                                          <p:spTgt spid="46"/>
                                        </p:tgtEl>
                                        <p:attrNameLst>
                                          <p:attrName>style.visibility</p:attrName>
                                        </p:attrNameLst>
                                      </p:cBhvr>
                                      <p:to>
                                        <p:strVal val="hidden"/>
                                      </p:to>
                                    </p:set>
                                  </p:childTnLst>
                                </p:cTn>
                              </p:par>
                              <p:par>
                                <p:cTn id="662" presetID="3" presetClass="exit" presetSubtype="10" fill="hold" grpId="3" nodeType="withEffect">
                                  <p:stCondLst>
                                    <p:cond delay="0"/>
                                  </p:stCondLst>
                                  <p:childTnLst>
                                    <p:animEffect transition="out" filter="blinds(horizontal)">
                                      <p:cBhvr>
                                        <p:cTn id="663" dur="6000"/>
                                        <p:tgtEl>
                                          <p:spTgt spid="46"/>
                                        </p:tgtEl>
                                      </p:cBhvr>
                                    </p:animEffect>
                                    <p:set>
                                      <p:cBhvr>
                                        <p:cTn id="664" dur="1" fill="hold">
                                          <p:stCondLst>
                                            <p:cond delay="5999"/>
                                          </p:stCondLst>
                                        </p:cTn>
                                        <p:tgtEl>
                                          <p:spTgt spid="46"/>
                                        </p:tgtEl>
                                        <p:attrNameLst>
                                          <p:attrName>style.visibility</p:attrName>
                                        </p:attrNameLst>
                                      </p:cBhvr>
                                      <p:to>
                                        <p:strVal val="hidden"/>
                                      </p:to>
                                    </p:set>
                                  </p:childTnLst>
                                </p:cTn>
                              </p:par>
                              <p:par>
                                <p:cTn id="665" presetID="2" presetClass="entr" presetSubtype="4" fill="hold" grpId="0" nodeType="withEffect">
                                  <p:stCondLst>
                                    <p:cond delay="0"/>
                                  </p:stCondLst>
                                  <p:childTnLst>
                                    <p:set>
                                      <p:cBhvr>
                                        <p:cTn id="666" dur="1" fill="hold">
                                          <p:stCondLst>
                                            <p:cond delay="0"/>
                                          </p:stCondLst>
                                        </p:cTn>
                                        <p:tgtEl>
                                          <p:spTgt spid="47"/>
                                        </p:tgtEl>
                                        <p:attrNameLst>
                                          <p:attrName>style.visibility</p:attrName>
                                        </p:attrNameLst>
                                      </p:cBhvr>
                                      <p:to>
                                        <p:strVal val="visible"/>
                                      </p:to>
                                    </p:set>
                                    <p:anim calcmode="lin" valueType="num">
                                      <p:cBhvr additive="base">
                                        <p:cTn id="667" dur="4000" fill="hold"/>
                                        <p:tgtEl>
                                          <p:spTgt spid="47"/>
                                        </p:tgtEl>
                                        <p:attrNameLst>
                                          <p:attrName>ppt_x</p:attrName>
                                        </p:attrNameLst>
                                      </p:cBhvr>
                                      <p:tavLst>
                                        <p:tav tm="0">
                                          <p:val>
                                            <p:strVal val="#ppt_x"/>
                                          </p:val>
                                        </p:tav>
                                        <p:tav tm="100000">
                                          <p:val>
                                            <p:strVal val="#ppt_x"/>
                                          </p:val>
                                        </p:tav>
                                      </p:tavLst>
                                    </p:anim>
                                    <p:anim calcmode="lin" valueType="num">
                                      <p:cBhvr additive="base">
                                        <p:cTn id="668" dur="4000" fill="hold"/>
                                        <p:tgtEl>
                                          <p:spTgt spid="47"/>
                                        </p:tgtEl>
                                        <p:attrNameLst>
                                          <p:attrName>ppt_y</p:attrName>
                                        </p:attrNameLst>
                                      </p:cBhvr>
                                      <p:tavLst>
                                        <p:tav tm="0">
                                          <p:val>
                                            <p:strVal val="1+#ppt_h/2"/>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47"/>
                                        </p:tgtEl>
                                        <p:attrNameLst>
                                          <p:attrName>style.visibility</p:attrName>
                                        </p:attrNameLst>
                                      </p:cBhvr>
                                      <p:to>
                                        <p:strVal val="visible"/>
                                      </p:to>
                                    </p:set>
                                    <p:anim calcmode="lin" valueType="num">
                                      <p:cBhvr>
                                        <p:cTn id="671" dur="4000" fill="hold"/>
                                        <p:tgtEl>
                                          <p:spTgt spid="47"/>
                                        </p:tgtEl>
                                        <p:attrNameLst>
                                          <p:attrName>ppt_w</p:attrName>
                                        </p:attrNameLst>
                                      </p:cBhvr>
                                      <p:tavLst>
                                        <p:tav tm="0" fmla="#ppt_w*sin(2.5*pi*$)">
                                          <p:val>
                                            <p:fltVal val="0"/>
                                          </p:val>
                                        </p:tav>
                                        <p:tav tm="100000">
                                          <p:val>
                                            <p:fltVal val="1"/>
                                          </p:val>
                                        </p:tav>
                                      </p:tavLst>
                                    </p:anim>
                                    <p:anim calcmode="lin" valueType="num">
                                      <p:cBhvr>
                                        <p:cTn id="672" dur="4000" fill="hold"/>
                                        <p:tgtEl>
                                          <p:spTgt spid="47"/>
                                        </p:tgtEl>
                                        <p:attrNameLst>
                                          <p:attrName>ppt_h</p:attrName>
                                        </p:attrNameLst>
                                      </p:cBhvr>
                                      <p:tavLst>
                                        <p:tav tm="0">
                                          <p:val>
                                            <p:strVal val="#ppt_h"/>
                                          </p:val>
                                        </p:tav>
                                        <p:tav tm="100000">
                                          <p:val>
                                            <p:strVal val="#ppt_h"/>
                                          </p:val>
                                        </p:tav>
                                      </p:tavLst>
                                    </p:anim>
                                  </p:childTnLst>
                                </p:cTn>
                              </p:par>
                              <p:par>
                                <p:cTn id="673" presetID="2" presetClass="exit" presetSubtype="1" fill="hold" grpId="2" nodeType="withEffect">
                                  <p:stCondLst>
                                    <p:cond delay="0"/>
                                  </p:stCondLst>
                                  <p:childTnLst>
                                    <p:anim calcmode="lin" valueType="num">
                                      <p:cBhvr additive="base">
                                        <p:cTn id="674" dur="4500"/>
                                        <p:tgtEl>
                                          <p:spTgt spid="47"/>
                                        </p:tgtEl>
                                        <p:attrNameLst>
                                          <p:attrName>ppt_x</p:attrName>
                                        </p:attrNameLst>
                                      </p:cBhvr>
                                      <p:tavLst>
                                        <p:tav tm="0">
                                          <p:val>
                                            <p:strVal val="ppt_x"/>
                                          </p:val>
                                        </p:tav>
                                        <p:tav tm="100000">
                                          <p:val>
                                            <p:strVal val="ppt_x"/>
                                          </p:val>
                                        </p:tav>
                                      </p:tavLst>
                                    </p:anim>
                                    <p:anim calcmode="lin" valueType="num">
                                      <p:cBhvr additive="base">
                                        <p:cTn id="675" dur="4500"/>
                                        <p:tgtEl>
                                          <p:spTgt spid="47"/>
                                        </p:tgtEl>
                                        <p:attrNameLst>
                                          <p:attrName>ppt_y</p:attrName>
                                        </p:attrNameLst>
                                      </p:cBhvr>
                                      <p:tavLst>
                                        <p:tav tm="0">
                                          <p:val>
                                            <p:strVal val="ppt_y"/>
                                          </p:val>
                                        </p:tav>
                                        <p:tav tm="100000">
                                          <p:val>
                                            <p:strVal val="0-ppt_h/2"/>
                                          </p:val>
                                        </p:tav>
                                      </p:tavLst>
                                    </p:anim>
                                    <p:set>
                                      <p:cBhvr>
                                        <p:cTn id="676" dur="1" fill="hold">
                                          <p:stCondLst>
                                            <p:cond delay="4499"/>
                                          </p:stCondLst>
                                        </p:cTn>
                                        <p:tgtEl>
                                          <p:spTgt spid="47"/>
                                        </p:tgtEl>
                                        <p:attrNameLst>
                                          <p:attrName>style.visibility</p:attrName>
                                        </p:attrNameLst>
                                      </p:cBhvr>
                                      <p:to>
                                        <p:strVal val="hidden"/>
                                      </p:to>
                                    </p:set>
                                  </p:childTnLst>
                                </p:cTn>
                              </p:par>
                              <p:par>
                                <p:cTn id="677" presetID="3" presetClass="exit" presetSubtype="10" fill="hold" grpId="3" nodeType="withEffect">
                                  <p:stCondLst>
                                    <p:cond delay="0"/>
                                  </p:stCondLst>
                                  <p:childTnLst>
                                    <p:animEffect transition="out" filter="blinds(horizontal)">
                                      <p:cBhvr>
                                        <p:cTn id="678" dur="6000"/>
                                        <p:tgtEl>
                                          <p:spTgt spid="47"/>
                                        </p:tgtEl>
                                      </p:cBhvr>
                                    </p:animEffect>
                                    <p:set>
                                      <p:cBhvr>
                                        <p:cTn id="679" dur="1" fill="hold">
                                          <p:stCondLst>
                                            <p:cond delay="5999"/>
                                          </p:stCondLst>
                                        </p:cTn>
                                        <p:tgtEl>
                                          <p:spTgt spid="47"/>
                                        </p:tgtEl>
                                        <p:attrNameLst>
                                          <p:attrName>style.visibility</p:attrName>
                                        </p:attrNameLst>
                                      </p:cBhvr>
                                      <p:to>
                                        <p:strVal val="hidden"/>
                                      </p:to>
                                    </p:set>
                                  </p:childTnLst>
                                </p:cTn>
                              </p:par>
                              <p:par>
                                <p:cTn id="680" presetID="2" presetClass="entr" presetSubtype="4" fill="hold" grpId="0" nodeType="withEffect">
                                  <p:stCondLst>
                                    <p:cond delay="0"/>
                                  </p:stCondLst>
                                  <p:childTnLst>
                                    <p:set>
                                      <p:cBhvr>
                                        <p:cTn id="681" dur="1" fill="hold">
                                          <p:stCondLst>
                                            <p:cond delay="0"/>
                                          </p:stCondLst>
                                        </p:cTn>
                                        <p:tgtEl>
                                          <p:spTgt spid="51"/>
                                        </p:tgtEl>
                                        <p:attrNameLst>
                                          <p:attrName>style.visibility</p:attrName>
                                        </p:attrNameLst>
                                      </p:cBhvr>
                                      <p:to>
                                        <p:strVal val="visible"/>
                                      </p:to>
                                    </p:set>
                                    <p:anim calcmode="lin" valueType="num">
                                      <p:cBhvr additive="base">
                                        <p:cTn id="682" dur="4000" fill="hold"/>
                                        <p:tgtEl>
                                          <p:spTgt spid="51"/>
                                        </p:tgtEl>
                                        <p:attrNameLst>
                                          <p:attrName>ppt_x</p:attrName>
                                        </p:attrNameLst>
                                      </p:cBhvr>
                                      <p:tavLst>
                                        <p:tav tm="0">
                                          <p:val>
                                            <p:strVal val="#ppt_x"/>
                                          </p:val>
                                        </p:tav>
                                        <p:tav tm="100000">
                                          <p:val>
                                            <p:strVal val="#ppt_x"/>
                                          </p:val>
                                        </p:tav>
                                      </p:tavLst>
                                    </p:anim>
                                    <p:anim calcmode="lin" valueType="num">
                                      <p:cBhvr additive="base">
                                        <p:cTn id="683" dur="4000" fill="hold"/>
                                        <p:tgtEl>
                                          <p:spTgt spid="51"/>
                                        </p:tgtEl>
                                        <p:attrNameLst>
                                          <p:attrName>ppt_y</p:attrName>
                                        </p:attrNameLst>
                                      </p:cBhvr>
                                      <p:tavLst>
                                        <p:tav tm="0">
                                          <p:val>
                                            <p:strVal val="1+#ppt_h/2"/>
                                          </p:val>
                                        </p:tav>
                                        <p:tav tm="100000">
                                          <p:val>
                                            <p:strVal val="#ppt_y"/>
                                          </p:val>
                                        </p:tav>
                                      </p:tavLst>
                                    </p:anim>
                                  </p:childTnLst>
                                </p:cTn>
                              </p:par>
                              <p:par>
                                <p:cTn id="684" presetID="19" presetClass="entr" presetSubtype="10" fill="hold" grpId="1" nodeType="withEffect">
                                  <p:stCondLst>
                                    <p:cond delay="0"/>
                                  </p:stCondLst>
                                  <p:childTnLst>
                                    <p:set>
                                      <p:cBhvr>
                                        <p:cTn id="685" dur="1" fill="hold">
                                          <p:stCondLst>
                                            <p:cond delay="0"/>
                                          </p:stCondLst>
                                        </p:cTn>
                                        <p:tgtEl>
                                          <p:spTgt spid="51"/>
                                        </p:tgtEl>
                                        <p:attrNameLst>
                                          <p:attrName>style.visibility</p:attrName>
                                        </p:attrNameLst>
                                      </p:cBhvr>
                                      <p:to>
                                        <p:strVal val="visible"/>
                                      </p:to>
                                    </p:set>
                                    <p:anim calcmode="lin" valueType="num">
                                      <p:cBhvr>
                                        <p:cTn id="686" dur="4000" fill="hold"/>
                                        <p:tgtEl>
                                          <p:spTgt spid="51"/>
                                        </p:tgtEl>
                                        <p:attrNameLst>
                                          <p:attrName>ppt_w</p:attrName>
                                        </p:attrNameLst>
                                      </p:cBhvr>
                                      <p:tavLst>
                                        <p:tav tm="0" fmla="#ppt_w*sin(2.5*pi*$)">
                                          <p:val>
                                            <p:fltVal val="0"/>
                                          </p:val>
                                        </p:tav>
                                        <p:tav tm="100000">
                                          <p:val>
                                            <p:fltVal val="1"/>
                                          </p:val>
                                        </p:tav>
                                      </p:tavLst>
                                    </p:anim>
                                    <p:anim calcmode="lin" valueType="num">
                                      <p:cBhvr>
                                        <p:cTn id="687" dur="4000" fill="hold"/>
                                        <p:tgtEl>
                                          <p:spTgt spid="51"/>
                                        </p:tgtEl>
                                        <p:attrNameLst>
                                          <p:attrName>ppt_h</p:attrName>
                                        </p:attrNameLst>
                                      </p:cBhvr>
                                      <p:tavLst>
                                        <p:tav tm="0">
                                          <p:val>
                                            <p:strVal val="#ppt_h"/>
                                          </p:val>
                                        </p:tav>
                                        <p:tav tm="100000">
                                          <p:val>
                                            <p:strVal val="#ppt_h"/>
                                          </p:val>
                                        </p:tav>
                                      </p:tavLst>
                                    </p:anim>
                                  </p:childTnLst>
                                </p:cTn>
                              </p:par>
                              <p:par>
                                <p:cTn id="688" presetID="2" presetClass="exit" presetSubtype="1" fill="hold" grpId="2" nodeType="withEffect">
                                  <p:stCondLst>
                                    <p:cond delay="0"/>
                                  </p:stCondLst>
                                  <p:childTnLst>
                                    <p:anim calcmode="lin" valueType="num">
                                      <p:cBhvr additive="base">
                                        <p:cTn id="689" dur="4500"/>
                                        <p:tgtEl>
                                          <p:spTgt spid="51"/>
                                        </p:tgtEl>
                                        <p:attrNameLst>
                                          <p:attrName>ppt_x</p:attrName>
                                        </p:attrNameLst>
                                      </p:cBhvr>
                                      <p:tavLst>
                                        <p:tav tm="0">
                                          <p:val>
                                            <p:strVal val="ppt_x"/>
                                          </p:val>
                                        </p:tav>
                                        <p:tav tm="100000">
                                          <p:val>
                                            <p:strVal val="ppt_x"/>
                                          </p:val>
                                        </p:tav>
                                      </p:tavLst>
                                    </p:anim>
                                    <p:anim calcmode="lin" valueType="num">
                                      <p:cBhvr additive="base">
                                        <p:cTn id="690" dur="4500"/>
                                        <p:tgtEl>
                                          <p:spTgt spid="51"/>
                                        </p:tgtEl>
                                        <p:attrNameLst>
                                          <p:attrName>ppt_y</p:attrName>
                                        </p:attrNameLst>
                                      </p:cBhvr>
                                      <p:tavLst>
                                        <p:tav tm="0">
                                          <p:val>
                                            <p:strVal val="ppt_y"/>
                                          </p:val>
                                        </p:tav>
                                        <p:tav tm="100000">
                                          <p:val>
                                            <p:strVal val="0-ppt_h/2"/>
                                          </p:val>
                                        </p:tav>
                                      </p:tavLst>
                                    </p:anim>
                                    <p:set>
                                      <p:cBhvr>
                                        <p:cTn id="691" dur="1" fill="hold">
                                          <p:stCondLst>
                                            <p:cond delay="4499"/>
                                          </p:stCondLst>
                                        </p:cTn>
                                        <p:tgtEl>
                                          <p:spTgt spid="51"/>
                                        </p:tgtEl>
                                        <p:attrNameLst>
                                          <p:attrName>style.visibility</p:attrName>
                                        </p:attrNameLst>
                                      </p:cBhvr>
                                      <p:to>
                                        <p:strVal val="hidden"/>
                                      </p:to>
                                    </p:set>
                                  </p:childTnLst>
                                </p:cTn>
                              </p:par>
                              <p:par>
                                <p:cTn id="692" presetID="3" presetClass="exit" presetSubtype="10" fill="hold" grpId="3" nodeType="withEffect">
                                  <p:stCondLst>
                                    <p:cond delay="0"/>
                                  </p:stCondLst>
                                  <p:childTnLst>
                                    <p:animEffect transition="out" filter="blinds(horizontal)">
                                      <p:cBhvr>
                                        <p:cTn id="693" dur="6000"/>
                                        <p:tgtEl>
                                          <p:spTgt spid="51"/>
                                        </p:tgtEl>
                                      </p:cBhvr>
                                    </p:animEffect>
                                    <p:set>
                                      <p:cBhvr>
                                        <p:cTn id="694" dur="1" fill="hold">
                                          <p:stCondLst>
                                            <p:cond delay="5999"/>
                                          </p:stCondLst>
                                        </p:cTn>
                                        <p:tgtEl>
                                          <p:spTgt spid="51"/>
                                        </p:tgtEl>
                                        <p:attrNameLst>
                                          <p:attrName>style.visibility</p:attrName>
                                        </p:attrNameLst>
                                      </p:cBhvr>
                                      <p:to>
                                        <p:strVal val="hidden"/>
                                      </p:to>
                                    </p:set>
                                  </p:childTnLst>
                                </p:cTn>
                              </p:par>
                              <p:par>
                                <p:cTn id="695" presetID="2" presetClass="entr" presetSubtype="4" fill="hold" grpId="0" nodeType="withEffect">
                                  <p:stCondLst>
                                    <p:cond delay="0"/>
                                  </p:stCondLst>
                                  <p:childTnLst>
                                    <p:set>
                                      <p:cBhvr>
                                        <p:cTn id="696" dur="1" fill="hold">
                                          <p:stCondLst>
                                            <p:cond delay="0"/>
                                          </p:stCondLst>
                                        </p:cTn>
                                        <p:tgtEl>
                                          <p:spTgt spid="52"/>
                                        </p:tgtEl>
                                        <p:attrNameLst>
                                          <p:attrName>style.visibility</p:attrName>
                                        </p:attrNameLst>
                                      </p:cBhvr>
                                      <p:to>
                                        <p:strVal val="visible"/>
                                      </p:to>
                                    </p:set>
                                    <p:anim calcmode="lin" valueType="num">
                                      <p:cBhvr additive="base">
                                        <p:cTn id="697" dur="4000" fill="hold"/>
                                        <p:tgtEl>
                                          <p:spTgt spid="52"/>
                                        </p:tgtEl>
                                        <p:attrNameLst>
                                          <p:attrName>ppt_x</p:attrName>
                                        </p:attrNameLst>
                                      </p:cBhvr>
                                      <p:tavLst>
                                        <p:tav tm="0">
                                          <p:val>
                                            <p:strVal val="#ppt_x"/>
                                          </p:val>
                                        </p:tav>
                                        <p:tav tm="100000">
                                          <p:val>
                                            <p:strVal val="#ppt_x"/>
                                          </p:val>
                                        </p:tav>
                                      </p:tavLst>
                                    </p:anim>
                                    <p:anim calcmode="lin" valueType="num">
                                      <p:cBhvr additive="base">
                                        <p:cTn id="698" dur="4000" fill="hold"/>
                                        <p:tgtEl>
                                          <p:spTgt spid="52"/>
                                        </p:tgtEl>
                                        <p:attrNameLst>
                                          <p:attrName>ppt_y</p:attrName>
                                        </p:attrNameLst>
                                      </p:cBhvr>
                                      <p:tavLst>
                                        <p:tav tm="0">
                                          <p:val>
                                            <p:strVal val="1+#ppt_h/2"/>
                                          </p:val>
                                        </p:tav>
                                        <p:tav tm="100000">
                                          <p:val>
                                            <p:strVal val="#ppt_y"/>
                                          </p:val>
                                        </p:tav>
                                      </p:tavLst>
                                    </p:anim>
                                  </p:childTnLst>
                                </p:cTn>
                              </p:par>
                              <p:par>
                                <p:cTn id="699" presetID="19" presetClass="entr" presetSubtype="10" fill="hold" grpId="1" nodeType="withEffect">
                                  <p:stCondLst>
                                    <p:cond delay="0"/>
                                  </p:stCondLst>
                                  <p:childTnLst>
                                    <p:set>
                                      <p:cBhvr>
                                        <p:cTn id="700" dur="1" fill="hold">
                                          <p:stCondLst>
                                            <p:cond delay="0"/>
                                          </p:stCondLst>
                                        </p:cTn>
                                        <p:tgtEl>
                                          <p:spTgt spid="52"/>
                                        </p:tgtEl>
                                        <p:attrNameLst>
                                          <p:attrName>style.visibility</p:attrName>
                                        </p:attrNameLst>
                                      </p:cBhvr>
                                      <p:to>
                                        <p:strVal val="visible"/>
                                      </p:to>
                                    </p:set>
                                    <p:anim calcmode="lin" valueType="num">
                                      <p:cBhvr>
                                        <p:cTn id="701" dur="4000" fill="hold"/>
                                        <p:tgtEl>
                                          <p:spTgt spid="52"/>
                                        </p:tgtEl>
                                        <p:attrNameLst>
                                          <p:attrName>ppt_w</p:attrName>
                                        </p:attrNameLst>
                                      </p:cBhvr>
                                      <p:tavLst>
                                        <p:tav tm="0" fmla="#ppt_w*sin(2.5*pi*$)">
                                          <p:val>
                                            <p:fltVal val="0"/>
                                          </p:val>
                                        </p:tav>
                                        <p:tav tm="100000">
                                          <p:val>
                                            <p:fltVal val="1"/>
                                          </p:val>
                                        </p:tav>
                                      </p:tavLst>
                                    </p:anim>
                                    <p:anim calcmode="lin" valueType="num">
                                      <p:cBhvr>
                                        <p:cTn id="702" dur="4000" fill="hold"/>
                                        <p:tgtEl>
                                          <p:spTgt spid="52"/>
                                        </p:tgtEl>
                                        <p:attrNameLst>
                                          <p:attrName>ppt_h</p:attrName>
                                        </p:attrNameLst>
                                      </p:cBhvr>
                                      <p:tavLst>
                                        <p:tav tm="0">
                                          <p:val>
                                            <p:strVal val="#ppt_h"/>
                                          </p:val>
                                        </p:tav>
                                        <p:tav tm="100000">
                                          <p:val>
                                            <p:strVal val="#ppt_h"/>
                                          </p:val>
                                        </p:tav>
                                      </p:tavLst>
                                    </p:anim>
                                  </p:childTnLst>
                                </p:cTn>
                              </p:par>
                              <p:par>
                                <p:cTn id="703" presetID="2" presetClass="exit" presetSubtype="1" fill="hold" grpId="2" nodeType="withEffect">
                                  <p:stCondLst>
                                    <p:cond delay="0"/>
                                  </p:stCondLst>
                                  <p:childTnLst>
                                    <p:anim calcmode="lin" valueType="num">
                                      <p:cBhvr additive="base">
                                        <p:cTn id="704" dur="4500"/>
                                        <p:tgtEl>
                                          <p:spTgt spid="52"/>
                                        </p:tgtEl>
                                        <p:attrNameLst>
                                          <p:attrName>ppt_x</p:attrName>
                                        </p:attrNameLst>
                                      </p:cBhvr>
                                      <p:tavLst>
                                        <p:tav tm="0">
                                          <p:val>
                                            <p:strVal val="ppt_x"/>
                                          </p:val>
                                        </p:tav>
                                        <p:tav tm="100000">
                                          <p:val>
                                            <p:strVal val="ppt_x"/>
                                          </p:val>
                                        </p:tav>
                                      </p:tavLst>
                                    </p:anim>
                                    <p:anim calcmode="lin" valueType="num">
                                      <p:cBhvr additive="base">
                                        <p:cTn id="705" dur="4500"/>
                                        <p:tgtEl>
                                          <p:spTgt spid="52"/>
                                        </p:tgtEl>
                                        <p:attrNameLst>
                                          <p:attrName>ppt_y</p:attrName>
                                        </p:attrNameLst>
                                      </p:cBhvr>
                                      <p:tavLst>
                                        <p:tav tm="0">
                                          <p:val>
                                            <p:strVal val="ppt_y"/>
                                          </p:val>
                                        </p:tav>
                                        <p:tav tm="100000">
                                          <p:val>
                                            <p:strVal val="0-ppt_h/2"/>
                                          </p:val>
                                        </p:tav>
                                      </p:tavLst>
                                    </p:anim>
                                    <p:set>
                                      <p:cBhvr>
                                        <p:cTn id="706" dur="1" fill="hold">
                                          <p:stCondLst>
                                            <p:cond delay="4499"/>
                                          </p:stCondLst>
                                        </p:cTn>
                                        <p:tgtEl>
                                          <p:spTgt spid="52"/>
                                        </p:tgtEl>
                                        <p:attrNameLst>
                                          <p:attrName>style.visibility</p:attrName>
                                        </p:attrNameLst>
                                      </p:cBhvr>
                                      <p:to>
                                        <p:strVal val="hidden"/>
                                      </p:to>
                                    </p:set>
                                  </p:childTnLst>
                                </p:cTn>
                              </p:par>
                              <p:par>
                                <p:cTn id="707" presetID="3" presetClass="exit" presetSubtype="10" fill="hold" grpId="3" nodeType="withEffect">
                                  <p:stCondLst>
                                    <p:cond delay="0"/>
                                  </p:stCondLst>
                                  <p:childTnLst>
                                    <p:animEffect transition="out" filter="blinds(horizontal)">
                                      <p:cBhvr>
                                        <p:cTn id="708" dur="6000"/>
                                        <p:tgtEl>
                                          <p:spTgt spid="52"/>
                                        </p:tgtEl>
                                      </p:cBhvr>
                                    </p:animEffect>
                                    <p:set>
                                      <p:cBhvr>
                                        <p:cTn id="709" dur="1" fill="hold">
                                          <p:stCondLst>
                                            <p:cond delay="5999"/>
                                          </p:stCondLst>
                                        </p:cTn>
                                        <p:tgtEl>
                                          <p:spTgt spid="52"/>
                                        </p:tgtEl>
                                        <p:attrNameLst>
                                          <p:attrName>style.visibility</p:attrName>
                                        </p:attrNameLst>
                                      </p:cBhvr>
                                      <p:to>
                                        <p:strVal val="hidden"/>
                                      </p:to>
                                    </p:set>
                                  </p:childTnLst>
                                </p:cTn>
                              </p:par>
                              <p:par>
                                <p:cTn id="710" presetID="2" presetClass="entr" presetSubtype="4" fill="hold" grpId="0" nodeType="withEffect">
                                  <p:stCondLst>
                                    <p:cond delay="0"/>
                                  </p:stCondLst>
                                  <p:childTnLst>
                                    <p:set>
                                      <p:cBhvr>
                                        <p:cTn id="711" dur="1" fill="hold">
                                          <p:stCondLst>
                                            <p:cond delay="0"/>
                                          </p:stCondLst>
                                        </p:cTn>
                                        <p:tgtEl>
                                          <p:spTgt spid="53"/>
                                        </p:tgtEl>
                                        <p:attrNameLst>
                                          <p:attrName>style.visibility</p:attrName>
                                        </p:attrNameLst>
                                      </p:cBhvr>
                                      <p:to>
                                        <p:strVal val="visible"/>
                                      </p:to>
                                    </p:set>
                                    <p:anim calcmode="lin" valueType="num">
                                      <p:cBhvr additive="base">
                                        <p:cTn id="712" dur="4000" fill="hold"/>
                                        <p:tgtEl>
                                          <p:spTgt spid="53"/>
                                        </p:tgtEl>
                                        <p:attrNameLst>
                                          <p:attrName>ppt_x</p:attrName>
                                        </p:attrNameLst>
                                      </p:cBhvr>
                                      <p:tavLst>
                                        <p:tav tm="0">
                                          <p:val>
                                            <p:strVal val="#ppt_x"/>
                                          </p:val>
                                        </p:tav>
                                        <p:tav tm="100000">
                                          <p:val>
                                            <p:strVal val="#ppt_x"/>
                                          </p:val>
                                        </p:tav>
                                      </p:tavLst>
                                    </p:anim>
                                    <p:anim calcmode="lin" valueType="num">
                                      <p:cBhvr additive="base">
                                        <p:cTn id="713" dur="4000" fill="hold"/>
                                        <p:tgtEl>
                                          <p:spTgt spid="53"/>
                                        </p:tgtEl>
                                        <p:attrNameLst>
                                          <p:attrName>ppt_y</p:attrName>
                                        </p:attrNameLst>
                                      </p:cBhvr>
                                      <p:tavLst>
                                        <p:tav tm="0">
                                          <p:val>
                                            <p:strVal val="1+#ppt_h/2"/>
                                          </p:val>
                                        </p:tav>
                                        <p:tav tm="100000">
                                          <p:val>
                                            <p:strVal val="#ppt_y"/>
                                          </p:val>
                                        </p:tav>
                                      </p:tavLst>
                                    </p:anim>
                                  </p:childTnLst>
                                </p:cTn>
                              </p:par>
                              <p:par>
                                <p:cTn id="714" presetID="19" presetClass="entr" presetSubtype="10" fill="hold" grpId="1" nodeType="withEffect">
                                  <p:stCondLst>
                                    <p:cond delay="0"/>
                                  </p:stCondLst>
                                  <p:childTnLst>
                                    <p:set>
                                      <p:cBhvr>
                                        <p:cTn id="715" dur="1" fill="hold">
                                          <p:stCondLst>
                                            <p:cond delay="0"/>
                                          </p:stCondLst>
                                        </p:cTn>
                                        <p:tgtEl>
                                          <p:spTgt spid="53"/>
                                        </p:tgtEl>
                                        <p:attrNameLst>
                                          <p:attrName>style.visibility</p:attrName>
                                        </p:attrNameLst>
                                      </p:cBhvr>
                                      <p:to>
                                        <p:strVal val="visible"/>
                                      </p:to>
                                    </p:set>
                                    <p:anim calcmode="lin" valueType="num">
                                      <p:cBhvr>
                                        <p:cTn id="716" dur="4000" fill="hold"/>
                                        <p:tgtEl>
                                          <p:spTgt spid="53"/>
                                        </p:tgtEl>
                                        <p:attrNameLst>
                                          <p:attrName>ppt_w</p:attrName>
                                        </p:attrNameLst>
                                      </p:cBhvr>
                                      <p:tavLst>
                                        <p:tav tm="0" fmla="#ppt_w*sin(2.5*pi*$)">
                                          <p:val>
                                            <p:fltVal val="0"/>
                                          </p:val>
                                        </p:tav>
                                        <p:tav tm="100000">
                                          <p:val>
                                            <p:fltVal val="1"/>
                                          </p:val>
                                        </p:tav>
                                      </p:tavLst>
                                    </p:anim>
                                    <p:anim calcmode="lin" valueType="num">
                                      <p:cBhvr>
                                        <p:cTn id="717" dur="4000" fill="hold"/>
                                        <p:tgtEl>
                                          <p:spTgt spid="53"/>
                                        </p:tgtEl>
                                        <p:attrNameLst>
                                          <p:attrName>ppt_h</p:attrName>
                                        </p:attrNameLst>
                                      </p:cBhvr>
                                      <p:tavLst>
                                        <p:tav tm="0">
                                          <p:val>
                                            <p:strVal val="#ppt_h"/>
                                          </p:val>
                                        </p:tav>
                                        <p:tav tm="100000">
                                          <p:val>
                                            <p:strVal val="#ppt_h"/>
                                          </p:val>
                                        </p:tav>
                                      </p:tavLst>
                                    </p:anim>
                                  </p:childTnLst>
                                </p:cTn>
                              </p:par>
                              <p:par>
                                <p:cTn id="718" presetID="2" presetClass="exit" presetSubtype="1" fill="hold" grpId="2" nodeType="withEffect">
                                  <p:stCondLst>
                                    <p:cond delay="0"/>
                                  </p:stCondLst>
                                  <p:childTnLst>
                                    <p:anim calcmode="lin" valueType="num">
                                      <p:cBhvr additive="base">
                                        <p:cTn id="719" dur="4500"/>
                                        <p:tgtEl>
                                          <p:spTgt spid="53"/>
                                        </p:tgtEl>
                                        <p:attrNameLst>
                                          <p:attrName>ppt_x</p:attrName>
                                        </p:attrNameLst>
                                      </p:cBhvr>
                                      <p:tavLst>
                                        <p:tav tm="0">
                                          <p:val>
                                            <p:strVal val="ppt_x"/>
                                          </p:val>
                                        </p:tav>
                                        <p:tav tm="100000">
                                          <p:val>
                                            <p:strVal val="ppt_x"/>
                                          </p:val>
                                        </p:tav>
                                      </p:tavLst>
                                    </p:anim>
                                    <p:anim calcmode="lin" valueType="num">
                                      <p:cBhvr additive="base">
                                        <p:cTn id="720" dur="4500"/>
                                        <p:tgtEl>
                                          <p:spTgt spid="53"/>
                                        </p:tgtEl>
                                        <p:attrNameLst>
                                          <p:attrName>ppt_y</p:attrName>
                                        </p:attrNameLst>
                                      </p:cBhvr>
                                      <p:tavLst>
                                        <p:tav tm="0">
                                          <p:val>
                                            <p:strVal val="ppt_y"/>
                                          </p:val>
                                        </p:tav>
                                        <p:tav tm="100000">
                                          <p:val>
                                            <p:strVal val="0-ppt_h/2"/>
                                          </p:val>
                                        </p:tav>
                                      </p:tavLst>
                                    </p:anim>
                                    <p:set>
                                      <p:cBhvr>
                                        <p:cTn id="721" dur="1" fill="hold">
                                          <p:stCondLst>
                                            <p:cond delay="4499"/>
                                          </p:stCondLst>
                                        </p:cTn>
                                        <p:tgtEl>
                                          <p:spTgt spid="53"/>
                                        </p:tgtEl>
                                        <p:attrNameLst>
                                          <p:attrName>style.visibility</p:attrName>
                                        </p:attrNameLst>
                                      </p:cBhvr>
                                      <p:to>
                                        <p:strVal val="hidden"/>
                                      </p:to>
                                    </p:set>
                                  </p:childTnLst>
                                </p:cTn>
                              </p:par>
                              <p:par>
                                <p:cTn id="722" presetID="3" presetClass="exit" presetSubtype="10" fill="hold" grpId="3" nodeType="withEffect">
                                  <p:stCondLst>
                                    <p:cond delay="0"/>
                                  </p:stCondLst>
                                  <p:childTnLst>
                                    <p:animEffect transition="out" filter="blinds(horizontal)">
                                      <p:cBhvr>
                                        <p:cTn id="723" dur="6000"/>
                                        <p:tgtEl>
                                          <p:spTgt spid="53"/>
                                        </p:tgtEl>
                                      </p:cBhvr>
                                    </p:animEffect>
                                    <p:set>
                                      <p:cBhvr>
                                        <p:cTn id="724" dur="1" fill="hold">
                                          <p:stCondLst>
                                            <p:cond delay="5999"/>
                                          </p:stCondLst>
                                        </p:cTn>
                                        <p:tgtEl>
                                          <p:spTgt spid="53"/>
                                        </p:tgtEl>
                                        <p:attrNameLst>
                                          <p:attrName>style.visibility</p:attrName>
                                        </p:attrNameLst>
                                      </p:cBhvr>
                                      <p:to>
                                        <p:strVal val="hidden"/>
                                      </p:to>
                                    </p:set>
                                  </p:childTnLst>
                                </p:cTn>
                              </p:par>
                              <p:par>
                                <p:cTn id="725" presetID="2" presetClass="entr" presetSubtype="1" fill="hold" grpId="0" nodeType="withEffect">
                                  <p:stCondLst>
                                    <p:cond delay="0"/>
                                  </p:stCondLst>
                                  <p:childTnLst>
                                    <p:set>
                                      <p:cBhvr>
                                        <p:cTn id="726" dur="1" fill="hold">
                                          <p:stCondLst>
                                            <p:cond delay="0"/>
                                          </p:stCondLst>
                                        </p:cTn>
                                        <p:tgtEl>
                                          <p:spTgt spid="76"/>
                                        </p:tgtEl>
                                        <p:attrNameLst>
                                          <p:attrName>style.visibility</p:attrName>
                                        </p:attrNameLst>
                                      </p:cBhvr>
                                      <p:to>
                                        <p:strVal val="visible"/>
                                      </p:to>
                                    </p:set>
                                    <p:anim calcmode="lin" valueType="num">
                                      <p:cBhvr additive="base">
                                        <p:cTn id="727" dur="4000" fill="hold"/>
                                        <p:tgtEl>
                                          <p:spTgt spid="76"/>
                                        </p:tgtEl>
                                        <p:attrNameLst>
                                          <p:attrName>ppt_x</p:attrName>
                                        </p:attrNameLst>
                                      </p:cBhvr>
                                      <p:tavLst>
                                        <p:tav tm="0">
                                          <p:val>
                                            <p:strVal val="#ppt_x"/>
                                          </p:val>
                                        </p:tav>
                                        <p:tav tm="100000">
                                          <p:val>
                                            <p:strVal val="#ppt_x"/>
                                          </p:val>
                                        </p:tav>
                                      </p:tavLst>
                                    </p:anim>
                                    <p:anim calcmode="lin" valueType="num">
                                      <p:cBhvr additive="base">
                                        <p:cTn id="728" dur="4000" fill="hold"/>
                                        <p:tgtEl>
                                          <p:spTgt spid="76"/>
                                        </p:tgtEl>
                                        <p:attrNameLst>
                                          <p:attrName>ppt_y</p:attrName>
                                        </p:attrNameLst>
                                      </p:cBhvr>
                                      <p:tavLst>
                                        <p:tav tm="0">
                                          <p:val>
                                            <p:strVal val="0-#ppt_h/2"/>
                                          </p:val>
                                        </p:tav>
                                        <p:tav tm="100000">
                                          <p:val>
                                            <p:strVal val="#ppt_y"/>
                                          </p:val>
                                        </p:tav>
                                      </p:tavLst>
                                    </p:anim>
                                  </p:childTnLst>
                                </p:cTn>
                              </p:par>
                              <p:par>
                                <p:cTn id="729" presetID="19" presetClass="entr" presetSubtype="5" fill="hold" grpId="1" nodeType="withEffect">
                                  <p:stCondLst>
                                    <p:cond delay="0"/>
                                  </p:stCondLst>
                                  <p:childTnLst>
                                    <p:set>
                                      <p:cBhvr>
                                        <p:cTn id="730" dur="1" fill="hold">
                                          <p:stCondLst>
                                            <p:cond delay="0"/>
                                          </p:stCondLst>
                                        </p:cTn>
                                        <p:tgtEl>
                                          <p:spTgt spid="76"/>
                                        </p:tgtEl>
                                        <p:attrNameLst>
                                          <p:attrName>style.visibility</p:attrName>
                                        </p:attrNameLst>
                                      </p:cBhvr>
                                      <p:to>
                                        <p:strVal val="visible"/>
                                      </p:to>
                                    </p:set>
                                    <p:anim calcmode="lin" valueType="num">
                                      <p:cBhvr>
                                        <p:cTn id="731" dur="4000" fill="hold"/>
                                        <p:tgtEl>
                                          <p:spTgt spid="76"/>
                                        </p:tgtEl>
                                        <p:attrNameLst>
                                          <p:attrName>ppt_w</p:attrName>
                                        </p:attrNameLst>
                                      </p:cBhvr>
                                      <p:tavLst>
                                        <p:tav tm="0">
                                          <p:val>
                                            <p:strVal val="#ppt_w"/>
                                          </p:val>
                                        </p:tav>
                                        <p:tav tm="100000">
                                          <p:val>
                                            <p:strVal val="#ppt_w"/>
                                          </p:val>
                                        </p:tav>
                                      </p:tavLst>
                                    </p:anim>
                                    <p:anim calcmode="lin" valueType="num">
                                      <p:cBhvr>
                                        <p:cTn id="732" dur="4000" fill="hold"/>
                                        <p:tgtEl>
                                          <p:spTgt spid="76"/>
                                        </p:tgtEl>
                                        <p:attrNameLst>
                                          <p:attrName>ppt_h</p:attrName>
                                        </p:attrNameLst>
                                      </p:cBhvr>
                                      <p:tavLst>
                                        <p:tav tm="0" fmla="#ppt_h*sin(2.5*pi*$)">
                                          <p:val>
                                            <p:fltVal val="0"/>
                                          </p:val>
                                        </p:tav>
                                        <p:tav tm="100000">
                                          <p:val>
                                            <p:fltVal val="1"/>
                                          </p:val>
                                        </p:tav>
                                      </p:tavLst>
                                    </p:anim>
                                  </p:childTnLst>
                                </p:cTn>
                              </p:par>
                              <p:par>
                                <p:cTn id="733" presetID="2" presetClass="exit" presetSubtype="4" fill="hold" grpId="2" nodeType="withEffect">
                                  <p:stCondLst>
                                    <p:cond delay="0"/>
                                  </p:stCondLst>
                                  <p:childTnLst>
                                    <p:anim calcmode="lin" valueType="num">
                                      <p:cBhvr additive="base">
                                        <p:cTn id="734" dur="4500"/>
                                        <p:tgtEl>
                                          <p:spTgt spid="76"/>
                                        </p:tgtEl>
                                        <p:attrNameLst>
                                          <p:attrName>ppt_x</p:attrName>
                                        </p:attrNameLst>
                                      </p:cBhvr>
                                      <p:tavLst>
                                        <p:tav tm="0">
                                          <p:val>
                                            <p:strVal val="ppt_x"/>
                                          </p:val>
                                        </p:tav>
                                        <p:tav tm="100000">
                                          <p:val>
                                            <p:strVal val="ppt_x"/>
                                          </p:val>
                                        </p:tav>
                                      </p:tavLst>
                                    </p:anim>
                                    <p:anim calcmode="lin" valueType="num">
                                      <p:cBhvr additive="base">
                                        <p:cTn id="735" dur="4500"/>
                                        <p:tgtEl>
                                          <p:spTgt spid="76"/>
                                        </p:tgtEl>
                                        <p:attrNameLst>
                                          <p:attrName>ppt_y</p:attrName>
                                        </p:attrNameLst>
                                      </p:cBhvr>
                                      <p:tavLst>
                                        <p:tav tm="0">
                                          <p:val>
                                            <p:strVal val="ppt_y"/>
                                          </p:val>
                                        </p:tav>
                                        <p:tav tm="100000">
                                          <p:val>
                                            <p:strVal val="1+ppt_h/2"/>
                                          </p:val>
                                        </p:tav>
                                      </p:tavLst>
                                    </p:anim>
                                    <p:set>
                                      <p:cBhvr>
                                        <p:cTn id="736" dur="1" fill="hold">
                                          <p:stCondLst>
                                            <p:cond delay="4499"/>
                                          </p:stCondLst>
                                        </p:cTn>
                                        <p:tgtEl>
                                          <p:spTgt spid="76"/>
                                        </p:tgtEl>
                                        <p:attrNameLst>
                                          <p:attrName>style.visibility</p:attrName>
                                        </p:attrNameLst>
                                      </p:cBhvr>
                                      <p:to>
                                        <p:strVal val="hidden"/>
                                      </p:to>
                                    </p:set>
                                  </p:childTnLst>
                                </p:cTn>
                              </p:par>
                              <p:par>
                                <p:cTn id="737" presetID="3" presetClass="exit" presetSubtype="10" fill="hold" grpId="3" nodeType="withEffect">
                                  <p:stCondLst>
                                    <p:cond delay="0"/>
                                  </p:stCondLst>
                                  <p:childTnLst>
                                    <p:animEffect transition="out" filter="blinds(horizontal)">
                                      <p:cBhvr>
                                        <p:cTn id="738" dur="6000"/>
                                        <p:tgtEl>
                                          <p:spTgt spid="76"/>
                                        </p:tgtEl>
                                      </p:cBhvr>
                                    </p:animEffect>
                                    <p:set>
                                      <p:cBhvr>
                                        <p:cTn id="739" dur="1" fill="hold">
                                          <p:stCondLst>
                                            <p:cond delay="5999"/>
                                          </p:stCondLst>
                                        </p:cTn>
                                        <p:tgtEl>
                                          <p:spTgt spid="76"/>
                                        </p:tgtEl>
                                        <p:attrNameLst>
                                          <p:attrName>style.visibility</p:attrName>
                                        </p:attrNameLst>
                                      </p:cBhvr>
                                      <p:to>
                                        <p:strVal val="hidden"/>
                                      </p:to>
                                    </p:set>
                                  </p:childTnLst>
                                </p:cTn>
                              </p:par>
                              <p:par>
                                <p:cTn id="740" presetID="2" presetClass="entr" presetSubtype="1" fill="hold" grpId="0" nodeType="withEffect">
                                  <p:stCondLst>
                                    <p:cond delay="0"/>
                                  </p:stCondLst>
                                  <p:childTnLst>
                                    <p:set>
                                      <p:cBhvr>
                                        <p:cTn id="741" dur="1" fill="hold">
                                          <p:stCondLst>
                                            <p:cond delay="0"/>
                                          </p:stCondLst>
                                        </p:cTn>
                                        <p:tgtEl>
                                          <p:spTgt spid="77"/>
                                        </p:tgtEl>
                                        <p:attrNameLst>
                                          <p:attrName>style.visibility</p:attrName>
                                        </p:attrNameLst>
                                      </p:cBhvr>
                                      <p:to>
                                        <p:strVal val="visible"/>
                                      </p:to>
                                    </p:set>
                                    <p:anim calcmode="lin" valueType="num">
                                      <p:cBhvr additive="base">
                                        <p:cTn id="742" dur="4000" fill="hold"/>
                                        <p:tgtEl>
                                          <p:spTgt spid="77"/>
                                        </p:tgtEl>
                                        <p:attrNameLst>
                                          <p:attrName>ppt_x</p:attrName>
                                        </p:attrNameLst>
                                      </p:cBhvr>
                                      <p:tavLst>
                                        <p:tav tm="0">
                                          <p:val>
                                            <p:strVal val="#ppt_x"/>
                                          </p:val>
                                        </p:tav>
                                        <p:tav tm="100000">
                                          <p:val>
                                            <p:strVal val="#ppt_x"/>
                                          </p:val>
                                        </p:tav>
                                      </p:tavLst>
                                    </p:anim>
                                    <p:anim calcmode="lin" valueType="num">
                                      <p:cBhvr additive="base">
                                        <p:cTn id="743" dur="4000" fill="hold"/>
                                        <p:tgtEl>
                                          <p:spTgt spid="77"/>
                                        </p:tgtEl>
                                        <p:attrNameLst>
                                          <p:attrName>ppt_y</p:attrName>
                                        </p:attrNameLst>
                                      </p:cBhvr>
                                      <p:tavLst>
                                        <p:tav tm="0">
                                          <p:val>
                                            <p:strVal val="0-#ppt_h/2"/>
                                          </p:val>
                                        </p:tav>
                                        <p:tav tm="100000">
                                          <p:val>
                                            <p:strVal val="#ppt_y"/>
                                          </p:val>
                                        </p:tav>
                                      </p:tavLst>
                                    </p:anim>
                                  </p:childTnLst>
                                </p:cTn>
                              </p:par>
                              <p:par>
                                <p:cTn id="744" presetID="19" presetClass="entr" presetSubtype="5" fill="hold" grpId="1" nodeType="withEffect">
                                  <p:stCondLst>
                                    <p:cond delay="0"/>
                                  </p:stCondLst>
                                  <p:childTnLst>
                                    <p:set>
                                      <p:cBhvr>
                                        <p:cTn id="745" dur="1" fill="hold">
                                          <p:stCondLst>
                                            <p:cond delay="0"/>
                                          </p:stCondLst>
                                        </p:cTn>
                                        <p:tgtEl>
                                          <p:spTgt spid="77"/>
                                        </p:tgtEl>
                                        <p:attrNameLst>
                                          <p:attrName>style.visibility</p:attrName>
                                        </p:attrNameLst>
                                      </p:cBhvr>
                                      <p:to>
                                        <p:strVal val="visible"/>
                                      </p:to>
                                    </p:set>
                                    <p:anim calcmode="lin" valueType="num">
                                      <p:cBhvr>
                                        <p:cTn id="746" dur="4000" fill="hold"/>
                                        <p:tgtEl>
                                          <p:spTgt spid="77"/>
                                        </p:tgtEl>
                                        <p:attrNameLst>
                                          <p:attrName>ppt_w</p:attrName>
                                        </p:attrNameLst>
                                      </p:cBhvr>
                                      <p:tavLst>
                                        <p:tav tm="0">
                                          <p:val>
                                            <p:strVal val="#ppt_w"/>
                                          </p:val>
                                        </p:tav>
                                        <p:tav tm="100000">
                                          <p:val>
                                            <p:strVal val="#ppt_w"/>
                                          </p:val>
                                        </p:tav>
                                      </p:tavLst>
                                    </p:anim>
                                    <p:anim calcmode="lin" valueType="num">
                                      <p:cBhvr>
                                        <p:cTn id="747" dur="4000" fill="hold"/>
                                        <p:tgtEl>
                                          <p:spTgt spid="77"/>
                                        </p:tgtEl>
                                        <p:attrNameLst>
                                          <p:attrName>ppt_h</p:attrName>
                                        </p:attrNameLst>
                                      </p:cBhvr>
                                      <p:tavLst>
                                        <p:tav tm="0" fmla="#ppt_h*sin(2.5*pi*$)">
                                          <p:val>
                                            <p:fltVal val="0"/>
                                          </p:val>
                                        </p:tav>
                                        <p:tav tm="100000">
                                          <p:val>
                                            <p:fltVal val="1"/>
                                          </p:val>
                                        </p:tav>
                                      </p:tavLst>
                                    </p:anim>
                                  </p:childTnLst>
                                </p:cTn>
                              </p:par>
                              <p:par>
                                <p:cTn id="748" presetID="2" presetClass="exit" presetSubtype="4" fill="hold" grpId="2" nodeType="withEffect">
                                  <p:stCondLst>
                                    <p:cond delay="0"/>
                                  </p:stCondLst>
                                  <p:childTnLst>
                                    <p:anim calcmode="lin" valueType="num">
                                      <p:cBhvr additive="base">
                                        <p:cTn id="749" dur="4500"/>
                                        <p:tgtEl>
                                          <p:spTgt spid="77"/>
                                        </p:tgtEl>
                                        <p:attrNameLst>
                                          <p:attrName>ppt_x</p:attrName>
                                        </p:attrNameLst>
                                      </p:cBhvr>
                                      <p:tavLst>
                                        <p:tav tm="0">
                                          <p:val>
                                            <p:strVal val="ppt_x"/>
                                          </p:val>
                                        </p:tav>
                                        <p:tav tm="100000">
                                          <p:val>
                                            <p:strVal val="ppt_x"/>
                                          </p:val>
                                        </p:tav>
                                      </p:tavLst>
                                    </p:anim>
                                    <p:anim calcmode="lin" valueType="num">
                                      <p:cBhvr additive="base">
                                        <p:cTn id="750" dur="4500"/>
                                        <p:tgtEl>
                                          <p:spTgt spid="77"/>
                                        </p:tgtEl>
                                        <p:attrNameLst>
                                          <p:attrName>ppt_y</p:attrName>
                                        </p:attrNameLst>
                                      </p:cBhvr>
                                      <p:tavLst>
                                        <p:tav tm="0">
                                          <p:val>
                                            <p:strVal val="ppt_y"/>
                                          </p:val>
                                        </p:tav>
                                        <p:tav tm="100000">
                                          <p:val>
                                            <p:strVal val="1+ppt_h/2"/>
                                          </p:val>
                                        </p:tav>
                                      </p:tavLst>
                                    </p:anim>
                                    <p:set>
                                      <p:cBhvr>
                                        <p:cTn id="751" dur="1" fill="hold">
                                          <p:stCondLst>
                                            <p:cond delay="4499"/>
                                          </p:stCondLst>
                                        </p:cTn>
                                        <p:tgtEl>
                                          <p:spTgt spid="77"/>
                                        </p:tgtEl>
                                        <p:attrNameLst>
                                          <p:attrName>style.visibility</p:attrName>
                                        </p:attrNameLst>
                                      </p:cBhvr>
                                      <p:to>
                                        <p:strVal val="hidden"/>
                                      </p:to>
                                    </p:set>
                                  </p:childTnLst>
                                </p:cTn>
                              </p:par>
                              <p:par>
                                <p:cTn id="752" presetID="3" presetClass="exit" presetSubtype="10" fill="hold" grpId="3" nodeType="withEffect">
                                  <p:stCondLst>
                                    <p:cond delay="0"/>
                                  </p:stCondLst>
                                  <p:childTnLst>
                                    <p:animEffect transition="out" filter="blinds(horizontal)">
                                      <p:cBhvr>
                                        <p:cTn id="753" dur="6000"/>
                                        <p:tgtEl>
                                          <p:spTgt spid="77"/>
                                        </p:tgtEl>
                                      </p:cBhvr>
                                    </p:animEffect>
                                    <p:set>
                                      <p:cBhvr>
                                        <p:cTn id="754" dur="1" fill="hold">
                                          <p:stCondLst>
                                            <p:cond delay="5999"/>
                                          </p:stCondLst>
                                        </p:cTn>
                                        <p:tgtEl>
                                          <p:spTgt spid="77"/>
                                        </p:tgtEl>
                                        <p:attrNameLst>
                                          <p:attrName>style.visibility</p:attrName>
                                        </p:attrNameLst>
                                      </p:cBhvr>
                                      <p:to>
                                        <p:strVal val="hidden"/>
                                      </p:to>
                                    </p:set>
                                  </p:childTnLst>
                                </p:cTn>
                              </p:par>
                              <p:par>
                                <p:cTn id="755" presetID="2" presetClass="entr" presetSubtype="1" fill="hold" grpId="0" nodeType="withEffect">
                                  <p:stCondLst>
                                    <p:cond delay="0"/>
                                  </p:stCondLst>
                                  <p:childTnLst>
                                    <p:set>
                                      <p:cBhvr>
                                        <p:cTn id="756" dur="1" fill="hold">
                                          <p:stCondLst>
                                            <p:cond delay="0"/>
                                          </p:stCondLst>
                                        </p:cTn>
                                        <p:tgtEl>
                                          <p:spTgt spid="78"/>
                                        </p:tgtEl>
                                        <p:attrNameLst>
                                          <p:attrName>style.visibility</p:attrName>
                                        </p:attrNameLst>
                                      </p:cBhvr>
                                      <p:to>
                                        <p:strVal val="visible"/>
                                      </p:to>
                                    </p:set>
                                    <p:anim calcmode="lin" valueType="num">
                                      <p:cBhvr additive="base">
                                        <p:cTn id="757" dur="4000" fill="hold"/>
                                        <p:tgtEl>
                                          <p:spTgt spid="78"/>
                                        </p:tgtEl>
                                        <p:attrNameLst>
                                          <p:attrName>ppt_x</p:attrName>
                                        </p:attrNameLst>
                                      </p:cBhvr>
                                      <p:tavLst>
                                        <p:tav tm="0">
                                          <p:val>
                                            <p:strVal val="#ppt_x"/>
                                          </p:val>
                                        </p:tav>
                                        <p:tav tm="100000">
                                          <p:val>
                                            <p:strVal val="#ppt_x"/>
                                          </p:val>
                                        </p:tav>
                                      </p:tavLst>
                                    </p:anim>
                                    <p:anim calcmode="lin" valueType="num">
                                      <p:cBhvr additive="base">
                                        <p:cTn id="758" dur="4000" fill="hold"/>
                                        <p:tgtEl>
                                          <p:spTgt spid="78"/>
                                        </p:tgtEl>
                                        <p:attrNameLst>
                                          <p:attrName>ppt_y</p:attrName>
                                        </p:attrNameLst>
                                      </p:cBhvr>
                                      <p:tavLst>
                                        <p:tav tm="0">
                                          <p:val>
                                            <p:strVal val="0-#ppt_h/2"/>
                                          </p:val>
                                        </p:tav>
                                        <p:tav tm="100000">
                                          <p:val>
                                            <p:strVal val="#ppt_y"/>
                                          </p:val>
                                        </p:tav>
                                      </p:tavLst>
                                    </p:anim>
                                  </p:childTnLst>
                                </p:cTn>
                              </p:par>
                              <p:par>
                                <p:cTn id="759" presetID="19" presetClass="entr" presetSubtype="5" fill="hold" grpId="1" nodeType="withEffect">
                                  <p:stCondLst>
                                    <p:cond delay="0"/>
                                  </p:stCondLst>
                                  <p:childTnLst>
                                    <p:set>
                                      <p:cBhvr>
                                        <p:cTn id="760" dur="1" fill="hold">
                                          <p:stCondLst>
                                            <p:cond delay="0"/>
                                          </p:stCondLst>
                                        </p:cTn>
                                        <p:tgtEl>
                                          <p:spTgt spid="78"/>
                                        </p:tgtEl>
                                        <p:attrNameLst>
                                          <p:attrName>style.visibility</p:attrName>
                                        </p:attrNameLst>
                                      </p:cBhvr>
                                      <p:to>
                                        <p:strVal val="visible"/>
                                      </p:to>
                                    </p:set>
                                    <p:anim calcmode="lin" valueType="num">
                                      <p:cBhvr>
                                        <p:cTn id="761" dur="4000" fill="hold"/>
                                        <p:tgtEl>
                                          <p:spTgt spid="78"/>
                                        </p:tgtEl>
                                        <p:attrNameLst>
                                          <p:attrName>ppt_w</p:attrName>
                                        </p:attrNameLst>
                                      </p:cBhvr>
                                      <p:tavLst>
                                        <p:tav tm="0">
                                          <p:val>
                                            <p:strVal val="#ppt_w"/>
                                          </p:val>
                                        </p:tav>
                                        <p:tav tm="100000">
                                          <p:val>
                                            <p:strVal val="#ppt_w"/>
                                          </p:val>
                                        </p:tav>
                                      </p:tavLst>
                                    </p:anim>
                                    <p:anim calcmode="lin" valueType="num">
                                      <p:cBhvr>
                                        <p:cTn id="762" dur="4000" fill="hold"/>
                                        <p:tgtEl>
                                          <p:spTgt spid="78"/>
                                        </p:tgtEl>
                                        <p:attrNameLst>
                                          <p:attrName>ppt_h</p:attrName>
                                        </p:attrNameLst>
                                      </p:cBhvr>
                                      <p:tavLst>
                                        <p:tav tm="0" fmla="#ppt_h*sin(2.5*pi*$)">
                                          <p:val>
                                            <p:fltVal val="0"/>
                                          </p:val>
                                        </p:tav>
                                        <p:tav tm="100000">
                                          <p:val>
                                            <p:fltVal val="1"/>
                                          </p:val>
                                        </p:tav>
                                      </p:tavLst>
                                    </p:anim>
                                  </p:childTnLst>
                                </p:cTn>
                              </p:par>
                              <p:par>
                                <p:cTn id="763" presetID="2" presetClass="exit" presetSubtype="4" fill="hold" grpId="2" nodeType="withEffect">
                                  <p:stCondLst>
                                    <p:cond delay="0"/>
                                  </p:stCondLst>
                                  <p:childTnLst>
                                    <p:anim calcmode="lin" valueType="num">
                                      <p:cBhvr additive="base">
                                        <p:cTn id="764" dur="4500"/>
                                        <p:tgtEl>
                                          <p:spTgt spid="78"/>
                                        </p:tgtEl>
                                        <p:attrNameLst>
                                          <p:attrName>ppt_x</p:attrName>
                                        </p:attrNameLst>
                                      </p:cBhvr>
                                      <p:tavLst>
                                        <p:tav tm="0">
                                          <p:val>
                                            <p:strVal val="ppt_x"/>
                                          </p:val>
                                        </p:tav>
                                        <p:tav tm="100000">
                                          <p:val>
                                            <p:strVal val="ppt_x"/>
                                          </p:val>
                                        </p:tav>
                                      </p:tavLst>
                                    </p:anim>
                                    <p:anim calcmode="lin" valueType="num">
                                      <p:cBhvr additive="base">
                                        <p:cTn id="765" dur="4500"/>
                                        <p:tgtEl>
                                          <p:spTgt spid="78"/>
                                        </p:tgtEl>
                                        <p:attrNameLst>
                                          <p:attrName>ppt_y</p:attrName>
                                        </p:attrNameLst>
                                      </p:cBhvr>
                                      <p:tavLst>
                                        <p:tav tm="0">
                                          <p:val>
                                            <p:strVal val="ppt_y"/>
                                          </p:val>
                                        </p:tav>
                                        <p:tav tm="100000">
                                          <p:val>
                                            <p:strVal val="1+ppt_h/2"/>
                                          </p:val>
                                        </p:tav>
                                      </p:tavLst>
                                    </p:anim>
                                    <p:set>
                                      <p:cBhvr>
                                        <p:cTn id="766" dur="1" fill="hold">
                                          <p:stCondLst>
                                            <p:cond delay="4499"/>
                                          </p:stCondLst>
                                        </p:cTn>
                                        <p:tgtEl>
                                          <p:spTgt spid="78"/>
                                        </p:tgtEl>
                                        <p:attrNameLst>
                                          <p:attrName>style.visibility</p:attrName>
                                        </p:attrNameLst>
                                      </p:cBhvr>
                                      <p:to>
                                        <p:strVal val="hidden"/>
                                      </p:to>
                                    </p:set>
                                  </p:childTnLst>
                                </p:cTn>
                              </p:par>
                              <p:par>
                                <p:cTn id="767" presetID="3" presetClass="exit" presetSubtype="10" fill="hold" grpId="3" nodeType="withEffect">
                                  <p:stCondLst>
                                    <p:cond delay="0"/>
                                  </p:stCondLst>
                                  <p:childTnLst>
                                    <p:animEffect transition="out" filter="blinds(horizontal)">
                                      <p:cBhvr>
                                        <p:cTn id="768" dur="6000"/>
                                        <p:tgtEl>
                                          <p:spTgt spid="78"/>
                                        </p:tgtEl>
                                      </p:cBhvr>
                                    </p:animEffect>
                                    <p:set>
                                      <p:cBhvr>
                                        <p:cTn id="769" dur="1" fill="hold">
                                          <p:stCondLst>
                                            <p:cond delay="5999"/>
                                          </p:stCondLst>
                                        </p:cTn>
                                        <p:tgtEl>
                                          <p:spTgt spid="78"/>
                                        </p:tgtEl>
                                        <p:attrNameLst>
                                          <p:attrName>style.visibility</p:attrName>
                                        </p:attrNameLst>
                                      </p:cBhvr>
                                      <p:to>
                                        <p:strVal val="hidden"/>
                                      </p:to>
                                    </p:set>
                                  </p:childTnLst>
                                </p:cTn>
                              </p:par>
                              <p:par>
                                <p:cTn id="770" presetID="2" presetClass="entr" presetSubtype="1" fill="hold" grpId="0" nodeType="withEffect">
                                  <p:stCondLst>
                                    <p:cond delay="0"/>
                                  </p:stCondLst>
                                  <p:childTnLst>
                                    <p:set>
                                      <p:cBhvr>
                                        <p:cTn id="771" dur="1" fill="hold">
                                          <p:stCondLst>
                                            <p:cond delay="0"/>
                                          </p:stCondLst>
                                        </p:cTn>
                                        <p:tgtEl>
                                          <p:spTgt spid="58"/>
                                        </p:tgtEl>
                                        <p:attrNameLst>
                                          <p:attrName>style.visibility</p:attrName>
                                        </p:attrNameLst>
                                      </p:cBhvr>
                                      <p:to>
                                        <p:strVal val="visible"/>
                                      </p:to>
                                    </p:set>
                                    <p:anim calcmode="lin" valueType="num">
                                      <p:cBhvr additive="base">
                                        <p:cTn id="772" dur="4000" fill="hold"/>
                                        <p:tgtEl>
                                          <p:spTgt spid="58"/>
                                        </p:tgtEl>
                                        <p:attrNameLst>
                                          <p:attrName>ppt_x</p:attrName>
                                        </p:attrNameLst>
                                      </p:cBhvr>
                                      <p:tavLst>
                                        <p:tav tm="0">
                                          <p:val>
                                            <p:strVal val="#ppt_x"/>
                                          </p:val>
                                        </p:tav>
                                        <p:tav tm="100000">
                                          <p:val>
                                            <p:strVal val="#ppt_x"/>
                                          </p:val>
                                        </p:tav>
                                      </p:tavLst>
                                    </p:anim>
                                    <p:anim calcmode="lin" valueType="num">
                                      <p:cBhvr additive="base">
                                        <p:cTn id="773" dur="4000" fill="hold"/>
                                        <p:tgtEl>
                                          <p:spTgt spid="58"/>
                                        </p:tgtEl>
                                        <p:attrNameLst>
                                          <p:attrName>ppt_y</p:attrName>
                                        </p:attrNameLst>
                                      </p:cBhvr>
                                      <p:tavLst>
                                        <p:tav tm="0">
                                          <p:val>
                                            <p:strVal val="0-#ppt_h/2"/>
                                          </p:val>
                                        </p:tav>
                                        <p:tav tm="100000">
                                          <p:val>
                                            <p:strVal val="#ppt_y"/>
                                          </p:val>
                                        </p:tav>
                                      </p:tavLst>
                                    </p:anim>
                                  </p:childTnLst>
                                </p:cTn>
                              </p:par>
                              <p:par>
                                <p:cTn id="774" presetID="19" presetClass="entr" presetSubtype="5" fill="hold" grpId="1" nodeType="withEffect">
                                  <p:stCondLst>
                                    <p:cond delay="0"/>
                                  </p:stCondLst>
                                  <p:childTnLst>
                                    <p:set>
                                      <p:cBhvr>
                                        <p:cTn id="775" dur="1" fill="hold">
                                          <p:stCondLst>
                                            <p:cond delay="0"/>
                                          </p:stCondLst>
                                        </p:cTn>
                                        <p:tgtEl>
                                          <p:spTgt spid="58"/>
                                        </p:tgtEl>
                                        <p:attrNameLst>
                                          <p:attrName>style.visibility</p:attrName>
                                        </p:attrNameLst>
                                      </p:cBhvr>
                                      <p:to>
                                        <p:strVal val="visible"/>
                                      </p:to>
                                    </p:set>
                                    <p:anim calcmode="lin" valueType="num">
                                      <p:cBhvr>
                                        <p:cTn id="776" dur="4000" fill="hold"/>
                                        <p:tgtEl>
                                          <p:spTgt spid="58"/>
                                        </p:tgtEl>
                                        <p:attrNameLst>
                                          <p:attrName>ppt_w</p:attrName>
                                        </p:attrNameLst>
                                      </p:cBhvr>
                                      <p:tavLst>
                                        <p:tav tm="0">
                                          <p:val>
                                            <p:strVal val="#ppt_w"/>
                                          </p:val>
                                        </p:tav>
                                        <p:tav tm="100000">
                                          <p:val>
                                            <p:strVal val="#ppt_w"/>
                                          </p:val>
                                        </p:tav>
                                      </p:tavLst>
                                    </p:anim>
                                    <p:anim calcmode="lin" valueType="num">
                                      <p:cBhvr>
                                        <p:cTn id="777" dur="4000" fill="hold"/>
                                        <p:tgtEl>
                                          <p:spTgt spid="58"/>
                                        </p:tgtEl>
                                        <p:attrNameLst>
                                          <p:attrName>ppt_h</p:attrName>
                                        </p:attrNameLst>
                                      </p:cBhvr>
                                      <p:tavLst>
                                        <p:tav tm="0" fmla="#ppt_h*sin(2.5*pi*$)">
                                          <p:val>
                                            <p:fltVal val="0"/>
                                          </p:val>
                                        </p:tav>
                                        <p:tav tm="100000">
                                          <p:val>
                                            <p:fltVal val="1"/>
                                          </p:val>
                                        </p:tav>
                                      </p:tavLst>
                                    </p:anim>
                                  </p:childTnLst>
                                </p:cTn>
                              </p:par>
                              <p:par>
                                <p:cTn id="778" presetID="2" presetClass="exit" presetSubtype="4" fill="hold" grpId="2" nodeType="withEffect">
                                  <p:stCondLst>
                                    <p:cond delay="0"/>
                                  </p:stCondLst>
                                  <p:childTnLst>
                                    <p:anim calcmode="lin" valueType="num">
                                      <p:cBhvr additive="base">
                                        <p:cTn id="779" dur="4500"/>
                                        <p:tgtEl>
                                          <p:spTgt spid="58"/>
                                        </p:tgtEl>
                                        <p:attrNameLst>
                                          <p:attrName>ppt_x</p:attrName>
                                        </p:attrNameLst>
                                      </p:cBhvr>
                                      <p:tavLst>
                                        <p:tav tm="0">
                                          <p:val>
                                            <p:strVal val="ppt_x"/>
                                          </p:val>
                                        </p:tav>
                                        <p:tav tm="100000">
                                          <p:val>
                                            <p:strVal val="ppt_x"/>
                                          </p:val>
                                        </p:tav>
                                      </p:tavLst>
                                    </p:anim>
                                    <p:anim calcmode="lin" valueType="num">
                                      <p:cBhvr additive="base">
                                        <p:cTn id="780" dur="4500"/>
                                        <p:tgtEl>
                                          <p:spTgt spid="58"/>
                                        </p:tgtEl>
                                        <p:attrNameLst>
                                          <p:attrName>ppt_y</p:attrName>
                                        </p:attrNameLst>
                                      </p:cBhvr>
                                      <p:tavLst>
                                        <p:tav tm="0">
                                          <p:val>
                                            <p:strVal val="ppt_y"/>
                                          </p:val>
                                        </p:tav>
                                        <p:tav tm="100000">
                                          <p:val>
                                            <p:strVal val="1+ppt_h/2"/>
                                          </p:val>
                                        </p:tav>
                                      </p:tavLst>
                                    </p:anim>
                                    <p:set>
                                      <p:cBhvr>
                                        <p:cTn id="781" dur="1" fill="hold">
                                          <p:stCondLst>
                                            <p:cond delay="4499"/>
                                          </p:stCondLst>
                                        </p:cTn>
                                        <p:tgtEl>
                                          <p:spTgt spid="58"/>
                                        </p:tgtEl>
                                        <p:attrNameLst>
                                          <p:attrName>style.visibility</p:attrName>
                                        </p:attrNameLst>
                                      </p:cBhvr>
                                      <p:to>
                                        <p:strVal val="hidden"/>
                                      </p:to>
                                    </p:set>
                                  </p:childTnLst>
                                </p:cTn>
                              </p:par>
                              <p:par>
                                <p:cTn id="782" presetID="3" presetClass="exit" presetSubtype="10" fill="hold" grpId="3" nodeType="withEffect">
                                  <p:stCondLst>
                                    <p:cond delay="0"/>
                                  </p:stCondLst>
                                  <p:childTnLst>
                                    <p:animEffect transition="out" filter="blinds(horizontal)">
                                      <p:cBhvr>
                                        <p:cTn id="783" dur="6000"/>
                                        <p:tgtEl>
                                          <p:spTgt spid="58"/>
                                        </p:tgtEl>
                                      </p:cBhvr>
                                    </p:animEffect>
                                    <p:set>
                                      <p:cBhvr>
                                        <p:cTn id="784" dur="1" fill="hold">
                                          <p:stCondLst>
                                            <p:cond delay="5999"/>
                                          </p:stCondLst>
                                        </p:cTn>
                                        <p:tgtEl>
                                          <p:spTgt spid="58"/>
                                        </p:tgtEl>
                                        <p:attrNameLst>
                                          <p:attrName>style.visibility</p:attrName>
                                        </p:attrNameLst>
                                      </p:cBhvr>
                                      <p:to>
                                        <p:strVal val="hidden"/>
                                      </p:to>
                                    </p:set>
                                  </p:childTnLst>
                                </p:cTn>
                              </p:par>
                              <p:par>
                                <p:cTn id="785" presetID="2" presetClass="entr" presetSubtype="1" fill="hold" grpId="0" nodeType="withEffect">
                                  <p:stCondLst>
                                    <p:cond delay="0"/>
                                  </p:stCondLst>
                                  <p:childTnLst>
                                    <p:set>
                                      <p:cBhvr>
                                        <p:cTn id="786" dur="1" fill="hold">
                                          <p:stCondLst>
                                            <p:cond delay="0"/>
                                          </p:stCondLst>
                                        </p:cTn>
                                        <p:tgtEl>
                                          <p:spTgt spid="71"/>
                                        </p:tgtEl>
                                        <p:attrNameLst>
                                          <p:attrName>style.visibility</p:attrName>
                                        </p:attrNameLst>
                                      </p:cBhvr>
                                      <p:to>
                                        <p:strVal val="visible"/>
                                      </p:to>
                                    </p:set>
                                    <p:anim calcmode="lin" valueType="num">
                                      <p:cBhvr additive="base">
                                        <p:cTn id="787" dur="4000" fill="hold"/>
                                        <p:tgtEl>
                                          <p:spTgt spid="71"/>
                                        </p:tgtEl>
                                        <p:attrNameLst>
                                          <p:attrName>ppt_x</p:attrName>
                                        </p:attrNameLst>
                                      </p:cBhvr>
                                      <p:tavLst>
                                        <p:tav tm="0">
                                          <p:val>
                                            <p:strVal val="#ppt_x"/>
                                          </p:val>
                                        </p:tav>
                                        <p:tav tm="100000">
                                          <p:val>
                                            <p:strVal val="#ppt_x"/>
                                          </p:val>
                                        </p:tav>
                                      </p:tavLst>
                                    </p:anim>
                                    <p:anim calcmode="lin" valueType="num">
                                      <p:cBhvr additive="base">
                                        <p:cTn id="788" dur="4000" fill="hold"/>
                                        <p:tgtEl>
                                          <p:spTgt spid="71"/>
                                        </p:tgtEl>
                                        <p:attrNameLst>
                                          <p:attrName>ppt_y</p:attrName>
                                        </p:attrNameLst>
                                      </p:cBhvr>
                                      <p:tavLst>
                                        <p:tav tm="0">
                                          <p:val>
                                            <p:strVal val="0-#ppt_h/2"/>
                                          </p:val>
                                        </p:tav>
                                        <p:tav tm="100000">
                                          <p:val>
                                            <p:strVal val="#ppt_y"/>
                                          </p:val>
                                        </p:tav>
                                      </p:tavLst>
                                    </p:anim>
                                  </p:childTnLst>
                                </p:cTn>
                              </p:par>
                              <p:par>
                                <p:cTn id="789" presetID="19" presetClass="entr" presetSubtype="5" fill="hold" grpId="1" nodeType="withEffect">
                                  <p:stCondLst>
                                    <p:cond delay="0"/>
                                  </p:stCondLst>
                                  <p:childTnLst>
                                    <p:set>
                                      <p:cBhvr>
                                        <p:cTn id="790" dur="1" fill="hold">
                                          <p:stCondLst>
                                            <p:cond delay="0"/>
                                          </p:stCondLst>
                                        </p:cTn>
                                        <p:tgtEl>
                                          <p:spTgt spid="71"/>
                                        </p:tgtEl>
                                        <p:attrNameLst>
                                          <p:attrName>style.visibility</p:attrName>
                                        </p:attrNameLst>
                                      </p:cBhvr>
                                      <p:to>
                                        <p:strVal val="visible"/>
                                      </p:to>
                                    </p:set>
                                    <p:anim calcmode="lin" valueType="num">
                                      <p:cBhvr>
                                        <p:cTn id="791" dur="4000" fill="hold"/>
                                        <p:tgtEl>
                                          <p:spTgt spid="71"/>
                                        </p:tgtEl>
                                        <p:attrNameLst>
                                          <p:attrName>ppt_w</p:attrName>
                                        </p:attrNameLst>
                                      </p:cBhvr>
                                      <p:tavLst>
                                        <p:tav tm="0">
                                          <p:val>
                                            <p:strVal val="#ppt_w"/>
                                          </p:val>
                                        </p:tav>
                                        <p:tav tm="100000">
                                          <p:val>
                                            <p:strVal val="#ppt_w"/>
                                          </p:val>
                                        </p:tav>
                                      </p:tavLst>
                                    </p:anim>
                                    <p:anim calcmode="lin" valueType="num">
                                      <p:cBhvr>
                                        <p:cTn id="792" dur="4000" fill="hold"/>
                                        <p:tgtEl>
                                          <p:spTgt spid="71"/>
                                        </p:tgtEl>
                                        <p:attrNameLst>
                                          <p:attrName>ppt_h</p:attrName>
                                        </p:attrNameLst>
                                      </p:cBhvr>
                                      <p:tavLst>
                                        <p:tav tm="0" fmla="#ppt_h*sin(2.5*pi*$)">
                                          <p:val>
                                            <p:fltVal val="0"/>
                                          </p:val>
                                        </p:tav>
                                        <p:tav tm="100000">
                                          <p:val>
                                            <p:fltVal val="1"/>
                                          </p:val>
                                        </p:tav>
                                      </p:tavLst>
                                    </p:anim>
                                  </p:childTnLst>
                                </p:cTn>
                              </p:par>
                              <p:par>
                                <p:cTn id="793" presetID="2" presetClass="exit" presetSubtype="4" fill="hold" grpId="2" nodeType="withEffect">
                                  <p:stCondLst>
                                    <p:cond delay="0"/>
                                  </p:stCondLst>
                                  <p:childTnLst>
                                    <p:anim calcmode="lin" valueType="num">
                                      <p:cBhvr additive="base">
                                        <p:cTn id="794" dur="4500"/>
                                        <p:tgtEl>
                                          <p:spTgt spid="71"/>
                                        </p:tgtEl>
                                        <p:attrNameLst>
                                          <p:attrName>ppt_x</p:attrName>
                                        </p:attrNameLst>
                                      </p:cBhvr>
                                      <p:tavLst>
                                        <p:tav tm="0">
                                          <p:val>
                                            <p:strVal val="ppt_x"/>
                                          </p:val>
                                        </p:tav>
                                        <p:tav tm="100000">
                                          <p:val>
                                            <p:strVal val="ppt_x"/>
                                          </p:val>
                                        </p:tav>
                                      </p:tavLst>
                                    </p:anim>
                                    <p:anim calcmode="lin" valueType="num">
                                      <p:cBhvr additive="base">
                                        <p:cTn id="795" dur="4500"/>
                                        <p:tgtEl>
                                          <p:spTgt spid="71"/>
                                        </p:tgtEl>
                                        <p:attrNameLst>
                                          <p:attrName>ppt_y</p:attrName>
                                        </p:attrNameLst>
                                      </p:cBhvr>
                                      <p:tavLst>
                                        <p:tav tm="0">
                                          <p:val>
                                            <p:strVal val="ppt_y"/>
                                          </p:val>
                                        </p:tav>
                                        <p:tav tm="100000">
                                          <p:val>
                                            <p:strVal val="1+ppt_h/2"/>
                                          </p:val>
                                        </p:tav>
                                      </p:tavLst>
                                    </p:anim>
                                    <p:set>
                                      <p:cBhvr>
                                        <p:cTn id="796" dur="1" fill="hold">
                                          <p:stCondLst>
                                            <p:cond delay="4499"/>
                                          </p:stCondLst>
                                        </p:cTn>
                                        <p:tgtEl>
                                          <p:spTgt spid="71"/>
                                        </p:tgtEl>
                                        <p:attrNameLst>
                                          <p:attrName>style.visibility</p:attrName>
                                        </p:attrNameLst>
                                      </p:cBhvr>
                                      <p:to>
                                        <p:strVal val="hidden"/>
                                      </p:to>
                                    </p:set>
                                  </p:childTnLst>
                                </p:cTn>
                              </p:par>
                              <p:par>
                                <p:cTn id="797" presetID="3" presetClass="exit" presetSubtype="10" fill="hold" grpId="3" nodeType="withEffect">
                                  <p:stCondLst>
                                    <p:cond delay="0"/>
                                  </p:stCondLst>
                                  <p:childTnLst>
                                    <p:animEffect transition="out" filter="blinds(horizontal)">
                                      <p:cBhvr>
                                        <p:cTn id="798" dur="6000"/>
                                        <p:tgtEl>
                                          <p:spTgt spid="71"/>
                                        </p:tgtEl>
                                      </p:cBhvr>
                                    </p:animEffect>
                                    <p:set>
                                      <p:cBhvr>
                                        <p:cTn id="799" dur="1" fill="hold">
                                          <p:stCondLst>
                                            <p:cond delay="5999"/>
                                          </p:stCondLst>
                                        </p:cTn>
                                        <p:tgtEl>
                                          <p:spTgt spid="71"/>
                                        </p:tgtEl>
                                        <p:attrNameLst>
                                          <p:attrName>style.visibility</p:attrName>
                                        </p:attrNameLst>
                                      </p:cBhvr>
                                      <p:to>
                                        <p:strVal val="hidden"/>
                                      </p:to>
                                    </p:set>
                                  </p:childTnLst>
                                </p:cTn>
                              </p:par>
                              <p:par>
                                <p:cTn id="800" presetID="2" presetClass="entr" presetSubtype="1" fill="hold" grpId="0" nodeType="withEffect">
                                  <p:stCondLst>
                                    <p:cond delay="0"/>
                                  </p:stCondLst>
                                  <p:childTnLst>
                                    <p:set>
                                      <p:cBhvr>
                                        <p:cTn id="801" dur="1" fill="hold">
                                          <p:stCondLst>
                                            <p:cond delay="0"/>
                                          </p:stCondLst>
                                        </p:cTn>
                                        <p:tgtEl>
                                          <p:spTgt spid="72"/>
                                        </p:tgtEl>
                                        <p:attrNameLst>
                                          <p:attrName>style.visibility</p:attrName>
                                        </p:attrNameLst>
                                      </p:cBhvr>
                                      <p:to>
                                        <p:strVal val="visible"/>
                                      </p:to>
                                    </p:set>
                                    <p:anim calcmode="lin" valueType="num">
                                      <p:cBhvr additive="base">
                                        <p:cTn id="802" dur="4000" fill="hold"/>
                                        <p:tgtEl>
                                          <p:spTgt spid="72"/>
                                        </p:tgtEl>
                                        <p:attrNameLst>
                                          <p:attrName>ppt_x</p:attrName>
                                        </p:attrNameLst>
                                      </p:cBhvr>
                                      <p:tavLst>
                                        <p:tav tm="0">
                                          <p:val>
                                            <p:strVal val="#ppt_x"/>
                                          </p:val>
                                        </p:tav>
                                        <p:tav tm="100000">
                                          <p:val>
                                            <p:strVal val="#ppt_x"/>
                                          </p:val>
                                        </p:tav>
                                      </p:tavLst>
                                    </p:anim>
                                    <p:anim calcmode="lin" valueType="num">
                                      <p:cBhvr additive="base">
                                        <p:cTn id="803" dur="4000" fill="hold"/>
                                        <p:tgtEl>
                                          <p:spTgt spid="72"/>
                                        </p:tgtEl>
                                        <p:attrNameLst>
                                          <p:attrName>ppt_y</p:attrName>
                                        </p:attrNameLst>
                                      </p:cBhvr>
                                      <p:tavLst>
                                        <p:tav tm="0">
                                          <p:val>
                                            <p:strVal val="0-#ppt_h/2"/>
                                          </p:val>
                                        </p:tav>
                                        <p:tav tm="100000">
                                          <p:val>
                                            <p:strVal val="#ppt_y"/>
                                          </p:val>
                                        </p:tav>
                                      </p:tavLst>
                                    </p:anim>
                                  </p:childTnLst>
                                </p:cTn>
                              </p:par>
                              <p:par>
                                <p:cTn id="804" presetID="19" presetClass="entr" presetSubtype="5" fill="hold" grpId="1" nodeType="withEffect">
                                  <p:stCondLst>
                                    <p:cond delay="0"/>
                                  </p:stCondLst>
                                  <p:childTnLst>
                                    <p:set>
                                      <p:cBhvr>
                                        <p:cTn id="805" dur="1" fill="hold">
                                          <p:stCondLst>
                                            <p:cond delay="0"/>
                                          </p:stCondLst>
                                        </p:cTn>
                                        <p:tgtEl>
                                          <p:spTgt spid="72"/>
                                        </p:tgtEl>
                                        <p:attrNameLst>
                                          <p:attrName>style.visibility</p:attrName>
                                        </p:attrNameLst>
                                      </p:cBhvr>
                                      <p:to>
                                        <p:strVal val="visible"/>
                                      </p:to>
                                    </p:set>
                                    <p:anim calcmode="lin" valueType="num">
                                      <p:cBhvr>
                                        <p:cTn id="806" dur="4000" fill="hold"/>
                                        <p:tgtEl>
                                          <p:spTgt spid="72"/>
                                        </p:tgtEl>
                                        <p:attrNameLst>
                                          <p:attrName>ppt_w</p:attrName>
                                        </p:attrNameLst>
                                      </p:cBhvr>
                                      <p:tavLst>
                                        <p:tav tm="0">
                                          <p:val>
                                            <p:strVal val="#ppt_w"/>
                                          </p:val>
                                        </p:tav>
                                        <p:tav tm="100000">
                                          <p:val>
                                            <p:strVal val="#ppt_w"/>
                                          </p:val>
                                        </p:tav>
                                      </p:tavLst>
                                    </p:anim>
                                    <p:anim calcmode="lin" valueType="num">
                                      <p:cBhvr>
                                        <p:cTn id="807" dur="4000" fill="hold"/>
                                        <p:tgtEl>
                                          <p:spTgt spid="72"/>
                                        </p:tgtEl>
                                        <p:attrNameLst>
                                          <p:attrName>ppt_h</p:attrName>
                                        </p:attrNameLst>
                                      </p:cBhvr>
                                      <p:tavLst>
                                        <p:tav tm="0" fmla="#ppt_h*sin(2.5*pi*$)">
                                          <p:val>
                                            <p:fltVal val="0"/>
                                          </p:val>
                                        </p:tav>
                                        <p:tav tm="100000">
                                          <p:val>
                                            <p:fltVal val="1"/>
                                          </p:val>
                                        </p:tav>
                                      </p:tavLst>
                                    </p:anim>
                                  </p:childTnLst>
                                </p:cTn>
                              </p:par>
                              <p:par>
                                <p:cTn id="808" presetID="2" presetClass="exit" presetSubtype="4" fill="hold" grpId="2" nodeType="withEffect">
                                  <p:stCondLst>
                                    <p:cond delay="0"/>
                                  </p:stCondLst>
                                  <p:childTnLst>
                                    <p:anim calcmode="lin" valueType="num">
                                      <p:cBhvr additive="base">
                                        <p:cTn id="809" dur="4500"/>
                                        <p:tgtEl>
                                          <p:spTgt spid="72"/>
                                        </p:tgtEl>
                                        <p:attrNameLst>
                                          <p:attrName>ppt_x</p:attrName>
                                        </p:attrNameLst>
                                      </p:cBhvr>
                                      <p:tavLst>
                                        <p:tav tm="0">
                                          <p:val>
                                            <p:strVal val="ppt_x"/>
                                          </p:val>
                                        </p:tav>
                                        <p:tav tm="100000">
                                          <p:val>
                                            <p:strVal val="ppt_x"/>
                                          </p:val>
                                        </p:tav>
                                      </p:tavLst>
                                    </p:anim>
                                    <p:anim calcmode="lin" valueType="num">
                                      <p:cBhvr additive="base">
                                        <p:cTn id="810" dur="4500"/>
                                        <p:tgtEl>
                                          <p:spTgt spid="72"/>
                                        </p:tgtEl>
                                        <p:attrNameLst>
                                          <p:attrName>ppt_y</p:attrName>
                                        </p:attrNameLst>
                                      </p:cBhvr>
                                      <p:tavLst>
                                        <p:tav tm="0">
                                          <p:val>
                                            <p:strVal val="ppt_y"/>
                                          </p:val>
                                        </p:tav>
                                        <p:tav tm="100000">
                                          <p:val>
                                            <p:strVal val="1+ppt_h/2"/>
                                          </p:val>
                                        </p:tav>
                                      </p:tavLst>
                                    </p:anim>
                                    <p:set>
                                      <p:cBhvr>
                                        <p:cTn id="811" dur="1" fill="hold">
                                          <p:stCondLst>
                                            <p:cond delay="4499"/>
                                          </p:stCondLst>
                                        </p:cTn>
                                        <p:tgtEl>
                                          <p:spTgt spid="72"/>
                                        </p:tgtEl>
                                        <p:attrNameLst>
                                          <p:attrName>style.visibility</p:attrName>
                                        </p:attrNameLst>
                                      </p:cBhvr>
                                      <p:to>
                                        <p:strVal val="hidden"/>
                                      </p:to>
                                    </p:set>
                                  </p:childTnLst>
                                </p:cTn>
                              </p:par>
                              <p:par>
                                <p:cTn id="812" presetID="3" presetClass="exit" presetSubtype="10" fill="hold" grpId="3" nodeType="withEffect">
                                  <p:stCondLst>
                                    <p:cond delay="0"/>
                                  </p:stCondLst>
                                  <p:childTnLst>
                                    <p:animEffect transition="out" filter="blinds(horizontal)">
                                      <p:cBhvr>
                                        <p:cTn id="813" dur="6000"/>
                                        <p:tgtEl>
                                          <p:spTgt spid="72"/>
                                        </p:tgtEl>
                                      </p:cBhvr>
                                    </p:animEffect>
                                    <p:set>
                                      <p:cBhvr>
                                        <p:cTn id="814" dur="1" fill="hold">
                                          <p:stCondLst>
                                            <p:cond delay="5999"/>
                                          </p:stCondLst>
                                        </p:cTn>
                                        <p:tgtEl>
                                          <p:spTgt spid="72"/>
                                        </p:tgtEl>
                                        <p:attrNameLst>
                                          <p:attrName>style.visibility</p:attrName>
                                        </p:attrNameLst>
                                      </p:cBhvr>
                                      <p:to>
                                        <p:strVal val="hidden"/>
                                      </p:to>
                                    </p:set>
                                  </p:childTnLst>
                                </p:cTn>
                              </p:par>
                              <p:par>
                                <p:cTn id="815" presetID="2" presetClass="entr" presetSubtype="1" fill="hold" grpId="0" nodeType="withEffect">
                                  <p:stCondLst>
                                    <p:cond delay="0"/>
                                  </p:stCondLst>
                                  <p:childTnLst>
                                    <p:set>
                                      <p:cBhvr>
                                        <p:cTn id="816" dur="1" fill="hold">
                                          <p:stCondLst>
                                            <p:cond delay="0"/>
                                          </p:stCondLst>
                                        </p:cTn>
                                        <p:tgtEl>
                                          <p:spTgt spid="88"/>
                                        </p:tgtEl>
                                        <p:attrNameLst>
                                          <p:attrName>style.visibility</p:attrName>
                                        </p:attrNameLst>
                                      </p:cBhvr>
                                      <p:to>
                                        <p:strVal val="visible"/>
                                      </p:to>
                                    </p:set>
                                    <p:anim calcmode="lin" valueType="num">
                                      <p:cBhvr additive="base">
                                        <p:cTn id="817" dur="4000" fill="hold"/>
                                        <p:tgtEl>
                                          <p:spTgt spid="88"/>
                                        </p:tgtEl>
                                        <p:attrNameLst>
                                          <p:attrName>ppt_x</p:attrName>
                                        </p:attrNameLst>
                                      </p:cBhvr>
                                      <p:tavLst>
                                        <p:tav tm="0">
                                          <p:val>
                                            <p:strVal val="#ppt_x"/>
                                          </p:val>
                                        </p:tav>
                                        <p:tav tm="100000">
                                          <p:val>
                                            <p:strVal val="#ppt_x"/>
                                          </p:val>
                                        </p:tav>
                                      </p:tavLst>
                                    </p:anim>
                                    <p:anim calcmode="lin" valueType="num">
                                      <p:cBhvr additive="base">
                                        <p:cTn id="818" dur="4000" fill="hold"/>
                                        <p:tgtEl>
                                          <p:spTgt spid="88"/>
                                        </p:tgtEl>
                                        <p:attrNameLst>
                                          <p:attrName>ppt_y</p:attrName>
                                        </p:attrNameLst>
                                      </p:cBhvr>
                                      <p:tavLst>
                                        <p:tav tm="0">
                                          <p:val>
                                            <p:strVal val="0-#ppt_h/2"/>
                                          </p:val>
                                        </p:tav>
                                        <p:tav tm="100000">
                                          <p:val>
                                            <p:strVal val="#ppt_y"/>
                                          </p:val>
                                        </p:tav>
                                      </p:tavLst>
                                    </p:anim>
                                  </p:childTnLst>
                                </p:cTn>
                              </p:par>
                              <p:par>
                                <p:cTn id="819" presetID="19" presetClass="entr" presetSubtype="5" fill="hold" grpId="1" nodeType="withEffect">
                                  <p:stCondLst>
                                    <p:cond delay="0"/>
                                  </p:stCondLst>
                                  <p:childTnLst>
                                    <p:set>
                                      <p:cBhvr>
                                        <p:cTn id="820" dur="1" fill="hold">
                                          <p:stCondLst>
                                            <p:cond delay="0"/>
                                          </p:stCondLst>
                                        </p:cTn>
                                        <p:tgtEl>
                                          <p:spTgt spid="88"/>
                                        </p:tgtEl>
                                        <p:attrNameLst>
                                          <p:attrName>style.visibility</p:attrName>
                                        </p:attrNameLst>
                                      </p:cBhvr>
                                      <p:to>
                                        <p:strVal val="visible"/>
                                      </p:to>
                                    </p:set>
                                    <p:anim calcmode="lin" valueType="num">
                                      <p:cBhvr>
                                        <p:cTn id="821" dur="4000" fill="hold"/>
                                        <p:tgtEl>
                                          <p:spTgt spid="88"/>
                                        </p:tgtEl>
                                        <p:attrNameLst>
                                          <p:attrName>ppt_w</p:attrName>
                                        </p:attrNameLst>
                                      </p:cBhvr>
                                      <p:tavLst>
                                        <p:tav tm="0">
                                          <p:val>
                                            <p:strVal val="#ppt_w"/>
                                          </p:val>
                                        </p:tav>
                                        <p:tav tm="100000">
                                          <p:val>
                                            <p:strVal val="#ppt_w"/>
                                          </p:val>
                                        </p:tav>
                                      </p:tavLst>
                                    </p:anim>
                                    <p:anim calcmode="lin" valueType="num">
                                      <p:cBhvr>
                                        <p:cTn id="822" dur="4000" fill="hold"/>
                                        <p:tgtEl>
                                          <p:spTgt spid="88"/>
                                        </p:tgtEl>
                                        <p:attrNameLst>
                                          <p:attrName>ppt_h</p:attrName>
                                        </p:attrNameLst>
                                      </p:cBhvr>
                                      <p:tavLst>
                                        <p:tav tm="0" fmla="#ppt_h*sin(2.5*pi*$)">
                                          <p:val>
                                            <p:fltVal val="0"/>
                                          </p:val>
                                        </p:tav>
                                        <p:tav tm="100000">
                                          <p:val>
                                            <p:fltVal val="1"/>
                                          </p:val>
                                        </p:tav>
                                      </p:tavLst>
                                    </p:anim>
                                  </p:childTnLst>
                                </p:cTn>
                              </p:par>
                              <p:par>
                                <p:cTn id="823" presetID="2" presetClass="exit" presetSubtype="4" fill="hold" grpId="2" nodeType="withEffect">
                                  <p:stCondLst>
                                    <p:cond delay="0"/>
                                  </p:stCondLst>
                                  <p:childTnLst>
                                    <p:anim calcmode="lin" valueType="num">
                                      <p:cBhvr additive="base">
                                        <p:cTn id="824" dur="4500"/>
                                        <p:tgtEl>
                                          <p:spTgt spid="88"/>
                                        </p:tgtEl>
                                        <p:attrNameLst>
                                          <p:attrName>ppt_x</p:attrName>
                                        </p:attrNameLst>
                                      </p:cBhvr>
                                      <p:tavLst>
                                        <p:tav tm="0">
                                          <p:val>
                                            <p:strVal val="ppt_x"/>
                                          </p:val>
                                        </p:tav>
                                        <p:tav tm="100000">
                                          <p:val>
                                            <p:strVal val="ppt_x"/>
                                          </p:val>
                                        </p:tav>
                                      </p:tavLst>
                                    </p:anim>
                                    <p:anim calcmode="lin" valueType="num">
                                      <p:cBhvr additive="base">
                                        <p:cTn id="825" dur="4500"/>
                                        <p:tgtEl>
                                          <p:spTgt spid="88"/>
                                        </p:tgtEl>
                                        <p:attrNameLst>
                                          <p:attrName>ppt_y</p:attrName>
                                        </p:attrNameLst>
                                      </p:cBhvr>
                                      <p:tavLst>
                                        <p:tav tm="0">
                                          <p:val>
                                            <p:strVal val="ppt_y"/>
                                          </p:val>
                                        </p:tav>
                                        <p:tav tm="100000">
                                          <p:val>
                                            <p:strVal val="1+ppt_h/2"/>
                                          </p:val>
                                        </p:tav>
                                      </p:tavLst>
                                    </p:anim>
                                    <p:set>
                                      <p:cBhvr>
                                        <p:cTn id="826" dur="1" fill="hold">
                                          <p:stCondLst>
                                            <p:cond delay="4499"/>
                                          </p:stCondLst>
                                        </p:cTn>
                                        <p:tgtEl>
                                          <p:spTgt spid="88"/>
                                        </p:tgtEl>
                                        <p:attrNameLst>
                                          <p:attrName>style.visibility</p:attrName>
                                        </p:attrNameLst>
                                      </p:cBhvr>
                                      <p:to>
                                        <p:strVal val="hidden"/>
                                      </p:to>
                                    </p:set>
                                  </p:childTnLst>
                                </p:cTn>
                              </p:par>
                              <p:par>
                                <p:cTn id="827" presetID="3" presetClass="exit" presetSubtype="10" fill="hold" grpId="3" nodeType="withEffect">
                                  <p:stCondLst>
                                    <p:cond delay="0"/>
                                  </p:stCondLst>
                                  <p:childTnLst>
                                    <p:animEffect transition="out" filter="blinds(horizontal)">
                                      <p:cBhvr>
                                        <p:cTn id="828" dur="6000"/>
                                        <p:tgtEl>
                                          <p:spTgt spid="88"/>
                                        </p:tgtEl>
                                      </p:cBhvr>
                                    </p:animEffect>
                                    <p:set>
                                      <p:cBhvr>
                                        <p:cTn id="829" dur="1" fill="hold">
                                          <p:stCondLst>
                                            <p:cond delay="5999"/>
                                          </p:stCondLst>
                                        </p:cTn>
                                        <p:tgtEl>
                                          <p:spTgt spid="88"/>
                                        </p:tgtEl>
                                        <p:attrNameLst>
                                          <p:attrName>style.visibility</p:attrName>
                                        </p:attrNameLst>
                                      </p:cBhvr>
                                      <p:to>
                                        <p:strVal val="hidden"/>
                                      </p:to>
                                    </p:set>
                                  </p:childTnLst>
                                </p:cTn>
                              </p:par>
                              <p:par>
                                <p:cTn id="830" presetID="2" presetClass="entr" presetSubtype="1" fill="hold" grpId="0" nodeType="withEffect">
                                  <p:stCondLst>
                                    <p:cond delay="0"/>
                                  </p:stCondLst>
                                  <p:childTnLst>
                                    <p:set>
                                      <p:cBhvr>
                                        <p:cTn id="831" dur="1" fill="hold">
                                          <p:stCondLst>
                                            <p:cond delay="0"/>
                                          </p:stCondLst>
                                        </p:cTn>
                                        <p:tgtEl>
                                          <p:spTgt spid="89"/>
                                        </p:tgtEl>
                                        <p:attrNameLst>
                                          <p:attrName>style.visibility</p:attrName>
                                        </p:attrNameLst>
                                      </p:cBhvr>
                                      <p:to>
                                        <p:strVal val="visible"/>
                                      </p:to>
                                    </p:set>
                                    <p:anim calcmode="lin" valueType="num">
                                      <p:cBhvr additive="base">
                                        <p:cTn id="832" dur="4000" fill="hold"/>
                                        <p:tgtEl>
                                          <p:spTgt spid="89"/>
                                        </p:tgtEl>
                                        <p:attrNameLst>
                                          <p:attrName>ppt_x</p:attrName>
                                        </p:attrNameLst>
                                      </p:cBhvr>
                                      <p:tavLst>
                                        <p:tav tm="0">
                                          <p:val>
                                            <p:strVal val="#ppt_x"/>
                                          </p:val>
                                        </p:tav>
                                        <p:tav tm="100000">
                                          <p:val>
                                            <p:strVal val="#ppt_x"/>
                                          </p:val>
                                        </p:tav>
                                      </p:tavLst>
                                    </p:anim>
                                    <p:anim calcmode="lin" valueType="num">
                                      <p:cBhvr additive="base">
                                        <p:cTn id="833" dur="4000" fill="hold"/>
                                        <p:tgtEl>
                                          <p:spTgt spid="89"/>
                                        </p:tgtEl>
                                        <p:attrNameLst>
                                          <p:attrName>ppt_y</p:attrName>
                                        </p:attrNameLst>
                                      </p:cBhvr>
                                      <p:tavLst>
                                        <p:tav tm="0">
                                          <p:val>
                                            <p:strVal val="0-#ppt_h/2"/>
                                          </p:val>
                                        </p:tav>
                                        <p:tav tm="100000">
                                          <p:val>
                                            <p:strVal val="#ppt_y"/>
                                          </p:val>
                                        </p:tav>
                                      </p:tavLst>
                                    </p:anim>
                                  </p:childTnLst>
                                </p:cTn>
                              </p:par>
                              <p:par>
                                <p:cTn id="834" presetID="19" presetClass="entr" presetSubtype="5" fill="hold" grpId="1" nodeType="withEffect">
                                  <p:stCondLst>
                                    <p:cond delay="0"/>
                                  </p:stCondLst>
                                  <p:childTnLst>
                                    <p:set>
                                      <p:cBhvr>
                                        <p:cTn id="835" dur="1" fill="hold">
                                          <p:stCondLst>
                                            <p:cond delay="0"/>
                                          </p:stCondLst>
                                        </p:cTn>
                                        <p:tgtEl>
                                          <p:spTgt spid="89"/>
                                        </p:tgtEl>
                                        <p:attrNameLst>
                                          <p:attrName>style.visibility</p:attrName>
                                        </p:attrNameLst>
                                      </p:cBhvr>
                                      <p:to>
                                        <p:strVal val="visible"/>
                                      </p:to>
                                    </p:set>
                                    <p:anim calcmode="lin" valueType="num">
                                      <p:cBhvr>
                                        <p:cTn id="836" dur="4000" fill="hold"/>
                                        <p:tgtEl>
                                          <p:spTgt spid="89"/>
                                        </p:tgtEl>
                                        <p:attrNameLst>
                                          <p:attrName>ppt_w</p:attrName>
                                        </p:attrNameLst>
                                      </p:cBhvr>
                                      <p:tavLst>
                                        <p:tav tm="0">
                                          <p:val>
                                            <p:strVal val="#ppt_w"/>
                                          </p:val>
                                        </p:tav>
                                        <p:tav tm="100000">
                                          <p:val>
                                            <p:strVal val="#ppt_w"/>
                                          </p:val>
                                        </p:tav>
                                      </p:tavLst>
                                    </p:anim>
                                    <p:anim calcmode="lin" valueType="num">
                                      <p:cBhvr>
                                        <p:cTn id="837" dur="4000" fill="hold"/>
                                        <p:tgtEl>
                                          <p:spTgt spid="89"/>
                                        </p:tgtEl>
                                        <p:attrNameLst>
                                          <p:attrName>ppt_h</p:attrName>
                                        </p:attrNameLst>
                                      </p:cBhvr>
                                      <p:tavLst>
                                        <p:tav tm="0" fmla="#ppt_h*sin(2.5*pi*$)">
                                          <p:val>
                                            <p:fltVal val="0"/>
                                          </p:val>
                                        </p:tav>
                                        <p:tav tm="100000">
                                          <p:val>
                                            <p:fltVal val="1"/>
                                          </p:val>
                                        </p:tav>
                                      </p:tavLst>
                                    </p:anim>
                                  </p:childTnLst>
                                </p:cTn>
                              </p:par>
                              <p:par>
                                <p:cTn id="838" presetID="2" presetClass="exit" presetSubtype="4" fill="hold" grpId="2" nodeType="withEffect">
                                  <p:stCondLst>
                                    <p:cond delay="0"/>
                                  </p:stCondLst>
                                  <p:childTnLst>
                                    <p:anim calcmode="lin" valueType="num">
                                      <p:cBhvr additive="base">
                                        <p:cTn id="839" dur="4500"/>
                                        <p:tgtEl>
                                          <p:spTgt spid="89"/>
                                        </p:tgtEl>
                                        <p:attrNameLst>
                                          <p:attrName>ppt_x</p:attrName>
                                        </p:attrNameLst>
                                      </p:cBhvr>
                                      <p:tavLst>
                                        <p:tav tm="0">
                                          <p:val>
                                            <p:strVal val="ppt_x"/>
                                          </p:val>
                                        </p:tav>
                                        <p:tav tm="100000">
                                          <p:val>
                                            <p:strVal val="ppt_x"/>
                                          </p:val>
                                        </p:tav>
                                      </p:tavLst>
                                    </p:anim>
                                    <p:anim calcmode="lin" valueType="num">
                                      <p:cBhvr additive="base">
                                        <p:cTn id="840" dur="4500"/>
                                        <p:tgtEl>
                                          <p:spTgt spid="89"/>
                                        </p:tgtEl>
                                        <p:attrNameLst>
                                          <p:attrName>ppt_y</p:attrName>
                                        </p:attrNameLst>
                                      </p:cBhvr>
                                      <p:tavLst>
                                        <p:tav tm="0">
                                          <p:val>
                                            <p:strVal val="ppt_y"/>
                                          </p:val>
                                        </p:tav>
                                        <p:tav tm="100000">
                                          <p:val>
                                            <p:strVal val="1+ppt_h/2"/>
                                          </p:val>
                                        </p:tav>
                                      </p:tavLst>
                                    </p:anim>
                                    <p:set>
                                      <p:cBhvr>
                                        <p:cTn id="841" dur="1" fill="hold">
                                          <p:stCondLst>
                                            <p:cond delay="4499"/>
                                          </p:stCondLst>
                                        </p:cTn>
                                        <p:tgtEl>
                                          <p:spTgt spid="89"/>
                                        </p:tgtEl>
                                        <p:attrNameLst>
                                          <p:attrName>style.visibility</p:attrName>
                                        </p:attrNameLst>
                                      </p:cBhvr>
                                      <p:to>
                                        <p:strVal val="hidden"/>
                                      </p:to>
                                    </p:set>
                                  </p:childTnLst>
                                </p:cTn>
                              </p:par>
                              <p:par>
                                <p:cTn id="842" presetID="3" presetClass="exit" presetSubtype="10" fill="hold" grpId="3" nodeType="withEffect">
                                  <p:stCondLst>
                                    <p:cond delay="0"/>
                                  </p:stCondLst>
                                  <p:childTnLst>
                                    <p:animEffect transition="out" filter="blinds(horizontal)">
                                      <p:cBhvr>
                                        <p:cTn id="843" dur="6000"/>
                                        <p:tgtEl>
                                          <p:spTgt spid="89"/>
                                        </p:tgtEl>
                                      </p:cBhvr>
                                    </p:animEffect>
                                    <p:set>
                                      <p:cBhvr>
                                        <p:cTn id="844" dur="1" fill="hold">
                                          <p:stCondLst>
                                            <p:cond delay="5999"/>
                                          </p:stCondLst>
                                        </p:cTn>
                                        <p:tgtEl>
                                          <p:spTgt spid="89"/>
                                        </p:tgtEl>
                                        <p:attrNameLst>
                                          <p:attrName>style.visibility</p:attrName>
                                        </p:attrNameLst>
                                      </p:cBhvr>
                                      <p:to>
                                        <p:strVal val="hidden"/>
                                      </p:to>
                                    </p:set>
                                  </p:childTnLst>
                                </p:cTn>
                              </p:par>
                              <p:par>
                                <p:cTn id="845" presetID="2" presetClass="entr" presetSubtype="1" fill="hold" grpId="0" nodeType="withEffect">
                                  <p:stCondLst>
                                    <p:cond delay="0"/>
                                  </p:stCondLst>
                                  <p:childTnLst>
                                    <p:set>
                                      <p:cBhvr>
                                        <p:cTn id="846" dur="1" fill="hold">
                                          <p:stCondLst>
                                            <p:cond delay="0"/>
                                          </p:stCondLst>
                                        </p:cTn>
                                        <p:tgtEl>
                                          <p:spTgt spid="90"/>
                                        </p:tgtEl>
                                        <p:attrNameLst>
                                          <p:attrName>style.visibility</p:attrName>
                                        </p:attrNameLst>
                                      </p:cBhvr>
                                      <p:to>
                                        <p:strVal val="visible"/>
                                      </p:to>
                                    </p:set>
                                    <p:anim calcmode="lin" valueType="num">
                                      <p:cBhvr additive="base">
                                        <p:cTn id="847" dur="4000" fill="hold"/>
                                        <p:tgtEl>
                                          <p:spTgt spid="90"/>
                                        </p:tgtEl>
                                        <p:attrNameLst>
                                          <p:attrName>ppt_x</p:attrName>
                                        </p:attrNameLst>
                                      </p:cBhvr>
                                      <p:tavLst>
                                        <p:tav tm="0">
                                          <p:val>
                                            <p:strVal val="#ppt_x"/>
                                          </p:val>
                                        </p:tav>
                                        <p:tav tm="100000">
                                          <p:val>
                                            <p:strVal val="#ppt_x"/>
                                          </p:val>
                                        </p:tav>
                                      </p:tavLst>
                                    </p:anim>
                                    <p:anim calcmode="lin" valueType="num">
                                      <p:cBhvr additive="base">
                                        <p:cTn id="848" dur="4000" fill="hold"/>
                                        <p:tgtEl>
                                          <p:spTgt spid="90"/>
                                        </p:tgtEl>
                                        <p:attrNameLst>
                                          <p:attrName>ppt_y</p:attrName>
                                        </p:attrNameLst>
                                      </p:cBhvr>
                                      <p:tavLst>
                                        <p:tav tm="0">
                                          <p:val>
                                            <p:strVal val="0-#ppt_h/2"/>
                                          </p:val>
                                        </p:tav>
                                        <p:tav tm="100000">
                                          <p:val>
                                            <p:strVal val="#ppt_y"/>
                                          </p:val>
                                        </p:tav>
                                      </p:tavLst>
                                    </p:anim>
                                  </p:childTnLst>
                                </p:cTn>
                              </p:par>
                              <p:par>
                                <p:cTn id="849" presetID="19" presetClass="entr" presetSubtype="5" fill="hold" grpId="1" nodeType="withEffect">
                                  <p:stCondLst>
                                    <p:cond delay="0"/>
                                  </p:stCondLst>
                                  <p:childTnLst>
                                    <p:set>
                                      <p:cBhvr>
                                        <p:cTn id="850" dur="1" fill="hold">
                                          <p:stCondLst>
                                            <p:cond delay="0"/>
                                          </p:stCondLst>
                                        </p:cTn>
                                        <p:tgtEl>
                                          <p:spTgt spid="90"/>
                                        </p:tgtEl>
                                        <p:attrNameLst>
                                          <p:attrName>style.visibility</p:attrName>
                                        </p:attrNameLst>
                                      </p:cBhvr>
                                      <p:to>
                                        <p:strVal val="visible"/>
                                      </p:to>
                                    </p:set>
                                    <p:anim calcmode="lin" valueType="num">
                                      <p:cBhvr>
                                        <p:cTn id="851" dur="4000" fill="hold"/>
                                        <p:tgtEl>
                                          <p:spTgt spid="90"/>
                                        </p:tgtEl>
                                        <p:attrNameLst>
                                          <p:attrName>ppt_w</p:attrName>
                                        </p:attrNameLst>
                                      </p:cBhvr>
                                      <p:tavLst>
                                        <p:tav tm="0">
                                          <p:val>
                                            <p:strVal val="#ppt_w"/>
                                          </p:val>
                                        </p:tav>
                                        <p:tav tm="100000">
                                          <p:val>
                                            <p:strVal val="#ppt_w"/>
                                          </p:val>
                                        </p:tav>
                                      </p:tavLst>
                                    </p:anim>
                                    <p:anim calcmode="lin" valueType="num">
                                      <p:cBhvr>
                                        <p:cTn id="852" dur="4000" fill="hold"/>
                                        <p:tgtEl>
                                          <p:spTgt spid="90"/>
                                        </p:tgtEl>
                                        <p:attrNameLst>
                                          <p:attrName>ppt_h</p:attrName>
                                        </p:attrNameLst>
                                      </p:cBhvr>
                                      <p:tavLst>
                                        <p:tav tm="0" fmla="#ppt_h*sin(2.5*pi*$)">
                                          <p:val>
                                            <p:fltVal val="0"/>
                                          </p:val>
                                        </p:tav>
                                        <p:tav tm="100000">
                                          <p:val>
                                            <p:fltVal val="1"/>
                                          </p:val>
                                        </p:tav>
                                      </p:tavLst>
                                    </p:anim>
                                  </p:childTnLst>
                                </p:cTn>
                              </p:par>
                              <p:par>
                                <p:cTn id="853" presetID="2" presetClass="exit" presetSubtype="4" fill="hold" grpId="2" nodeType="withEffect">
                                  <p:stCondLst>
                                    <p:cond delay="0"/>
                                  </p:stCondLst>
                                  <p:childTnLst>
                                    <p:anim calcmode="lin" valueType="num">
                                      <p:cBhvr additive="base">
                                        <p:cTn id="854" dur="4500"/>
                                        <p:tgtEl>
                                          <p:spTgt spid="90"/>
                                        </p:tgtEl>
                                        <p:attrNameLst>
                                          <p:attrName>ppt_x</p:attrName>
                                        </p:attrNameLst>
                                      </p:cBhvr>
                                      <p:tavLst>
                                        <p:tav tm="0">
                                          <p:val>
                                            <p:strVal val="ppt_x"/>
                                          </p:val>
                                        </p:tav>
                                        <p:tav tm="100000">
                                          <p:val>
                                            <p:strVal val="ppt_x"/>
                                          </p:val>
                                        </p:tav>
                                      </p:tavLst>
                                    </p:anim>
                                    <p:anim calcmode="lin" valueType="num">
                                      <p:cBhvr additive="base">
                                        <p:cTn id="855" dur="4500"/>
                                        <p:tgtEl>
                                          <p:spTgt spid="90"/>
                                        </p:tgtEl>
                                        <p:attrNameLst>
                                          <p:attrName>ppt_y</p:attrName>
                                        </p:attrNameLst>
                                      </p:cBhvr>
                                      <p:tavLst>
                                        <p:tav tm="0">
                                          <p:val>
                                            <p:strVal val="ppt_y"/>
                                          </p:val>
                                        </p:tav>
                                        <p:tav tm="100000">
                                          <p:val>
                                            <p:strVal val="1+ppt_h/2"/>
                                          </p:val>
                                        </p:tav>
                                      </p:tavLst>
                                    </p:anim>
                                    <p:set>
                                      <p:cBhvr>
                                        <p:cTn id="856" dur="1" fill="hold">
                                          <p:stCondLst>
                                            <p:cond delay="4499"/>
                                          </p:stCondLst>
                                        </p:cTn>
                                        <p:tgtEl>
                                          <p:spTgt spid="90"/>
                                        </p:tgtEl>
                                        <p:attrNameLst>
                                          <p:attrName>style.visibility</p:attrName>
                                        </p:attrNameLst>
                                      </p:cBhvr>
                                      <p:to>
                                        <p:strVal val="hidden"/>
                                      </p:to>
                                    </p:set>
                                  </p:childTnLst>
                                </p:cTn>
                              </p:par>
                              <p:par>
                                <p:cTn id="857" presetID="3" presetClass="exit" presetSubtype="10" fill="hold" grpId="3" nodeType="withEffect">
                                  <p:stCondLst>
                                    <p:cond delay="0"/>
                                  </p:stCondLst>
                                  <p:childTnLst>
                                    <p:animEffect transition="out" filter="blinds(horizontal)">
                                      <p:cBhvr>
                                        <p:cTn id="858" dur="6000"/>
                                        <p:tgtEl>
                                          <p:spTgt spid="90"/>
                                        </p:tgtEl>
                                      </p:cBhvr>
                                    </p:animEffect>
                                    <p:set>
                                      <p:cBhvr>
                                        <p:cTn id="859" dur="1" fill="hold">
                                          <p:stCondLst>
                                            <p:cond delay="5999"/>
                                          </p:stCondLst>
                                        </p:cTn>
                                        <p:tgtEl>
                                          <p:spTgt spid="90"/>
                                        </p:tgtEl>
                                        <p:attrNameLst>
                                          <p:attrName>style.visibility</p:attrName>
                                        </p:attrNameLst>
                                      </p:cBhvr>
                                      <p:to>
                                        <p:strVal val="hidden"/>
                                      </p:to>
                                    </p:set>
                                  </p:childTnLst>
                                </p:cTn>
                              </p:par>
                              <p:par>
                                <p:cTn id="860" presetID="2" presetClass="entr" presetSubtype="1" fill="hold" grpId="0" nodeType="withEffect">
                                  <p:stCondLst>
                                    <p:cond delay="0"/>
                                  </p:stCondLst>
                                  <p:childTnLst>
                                    <p:set>
                                      <p:cBhvr>
                                        <p:cTn id="861" dur="1" fill="hold">
                                          <p:stCondLst>
                                            <p:cond delay="0"/>
                                          </p:stCondLst>
                                        </p:cTn>
                                        <p:tgtEl>
                                          <p:spTgt spid="82"/>
                                        </p:tgtEl>
                                        <p:attrNameLst>
                                          <p:attrName>style.visibility</p:attrName>
                                        </p:attrNameLst>
                                      </p:cBhvr>
                                      <p:to>
                                        <p:strVal val="visible"/>
                                      </p:to>
                                    </p:set>
                                    <p:anim calcmode="lin" valueType="num">
                                      <p:cBhvr additive="base">
                                        <p:cTn id="862" dur="4000" fill="hold"/>
                                        <p:tgtEl>
                                          <p:spTgt spid="82"/>
                                        </p:tgtEl>
                                        <p:attrNameLst>
                                          <p:attrName>ppt_x</p:attrName>
                                        </p:attrNameLst>
                                      </p:cBhvr>
                                      <p:tavLst>
                                        <p:tav tm="0">
                                          <p:val>
                                            <p:strVal val="#ppt_x"/>
                                          </p:val>
                                        </p:tav>
                                        <p:tav tm="100000">
                                          <p:val>
                                            <p:strVal val="#ppt_x"/>
                                          </p:val>
                                        </p:tav>
                                      </p:tavLst>
                                    </p:anim>
                                    <p:anim calcmode="lin" valueType="num">
                                      <p:cBhvr additive="base">
                                        <p:cTn id="863" dur="4000" fill="hold"/>
                                        <p:tgtEl>
                                          <p:spTgt spid="82"/>
                                        </p:tgtEl>
                                        <p:attrNameLst>
                                          <p:attrName>ppt_y</p:attrName>
                                        </p:attrNameLst>
                                      </p:cBhvr>
                                      <p:tavLst>
                                        <p:tav tm="0">
                                          <p:val>
                                            <p:strVal val="0-#ppt_h/2"/>
                                          </p:val>
                                        </p:tav>
                                        <p:tav tm="100000">
                                          <p:val>
                                            <p:strVal val="#ppt_y"/>
                                          </p:val>
                                        </p:tav>
                                      </p:tavLst>
                                    </p:anim>
                                  </p:childTnLst>
                                </p:cTn>
                              </p:par>
                              <p:par>
                                <p:cTn id="864" presetID="19" presetClass="entr" presetSubtype="5" fill="hold" grpId="1" nodeType="withEffect">
                                  <p:stCondLst>
                                    <p:cond delay="0"/>
                                  </p:stCondLst>
                                  <p:childTnLst>
                                    <p:set>
                                      <p:cBhvr>
                                        <p:cTn id="865" dur="1" fill="hold">
                                          <p:stCondLst>
                                            <p:cond delay="0"/>
                                          </p:stCondLst>
                                        </p:cTn>
                                        <p:tgtEl>
                                          <p:spTgt spid="82"/>
                                        </p:tgtEl>
                                        <p:attrNameLst>
                                          <p:attrName>style.visibility</p:attrName>
                                        </p:attrNameLst>
                                      </p:cBhvr>
                                      <p:to>
                                        <p:strVal val="visible"/>
                                      </p:to>
                                    </p:set>
                                    <p:anim calcmode="lin" valueType="num">
                                      <p:cBhvr>
                                        <p:cTn id="866" dur="4000" fill="hold"/>
                                        <p:tgtEl>
                                          <p:spTgt spid="82"/>
                                        </p:tgtEl>
                                        <p:attrNameLst>
                                          <p:attrName>ppt_w</p:attrName>
                                        </p:attrNameLst>
                                      </p:cBhvr>
                                      <p:tavLst>
                                        <p:tav tm="0">
                                          <p:val>
                                            <p:strVal val="#ppt_w"/>
                                          </p:val>
                                        </p:tav>
                                        <p:tav tm="100000">
                                          <p:val>
                                            <p:strVal val="#ppt_w"/>
                                          </p:val>
                                        </p:tav>
                                      </p:tavLst>
                                    </p:anim>
                                    <p:anim calcmode="lin" valueType="num">
                                      <p:cBhvr>
                                        <p:cTn id="867" dur="4000" fill="hold"/>
                                        <p:tgtEl>
                                          <p:spTgt spid="82"/>
                                        </p:tgtEl>
                                        <p:attrNameLst>
                                          <p:attrName>ppt_h</p:attrName>
                                        </p:attrNameLst>
                                      </p:cBhvr>
                                      <p:tavLst>
                                        <p:tav tm="0" fmla="#ppt_h*sin(2.5*pi*$)">
                                          <p:val>
                                            <p:fltVal val="0"/>
                                          </p:val>
                                        </p:tav>
                                        <p:tav tm="100000">
                                          <p:val>
                                            <p:fltVal val="1"/>
                                          </p:val>
                                        </p:tav>
                                      </p:tavLst>
                                    </p:anim>
                                  </p:childTnLst>
                                </p:cTn>
                              </p:par>
                              <p:par>
                                <p:cTn id="868" presetID="2" presetClass="exit" presetSubtype="4" fill="hold" grpId="2" nodeType="withEffect">
                                  <p:stCondLst>
                                    <p:cond delay="0"/>
                                  </p:stCondLst>
                                  <p:childTnLst>
                                    <p:anim calcmode="lin" valueType="num">
                                      <p:cBhvr additive="base">
                                        <p:cTn id="869" dur="4500"/>
                                        <p:tgtEl>
                                          <p:spTgt spid="82"/>
                                        </p:tgtEl>
                                        <p:attrNameLst>
                                          <p:attrName>ppt_x</p:attrName>
                                        </p:attrNameLst>
                                      </p:cBhvr>
                                      <p:tavLst>
                                        <p:tav tm="0">
                                          <p:val>
                                            <p:strVal val="ppt_x"/>
                                          </p:val>
                                        </p:tav>
                                        <p:tav tm="100000">
                                          <p:val>
                                            <p:strVal val="ppt_x"/>
                                          </p:val>
                                        </p:tav>
                                      </p:tavLst>
                                    </p:anim>
                                    <p:anim calcmode="lin" valueType="num">
                                      <p:cBhvr additive="base">
                                        <p:cTn id="870" dur="4500"/>
                                        <p:tgtEl>
                                          <p:spTgt spid="82"/>
                                        </p:tgtEl>
                                        <p:attrNameLst>
                                          <p:attrName>ppt_y</p:attrName>
                                        </p:attrNameLst>
                                      </p:cBhvr>
                                      <p:tavLst>
                                        <p:tav tm="0">
                                          <p:val>
                                            <p:strVal val="ppt_y"/>
                                          </p:val>
                                        </p:tav>
                                        <p:tav tm="100000">
                                          <p:val>
                                            <p:strVal val="1+ppt_h/2"/>
                                          </p:val>
                                        </p:tav>
                                      </p:tavLst>
                                    </p:anim>
                                    <p:set>
                                      <p:cBhvr>
                                        <p:cTn id="871" dur="1" fill="hold">
                                          <p:stCondLst>
                                            <p:cond delay="4499"/>
                                          </p:stCondLst>
                                        </p:cTn>
                                        <p:tgtEl>
                                          <p:spTgt spid="82"/>
                                        </p:tgtEl>
                                        <p:attrNameLst>
                                          <p:attrName>style.visibility</p:attrName>
                                        </p:attrNameLst>
                                      </p:cBhvr>
                                      <p:to>
                                        <p:strVal val="hidden"/>
                                      </p:to>
                                    </p:set>
                                  </p:childTnLst>
                                </p:cTn>
                              </p:par>
                              <p:par>
                                <p:cTn id="872" presetID="3" presetClass="exit" presetSubtype="10" fill="hold" grpId="3" nodeType="withEffect">
                                  <p:stCondLst>
                                    <p:cond delay="0"/>
                                  </p:stCondLst>
                                  <p:childTnLst>
                                    <p:animEffect transition="out" filter="blinds(horizontal)">
                                      <p:cBhvr>
                                        <p:cTn id="873" dur="6000"/>
                                        <p:tgtEl>
                                          <p:spTgt spid="82"/>
                                        </p:tgtEl>
                                      </p:cBhvr>
                                    </p:animEffect>
                                    <p:set>
                                      <p:cBhvr>
                                        <p:cTn id="874" dur="1" fill="hold">
                                          <p:stCondLst>
                                            <p:cond delay="5999"/>
                                          </p:stCondLst>
                                        </p:cTn>
                                        <p:tgtEl>
                                          <p:spTgt spid="82"/>
                                        </p:tgtEl>
                                        <p:attrNameLst>
                                          <p:attrName>style.visibility</p:attrName>
                                        </p:attrNameLst>
                                      </p:cBhvr>
                                      <p:to>
                                        <p:strVal val="hidden"/>
                                      </p:to>
                                    </p:set>
                                  </p:childTnLst>
                                </p:cTn>
                              </p:par>
                              <p:par>
                                <p:cTn id="875" presetID="2" presetClass="entr" presetSubtype="1" fill="hold" grpId="0" nodeType="withEffect">
                                  <p:stCondLst>
                                    <p:cond delay="0"/>
                                  </p:stCondLst>
                                  <p:childTnLst>
                                    <p:set>
                                      <p:cBhvr>
                                        <p:cTn id="876" dur="1" fill="hold">
                                          <p:stCondLst>
                                            <p:cond delay="0"/>
                                          </p:stCondLst>
                                        </p:cTn>
                                        <p:tgtEl>
                                          <p:spTgt spid="83"/>
                                        </p:tgtEl>
                                        <p:attrNameLst>
                                          <p:attrName>style.visibility</p:attrName>
                                        </p:attrNameLst>
                                      </p:cBhvr>
                                      <p:to>
                                        <p:strVal val="visible"/>
                                      </p:to>
                                    </p:set>
                                    <p:anim calcmode="lin" valueType="num">
                                      <p:cBhvr additive="base">
                                        <p:cTn id="877" dur="4000" fill="hold"/>
                                        <p:tgtEl>
                                          <p:spTgt spid="83"/>
                                        </p:tgtEl>
                                        <p:attrNameLst>
                                          <p:attrName>ppt_x</p:attrName>
                                        </p:attrNameLst>
                                      </p:cBhvr>
                                      <p:tavLst>
                                        <p:tav tm="0">
                                          <p:val>
                                            <p:strVal val="#ppt_x"/>
                                          </p:val>
                                        </p:tav>
                                        <p:tav tm="100000">
                                          <p:val>
                                            <p:strVal val="#ppt_x"/>
                                          </p:val>
                                        </p:tav>
                                      </p:tavLst>
                                    </p:anim>
                                    <p:anim calcmode="lin" valueType="num">
                                      <p:cBhvr additive="base">
                                        <p:cTn id="878" dur="4000" fill="hold"/>
                                        <p:tgtEl>
                                          <p:spTgt spid="83"/>
                                        </p:tgtEl>
                                        <p:attrNameLst>
                                          <p:attrName>ppt_y</p:attrName>
                                        </p:attrNameLst>
                                      </p:cBhvr>
                                      <p:tavLst>
                                        <p:tav tm="0">
                                          <p:val>
                                            <p:strVal val="0-#ppt_h/2"/>
                                          </p:val>
                                        </p:tav>
                                        <p:tav tm="100000">
                                          <p:val>
                                            <p:strVal val="#ppt_y"/>
                                          </p:val>
                                        </p:tav>
                                      </p:tavLst>
                                    </p:anim>
                                  </p:childTnLst>
                                </p:cTn>
                              </p:par>
                              <p:par>
                                <p:cTn id="879" presetID="19" presetClass="entr" presetSubtype="5" fill="hold" grpId="1" nodeType="withEffect">
                                  <p:stCondLst>
                                    <p:cond delay="0"/>
                                  </p:stCondLst>
                                  <p:childTnLst>
                                    <p:set>
                                      <p:cBhvr>
                                        <p:cTn id="880" dur="1" fill="hold">
                                          <p:stCondLst>
                                            <p:cond delay="0"/>
                                          </p:stCondLst>
                                        </p:cTn>
                                        <p:tgtEl>
                                          <p:spTgt spid="83"/>
                                        </p:tgtEl>
                                        <p:attrNameLst>
                                          <p:attrName>style.visibility</p:attrName>
                                        </p:attrNameLst>
                                      </p:cBhvr>
                                      <p:to>
                                        <p:strVal val="visible"/>
                                      </p:to>
                                    </p:set>
                                    <p:anim calcmode="lin" valueType="num">
                                      <p:cBhvr>
                                        <p:cTn id="881" dur="4000" fill="hold"/>
                                        <p:tgtEl>
                                          <p:spTgt spid="83"/>
                                        </p:tgtEl>
                                        <p:attrNameLst>
                                          <p:attrName>ppt_w</p:attrName>
                                        </p:attrNameLst>
                                      </p:cBhvr>
                                      <p:tavLst>
                                        <p:tav tm="0">
                                          <p:val>
                                            <p:strVal val="#ppt_w"/>
                                          </p:val>
                                        </p:tav>
                                        <p:tav tm="100000">
                                          <p:val>
                                            <p:strVal val="#ppt_w"/>
                                          </p:val>
                                        </p:tav>
                                      </p:tavLst>
                                    </p:anim>
                                    <p:anim calcmode="lin" valueType="num">
                                      <p:cBhvr>
                                        <p:cTn id="882" dur="4000" fill="hold"/>
                                        <p:tgtEl>
                                          <p:spTgt spid="83"/>
                                        </p:tgtEl>
                                        <p:attrNameLst>
                                          <p:attrName>ppt_h</p:attrName>
                                        </p:attrNameLst>
                                      </p:cBhvr>
                                      <p:tavLst>
                                        <p:tav tm="0" fmla="#ppt_h*sin(2.5*pi*$)">
                                          <p:val>
                                            <p:fltVal val="0"/>
                                          </p:val>
                                        </p:tav>
                                        <p:tav tm="100000">
                                          <p:val>
                                            <p:fltVal val="1"/>
                                          </p:val>
                                        </p:tav>
                                      </p:tavLst>
                                    </p:anim>
                                  </p:childTnLst>
                                </p:cTn>
                              </p:par>
                              <p:par>
                                <p:cTn id="883" presetID="2" presetClass="exit" presetSubtype="4" fill="hold" grpId="2" nodeType="withEffect">
                                  <p:stCondLst>
                                    <p:cond delay="0"/>
                                  </p:stCondLst>
                                  <p:childTnLst>
                                    <p:anim calcmode="lin" valueType="num">
                                      <p:cBhvr additive="base">
                                        <p:cTn id="884" dur="4500"/>
                                        <p:tgtEl>
                                          <p:spTgt spid="83"/>
                                        </p:tgtEl>
                                        <p:attrNameLst>
                                          <p:attrName>ppt_x</p:attrName>
                                        </p:attrNameLst>
                                      </p:cBhvr>
                                      <p:tavLst>
                                        <p:tav tm="0">
                                          <p:val>
                                            <p:strVal val="ppt_x"/>
                                          </p:val>
                                        </p:tav>
                                        <p:tav tm="100000">
                                          <p:val>
                                            <p:strVal val="ppt_x"/>
                                          </p:val>
                                        </p:tav>
                                      </p:tavLst>
                                    </p:anim>
                                    <p:anim calcmode="lin" valueType="num">
                                      <p:cBhvr additive="base">
                                        <p:cTn id="885" dur="4500"/>
                                        <p:tgtEl>
                                          <p:spTgt spid="83"/>
                                        </p:tgtEl>
                                        <p:attrNameLst>
                                          <p:attrName>ppt_y</p:attrName>
                                        </p:attrNameLst>
                                      </p:cBhvr>
                                      <p:tavLst>
                                        <p:tav tm="0">
                                          <p:val>
                                            <p:strVal val="ppt_y"/>
                                          </p:val>
                                        </p:tav>
                                        <p:tav tm="100000">
                                          <p:val>
                                            <p:strVal val="1+ppt_h/2"/>
                                          </p:val>
                                        </p:tav>
                                      </p:tavLst>
                                    </p:anim>
                                    <p:set>
                                      <p:cBhvr>
                                        <p:cTn id="886" dur="1" fill="hold">
                                          <p:stCondLst>
                                            <p:cond delay="4499"/>
                                          </p:stCondLst>
                                        </p:cTn>
                                        <p:tgtEl>
                                          <p:spTgt spid="83"/>
                                        </p:tgtEl>
                                        <p:attrNameLst>
                                          <p:attrName>style.visibility</p:attrName>
                                        </p:attrNameLst>
                                      </p:cBhvr>
                                      <p:to>
                                        <p:strVal val="hidden"/>
                                      </p:to>
                                    </p:set>
                                  </p:childTnLst>
                                </p:cTn>
                              </p:par>
                              <p:par>
                                <p:cTn id="887" presetID="3" presetClass="exit" presetSubtype="10" fill="hold" grpId="3" nodeType="withEffect">
                                  <p:stCondLst>
                                    <p:cond delay="0"/>
                                  </p:stCondLst>
                                  <p:childTnLst>
                                    <p:animEffect transition="out" filter="blinds(horizontal)">
                                      <p:cBhvr>
                                        <p:cTn id="888" dur="6000"/>
                                        <p:tgtEl>
                                          <p:spTgt spid="83"/>
                                        </p:tgtEl>
                                      </p:cBhvr>
                                    </p:animEffect>
                                    <p:set>
                                      <p:cBhvr>
                                        <p:cTn id="889" dur="1" fill="hold">
                                          <p:stCondLst>
                                            <p:cond delay="5999"/>
                                          </p:stCondLst>
                                        </p:cTn>
                                        <p:tgtEl>
                                          <p:spTgt spid="83"/>
                                        </p:tgtEl>
                                        <p:attrNameLst>
                                          <p:attrName>style.visibility</p:attrName>
                                        </p:attrNameLst>
                                      </p:cBhvr>
                                      <p:to>
                                        <p:strVal val="hidden"/>
                                      </p:to>
                                    </p:set>
                                  </p:childTnLst>
                                </p:cTn>
                              </p:par>
                              <p:par>
                                <p:cTn id="890" presetID="2" presetClass="entr" presetSubtype="1" fill="hold" grpId="0" nodeType="withEffect">
                                  <p:stCondLst>
                                    <p:cond delay="0"/>
                                  </p:stCondLst>
                                  <p:childTnLst>
                                    <p:set>
                                      <p:cBhvr>
                                        <p:cTn id="891" dur="1" fill="hold">
                                          <p:stCondLst>
                                            <p:cond delay="0"/>
                                          </p:stCondLst>
                                        </p:cTn>
                                        <p:tgtEl>
                                          <p:spTgt spid="84"/>
                                        </p:tgtEl>
                                        <p:attrNameLst>
                                          <p:attrName>style.visibility</p:attrName>
                                        </p:attrNameLst>
                                      </p:cBhvr>
                                      <p:to>
                                        <p:strVal val="visible"/>
                                      </p:to>
                                    </p:set>
                                    <p:anim calcmode="lin" valueType="num">
                                      <p:cBhvr additive="base">
                                        <p:cTn id="892" dur="4000" fill="hold"/>
                                        <p:tgtEl>
                                          <p:spTgt spid="84"/>
                                        </p:tgtEl>
                                        <p:attrNameLst>
                                          <p:attrName>ppt_x</p:attrName>
                                        </p:attrNameLst>
                                      </p:cBhvr>
                                      <p:tavLst>
                                        <p:tav tm="0">
                                          <p:val>
                                            <p:strVal val="#ppt_x"/>
                                          </p:val>
                                        </p:tav>
                                        <p:tav tm="100000">
                                          <p:val>
                                            <p:strVal val="#ppt_x"/>
                                          </p:val>
                                        </p:tav>
                                      </p:tavLst>
                                    </p:anim>
                                    <p:anim calcmode="lin" valueType="num">
                                      <p:cBhvr additive="base">
                                        <p:cTn id="893" dur="4000" fill="hold"/>
                                        <p:tgtEl>
                                          <p:spTgt spid="84"/>
                                        </p:tgtEl>
                                        <p:attrNameLst>
                                          <p:attrName>ppt_y</p:attrName>
                                        </p:attrNameLst>
                                      </p:cBhvr>
                                      <p:tavLst>
                                        <p:tav tm="0">
                                          <p:val>
                                            <p:strVal val="0-#ppt_h/2"/>
                                          </p:val>
                                        </p:tav>
                                        <p:tav tm="100000">
                                          <p:val>
                                            <p:strVal val="#ppt_y"/>
                                          </p:val>
                                        </p:tav>
                                      </p:tavLst>
                                    </p:anim>
                                  </p:childTnLst>
                                </p:cTn>
                              </p:par>
                              <p:par>
                                <p:cTn id="894" presetID="19" presetClass="entr" presetSubtype="5" fill="hold" grpId="1" nodeType="withEffect">
                                  <p:stCondLst>
                                    <p:cond delay="0"/>
                                  </p:stCondLst>
                                  <p:childTnLst>
                                    <p:set>
                                      <p:cBhvr>
                                        <p:cTn id="895" dur="1" fill="hold">
                                          <p:stCondLst>
                                            <p:cond delay="0"/>
                                          </p:stCondLst>
                                        </p:cTn>
                                        <p:tgtEl>
                                          <p:spTgt spid="84"/>
                                        </p:tgtEl>
                                        <p:attrNameLst>
                                          <p:attrName>style.visibility</p:attrName>
                                        </p:attrNameLst>
                                      </p:cBhvr>
                                      <p:to>
                                        <p:strVal val="visible"/>
                                      </p:to>
                                    </p:set>
                                    <p:anim calcmode="lin" valueType="num">
                                      <p:cBhvr>
                                        <p:cTn id="896" dur="4000" fill="hold"/>
                                        <p:tgtEl>
                                          <p:spTgt spid="84"/>
                                        </p:tgtEl>
                                        <p:attrNameLst>
                                          <p:attrName>ppt_w</p:attrName>
                                        </p:attrNameLst>
                                      </p:cBhvr>
                                      <p:tavLst>
                                        <p:tav tm="0">
                                          <p:val>
                                            <p:strVal val="#ppt_w"/>
                                          </p:val>
                                        </p:tav>
                                        <p:tav tm="100000">
                                          <p:val>
                                            <p:strVal val="#ppt_w"/>
                                          </p:val>
                                        </p:tav>
                                      </p:tavLst>
                                    </p:anim>
                                    <p:anim calcmode="lin" valueType="num">
                                      <p:cBhvr>
                                        <p:cTn id="897" dur="4000" fill="hold"/>
                                        <p:tgtEl>
                                          <p:spTgt spid="84"/>
                                        </p:tgtEl>
                                        <p:attrNameLst>
                                          <p:attrName>ppt_h</p:attrName>
                                        </p:attrNameLst>
                                      </p:cBhvr>
                                      <p:tavLst>
                                        <p:tav tm="0" fmla="#ppt_h*sin(2.5*pi*$)">
                                          <p:val>
                                            <p:fltVal val="0"/>
                                          </p:val>
                                        </p:tav>
                                        <p:tav tm="100000">
                                          <p:val>
                                            <p:fltVal val="1"/>
                                          </p:val>
                                        </p:tav>
                                      </p:tavLst>
                                    </p:anim>
                                  </p:childTnLst>
                                </p:cTn>
                              </p:par>
                              <p:par>
                                <p:cTn id="898" presetID="2" presetClass="exit" presetSubtype="4" fill="hold" grpId="2" nodeType="withEffect">
                                  <p:stCondLst>
                                    <p:cond delay="0"/>
                                  </p:stCondLst>
                                  <p:childTnLst>
                                    <p:anim calcmode="lin" valueType="num">
                                      <p:cBhvr additive="base">
                                        <p:cTn id="899" dur="4500"/>
                                        <p:tgtEl>
                                          <p:spTgt spid="84"/>
                                        </p:tgtEl>
                                        <p:attrNameLst>
                                          <p:attrName>ppt_x</p:attrName>
                                        </p:attrNameLst>
                                      </p:cBhvr>
                                      <p:tavLst>
                                        <p:tav tm="0">
                                          <p:val>
                                            <p:strVal val="ppt_x"/>
                                          </p:val>
                                        </p:tav>
                                        <p:tav tm="100000">
                                          <p:val>
                                            <p:strVal val="ppt_x"/>
                                          </p:val>
                                        </p:tav>
                                      </p:tavLst>
                                    </p:anim>
                                    <p:anim calcmode="lin" valueType="num">
                                      <p:cBhvr additive="base">
                                        <p:cTn id="900" dur="4500"/>
                                        <p:tgtEl>
                                          <p:spTgt spid="84"/>
                                        </p:tgtEl>
                                        <p:attrNameLst>
                                          <p:attrName>ppt_y</p:attrName>
                                        </p:attrNameLst>
                                      </p:cBhvr>
                                      <p:tavLst>
                                        <p:tav tm="0">
                                          <p:val>
                                            <p:strVal val="ppt_y"/>
                                          </p:val>
                                        </p:tav>
                                        <p:tav tm="100000">
                                          <p:val>
                                            <p:strVal val="1+ppt_h/2"/>
                                          </p:val>
                                        </p:tav>
                                      </p:tavLst>
                                    </p:anim>
                                    <p:set>
                                      <p:cBhvr>
                                        <p:cTn id="901" dur="1" fill="hold">
                                          <p:stCondLst>
                                            <p:cond delay="4499"/>
                                          </p:stCondLst>
                                        </p:cTn>
                                        <p:tgtEl>
                                          <p:spTgt spid="84"/>
                                        </p:tgtEl>
                                        <p:attrNameLst>
                                          <p:attrName>style.visibility</p:attrName>
                                        </p:attrNameLst>
                                      </p:cBhvr>
                                      <p:to>
                                        <p:strVal val="hidden"/>
                                      </p:to>
                                    </p:set>
                                  </p:childTnLst>
                                </p:cTn>
                              </p:par>
                              <p:par>
                                <p:cTn id="902" presetID="3" presetClass="exit" presetSubtype="10" fill="hold" grpId="3" nodeType="withEffect">
                                  <p:stCondLst>
                                    <p:cond delay="0"/>
                                  </p:stCondLst>
                                  <p:childTnLst>
                                    <p:animEffect transition="out" filter="blinds(horizontal)">
                                      <p:cBhvr>
                                        <p:cTn id="903" dur="6000"/>
                                        <p:tgtEl>
                                          <p:spTgt spid="84"/>
                                        </p:tgtEl>
                                      </p:cBhvr>
                                    </p:animEffect>
                                    <p:set>
                                      <p:cBhvr>
                                        <p:cTn id="904" dur="1" fill="hold">
                                          <p:stCondLst>
                                            <p:cond delay="5999"/>
                                          </p:stCondLst>
                                        </p:cTn>
                                        <p:tgtEl>
                                          <p:spTgt spid="84"/>
                                        </p:tgtEl>
                                        <p:attrNameLst>
                                          <p:attrName>style.visibility</p:attrName>
                                        </p:attrNameLst>
                                      </p:cBhvr>
                                      <p:to>
                                        <p:strVal val="hidden"/>
                                      </p:to>
                                    </p:set>
                                  </p:childTnLst>
                                </p:cTn>
                              </p:par>
                              <p:par>
                                <p:cTn id="905" presetID="2" presetClass="entr" presetSubtype="1" fill="hold" grpId="0" nodeType="withEffect">
                                  <p:stCondLst>
                                    <p:cond delay="0"/>
                                  </p:stCondLst>
                                  <p:childTnLst>
                                    <p:set>
                                      <p:cBhvr>
                                        <p:cTn id="906" dur="1" fill="hold">
                                          <p:stCondLst>
                                            <p:cond delay="0"/>
                                          </p:stCondLst>
                                        </p:cTn>
                                        <p:tgtEl>
                                          <p:spTgt spid="79"/>
                                        </p:tgtEl>
                                        <p:attrNameLst>
                                          <p:attrName>style.visibility</p:attrName>
                                        </p:attrNameLst>
                                      </p:cBhvr>
                                      <p:to>
                                        <p:strVal val="visible"/>
                                      </p:to>
                                    </p:set>
                                    <p:anim calcmode="lin" valueType="num">
                                      <p:cBhvr additive="base">
                                        <p:cTn id="907" dur="4000" fill="hold"/>
                                        <p:tgtEl>
                                          <p:spTgt spid="79"/>
                                        </p:tgtEl>
                                        <p:attrNameLst>
                                          <p:attrName>ppt_x</p:attrName>
                                        </p:attrNameLst>
                                      </p:cBhvr>
                                      <p:tavLst>
                                        <p:tav tm="0">
                                          <p:val>
                                            <p:strVal val="#ppt_x"/>
                                          </p:val>
                                        </p:tav>
                                        <p:tav tm="100000">
                                          <p:val>
                                            <p:strVal val="#ppt_x"/>
                                          </p:val>
                                        </p:tav>
                                      </p:tavLst>
                                    </p:anim>
                                    <p:anim calcmode="lin" valueType="num">
                                      <p:cBhvr additive="base">
                                        <p:cTn id="908" dur="4000" fill="hold"/>
                                        <p:tgtEl>
                                          <p:spTgt spid="79"/>
                                        </p:tgtEl>
                                        <p:attrNameLst>
                                          <p:attrName>ppt_y</p:attrName>
                                        </p:attrNameLst>
                                      </p:cBhvr>
                                      <p:tavLst>
                                        <p:tav tm="0">
                                          <p:val>
                                            <p:strVal val="0-#ppt_h/2"/>
                                          </p:val>
                                        </p:tav>
                                        <p:tav tm="100000">
                                          <p:val>
                                            <p:strVal val="#ppt_y"/>
                                          </p:val>
                                        </p:tav>
                                      </p:tavLst>
                                    </p:anim>
                                  </p:childTnLst>
                                </p:cTn>
                              </p:par>
                              <p:par>
                                <p:cTn id="909" presetID="19" presetClass="entr" presetSubtype="5" fill="hold" grpId="1" nodeType="withEffect">
                                  <p:stCondLst>
                                    <p:cond delay="0"/>
                                  </p:stCondLst>
                                  <p:childTnLst>
                                    <p:set>
                                      <p:cBhvr>
                                        <p:cTn id="910" dur="1" fill="hold">
                                          <p:stCondLst>
                                            <p:cond delay="0"/>
                                          </p:stCondLst>
                                        </p:cTn>
                                        <p:tgtEl>
                                          <p:spTgt spid="79"/>
                                        </p:tgtEl>
                                        <p:attrNameLst>
                                          <p:attrName>style.visibility</p:attrName>
                                        </p:attrNameLst>
                                      </p:cBhvr>
                                      <p:to>
                                        <p:strVal val="visible"/>
                                      </p:to>
                                    </p:set>
                                    <p:anim calcmode="lin" valueType="num">
                                      <p:cBhvr>
                                        <p:cTn id="911" dur="4000" fill="hold"/>
                                        <p:tgtEl>
                                          <p:spTgt spid="79"/>
                                        </p:tgtEl>
                                        <p:attrNameLst>
                                          <p:attrName>ppt_w</p:attrName>
                                        </p:attrNameLst>
                                      </p:cBhvr>
                                      <p:tavLst>
                                        <p:tav tm="0">
                                          <p:val>
                                            <p:strVal val="#ppt_w"/>
                                          </p:val>
                                        </p:tav>
                                        <p:tav tm="100000">
                                          <p:val>
                                            <p:strVal val="#ppt_w"/>
                                          </p:val>
                                        </p:tav>
                                      </p:tavLst>
                                    </p:anim>
                                    <p:anim calcmode="lin" valueType="num">
                                      <p:cBhvr>
                                        <p:cTn id="912" dur="4000" fill="hold"/>
                                        <p:tgtEl>
                                          <p:spTgt spid="79"/>
                                        </p:tgtEl>
                                        <p:attrNameLst>
                                          <p:attrName>ppt_h</p:attrName>
                                        </p:attrNameLst>
                                      </p:cBhvr>
                                      <p:tavLst>
                                        <p:tav tm="0" fmla="#ppt_h*sin(2.5*pi*$)">
                                          <p:val>
                                            <p:fltVal val="0"/>
                                          </p:val>
                                        </p:tav>
                                        <p:tav tm="100000">
                                          <p:val>
                                            <p:fltVal val="1"/>
                                          </p:val>
                                        </p:tav>
                                      </p:tavLst>
                                    </p:anim>
                                  </p:childTnLst>
                                </p:cTn>
                              </p:par>
                              <p:par>
                                <p:cTn id="913" presetID="2" presetClass="exit" presetSubtype="4" fill="hold" grpId="2" nodeType="withEffect">
                                  <p:stCondLst>
                                    <p:cond delay="0"/>
                                  </p:stCondLst>
                                  <p:childTnLst>
                                    <p:anim calcmode="lin" valueType="num">
                                      <p:cBhvr additive="base">
                                        <p:cTn id="914" dur="4500"/>
                                        <p:tgtEl>
                                          <p:spTgt spid="79"/>
                                        </p:tgtEl>
                                        <p:attrNameLst>
                                          <p:attrName>ppt_x</p:attrName>
                                        </p:attrNameLst>
                                      </p:cBhvr>
                                      <p:tavLst>
                                        <p:tav tm="0">
                                          <p:val>
                                            <p:strVal val="ppt_x"/>
                                          </p:val>
                                        </p:tav>
                                        <p:tav tm="100000">
                                          <p:val>
                                            <p:strVal val="ppt_x"/>
                                          </p:val>
                                        </p:tav>
                                      </p:tavLst>
                                    </p:anim>
                                    <p:anim calcmode="lin" valueType="num">
                                      <p:cBhvr additive="base">
                                        <p:cTn id="915" dur="4500"/>
                                        <p:tgtEl>
                                          <p:spTgt spid="79"/>
                                        </p:tgtEl>
                                        <p:attrNameLst>
                                          <p:attrName>ppt_y</p:attrName>
                                        </p:attrNameLst>
                                      </p:cBhvr>
                                      <p:tavLst>
                                        <p:tav tm="0">
                                          <p:val>
                                            <p:strVal val="ppt_y"/>
                                          </p:val>
                                        </p:tav>
                                        <p:tav tm="100000">
                                          <p:val>
                                            <p:strVal val="1+ppt_h/2"/>
                                          </p:val>
                                        </p:tav>
                                      </p:tavLst>
                                    </p:anim>
                                    <p:set>
                                      <p:cBhvr>
                                        <p:cTn id="916" dur="1" fill="hold">
                                          <p:stCondLst>
                                            <p:cond delay="4499"/>
                                          </p:stCondLst>
                                        </p:cTn>
                                        <p:tgtEl>
                                          <p:spTgt spid="79"/>
                                        </p:tgtEl>
                                        <p:attrNameLst>
                                          <p:attrName>style.visibility</p:attrName>
                                        </p:attrNameLst>
                                      </p:cBhvr>
                                      <p:to>
                                        <p:strVal val="hidden"/>
                                      </p:to>
                                    </p:set>
                                  </p:childTnLst>
                                </p:cTn>
                              </p:par>
                              <p:par>
                                <p:cTn id="917" presetID="3" presetClass="exit" presetSubtype="10" fill="hold" grpId="3" nodeType="withEffect">
                                  <p:stCondLst>
                                    <p:cond delay="0"/>
                                  </p:stCondLst>
                                  <p:childTnLst>
                                    <p:animEffect transition="out" filter="blinds(horizontal)">
                                      <p:cBhvr>
                                        <p:cTn id="918" dur="6000"/>
                                        <p:tgtEl>
                                          <p:spTgt spid="79"/>
                                        </p:tgtEl>
                                      </p:cBhvr>
                                    </p:animEffect>
                                    <p:set>
                                      <p:cBhvr>
                                        <p:cTn id="919" dur="1" fill="hold">
                                          <p:stCondLst>
                                            <p:cond delay="5999"/>
                                          </p:stCondLst>
                                        </p:cTn>
                                        <p:tgtEl>
                                          <p:spTgt spid="79"/>
                                        </p:tgtEl>
                                        <p:attrNameLst>
                                          <p:attrName>style.visibility</p:attrName>
                                        </p:attrNameLst>
                                      </p:cBhvr>
                                      <p:to>
                                        <p:strVal val="hidden"/>
                                      </p:to>
                                    </p:set>
                                  </p:childTnLst>
                                </p:cTn>
                              </p:par>
                              <p:par>
                                <p:cTn id="920" presetID="2" presetClass="entr" presetSubtype="1" fill="hold" grpId="0" nodeType="withEffect">
                                  <p:stCondLst>
                                    <p:cond delay="0"/>
                                  </p:stCondLst>
                                  <p:childTnLst>
                                    <p:set>
                                      <p:cBhvr>
                                        <p:cTn id="921" dur="1" fill="hold">
                                          <p:stCondLst>
                                            <p:cond delay="0"/>
                                          </p:stCondLst>
                                        </p:cTn>
                                        <p:tgtEl>
                                          <p:spTgt spid="80"/>
                                        </p:tgtEl>
                                        <p:attrNameLst>
                                          <p:attrName>style.visibility</p:attrName>
                                        </p:attrNameLst>
                                      </p:cBhvr>
                                      <p:to>
                                        <p:strVal val="visible"/>
                                      </p:to>
                                    </p:set>
                                    <p:anim calcmode="lin" valueType="num">
                                      <p:cBhvr additive="base">
                                        <p:cTn id="922" dur="4000" fill="hold"/>
                                        <p:tgtEl>
                                          <p:spTgt spid="80"/>
                                        </p:tgtEl>
                                        <p:attrNameLst>
                                          <p:attrName>ppt_x</p:attrName>
                                        </p:attrNameLst>
                                      </p:cBhvr>
                                      <p:tavLst>
                                        <p:tav tm="0">
                                          <p:val>
                                            <p:strVal val="#ppt_x"/>
                                          </p:val>
                                        </p:tav>
                                        <p:tav tm="100000">
                                          <p:val>
                                            <p:strVal val="#ppt_x"/>
                                          </p:val>
                                        </p:tav>
                                      </p:tavLst>
                                    </p:anim>
                                    <p:anim calcmode="lin" valueType="num">
                                      <p:cBhvr additive="base">
                                        <p:cTn id="923" dur="4000" fill="hold"/>
                                        <p:tgtEl>
                                          <p:spTgt spid="80"/>
                                        </p:tgtEl>
                                        <p:attrNameLst>
                                          <p:attrName>ppt_y</p:attrName>
                                        </p:attrNameLst>
                                      </p:cBhvr>
                                      <p:tavLst>
                                        <p:tav tm="0">
                                          <p:val>
                                            <p:strVal val="0-#ppt_h/2"/>
                                          </p:val>
                                        </p:tav>
                                        <p:tav tm="100000">
                                          <p:val>
                                            <p:strVal val="#ppt_y"/>
                                          </p:val>
                                        </p:tav>
                                      </p:tavLst>
                                    </p:anim>
                                  </p:childTnLst>
                                </p:cTn>
                              </p:par>
                              <p:par>
                                <p:cTn id="924" presetID="19" presetClass="entr" presetSubtype="5" fill="hold" grpId="1" nodeType="withEffect">
                                  <p:stCondLst>
                                    <p:cond delay="0"/>
                                  </p:stCondLst>
                                  <p:childTnLst>
                                    <p:set>
                                      <p:cBhvr>
                                        <p:cTn id="925" dur="1" fill="hold">
                                          <p:stCondLst>
                                            <p:cond delay="0"/>
                                          </p:stCondLst>
                                        </p:cTn>
                                        <p:tgtEl>
                                          <p:spTgt spid="80"/>
                                        </p:tgtEl>
                                        <p:attrNameLst>
                                          <p:attrName>style.visibility</p:attrName>
                                        </p:attrNameLst>
                                      </p:cBhvr>
                                      <p:to>
                                        <p:strVal val="visible"/>
                                      </p:to>
                                    </p:set>
                                    <p:anim calcmode="lin" valueType="num">
                                      <p:cBhvr>
                                        <p:cTn id="926" dur="4000" fill="hold"/>
                                        <p:tgtEl>
                                          <p:spTgt spid="80"/>
                                        </p:tgtEl>
                                        <p:attrNameLst>
                                          <p:attrName>ppt_w</p:attrName>
                                        </p:attrNameLst>
                                      </p:cBhvr>
                                      <p:tavLst>
                                        <p:tav tm="0">
                                          <p:val>
                                            <p:strVal val="#ppt_w"/>
                                          </p:val>
                                        </p:tav>
                                        <p:tav tm="100000">
                                          <p:val>
                                            <p:strVal val="#ppt_w"/>
                                          </p:val>
                                        </p:tav>
                                      </p:tavLst>
                                    </p:anim>
                                    <p:anim calcmode="lin" valueType="num">
                                      <p:cBhvr>
                                        <p:cTn id="927" dur="4000" fill="hold"/>
                                        <p:tgtEl>
                                          <p:spTgt spid="80"/>
                                        </p:tgtEl>
                                        <p:attrNameLst>
                                          <p:attrName>ppt_h</p:attrName>
                                        </p:attrNameLst>
                                      </p:cBhvr>
                                      <p:tavLst>
                                        <p:tav tm="0" fmla="#ppt_h*sin(2.5*pi*$)">
                                          <p:val>
                                            <p:fltVal val="0"/>
                                          </p:val>
                                        </p:tav>
                                        <p:tav tm="100000">
                                          <p:val>
                                            <p:fltVal val="1"/>
                                          </p:val>
                                        </p:tav>
                                      </p:tavLst>
                                    </p:anim>
                                  </p:childTnLst>
                                </p:cTn>
                              </p:par>
                              <p:par>
                                <p:cTn id="928" presetID="2" presetClass="exit" presetSubtype="4" fill="hold" grpId="2" nodeType="withEffect">
                                  <p:stCondLst>
                                    <p:cond delay="0"/>
                                  </p:stCondLst>
                                  <p:childTnLst>
                                    <p:anim calcmode="lin" valueType="num">
                                      <p:cBhvr additive="base">
                                        <p:cTn id="929" dur="4500"/>
                                        <p:tgtEl>
                                          <p:spTgt spid="80"/>
                                        </p:tgtEl>
                                        <p:attrNameLst>
                                          <p:attrName>ppt_x</p:attrName>
                                        </p:attrNameLst>
                                      </p:cBhvr>
                                      <p:tavLst>
                                        <p:tav tm="0">
                                          <p:val>
                                            <p:strVal val="ppt_x"/>
                                          </p:val>
                                        </p:tav>
                                        <p:tav tm="100000">
                                          <p:val>
                                            <p:strVal val="ppt_x"/>
                                          </p:val>
                                        </p:tav>
                                      </p:tavLst>
                                    </p:anim>
                                    <p:anim calcmode="lin" valueType="num">
                                      <p:cBhvr additive="base">
                                        <p:cTn id="930" dur="4500"/>
                                        <p:tgtEl>
                                          <p:spTgt spid="80"/>
                                        </p:tgtEl>
                                        <p:attrNameLst>
                                          <p:attrName>ppt_y</p:attrName>
                                        </p:attrNameLst>
                                      </p:cBhvr>
                                      <p:tavLst>
                                        <p:tav tm="0">
                                          <p:val>
                                            <p:strVal val="ppt_y"/>
                                          </p:val>
                                        </p:tav>
                                        <p:tav tm="100000">
                                          <p:val>
                                            <p:strVal val="1+ppt_h/2"/>
                                          </p:val>
                                        </p:tav>
                                      </p:tavLst>
                                    </p:anim>
                                    <p:set>
                                      <p:cBhvr>
                                        <p:cTn id="931" dur="1" fill="hold">
                                          <p:stCondLst>
                                            <p:cond delay="4499"/>
                                          </p:stCondLst>
                                        </p:cTn>
                                        <p:tgtEl>
                                          <p:spTgt spid="80"/>
                                        </p:tgtEl>
                                        <p:attrNameLst>
                                          <p:attrName>style.visibility</p:attrName>
                                        </p:attrNameLst>
                                      </p:cBhvr>
                                      <p:to>
                                        <p:strVal val="hidden"/>
                                      </p:to>
                                    </p:set>
                                  </p:childTnLst>
                                </p:cTn>
                              </p:par>
                              <p:par>
                                <p:cTn id="932" presetID="3" presetClass="exit" presetSubtype="10" fill="hold" grpId="3" nodeType="withEffect">
                                  <p:stCondLst>
                                    <p:cond delay="0"/>
                                  </p:stCondLst>
                                  <p:childTnLst>
                                    <p:animEffect transition="out" filter="blinds(horizontal)">
                                      <p:cBhvr>
                                        <p:cTn id="933" dur="6000"/>
                                        <p:tgtEl>
                                          <p:spTgt spid="80"/>
                                        </p:tgtEl>
                                      </p:cBhvr>
                                    </p:animEffect>
                                    <p:set>
                                      <p:cBhvr>
                                        <p:cTn id="934" dur="1" fill="hold">
                                          <p:stCondLst>
                                            <p:cond delay="5999"/>
                                          </p:stCondLst>
                                        </p:cTn>
                                        <p:tgtEl>
                                          <p:spTgt spid="80"/>
                                        </p:tgtEl>
                                        <p:attrNameLst>
                                          <p:attrName>style.visibility</p:attrName>
                                        </p:attrNameLst>
                                      </p:cBhvr>
                                      <p:to>
                                        <p:strVal val="hidden"/>
                                      </p:to>
                                    </p:set>
                                  </p:childTnLst>
                                </p:cTn>
                              </p:par>
                              <p:par>
                                <p:cTn id="935" presetID="2" presetClass="entr" presetSubtype="1" fill="hold" grpId="0" nodeType="withEffect">
                                  <p:stCondLst>
                                    <p:cond delay="0"/>
                                  </p:stCondLst>
                                  <p:childTnLst>
                                    <p:set>
                                      <p:cBhvr>
                                        <p:cTn id="936" dur="1" fill="hold">
                                          <p:stCondLst>
                                            <p:cond delay="0"/>
                                          </p:stCondLst>
                                        </p:cTn>
                                        <p:tgtEl>
                                          <p:spTgt spid="73"/>
                                        </p:tgtEl>
                                        <p:attrNameLst>
                                          <p:attrName>style.visibility</p:attrName>
                                        </p:attrNameLst>
                                      </p:cBhvr>
                                      <p:to>
                                        <p:strVal val="visible"/>
                                      </p:to>
                                    </p:set>
                                    <p:anim calcmode="lin" valueType="num">
                                      <p:cBhvr additive="base">
                                        <p:cTn id="937" dur="4000" fill="hold"/>
                                        <p:tgtEl>
                                          <p:spTgt spid="73"/>
                                        </p:tgtEl>
                                        <p:attrNameLst>
                                          <p:attrName>ppt_x</p:attrName>
                                        </p:attrNameLst>
                                      </p:cBhvr>
                                      <p:tavLst>
                                        <p:tav tm="0">
                                          <p:val>
                                            <p:strVal val="#ppt_x"/>
                                          </p:val>
                                        </p:tav>
                                        <p:tav tm="100000">
                                          <p:val>
                                            <p:strVal val="#ppt_x"/>
                                          </p:val>
                                        </p:tav>
                                      </p:tavLst>
                                    </p:anim>
                                    <p:anim calcmode="lin" valueType="num">
                                      <p:cBhvr additive="base">
                                        <p:cTn id="938" dur="4000" fill="hold"/>
                                        <p:tgtEl>
                                          <p:spTgt spid="73"/>
                                        </p:tgtEl>
                                        <p:attrNameLst>
                                          <p:attrName>ppt_y</p:attrName>
                                        </p:attrNameLst>
                                      </p:cBhvr>
                                      <p:tavLst>
                                        <p:tav tm="0">
                                          <p:val>
                                            <p:strVal val="0-#ppt_h/2"/>
                                          </p:val>
                                        </p:tav>
                                        <p:tav tm="100000">
                                          <p:val>
                                            <p:strVal val="#ppt_y"/>
                                          </p:val>
                                        </p:tav>
                                      </p:tavLst>
                                    </p:anim>
                                  </p:childTnLst>
                                </p:cTn>
                              </p:par>
                              <p:par>
                                <p:cTn id="939" presetID="19" presetClass="entr" presetSubtype="5" fill="hold" grpId="1" nodeType="withEffect">
                                  <p:stCondLst>
                                    <p:cond delay="0"/>
                                  </p:stCondLst>
                                  <p:childTnLst>
                                    <p:set>
                                      <p:cBhvr>
                                        <p:cTn id="940" dur="1" fill="hold">
                                          <p:stCondLst>
                                            <p:cond delay="0"/>
                                          </p:stCondLst>
                                        </p:cTn>
                                        <p:tgtEl>
                                          <p:spTgt spid="73"/>
                                        </p:tgtEl>
                                        <p:attrNameLst>
                                          <p:attrName>style.visibility</p:attrName>
                                        </p:attrNameLst>
                                      </p:cBhvr>
                                      <p:to>
                                        <p:strVal val="visible"/>
                                      </p:to>
                                    </p:set>
                                    <p:anim calcmode="lin" valueType="num">
                                      <p:cBhvr>
                                        <p:cTn id="941" dur="4000" fill="hold"/>
                                        <p:tgtEl>
                                          <p:spTgt spid="73"/>
                                        </p:tgtEl>
                                        <p:attrNameLst>
                                          <p:attrName>ppt_w</p:attrName>
                                        </p:attrNameLst>
                                      </p:cBhvr>
                                      <p:tavLst>
                                        <p:tav tm="0">
                                          <p:val>
                                            <p:strVal val="#ppt_w"/>
                                          </p:val>
                                        </p:tav>
                                        <p:tav tm="100000">
                                          <p:val>
                                            <p:strVal val="#ppt_w"/>
                                          </p:val>
                                        </p:tav>
                                      </p:tavLst>
                                    </p:anim>
                                    <p:anim calcmode="lin" valueType="num">
                                      <p:cBhvr>
                                        <p:cTn id="942" dur="4000" fill="hold"/>
                                        <p:tgtEl>
                                          <p:spTgt spid="73"/>
                                        </p:tgtEl>
                                        <p:attrNameLst>
                                          <p:attrName>ppt_h</p:attrName>
                                        </p:attrNameLst>
                                      </p:cBhvr>
                                      <p:tavLst>
                                        <p:tav tm="0" fmla="#ppt_h*sin(2.5*pi*$)">
                                          <p:val>
                                            <p:fltVal val="0"/>
                                          </p:val>
                                        </p:tav>
                                        <p:tav tm="100000">
                                          <p:val>
                                            <p:fltVal val="1"/>
                                          </p:val>
                                        </p:tav>
                                      </p:tavLst>
                                    </p:anim>
                                  </p:childTnLst>
                                </p:cTn>
                              </p:par>
                              <p:par>
                                <p:cTn id="943" presetID="2" presetClass="exit" presetSubtype="4" fill="hold" grpId="2" nodeType="withEffect">
                                  <p:stCondLst>
                                    <p:cond delay="0"/>
                                  </p:stCondLst>
                                  <p:childTnLst>
                                    <p:anim calcmode="lin" valueType="num">
                                      <p:cBhvr additive="base">
                                        <p:cTn id="944" dur="4500"/>
                                        <p:tgtEl>
                                          <p:spTgt spid="73"/>
                                        </p:tgtEl>
                                        <p:attrNameLst>
                                          <p:attrName>ppt_x</p:attrName>
                                        </p:attrNameLst>
                                      </p:cBhvr>
                                      <p:tavLst>
                                        <p:tav tm="0">
                                          <p:val>
                                            <p:strVal val="ppt_x"/>
                                          </p:val>
                                        </p:tav>
                                        <p:tav tm="100000">
                                          <p:val>
                                            <p:strVal val="ppt_x"/>
                                          </p:val>
                                        </p:tav>
                                      </p:tavLst>
                                    </p:anim>
                                    <p:anim calcmode="lin" valueType="num">
                                      <p:cBhvr additive="base">
                                        <p:cTn id="945" dur="4500"/>
                                        <p:tgtEl>
                                          <p:spTgt spid="73"/>
                                        </p:tgtEl>
                                        <p:attrNameLst>
                                          <p:attrName>ppt_y</p:attrName>
                                        </p:attrNameLst>
                                      </p:cBhvr>
                                      <p:tavLst>
                                        <p:tav tm="0">
                                          <p:val>
                                            <p:strVal val="ppt_y"/>
                                          </p:val>
                                        </p:tav>
                                        <p:tav tm="100000">
                                          <p:val>
                                            <p:strVal val="1+ppt_h/2"/>
                                          </p:val>
                                        </p:tav>
                                      </p:tavLst>
                                    </p:anim>
                                    <p:set>
                                      <p:cBhvr>
                                        <p:cTn id="946" dur="1" fill="hold">
                                          <p:stCondLst>
                                            <p:cond delay="4499"/>
                                          </p:stCondLst>
                                        </p:cTn>
                                        <p:tgtEl>
                                          <p:spTgt spid="73"/>
                                        </p:tgtEl>
                                        <p:attrNameLst>
                                          <p:attrName>style.visibility</p:attrName>
                                        </p:attrNameLst>
                                      </p:cBhvr>
                                      <p:to>
                                        <p:strVal val="hidden"/>
                                      </p:to>
                                    </p:set>
                                  </p:childTnLst>
                                </p:cTn>
                              </p:par>
                              <p:par>
                                <p:cTn id="947" presetID="3" presetClass="exit" presetSubtype="10" fill="hold" grpId="3" nodeType="withEffect">
                                  <p:stCondLst>
                                    <p:cond delay="0"/>
                                  </p:stCondLst>
                                  <p:childTnLst>
                                    <p:animEffect transition="out" filter="blinds(horizontal)">
                                      <p:cBhvr>
                                        <p:cTn id="948" dur="6000"/>
                                        <p:tgtEl>
                                          <p:spTgt spid="73"/>
                                        </p:tgtEl>
                                      </p:cBhvr>
                                    </p:animEffect>
                                    <p:set>
                                      <p:cBhvr>
                                        <p:cTn id="949" dur="1" fill="hold">
                                          <p:stCondLst>
                                            <p:cond delay="5999"/>
                                          </p:stCondLst>
                                        </p:cTn>
                                        <p:tgtEl>
                                          <p:spTgt spid="73"/>
                                        </p:tgtEl>
                                        <p:attrNameLst>
                                          <p:attrName>style.visibility</p:attrName>
                                        </p:attrNameLst>
                                      </p:cBhvr>
                                      <p:to>
                                        <p:strVal val="hidden"/>
                                      </p:to>
                                    </p:set>
                                  </p:childTnLst>
                                </p:cTn>
                              </p:par>
                              <p:par>
                                <p:cTn id="950" presetID="2" presetClass="entr" presetSubtype="1" fill="hold" grpId="0" nodeType="withEffect">
                                  <p:stCondLst>
                                    <p:cond delay="0"/>
                                  </p:stCondLst>
                                  <p:childTnLst>
                                    <p:set>
                                      <p:cBhvr>
                                        <p:cTn id="951" dur="1" fill="hold">
                                          <p:stCondLst>
                                            <p:cond delay="0"/>
                                          </p:stCondLst>
                                        </p:cTn>
                                        <p:tgtEl>
                                          <p:spTgt spid="74"/>
                                        </p:tgtEl>
                                        <p:attrNameLst>
                                          <p:attrName>style.visibility</p:attrName>
                                        </p:attrNameLst>
                                      </p:cBhvr>
                                      <p:to>
                                        <p:strVal val="visible"/>
                                      </p:to>
                                    </p:set>
                                    <p:anim calcmode="lin" valueType="num">
                                      <p:cBhvr additive="base">
                                        <p:cTn id="952" dur="4000" fill="hold"/>
                                        <p:tgtEl>
                                          <p:spTgt spid="74"/>
                                        </p:tgtEl>
                                        <p:attrNameLst>
                                          <p:attrName>ppt_x</p:attrName>
                                        </p:attrNameLst>
                                      </p:cBhvr>
                                      <p:tavLst>
                                        <p:tav tm="0">
                                          <p:val>
                                            <p:strVal val="#ppt_x"/>
                                          </p:val>
                                        </p:tav>
                                        <p:tav tm="100000">
                                          <p:val>
                                            <p:strVal val="#ppt_x"/>
                                          </p:val>
                                        </p:tav>
                                      </p:tavLst>
                                    </p:anim>
                                    <p:anim calcmode="lin" valueType="num">
                                      <p:cBhvr additive="base">
                                        <p:cTn id="953" dur="4000" fill="hold"/>
                                        <p:tgtEl>
                                          <p:spTgt spid="74"/>
                                        </p:tgtEl>
                                        <p:attrNameLst>
                                          <p:attrName>ppt_y</p:attrName>
                                        </p:attrNameLst>
                                      </p:cBhvr>
                                      <p:tavLst>
                                        <p:tav tm="0">
                                          <p:val>
                                            <p:strVal val="0-#ppt_h/2"/>
                                          </p:val>
                                        </p:tav>
                                        <p:tav tm="100000">
                                          <p:val>
                                            <p:strVal val="#ppt_y"/>
                                          </p:val>
                                        </p:tav>
                                      </p:tavLst>
                                    </p:anim>
                                  </p:childTnLst>
                                </p:cTn>
                              </p:par>
                              <p:par>
                                <p:cTn id="954" presetID="19" presetClass="entr" presetSubtype="5" fill="hold" grpId="1" nodeType="withEffect">
                                  <p:stCondLst>
                                    <p:cond delay="0"/>
                                  </p:stCondLst>
                                  <p:childTnLst>
                                    <p:set>
                                      <p:cBhvr>
                                        <p:cTn id="955" dur="1" fill="hold">
                                          <p:stCondLst>
                                            <p:cond delay="0"/>
                                          </p:stCondLst>
                                        </p:cTn>
                                        <p:tgtEl>
                                          <p:spTgt spid="74"/>
                                        </p:tgtEl>
                                        <p:attrNameLst>
                                          <p:attrName>style.visibility</p:attrName>
                                        </p:attrNameLst>
                                      </p:cBhvr>
                                      <p:to>
                                        <p:strVal val="visible"/>
                                      </p:to>
                                    </p:set>
                                    <p:anim calcmode="lin" valueType="num">
                                      <p:cBhvr>
                                        <p:cTn id="956" dur="4000" fill="hold"/>
                                        <p:tgtEl>
                                          <p:spTgt spid="74"/>
                                        </p:tgtEl>
                                        <p:attrNameLst>
                                          <p:attrName>ppt_w</p:attrName>
                                        </p:attrNameLst>
                                      </p:cBhvr>
                                      <p:tavLst>
                                        <p:tav tm="0">
                                          <p:val>
                                            <p:strVal val="#ppt_w"/>
                                          </p:val>
                                        </p:tav>
                                        <p:tav tm="100000">
                                          <p:val>
                                            <p:strVal val="#ppt_w"/>
                                          </p:val>
                                        </p:tav>
                                      </p:tavLst>
                                    </p:anim>
                                    <p:anim calcmode="lin" valueType="num">
                                      <p:cBhvr>
                                        <p:cTn id="957" dur="4000" fill="hold"/>
                                        <p:tgtEl>
                                          <p:spTgt spid="74"/>
                                        </p:tgtEl>
                                        <p:attrNameLst>
                                          <p:attrName>ppt_h</p:attrName>
                                        </p:attrNameLst>
                                      </p:cBhvr>
                                      <p:tavLst>
                                        <p:tav tm="0" fmla="#ppt_h*sin(2.5*pi*$)">
                                          <p:val>
                                            <p:fltVal val="0"/>
                                          </p:val>
                                        </p:tav>
                                        <p:tav tm="100000">
                                          <p:val>
                                            <p:fltVal val="1"/>
                                          </p:val>
                                        </p:tav>
                                      </p:tavLst>
                                    </p:anim>
                                  </p:childTnLst>
                                </p:cTn>
                              </p:par>
                              <p:par>
                                <p:cTn id="958" presetID="2" presetClass="exit" presetSubtype="4" fill="hold" grpId="2" nodeType="withEffect">
                                  <p:stCondLst>
                                    <p:cond delay="0"/>
                                  </p:stCondLst>
                                  <p:childTnLst>
                                    <p:anim calcmode="lin" valueType="num">
                                      <p:cBhvr additive="base">
                                        <p:cTn id="959" dur="4500"/>
                                        <p:tgtEl>
                                          <p:spTgt spid="74"/>
                                        </p:tgtEl>
                                        <p:attrNameLst>
                                          <p:attrName>ppt_x</p:attrName>
                                        </p:attrNameLst>
                                      </p:cBhvr>
                                      <p:tavLst>
                                        <p:tav tm="0">
                                          <p:val>
                                            <p:strVal val="ppt_x"/>
                                          </p:val>
                                        </p:tav>
                                        <p:tav tm="100000">
                                          <p:val>
                                            <p:strVal val="ppt_x"/>
                                          </p:val>
                                        </p:tav>
                                      </p:tavLst>
                                    </p:anim>
                                    <p:anim calcmode="lin" valueType="num">
                                      <p:cBhvr additive="base">
                                        <p:cTn id="960" dur="4500"/>
                                        <p:tgtEl>
                                          <p:spTgt spid="74"/>
                                        </p:tgtEl>
                                        <p:attrNameLst>
                                          <p:attrName>ppt_y</p:attrName>
                                        </p:attrNameLst>
                                      </p:cBhvr>
                                      <p:tavLst>
                                        <p:tav tm="0">
                                          <p:val>
                                            <p:strVal val="ppt_y"/>
                                          </p:val>
                                        </p:tav>
                                        <p:tav tm="100000">
                                          <p:val>
                                            <p:strVal val="1+ppt_h/2"/>
                                          </p:val>
                                        </p:tav>
                                      </p:tavLst>
                                    </p:anim>
                                    <p:set>
                                      <p:cBhvr>
                                        <p:cTn id="961" dur="1" fill="hold">
                                          <p:stCondLst>
                                            <p:cond delay="4499"/>
                                          </p:stCondLst>
                                        </p:cTn>
                                        <p:tgtEl>
                                          <p:spTgt spid="74"/>
                                        </p:tgtEl>
                                        <p:attrNameLst>
                                          <p:attrName>style.visibility</p:attrName>
                                        </p:attrNameLst>
                                      </p:cBhvr>
                                      <p:to>
                                        <p:strVal val="hidden"/>
                                      </p:to>
                                    </p:set>
                                  </p:childTnLst>
                                </p:cTn>
                              </p:par>
                              <p:par>
                                <p:cTn id="962" presetID="3" presetClass="exit" presetSubtype="10" fill="hold" grpId="3" nodeType="withEffect">
                                  <p:stCondLst>
                                    <p:cond delay="0"/>
                                  </p:stCondLst>
                                  <p:childTnLst>
                                    <p:animEffect transition="out" filter="blinds(horizontal)">
                                      <p:cBhvr>
                                        <p:cTn id="963" dur="6000"/>
                                        <p:tgtEl>
                                          <p:spTgt spid="74"/>
                                        </p:tgtEl>
                                      </p:cBhvr>
                                    </p:animEffect>
                                    <p:set>
                                      <p:cBhvr>
                                        <p:cTn id="964" dur="1" fill="hold">
                                          <p:stCondLst>
                                            <p:cond delay="5999"/>
                                          </p:stCondLst>
                                        </p:cTn>
                                        <p:tgtEl>
                                          <p:spTgt spid="74"/>
                                        </p:tgtEl>
                                        <p:attrNameLst>
                                          <p:attrName>style.visibility</p:attrName>
                                        </p:attrNameLst>
                                      </p:cBhvr>
                                      <p:to>
                                        <p:strVal val="hidden"/>
                                      </p:to>
                                    </p:set>
                                  </p:childTnLst>
                                </p:cTn>
                              </p:par>
                              <p:par>
                                <p:cTn id="965" presetID="2" presetClass="entr" presetSubtype="1" fill="hold" grpId="0" nodeType="withEffect">
                                  <p:stCondLst>
                                    <p:cond delay="0"/>
                                  </p:stCondLst>
                                  <p:childTnLst>
                                    <p:set>
                                      <p:cBhvr>
                                        <p:cTn id="966" dur="1" fill="hold">
                                          <p:stCondLst>
                                            <p:cond delay="0"/>
                                          </p:stCondLst>
                                        </p:cTn>
                                        <p:tgtEl>
                                          <p:spTgt spid="91"/>
                                        </p:tgtEl>
                                        <p:attrNameLst>
                                          <p:attrName>style.visibility</p:attrName>
                                        </p:attrNameLst>
                                      </p:cBhvr>
                                      <p:to>
                                        <p:strVal val="visible"/>
                                      </p:to>
                                    </p:set>
                                    <p:anim calcmode="lin" valueType="num">
                                      <p:cBhvr additive="base">
                                        <p:cTn id="967" dur="4000" fill="hold"/>
                                        <p:tgtEl>
                                          <p:spTgt spid="91"/>
                                        </p:tgtEl>
                                        <p:attrNameLst>
                                          <p:attrName>ppt_x</p:attrName>
                                        </p:attrNameLst>
                                      </p:cBhvr>
                                      <p:tavLst>
                                        <p:tav tm="0">
                                          <p:val>
                                            <p:strVal val="#ppt_x"/>
                                          </p:val>
                                        </p:tav>
                                        <p:tav tm="100000">
                                          <p:val>
                                            <p:strVal val="#ppt_x"/>
                                          </p:val>
                                        </p:tav>
                                      </p:tavLst>
                                    </p:anim>
                                    <p:anim calcmode="lin" valueType="num">
                                      <p:cBhvr additive="base">
                                        <p:cTn id="968" dur="4000" fill="hold"/>
                                        <p:tgtEl>
                                          <p:spTgt spid="91"/>
                                        </p:tgtEl>
                                        <p:attrNameLst>
                                          <p:attrName>ppt_y</p:attrName>
                                        </p:attrNameLst>
                                      </p:cBhvr>
                                      <p:tavLst>
                                        <p:tav tm="0">
                                          <p:val>
                                            <p:strVal val="0-#ppt_h/2"/>
                                          </p:val>
                                        </p:tav>
                                        <p:tav tm="100000">
                                          <p:val>
                                            <p:strVal val="#ppt_y"/>
                                          </p:val>
                                        </p:tav>
                                      </p:tavLst>
                                    </p:anim>
                                  </p:childTnLst>
                                </p:cTn>
                              </p:par>
                              <p:par>
                                <p:cTn id="969" presetID="19" presetClass="entr" presetSubtype="5" fill="hold" grpId="1" nodeType="withEffect">
                                  <p:stCondLst>
                                    <p:cond delay="0"/>
                                  </p:stCondLst>
                                  <p:childTnLst>
                                    <p:set>
                                      <p:cBhvr>
                                        <p:cTn id="970" dur="1" fill="hold">
                                          <p:stCondLst>
                                            <p:cond delay="0"/>
                                          </p:stCondLst>
                                        </p:cTn>
                                        <p:tgtEl>
                                          <p:spTgt spid="91"/>
                                        </p:tgtEl>
                                        <p:attrNameLst>
                                          <p:attrName>style.visibility</p:attrName>
                                        </p:attrNameLst>
                                      </p:cBhvr>
                                      <p:to>
                                        <p:strVal val="visible"/>
                                      </p:to>
                                    </p:set>
                                    <p:anim calcmode="lin" valueType="num">
                                      <p:cBhvr>
                                        <p:cTn id="971" dur="4000" fill="hold"/>
                                        <p:tgtEl>
                                          <p:spTgt spid="91"/>
                                        </p:tgtEl>
                                        <p:attrNameLst>
                                          <p:attrName>ppt_w</p:attrName>
                                        </p:attrNameLst>
                                      </p:cBhvr>
                                      <p:tavLst>
                                        <p:tav tm="0">
                                          <p:val>
                                            <p:strVal val="#ppt_w"/>
                                          </p:val>
                                        </p:tav>
                                        <p:tav tm="100000">
                                          <p:val>
                                            <p:strVal val="#ppt_w"/>
                                          </p:val>
                                        </p:tav>
                                      </p:tavLst>
                                    </p:anim>
                                    <p:anim calcmode="lin" valueType="num">
                                      <p:cBhvr>
                                        <p:cTn id="972" dur="4000" fill="hold"/>
                                        <p:tgtEl>
                                          <p:spTgt spid="91"/>
                                        </p:tgtEl>
                                        <p:attrNameLst>
                                          <p:attrName>ppt_h</p:attrName>
                                        </p:attrNameLst>
                                      </p:cBhvr>
                                      <p:tavLst>
                                        <p:tav tm="0" fmla="#ppt_h*sin(2.5*pi*$)">
                                          <p:val>
                                            <p:fltVal val="0"/>
                                          </p:val>
                                        </p:tav>
                                        <p:tav tm="100000">
                                          <p:val>
                                            <p:fltVal val="1"/>
                                          </p:val>
                                        </p:tav>
                                      </p:tavLst>
                                    </p:anim>
                                  </p:childTnLst>
                                </p:cTn>
                              </p:par>
                              <p:par>
                                <p:cTn id="973" presetID="2" presetClass="exit" presetSubtype="4" fill="hold" grpId="2" nodeType="withEffect">
                                  <p:stCondLst>
                                    <p:cond delay="0"/>
                                  </p:stCondLst>
                                  <p:childTnLst>
                                    <p:anim calcmode="lin" valueType="num">
                                      <p:cBhvr additive="base">
                                        <p:cTn id="974" dur="4500"/>
                                        <p:tgtEl>
                                          <p:spTgt spid="91"/>
                                        </p:tgtEl>
                                        <p:attrNameLst>
                                          <p:attrName>ppt_x</p:attrName>
                                        </p:attrNameLst>
                                      </p:cBhvr>
                                      <p:tavLst>
                                        <p:tav tm="0">
                                          <p:val>
                                            <p:strVal val="ppt_x"/>
                                          </p:val>
                                        </p:tav>
                                        <p:tav tm="100000">
                                          <p:val>
                                            <p:strVal val="ppt_x"/>
                                          </p:val>
                                        </p:tav>
                                      </p:tavLst>
                                    </p:anim>
                                    <p:anim calcmode="lin" valueType="num">
                                      <p:cBhvr additive="base">
                                        <p:cTn id="975" dur="4500"/>
                                        <p:tgtEl>
                                          <p:spTgt spid="91"/>
                                        </p:tgtEl>
                                        <p:attrNameLst>
                                          <p:attrName>ppt_y</p:attrName>
                                        </p:attrNameLst>
                                      </p:cBhvr>
                                      <p:tavLst>
                                        <p:tav tm="0">
                                          <p:val>
                                            <p:strVal val="ppt_y"/>
                                          </p:val>
                                        </p:tav>
                                        <p:tav tm="100000">
                                          <p:val>
                                            <p:strVal val="1+ppt_h/2"/>
                                          </p:val>
                                        </p:tav>
                                      </p:tavLst>
                                    </p:anim>
                                    <p:set>
                                      <p:cBhvr>
                                        <p:cTn id="976" dur="1" fill="hold">
                                          <p:stCondLst>
                                            <p:cond delay="4499"/>
                                          </p:stCondLst>
                                        </p:cTn>
                                        <p:tgtEl>
                                          <p:spTgt spid="91"/>
                                        </p:tgtEl>
                                        <p:attrNameLst>
                                          <p:attrName>style.visibility</p:attrName>
                                        </p:attrNameLst>
                                      </p:cBhvr>
                                      <p:to>
                                        <p:strVal val="hidden"/>
                                      </p:to>
                                    </p:set>
                                  </p:childTnLst>
                                </p:cTn>
                              </p:par>
                              <p:par>
                                <p:cTn id="977" presetID="3" presetClass="exit" presetSubtype="10" fill="hold" grpId="3" nodeType="withEffect">
                                  <p:stCondLst>
                                    <p:cond delay="0"/>
                                  </p:stCondLst>
                                  <p:childTnLst>
                                    <p:animEffect transition="out" filter="blinds(horizontal)">
                                      <p:cBhvr>
                                        <p:cTn id="978" dur="6000"/>
                                        <p:tgtEl>
                                          <p:spTgt spid="91"/>
                                        </p:tgtEl>
                                      </p:cBhvr>
                                    </p:animEffect>
                                    <p:set>
                                      <p:cBhvr>
                                        <p:cTn id="979" dur="1" fill="hold">
                                          <p:stCondLst>
                                            <p:cond delay="5999"/>
                                          </p:stCondLst>
                                        </p:cTn>
                                        <p:tgtEl>
                                          <p:spTgt spid="91"/>
                                        </p:tgtEl>
                                        <p:attrNameLst>
                                          <p:attrName>style.visibility</p:attrName>
                                        </p:attrNameLst>
                                      </p:cBhvr>
                                      <p:to>
                                        <p:strVal val="hidden"/>
                                      </p:to>
                                    </p:set>
                                  </p:childTnLst>
                                </p:cTn>
                              </p:par>
                              <p:par>
                                <p:cTn id="980" presetID="2" presetClass="entr" presetSubtype="1" fill="hold" grpId="0" nodeType="withEffect">
                                  <p:stCondLst>
                                    <p:cond delay="0"/>
                                  </p:stCondLst>
                                  <p:childTnLst>
                                    <p:set>
                                      <p:cBhvr>
                                        <p:cTn id="981" dur="1" fill="hold">
                                          <p:stCondLst>
                                            <p:cond delay="0"/>
                                          </p:stCondLst>
                                        </p:cTn>
                                        <p:tgtEl>
                                          <p:spTgt spid="92"/>
                                        </p:tgtEl>
                                        <p:attrNameLst>
                                          <p:attrName>style.visibility</p:attrName>
                                        </p:attrNameLst>
                                      </p:cBhvr>
                                      <p:to>
                                        <p:strVal val="visible"/>
                                      </p:to>
                                    </p:set>
                                    <p:anim calcmode="lin" valueType="num">
                                      <p:cBhvr additive="base">
                                        <p:cTn id="982" dur="4000" fill="hold"/>
                                        <p:tgtEl>
                                          <p:spTgt spid="92"/>
                                        </p:tgtEl>
                                        <p:attrNameLst>
                                          <p:attrName>ppt_x</p:attrName>
                                        </p:attrNameLst>
                                      </p:cBhvr>
                                      <p:tavLst>
                                        <p:tav tm="0">
                                          <p:val>
                                            <p:strVal val="#ppt_x"/>
                                          </p:val>
                                        </p:tav>
                                        <p:tav tm="100000">
                                          <p:val>
                                            <p:strVal val="#ppt_x"/>
                                          </p:val>
                                        </p:tav>
                                      </p:tavLst>
                                    </p:anim>
                                    <p:anim calcmode="lin" valueType="num">
                                      <p:cBhvr additive="base">
                                        <p:cTn id="983" dur="4000" fill="hold"/>
                                        <p:tgtEl>
                                          <p:spTgt spid="92"/>
                                        </p:tgtEl>
                                        <p:attrNameLst>
                                          <p:attrName>ppt_y</p:attrName>
                                        </p:attrNameLst>
                                      </p:cBhvr>
                                      <p:tavLst>
                                        <p:tav tm="0">
                                          <p:val>
                                            <p:strVal val="0-#ppt_h/2"/>
                                          </p:val>
                                        </p:tav>
                                        <p:tav tm="100000">
                                          <p:val>
                                            <p:strVal val="#ppt_y"/>
                                          </p:val>
                                        </p:tav>
                                      </p:tavLst>
                                    </p:anim>
                                  </p:childTnLst>
                                </p:cTn>
                              </p:par>
                              <p:par>
                                <p:cTn id="984" presetID="19" presetClass="entr" presetSubtype="5" fill="hold" grpId="1" nodeType="withEffect">
                                  <p:stCondLst>
                                    <p:cond delay="0"/>
                                  </p:stCondLst>
                                  <p:childTnLst>
                                    <p:set>
                                      <p:cBhvr>
                                        <p:cTn id="985" dur="1" fill="hold">
                                          <p:stCondLst>
                                            <p:cond delay="0"/>
                                          </p:stCondLst>
                                        </p:cTn>
                                        <p:tgtEl>
                                          <p:spTgt spid="92"/>
                                        </p:tgtEl>
                                        <p:attrNameLst>
                                          <p:attrName>style.visibility</p:attrName>
                                        </p:attrNameLst>
                                      </p:cBhvr>
                                      <p:to>
                                        <p:strVal val="visible"/>
                                      </p:to>
                                    </p:set>
                                    <p:anim calcmode="lin" valueType="num">
                                      <p:cBhvr>
                                        <p:cTn id="986" dur="4000" fill="hold"/>
                                        <p:tgtEl>
                                          <p:spTgt spid="92"/>
                                        </p:tgtEl>
                                        <p:attrNameLst>
                                          <p:attrName>ppt_w</p:attrName>
                                        </p:attrNameLst>
                                      </p:cBhvr>
                                      <p:tavLst>
                                        <p:tav tm="0">
                                          <p:val>
                                            <p:strVal val="#ppt_w"/>
                                          </p:val>
                                        </p:tav>
                                        <p:tav tm="100000">
                                          <p:val>
                                            <p:strVal val="#ppt_w"/>
                                          </p:val>
                                        </p:tav>
                                      </p:tavLst>
                                    </p:anim>
                                    <p:anim calcmode="lin" valueType="num">
                                      <p:cBhvr>
                                        <p:cTn id="987" dur="4000" fill="hold"/>
                                        <p:tgtEl>
                                          <p:spTgt spid="92"/>
                                        </p:tgtEl>
                                        <p:attrNameLst>
                                          <p:attrName>ppt_h</p:attrName>
                                        </p:attrNameLst>
                                      </p:cBhvr>
                                      <p:tavLst>
                                        <p:tav tm="0" fmla="#ppt_h*sin(2.5*pi*$)">
                                          <p:val>
                                            <p:fltVal val="0"/>
                                          </p:val>
                                        </p:tav>
                                        <p:tav tm="100000">
                                          <p:val>
                                            <p:fltVal val="1"/>
                                          </p:val>
                                        </p:tav>
                                      </p:tavLst>
                                    </p:anim>
                                  </p:childTnLst>
                                </p:cTn>
                              </p:par>
                              <p:par>
                                <p:cTn id="988" presetID="2" presetClass="exit" presetSubtype="4" fill="hold" grpId="2" nodeType="withEffect">
                                  <p:stCondLst>
                                    <p:cond delay="0"/>
                                  </p:stCondLst>
                                  <p:childTnLst>
                                    <p:anim calcmode="lin" valueType="num">
                                      <p:cBhvr additive="base">
                                        <p:cTn id="989" dur="4500"/>
                                        <p:tgtEl>
                                          <p:spTgt spid="92"/>
                                        </p:tgtEl>
                                        <p:attrNameLst>
                                          <p:attrName>ppt_x</p:attrName>
                                        </p:attrNameLst>
                                      </p:cBhvr>
                                      <p:tavLst>
                                        <p:tav tm="0">
                                          <p:val>
                                            <p:strVal val="ppt_x"/>
                                          </p:val>
                                        </p:tav>
                                        <p:tav tm="100000">
                                          <p:val>
                                            <p:strVal val="ppt_x"/>
                                          </p:val>
                                        </p:tav>
                                      </p:tavLst>
                                    </p:anim>
                                    <p:anim calcmode="lin" valueType="num">
                                      <p:cBhvr additive="base">
                                        <p:cTn id="990" dur="4500"/>
                                        <p:tgtEl>
                                          <p:spTgt spid="92"/>
                                        </p:tgtEl>
                                        <p:attrNameLst>
                                          <p:attrName>ppt_y</p:attrName>
                                        </p:attrNameLst>
                                      </p:cBhvr>
                                      <p:tavLst>
                                        <p:tav tm="0">
                                          <p:val>
                                            <p:strVal val="ppt_y"/>
                                          </p:val>
                                        </p:tav>
                                        <p:tav tm="100000">
                                          <p:val>
                                            <p:strVal val="1+ppt_h/2"/>
                                          </p:val>
                                        </p:tav>
                                      </p:tavLst>
                                    </p:anim>
                                    <p:set>
                                      <p:cBhvr>
                                        <p:cTn id="991" dur="1" fill="hold">
                                          <p:stCondLst>
                                            <p:cond delay="4499"/>
                                          </p:stCondLst>
                                        </p:cTn>
                                        <p:tgtEl>
                                          <p:spTgt spid="92"/>
                                        </p:tgtEl>
                                        <p:attrNameLst>
                                          <p:attrName>style.visibility</p:attrName>
                                        </p:attrNameLst>
                                      </p:cBhvr>
                                      <p:to>
                                        <p:strVal val="hidden"/>
                                      </p:to>
                                    </p:set>
                                  </p:childTnLst>
                                </p:cTn>
                              </p:par>
                              <p:par>
                                <p:cTn id="992" presetID="3" presetClass="exit" presetSubtype="10" fill="hold" grpId="3" nodeType="withEffect">
                                  <p:stCondLst>
                                    <p:cond delay="0"/>
                                  </p:stCondLst>
                                  <p:childTnLst>
                                    <p:animEffect transition="out" filter="blinds(horizontal)">
                                      <p:cBhvr>
                                        <p:cTn id="993" dur="6000"/>
                                        <p:tgtEl>
                                          <p:spTgt spid="92"/>
                                        </p:tgtEl>
                                      </p:cBhvr>
                                    </p:animEffect>
                                    <p:set>
                                      <p:cBhvr>
                                        <p:cTn id="994" dur="1" fill="hold">
                                          <p:stCondLst>
                                            <p:cond delay="5999"/>
                                          </p:stCondLst>
                                        </p:cTn>
                                        <p:tgtEl>
                                          <p:spTgt spid="92"/>
                                        </p:tgtEl>
                                        <p:attrNameLst>
                                          <p:attrName>style.visibility</p:attrName>
                                        </p:attrNameLst>
                                      </p:cBhvr>
                                      <p:to>
                                        <p:strVal val="hidden"/>
                                      </p:to>
                                    </p:set>
                                  </p:childTnLst>
                                </p:cTn>
                              </p:par>
                              <p:par>
                                <p:cTn id="995" presetID="2" presetClass="entr" presetSubtype="1" fill="hold" grpId="0" nodeType="withEffect">
                                  <p:stCondLst>
                                    <p:cond delay="0"/>
                                  </p:stCondLst>
                                  <p:childTnLst>
                                    <p:set>
                                      <p:cBhvr>
                                        <p:cTn id="996" dur="1" fill="hold">
                                          <p:stCondLst>
                                            <p:cond delay="0"/>
                                          </p:stCondLst>
                                        </p:cTn>
                                        <p:tgtEl>
                                          <p:spTgt spid="85"/>
                                        </p:tgtEl>
                                        <p:attrNameLst>
                                          <p:attrName>style.visibility</p:attrName>
                                        </p:attrNameLst>
                                      </p:cBhvr>
                                      <p:to>
                                        <p:strVal val="visible"/>
                                      </p:to>
                                    </p:set>
                                    <p:anim calcmode="lin" valueType="num">
                                      <p:cBhvr additive="base">
                                        <p:cTn id="997" dur="4000" fill="hold"/>
                                        <p:tgtEl>
                                          <p:spTgt spid="85"/>
                                        </p:tgtEl>
                                        <p:attrNameLst>
                                          <p:attrName>ppt_x</p:attrName>
                                        </p:attrNameLst>
                                      </p:cBhvr>
                                      <p:tavLst>
                                        <p:tav tm="0">
                                          <p:val>
                                            <p:strVal val="#ppt_x"/>
                                          </p:val>
                                        </p:tav>
                                        <p:tav tm="100000">
                                          <p:val>
                                            <p:strVal val="#ppt_x"/>
                                          </p:val>
                                        </p:tav>
                                      </p:tavLst>
                                    </p:anim>
                                    <p:anim calcmode="lin" valueType="num">
                                      <p:cBhvr additive="base">
                                        <p:cTn id="998" dur="4000" fill="hold"/>
                                        <p:tgtEl>
                                          <p:spTgt spid="85"/>
                                        </p:tgtEl>
                                        <p:attrNameLst>
                                          <p:attrName>ppt_y</p:attrName>
                                        </p:attrNameLst>
                                      </p:cBhvr>
                                      <p:tavLst>
                                        <p:tav tm="0">
                                          <p:val>
                                            <p:strVal val="0-#ppt_h/2"/>
                                          </p:val>
                                        </p:tav>
                                        <p:tav tm="100000">
                                          <p:val>
                                            <p:strVal val="#ppt_y"/>
                                          </p:val>
                                        </p:tav>
                                      </p:tavLst>
                                    </p:anim>
                                  </p:childTnLst>
                                </p:cTn>
                              </p:par>
                              <p:par>
                                <p:cTn id="999" presetID="19" presetClass="entr" presetSubtype="5" fill="hold" grpId="1" nodeType="withEffect">
                                  <p:stCondLst>
                                    <p:cond delay="0"/>
                                  </p:stCondLst>
                                  <p:childTnLst>
                                    <p:set>
                                      <p:cBhvr>
                                        <p:cTn id="1000" dur="1" fill="hold">
                                          <p:stCondLst>
                                            <p:cond delay="0"/>
                                          </p:stCondLst>
                                        </p:cTn>
                                        <p:tgtEl>
                                          <p:spTgt spid="85"/>
                                        </p:tgtEl>
                                        <p:attrNameLst>
                                          <p:attrName>style.visibility</p:attrName>
                                        </p:attrNameLst>
                                      </p:cBhvr>
                                      <p:to>
                                        <p:strVal val="visible"/>
                                      </p:to>
                                    </p:set>
                                    <p:anim calcmode="lin" valueType="num">
                                      <p:cBhvr>
                                        <p:cTn id="1001" dur="4000" fill="hold"/>
                                        <p:tgtEl>
                                          <p:spTgt spid="85"/>
                                        </p:tgtEl>
                                        <p:attrNameLst>
                                          <p:attrName>ppt_w</p:attrName>
                                        </p:attrNameLst>
                                      </p:cBhvr>
                                      <p:tavLst>
                                        <p:tav tm="0">
                                          <p:val>
                                            <p:strVal val="#ppt_w"/>
                                          </p:val>
                                        </p:tav>
                                        <p:tav tm="100000">
                                          <p:val>
                                            <p:strVal val="#ppt_w"/>
                                          </p:val>
                                        </p:tav>
                                      </p:tavLst>
                                    </p:anim>
                                    <p:anim calcmode="lin" valueType="num">
                                      <p:cBhvr>
                                        <p:cTn id="1002" dur="4000" fill="hold"/>
                                        <p:tgtEl>
                                          <p:spTgt spid="85"/>
                                        </p:tgtEl>
                                        <p:attrNameLst>
                                          <p:attrName>ppt_h</p:attrName>
                                        </p:attrNameLst>
                                      </p:cBhvr>
                                      <p:tavLst>
                                        <p:tav tm="0" fmla="#ppt_h*sin(2.5*pi*$)">
                                          <p:val>
                                            <p:fltVal val="0"/>
                                          </p:val>
                                        </p:tav>
                                        <p:tav tm="100000">
                                          <p:val>
                                            <p:fltVal val="1"/>
                                          </p:val>
                                        </p:tav>
                                      </p:tavLst>
                                    </p:anim>
                                  </p:childTnLst>
                                </p:cTn>
                              </p:par>
                              <p:par>
                                <p:cTn id="1003" presetID="2" presetClass="exit" presetSubtype="4" fill="hold" grpId="2" nodeType="withEffect">
                                  <p:stCondLst>
                                    <p:cond delay="0"/>
                                  </p:stCondLst>
                                  <p:childTnLst>
                                    <p:anim calcmode="lin" valueType="num">
                                      <p:cBhvr additive="base">
                                        <p:cTn id="1004" dur="4500"/>
                                        <p:tgtEl>
                                          <p:spTgt spid="85"/>
                                        </p:tgtEl>
                                        <p:attrNameLst>
                                          <p:attrName>ppt_x</p:attrName>
                                        </p:attrNameLst>
                                      </p:cBhvr>
                                      <p:tavLst>
                                        <p:tav tm="0">
                                          <p:val>
                                            <p:strVal val="ppt_x"/>
                                          </p:val>
                                        </p:tav>
                                        <p:tav tm="100000">
                                          <p:val>
                                            <p:strVal val="ppt_x"/>
                                          </p:val>
                                        </p:tav>
                                      </p:tavLst>
                                    </p:anim>
                                    <p:anim calcmode="lin" valueType="num">
                                      <p:cBhvr additive="base">
                                        <p:cTn id="1005" dur="4500"/>
                                        <p:tgtEl>
                                          <p:spTgt spid="85"/>
                                        </p:tgtEl>
                                        <p:attrNameLst>
                                          <p:attrName>ppt_y</p:attrName>
                                        </p:attrNameLst>
                                      </p:cBhvr>
                                      <p:tavLst>
                                        <p:tav tm="0">
                                          <p:val>
                                            <p:strVal val="ppt_y"/>
                                          </p:val>
                                        </p:tav>
                                        <p:tav tm="100000">
                                          <p:val>
                                            <p:strVal val="1+ppt_h/2"/>
                                          </p:val>
                                        </p:tav>
                                      </p:tavLst>
                                    </p:anim>
                                    <p:set>
                                      <p:cBhvr>
                                        <p:cTn id="1006" dur="1" fill="hold">
                                          <p:stCondLst>
                                            <p:cond delay="4499"/>
                                          </p:stCondLst>
                                        </p:cTn>
                                        <p:tgtEl>
                                          <p:spTgt spid="85"/>
                                        </p:tgtEl>
                                        <p:attrNameLst>
                                          <p:attrName>style.visibility</p:attrName>
                                        </p:attrNameLst>
                                      </p:cBhvr>
                                      <p:to>
                                        <p:strVal val="hidden"/>
                                      </p:to>
                                    </p:set>
                                  </p:childTnLst>
                                </p:cTn>
                              </p:par>
                              <p:par>
                                <p:cTn id="1007" presetID="3" presetClass="exit" presetSubtype="10" fill="hold" grpId="3" nodeType="withEffect">
                                  <p:stCondLst>
                                    <p:cond delay="0"/>
                                  </p:stCondLst>
                                  <p:childTnLst>
                                    <p:animEffect transition="out" filter="blinds(horizontal)">
                                      <p:cBhvr>
                                        <p:cTn id="1008" dur="6000"/>
                                        <p:tgtEl>
                                          <p:spTgt spid="85"/>
                                        </p:tgtEl>
                                      </p:cBhvr>
                                    </p:animEffect>
                                    <p:set>
                                      <p:cBhvr>
                                        <p:cTn id="1009" dur="1" fill="hold">
                                          <p:stCondLst>
                                            <p:cond delay="5999"/>
                                          </p:stCondLst>
                                        </p:cTn>
                                        <p:tgtEl>
                                          <p:spTgt spid="85"/>
                                        </p:tgtEl>
                                        <p:attrNameLst>
                                          <p:attrName>style.visibility</p:attrName>
                                        </p:attrNameLst>
                                      </p:cBhvr>
                                      <p:to>
                                        <p:strVal val="hidden"/>
                                      </p:to>
                                    </p:set>
                                  </p:childTnLst>
                                </p:cTn>
                              </p:par>
                              <p:par>
                                <p:cTn id="1010" presetID="2" presetClass="entr" presetSubtype="1" fill="hold" grpId="0" nodeType="withEffect">
                                  <p:stCondLst>
                                    <p:cond delay="0"/>
                                  </p:stCondLst>
                                  <p:childTnLst>
                                    <p:set>
                                      <p:cBhvr>
                                        <p:cTn id="1011" dur="1" fill="hold">
                                          <p:stCondLst>
                                            <p:cond delay="0"/>
                                          </p:stCondLst>
                                        </p:cTn>
                                        <p:tgtEl>
                                          <p:spTgt spid="86"/>
                                        </p:tgtEl>
                                        <p:attrNameLst>
                                          <p:attrName>style.visibility</p:attrName>
                                        </p:attrNameLst>
                                      </p:cBhvr>
                                      <p:to>
                                        <p:strVal val="visible"/>
                                      </p:to>
                                    </p:set>
                                    <p:anim calcmode="lin" valueType="num">
                                      <p:cBhvr additive="base">
                                        <p:cTn id="1012" dur="4000" fill="hold"/>
                                        <p:tgtEl>
                                          <p:spTgt spid="86"/>
                                        </p:tgtEl>
                                        <p:attrNameLst>
                                          <p:attrName>ppt_x</p:attrName>
                                        </p:attrNameLst>
                                      </p:cBhvr>
                                      <p:tavLst>
                                        <p:tav tm="0">
                                          <p:val>
                                            <p:strVal val="#ppt_x"/>
                                          </p:val>
                                        </p:tav>
                                        <p:tav tm="100000">
                                          <p:val>
                                            <p:strVal val="#ppt_x"/>
                                          </p:val>
                                        </p:tav>
                                      </p:tavLst>
                                    </p:anim>
                                    <p:anim calcmode="lin" valueType="num">
                                      <p:cBhvr additive="base">
                                        <p:cTn id="1013" dur="4000" fill="hold"/>
                                        <p:tgtEl>
                                          <p:spTgt spid="86"/>
                                        </p:tgtEl>
                                        <p:attrNameLst>
                                          <p:attrName>ppt_y</p:attrName>
                                        </p:attrNameLst>
                                      </p:cBhvr>
                                      <p:tavLst>
                                        <p:tav tm="0">
                                          <p:val>
                                            <p:strVal val="0-#ppt_h/2"/>
                                          </p:val>
                                        </p:tav>
                                        <p:tav tm="100000">
                                          <p:val>
                                            <p:strVal val="#ppt_y"/>
                                          </p:val>
                                        </p:tav>
                                      </p:tavLst>
                                    </p:anim>
                                  </p:childTnLst>
                                </p:cTn>
                              </p:par>
                              <p:par>
                                <p:cTn id="1014" presetID="19" presetClass="entr" presetSubtype="5" fill="hold" grpId="1" nodeType="withEffect">
                                  <p:stCondLst>
                                    <p:cond delay="0"/>
                                  </p:stCondLst>
                                  <p:childTnLst>
                                    <p:set>
                                      <p:cBhvr>
                                        <p:cTn id="1015" dur="1" fill="hold">
                                          <p:stCondLst>
                                            <p:cond delay="0"/>
                                          </p:stCondLst>
                                        </p:cTn>
                                        <p:tgtEl>
                                          <p:spTgt spid="86"/>
                                        </p:tgtEl>
                                        <p:attrNameLst>
                                          <p:attrName>style.visibility</p:attrName>
                                        </p:attrNameLst>
                                      </p:cBhvr>
                                      <p:to>
                                        <p:strVal val="visible"/>
                                      </p:to>
                                    </p:set>
                                    <p:anim calcmode="lin" valueType="num">
                                      <p:cBhvr>
                                        <p:cTn id="1016" dur="4000" fill="hold"/>
                                        <p:tgtEl>
                                          <p:spTgt spid="86"/>
                                        </p:tgtEl>
                                        <p:attrNameLst>
                                          <p:attrName>ppt_w</p:attrName>
                                        </p:attrNameLst>
                                      </p:cBhvr>
                                      <p:tavLst>
                                        <p:tav tm="0">
                                          <p:val>
                                            <p:strVal val="#ppt_w"/>
                                          </p:val>
                                        </p:tav>
                                        <p:tav tm="100000">
                                          <p:val>
                                            <p:strVal val="#ppt_w"/>
                                          </p:val>
                                        </p:tav>
                                      </p:tavLst>
                                    </p:anim>
                                    <p:anim calcmode="lin" valueType="num">
                                      <p:cBhvr>
                                        <p:cTn id="1017" dur="4000" fill="hold"/>
                                        <p:tgtEl>
                                          <p:spTgt spid="86"/>
                                        </p:tgtEl>
                                        <p:attrNameLst>
                                          <p:attrName>ppt_h</p:attrName>
                                        </p:attrNameLst>
                                      </p:cBhvr>
                                      <p:tavLst>
                                        <p:tav tm="0" fmla="#ppt_h*sin(2.5*pi*$)">
                                          <p:val>
                                            <p:fltVal val="0"/>
                                          </p:val>
                                        </p:tav>
                                        <p:tav tm="100000">
                                          <p:val>
                                            <p:fltVal val="1"/>
                                          </p:val>
                                        </p:tav>
                                      </p:tavLst>
                                    </p:anim>
                                  </p:childTnLst>
                                </p:cTn>
                              </p:par>
                              <p:par>
                                <p:cTn id="1018" presetID="2" presetClass="exit" presetSubtype="4" fill="hold" grpId="2" nodeType="withEffect">
                                  <p:stCondLst>
                                    <p:cond delay="0"/>
                                  </p:stCondLst>
                                  <p:childTnLst>
                                    <p:anim calcmode="lin" valueType="num">
                                      <p:cBhvr additive="base">
                                        <p:cTn id="1019" dur="4500"/>
                                        <p:tgtEl>
                                          <p:spTgt spid="86"/>
                                        </p:tgtEl>
                                        <p:attrNameLst>
                                          <p:attrName>ppt_x</p:attrName>
                                        </p:attrNameLst>
                                      </p:cBhvr>
                                      <p:tavLst>
                                        <p:tav tm="0">
                                          <p:val>
                                            <p:strVal val="ppt_x"/>
                                          </p:val>
                                        </p:tav>
                                        <p:tav tm="100000">
                                          <p:val>
                                            <p:strVal val="ppt_x"/>
                                          </p:val>
                                        </p:tav>
                                      </p:tavLst>
                                    </p:anim>
                                    <p:anim calcmode="lin" valueType="num">
                                      <p:cBhvr additive="base">
                                        <p:cTn id="1020" dur="4500"/>
                                        <p:tgtEl>
                                          <p:spTgt spid="86"/>
                                        </p:tgtEl>
                                        <p:attrNameLst>
                                          <p:attrName>ppt_y</p:attrName>
                                        </p:attrNameLst>
                                      </p:cBhvr>
                                      <p:tavLst>
                                        <p:tav tm="0">
                                          <p:val>
                                            <p:strVal val="ppt_y"/>
                                          </p:val>
                                        </p:tav>
                                        <p:tav tm="100000">
                                          <p:val>
                                            <p:strVal val="1+ppt_h/2"/>
                                          </p:val>
                                        </p:tav>
                                      </p:tavLst>
                                    </p:anim>
                                    <p:set>
                                      <p:cBhvr>
                                        <p:cTn id="1021" dur="1" fill="hold">
                                          <p:stCondLst>
                                            <p:cond delay="4499"/>
                                          </p:stCondLst>
                                        </p:cTn>
                                        <p:tgtEl>
                                          <p:spTgt spid="86"/>
                                        </p:tgtEl>
                                        <p:attrNameLst>
                                          <p:attrName>style.visibility</p:attrName>
                                        </p:attrNameLst>
                                      </p:cBhvr>
                                      <p:to>
                                        <p:strVal val="hidden"/>
                                      </p:to>
                                    </p:set>
                                  </p:childTnLst>
                                </p:cTn>
                              </p:par>
                              <p:par>
                                <p:cTn id="1022" presetID="3" presetClass="exit" presetSubtype="10" fill="hold" grpId="3" nodeType="withEffect">
                                  <p:stCondLst>
                                    <p:cond delay="0"/>
                                  </p:stCondLst>
                                  <p:childTnLst>
                                    <p:animEffect transition="out" filter="blinds(horizontal)">
                                      <p:cBhvr>
                                        <p:cTn id="1023" dur="6000"/>
                                        <p:tgtEl>
                                          <p:spTgt spid="86"/>
                                        </p:tgtEl>
                                      </p:cBhvr>
                                    </p:animEffect>
                                    <p:set>
                                      <p:cBhvr>
                                        <p:cTn id="1024" dur="1" fill="hold">
                                          <p:stCondLst>
                                            <p:cond delay="5999"/>
                                          </p:stCondLst>
                                        </p:cTn>
                                        <p:tgtEl>
                                          <p:spTgt spid="86"/>
                                        </p:tgtEl>
                                        <p:attrNameLst>
                                          <p:attrName>style.visibility</p:attrName>
                                        </p:attrNameLst>
                                      </p:cBhvr>
                                      <p:to>
                                        <p:strVal val="hidden"/>
                                      </p:to>
                                    </p:set>
                                  </p:childTnLst>
                                </p:cTn>
                              </p:par>
                              <p:par>
                                <p:cTn id="1025" presetID="2" presetClass="entr" presetSubtype="1" fill="hold" grpId="0" nodeType="withEffect">
                                  <p:stCondLst>
                                    <p:cond delay="0"/>
                                  </p:stCondLst>
                                  <p:childTnLst>
                                    <p:set>
                                      <p:cBhvr>
                                        <p:cTn id="1026" dur="1" fill="hold">
                                          <p:stCondLst>
                                            <p:cond delay="0"/>
                                          </p:stCondLst>
                                        </p:cTn>
                                        <p:tgtEl>
                                          <p:spTgt spid="81"/>
                                        </p:tgtEl>
                                        <p:attrNameLst>
                                          <p:attrName>style.visibility</p:attrName>
                                        </p:attrNameLst>
                                      </p:cBhvr>
                                      <p:to>
                                        <p:strVal val="visible"/>
                                      </p:to>
                                    </p:set>
                                    <p:anim calcmode="lin" valueType="num">
                                      <p:cBhvr additive="base">
                                        <p:cTn id="1027" dur="4000" fill="hold"/>
                                        <p:tgtEl>
                                          <p:spTgt spid="81"/>
                                        </p:tgtEl>
                                        <p:attrNameLst>
                                          <p:attrName>ppt_x</p:attrName>
                                        </p:attrNameLst>
                                      </p:cBhvr>
                                      <p:tavLst>
                                        <p:tav tm="0">
                                          <p:val>
                                            <p:strVal val="#ppt_x"/>
                                          </p:val>
                                        </p:tav>
                                        <p:tav tm="100000">
                                          <p:val>
                                            <p:strVal val="#ppt_x"/>
                                          </p:val>
                                        </p:tav>
                                      </p:tavLst>
                                    </p:anim>
                                    <p:anim calcmode="lin" valueType="num">
                                      <p:cBhvr additive="base">
                                        <p:cTn id="1028" dur="4000" fill="hold"/>
                                        <p:tgtEl>
                                          <p:spTgt spid="81"/>
                                        </p:tgtEl>
                                        <p:attrNameLst>
                                          <p:attrName>ppt_y</p:attrName>
                                        </p:attrNameLst>
                                      </p:cBhvr>
                                      <p:tavLst>
                                        <p:tav tm="0">
                                          <p:val>
                                            <p:strVal val="0-#ppt_h/2"/>
                                          </p:val>
                                        </p:tav>
                                        <p:tav tm="100000">
                                          <p:val>
                                            <p:strVal val="#ppt_y"/>
                                          </p:val>
                                        </p:tav>
                                      </p:tavLst>
                                    </p:anim>
                                  </p:childTnLst>
                                </p:cTn>
                              </p:par>
                              <p:par>
                                <p:cTn id="1029" presetID="19" presetClass="entr" presetSubtype="5" fill="hold" grpId="1" nodeType="withEffect">
                                  <p:stCondLst>
                                    <p:cond delay="0"/>
                                  </p:stCondLst>
                                  <p:childTnLst>
                                    <p:set>
                                      <p:cBhvr>
                                        <p:cTn id="1030" dur="1" fill="hold">
                                          <p:stCondLst>
                                            <p:cond delay="0"/>
                                          </p:stCondLst>
                                        </p:cTn>
                                        <p:tgtEl>
                                          <p:spTgt spid="81"/>
                                        </p:tgtEl>
                                        <p:attrNameLst>
                                          <p:attrName>style.visibility</p:attrName>
                                        </p:attrNameLst>
                                      </p:cBhvr>
                                      <p:to>
                                        <p:strVal val="visible"/>
                                      </p:to>
                                    </p:set>
                                    <p:anim calcmode="lin" valueType="num">
                                      <p:cBhvr>
                                        <p:cTn id="1031" dur="4000" fill="hold"/>
                                        <p:tgtEl>
                                          <p:spTgt spid="81"/>
                                        </p:tgtEl>
                                        <p:attrNameLst>
                                          <p:attrName>ppt_w</p:attrName>
                                        </p:attrNameLst>
                                      </p:cBhvr>
                                      <p:tavLst>
                                        <p:tav tm="0">
                                          <p:val>
                                            <p:strVal val="#ppt_w"/>
                                          </p:val>
                                        </p:tav>
                                        <p:tav tm="100000">
                                          <p:val>
                                            <p:strVal val="#ppt_w"/>
                                          </p:val>
                                        </p:tav>
                                      </p:tavLst>
                                    </p:anim>
                                    <p:anim calcmode="lin" valueType="num">
                                      <p:cBhvr>
                                        <p:cTn id="1032" dur="4000" fill="hold"/>
                                        <p:tgtEl>
                                          <p:spTgt spid="81"/>
                                        </p:tgtEl>
                                        <p:attrNameLst>
                                          <p:attrName>ppt_h</p:attrName>
                                        </p:attrNameLst>
                                      </p:cBhvr>
                                      <p:tavLst>
                                        <p:tav tm="0" fmla="#ppt_h*sin(2.5*pi*$)">
                                          <p:val>
                                            <p:fltVal val="0"/>
                                          </p:val>
                                        </p:tav>
                                        <p:tav tm="100000">
                                          <p:val>
                                            <p:fltVal val="1"/>
                                          </p:val>
                                        </p:tav>
                                      </p:tavLst>
                                    </p:anim>
                                  </p:childTnLst>
                                </p:cTn>
                              </p:par>
                              <p:par>
                                <p:cTn id="1033" presetID="2" presetClass="exit" presetSubtype="4" fill="hold" grpId="2" nodeType="withEffect">
                                  <p:stCondLst>
                                    <p:cond delay="0"/>
                                  </p:stCondLst>
                                  <p:childTnLst>
                                    <p:anim calcmode="lin" valueType="num">
                                      <p:cBhvr additive="base">
                                        <p:cTn id="1034" dur="4500"/>
                                        <p:tgtEl>
                                          <p:spTgt spid="81"/>
                                        </p:tgtEl>
                                        <p:attrNameLst>
                                          <p:attrName>ppt_x</p:attrName>
                                        </p:attrNameLst>
                                      </p:cBhvr>
                                      <p:tavLst>
                                        <p:tav tm="0">
                                          <p:val>
                                            <p:strVal val="ppt_x"/>
                                          </p:val>
                                        </p:tav>
                                        <p:tav tm="100000">
                                          <p:val>
                                            <p:strVal val="ppt_x"/>
                                          </p:val>
                                        </p:tav>
                                      </p:tavLst>
                                    </p:anim>
                                    <p:anim calcmode="lin" valueType="num">
                                      <p:cBhvr additive="base">
                                        <p:cTn id="1035" dur="4500"/>
                                        <p:tgtEl>
                                          <p:spTgt spid="81"/>
                                        </p:tgtEl>
                                        <p:attrNameLst>
                                          <p:attrName>ppt_y</p:attrName>
                                        </p:attrNameLst>
                                      </p:cBhvr>
                                      <p:tavLst>
                                        <p:tav tm="0">
                                          <p:val>
                                            <p:strVal val="ppt_y"/>
                                          </p:val>
                                        </p:tav>
                                        <p:tav tm="100000">
                                          <p:val>
                                            <p:strVal val="1+ppt_h/2"/>
                                          </p:val>
                                        </p:tav>
                                      </p:tavLst>
                                    </p:anim>
                                    <p:set>
                                      <p:cBhvr>
                                        <p:cTn id="1036" dur="1" fill="hold">
                                          <p:stCondLst>
                                            <p:cond delay="4499"/>
                                          </p:stCondLst>
                                        </p:cTn>
                                        <p:tgtEl>
                                          <p:spTgt spid="81"/>
                                        </p:tgtEl>
                                        <p:attrNameLst>
                                          <p:attrName>style.visibility</p:attrName>
                                        </p:attrNameLst>
                                      </p:cBhvr>
                                      <p:to>
                                        <p:strVal val="hidden"/>
                                      </p:to>
                                    </p:set>
                                  </p:childTnLst>
                                </p:cTn>
                              </p:par>
                              <p:par>
                                <p:cTn id="1037" presetID="3" presetClass="exit" presetSubtype="10" fill="hold" grpId="3" nodeType="withEffect">
                                  <p:stCondLst>
                                    <p:cond delay="0"/>
                                  </p:stCondLst>
                                  <p:childTnLst>
                                    <p:animEffect transition="out" filter="blinds(horizontal)">
                                      <p:cBhvr>
                                        <p:cTn id="1038" dur="6000"/>
                                        <p:tgtEl>
                                          <p:spTgt spid="81"/>
                                        </p:tgtEl>
                                      </p:cBhvr>
                                    </p:animEffect>
                                    <p:set>
                                      <p:cBhvr>
                                        <p:cTn id="1039" dur="1" fill="hold">
                                          <p:stCondLst>
                                            <p:cond delay="5999"/>
                                          </p:stCondLst>
                                        </p:cTn>
                                        <p:tgtEl>
                                          <p:spTgt spid="81"/>
                                        </p:tgtEl>
                                        <p:attrNameLst>
                                          <p:attrName>style.visibility</p:attrName>
                                        </p:attrNameLst>
                                      </p:cBhvr>
                                      <p:to>
                                        <p:strVal val="hidden"/>
                                      </p:to>
                                    </p:set>
                                  </p:childTnLst>
                                </p:cTn>
                              </p:par>
                              <p:par>
                                <p:cTn id="1040" presetID="2" presetClass="entr" presetSubtype="1" fill="hold" grpId="0" nodeType="withEffect">
                                  <p:stCondLst>
                                    <p:cond delay="0"/>
                                  </p:stCondLst>
                                  <p:childTnLst>
                                    <p:set>
                                      <p:cBhvr>
                                        <p:cTn id="1041" dur="1" fill="hold">
                                          <p:stCondLst>
                                            <p:cond delay="0"/>
                                          </p:stCondLst>
                                        </p:cTn>
                                        <p:tgtEl>
                                          <p:spTgt spid="75"/>
                                        </p:tgtEl>
                                        <p:attrNameLst>
                                          <p:attrName>style.visibility</p:attrName>
                                        </p:attrNameLst>
                                      </p:cBhvr>
                                      <p:to>
                                        <p:strVal val="visible"/>
                                      </p:to>
                                    </p:set>
                                    <p:anim calcmode="lin" valueType="num">
                                      <p:cBhvr additive="base">
                                        <p:cTn id="1042" dur="4000" fill="hold"/>
                                        <p:tgtEl>
                                          <p:spTgt spid="75"/>
                                        </p:tgtEl>
                                        <p:attrNameLst>
                                          <p:attrName>ppt_x</p:attrName>
                                        </p:attrNameLst>
                                      </p:cBhvr>
                                      <p:tavLst>
                                        <p:tav tm="0">
                                          <p:val>
                                            <p:strVal val="#ppt_x"/>
                                          </p:val>
                                        </p:tav>
                                        <p:tav tm="100000">
                                          <p:val>
                                            <p:strVal val="#ppt_x"/>
                                          </p:val>
                                        </p:tav>
                                      </p:tavLst>
                                    </p:anim>
                                    <p:anim calcmode="lin" valueType="num">
                                      <p:cBhvr additive="base">
                                        <p:cTn id="1043" dur="4000" fill="hold"/>
                                        <p:tgtEl>
                                          <p:spTgt spid="75"/>
                                        </p:tgtEl>
                                        <p:attrNameLst>
                                          <p:attrName>ppt_y</p:attrName>
                                        </p:attrNameLst>
                                      </p:cBhvr>
                                      <p:tavLst>
                                        <p:tav tm="0">
                                          <p:val>
                                            <p:strVal val="0-#ppt_h/2"/>
                                          </p:val>
                                        </p:tav>
                                        <p:tav tm="100000">
                                          <p:val>
                                            <p:strVal val="#ppt_y"/>
                                          </p:val>
                                        </p:tav>
                                      </p:tavLst>
                                    </p:anim>
                                  </p:childTnLst>
                                </p:cTn>
                              </p:par>
                              <p:par>
                                <p:cTn id="1044" presetID="19" presetClass="entr" presetSubtype="5" fill="hold" grpId="1" nodeType="withEffect">
                                  <p:stCondLst>
                                    <p:cond delay="0"/>
                                  </p:stCondLst>
                                  <p:childTnLst>
                                    <p:set>
                                      <p:cBhvr>
                                        <p:cTn id="1045" dur="1" fill="hold">
                                          <p:stCondLst>
                                            <p:cond delay="0"/>
                                          </p:stCondLst>
                                        </p:cTn>
                                        <p:tgtEl>
                                          <p:spTgt spid="75"/>
                                        </p:tgtEl>
                                        <p:attrNameLst>
                                          <p:attrName>style.visibility</p:attrName>
                                        </p:attrNameLst>
                                      </p:cBhvr>
                                      <p:to>
                                        <p:strVal val="visible"/>
                                      </p:to>
                                    </p:set>
                                    <p:anim calcmode="lin" valueType="num">
                                      <p:cBhvr>
                                        <p:cTn id="1046" dur="4000" fill="hold"/>
                                        <p:tgtEl>
                                          <p:spTgt spid="75"/>
                                        </p:tgtEl>
                                        <p:attrNameLst>
                                          <p:attrName>ppt_w</p:attrName>
                                        </p:attrNameLst>
                                      </p:cBhvr>
                                      <p:tavLst>
                                        <p:tav tm="0">
                                          <p:val>
                                            <p:strVal val="#ppt_w"/>
                                          </p:val>
                                        </p:tav>
                                        <p:tav tm="100000">
                                          <p:val>
                                            <p:strVal val="#ppt_w"/>
                                          </p:val>
                                        </p:tav>
                                      </p:tavLst>
                                    </p:anim>
                                    <p:anim calcmode="lin" valueType="num">
                                      <p:cBhvr>
                                        <p:cTn id="1047" dur="4000" fill="hold"/>
                                        <p:tgtEl>
                                          <p:spTgt spid="75"/>
                                        </p:tgtEl>
                                        <p:attrNameLst>
                                          <p:attrName>ppt_h</p:attrName>
                                        </p:attrNameLst>
                                      </p:cBhvr>
                                      <p:tavLst>
                                        <p:tav tm="0" fmla="#ppt_h*sin(2.5*pi*$)">
                                          <p:val>
                                            <p:fltVal val="0"/>
                                          </p:val>
                                        </p:tav>
                                        <p:tav tm="100000">
                                          <p:val>
                                            <p:fltVal val="1"/>
                                          </p:val>
                                        </p:tav>
                                      </p:tavLst>
                                    </p:anim>
                                  </p:childTnLst>
                                </p:cTn>
                              </p:par>
                              <p:par>
                                <p:cTn id="1048" presetID="2" presetClass="exit" presetSubtype="4" fill="hold" grpId="2" nodeType="withEffect">
                                  <p:stCondLst>
                                    <p:cond delay="0"/>
                                  </p:stCondLst>
                                  <p:childTnLst>
                                    <p:anim calcmode="lin" valueType="num">
                                      <p:cBhvr additive="base">
                                        <p:cTn id="1049" dur="4500"/>
                                        <p:tgtEl>
                                          <p:spTgt spid="75"/>
                                        </p:tgtEl>
                                        <p:attrNameLst>
                                          <p:attrName>ppt_x</p:attrName>
                                        </p:attrNameLst>
                                      </p:cBhvr>
                                      <p:tavLst>
                                        <p:tav tm="0">
                                          <p:val>
                                            <p:strVal val="ppt_x"/>
                                          </p:val>
                                        </p:tav>
                                        <p:tav tm="100000">
                                          <p:val>
                                            <p:strVal val="ppt_x"/>
                                          </p:val>
                                        </p:tav>
                                      </p:tavLst>
                                    </p:anim>
                                    <p:anim calcmode="lin" valueType="num">
                                      <p:cBhvr additive="base">
                                        <p:cTn id="1050" dur="4500"/>
                                        <p:tgtEl>
                                          <p:spTgt spid="75"/>
                                        </p:tgtEl>
                                        <p:attrNameLst>
                                          <p:attrName>ppt_y</p:attrName>
                                        </p:attrNameLst>
                                      </p:cBhvr>
                                      <p:tavLst>
                                        <p:tav tm="0">
                                          <p:val>
                                            <p:strVal val="ppt_y"/>
                                          </p:val>
                                        </p:tav>
                                        <p:tav tm="100000">
                                          <p:val>
                                            <p:strVal val="1+ppt_h/2"/>
                                          </p:val>
                                        </p:tav>
                                      </p:tavLst>
                                    </p:anim>
                                    <p:set>
                                      <p:cBhvr>
                                        <p:cTn id="1051" dur="1" fill="hold">
                                          <p:stCondLst>
                                            <p:cond delay="4499"/>
                                          </p:stCondLst>
                                        </p:cTn>
                                        <p:tgtEl>
                                          <p:spTgt spid="75"/>
                                        </p:tgtEl>
                                        <p:attrNameLst>
                                          <p:attrName>style.visibility</p:attrName>
                                        </p:attrNameLst>
                                      </p:cBhvr>
                                      <p:to>
                                        <p:strVal val="hidden"/>
                                      </p:to>
                                    </p:set>
                                  </p:childTnLst>
                                </p:cTn>
                              </p:par>
                              <p:par>
                                <p:cTn id="1052" presetID="3" presetClass="exit" presetSubtype="10" fill="hold" grpId="3" nodeType="withEffect">
                                  <p:stCondLst>
                                    <p:cond delay="0"/>
                                  </p:stCondLst>
                                  <p:childTnLst>
                                    <p:animEffect transition="out" filter="blinds(horizontal)">
                                      <p:cBhvr>
                                        <p:cTn id="1053" dur="6000"/>
                                        <p:tgtEl>
                                          <p:spTgt spid="75"/>
                                        </p:tgtEl>
                                      </p:cBhvr>
                                    </p:animEffect>
                                    <p:set>
                                      <p:cBhvr>
                                        <p:cTn id="1054" dur="1" fill="hold">
                                          <p:stCondLst>
                                            <p:cond delay="5999"/>
                                          </p:stCondLst>
                                        </p:cTn>
                                        <p:tgtEl>
                                          <p:spTgt spid="75"/>
                                        </p:tgtEl>
                                        <p:attrNameLst>
                                          <p:attrName>style.visibility</p:attrName>
                                        </p:attrNameLst>
                                      </p:cBhvr>
                                      <p:to>
                                        <p:strVal val="hidden"/>
                                      </p:to>
                                    </p:set>
                                  </p:childTnLst>
                                </p:cTn>
                              </p:par>
                              <p:par>
                                <p:cTn id="1055" presetID="2" presetClass="entr" presetSubtype="1" fill="hold" grpId="0" nodeType="withEffect">
                                  <p:stCondLst>
                                    <p:cond delay="0"/>
                                  </p:stCondLst>
                                  <p:childTnLst>
                                    <p:set>
                                      <p:cBhvr>
                                        <p:cTn id="1056" dur="1" fill="hold">
                                          <p:stCondLst>
                                            <p:cond delay="0"/>
                                          </p:stCondLst>
                                        </p:cTn>
                                        <p:tgtEl>
                                          <p:spTgt spid="93"/>
                                        </p:tgtEl>
                                        <p:attrNameLst>
                                          <p:attrName>style.visibility</p:attrName>
                                        </p:attrNameLst>
                                      </p:cBhvr>
                                      <p:to>
                                        <p:strVal val="visible"/>
                                      </p:to>
                                    </p:set>
                                    <p:anim calcmode="lin" valueType="num">
                                      <p:cBhvr additive="base">
                                        <p:cTn id="1057" dur="4000" fill="hold"/>
                                        <p:tgtEl>
                                          <p:spTgt spid="93"/>
                                        </p:tgtEl>
                                        <p:attrNameLst>
                                          <p:attrName>ppt_x</p:attrName>
                                        </p:attrNameLst>
                                      </p:cBhvr>
                                      <p:tavLst>
                                        <p:tav tm="0">
                                          <p:val>
                                            <p:strVal val="#ppt_x"/>
                                          </p:val>
                                        </p:tav>
                                        <p:tav tm="100000">
                                          <p:val>
                                            <p:strVal val="#ppt_x"/>
                                          </p:val>
                                        </p:tav>
                                      </p:tavLst>
                                    </p:anim>
                                    <p:anim calcmode="lin" valueType="num">
                                      <p:cBhvr additive="base">
                                        <p:cTn id="1058" dur="4000" fill="hold"/>
                                        <p:tgtEl>
                                          <p:spTgt spid="93"/>
                                        </p:tgtEl>
                                        <p:attrNameLst>
                                          <p:attrName>ppt_y</p:attrName>
                                        </p:attrNameLst>
                                      </p:cBhvr>
                                      <p:tavLst>
                                        <p:tav tm="0">
                                          <p:val>
                                            <p:strVal val="0-#ppt_h/2"/>
                                          </p:val>
                                        </p:tav>
                                        <p:tav tm="100000">
                                          <p:val>
                                            <p:strVal val="#ppt_y"/>
                                          </p:val>
                                        </p:tav>
                                      </p:tavLst>
                                    </p:anim>
                                  </p:childTnLst>
                                </p:cTn>
                              </p:par>
                              <p:par>
                                <p:cTn id="1059" presetID="19" presetClass="entr" presetSubtype="5" fill="hold" grpId="1" nodeType="withEffect">
                                  <p:stCondLst>
                                    <p:cond delay="0"/>
                                  </p:stCondLst>
                                  <p:childTnLst>
                                    <p:set>
                                      <p:cBhvr>
                                        <p:cTn id="1060" dur="1" fill="hold">
                                          <p:stCondLst>
                                            <p:cond delay="0"/>
                                          </p:stCondLst>
                                        </p:cTn>
                                        <p:tgtEl>
                                          <p:spTgt spid="93"/>
                                        </p:tgtEl>
                                        <p:attrNameLst>
                                          <p:attrName>style.visibility</p:attrName>
                                        </p:attrNameLst>
                                      </p:cBhvr>
                                      <p:to>
                                        <p:strVal val="visible"/>
                                      </p:to>
                                    </p:set>
                                    <p:anim calcmode="lin" valueType="num">
                                      <p:cBhvr>
                                        <p:cTn id="1061" dur="4000" fill="hold"/>
                                        <p:tgtEl>
                                          <p:spTgt spid="93"/>
                                        </p:tgtEl>
                                        <p:attrNameLst>
                                          <p:attrName>ppt_w</p:attrName>
                                        </p:attrNameLst>
                                      </p:cBhvr>
                                      <p:tavLst>
                                        <p:tav tm="0">
                                          <p:val>
                                            <p:strVal val="#ppt_w"/>
                                          </p:val>
                                        </p:tav>
                                        <p:tav tm="100000">
                                          <p:val>
                                            <p:strVal val="#ppt_w"/>
                                          </p:val>
                                        </p:tav>
                                      </p:tavLst>
                                    </p:anim>
                                    <p:anim calcmode="lin" valueType="num">
                                      <p:cBhvr>
                                        <p:cTn id="1062" dur="4000" fill="hold"/>
                                        <p:tgtEl>
                                          <p:spTgt spid="93"/>
                                        </p:tgtEl>
                                        <p:attrNameLst>
                                          <p:attrName>ppt_h</p:attrName>
                                        </p:attrNameLst>
                                      </p:cBhvr>
                                      <p:tavLst>
                                        <p:tav tm="0" fmla="#ppt_h*sin(2.5*pi*$)">
                                          <p:val>
                                            <p:fltVal val="0"/>
                                          </p:val>
                                        </p:tav>
                                        <p:tav tm="100000">
                                          <p:val>
                                            <p:fltVal val="1"/>
                                          </p:val>
                                        </p:tav>
                                      </p:tavLst>
                                    </p:anim>
                                  </p:childTnLst>
                                </p:cTn>
                              </p:par>
                              <p:par>
                                <p:cTn id="1063" presetID="2" presetClass="exit" presetSubtype="4" fill="hold" grpId="2" nodeType="withEffect">
                                  <p:stCondLst>
                                    <p:cond delay="0"/>
                                  </p:stCondLst>
                                  <p:childTnLst>
                                    <p:anim calcmode="lin" valueType="num">
                                      <p:cBhvr additive="base">
                                        <p:cTn id="1064" dur="4500"/>
                                        <p:tgtEl>
                                          <p:spTgt spid="93"/>
                                        </p:tgtEl>
                                        <p:attrNameLst>
                                          <p:attrName>ppt_x</p:attrName>
                                        </p:attrNameLst>
                                      </p:cBhvr>
                                      <p:tavLst>
                                        <p:tav tm="0">
                                          <p:val>
                                            <p:strVal val="ppt_x"/>
                                          </p:val>
                                        </p:tav>
                                        <p:tav tm="100000">
                                          <p:val>
                                            <p:strVal val="ppt_x"/>
                                          </p:val>
                                        </p:tav>
                                      </p:tavLst>
                                    </p:anim>
                                    <p:anim calcmode="lin" valueType="num">
                                      <p:cBhvr additive="base">
                                        <p:cTn id="1065" dur="4500"/>
                                        <p:tgtEl>
                                          <p:spTgt spid="93"/>
                                        </p:tgtEl>
                                        <p:attrNameLst>
                                          <p:attrName>ppt_y</p:attrName>
                                        </p:attrNameLst>
                                      </p:cBhvr>
                                      <p:tavLst>
                                        <p:tav tm="0">
                                          <p:val>
                                            <p:strVal val="ppt_y"/>
                                          </p:val>
                                        </p:tav>
                                        <p:tav tm="100000">
                                          <p:val>
                                            <p:strVal val="1+ppt_h/2"/>
                                          </p:val>
                                        </p:tav>
                                      </p:tavLst>
                                    </p:anim>
                                    <p:set>
                                      <p:cBhvr>
                                        <p:cTn id="1066" dur="1" fill="hold">
                                          <p:stCondLst>
                                            <p:cond delay="4499"/>
                                          </p:stCondLst>
                                        </p:cTn>
                                        <p:tgtEl>
                                          <p:spTgt spid="93"/>
                                        </p:tgtEl>
                                        <p:attrNameLst>
                                          <p:attrName>style.visibility</p:attrName>
                                        </p:attrNameLst>
                                      </p:cBhvr>
                                      <p:to>
                                        <p:strVal val="hidden"/>
                                      </p:to>
                                    </p:set>
                                  </p:childTnLst>
                                </p:cTn>
                              </p:par>
                              <p:par>
                                <p:cTn id="1067" presetID="3" presetClass="exit" presetSubtype="10" fill="hold" grpId="3" nodeType="withEffect">
                                  <p:stCondLst>
                                    <p:cond delay="0"/>
                                  </p:stCondLst>
                                  <p:childTnLst>
                                    <p:animEffect transition="out" filter="blinds(horizontal)">
                                      <p:cBhvr>
                                        <p:cTn id="1068" dur="6000"/>
                                        <p:tgtEl>
                                          <p:spTgt spid="93"/>
                                        </p:tgtEl>
                                      </p:cBhvr>
                                    </p:animEffect>
                                    <p:set>
                                      <p:cBhvr>
                                        <p:cTn id="1069" dur="1" fill="hold">
                                          <p:stCondLst>
                                            <p:cond delay="5999"/>
                                          </p:stCondLst>
                                        </p:cTn>
                                        <p:tgtEl>
                                          <p:spTgt spid="93"/>
                                        </p:tgtEl>
                                        <p:attrNameLst>
                                          <p:attrName>style.visibility</p:attrName>
                                        </p:attrNameLst>
                                      </p:cBhvr>
                                      <p:to>
                                        <p:strVal val="hidden"/>
                                      </p:to>
                                    </p:set>
                                  </p:childTnLst>
                                </p:cTn>
                              </p:par>
                              <p:par>
                                <p:cTn id="1070" presetID="2" presetClass="entr" presetSubtype="1" fill="hold" grpId="0" nodeType="withEffect">
                                  <p:stCondLst>
                                    <p:cond delay="0"/>
                                  </p:stCondLst>
                                  <p:childTnLst>
                                    <p:set>
                                      <p:cBhvr>
                                        <p:cTn id="1071" dur="1" fill="hold">
                                          <p:stCondLst>
                                            <p:cond delay="0"/>
                                          </p:stCondLst>
                                        </p:cTn>
                                        <p:tgtEl>
                                          <p:spTgt spid="87"/>
                                        </p:tgtEl>
                                        <p:attrNameLst>
                                          <p:attrName>style.visibility</p:attrName>
                                        </p:attrNameLst>
                                      </p:cBhvr>
                                      <p:to>
                                        <p:strVal val="visible"/>
                                      </p:to>
                                    </p:set>
                                    <p:anim calcmode="lin" valueType="num">
                                      <p:cBhvr additive="base">
                                        <p:cTn id="1072" dur="4000" fill="hold"/>
                                        <p:tgtEl>
                                          <p:spTgt spid="87"/>
                                        </p:tgtEl>
                                        <p:attrNameLst>
                                          <p:attrName>ppt_x</p:attrName>
                                        </p:attrNameLst>
                                      </p:cBhvr>
                                      <p:tavLst>
                                        <p:tav tm="0">
                                          <p:val>
                                            <p:strVal val="#ppt_x"/>
                                          </p:val>
                                        </p:tav>
                                        <p:tav tm="100000">
                                          <p:val>
                                            <p:strVal val="#ppt_x"/>
                                          </p:val>
                                        </p:tav>
                                      </p:tavLst>
                                    </p:anim>
                                    <p:anim calcmode="lin" valueType="num">
                                      <p:cBhvr additive="base">
                                        <p:cTn id="1073" dur="4000" fill="hold"/>
                                        <p:tgtEl>
                                          <p:spTgt spid="87"/>
                                        </p:tgtEl>
                                        <p:attrNameLst>
                                          <p:attrName>ppt_y</p:attrName>
                                        </p:attrNameLst>
                                      </p:cBhvr>
                                      <p:tavLst>
                                        <p:tav tm="0">
                                          <p:val>
                                            <p:strVal val="0-#ppt_h/2"/>
                                          </p:val>
                                        </p:tav>
                                        <p:tav tm="100000">
                                          <p:val>
                                            <p:strVal val="#ppt_y"/>
                                          </p:val>
                                        </p:tav>
                                      </p:tavLst>
                                    </p:anim>
                                  </p:childTnLst>
                                </p:cTn>
                              </p:par>
                              <p:par>
                                <p:cTn id="1074" presetID="19" presetClass="entr" presetSubtype="5" fill="hold" grpId="1" nodeType="withEffect">
                                  <p:stCondLst>
                                    <p:cond delay="0"/>
                                  </p:stCondLst>
                                  <p:childTnLst>
                                    <p:set>
                                      <p:cBhvr>
                                        <p:cTn id="1075" dur="1" fill="hold">
                                          <p:stCondLst>
                                            <p:cond delay="0"/>
                                          </p:stCondLst>
                                        </p:cTn>
                                        <p:tgtEl>
                                          <p:spTgt spid="87"/>
                                        </p:tgtEl>
                                        <p:attrNameLst>
                                          <p:attrName>style.visibility</p:attrName>
                                        </p:attrNameLst>
                                      </p:cBhvr>
                                      <p:to>
                                        <p:strVal val="visible"/>
                                      </p:to>
                                    </p:set>
                                    <p:anim calcmode="lin" valueType="num">
                                      <p:cBhvr>
                                        <p:cTn id="1076" dur="4000" fill="hold"/>
                                        <p:tgtEl>
                                          <p:spTgt spid="87"/>
                                        </p:tgtEl>
                                        <p:attrNameLst>
                                          <p:attrName>ppt_w</p:attrName>
                                        </p:attrNameLst>
                                      </p:cBhvr>
                                      <p:tavLst>
                                        <p:tav tm="0">
                                          <p:val>
                                            <p:strVal val="#ppt_w"/>
                                          </p:val>
                                        </p:tav>
                                        <p:tav tm="100000">
                                          <p:val>
                                            <p:strVal val="#ppt_w"/>
                                          </p:val>
                                        </p:tav>
                                      </p:tavLst>
                                    </p:anim>
                                    <p:anim calcmode="lin" valueType="num">
                                      <p:cBhvr>
                                        <p:cTn id="1077" dur="4000" fill="hold"/>
                                        <p:tgtEl>
                                          <p:spTgt spid="87"/>
                                        </p:tgtEl>
                                        <p:attrNameLst>
                                          <p:attrName>ppt_h</p:attrName>
                                        </p:attrNameLst>
                                      </p:cBhvr>
                                      <p:tavLst>
                                        <p:tav tm="0" fmla="#ppt_h*sin(2.5*pi*$)">
                                          <p:val>
                                            <p:fltVal val="0"/>
                                          </p:val>
                                        </p:tav>
                                        <p:tav tm="100000">
                                          <p:val>
                                            <p:fltVal val="1"/>
                                          </p:val>
                                        </p:tav>
                                      </p:tavLst>
                                    </p:anim>
                                  </p:childTnLst>
                                </p:cTn>
                              </p:par>
                              <p:par>
                                <p:cTn id="1078" presetID="2" presetClass="exit" presetSubtype="4" fill="hold" grpId="2" nodeType="withEffect">
                                  <p:stCondLst>
                                    <p:cond delay="0"/>
                                  </p:stCondLst>
                                  <p:childTnLst>
                                    <p:anim calcmode="lin" valueType="num">
                                      <p:cBhvr additive="base">
                                        <p:cTn id="1079" dur="4500"/>
                                        <p:tgtEl>
                                          <p:spTgt spid="87"/>
                                        </p:tgtEl>
                                        <p:attrNameLst>
                                          <p:attrName>ppt_x</p:attrName>
                                        </p:attrNameLst>
                                      </p:cBhvr>
                                      <p:tavLst>
                                        <p:tav tm="0">
                                          <p:val>
                                            <p:strVal val="ppt_x"/>
                                          </p:val>
                                        </p:tav>
                                        <p:tav tm="100000">
                                          <p:val>
                                            <p:strVal val="ppt_x"/>
                                          </p:val>
                                        </p:tav>
                                      </p:tavLst>
                                    </p:anim>
                                    <p:anim calcmode="lin" valueType="num">
                                      <p:cBhvr additive="base">
                                        <p:cTn id="1080" dur="4500"/>
                                        <p:tgtEl>
                                          <p:spTgt spid="87"/>
                                        </p:tgtEl>
                                        <p:attrNameLst>
                                          <p:attrName>ppt_y</p:attrName>
                                        </p:attrNameLst>
                                      </p:cBhvr>
                                      <p:tavLst>
                                        <p:tav tm="0">
                                          <p:val>
                                            <p:strVal val="ppt_y"/>
                                          </p:val>
                                        </p:tav>
                                        <p:tav tm="100000">
                                          <p:val>
                                            <p:strVal val="1+ppt_h/2"/>
                                          </p:val>
                                        </p:tav>
                                      </p:tavLst>
                                    </p:anim>
                                    <p:set>
                                      <p:cBhvr>
                                        <p:cTn id="1081" dur="1" fill="hold">
                                          <p:stCondLst>
                                            <p:cond delay="4499"/>
                                          </p:stCondLst>
                                        </p:cTn>
                                        <p:tgtEl>
                                          <p:spTgt spid="87"/>
                                        </p:tgtEl>
                                        <p:attrNameLst>
                                          <p:attrName>style.visibility</p:attrName>
                                        </p:attrNameLst>
                                      </p:cBhvr>
                                      <p:to>
                                        <p:strVal val="hidden"/>
                                      </p:to>
                                    </p:set>
                                  </p:childTnLst>
                                </p:cTn>
                              </p:par>
                              <p:par>
                                <p:cTn id="1082" presetID="3" presetClass="exit" presetSubtype="10" fill="hold" grpId="3" nodeType="withEffect">
                                  <p:stCondLst>
                                    <p:cond delay="0"/>
                                  </p:stCondLst>
                                  <p:childTnLst>
                                    <p:animEffect transition="out" filter="blinds(horizontal)">
                                      <p:cBhvr>
                                        <p:cTn id="1083" dur="6000"/>
                                        <p:tgtEl>
                                          <p:spTgt spid="87"/>
                                        </p:tgtEl>
                                      </p:cBhvr>
                                    </p:animEffect>
                                    <p:set>
                                      <p:cBhvr>
                                        <p:cTn id="1084" dur="1" fill="hold">
                                          <p:stCondLst>
                                            <p:cond delay="5999"/>
                                          </p:stCondLst>
                                        </p:cTn>
                                        <p:tgtEl>
                                          <p:spTgt spid="87"/>
                                        </p:tgtEl>
                                        <p:attrNameLst>
                                          <p:attrName>style.visibility</p:attrName>
                                        </p:attrNameLst>
                                      </p:cBhvr>
                                      <p:to>
                                        <p:strVal val="hidden"/>
                                      </p:to>
                                    </p:set>
                                  </p:childTnLst>
                                </p:cTn>
                              </p:par>
                              <p:par>
                                <p:cTn id="1085" presetID="2" presetClass="entr" presetSubtype="4" fill="hold" grpId="0" nodeType="withEffect">
                                  <p:stCondLst>
                                    <p:cond delay="0"/>
                                  </p:stCondLst>
                                  <p:childTnLst>
                                    <p:set>
                                      <p:cBhvr>
                                        <p:cTn id="1086" dur="1" fill="hold">
                                          <p:stCondLst>
                                            <p:cond delay="0"/>
                                          </p:stCondLst>
                                        </p:cTn>
                                        <p:tgtEl>
                                          <p:spTgt spid="105"/>
                                        </p:tgtEl>
                                        <p:attrNameLst>
                                          <p:attrName>style.visibility</p:attrName>
                                        </p:attrNameLst>
                                      </p:cBhvr>
                                      <p:to>
                                        <p:strVal val="visible"/>
                                      </p:to>
                                    </p:set>
                                    <p:anim calcmode="lin" valueType="num">
                                      <p:cBhvr additive="base">
                                        <p:cTn id="1087" dur="4000" fill="hold"/>
                                        <p:tgtEl>
                                          <p:spTgt spid="105"/>
                                        </p:tgtEl>
                                        <p:attrNameLst>
                                          <p:attrName>ppt_x</p:attrName>
                                        </p:attrNameLst>
                                      </p:cBhvr>
                                      <p:tavLst>
                                        <p:tav tm="0">
                                          <p:val>
                                            <p:strVal val="#ppt_x"/>
                                          </p:val>
                                        </p:tav>
                                        <p:tav tm="100000">
                                          <p:val>
                                            <p:strVal val="#ppt_x"/>
                                          </p:val>
                                        </p:tav>
                                      </p:tavLst>
                                    </p:anim>
                                    <p:anim calcmode="lin" valueType="num">
                                      <p:cBhvr additive="base">
                                        <p:cTn id="1088" dur="4000" fill="hold"/>
                                        <p:tgtEl>
                                          <p:spTgt spid="105"/>
                                        </p:tgtEl>
                                        <p:attrNameLst>
                                          <p:attrName>ppt_y</p:attrName>
                                        </p:attrNameLst>
                                      </p:cBhvr>
                                      <p:tavLst>
                                        <p:tav tm="0">
                                          <p:val>
                                            <p:strVal val="1+#ppt_h/2"/>
                                          </p:val>
                                        </p:tav>
                                        <p:tav tm="100000">
                                          <p:val>
                                            <p:strVal val="#ppt_y"/>
                                          </p:val>
                                        </p:tav>
                                      </p:tavLst>
                                    </p:anim>
                                  </p:childTnLst>
                                </p:cTn>
                              </p:par>
                              <p:par>
                                <p:cTn id="1089" presetID="19" presetClass="entr" presetSubtype="5" fill="hold" grpId="1" nodeType="withEffect">
                                  <p:stCondLst>
                                    <p:cond delay="0"/>
                                  </p:stCondLst>
                                  <p:childTnLst>
                                    <p:set>
                                      <p:cBhvr>
                                        <p:cTn id="1090" dur="1" fill="hold">
                                          <p:stCondLst>
                                            <p:cond delay="0"/>
                                          </p:stCondLst>
                                        </p:cTn>
                                        <p:tgtEl>
                                          <p:spTgt spid="105"/>
                                        </p:tgtEl>
                                        <p:attrNameLst>
                                          <p:attrName>style.visibility</p:attrName>
                                        </p:attrNameLst>
                                      </p:cBhvr>
                                      <p:to>
                                        <p:strVal val="visible"/>
                                      </p:to>
                                    </p:set>
                                    <p:anim calcmode="lin" valueType="num">
                                      <p:cBhvr>
                                        <p:cTn id="1091" dur="4000" fill="hold"/>
                                        <p:tgtEl>
                                          <p:spTgt spid="105"/>
                                        </p:tgtEl>
                                        <p:attrNameLst>
                                          <p:attrName>ppt_w</p:attrName>
                                        </p:attrNameLst>
                                      </p:cBhvr>
                                      <p:tavLst>
                                        <p:tav tm="0">
                                          <p:val>
                                            <p:strVal val="#ppt_w"/>
                                          </p:val>
                                        </p:tav>
                                        <p:tav tm="100000">
                                          <p:val>
                                            <p:strVal val="#ppt_w"/>
                                          </p:val>
                                        </p:tav>
                                      </p:tavLst>
                                    </p:anim>
                                    <p:anim calcmode="lin" valueType="num">
                                      <p:cBhvr>
                                        <p:cTn id="1092" dur="4000" fill="hold"/>
                                        <p:tgtEl>
                                          <p:spTgt spid="105"/>
                                        </p:tgtEl>
                                        <p:attrNameLst>
                                          <p:attrName>ppt_h</p:attrName>
                                        </p:attrNameLst>
                                      </p:cBhvr>
                                      <p:tavLst>
                                        <p:tav tm="0" fmla="#ppt_h*sin(2.5*pi*$)">
                                          <p:val>
                                            <p:fltVal val="0"/>
                                          </p:val>
                                        </p:tav>
                                        <p:tav tm="100000">
                                          <p:val>
                                            <p:fltVal val="1"/>
                                          </p:val>
                                        </p:tav>
                                      </p:tavLst>
                                    </p:anim>
                                  </p:childTnLst>
                                </p:cTn>
                              </p:par>
                              <p:par>
                                <p:cTn id="1093" presetID="2" presetClass="exit" presetSubtype="1" fill="hold" grpId="2" nodeType="withEffect">
                                  <p:stCondLst>
                                    <p:cond delay="0"/>
                                  </p:stCondLst>
                                  <p:childTnLst>
                                    <p:anim calcmode="lin" valueType="num">
                                      <p:cBhvr additive="base">
                                        <p:cTn id="1094" dur="4500"/>
                                        <p:tgtEl>
                                          <p:spTgt spid="105"/>
                                        </p:tgtEl>
                                        <p:attrNameLst>
                                          <p:attrName>ppt_x</p:attrName>
                                        </p:attrNameLst>
                                      </p:cBhvr>
                                      <p:tavLst>
                                        <p:tav tm="0">
                                          <p:val>
                                            <p:strVal val="ppt_x"/>
                                          </p:val>
                                        </p:tav>
                                        <p:tav tm="100000">
                                          <p:val>
                                            <p:strVal val="ppt_x"/>
                                          </p:val>
                                        </p:tav>
                                      </p:tavLst>
                                    </p:anim>
                                    <p:anim calcmode="lin" valueType="num">
                                      <p:cBhvr additive="base">
                                        <p:cTn id="1095" dur="4500"/>
                                        <p:tgtEl>
                                          <p:spTgt spid="105"/>
                                        </p:tgtEl>
                                        <p:attrNameLst>
                                          <p:attrName>ppt_y</p:attrName>
                                        </p:attrNameLst>
                                      </p:cBhvr>
                                      <p:tavLst>
                                        <p:tav tm="0">
                                          <p:val>
                                            <p:strVal val="ppt_y"/>
                                          </p:val>
                                        </p:tav>
                                        <p:tav tm="100000">
                                          <p:val>
                                            <p:strVal val="0-ppt_h/2"/>
                                          </p:val>
                                        </p:tav>
                                      </p:tavLst>
                                    </p:anim>
                                    <p:set>
                                      <p:cBhvr>
                                        <p:cTn id="1096" dur="1" fill="hold">
                                          <p:stCondLst>
                                            <p:cond delay="4499"/>
                                          </p:stCondLst>
                                        </p:cTn>
                                        <p:tgtEl>
                                          <p:spTgt spid="105"/>
                                        </p:tgtEl>
                                        <p:attrNameLst>
                                          <p:attrName>style.visibility</p:attrName>
                                        </p:attrNameLst>
                                      </p:cBhvr>
                                      <p:to>
                                        <p:strVal val="hidden"/>
                                      </p:to>
                                    </p:set>
                                  </p:childTnLst>
                                </p:cTn>
                              </p:par>
                              <p:par>
                                <p:cTn id="1097" presetID="3" presetClass="exit" presetSubtype="10" fill="hold" grpId="3" nodeType="withEffect">
                                  <p:stCondLst>
                                    <p:cond delay="0"/>
                                  </p:stCondLst>
                                  <p:childTnLst>
                                    <p:animEffect transition="out" filter="blinds(horizontal)">
                                      <p:cBhvr>
                                        <p:cTn id="1098" dur="6000"/>
                                        <p:tgtEl>
                                          <p:spTgt spid="105"/>
                                        </p:tgtEl>
                                      </p:cBhvr>
                                    </p:animEffect>
                                    <p:set>
                                      <p:cBhvr>
                                        <p:cTn id="1099" dur="1" fill="hold">
                                          <p:stCondLst>
                                            <p:cond delay="5999"/>
                                          </p:stCondLst>
                                        </p:cTn>
                                        <p:tgtEl>
                                          <p:spTgt spid="105"/>
                                        </p:tgtEl>
                                        <p:attrNameLst>
                                          <p:attrName>style.visibility</p:attrName>
                                        </p:attrNameLst>
                                      </p:cBhvr>
                                      <p:to>
                                        <p:strVal val="hidden"/>
                                      </p:to>
                                    </p:set>
                                  </p:childTnLst>
                                </p:cTn>
                              </p:par>
                              <p:par>
                                <p:cTn id="1100" presetID="2" presetClass="entr" presetSubtype="4" fill="hold" grpId="0" nodeType="withEffect">
                                  <p:stCondLst>
                                    <p:cond delay="0"/>
                                  </p:stCondLst>
                                  <p:childTnLst>
                                    <p:set>
                                      <p:cBhvr>
                                        <p:cTn id="1101" dur="1" fill="hold">
                                          <p:stCondLst>
                                            <p:cond delay="0"/>
                                          </p:stCondLst>
                                        </p:cTn>
                                        <p:tgtEl>
                                          <p:spTgt spid="99"/>
                                        </p:tgtEl>
                                        <p:attrNameLst>
                                          <p:attrName>style.visibility</p:attrName>
                                        </p:attrNameLst>
                                      </p:cBhvr>
                                      <p:to>
                                        <p:strVal val="visible"/>
                                      </p:to>
                                    </p:set>
                                    <p:anim calcmode="lin" valueType="num">
                                      <p:cBhvr additive="base">
                                        <p:cTn id="1102" dur="4000" fill="hold"/>
                                        <p:tgtEl>
                                          <p:spTgt spid="99"/>
                                        </p:tgtEl>
                                        <p:attrNameLst>
                                          <p:attrName>ppt_x</p:attrName>
                                        </p:attrNameLst>
                                      </p:cBhvr>
                                      <p:tavLst>
                                        <p:tav tm="0">
                                          <p:val>
                                            <p:strVal val="#ppt_x"/>
                                          </p:val>
                                        </p:tav>
                                        <p:tav tm="100000">
                                          <p:val>
                                            <p:strVal val="#ppt_x"/>
                                          </p:val>
                                        </p:tav>
                                      </p:tavLst>
                                    </p:anim>
                                    <p:anim calcmode="lin" valueType="num">
                                      <p:cBhvr additive="base">
                                        <p:cTn id="1103" dur="4000" fill="hold"/>
                                        <p:tgtEl>
                                          <p:spTgt spid="99"/>
                                        </p:tgtEl>
                                        <p:attrNameLst>
                                          <p:attrName>ppt_y</p:attrName>
                                        </p:attrNameLst>
                                      </p:cBhvr>
                                      <p:tavLst>
                                        <p:tav tm="0">
                                          <p:val>
                                            <p:strVal val="1+#ppt_h/2"/>
                                          </p:val>
                                        </p:tav>
                                        <p:tav tm="100000">
                                          <p:val>
                                            <p:strVal val="#ppt_y"/>
                                          </p:val>
                                        </p:tav>
                                      </p:tavLst>
                                    </p:anim>
                                  </p:childTnLst>
                                </p:cTn>
                              </p:par>
                              <p:par>
                                <p:cTn id="1104" presetID="19" presetClass="entr" presetSubtype="5" fill="hold" grpId="1" nodeType="withEffect">
                                  <p:stCondLst>
                                    <p:cond delay="0"/>
                                  </p:stCondLst>
                                  <p:childTnLst>
                                    <p:set>
                                      <p:cBhvr>
                                        <p:cTn id="1105" dur="1" fill="hold">
                                          <p:stCondLst>
                                            <p:cond delay="0"/>
                                          </p:stCondLst>
                                        </p:cTn>
                                        <p:tgtEl>
                                          <p:spTgt spid="99"/>
                                        </p:tgtEl>
                                        <p:attrNameLst>
                                          <p:attrName>style.visibility</p:attrName>
                                        </p:attrNameLst>
                                      </p:cBhvr>
                                      <p:to>
                                        <p:strVal val="visible"/>
                                      </p:to>
                                    </p:set>
                                    <p:anim calcmode="lin" valueType="num">
                                      <p:cBhvr>
                                        <p:cTn id="1106" dur="4000" fill="hold"/>
                                        <p:tgtEl>
                                          <p:spTgt spid="99"/>
                                        </p:tgtEl>
                                        <p:attrNameLst>
                                          <p:attrName>ppt_w</p:attrName>
                                        </p:attrNameLst>
                                      </p:cBhvr>
                                      <p:tavLst>
                                        <p:tav tm="0">
                                          <p:val>
                                            <p:strVal val="#ppt_w"/>
                                          </p:val>
                                        </p:tav>
                                        <p:tav tm="100000">
                                          <p:val>
                                            <p:strVal val="#ppt_w"/>
                                          </p:val>
                                        </p:tav>
                                      </p:tavLst>
                                    </p:anim>
                                    <p:anim calcmode="lin" valueType="num">
                                      <p:cBhvr>
                                        <p:cTn id="1107" dur="4000" fill="hold"/>
                                        <p:tgtEl>
                                          <p:spTgt spid="99"/>
                                        </p:tgtEl>
                                        <p:attrNameLst>
                                          <p:attrName>ppt_h</p:attrName>
                                        </p:attrNameLst>
                                      </p:cBhvr>
                                      <p:tavLst>
                                        <p:tav tm="0" fmla="#ppt_h*sin(2.5*pi*$)">
                                          <p:val>
                                            <p:fltVal val="0"/>
                                          </p:val>
                                        </p:tav>
                                        <p:tav tm="100000">
                                          <p:val>
                                            <p:fltVal val="1"/>
                                          </p:val>
                                        </p:tav>
                                      </p:tavLst>
                                    </p:anim>
                                  </p:childTnLst>
                                </p:cTn>
                              </p:par>
                              <p:par>
                                <p:cTn id="1108" presetID="2" presetClass="exit" presetSubtype="1" fill="hold" grpId="2" nodeType="withEffect">
                                  <p:stCondLst>
                                    <p:cond delay="0"/>
                                  </p:stCondLst>
                                  <p:childTnLst>
                                    <p:anim calcmode="lin" valueType="num">
                                      <p:cBhvr additive="base">
                                        <p:cTn id="1109" dur="4500"/>
                                        <p:tgtEl>
                                          <p:spTgt spid="99"/>
                                        </p:tgtEl>
                                        <p:attrNameLst>
                                          <p:attrName>ppt_x</p:attrName>
                                        </p:attrNameLst>
                                      </p:cBhvr>
                                      <p:tavLst>
                                        <p:tav tm="0">
                                          <p:val>
                                            <p:strVal val="ppt_x"/>
                                          </p:val>
                                        </p:tav>
                                        <p:tav tm="100000">
                                          <p:val>
                                            <p:strVal val="ppt_x"/>
                                          </p:val>
                                        </p:tav>
                                      </p:tavLst>
                                    </p:anim>
                                    <p:anim calcmode="lin" valueType="num">
                                      <p:cBhvr additive="base">
                                        <p:cTn id="1110" dur="4500"/>
                                        <p:tgtEl>
                                          <p:spTgt spid="99"/>
                                        </p:tgtEl>
                                        <p:attrNameLst>
                                          <p:attrName>ppt_y</p:attrName>
                                        </p:attrNameLst>
                                      </p:cBhvr>
                                      <p:tavLst>
                                        <p:tav tm="0">
                                          <p:val>
                                            <p:strVal val="ppt_y"/>
                                          </p:val>
                                        </p:tav>
                                        <p:tav tm="100000">
                                          <p:val>
                                            <p:strVal val="0-ppt_h/2"/>
                                          </p:val>
                                        </p:tav>
                                      </p:tavLst>
                                    </p:anim>
                                    <p:set>
                                      <p:cBhvr>
                                        <p:cTn id="1111" dur="1" fill="hold">
                                          <p:stCondLst>
                                            <p:cond delay="4499"/>
                                          </p:stCondLst>
                                        </p:cTn>
                                        <p:tgtEl>
                                          <p:spTgt spid="99"/>
                                        </p:tgtEl>
                                        <p:attrNameLst>
                                          <p:attrName>style.visibility</p:attrName>
                                        </p:attrNameLst>
                                      </p:cBhvr>
                                      <p:to>
                                        <p:strVal val="hidden"/>
                                      </p:to>
                                    </p:set>
                                  </p:childTnLst>
                                </p:cTn>
                              </p:par>
                              <p:par>
                                <p:cTn id="1112" presetID="3" presetClass="exit" presetSubtype="10" fill="hold" grpId="3" nodeType="withEffect">
                                  <p:stCondLst>
                                    <p:cond delay="0"/>
                                  </p:stCondLst>
                                  <p:childTnLst>
                                    <p:animEffect transition="out" filter="blinds(horizontal)">
                                      <p:cBhvr>
                                        <p:cTn id="1113" dur="6000"/>
                                        <p:tgtEl>
                                          <p:spTgt spid="99"/>
                                        </p:tgtEl>
                                      </p:cBhvr>
                                    </p:animEffect>
                                    <p:set>
                                      <p:cBhvr>
                                        <p:cTn id="1114" dur="1" fill="hold">
                                          <p:stCondLst>
                                            <p:cond delay="5999"/>
                                          </p:stCondLst>
                                        </p:cTn>
                                        <p:tgtEl>
                                          <p:spTgt spid="99"/>
                                        </p:tgtEl>
                                        <p:attrNameLst>
                                          <p:attrName>style.visibility</p:attrName>
                                        </p:attrNameLst>
                                      </p:cBhvr>
                                      <p:to>
                                        <p:strVal val="hidden"/>
                                      </p:to>
                                    </p:set>
                                  </p:childTnLst>
                                </p:cTn>
                              </p:par>
                              <p:par>
                                <p:cTn id="1115" presetID="2" presetClass="entr" presetSubtype="4" fill="hold" grpId="0" nodeType="withEffect">
                                  <p:stCondLst>
                                    <p:cond delay="0"/>
                                  </p:stCondLst>
                                  <p:childTnLst>
                                    <p:set>
                                      <p:cBhvr>
                                        <p:cTn id="1116" dur="1" fill="hold">
                                          <p:stCondLst>
                                            <p:cond delay="0"/>
                                          </p:stCondLst>
                                        </p:cTn>
                                        <p:tgtEl>
                                          <p:spTgt spid="117"/>
                                        </p:tgtEl>
                                        <p:attrNameLst>
                                          <p:attrName>style.visibility</p:attrName>
                                        </p:attrNameLst>
                                      </p:cBhvr>
                                      <p:to>
                                        <p:strVal val="visible"/>
                                      </p:to>
                                    </p:set>
                                    <p:anim calcmode="lin" valueType="num">
                                      <p:cBhvr additive="base">
                                        <p:cTn id="1117" dur="4000" fill="hold"/>
                                        <p:tgtEl>
                                          <p:spTgt spid="117"/>
                                        </p:tgtEl>
                                        <p:attrNameLst>
                                          <p:attrName>ppt_x</p:attrName>
                                        </p:attrNameLst>
                                      </p:cBhvr>
                                      <p:tavLst>
                                        <p:tav tm="0">
                                          <p:val>
                                            <p:strVal val="#ppt_x"/>
                                          </p:val>
                                        </p:tav>
                                        <p:tav tm="100000">
                                          <p:val>
                                            <p:strVal val="#ppt_x"/>
                                          </p:val>
                                        </p:tav>
                                      </p:tavLst>
                                    </p:anim>
                                    <p:anim calcmode="lin" valueType="num">
                                      <p:cBhvr additive="base">
                                        <p:cTn id="1118" dur="4000" fill="hold"/>
                                        <p:tgtEl>
                                          <p:spTgt spid="117"/>
                                        </p:tgtEl>
                                        <p:attrNameLst>
                                          <p:attrName>ppt_y</p:attrName>
                                        </p:attrNameLst>
                                      </p:cBhvr>
                                      <p:tavLst>
                                        <p:tav tm="0">
                                          <p:val>
                                            <p:strVal val="1+#ppt_h/2"/>
                                          </p:val>
                                        </p:tav>
                                        <p:tav tm="100000">
                                          <p:val>
                                            <p:strVal val="#ppt_y"/>
                                          </p:val>
                                        </p:tav>
                                      </p:tavLst>
                                    </p:anim>
                                  </p:childTnLst>
                                </p:cTn>
                              </p:par>
                              <p:par>
                                <p:cTn id="1119" presetID="19" presetClass="entr" presetSubtype="5" fill="hold" grpId="1" nodeType="withEffect">
                                  <p:stCondLst>
                                    <p:cond delay="0"/>
                                  </p:stCondLst>
                                  <p:childTnLst>
                                    <p:set>
                                      <p:cBhvr>
                                        <p:cTn id="1120" dur="1" fill="hold">
                                          <p:stCondLst>
                                            <p:cond delay="0"/>
                                          </p:stCondLst>
                                        </p:cTn>
                                        <p:tgtEl>
                                          <p:spTgt spid="117"/>
                                        </p:tgtEl>
                                        <p:attrNameLst>
                                          <p:attrName>style.visibility</p:attrName>
                                        </p:attrNameLst>
                                      </p:cBhvr>
                                      <p:to>
                                        <p:strVal val="visible"/>
                                      </p:to>
                                    </p:set>
                                    <p:anim calcmode="lin" valueType="num">
                                      <p:cBhvr>
                                        <p:cTn id="1121" dur="4000" fill="hold"/>
                                        <p:tgtEl>
                                          <p:spTgt spid="117"/>
                                        </p:tgtEl>
                                        <p:attrNameLst>
                                          <p:attrName>ppt_w</p:attrName>
                                        </p:attrNameLst>
                                      </p:cBhvr>
                                      <p:tavLst>
                                        <p:tav tm="0">
                                          <p:val>
                                            <p:strVal val="#ppt_w"/>
                                          </p:val>
                                        </p:tav>
                                        <p:tav tm="100000">
                                          <p:val>
                                            <p:strVal val="#ppt_w"/>
                                          </p:val>
                                        </p:tav>
                                      </p:tavLst>
                                    </p:anim>
                                    <p:anim calcmode="lin" valueType="num">
                                      <p:cBhvr>
                                        <p:cTn id="1122" dur="4000" fill="hold"/>
                                        <p:tgtEl>
                                          <p:spTgt spid="117"/>
                                        </p:tgtEl>
                                        <p:attrNameLst>
                                          <p:attrName>ppt_h</p:attrName>
                                        </p:attrNameLst>
                                      </p:cBhvr>
                                      <p:tavLst>
                                        <p:tav tm="0" fmla="#ppt_h*sin(2.5*pi*$)">
                                          <p:val>
                                            <p:fltVal val="0"/>
                                          </p:val>
                                        </p:tav>
                                        <p:tav tm="100000">
                                          <p:val>
                                            <p:fltVal val="1"/>
                                          </p:val>
                                        </p:tav>
                                      </p:tavLst>
                                    </p:anim>
                                  </p:childTnLst>
                                </p:cTn>
                              </p:par>
                              <p:par>
                                <p:cTn id="1123" presetID="2" presetClass="exit" presetSubtype="1" fill="hold" grpId="2" nodeType="withEffect">
                                  <p:stCondLst>
                                    <p:cond delay="0"/>
                                  </p:stCondLst>
                                  <p:childTnLst>
                                    <p:anim calcmode="lin" valueType="num">
                                      <p:cBhvr additive="base">
                                        <p:cTn id="1124" dur="4500"/>
                                        <p:tgtEl>
                                          <p:spTgt spid="117"/>
                                        </p:tgtEl>
                                        <p:attrNameLst>
                                          <p:attrName>ppt_x</p:attrName>
                                        </p:attrNameLst>
                                      </p:cBhvr>
                                      <p:tavLst>
                                        <p:tav tm="0">
                                          <p:val>
                                            <p:strVal val="ppt_x"/>
                                          </p:val>
                                        </p:tav>
                                        <p:tav tm="100000">
                                          <p:val>
                                            <p:strVal val="ppt_x"/>
                                          </p:val>
                                        </p:tav>
                                      </p:tavLst>
                                    </p:anim>
                                    <p:anim calcmode="lin" valueType="num">
                                      <p:cBhvr additive="base">
                                        <p:cTn id="1125" dur="4500"/>
                                        <p:tgtEl>
                                          <p:spTgt spid="117"/>
                                        </p:tgtEl>
                                        <p:attrNameLst>
                                          <p:attrName>ppt_y</p:attrName>
                                        </p:attrNameLst>
                                      </p:cBhvr>
                                      <p:tavLst>
                                        <p:tav tm="0">
                                          <p:val>
                                            <p:strVal val="ppt_y"/>
                                          </p:val>
                                        </p:tav>
                                        <p:tav tm="100000">
                                          <p:val>
                                            <p:strVal val="0-ppt_h/2"/>
                                          </p:val>
                                        </p:tav>
                                      </p:tavLst>
                                    </p:anim>
                                    <p:set>
                                      <p:cBhvr>
                                        <p:cTn id="1126" dur="1" fill="hold">
                                          <p:stCondLst>
                                            <p:cond delay="4499"/>
                                          </p:stCondLst>
                                        </p:cTn>
                                        <p:tgtEl>
                                          <p:spTgt spid="117"/>
                                        </p:tgtEl>
                                        <p:attrNameLst>
                                          <p:attrName>style.visibility</p:attrName>
                                        </p:attrNameLst>
                                      </p:cBhvr>
                                      <p:to>
                                        <p:strVal val="hidden"/>
                                      </p:to>
                                    </p:set>
                                  </p:childTnLst>
                                </p:cTn>
                              </p:par>
                              <p:par>
                                <p:cTn id="1127" presetID="3" presetClass="exit" presetSubtype="10" fill="hold" grpId="3" nodeType="withEffect">
                                  <p:stCondLst>
                                    <p:cond delay="0"/>
                                  </p:stCondLst>
                                  <p:childTnLst>
                                    <p:animEffect transition="out" filter="blinds(horizontal)">
                                      <p:cBhvr>
                                        <p:cTn id="1128" dur="6000"/>
                                        <p:tgtEl>
                                          <p:spTgt spid="117"/>
                                        </p:tgtEl>
                                      </p:cBhvr>
                                    </p:animEffect>
                                    <p:set>
                                      <p:cBhvr>
                                        <p:cTn id="1129" dur="1" fill="hold">
                                          <p:stCondLst>
                                            <p:cond delay="5999"/>
                                          </p:stCondLst>
                                        </p:cTn>
                                        <p:tgtEl>
                                          <p:spTgt spid="117"/>
                                        </p:tgtEl>
                                        <p:attrNameLst>
                                          <p:attrName>style.visibility</p:attrName>
                                        </p:attrNameLst>
                                      </p:cBhvr>
                                      <p:to>
                                        <p:strVal val="hidden"/>
                                      </p:to>
                                    </p:set>
                                  </p:childTnLst>
                                </p:cTn>
                              </p:par>
                              <p:par>
                                <p:cTn id="1130" presetID="2" presetClass="entr" presetSubtype="4" fill="hold" grpId="0" nodeType="withEffect">
                                  <p:stCondLst>
                                    <p:cond delay="0"/>
                                  </p:stCondLst>
                                  <p:childTnLst>
                                    <p:set>
                                      <p:cBhvr>
                                        <p:cTn id="1131" dur="1" fill="hold">
                                          <p:stCondLst>
                                            <p:cond delay="0"/>
                                          </p:stCondLst>
                                        </p:cTn>
                                        <p:tgtEl>
                                          <p:spTgt spid="111"/>
                                        </p:tgtEl>
                                        <p:attrNameLst>
                                          <p:attrName>style.visibility</p:attrName>
                                        </p:attrNameLst>
                                      </p:cBhvr>
                                      <p:to>
                                        <p:strVal val="visible"/>
                                      </p:to>
                                    </p:set>
                                    <p:anim calcmode="lin" valueType="num">
                                      <p:cBhvr additive="base">
                                        <p:cTn id="1132" dur="4000" fill="hold"/>
                                        <p:tgtEl>
                                          <p:spTgt spid="111"/>
                                        </p:tgtEl>
                                        <p:attrNameLst>
                                          <p:attrName>ppt_x</p:attrName>
                                        </p:attrNameLst>
                                      </p:cBhvr>
                                      <p:tavLst>
                                        <p:tav tm="0">
                                          <p:val>
                                            <p:strVal val="#ppt_x"/>
                                          </p:val>
                                        </p:tav>
                                        <p:tav tm="100000">
                                          <p:val>
                                            <p:strVal val="#ppt_x"/>
                                          </p:val>
                                        </p:tav>
                                      </p:tavLst>
                                    </p:anim>
                                    <p:anim calcmode="lin" valueType="num">
                                      <p:cBhvr additive="base">
                                        <p:cTn id="1133" dur="4000" fill="hold"/>
                                        <p:tgtEl>
                                          <p:spTgt spid="111"/>
                                        </p:tgtEl>
                                        <p:attrNameLst>
                                          <p:attrName>ppt_y</p:attrName>
                                        </p:attrNameLst>
                                      </p:cBhvr>
                                      <p:tavLst>
                                        <p:tav tm="0">
                                          <p:val>
                                            <p:strVal val="1+#ppt_h/2"/>
                                          </p:val>
                                        </p:tav>
                                        <p:tav tm="100000">
                                          <p:val>
                                            <p:strVal val="#ppt_y"/>
                                          </p:val>
                                        </p:tav>
                                      </p:tavLst>
                                    </p:anim>
                                  </p:childTnLst>
                                </p:cTn>
                              </p:par>
                              <p:par>
                                <p:cTn id="1134" presetID="19" presetClass="entr" presetSubtype="5" fill="hold" grpId="1" nodeType="withEffect">
                                  <p:stCondLst>
                                    <p:cond delay="0"/>
                                  </p:stCondLst>
                                  <p:childTnLst>
                                    <p:set>
                                      <p:cBhvr>
                                        <p:cTn id="1135" dur="1" fill="hold">
                                          <p:stCondLst>
                                            <p:cond delay="0"/>
                                          </p:stCondLst>
                                        </p:cTn>
                                        <p:tgtEl>
                                          <p:spTgt spid="111"/>
                                        </p:tgtEl>
                                        <p:attrNameLst>
                                          <p:attrName>style.visibility</p:attrName>
                                        </p:attrNameLst>
                                      </p:cBhvr>
                                      <p:to>
                                        <p:strVal val="visible"/>
                                      </p:to>
                                    </p:set>
                                    <p:anim calcmode="lin" valueType="num">
                                      <p:cBhvr>
                                        <p:cTn id="1136" dur="4000" fill="hold"/>
                                        <p:tgtEl>
                                          <p:spTgt spid="111"/>
                                        </p:tgtEl>
                                        <p:attrNameLst>
                                          <p:attrName>ppt_w</p:attrName>
                                        </p:attrNameLst>
                                      </p:cBhvr>
                                      <p:tavLst>
                                        <p:tav tm="0">
                                          <p:val>
                                            <p:strVal val="#ppt_w"/>
                                          </p:val>
                                        </p:tav>
                                        <p:tav tm="100000">
                                          <p:val>
                                            <p:strVal val="#ppt_w"/>
                                          </p:val>
                                        </p:tav>
                                      </p:tavLst>
                                    </p:anim>
                                    <p:anim calcmode="lin" valueType="num">
                                      <p:cBhvr>
                                        <p:cTn id="1137" dur="4000" fill="hold"/>
                                        <p:tgtEl>
                                          <p:spTgt spid="111"/>
                                        </p:tgtEl>
                                        <p:attrNameLst>
                                          <p:attrName>ppt_h</p:attrName>
                                        </p:attrNameLst>
                                      </p:cBhvr>
                                      <p:tavLst>
                                        <p:tav tm="0" fmla="#ppt_h*sin(2.5*pi*$)">
                                          <p:val>
                                            <p:fltVal val="0"/>
                                          </p:val>
                                        </p:tav>
                                        <p:tav tm="100000">
                                          <p:val>
                                            <p:fltVal val="1"/>
                                          </p:val>
                                        </p:tav>
                                      </p:tavLst>
                                    </p:anim>
                                  </p:childTnLst>
                                </p:cTn>
                              </p:par>
                              <p:par>
                                <p:cTn id="1138" presetID="2" presetClass="exit" presetSubtype="1" fill="hold" grpId="2" nodeType="withEffect">
                                  <p:stCondLst>
                                    <p:cond delay="0"/>
                                  </p:stCondLst>
                                  <p:childTnLst>
                                    <p:anim calcmode="lin" valueType="num">
                                      <p:cBhvr additive="base">
                                        <p:cTn id="1139" dur="4500"/>
                                        <p:tgtEl>
                                          <p:spTgt spid="111"/>
                                        </p:tgtEl>
                                        <p:attrNameLst>
                                          <p:attrName>ppt_x</p:attrName>
                                        </p:attrNameLst>
                                      </p:cBhvr>
                                      <p:tavLst>
                                        <p:tav tm="0">
                                          <p:val>
                                            <p:strVal val="ppt_x"/>
                                          </p:val>
                                        </p:tav>
                                        <p:tav tm="100000">
                                          <p:val>
                                            <p:strVal val="ppt_x"/>
                                          </p:val>
                                        </p:tav>
                                      </p:tavLst>
                                    </p:anim>
                                    <p:anim calcmode="lin" valueType="num">
                                      <p:cBhvr additive="base">
                                        <p:cTn id="1140" dur="4500"/>
                                        <p:tgtEl>
                                          <p:spTgt spid="111"/>
                                        </p:tgtEl>
                                        <p:attrNameLst>
                                          <p:attrName>ppt_y</p:attrName>
                                        </p:attrNameLst>
                                      </p:cBhvr>
                                      <p:tavLst>
                                        <p:tav tm="0">
                                          <p:val>
                                            <p:strVal val="ppt_y"/>
                                          </p:val>
                                        </p:tav>
                                        <p:tav tm="100000">
                                          <p:val>
                                            <p:strVal val="0-ppt_h/2"/>
                                          </p:val>
                                        </p:tav>
                                      </p:tavLst>
                                    </p:anim>
                                    <p:set>
                                      <p:cBhvr>
                                        <p:cTn id="1141" dur="1" fill="hold">
                                          <p:stCondLst>
                                            <p:cond delay="4499"/>
                                          </p:stCondLst>
                                        </p:cTn>
                                        <p:tgtEl>
                                          <p:spTgt spid="111"/>
                                        </p:tgtEl>
                                        <p:attrNameLst>
                                          <p:attrName>style.visibility</p:attrName>
                                        </p:attrNameLst>
                                      </p:cBhvr>
                                      <p:to>
                                        <p:strVal val="hidden"/>
                                      </p:to>
                                    </p:set>
                                  </p:childTnLst>
                                </p:cTn>
                              </p:par>
                              <p:par>
                                <p:cTn id="1142" presetID="3" presetClass="exit" presetSubtype="10" fill="hold" grpId="3" nodeType="withEffect">
                                  <p:stCondLst>
                                    <p:cond delay="0"/>
                                  </p:stCondLst>
                                  <p:childTnLst>
                                    <p:animEffect transition="out" filter="blinds(horizontal)">
                                      <p:cBhvr>
                                        <p:cTn id="1143" dur="6000"/>
                                        <p:tgtEl>
                                          <p:spTgt spid="111"/>
                                        </p:tgtEl>
                                      </p:cBhvr>
                                    </p:animEffect>
                                    <p:set>
                                      <p:cBhvr>
                                        <p:cTn id="1144" dur="1" fill="hold">
                                          <p:stCondLst>
                                            <p:cond delay="5999"/>
                                          </p:stCondLst>
                                        </p:cTn>
                                        <p:tgtEl>
                                          <p:spTgt spid="111"/>
                                        </p:tgtEl>
                                        <p:attrNameLst>
                                          <p:attrName>style.visibility</p:attrName>
                                        </p:attrNameLst>
                                      </p:cBhvr>
                                      <p:to>
                                        <p:strVal val="hidden"/>
                                      </p:to>
                                    </p:set>
                                  </p:childTnLst>
                                </p:cTn>
                              </p:par>
                              <p:par>
                                <p:cTn id="1145" presetID="2" presetClass="entr" presetSubtype="4" fill="hold" grpId="0" nodeType="withEffect">
                                  <p:stCondLst>
                                    <p:cond delay="0"/>
                                  </p:stCondLst>
                                  <p:childTnLst>
                                    <p:set>
                                      <p:cBhvr>
                                        <p:cTn id="1146" dur="1" fill="hold">
                                          <p:stCondLst>
                                            <p:cond delay="0"/>
                                          </p:stCondLst>
                                        </p:cTn>
                                        <p:tgtEl>
                                          <p:spTgt spid="103"/>
                                        </p:tgtEl>
                                        <p:attrNameLst>
                                          <p:attrName>style.visibility</p:attrName>
                                        </p:attrNameLst>
                                      </p:cBhvr>
                                      <p:to>
                                        <p:strVal val="visible"/>
                                      </p:to>
                                    </p:set>
                                    <p:anim calcmode="lin" valueType="num">
                                      <p:cBhvr additive="base">
                                        <p:cTn id="1147" dur="4000" fill="hold"/>
                                        <p:tgtEl>
                                          <p:spTgt spid="103"/>
                                        </p:tgtEl>
                                        <p:attrNameLst>
                                          <p:attrName>ppt_x</p:attrName>
                                        </p:attrNameLst>
                                      </p:cBhvr>
                                      <p:tavLst>
                                        <p:tav tm="0">
                                          <p:val>
                                            <p:strVal val="#ppt_x"/>
                                          </p:val>
                                        </p:tav>
                                        <p:tav tm="100000">
                                          <p:val>
                                            <p:strVal val="#ppt_x"/>
                                          </p:val>
                                        </p:tav>
                                      </p:tavLst>
                                    </p:anim>
                                    <p:anim calcmode="lin" valueType="num">
                                      <p:cBhvr additive="base">
                                        <p:cTn id="1148" dur="4000" fill="hold"/>
                                        <p:tgtEl>
                                          <p:spTgt spid="103"/>
                                        </p:tgtEl>
                                        <p:attrNameLst>
                                          <p:attrName>ppt_y</p:attrName>
                                        </p:attrNameLst>
                                      </p:cBhvr>
                                      <p:tavLst>
                                        <p:tav tm="0">
                                          <p:val>
                                            <p:strVal val="1+#ppt_h/2"/>
                                          </p:val>
                                        </p:tav>
                                        <p:tav tm="100000">
                                          <p:val>
                                            <p:strVal val="#ppt_y"/>
                                          </p:val>
                                        </p:tav>
                                      </p:tavLst>
                                    </p:anim>
                                  </p:childTnLst>
                                </p:cTn>
                              </p:par>
                              <p:par>
                                <p:cTn id="1149" presetID="19" presetClass="entr" presetSubtype="5" fill="hold" grpId="1" nodeType="withEffect">
                                  <p:stCondLst>
                                    <p:cond delay="0"/>
                                  </p:stCondLst>
                                  <p:childTnLst>
                                    <p:set>
                                      <p:cBhvr>
                                        <p:cTn id="1150" dur="1" fill="hold">
                                          <p:stCondLst>
                                            <p:cond delay="0"/>
                                          </p:stCondLst>
                                        </p:cTn>
                                        <p:tgtEl>
                                          <p:spTgt spid="103"/>
                                        </p:tgtEl>
                                        <p:attrNameLst>
                                          <p:attrName>style.visibility</p:attrName>
                                        </p:attrNameLst>
                                      </p:cBhvr>
                                      <p:to>
                                        <p:strVal val="visible"/>
                                      </p:to>
                                    </p:set>
                                    <p:anim calcmode="lin" valueType="num">
                                      <p:cBhvr>
                                        <p:cTn id="1151" dur="4000" fill="hold"/>
                                        <p:tgtEl>
                                          <p:spTgt spid="103"/>
                                        </p:tgtEl>
                                        <p:attrNameLst>
                                          <p:attrName>ppt_w</p:attrName>
                                        </p:attrNameLst>
                                      </p:cBhvr>
                                      <p:tavLst>
                                        <p:tav tm="0">
                                          <p:val>
                                            <p:strVal val="#ppt_w"/>
                                          </p:val>
                                        </p:tav>
                                        <p:tav tm="100000">
                                          <p:val>
                                            <p:strVal val="#ppt_w"/>
                                          </p:val>
                                        </p:tav>
                                      </p:tavLst>
                                    </p:anim>
                                    <p:anim calcmode="lin" valueType="num">
                                      <p:cBhvr>
                                        <p:cTn id="1152" dur="4000" fill="hold"/>
                                        <p:tgtEl>
                                          <p:spTgt spid="103"/>
                                        </p:tgtEl>
                                        <p:attrNameLst>
                                          <p:attrName>ppt_h</p:attrName>
                                        </p:attrNameLst>
                                      </p:cBhvr>
                                      <p:tavLst>
                                        <p:tav tm="0" fmla="#ppt_h*sin(2.5*pi*$)">
                                          <p:val>
                                            <p:fltVal val="0"/>
                                          </p:val>
                                        </p:tav>
                                        <p:tav tm="100000">
                                          <p:val>
                                            <p:fltVal val="1"/>
                                          </p:val>
                                        </p:tav>
                                      </p:tavLst>
                                    </p:anim>
                                  </p:childTnLst>
                                </p:cTn>
                              </p:par>
                              <p:par>
                                <p:cTn id="1153" presetID="2" presetClass="exit" presetSubtype="1" fill="hold" grpId="2" nodeType="withEffect">
                                  <p:stCondLst>
                                    <p:cond delay="0"/>
                                  </p:stCondLst>
                                  <p:childTnLst>
                                    <p:anim calcmode="lin" valueType="num">
                                      <p:cBhvr additive="base">
                                        <p:cTn id="1154" dur="4500"/>
                                        <p:tgtEl>
                                          <p:spTgt spid="103"/>
                                        </p:tgtEl>
                                        <p:attrNameLst>
                                          <p:attrName>ppt_x</p:attrName>
                                        </p:attrNameLst>
                                      </p:cBhvr>
                                      <p:tavLst>
                                        <p:tav tm="0">
                                          <p:val>
                                            <p:strVal val="ppt_x"/>
                                          </p:val>
                                        </p:tav>
                                        <p:tav tm="100000">
                                          <p:val>
                                            <p:strVal val="ppt_x"/>
                                          </p:val>
                                        </p:tav>
                                      </p:tavLst>
                                    </p:anim>
                                    <p:anim calcmode="lin" valueType="num">
                                      <p:cBhvr additive="base">
                                        <p:cTn id="1155" dur="4500"/>
                                        <p:tgtEl>
                                          <p:spTgt spid="103"/>
                                        </p:tgtEl>
                                        <p:attrNameLst>
                                          <p:attrName>ppt_y</p:attrName>
                                        </p:attrNameLst>
                                      </p:cBhvr>
                                      <p:tavLst>
                                        <p:tav tm="0">
                                          <p:val>
                                            <p:strVal val="ppt_y"/>
                                          </p:val>
                                        </p:tav>
                                        <p:tav tm="100000">
                                          <p:val>
                                            <p:strVal val="0-ppt_h/2"/>
                                          </p:val>
                                        </p:tav>
                                      </p:tavLst>
                                    </p:anim>
                                    <p:set>
                                      <p:cBhvr>
                                        <p:cTn id="1156" dur="1" fill="hold">
                                          <p:stCondLst>
                                            <p:cond delay="4499"/>
                                          </p:stCondLst>
                                        </p:cTn>
                                        <p:tgtEl>
                                          <p:spTgt spid="103"/>
                                        </p:tgtEl>
                                        <p:attrNameLst>
                                          <p:attrName>style.visibility</p:attrName>
                                        </p:attrNameLst>
                                      </p:cBhvr>
                                      <p:to>
                                        <p:strVal val="hidden"/>
                                      </p:to>
                                    </p:set>
                                  </p:childTnLst>
                                </p:cTn>
                              </p:par>
                              <p:par>
                                <p:cTn id="1157" presetID="3" presetClass="exit" presetSubtype="10" fill="hold" grpId="3" nodeType="withEffect">
                                  <p:stCondLst>
                                    <p:cond delay="0"/>
                                  </p:stCondLst>
                                  <p:childTnLst>
                                    <p:animEffect transition="out" filter="blinds(horizontal)">
                                      <p:cBhvr>
                                        <p:cTn id="1158" dur="6000"/>
                                        <p:tgtEl>
                                          <p:spTgt spid="103"/>
                                        </p:tgtEl>
                                      </p:cBhvr>
                                    </p:animEffect>
                                    <p:set>
                                      <p:cBhvr>
                                        <p:cTn id="1159" dur="1" fill="hold">
                                          <p:stCondLst>
                                            <p:cond delay="5999"/>
                                          </p:stCondLst>
                                        </p:cTn>
                                        <p:tgtEl>
                                          <p:spTgt spid="103"/>
                                        </p:tgtEl>
                                        <p:attrNameLst>
                                          <p:attrName>style.visibility</p:attrName>
                                        </p:attrNameLst>
                                      </p:cBhvr>
                                      <p:to>
                                        <p:strVal val="hidden"/>
                                      </p:to>
                                    </p:set>
                                  </p:childTnLst>
                                </p:cTn>
                              </p:par>
                              <p:par>
                                <p:cTn id="1160" presetID="2" presetClass="entr" presetSubtype="4" fill="hold" grpId="0" nodeType="withEffect">
                                  <p:stCondLst>
                                    <p:cond delay="0"/>
                                  </p:stCondLst>
                                  <p:childTnLst>
                                    <p:set>
                                      <p:cBhvr>
                                        <p:cTn id="1161" dur="1" fill="hold">
                                          <p:stCondLst>
                                            <p:cond delay="0"/>
                                          </p:stCondLst>
                                        </p:cTn>
                                        <p:tgtEl>
                                          <p:spTgt spid="104"/>
                                        </p:tgtEl>
                                        <p:attrNameLst>
                                          <p:attrName>style.visibility</p:attrName>
                                        </p:attrNameLst>
                                      </p:cBhvr>
                                      <p:to>
                                        <p:strVal val="visible"/>
                                      </p:to>
                                    </p:set>
                                    <p:anim calcmode="lin" valueType="num">
                                      <p:cBhvr additive="base">
                                        <p:cTn id="1162" dur="4000" fill="hold"/>
                                        <p:tgtEl>
                                          <p:spTgt spid="104"/>
                                        </p:tgtEl>
                                        <p:attrNameLst>
                                          <p:attrName>ppt_x</p:attrName>
                                        </p:attrNameLst>
                                      </p:cBhvr>
                                      <p:tavLst>
                                        <p:tav tm="0">
                                          <p:val>
                                            <p:strVal val="#ppt_x"/>
                                          </p:val>
                                        </p:tav>
                                        <p:tav tm="100000">
                                          <p:val>
                                            <p:strVal val="#ppt_x"/>
                                          </p:val>
                                        </p:tav>
                                      </p:tavLst>
                                    </p:anim>
                                    <p:anim calcmode="lin" valueType="num">
                                      <p:cBhvr additive="base">
                                        <p:cTn id="1163" dur="4000" fill="hold"/>
                                        <p:tgtEl>
                                          <p:spTgt spid="104"/>
                                        </p:tgtEl>
                                        <p:attrNameLst>
                                          <p:attrName>ppt_y</p:attrName>
                                        </p:attrNameLst>
                                      </p:cBhvr>
                                      <p:tavLst>
                                        <p:tav tm="0">
                                          <p:val>
                                            <p:strVal val="1+#ppt_h/2"/>
                                          </p:val>
                                        </p:tav>
                                        <p:tav tm="100000">
                                          <p:val>
                                            <p:strVal val="#ppt_y"/>
                                          </p:val>
                                        </p:tav>
                                      </p:tavLst>
                                    </p:anim>
                                  </p:childTnLst>
                                </p:cTn>
                              </p:par>
                              <p:par>
                                <p:cTn id="1164" presetID="19" presetClass="entr" presetSubtype="5" fill="hold" grpId="1" nodeType="withEffect">
                                  <p:stCondLst>
                                    <p:cond delay="0"/>
                                  </p:stCondLst>
                                  <p:childTnLst>
                                    <p:set>
                                      <p:cBhvr>
                                        <p:cTn id="1165" dur="1" fill="hold">
                                          <p:stCondLst>
                                            <p:cond delay="0"/>
                                          </p:stCondLst>
                                        </p:cTn>
                                        <p:tgtEl>
                                          <p:spTgt spid="104"/>
                                        </p:tgtEl>
                                        <p:attrNameLst>
                                          <p:attrName>style.visibility</p:attrName>
                                        </p:attrNameLst>
                                      </p:cBhvr>
                                      <p:to>
                                        <p:strVal val="visible"/>
                                      </p:to>
                                    </p:set>
                                    <p:anim calcmode="lin" valueType="num">
                                      <p:cBhvr>
                                        <p:cTn id="1166" dur="4000" fill="hold"/>
                                        <p:tgtEl>
                                          <p:spTgt spid="104"/>
                                        </p:tgtEl>
                                        <p:attrNameLst>
                                          <p:attrName>ppt_w</p:attrName>
                                        </p:attrNameLst>
                                      </p:cBhvr>
                                      <p:tavLst>
                                        <p:tav tm="0">
                                          <p:val>
                                            <p:strVal val="#ppt_w"/>
                                          </p:val>
                                        </p:tav>
                                        <p:tav tm="100000">
                                          <p:val>
                                            <p:strVal val="#ppt_w"/>
                                          </p:val>
                                        </p:tav>
                                      </p:tavLst>
                                    </p:anim>
                                    <p:anim calcmode="lin" valueType="num">
                                      <p:cBhvr>
                                        <p:cTn id="1167" dur="4000" fill="hold"/>
                                        <p:tgtEl>
                                          <p:spTgt spid="104"/>
                                        </p:tgtEl>
                                        <p:attrNameLst>
                                          <p:attrName>ppt_h</p:attrName>
                                        </p:attrNameLst>
                                      </p:cBhvr>
                                      <p:tavLst>
                                        <p:tav tm="0" fmla="#ppt_h*sin(2.5*pi*$)">
                                          <p:val>
                                            <p:fltVal val="0"/>
                                          </p:val>
                                        </p:tav>
                                        <p:tav tm="100000">
                                          <p:val>
                                            <p:fltVal val="1"/>
                                          </p:val>
                                        </p:tav>
                                      </p:tavLst>
                                    </p:anim>
                                  </p:childTnLst>
                                </p:cTn>
                              </p:par>
                              <p:par>
                                <p:cTn id="1168" presetID="2" presetClass="exit" presetSubtype="1" fill="hold" grpId="2" nodeType="withEffect">
                                  <p:stCondLst>
                                    <p:cond delay="0"/>
                                  </p:stCondLst>
                                  <p:childTnLst>
                                    <p:anim calcmode="lin" valueType="num">
                                      <p:cBhvr additive="base">
                                        <p:cTn id="1169" dur="4500"/>
                                        <p:tgtEl>
                                          <p:spTgt spid="104"/>
                                        </p:tgtEl>
                                        <p:attrNameLst>
                                          <p:attrName>ppt_x</p:attrName>
                                        </p:attrNameLst>
                                      </p:cBhvr>
                                      <p:tavLst>
                                        <p:tav tm="0">
                                          <p:val>
                                            <p:strVal val="ppt_x"/>
                                          </p:val>
                                        </p:tav>
                                        <p:tav tm="100000">
                                          <p:val>
                                            <p:strVal val="ppt_x"/>
                                          </p:val>
                                        </p:tav>
                                      </p:tavLst>
                                    </p:anim>
                                    <p:anim calcmode="lin" valueType="num">
                                      <p:cBhvr additive="base">
                                        <p:cTn id="1170" dur="4500"/>
                                        <p:tgtEl>
                                          <p:spTgt spid="104"/>
                                        </p:tgtEl>
                                        <p:attrNameLst>
                                          <p:attrName>ppt_y</p:attrName>
                                        </p:attrNameLst>
                                      </p:cBhvr>
                                      <p:tavLst>
                                        <p:tav tm="0">
                                          <p:val>
                                            <p:strVal val="ppt_y"/>
                                          </p:val>
                                        </p:tav>
                                        <p:tav tm="100000">
                                          <p:val>
                                            <p:strVal val="0-ppt_h/2"/>
                                          </p:val>
                                        </p:tav>
                                      </p:tavLst>
                                    </p:anim>
                                    <p:set>
                                      <p:cBhvr>
                                        <p:cTn id="1171" dur="1" fill="hold">
                                          <p:stCondLst>
                                            <p:cond delay="4499"/>
                                          </p:stCondLst>
                                        </p:cTn>
                                        <p:tgtEl>
                                          <p:spTgt spid="104"/>
                                        </p:tgtEl>
                                        <p:attrNameLst>
                                          <p:attrName>style.visibility</p:attrName>
                                        </p:attrNameLst>
                                      </p:cBhvr>
                                      <p:to>
                                        <p:strVal val="hidden"/>
                                      </p:to>
                                    </p:set>
                                  </p:childTnLst>
                                </p:cTn>
                              </p:par>
                              <p:par>
                                <p:cTn id="1172" presetID="3" presetClass="exit" presetSubtype="10" fill="hold" grpId="3" nodeType="withEffect">
                                  <p:stCondLst>
                                    <p:cond delay="0"/>
                                  </p:stCondLst>
                                  <p:childTnLst>
                                    <p:animEffect transition="out" filter="blinds(horizontal)">
                                      <p:cBhvr>
                                        <p:cTn id="1173" dur="6000"/>
                                        <p:tgtEl>
                                          <p:spTgt spid="104"/>
                                        </p:tgtEl>
                                      </p:cBhvr>
                                    </p:animEffect>
                                    <p:set>
                                      <p:cBhvr>
                                        <p:cTn id="1174" dur="1" fill="hold">
                                          <p:stCondLst>
                                            <p:cond delay="5999"/>
                                          </p:stCondLst>
                                        </p:cTn>
                                        <p:tgtEl>
                                          <p:spTgt spid="104"/>
                                        </p:tgtEl>
                                        <p:attrNameLst>
                                          <p:attrName>style.visibility</p:attrName>
                                        </p:attrNameLst>
                                      </p:cBhvr>
                                      <p:to>
                                        <p:strVal val="hidden"/>
                                      </p:to>
                                    </p:set>
                                  </p:childTnLst>
                                </p:cTn>
                              </p:par>
                              <p:par>
                                <p:cTn id="1175" presetID="2" presetClass="entr" presetSubtype="4" fill="hold" grpId="0" nodeType="withEffect">
                                  <p:stCondLst>
                                    <p:cond delay="0"/>
                                  </p:stCondLst>
                                  <p:childTnLst>
                                    <p:set>
                                      <p:cBhvr>
                                        <p:cTn id="1176" dur="1" fill="hold">
                                          <p:stCondLst>
                                            <p:cond delay="0"/>
                                          </p:stCondLst>
                                        </p:cTn>
                                        <p:tgtEl>
                                          <p:spTgt spid="97"/>
                                        </p:tgtEl>
                                        <p:attrNameLst>
                                          <p:attrName>style.visibility</p:attrName>
                                        </p:attrNameLst>
                                      </p:cBhvr>
                                      <p:to>
                                        <p:strVal val="visible"/>
                                      </p:to>
                                    </p:set>
                                    <p:anim calcmode="lin" valueType="num">
                                      <p:cBhvr additive="base">
                                        <p:cTn id="1177" dur="4000" fill="hold"/>
                                        <p:tgtEl>
                                          <p:spTgt spid="97"/>
                                        </p:tgtEl>
                                        <p:attrNameLst>
                                          <p:attrName>ppt_x</p:attrName>
                                        </p:attrNameLst>
                                      </p:cBhvr>
                                      <p:tavLst>
                                        <p:tav tm="0">
                                          <p:val>
                                            <p:strVal val="#ppt_x"/>
                                          </p:val>
                                        </p:tav>
                                        <p:tav tm="100000">
                                          <p:val>
                                            <p:strVal val="#ppt_x"/>
                                          </p:val>
                                        </p:tav>
                                      </p:tavLst>
                                    </p:anim>
                                    <p:anim calcmode="lin" valueType="num">
                                      <p:cBhvr additive="base">
                                        <p:cTn id="1178" dur="4000" fill="hold"/>
                                        <p:tgtEl>
                                          <p:spTgt spid="97"/>
                                        </p:tgtEl>
                                        <p:attrNameLst>
                                          <p:attrName>ppt_y</p:attrName>
                                        </p:attrNameLst>
                                      </p:cBhvr>
                                      <p:tavLst>
                                        <p:tav tm="0">
                                          <p:val>
                                            <p:strVal val="1+#ppt_h/2"/>
                                          </p:val>
                                        </p:tav>
                                        <p:tav tm="100000">
                                          <p:val>
                                            <p:strVal val="#ppt_y"/>
                                          </p:val>
                                        </p:tav>
                                      </p:tavLst>
                                    </p:anim>
                                  </p:childTnLst>
                                </p:cTn>
                              </p:par>
                              <p:par>
                                <p:cTn id="1179" presetID="19" presetClass="entr" presetSubtype="5" fill="hold" grpId="1" nodeType="withEffect">
                                  <p:stCondLst>
                                    <p:cond delay="0"/>
                                  </p:stCondLst>
                                  <p:childTnLst>
                                    <p:set>
                                      <p:cBhvr>
                                        <p:cTn id="1180" dur="1" fill="hold">
                                          <p:stCondLst>
                                            <p:cond delay="0"/>
                                          </p:stCondLst>
                                        </p:cTn>
                                        <p:tgtEl>
                                          <p:spTgt spid="97"/>
                                        </p:tgtEl>
                                        <p:attrNameLst>
                                          <p:attrName>style.visibility</p:attrName>
                                        </p:attrNameLst>
                                      </p:cBhvr>
                                      <p:to>
                                        <p:strVal val="visible"/>
                                      </p:to>
                                    </p:set>
                                    <p:anim calcmode="lin" valueType="num">
                                      <p:cBhvr>
                                        <p:cTn id="1181" dur="4000" fill="hold"/>
                                        <p:tgtEl>
                                          <p:spTgt spid="97"/>
                                        </p:tgtEl>
                                        <p:attrNameLst>
                                          <p:attrName>ppt_w</p:attrName>
                                        </p:attrNameLst>
                                      </p:cBhvr>
                                      <p:tavLst>
                                        <p:tav tm="0">
                                          <p:val>
                                            <p:strVal val="#ppt_w"/>
                                          </p:val>
                                        </p:tav>
                                        <p:tav tm="100000">
                                          <p:val>
                                            <p:strVal val="#ppt_w"/>
                                          </p:val>
                                        </p:tav>
                                      </p:tavLst>
                                    </p:anim>
                                    <p:anim calcmode="lin" valueType="num">
                                      <p:cBhvr>
                                        <p:cTn id="1182" dur="4000" fill="hold"/>
                                        <p:tgtEl>
                                          <p:spTgt spid="97"/>
                                        </p:tgtEl>
                                        <p:attrNameLst>
                                          <p:attrName>ppt_h</p:attrName>
                                        </p:attrNameLst>
                                      </p:cBhvr>
                                      <p:tavLst>
                                        <p:tav tm="0" fmla="#ppt_h*sin(2.5*pi*$)">
                                          <p:val>
                                            <p:fltVal val="0"/>
                                          </p:val>
                                        </p:tav>
                                        <p:tav tm="100000">
                                          <p:val>
                                            <p:fltVal val="1"/>
                                          </p:val>
                                        </p:tav>
                                      </p:tavLst>
                                    </p:anim>
                                  </p:childTnLst>
                                </p:cTn>
                              </p:par>
                              <p:par>
                                <p:cTn id="1183" presetID="2" presetClass="exit" presetSubtype="1" fill="hold" grpId="2" nodeType="withEffect">
                                  <p:stCondLst>
                                    <p:cond delay="0"/>
                                  </p:stCondLst>
                                  <p:childTnLst>
                                    <p:anim calcmode="lin" valueType="num">
                                      <p:cBhvr additive="base">
                                        <p:cTn id="1184" dur="4500"/>
                                        <p:tgtEl>
                                          <p:spTgt spid="97"/>
                                        </p:tgtEl>
                                        <p:attrNameLst>
                                          <p:attrName>ppt_x</p:attrName>
                                        </p:attrNameLst>
                                      </p:cBhvr>
                                      <p:tavLst>
                                        <p:tav tm="0">
                                          <p:val>
                                            <p:strVal val="ppt_x"/>
                                          </p:val>
                                        </p:tav>
                                        <p:tav tm="100000">
                                          <p:val>
                                            <p:strVal val="ppt_x"/>
                                          </p:val>
                                        </p:tav>
                                      </p:tavLst>
                                    </p:anim>
                                    <p:anim calcmode="lin" valueType="num">
                                      <p:cBhvr additive="base">
                                        <p:cTn id="1185" dur="4500"/>
                                        <p:tgtEl>
                                          <p:spTgt spid="97"/>
                                        </p:tgtEl>
                                        <p:attrNameLst>
                                          <p:attrName>ppt_y</p:attrName>
                                        </p:attrNameLst>
                                      </p:cBhvr>
                                      <p:tavLst>
                                        <p:tav tm="0">
                                          <p:val>
                                            <p:strVal val="ppt_y"/>
                                          </p:val>
                                        </p:tav>
                                        <p:tav tm="100000">
                                          <p:val>
                                            <p:strVal val="0-ppt_h/2"/>
                                          </p:val>
                                        </p:tav>
                                      </p:tavLst>
                                    </p:anim>
                                    <p:set>
                                      <p:cBhvr>
                                        <p:cTn id="1186" dur="1" fill="hold">
                                          <p:stCondLst>
                                            <p:cond delay="4499"/>
                                          </p:stCondLst>
                                        </p:cTn>
                                        <p:tgtEl>
                                          <p:spTgt spid="97"/>
                                        </p:tgtEl>
                                        <p:attrNameLst>
                                          <p:attrName>style.visibility</p:attrName>
                                        </p:attrNameLst>
                                      </p:cBhvr>
                                      <p:to>
                                        <p:strVal val="hidden"/>
                                      </p:to>
                                    </p:set>
                                  </p:childTnLst>
                                </p:cTn>
                              </p:par>
                              <p:par>
                                <p:cTn id="1187" presetID="3" presetClass="exit" presetSubtype="10" fill="hold" grpId="3" nodeType="withEffect">
                                  <p:stCondLst>
                                    <p:cond delay="0"/>
                                  </p:stCondLst>
                                  <p:childTnLst>
                                    <p:animEffect transition="out" filter="blinds(horizontal)">
                                      <p:cBhvr>
                                        <p:cTn id="1188" dur="6000"/>
                                        <p:tgtEl>
                                          <p:spTgt spid="97"/>
                                        </p:tgtEl>
                                      </p:cBhvr>
                                    </p:animEffect>
                                    <p:set>
                                      <p:cBhvr>
                                        <p:cTn id="1189" dur="1" fill="hold">
                                          <p:stCondLst>
                                            <p:cond delay="5999"/>
                                          </p:stCondLst>
                                        </p:cTn>
                                        <p:tgtEl>
                                          <p:spTgt spid="97"/>
                                        </p:tgtEl>
                                        <p:attrNameLst>
                                          <p:attrName>style.visibility</p:attrName>
                                        </p:attrNameLst>
                                      </p:cBhvr>
                                      <p:to>
                                        <p:strVal val="hidden"/>
                                      </p:to>
                                    </p:set>
                                  </p:childTnLst>
                                </p:cTn>
                              </p:par>
                              <p:par>
                                <p:cTn id="1190" presetID="2" presetClass="entr" presetSubtype="4" fill="hold" grpId="0" nodeType="withEffect">
                                  <p:stCondLst>
                                    <p:cond delay="0"/>
                                  </p:stCondLst>
                                  <p:childTnLst>
                                    <p:set>
                                      <p:cBhvr>
                                        <p:cTn id="1191" dur="1" fill="hold">
                                          <p:stCondLst>
                                            <p:cond delay="0"/>
                                          </p:stCondLst>
                                        </p:cTn>
                                        <p:tgtEl>
                                          <p:spTgt spid="98"/>
                                        </p:tgtEl>
                                        <p:attrNameLst>
                                          <p:attrName>style.visibility</p:attrName>
                                        </p:attrNameLst>
                                      </p:cBhvr>
                                      <p:to>
                                        <p:strVal val="visible"/>
                                      </p:to>
                                    </p:set>
                                    <p:anim calcmode="lin" valueType="num">
                                      <p:cBhvr additive="base">
                                        <p:cTn id="1192" dur="4000" fill="hold"/>
                                        <p:tgtEl>
                                          <p:spTgt spid="98"/>
                                        </p:tgtEl>
                                        <p:attrNameLst>
                                          <p:attrName>ppt_x</p:attrName>
                                        </p:attrNameLst>
                                      </p:cBhvr>
                                      <p:tavLst>
                                        <p:tav tm="0">
                                          <p:val>
                                            <p:strVal val="#ppt_x"/>
                                          </p:val>
                                        </p:tav>
                                        <p:tav tm="100000">
                                          <p:val>
                                            <p:strVal val="#ppt_x"/>
                                          </p:val>
                                        </p:tav>
                                      </p:tavLst>
                                    </p:anim>
                                    <p:anim calcmode="lin" valueType="num">
                                      <p:cBhvr additive="base">
                                        <p:cTn id="1193" dur="4000" fill="hold"/>
                                        <p:tgtEl>
                                          <p:spTgt spid="98"/>
                                        </p:tgtEl>
                                        <p:attrNameLst>
                                          <p:attrName>ppt_y</p:attrName>
                                        </p:attrNameLst>
                                      </p:cBhvr>
                                      <p:tavLst>
                                        <p:tav tm="0">
                                          <p:val>
                                            <p:strVal val="1+#ppt_h/2"/>
                                          </p:val>
                                        </p:tav>
                                        <p:tav tm="100000">
                                          <p:val>
                                            <p:strVal val="#ppt_y"/>
                                          </p:val>
                                        </p:tav>
                                      </p:tavLst>
                                    </p:anim>
                                  </p:childTnLst>
                                </p:cTn>
                              </p:par>
                              <p:par>
                                <p:cTn id="1194" presetID="19" presetClass="entr" presetSubtype="5" fill="hold" grpId="1" nodeType="withEffect">
                                  <p:stCondLst>
                                    <p:cond delay="0"/>
                                  </p:stCondLst>
                                  <p:childTnLst>
                                    <p:set>
                                      <p:cBhvr>
                                        <p:cTn id="1195" dur="1" fill="hold">
                                          <p:stCondLst>
                                            <p:cond delay="0"/>
                                          </p:stCondLst>
                                        </p:cTn>
                                        <p:tgtEl>
                                          <p:spTgt spid="98"/>
                                        </p:tgtEl>
                                        <p:attrNameLst>
                                          <p:attrName>style.visibility</p:attrName>
                                        </p:attrNameLst>
                                      </p:cBhvr>
                                      <p:to>
                                        <p:strVal val="visible"/>
                                      </p:to>
                                    </p:set>
                                    <p:anim calcmode="lin" valueType="num">
                                      <p:cBhvr>
                                        <p:cTn id="1196" dur="4000" fill="hold"/>
                                        <p:tgtEl>
                                          <p:spTgt spid="98"/>
                                        </p:tgtEl>
                                        <p:attrNameLst>
                                          <p:attrName>ppt_w</p:attrName>
                                        </p:attrNameLst>
                                      </p:cBhvr>
                                      <p:tavLst>
                                        <p:tav tm="0">
                                          <p:val>
                                            <p:strVal val="#ppt_w"/>
                                          </p:val>
                                        </p:tav>
                                        <p:tav tm="100000">
                                          <p:val>
                                            <p:strVal val="#ppt_w"/>
                                          </p:val>
                                        </p:tav>
                                      </p:tavLst>
                                    </p:anim>
                                    <p:anim calcmode="lin" valueType="num">
                                      <p:cBhvr>
                                        <p:cTn id="1197" dur="4000" fill="hold"/>
                                        <p:tgtEl>
                                          <p:spTgt spid="98"/>
                                        </p:tgtEl>
                                        <p:attrNameLst>
                                          <p:attrName>ppt_h</p:attrName>
                                        </p:attrNameLst>
                                      </p:cBhvr>
                                      <p:tavLst>
                                        <p:tav tm="0" fmla="#ppt_h*sin(2.5*pi*$)">
                                          <p:val>
                                            <p:fltVal val="0"/>
                                          </p:val>
                                        </p:tav>
                                        <p:tav tm="100000">
                                          <p:val>
                                            <p:fltVal val="1"/>
                                          </p:val>
                                        </p:tav>
                                      </p:tavLst>
                                    </p:anim>
                                  </p:childTnLst>
                                </p:cTn>
                              </p:par>
                              <p:par>
                                <p:cTn id="1198" presetID="2" presetClass="exit" presetSubtype="1" fill="hold" grpId="2" nodeType="withEffect">
                                  <p:stCondLst>
                                    <p:cond delay="0"/>
                                  </p:stCondLst>
                                  <p:childTnLst>
                                    <p:anim calcmode="lin" valueType="num">
                                      <p:cBhvr additive="base">
                                        <p:cTn id="1199" dur="4500"/>
                                        <p:tgtEl>
                                          <p:spTgt spid="98"/>
                                        </p:tgtEl>
                                        <p:attrNameLst>
                                          <p:attrName>ppt_x</p:attrName>
                                        </p:attrNameLst>
                                      </p:cBhvr>
                                      <p:tavLst>
                                        <p:tav tm="0">
                                          <p:val>
                                            <p:strVal val="ppt_x"/>
                                          </p:val>
                                        </p:tav>
                                        <p:tav tm="100000">
                                          <p:val>
                                            <p:strVal val="ppt_x"/>
                                          </p:val>
                                        </p:tav>
                                      </p:tavLst>
                                    </p:anim>
                                    <p:anim calcmode="lin" valueType="num">
                                      <p:cBhvr additive="base">
                                        <p:cTn id="1200" dur="4500"/>
                                        <p:tgtEl>
                                          <p:spTgt spid="98"/>
                                        </p:tgtEl>
                                        <p:attrNameLst>
                                          <p:attrName>ppt_y</p:attrName>
                                        </p:attrNameLst>
                                      </p:cBhvr>
                                      <p:tavLst>
                                        <p:tav tm="0">
                                          <p:val>
                                            <p:strVal val="ppt_y"/>
                                          </p:val>
                                        </p:tav>
                                        <p:tav tm="100000">
                                          <p:val>
                                            <p:strVal val="0-ppt_h/2"/>
                                          </p:val>
                                        </p:tav>
                                      </p:tavLst>
                                    </p:anim>
                                    <p:set>
                                      <p:cBhvr>
                                        <p:cTn id="1201" dur="1" fill="hold">
                                          <p:stCondLst>
                                            <p:cond delay="4499"/>
                                          </p:stCondLst>
                                        </p:cTn>
                                        <p:tgtEl>
                                          <p:spTgt spid="98"/>
                                        </p:tgtEl>
                                        <p:attrNameLst>
                                          <p:attrName>style.visibility</p:attrName>
                                        </p:attrNameLst>
                                      </p:cBhvr>
                                      <p:to>
                                        <p:strVal val="hidden"/>
                                      </p:to>
                                    </p:set>
                                  </p:childTnLst>
                                </p:cTn>
                              </p:par>
                              <p:par>
                                <p:cTn id="1202" presetID="3" presetClass="exit" presetSubtype="10" fill="hold" grpId="3" nodeType="withEffect">
                                  <p:stCondLst>
                                    <p:cond delay="0"/>
                                  </p:stCondLst>
                                  <p:childTnLst>
                                    <p:animEffect transition="out" filter="blinds(horizontal)">
                                      <p:cBhvr>
                                        <p:cTn id="1203" dur="6000"/>
                                        <p:tgtEl>
                                          <p:spTgt spid="98"/>
                                        </p:tgtEl>
                                      </p:cBhvr>
                                    </p:animEffect>
                                    <p:set>
                                      <p:cBhvr>
                                        <p:cTn id="1204" dur="1" fill="hold">
                                          <p:stCondLst>
                                            <p:cond delay="5999"/>
                                          </p:stCondLst>
                                        </p:cTn>
                                        <p:tgtEl>
                                          <p:spTgt spid="98"/>
                                        </p:tgtEl>
                                        <p:attrNameLst>
                                          <p:attrName>style.visibility</p:attrName>
                                        </p:attrNameLst>
                                      </p:cBhvr>
                                      <p:to>
                                        <p:strVal val="hidden"/>
                                      </p:to>
                                    </p:set>
                                  </p:childTnLst>
                                </p:cTn>
                              </p:par>
                              <p:par>
                                <p:cTn id="1205" presetID="2" presetClass="entr" presetSubtype="4" fill="hold" grpId="0" nodeType="withEffect">
                                  <p:stCondLst>
                                    <p:cond delay="0"/>
                                  </p:stCondLst>
                                  <p:childTnLst>
                                    <p:set>
                                      <p:cBhvr>
                                        <p:cTn id="1206" dur="1" fill="hold">
                                          <p:stCondLst>
                                            <p:cond delay="0"/>
                                          </p:stCondLst>
                                        </p:cTn>
                                        <p:tgtEl>
                                          <p:spTgt spid="115"/>
                                        </p:tgtEl>
                                        <p:attrNameLst>
                                          <p:attrName>style.visibility</p:attrName>
                                        </p:attrNameLst>
                                      </p:cBhvr>
                                      <p:to>
                                        <p:strVal val="visible"/>
                                      </p:to>
                                    </p:set>
                                    <p:anim calcmode="lin" valueType="num">
                                      <p:cBhvr additive="base">
                                        <p:cTn id="1207" dur="4000" fill="hold"/>
                                        <p:tgtEl>
                                          <p:spTgt spid="115"/>
                                        </p:tgtEl>
                                        <p:attrNameLst>
                                          <p:attrName>ppt_x</p:attrName>
                                        </p:attrNameLst>
                                      </p:cBhvr>
                                      <p:tavLst>
                                        <p:tav tm="0">
                                          <p:val>
                                            <p:strVal val="#ppt_x"/>
                                          </p:val>
                                        </p:tav>
                                        <p:tav tm="100000">
                                          <p:val>
                                            <p:strVal val="#ppt_x"/>
                                          </p:val>
                                        </p:tav>
                                      </p:tavLst>
                                    </p:anim>
                                    <p:anim calcmode="lin" valueType="num">
                                      <p:cBhvr additive="base">
                                        <p:cTn id="1208" dur="4000" fill="hold"/>
                                        <p:tgtEl>
                                          <p:spTgt spid="115"/>
                                        </p:tgtEl>
                                        <p:attrNameLst>
                                          <p:attrName>ppt_y</p:attrName>
                                        </p:attrNameLst>
                                      </p:cBhvr>
                                      <p:tavLst>
                                        <p:tav tm="0">
                                          <p:val>
                                            <p:strVal val="1+#ppt_h/2"/>
                                          </p:val>
                                        </p:tav>
                                        <p:tav tm="100000">
                                          <p:val>
                                            <p:strVal val="#ppt_y"/>
                                          </p:val>
                                        </p:tav>
                                      </p:tavLst>
                                    </p:anim>
                                  </p:childTnLst>
                                </p:cTn>
                              </p:par>
                              <p:par>
                                <p:cTn id="1209" presetID="19" presetClass="entr" presetSubtype="5" fill="hold" grpId="1" nodeType="withEffect">
                                  <p:stCondLst>
                                    <p:cond delay="0"/>
                                  </p:stCondLst>
                                  <p:childTnLst>
                                    <p:set>
                                      <p:cBhvr>
                                        <p:cTn id="1210" dur="1" fill="hold">
                                          <p:stCondLst>
                                            <p:cond delay="0"/>
                                          </p:stCondLst>
                                        </p:cTn>
                                        <p:tgtEl>
                                          <p:spTgt spid="115"/>
                                        </p:tgtEl>
                                        <p:attrNameLst>
                                          <p:attrName>style.visibility</p:attrName>
                                        </p:attrNameLst>
                                      </p:cBhvr>
                                      <p:to>
                                        <p:strVal val="visible"/>
                                      </p:to>
                                    </p:set>
                                    <p:anim calcmode="lin" valueType="num">
                                      <p:cBhvr>
                                        <p:cTn id="1211" dur="4000" fill="hold"/>
                                        <p:tgtEl>
                                          <p:spTgt spid="115"/>
                                        </p:tgtEl>
                                        <p:attrNameLst>
                                          <p:attrName>ppt_w</p:attrName>
                                        </p:attrNameLst>
                                      </p:cBhvr>
                                      <p:tavLst>
                                        <p:tav tm="0">
                                          <p:val>
                                            <p:strVal val="#ppt_w"/>
                                          </p:val>
                                        </p:tav>
                                        <p:tav tm="100000">
                                          <p:val>
                                            <p:strVal val="#ppt_w"/>
                                          </p:val>
                                        </p:tav>
                                      </p:tavLst>
                                    </p:anim>
                                    <p:anim calcmode="lin" valueType="num">
                                      <p:cBhvr>
                                        <p:cTn id="1212" dur="4000" fill="hold"/>
                                        <p:tgtEl>
                                          <p:spTgt spid="115"/>
                                        </p:tgtEl>
                                        <p:attrNameLst>
                                          <p:attrName>ppt_h</p:attrName>
                                        </p:attrNameLst>
                                      </p:cBhvr>
                                      <p:tavLst>
                                        <p:tav tm="0" fmla="#ppt_h*sin(2.5*pi*$)">
                                          <p:val>
                                            <p:fltVal val="0"/>
                                          </p:val>
                                        </p:tav>
                                        <p:tav tm="100000">
                                          <p:val>
                                            <p:fltVal val="1"/>
                                          </p:val>
                                        </p:tav>
                                      </p:tavLst>
                                    </p:anim>
                                  </p:childTnLst>
                                </p:cTn>
                              </p:par>
                              <p:par>
                                <p:cTn id="1213" presetID="2" presetClass="exit" presetSubtype="1" fill="hold" grpId="2" nodeType="withEffect">
                                  <p:stCondLst>
                                    <p:cond delay="0"/>
                                  </p:stCondLst>
                                  <p:childTnLst>
                                    <p:anim calcmode="lin" valueType="num">
                                      <p:cBhvr additive="base">
                                        <p:cTn id="1214" dur="4500"/>
                                        <p:tgtEl>
                                          <p:spTgt spid="115"/>
                                        </p:tgtEl>
                                        <p:attrNameLst>
                                          <p:attrName>ppt_x</p:attrName>
                                        </p:attrNameLst>
                                      </p:cBhvr>
                                      <p:tavLst>
                                        <p:tav tm="0">
                                          <p:val>
                                            <p:strVal val="ppt_x"/>
                                          </p:val>
                                        </p:tav>
                                        <p:tav tm="100000">
                                          <p:val>
                                            <p:strVal val="ppt_x"/>
                                          </p:val>
                                        </p:tav>
                                      </p:tavLst>
                                    </p:anim>
                                    <p:anim calcmode="lin" valueType="num">
                                      <p:cBhvr additive="base">
                                        <p:cTn id="1215" dur="4500"/>
                                        <p:tgtEl>
                                          <p:spTgt spid="115"/>
                                        </p:tgtEl>
                                        <p:attrNameLst>
                                          <p:attrName>ppt_y</p:attrName>
                                        </p:attrNameLst>
                                      </p:cBhvr>
                                      <p:tavLst>
                                        <p:tav tm="0">
                                          <p:val>
                                            <p:strVal val="ppt_y"/>
                                          </p:val>
                                        </p:tav>
                                        <p:tav tm="100000">
                                          <p:val>
                                            <p:strVal val="0-ppt_h/2"/>
                                          </p:val>
                                        </p:tav>
                                      </p:tavLst>
                                    </p:anim>
                                    <p:set>
                                      <p:cBhvr>
                                        <p:cTn id="1216" dur="1" fill="hold">
                                          <p:stCondLst>
                                            <p:cond delay="4499"/>
                                          </p:stCondLst>
                                        </p:cTn>
                                        <p:tgtEl>
                                          <p:spTgt spid="115"/>
                                        </p:tgtEl>
                                        <p:attrNameLst>
                                          <p:attrName>style.visibility</p:attrName>
                                        </p:attrNameLst>
                                      </p:cBhvr>
                                      <p:to>
                                        <p:strVal val="hidden"/>
                                      </p:to>
                                    </p:set>
                                  </p:childTnLst>
                                </p:cTn>
                              </p:par>
                              <p:par>
                                <p:cTn id="1217" presetID="3" presetClass="exit" presetSubtype="10" fill="hold" grpId="3" nodeType="withEffect">
                                  <p:stCondLst>
                                    <p:cond delay="0"/>
                                  </p:stCondLst>
                                  <p:childTnLst>
                                    <p:animEffect transition="out" filter="blinds(horizontal)">
                                      <p:cBhvr>
                                        <p:cTn id="1218" dur="6000"/>
                                        <p:tgtEl>
                                          <p:spTgt spid="115"/>
                                        </p:tgtEl>
                                      </p:cBhvr>
                                    </p:animEffect>
                                    <p:set>
                                      <p:cBhvr>
                                        <p:cTn id="1219" dur="1" fill="hold">
                                          <p:stCondLst>
                                            <p:cond delay="5999"/>
                                          </p:stCondLst>
                                        </p:cTn>
                                        <p:tgtEl>
                                          <p:spTgt spid="115"/>
                                        </p:tgtEl>
                                        <p:attrNameLst>
                                          <p:attrName>style.visibility</p:attrName>
                                        </p:attrNameLst>
                                      </p:cBhvr>
                                      <p:to>
                                        <p:strVal val="hidden"/>
                                      </p:to>
                                    </p:set>
                                  </p:childTnLst>
                                </p:cTn>
                              </p:par>
                              <p:par>
                                <p:cTn id="1220" presetID="2" presetClass="entr" presetSubtype="4" fill="hold" grpId="0" nodeType="withEffect">
                                  <p:stCondLst>
                                    <p:cond delay="0"/>
                                  </p:stCondLst>
                                  <p:childTnLst>
                                    <p:set>
                                      <p:cBhvr>
                                        <p:cTn id="1221" dur="1" fill="hold">
                                          <p:stCondLst>
                                            <p:cond delay="0"/>
                                          </p:stCondLst>
                                        </p:cTn>
                                        <p:tgtEl>
                                          <p:spTgt spid="116"/>
                                        </p:tgtEl>
                                        <p:attrNameLst>
                                          <p:attrName>style.visibility</p:attrName>
                                        </p:attrNameLst>
                                      </p:cBhvr>
                                      <p:to>
                                        <p:strVal val="visible"/>
                                      </p:to>
                                    </p:set>
                                    <p:anim calcmode="lin" valueType="num">
                                      <p:cBhvr additive="base">
                                        <p:cTn id="1222" dur="4000" fill="hold"/>
                                        <p:tgtEl>
                                          <p:spTgt spid="116"/>
                                        </p:tgtEl>
                                        <p:attrNameLst>
                                          <p:attrName>ppt_x</p:attrName>
                                        </p:attrNameLst>
                                      </p:cBhvr>
                                      <p:tavLst>
                                        <p:tav tm="0">
                                          <p:val>
                                            <p:strVal val="#ppt_x"/>
                                          </p:val>
                                        </p:tav>
                                        <p:tav tm="100000">
                                          <p:val>
                                            <p:strVal val="#ppt_x"/>
                                          </p:val>
                                        </p:tav>
                                      </p:tavLst>
                                    </p:anim>
                                    <p:anim calcmode="lin" valueType="num">
                                      <p:cBhvr additive="base">
                                        <p:cTn id="1223" dur="4000" fill="hold"/>
                                        <p:tgtEl>
                                          <p:spTgt spid="116"/>
                                        </p:tgtEl>
                                        <p:attrNameLst>
                                          <p:attrName>ppt_y</p:attrName>
                                        </p:attrNameLst>
                                      </p:cBhvr>
                                      <p:tavLst>
                                        <p:tav tm="0">
                                          <p:val>
                                            <p:strVal val="1+#ppt_h/2"/>
                                          </p:val>
                                        </p:tav>
                                        <p:tav tm="100000">
                                          <p:val>
                                            <p:strVal val="#ppt_y"/>
                                          </p:val>
                                        </p:tav>
                                      </p:tavLst>
                                    </p:anim>
                                  </p:childTnLst>
                                </p:cTn>
                              </p:par>
                              <p:par>
                                <p:cTn id="1224" presetID="19" presetClass="entr" presetSubtype="5" fill="hold" grpId="1" nodeType="withEffect">
                                  <p:stCondLst>
                                    <p:cond delay="0"/>
                                  </p:stCondLst>
                                  <p:childTnLst>
                                    <p:set>
                                      <p:cBhvr>
                                        <p:cTn id="1225" dur="1" fill="hold">
                                          <p:stCondLst>
                                            <p:cond delay="0"/>
                                          </p:stCondLst>
                                        </p:cTn>
                                        <p:tgtEl>
                                          <p:spTgt spid="116"/>
                                        </p:tgtEl>
                                        <p:attrNameLst>
                                          <p:attrName>style.visibility</p:attrName>
                                        </p:attrNameLst>
                                      </p:cBhvr>
                                      <p:to>
                                        <p:strVal val="visible"/>
                                      </p:to>
                                    </p:set>
                                    <p:anim calcmode="lin" valueType="num">
                                      <p:cBhvr>
                                        <p:cTn id="1226" dur="4000" fill="hold"/>
                                        <p:tgtEl>
                                          <p:spTgt spid="116"/>
                                        </p:tgtEl>
                                        <p:attrNameLst>
                                          <p:attrName>ppt_w</p:attrName>
                                        </p:attrNameLst>
                                      </p:cBhvr>
                                      <p:tavLst>
                                        <p:tav tm="0">
                                          <p:val>
                                            <p:strVal val="#ppt_w"/>
                                          </p:val>
                                        </p:tav>
                                        <p:tav tm="100000">
                                          <p:val>
                                            <p:strVal val="#ppt_w"/>
                                          </p:val>
                                        </p:tav>
                                      </p:tavLst>
                                    </p:anim>
                                    <p:anim calcmode="lin" valueType="num">
                                      <p:cBhvr>
                                        <p:cTn id="1227" dur="4000" fill="hold"/>
                                        <p:tgtEl>
                                          <p:spTgt spid="116"/>
                                        </p:tgtEl>
                                        <p:attrNameLst>
                                          <p:attrName>ppt_h</p:attrName>
                                        </p:attrNameLst>
                                      </p:cBhvr>
                                      <p:tavLst>
                                        <p:tav tm="0" fmla="#ppt_h*sin(2.5*pi*$)">
                                          <p:val>
                                            <p:fltVal val="0"/>
                                          </p:val>
                                        </p:tav>
                                        <p:tav tm="100000">
                                          <p:val>
                                            <p:fltVal val="1"/>
                                          </p:val>
                                        </p:tav>
                                      </p:tavLst>
                                    </p:anim>
                                  </p:childTnLst>
                                </p:cTn>
                              </p:par>
                              <p:par>
                                <p:cTn id="1228" presetID="2" presetClass="exit" presetSubtype="1" fill="hold" grpId="2" nodeType="withEffect">
                                  <p:stCondLst>
                                    <p:cond delay="0"/>
                                  </p:stCondLst>
                                  <p:childTnLst>
                                    <p:anim calcmode="lin" valueType="num">
                                      <p:cBhvr additive="base">
                                        <p:cTn id="1229" dur="4500"/>
                                        <p:tgtEl>
                                          <p:spTgt spid="116"/>
                                        </p:tgtEl>
                                        <p:attrNameLst>
                                          <p:attrName>ppt_x</p:attrName>
                                        </p:attrNameLst>
                                      </p:cBhvr>
                                      <p:tavLst>
                                        <p:tav tm="0">
                                          <p:val>
                                            <p:strVal val="ppt_x"/>
                                          </p:val>
                                        </p:tav>
                                        <p:tav tm="100000">
                                          <p:val>
                                            <p:strVal val="ppt_x"/>
                                          </p:val>
                                        </p:tav>
                                      </p:tavLst>
                                    </p:anim>
                                    <p:anim calcmode="lin" valueType="num">
                                      <p:cBhvr additive="base">
                                        <p:cTn id="1230" dur="4500"/>
                                        <p:tgtEl>
                                          <p:spTgt spid="116"/>
                                        </p:tgtEl>
                                        <p:attrNameLst>
                                          <p:attrName>ppt_y</p:attrName>
                                        </p:attrNameLst>
                                      </p:cBhvr>
                                      <p:tavLst>
                                        <p:tav tm="0">
                                          <p:val>
                                            <p:strVal val="ppt_y"/>
                                          </p:val>
                                        </p:tav>
                                        <p:tav tm="100000">
                                          <p:val>
                                            <p:strVal val="0-ppt_h/2"/>
                                          </p:val>
                                        </p:tav>
                                      </p:tavLst>
                                    </p:anim>
                                    <p:set>
                                      <p:cBhvr>
                                        <p:cTn id="1231" dur="1" fill="hold">
                                          <p:stCondLst>
                                            <p:cond delay="4499"/>
                                          </p:stCondLst>
                                        </p:cTn>
                                        <p:tgtEl>
                                          <p:spTgt spid="116"/>
                                        </p:tgtEl>
                                        <p:attrNameLst>
                                          <p:attrName>style.visibility</p:attrName>
                                        </p:attrNameLst>
                                      </p:cBhvr>
                                      <p:to>
                                        <p:strVal val="hidden"/>
                                      </p:to>
                                    </p:set>
                                  </p:childTnLst>
                                </p:cTn>
                              </p:par>
                              <p:par>
                                <p:cTn id="1232" presetID="3" presetClass="exit" presetSubtype="10" fill="hold" grpId="3" nodeType="withEffect">
                                  <p:stCondLst>
                                    <p:cond delay="0"/>
                                  </p:stCondLst>
                                  <p:childTnLst>
                                    <p:animEffect transition="out" filter="blinds(horizontal)">
                                      <p:cBhvr>
                                        <p:cTn id="1233" dur="6000"/>
                                        <p:tgtEl>
                                          <p:spTgt spid="116"/>
                                        </p:tgtEl>
                                      </p:cBhvr>
                                    </p:animEffect>
                                    <p:set>
                                      <p:cBhvr>
                                        <p:cTn id="1234" dur="1" fill="hold">
                                          <p:stCondLst>
                                            <p:cond delay="5999"/>
                                          </p:stCondLst>
                                        </p:cTn>
                                        <p:tgtEl>
                                          <p:spTgt spid="116"/>
                                        </p:tgtEl>
                                        <p:attrNameLst>
                                          <p:attrName>style.visibility</p:attrName>
                                        </p:attrNameLst>
                                      </p:cBhvr>
                                      <p:to>
                                        <p:strVal val="hidden"/>
                                      </p:to>
                                    </p:set>
                                  </p:childTnLst>
                                </p:cTn>
                              </p:par>
                              <p:par>
                                <p:cTn id="1235" presetID="2" presetClass="entr" presetSubtype="4" fill="hold" grpId="0" nodeType="withEffect">
                                  <p:stCondLst>
                                    <p:cond delay="0"/>
                                  </p:stCondLst>
                                  <p:childTnLst>
                                    <p:set>
                                      <p:cBhvr>
                                        <p:cTn id="1236" dur="1" fill="hold">
                                          <p:stCondLst>
                                            <p:cond delay="0"/>
                                          </p:stCondLst>
                                        </p:cTn>
                                        <p:tgtEl>
                                          <p:spTgt spid="109"/>
                                        </p:tgtEl>
                                        <p:attrNameLst>
                                          <p:attrName>style.visibility</p:attrName>
                                        </p:attrNameLst>
                                      </p:cBhvr>
                                      <p:to>
                                        <p:strVal val="visible"/>
                                      </p:to>
                                    </p:set>
                                    <p:anim calcmode="lin" valueType="num">
                                      <p:cBhvr additive="base">
                                        <p:cTn id="1237" dur="4000" fill="hold"/>
                                        <p:tgtEl>
                                          <p:spTgt spid="109"/>
                                        </p:tgtEl>
                                        <p:attrNameLst>
                                          <p:attrName>ppt_x</p:attrName>
                                        </p:attrNameLst>
                                      </p:cBhvr>
                                      <p:tavLst>
                                        <p:tav tm="0">
                                          <p:val>
                                            <p:strVal val="#ppt_x"/>
                                          </p:val>
                                        </p:tav>
                                        <p:tav tm="100000">
                                          <p:val>
                                            <p:strVal val="#ppt_x"/>
                                          </p:val>
                                        </p:tav>
                                      </p:tavLst>
                                    </p:anim>
                                    <p:anim calcmode="lin" valueType="num">
                                      <p:cBhvr additive="base">
                                        <p:cTn id="1238" dur="4000" fill="hold"/>
                                        <p:tgtEl>
                                          <p:spTgt spid="109"/>
                                        </p:tgtEl>
                                        <p:attrNameLst>
                                          <p:attrName>ppt_y</p:attrName>
                                        </p:attrNameLst>
                                      </p:cBhvr>
                                      <p:tavLst>
                                        <p:tav tm="0">
                                          <p:val>
                                            <p:strVal val="1+#ppt_h/2"/>
                                          </p:val>
                                        </p:tav>
                                        <p:tav tm="100000">
                                          <p:val>
                                            <p:strVal val="#ppt_y"/>
                                          </p:val>
                                        </p:tav>
                                      </p:tavLst>
                                    </p:anim>
                                  </p:childTnLst>
                                </p:cTn>
                              </p:par>
                              <p:par>
                                <p:cTn id="1239" presetID="19" presetClass="entr" presetSubtype="5" fill="hold" grpId="1" nodeType="withEffect">
                                  <p:stCondLst>
                                    <p:cond delay="0"/>
                                  </p:stCondLst>
                                  <p:childTnLst>
                                    <p:set>
                                      <p:cBhvr>
                                        <p:cTn id="1240" dur="1" fill="hold">
                                          <p:stCondLst>
                                            <p:cond delay="0"/>
                                          </p:stCondLst>
                                        </p:cTn>
                                        <p:tgtEl>
                                          <p:spTgt spid="109"/>
                                        </p:tgtEl>
                                        <p:attrNameLst>
                                          <p:attrName>style.visibility</p:attrName>
                                        </p:attrNameLst>
                                      </p:cBhvr>
                                      <p:to>
                                        <p:strVal val="visible"/>
                                      </p:to>
                                    </p:set>
                                    <p:anim calcmode="lin" valueType="num">
                                      <p:cBhvr>
                                        <p:cTn id="1241" dur="4000" fill="hold"/>
                                        <p:tgtEl>
                                          <p:spTgt spid="109"/>
                                        </p:tgtEl>
                                        <p:attrNameLst>
                                          <p:attrName>ppt_w</p:attrName>
                                        </p:attrNameLst>
                                      </p:cBhvr>
                                      <p:tavLst>
                                        <p:tav tm="0">
                                          <p:val>
                                            <p:strVal val="#ppt_w"/>
                                          </p:val>
                                        </p:tav>
                                        <p:tav tm="100000">
                                          <p:val>
                                            <p:strVal val="#ppt_w"/>
                                          </p:val>
                                        </p:tav>
                                      </p:tavLst>
                                    </p:anim>
                                    <p:anim calcmode="lin" valueType="num">
                                      <p:cBhvr>
                                        <p:cTn id="1242" dur="4000" fill="hold"/>
                                        <p:tgtEl>
                                          <p:spTgt spid="109"/>
                                        </p:tgtEl>
                                        <p:attrNameLst>
                                          <p:attrName>ppt_h</p:attrName>
                                        </p:attrNameLst>
                                      </p:cBhvr>
                                      <p:tavLst>
                                        <p:tav tm="0" fmla="#ppt_h*sin(2.5*pi*$)">
                                          <p:val>
                                            <p:fltVal val="0"/>
                                          </p:val>
                                        </p:tav>
                                        <p:tav tm="100000">
                                          <p:val>
                                            <p:fltVal val="1"/>
                                          </p:val>
                                        </p:tav>
                                      </p:tavLst>
                                    </p:anim>
                                  </p:childTnLst>
                                </p:cTn>
                              </p:par>
                              <p:par>
                                <p:cTn id="1243" presetID="2" presetClass="exit" presetSubtype="1" fill="hold" grpId="2" nodeType="withEffect">
                                  <p:stCondLst>
                                    <p:cond delay="0"/>
                                  </p:stCondLst>
                                  <p:childTnLst>
                                    <p:anim calcmode="lin" valueType="num">
                                      <p:cBhvr additive="base">
                                        <p:cTn id="1244" dur="4500"/>
                                        <p:tgtEl>
                                          <p:spTgt spid="109"/>
                                        </p:tgtEl>
                                        <p:attrNameLst>
                                          <p:attrName>ppt_x</p:attrName>
                                        </p:attrNameLst>
                                      </p:cBhvr>
                                      <p:tavLst>
                                        <p:tav tm="0">
                                          <p:val>
                                            <p:strVal val="ppt_x"/>
                                          </p:val>
                                        </p:tav>
                                        <p:tav tm="100000">
                                          <p:val>
                                            <p:strVal val="ppt_x"/>
                                          </p:val>
                                        </p:tav>
                                      </p:tavLst>
                                    </p:anim>
                                    <p:anim calcmode="lin" valueType="num">
                                      <p:cBhvr additive="base">
                                        <p:cTn id="1245" dur="4500"/>
                                        <p:tgtEl>
                                          <p:spTgt spid="109"/>
                                        </p:tgtEl>
                                        <p:attrNameLst>
                                          <p:attrName>ppt_y</p:attrName>
                                        </p:attrNameLst>
                                      </p:cBhvr>
                                      <p:tavLst>
                                        <p:tav tm="0">
                                          <p:val>
                                            <p:strVal val="ppt_y"/>
                                          </p:val>
                                        </p:tav>
                                        <p:tav tm="100000">
                                          <p:val>
                                            <p:strVal val="0-ppt_h/2"/>
                                          </p:val>
                                        </p:tav>
                                      </p:tavLst>
                                    </p:anim>
                                    <p:set>
                                      <p:cBhvr>
                                        <p:cTn id="1246" dur="1" fill="hold">
                                          <p:stCondLst>
                                            <p:cond delay="4499"/>
                                          </p:stCondLst>
                                        </p:cTn>
                                        <p:tgtEl>
                                          <p:spTgt spid="109"/>
                                        </p:tgtEl>
                                        <p:attrNameLst>
                                          <p:attrName>style.visibility</p:attrName>
                                        </p:attrNameLst>
                                      </p:cBhvr>
                                      <p:to>
                                        <p:strVal val="hidden"/>
                                      </p:to>
                                    </p:set>
                                  </p:childTnLst>
                                </p:cTn>
                              </p:par>
                              <p:par>
                                <p:cTn id="1247" presetID="3" presetClass="exit" presetSubtype="10" fill="hold" grpId="3" nodeType="withEffect">
                                  <p:stCondLst>
                                    <p:cond delay="0"/>
                                  </p:stCondLst>
                                  <p:childTnLst>
                                    <p:animEffect transition="out" filter="blinds(horizontal)">
                                      <p:cBhvr>
                                        <p:cTn id="1248" dur="6000"/>
                                        <p:tgtEl>
                                          <p:spTgt spid="109"/>
                                        </p:tgtEl>
                                      </p:cBhvr>
                                    </p:animEffect>
                                    <p:set>
                                      <p:cBhvr>
                                        <p:cTn id="1249" dur="1" fill="hold">
                                          <p:stCondLst>
                                            <p:cond delay="5999"/>
                                          </p:stCondLst>
                                        </p:cTn>
                                        <p:tgtEl>
                                          <p:spTgt spid="109"/>
                                        </p:tgtEl>
                                        <p:attrNameLst>
                                          <p:attrName>style.visibility</p:attrName>
                                        </p:attrNameLst>
                                      </p:cBhvr>
                                      <p:to>
                                        <p:strVal val="hidden"/>
                                      </p:to>
                                    </p:set>
                                  </p:childTnLst>
                                </p:cTn>
                              </p:par>
                              <p:par>
                                <p:cTn id="1250" presetID="2" presetClass="entr" presetSubtype="4" fill="hold" grpId="0" nodeType="withEffect">
                                  <p:stCondLst>
                                    <p:cond delay="0"/>
                                  </p:stCondLst>
                                  <p:childTnLst>
                                    <p:set>
                                      <p:cBhvr>
                                        <p:cTn id="1251" dur="1" fill="hold">
                                          <p:stCondLst>
                                            <p:cond delay="0"/>
                                          </p:stCondLst>
                                        </p:cTn>
                                        <p:tgtEl>
                                          <p:spTgt spid="110"/>
                                        </p:tgtEl>
                                        <p:attrNameLst>
                                          <p:attrName>style.visibility</p:attrName>
                                        </p:attrNameLst>
                                      </p:cBhvr>
                                      <p:to>
                                        <p:strVal val="visible"/>
                                      </p:to>
                                    </p:set>
                                    <p:anim calcmode="lin" valueType="num">
                                      <p:cBhvr additive="base">
                                        <p:cTn id="1252" dur="4000" fill="hold"/>
                                        <p:tgtEl>
                                          <p:spTgt spid="110"/>
                                        </p:tgtEl>
                                        <p:attrNameLst>
                                          <p:attrName>ppt_x</p:attrName>
                                        </p:attrNameLst>
                                      </p:cBhvr>
                                      <p:tavLst>
                                        <p:tav tm="0">
                                          <p:val>
                                            <p:strVal val="#ppt_x"/>
                                          </p:val>
                                        </p:tav>
                                        <p:tav tm="100000">
                                          <p:val>
                                            <p:strVal val="#ppt_x"/>
                                          </p:val>
                                        </p:tav>
                                      </p:tavLst>
                                    </p:anim>
                                    <p:anim calcmode="lin" valueType="num">
                                      <p:cBhvr additive="base">
                                        <p:cTn id="1253" dur="4000" fill="hold"/>
                                        <p:tgtEl>
                                          <p:spTgt spid="110"/>
                                        </p:tgtEl>
                                        <p:attrNameLst>
                                          <p:attrName>ppt_y</p:attrName>
                                        </p:attrNameLst>
                                      </p:cBhvr>
                                      <p:tavLst>
                                        <p:tav tm="0">
                                          <p:val>
                                            <p:strVal val="1+#ppt_h/2"/>
                                          </p:val>
                                        </p:tav>
                                        <p:tav tm="100000">
                                          <p:val>
                                            <p:strVal val="#ppt_y"/>
                                          </p:val>
                                        </p:tav>
                                      </p:tavLst>
                                    </p:anim>
                                  </p:childTnLst>
                                </p:cTn>
                              </p:par>
                              <p:par>
                                <p:cTn id="1254" presetID="19" presetClass="entr" presetSubtype="5" fill="hold" grpId="1" nodeType="withEffect">
                                  <p:stCondLst>
                                    <p:cond delay="0"/>
                                  </p:stCondLst>
                                  <p:childTnLst>
                                    <p:set>
                                      <p:cBhvr>
                                        <p:cTn id="1255" dur="1" fill="hold">
                                          <p:stCondLst>
                                            <p:cond delay="0"/>
                                          </p:stCondLst>
                                        </p:cTn>
                                        <p:tgtEl>
                                          <p:spTgt spid="110"/>
                                        </p:tgtEl>
                                        <p:attrNameLst>
                                          <p:attrName>style.visibility</p:attrName>
                                        </p:attrNameLst>
                                      </p:cBhvr>
                                      <p:to>
                                        <p:strVal val="visible"/>
                                      </p:to>
                                    </p:set>
                                    <p:anim calcmode="lin" valueType="num">
                                      <p:cBhvr>
                                        <p:cTn id="1256" dur="4000" fill="hold"/>
                                        <p:tgtEl>
                                          <p:spTgt spid="110"/>
                                        </p:tgtEl>
                                        <p:attrNameLst>
                                          <p:attrName>ppt_w</p:attrName>
                                        </p:attrNameLst>
                                      </p:cBhvr>
                                      <p:tavLst>
                                        <p:tav tm="0">
                                          <p:val>
                                            <p:strVal val="#ppt_w"/>
                                          </p:val>
                                        </p:tav>
                                        <p:tav tm="100000">
                                          <p:val>
                                            <p:strVal val="#ppt_w"/>
                                          </p:val>
                                        </p:tav>
                                      </p:tavLst>
                                    </p:anim>
                                    <p:anim calcmode="lin" valueType="num">
                                      <p:cBhvr>
                                        <p:cTn id="1257" dur="4000" fill="hold"/>
                                        <p:tgtEl>
                                          <p:spTgt spid="110"/>
                                        </p:tgtEl>
                                        <p:attrNameLst>
                                          <p:attrName>ppt_h</p:attrName>
                                        </p:attrNameLst>
                                      </p:cBhvr>
                                      <p:tavLst>
                                        <p:tav tm="0" fmla="#ppt_h*sin(2.5*pi*$)">
                                          <p:val>
                                            <p:fltVal val="0"/>
                                          </p:val>
                                        </p:tav>
                                        <p:tav tm="100000">
                                          <p:val>
                                            <p:fltVal val="1"/>
                                          </p:val>
                                        </p:tav>
                                      </p:tavLst>
                                    </p:anim>
                                  </p:childTnLst>
                                </p:cTn>
                              </p:par>
                              <p:par>
                                <p:cTn id="1258" presetID="2" presetClass="exit" presetSubtype="1" fill="hold" grpId="2" nodeType="withEffect">
                                  <p:stCondLst>
                                    <p:cond delay="0"/>
                                  </p:stCondLst>
                                  <p:childTnLst>
                                    <p:anim calcmode="lin" valueType="num">
                                      <p:cBhvr additive="base">
                                        <p:cTn id="1259" dur="4500"/>
                                        <p:tgtEl>
                                          <p:spTgt spid="110"/>
                                        </p:tgtEl>
                                        <p:attrNameLst>
                                          <p:attrName>ppt_x</p:attrName>
                                        </p:attrNameLst>
                                      </p:cBhvr>
                                      <p:tavLst>
                                        <p:tav tm="0">
                                          <p:val>
                                            <p:strVal val="ppt_x"/>
                                          </p:val>
                                        </p:tav>
                                        <p:tav tm="100000">
                                          <p:val>
                                            <p:strVal val="ppt_x"/>
                                          </p:val>
                                        </p:tav>
                                      </p:tavLst>
                                    </p:anim>
                                    <p:anim calcmode="lin" valueType="num">
                                      <p:cBhvr additive="base">
                                        <p:cTn id="1260" dur="4500"/>
                                        <p:tgtEl>
                                          <p:spTgt spid="110"/>
                                        </p:tgtEl>
                                        <p:attrNameLst>
                                          <p:attrName>ppt_y</p:attrName>
                                        </p:attrNameLst>
                                      </p:cBhvr>
                                      <p:tavLst>
                                        <p:tav tm="0">
                                          <p:val>
                                            <p:strVal val="ppt_y"/>
                                          </p:val>
                                        </p:tav>
                                        <p:tav tm="100000">
                                          <p:val>
                                            <p:strVal val="0-ppt_h/2"/>
                                          </p:val>
                                        </p:tav>
                                      </p:tavLst>
                                    </p:anim>
                                    <p:set>
                                      <p:cBhvr>
                                        <p:cTn id="1261" dur="1" fill="hold">
                                          <p:stCondLst>
                                            <p:cond delay="4499"/>
                                          </p:stCondLst>
                                        </p:cTn>
                                        <p:tgtEl>
                                          <p:spTgt spid="110"/>
                                        </p:tgtEl>
                                        <p:attrNameLst>
                                          <p:attrName>style.visibility</p:attrName>
                                        </p:attrNameLst>
                                      </p:cBhvr>
                                      <p:to>
                                        <p:strVal val="hidden"/>
                                      </p:to>
                                    </p:set>
                                  </p:childTnLst>
                                </p:cTn>
                              </p:par>
                              <p:par>
                                <p:cTn id="1262" presetID="3" presetClass="exit" presetSubtype="10" fill="hold" grpId="3" nodeType="withEffect">
                                  <p:stCondLst>
                                    <p:cond delay="0"/>
                                  </p:stCondLst>
                                  <p:childTnLst>
                                    <p:animEffect transition="out" filter="blinds(horizontal)">
                                      <p:cBhvr>
                                        <p:cTn id="1263" dur="6000"/>
                                        <p:tgtEl>
                                          <p:spTgt spid="110"/>
                                        </p:tgtEl>
                                      </p:cBhvr>
                                    </p:animEffect>
                                    <p:set>
                                      <p:cBhvr>
                                        <p:cTn id="1264" dur="1" fill="hold">
                                          <p:stCondLst>
                                            <p:cond delay="5999"/>
                                          </p:stCondLst>
                                        </p:cTn>
                                        <p:tgtEl>
                                          <p:spTgt spid="110"/>
                                        </p:tgtEl>
                                        <p:attrNameLst>
                                          <p:attrName>style.visibility</p:attrName>
                                        </p:attrNameLst>
                                      </p:cBhvr>
                                      <p:to>
                                        <p:strVal val="hidden"/>
                                      </p:to>
                                    </p:set>
                                  </p:childTnLst>
                                </p:cTn>
                              </p:par>
                              <p:par>
                                <p:cTn id="1265" presetID="2" presetClass="entr" presetSubtype="4" fill="hold" grpId="0" nodeType="withEffect">
                                  <p:stCondLst>
                                    <p:cond delay="0"/>
                                  </p:stCondLst>
                                  <p:childTnLst>
                                    <p:set>
                                      <p:cBhvr>
                                        <p:cTn id="1266" dur="1" fill="hold">
                                          <p:stCondLst>
                                            <p:cond delay="0"/>
                                          </p:stCondLst>
                                        </p:cTn>
                                        <p:tgtEl>
                                          <p:spTgt spid="100"/>
                                        </p:tgtEl>
                                        <p:attrNameLst>
                                          <p:attrName>style.visibility</p:attrName>
                                        </p:attrNameLst>
                                      </p:cBhvr>
                                      <p:to>
                                        <p:strVal val="visible"/>
                                      </p:to>
                                    </p:set>
                                    <p:anim calcmode="lin" valueType="num">
                                      <p:cBhvr additive="base">
                                        <p:cTn id="1267" dur="4000" fill="hold"/>
                                        <p:tgtEl>
                                          <p:spTgt spid="100"/>
                                        </p:tgtEl>
                                        <p:attrNameLst>
                                          <p:attrName>ppt_x</p:attrName>
                                        </p:attrNameLst>
                                      </p:cBhvr>
                                      <p:tavLst>
                                        <p:tav tm="0">
                                          <p:val>
                                            <p:strVal val="#ppt_x"/>
                                          </p:val>
                                        </p:tav>
                                        <p:tav tm="100000">
                                          <p:val>
                                            <p:strVal val="#ppt_x"/>
                                          </p:val>
                                        </p:tav>
                                      </p:tavLst>
                                    </p:anim>
                                    <p:anim calcmode="lin" valueType="num">
                                      <p:cBhvr additive="base">
                                        <p:cTn id="1268" dur="4000" fill="hold"/>
                                        <p:tgtEl>
                                          <p:spTgt spid="100"/>
                                        </p:tgtEl>
                                        <p:attrNameLst>
                                          <p:attrName>ppt_y</p:attrName>
                                        </p:attrNameLst>
                                      </p:cBhvr>
                                      <p:tavLst>
                                        <p:tav tm="0">
                                          <p:val>
                                            <p:strVal val="1+#ppt_h/2"/>
                                          </p:val>
                                        </p:tav>
                                        <p:tav tm="100000">
                                          <p:val>
                                            <p:strVal val="#ppt_y"/>
                                          </p:val>
                                        </p:tav>
                                      </p:tavLst>
                                    </p:anim>
                                  </p:childTnLst>
                                </p:cTn>
                              </p:par>
                              <p:par>
                                <p:cTn id="1269" presetID="19" presetClass="entr" presetSubtype="5" fill="hold" grpId="1" nodeType="withEffect">
                                  <p:stCondLst>
                                    <p:cond delay="0"/>
                                  </p:stCondLst>
                                  <p:childTnLst>
                                    <p:set>
                                      <p:cBhvr>
                                        <p:cTn id="1270" dur="1" fill="hold">
                                          <p:stCondLst>
                                            <p:cond delay="0"/>
                                          </p:stCondLst>
                                        </p:cTn>
                                        <p:tgtEl>
                                          <p:spTgt spid="100"/>
                                        </p:tgtEl>
                                        <p:attrNameLst>
                                          <p:attrName>style.visibility</p:attrName>
                                        </p:attrNameLst>
                                      </p:cBhvr>
                                      <p:to>
                                        <p:strVal val="visible"/>
                                      </p:to>
                                    </p:set>
                                    <p:anim calcmode="lin" valueType="num">
                                      <p:cBhvr>
                                        <p:cTn id="1271" dur="4000" fill="hold"/>
                                        <p:tgtEl>
                                          <p:spTgt spid="100"/>
                                        </p:tgtEl>
                                        <p:attrNameLst>
                                          <p:attrName>ppt_w</p:attrName>
                                        </p:attrNameLst>
                                      </p:cBhvr>
                                      <p:tavLst>
                                        <p:tav tm="0">
                                          <p:val>
                                            <p:strVal val="#ppt_w"/>
                                          </p:val>
                                        </p:tav>
                                        <p:tav tm="100000">
                                          <p:val>
                                            <p:strVal val="#ppt_w"/>
                                          </p:val>
                                        </p:tav>
                                      </p:tavLst>
                                    </p:anim>
                                    <p:anim calcmode="lin" valueType="num">
                                      <p:cBhvr>
                                        <p:cTn id="1272" dur="4000" fill="hold"/>
                                        <p:tgtEl>
                                          <p:spTgt spid="100"/>
                                        </p:tgtEl>
                                        <p:attrNameLst>
                                          <p:attrName>ppt_h</p:attrName>
                                        </p:attrNameLst>
                                      </p:cBhvr>
                                      <p:tavLst>
                                        <p:tav tm="0" fmla="#ppt_h*sin(2.5*pi*$)">
                                          <p:val>
                                            <p:fltVal val="0"/>
                                          </p:val>
                                        </p:tav>
                                        <p:tav tm="100000">
                                          <p:val>
                                            <p:fltVal val="1"/>
                                          </p:val>
                                        </p:tav>
                                      </p:tavLst>
                                    </p:anim>
                                  </p:childTnLst>
                                </p:cTn>
                              </p:par>
                              <p:par>
                                <p:cTn id="1273" presetID="2" presetClass="exit" presetSubtype="1" fill="hold" grpId="2" nodeType="withEffect">
                                  <p:stCondLst>
                                    <p:cond delay="0"/>
                                  </p:stCondLst>
                                  <p:childTnLst>
                                    <p:anim calcmode="lin" valueType="num">
                                      <p:cBhvr additive="base">
                                        <p:cTn id="1274" dur="4500"/>
                                        <p:tgtEl>
                                          <p:spTgt spid="100"/>
                                        </p:tgtEl>
                                        <p:attrNameLst>
                                          <p:attrName>ppt_x</p:attrName>
                                        </p:attrNameLst>
                                      </p:cBhvr>
                                      <p:tavLst>
                                        <p:tav tm="0">
                                          <p:val>
                                            <p:strVal val="ppt_x"/>
                                          </p:val>
                                        </p:tav>
                                        <p:tav tm="100000">
                                          <p:val>
                                            <p:strVal val="ppt_x"/>
                                          </p:val>
                                        </p:tav>
                                      </p:tavLst>
                                    </p:anim>
                                    <p:anim calcmode="lin" valueType="num">
                                      <p:cBhvr additive="base">
                                        <p:cTn id="1275" dur="4500"/>
                                        <p:tgtEl>
                                          <p:spTgt spid="100"/>
                                        </p:tgtEl>
                                        <p:attrNameLst>
                                          <p:attrName>ppt_y</p:attrName>
                                        </p:attrNameLst>
                                      </p:cBhvr>
                                      <p:tavLst>
                                        <p:tav tm="0">
                                          <p:val>
                                            <p:strVal val="ppt_y"/>
                                          </p:val>
                                        </p:tav>
                                        <p:tav tm="100000">
                                          <p:val>
                                            <p:strVal val="0-ppt_h/2"/>
                                          </p:val>
                                        </p:tav>
                                      </p:tavLst>
                                    </p:anim>
                                    <p:set>
                                      <p:cBhvr>
                                        <p:cTn id="1276" dur="1" fill="hold">
                                          <p:stCondLst>
                                            <p:cond delay="4499"/>
                                          </p:stCondLst>
                                        </p:cTn>
                                        <p:tgtEl>
                                          <p:spTgt spid="100"/>
                                        </p:tgtEl>
                                        <p:attrNameLst>
                                          <p:attrName>style.visibility</p:attrName>
                                        </p:attrNameLst>
                                      </p:cBhvr>
                                      <p:to>
                                        <p:strVal val="hidden"/>
                                      </p:to>
                                    </p:set>
                                  </p:childTnLst>
                                </p:cTn>
                              </p:par>
                              <p:par>
                                <p:cTn id="1277" presetID="3" presetClass="exit" presetSubtype="10" fill="hold" grpId="3" nodeType="withEffect">
                                  <p:stCondLst>
                                    <p:cond delay="0"/>
                                  </p:stCondLst>
                                  <p:childTnLst>
                                    <p:animEffect transition="out" filter="blinds(horizontal)">
                                      <p:cBhvr>
                                        <p:cTn id="1278" dur="6000"/>
                                        <p:tgtEl>
                                          <p:spTgt spid="100"/>
                                        </p:tgtEl>
                                      </p:cBhvr>
                                    </p:animEffect>
                                    <p:set>
                                      <p:cBhvr>
                                        <p:cTn id="1279" dur="1" fill="hold">
                                          <p:stCondLst>
                                            <p:cond delay="5999"/>
                                          </p:stCondLst>
                                        </p:cTn>
                                        <p:tgtEl>
                                          <p:spTgt spid="100"/>
                                        </p:tgtEl>
                                        <p:attrNameLst>
                                          <p:attrName>style.visibility</p:attrName>
                                        </p:attrNameLst>
                                      </p:cBhvr>
                                      <p:to>
                                        <p:strVal val="hidden"/>
                                      </p:to>
                                    </p:set>
                                  </p:childTnLst>
                                </p:cTn>
                              </p:par>
                              <p:par>
                                <p:cTn id="1280" presetID="2" presetClass="entr" presetSubtype="4" fill="hold" grpId="0" nodeType="withEffect">
                                  <p:stCondLst>
                                    <p:cond delay="0"/>
                                  </p:stCondLst>
                                  <p:childTnLst>
                                    <p:set>
                                      <p:cBhvr>
                                        <p:cTn id="1281" dur="1" fill="hold">
                                          <p:stCondLst>
                                            <p:cond delay="0"/>
                                          </p:stCondLst>
                                        </p:cTn>
                                        <p:tgtEl>
                                          <p:spTgt spid="101"/>
                                        </p:tgtEl>
                                        <p:attrNameLst>
                                          <p:attrName>style.visibility</p:attrName>
                                        </p:attrNameLst>
                                      </p:cBhvr>
                                      <p:to>
                                        <p:strVal val="visible"/>
                                      </p:to>
                                    </p:set>
                                    <p:anim calcmode="lin" valueType="num">
                                      <p:cBhvr additive="base">
                                        <p:cTn id="1282" dur="4000" fill="hold"/>
                                        <p:tgtEl>
                                          <p:spTgt spid="101"/>
                                        </p:tgtEl>
                                        <p:attrNameLst>
                                          <p:attrName>ppt_x</p:attrName>
                                        </p:attrNameLst>
                                      </p:cBhvr>
                                      <p:tavLst>
                                        <p:tav tm="0">
                                          <p:val>
                                            <p:strVal val="#ppt_x"/>
                                          </p:val>
                                        </p:tav>
                                        <p:tav tm="100000">
                                          <p:val>
                                            <p:strVal val="#ppt_x"/>
                                          </p:val>
                                        </p:tav>
                                      </p:tavLst>
                                    </p:anim>
                                    <p:anim calcmode="lin" valueType="num">
                                      <p:cBhvr additive="base">
                                        <p:cTn id="1283" dur="4000" fill="hold"/>
                                        <p:tgtEl>
                                          <p:spTgt spid="101"/>
                                        </p:tgtEl>
                                        <p:attrNameLst>
                                          <p:attrName>ppt_y</p:attrName>
                                        </p:attrNameLst>
                                      </p:cBhvr>
                                      <p:tavLst>
                                        <p:tav tm="0">
                                          <p:val>
                                            <p:strVal val="1+#ppt_h/2"/>
                                          </p:val>
                                        </p:tav>
                                        <p:tav tm="100000">
                                          <p:val>
                                            <p:strVal val="#ppt_y"/>
                                          </p:val>
                                        </p:tav>
                                      </p:tavLst>
                                    </p:anim>
                                  </p:childTnLst>
                                </p:cTn>
                              </p:par>
                              <p:par>
                                <p:cTn id="1284" presetID="19" presetClass="entr" presetSubtype="5" fill="hold" grpId="1" nodeType="withEffect">
                                  <p:stCondLst>
                                    <p:cond delay="0"/>
                                  </p:stCondLst>
                                  <p:childTnLst>
                                    <p:set>
                                      <p:cBhvr>
                                        <p:cTn id="1285" dur="1" fill="hold">
                                          <p:stCondLst>
                                            <p:cond delay="0"/>
                                          </p:stCondLst>
                                        </p:cTn>
                                        <p:tgtEl>
                                          <p:spTgt spid="101"/>
                                        </p:tgtEl>
                                        <p:attrNameLst>
                                          <p:attrName>style.visibility</p:attrName>
                                        </p:attrNameLst>
                                      </p:cBhvr>
                                      <p:to>
                                        <p:strVal val="visible"/>
                                      </p:to>
                                    </p:set>
                                    <p:anim calcmode="lin" valueType="num">
                                      <p:cBhvr>
                                        <p:cTn id="1286" dur="4000" fill="hold"/>
                                        <p:tgtEl>
                                          <p:spTgt spid="101"/>
                                        </p:tgtEl>
                                        <p:attrNameLst>
                                          <p:attrName>ppt_w</p:attrName>
                                        </p:attrNameLst>
                                      </p:cBhvr>
                                      <p:tavLst>
                                        <p:tav tm="0">
                                          <p:val>
                                            <p:strVal val="#ppt_w"/>
                                          </p:val>
                                        </p:tav>
                                        <p:tav tm="100000">
                                          <p:val>
                                            <p:strVal val="#ppt_w"/>
                                          </p:val>
                                        </p:tav>
                                      </p:tavLst>
                                    </p:anim>
                                    <p:anim calcmode="lin" valueType="num">
                                      <p:cBhvr>
                                        <p:cTn id="1287" dur="4000" fill="hold"/>
                                        <p:tgtEl>
                                          <p:spTgt spid="101"/>
                                        </p:tgtEl>
                                        <p:attrNameLst>
                                          <p:attrName>ppt_h</p:attrName>
                                        </p:attrNameLst>
                                      </p:cBhvr>
                                      <p:tavLst>
                                        <p:tav tm="0" fmla="#ppt_h*sin(2.5*pi*$)">
                                          <p:val>
                                            <p:fltVal val="0"/>
                                          </p:val>
                                        </p:tav>
                                        <p:tav tm="100000">
                                          <p:val>
                                            <p:fltVal val="1"/>
                                          </p:val>
                                        </p:tav>
                                      </p:tavLst>
                                    </p:anim>
                                  </p:childTnLst>
                                </p:cTn>
                              </p:par>
                              <p:par>
                                <p:cTn id="1288" presetID="2" presetClass="exit" presetSubtype="1" fill="hold" grpId="2" nodeType="withEffect">
                                  <p:stCondLst>
                                    <p:cond delay="0"/>
                                  </p:stCondLst>
                                  <p:childTnLst>
                                    <p:anim calcmode="lin" valueType="num">
                                      <p:cBhvr additive="base">
                                        <p:cTn id="1289" dur="4500"/>
                                        <p:tgtEl>
                                          <p:spTgt spid="101"/>
                                        </p:tgtEl>
                                        <p:attrNameLst>
                                          <p:attrName>ppt_x</p:attrName>
                                        </p:attrNameLst>
                                      </p:cBhvr>
                                      <p:tavLst>
                                        <p:tav tm="0">
                                          <p:val>
                                            <p:strVal val="ppt_x"/>
                                          </p:val>
                                        </p:tav>
                                        <p:tav tm="100000">
                                          <p:val>
                                            <p:strVal val="ppt_x"/>
                                          </p:val>
                                        </p:tav>
                                      </p:tavLst>
                                    </p:anim>
                                    <p:anim calcmode="lin" valueType="num">
                                      <p:cBhvr additive="base">
                                        <p:cTn id="1290" dur="4500"/>
                                        <p:tgtEl>
                                          <p:spTgt spid="101"/>
                                        </p:tgtEl>
                                        <p:attrNameLst>
                                          <p:attrName>ppt_y</p:attrName>
                                        </p:attrNameLst>
                                      </p:cBhvr>
                                      <p:tavLst>
                                        <p:tav tm="0">
                                          <p:val>
                                            <p:strVal val="ppt_y"/>
                                          </p:val>
                                        </p:tav>
                                        <p:tav tm="100000">
                                          <p:val>
                                            <p:strVal val="0-ppt_h/2"/>
                                          </p:val>
                                        </p:tav>
                                      </p:tavLst>
                                    </p:anim>
                                    <p:set>
                                      <p:cBhvr>
                                        <p:cTn id="1291" dur="1" fill="hold">
                                          <p:stCondLst>
                                            <p:cond delay="4499"/>
                                          </p:stCondLst>
                                        </p:cTn>
                                        <p:tgtEl>
                                          <p:spTgt spid="101"/>
                                        </p:tgtEl>
                                        <p:attrNameLst>
                                          <p:attrName>style.visibility</p:attrName>
                                        </p:attrNameLst>
                                      </p:cBhvr>
                                      <p:to>
                                        <p:strVal val="hidden"/>
                                      </p:to>
                                    </p:set>
                                  </p:childTnLst>
                                </p:cTn>
                              </p:par>
                              <p:par>
                                <p:cTn id="1292" presetID="3" presetClass="exit" presetSubtype="10" fill="hold" grpId="3" nodeType="withEffect">
                                  <p:stCondLst>
                                    <p:cond delay="0"/>
                                  </p:stCondLst>
                                  <p:childTnLst>
                                    <p:animEffect transition="out" filter="blinds(horizontal)">
                                      <p:cBhvr>
                                        <p:cTn id="1293" dur="6000"/>
                                        <p:tgtEl>
                                          <p:spTgt spid="101"/>
                                        </p:tgtEl>
                                      </p:cBhvr>
                                    </p:animEffect>
                                    <p:set>
                                      <p:cBhvr>
                                        <p:cTn id="1294" dur="1" fill="hold">
                                          <p:stCondLst>
                                            <p:cond delay="5999"/>
                                          </p:stCondLst>
                                        </p:cTn>
                                        <p:tgtEl>
                                          <p:spTgt spid="101"/>
                                        </p:tgtEl>
                                        <p:attrNameLst>
                                          <p:attrName>style.visibility</p:attrName>
                                        </p:attrNameLst>
                                      </p:cBhvr>
                                      <p:to>
                                        <p:strVal val="hidden"/>
                                      </p:to>
                                    </p:set>
                                  </p:childTnLst>
                                </p:cTn>
                              </p:par>
                              <p:par>
                                <p:cTn id="1295" presetID="2" presetClass="entr" presetSubtype="4" fill="hold" grpId="0" nodeType="withEffect">
                                  <p:stCondLst>
                                    <p:cond delay="0"/>
                                  </p:stCondLst>
                                  <p:childTnLst>
                                    <p:set>
                                      <p:cBhvr>
                                        <p:cTn id="1296" dur="1" fill="hold">
                                          <p:stCondLst>
                                            <p:cond delay="0"/>
                                          </p:stCondLst>
                                        </p:cTn>
                                        <p:tgtEl>
                                          <p:spTgt spid="102"/>
                                        </p:tgtEl>
                                        <p:attrNameLst>
                                          <p:attrName>style.visibility</p:attrName>
                                        </p:attrNameLst>
                                      </p:cBhvr>
                                      <p:to>
                                        <p:strVal val="visible"/>
                                      </p:to>
                                    </p:set>
                                    <p:anim calcmode="lin" valueType="num">
                                      <p:cBhvr additive="base">
                                        <p:cTn id="1297" dur="4000" fill="hold"/>
                                        <p:tgtEl>
                                          <p:spTgt spid="102"/>
                                        </p:tgtEl>
                                        <p:attrNameLst>
                                          <p:attrName>ppt_x</p:attrName>
                                        </p:attrNameLst>
                                      </p:cBhvr>
                                      <p:tavLst>
                                        <p:tav tm="0">
                                          <p:val>
                                            <p:strVal val="#ppt_x"/>
                                          </p:val>
                                        </p:tav>
                                        <p:tav tm="100000">
                                          <p:val>
                                            <p:strVal val="#ppt_x"/>
                                          </p:val>
                                        </p:tav>
                                      </p:tavLst>
                                    </p:anim>
                                    <p:anim calcmode="lin" valueType="num">
                                      <p:cBhvr additive="base">
                                        <p:cTn id="1298" dur="4000" fill="hold"/>
                                        <p:tgtEl>
                                          <p:spTgt spid="102"/>
                                        </p:tgtEl>
                                        <p:attrNameLst>
                                          <p:attrName>ppt_y</p:attrName>
                                        </p:attrNameLst>
                                      </p:cBhvr>
                                      <p:tavLst>
                                        <p:tav tm="0">
                                          <p:val>
                                            <p:strVal val="1+#ppt_h/2"/>
                                          </p:val>
                                        </p:tav>
                                        <p:tav tm="100000">
                                          <p:val>
                                            <p:strVal val="#ppt_y"/>
                                          </p:val>
                                        </p:tav>
                                      </p:tavLst>
                                    </p:anim>
                                  </p:childTnLst>
                                </p:cTn>
                              </p:par>
                              <p:par>
                                <p:cTn id="1299" presetID="19" presetClass="entr" presetSubtype="5" fill="hold" grpId="1" nodeType="withEffect">
                                  <p:stCondLst>
                                    <p:cond delay="0"/>
                                  </p:stCondLst>
                                  <p:childTnLst>
                                    <p:set>
                                      <p:cBhvr>
                                        <p:cTn id="1300" dur="1" fill="hold">
                                          <p:stCondLst>
                                            <p:cond delay="0"/>
                                          </p:stCondLst>
                                        </p:cTn>
                                        <p:tgtEl>
                                          <p:spTgt spid="102"/>
                                        </p:tgtEl>
                                        <p:attrNameLst>
                                          <p:attrName>style.visibility</p:attrName>
                                        </p:attrNameLst>
                                      </p:cBhvr>
                                      <p:to>
                                        <p:strVal val="visible"/>
                                      </p:to>
                                    </p:set>
                                    <p:anim calcmode="lin" valueType="num">
                                      <p:cBhvr>
                                        <p:cTn id="1301" dur="4000" fill="hold"/>
                                        <p:tgtEl>
                                          <p:spTgt spid="102"/>
                                        </p:tgtEl>
                                        <p:attrNameLst>
                                          <p:attrName>ppt_w</p:attrName>
                                        </p:attrNameLst>
                                      </p:cBhvr>
                                      <p:tavLst>
                                        <p:tav tm="0">
                                          <p:val>
                                            <p:strVal val="#ppt_w"/>
                                          </p:val>
                                        </p:tav>
                                        <p:tav tm="100000">
                                          <p:val>
                                            <p:strVal val="#ppt_w"/>
                                          </p:val>
                                        </p:tav>
                                      </p:tavLst>
                                    </p:anim>
                                    <p:anim calcmode="lin" valueType="num">
                                      <p:cBhvr>
                                        <p:cTn id="1302" dur="4000" fill="hold"/>
                                        <p:tgtEl>
                                          <p:spTgt spid="102"/>
                                        </p:tgtEl>
                                        <p:attrNameLst>
                                          <p:attrName>ppt_h</p:attrName>
                                        </p:attrNameLst>
                                      </p:cBhvr>
                                      <p:tavLst>
                                        <p:tav tm="0" fmla="#ppt_h*sin(2.5*pi*$)">
                                          <p:val>
                                            <p:fltVal val="0"/>
                                          </p:val>
                                        </p:tav>
                                        <p:tav tm="100000">
                                          <p:val>
                                            <p:fltVal val="1"/>
                                          </p:val>
                                        </p:tav>
                                      </p:tavLst>
                                    </p:anim>
                                  </p:childTnLst>
                                </p:cTn>
                              </p:par>
                              <p:par>
                                <p:cTn id="1303" presetID="2" presetClass="exit" presetSubtype="1" fill="hold" grpId="2" nodeType="withEffect">
                                  <p:stCondLst>
                                    <p:cond delay="0"/>
                                  </p:stCondLst>
                                  <p:childTnLst>
                                    <p:anim calcmode="lin" valueType="num">
                                      <p:cBhvr additive="base">
                                        <p:cTn id="1304" dur="4500"/>
                                        <p:tgtEl>
                                          <p:spTgt spid="102"/>
                                        </p:tgtEl>
                                        <p:attrNameLst>
                                          <p:attrName>ppt_x</p:attrName>
                                        </p:attrNameLst>
                                      </p:cBhvr>
                                      <p:tavLst>
                                        <p:tav tm="0">
                                          <p:val>
                                            <p:strVal val="ppt_x"/>
                                          </p:val>
                                        </p:tav>
                                        <p:tav tm="100000">
                                          <p:val>
                                            <p:strVal val="ppt_x"/>
                                          </p:val>
                                        </p:tav>
                                      </p:tavLst>
                                    </p:anim>
                                    <p:anim calcmode="lin" valueType="num">
                                      <p:cBhvr additive="base">
                                        <p:cTn id="1305" dur="4500"/>
                                        <p:tgtEl>
                                          <p:spTgt spid="102"/>
                                        </p:tgtEl>
                                        <p:attrNameLst>
                                          <p:attrName>ppt_y</p:attrName>
                                        </p:attrNameLst>
                                      </p:cBhvr>
                                      <p:tavLst>
                                        <p:tav tm="0">
                                          <p:val>
                                            <p:strVal val="ppt_y"/>
                                          </p:val>
                                        </p:tav>
                                        <p:tav tm="100000">
                                          <p:val>
                                            <p:strVal val="0-ppt_h/2"/>
                                          </p:val>
                                        </p:tav>
                                      </p:tavLst>
                                    </p:anim>
                                    <p:set>
                                      <p:cBhvr>
                                        <p:cTn id="1306" dur="1" fill="hold">
                                          <p:stCondLst>
                                            <p:cond delay="4499"/>
                                          </p:stCondLst>
                                        </p:cTn>
                                        <p:tgtEl>
                                          <p:spTgt spid="102"/>
                                        </p:tgtEl>
                                        <p:attrNameLst>
                                          <p:attrName>style.visibility</p:attrName>
                                        </p:attrNameLst>
                                      </p:cBhvr>
                                      <p:to>
                                        <p:strVal val="hidden"/>
                                      </p:to>
                                    </p:set>
                                  </p:childTnLst>
                                </p:cTn>
                              </p:par>
                              <p:par>
                                <p:cTn id="1307" presetID="3" presetClass="exit" presetSubtype="10" fill="hold" grpId="3" nodeType="withEffect">
                                  <p:stCondLst>
                                    <p:cond delay="0"/>
                                  </p:stCondLst>
                                  <p:childTnLst>
                                    <p:animEffect transition="out" filter="blinds(horizontal)">
                                      <p:cBhvr>
                                        <p:cTn id="1308" dur="6000"/>
                                        <p:tgtEl>
                                          <p:spTgt spid="102"/>
                                        </p:tgtEl>
                                      </p:cBhvr>
                                    </p:animEffect>
                                    <p:set>
                                      <p:cBhvr>
                                        <p:cTn id="1309" dur="1" fill="hold">
                                          <p:stCondLst>
                                            <p:cond delay="5999"/>
                                          </p:stCondLst>
                                        </p:cTn>
                                        <p:tgtEl>
                                          <p:spTgt spid="102"/>
                                        </p:tgtEl>
                                        <p:attrNameLst>
                                          <p:attrName>style.visibility</p:attrName>
                                        </p:attrNameLst>
                                      </p:cBhvr>
                                      <p:to>
                                        <p:strVal val="hidden"/>
                                      </p:to>
                                    </p:set>
                                  </p:childTnLst>
                                </p:cTn>
                              </p:par>
                              <p:par>
                                <p:cTn id="1310" presetID="2" presetClass="entr" presetSubtype="4" fill="hold" grpId="0" nodeType="withEffect">
                                  <p:stCondLst>
                                    <p:cond delay="0"/>
                                  </p:stCondLst>
                                  <p:childTnLst>
                                    <p:set>
                                      <p:cBhvr>
                                        <p:cTn id="1311" dur="1" fill="hold">
                                          <p:stCondLst>
                                            <p:cond delay="0"/>
                                          </p:stCondLst>
                                        </p:cTn>
                                        <p:tgtEl>
                                          <p:spTgt spid="94"/>
                                        </p:tgtEl>
                                        <p:attrNameLst>
                                          <p:attrName>style.visibility</p:attrName>
                                        </p:attrNameLst>
                                      </p:cBhvr>
                                      <p:to>
                                        <p:strVal val="visible"/>
                                      </p:to>
                                    </p:set>
                                    <p:anim calcmode="lin" valueType="num">
                                      <p:cBhvr additive="base">
                                        <p:cTn id="1312" dur="4000" fill="hold"/>
                                        <p:tgtEl>
                                          <p:spTgt spid="94"/>
                                        </p:tgtEl>
                                        <p:attrNameLst>
                                          <p:attrName>ppt_x</p:attrName>
                                        </p:attrNameLst>
                                      </p:cBhvr>
                                      <p:tavLst>
                                        <p:tav tm="0">
                                          <p:val>
                                            <p:strVal val="#ppt_x"/>
                                          </p:val>
                                        </p:tav>
                                        <p:tav tm="100000">
                                          <p:val>
                                            <p:strVal val="#ppt_x"/>
                                          </p:val>
                                        </p:tav>
                                      </p:tavLst>
                                    </p:anim>
                                    <p:anim calcmode="lin" valueType="num">
                                      <p:cBhvr additive="base">
                                        <p:cTn id="1313" dur="4000" fill="hold"/>
                                        <p:tgtEl>
                                          <p:spTgt spid="94"/>
                                        </p:tgtEl>
                                        <p:attrNameLst>
                                          <p:attrName>ppt_y</p:attrName>
                                        </p:attrNameLst>
                                      </p:cBhvr>
                                      <p:tavLst>
                                        <p:tav tm="0">
                                          <p:val>
                                            <p:strVal val="1+#ppt_h/2"/>
                                          </p:val>
                                        </p:tav>
                                        <p:tav tm="100000">
                                          <p:val>
                                            <p:strVal val="#ppt_y"/>
                                          </p:val>
                                        </p:tav>
                                      </p:tavLst>
                                    </p:anim>
                                  </p:childTnLst>
                                </p:cTn>
                              </p:par>
                              <p:par>
                                <p:cTn id="1314" presetID="19" presetClass="entr" presetSubtype="5" fill="hold" grpId="1" nodeType="withEffect">
                                  <p:stCondLst>
                                    <p:cond delay="0"/>
                                  </p:stCondLst>
                                  <p:childTnLst>
                                    <p:set>
                                      <p:cBhvr>
                                        <p:cTn id="1315" dur="1" fill="hold">
                                          <p:stCondLst>
                                            <p:cond delay="0"/>
                                          </p:stCondLst>
                                        </p:cTn>
                                        <p:tgtEl>
                                          <p:spTgt spid="94"/>
                                        </p:tgtEl>
                                        <p:attrNameLst>
                                          <p:attrName>style.visibility</p:attrName>
                                        </p:attrNameLst>
                                      </p:cBhvr>
                                      <p:to>
                                        <p:strVal val="visible"/>
                                      </p:to>
                                    </p:set>
                                    <p:anim calcmode="lin" valueType="num">
                                      <p:cBhvr>
                                        <p:cTn id="1316" dur="4000" fill="hold"/>
                                        <p:tgtEl>
                                          <p:spTgt spid="94"/>
                                        </p:tgtEl>
                                        <p:attrNameLst>
                                          <p:attrName>ppt_w</p:attrName>
                                        </p:attrNameLst>
                                      </p:cBhvr>
                                      <p:tavLst>
                                        <p:tav tm="0">
                                          <p:val>
                                            <p:strVal val="#ppt_w"/>
                                          </p:val>
                                        </p:tav>
                                        <p:tav tm="100000">
                                          <p:val>
                                            <p:strVal val="#ppt_w"/>
                                          </p:val>
                                        </p:tav>
                                      </p:tavLst>
                                    </p:anim>
                                    <p:anim calcmode="lin" valueType="num">
                                      <p:cBhvr>
                                        <p:cTn id="1317" dur="4000" fill="hold"/>
                                        <p:tgtEl>
                                          <p:spTgt spid="94"/>
                                        </p:tgtEl>
                                        <p:attrNameLst>
                                          <p:attrName>ppt_h</p:attrName>
                                        </p:attrNameLst>
                                      </p:cBhvr>
                                      <p:tavLst>
                                        <p:tav tm="0" fmla="#ppt_h*sin(2.5*pi*$)">
                                          <p:val>
                                            <p:fltVal val="0"/>
                                          </p:val>
                                        </p:tav>
                                        <p:tav tm="100000">
                                          <p:val>
                                            <p:fltVal val="1"/>
                                          </p:val>
                                        </p:tav>
                                      </p:tavLst>
                                    </p:anim>
                                  </p:childTnLst>
                                </p:cTn>
                              </p:par>
                              <p:par>
                                <p:cTn id="1318" presetID="2" presetClass="exit" presetSubtype="1" fill="hold" grpId="2" nodeType="withEffect">
                                  <p:stCondLst>
                                    <p:cond delay="0"/>
                                  </p:stCondLst>
                                  <p:childTnLst>
                                    <p:anim calcmode="lin" valueType="num">
                                      <p:cBhvr additive="base">
                                        <p:cTn id="1319" dur="4500"/>
                                        <p:tgtEl>
                                          <p:spTgt spid="94"/>
                                        </p:tgtEl>
                                        <p:attrNameLst>
                                          <p:attrName>ppt_x</p:attrName>
                                        </p:attrNameLst>
                                      </p:cBhvr>
                                      <p:tavLst>
                                        <p:tav tm="0">
                                          <p:val>
                                            <p:strVal val="ppt_x"/>
                                          </p:val>
                                        </p:tav>
                                        <p:tav tm="100000">
                                          <p:val>
                                            <p:strVal val="ppt_x"/>
                                          </p:val>
                                        </p:tav>
                                      </p:tavLst>
                                    </p:anim>
                                    <p:anim calcmode="lin" valueType="num">
                                      <p:cBhvr additive="base">
                                        <p:cTn id="1320" dur="4500"/>
                                        <p:tgtEl>
                                          <p:spTgt spid="94"/>
                                        </p:tgtEl>
                                        <p:attrNameLst>
                                          <p:attrName>ppt_y</p:attrName>
                                        </p:attrNameLst>
                                      </p:cBhvr>
                                      <p:tavLst>
                                        <p:tav tm="0">
                                          <p:val>
                                            <p:strVal val="ppt_y"/>
                                          </p:val>
                                        </p:tav>
                                        <p:tav tm="100000">
                                          <p:val>
                                            <p:strVal val="0-ppt_h/2"/>
                                          </p:val>
                                        </p:tav>
                                      </p:tavLst>
                                    </p:anim>
                                    <p:set>
                                      <p:cBhvr>
                                        <p:cTn id="1321" dur="1" fill="hold">
                                          <p:stCondLst>
                                            <p:cond delay="4499"/>
                                          </p:stCondLst>
                                        </p:cTn>
                                        <p:tgtEl>
                                          <p:spTgt spid="94"/>
                                        </p:tgtEl>
                                        <p:attrNameLst>
                                          <p:attrName>style.visibility</p:attrName>
                                        </p:attrNameLst>
                                      </p:cBhvr>
                                      <p:to>
                                        <p:strVal val="hidden"/>
                                      </p:to>
                                    </p:set>
                                  </p:childTnLst>
                                </p:cTn>
                              </p:par>
                              <p:par>
                                <p:cTn id="1322" presetID="3" presetClass="exit" presetSubtype="10" fill="hold" grpId="3" nodeType="withEffect">
                                  <p:stCondLst>
                                    <p:cond delay="0"/>
                                  </p:stCondLst>
                                  <p:childTnLst>
                                    <p:animEffect transition="out" filter="blinds(horizontal)">
                                      <p:cBhvr>
                                        <p:cTn id="1323" dur="6000"/>
                                        <p:tgtEl>
                                          <p:spTgt spid="94"/>
                                        </p:tgtEl>
                                      </p:cBhvr>
                                    </p:animEffect>
                                    <p:set>
                                      <p:cBhvr>
                                        <p:cTn id="1324" dur="1" fill="hold">
                                          <p:stCondLst>
                                            <p:cond delay="5999"/>
                                          </p:stCondLst>
                                        </p:cTn>
                                        <p:tgtEl>
                                          <p:spTgt spid="94"/>
                                        </p:tgtEl>
                                        <p:attrNameLst>
                                          <p:attrName>style.visibility</p:attrName>
                                        </p:attrNameLst>
                                      </p:cBhvr>
                                      <p:to>
                                        <p:strVal val="hidden"/>
                                      </p:to>
                                    </p:set>
                                  </p:childTnLst>
                                </p:cTn>
                              </p:par>
                              <p:par>
                                <p:cTn id="1325" presetID="2" presetClass="entr" presetSubtype="4" fill="hold" grpId="0" nodeType="withEffect">
                                  <p:stCondLst>
                                    <p:cond delay="0"/>
                                  </p:stCondLst>
                                  <p:childTnLst>
                                    <p:set>
                                      <p:cBhvr>
                                        <p:cTn id="1326" dur="1" fill="hold">
                                          <p:stCondLst>
                                            <p:cond delay="0"/>
                                          </p:stCondLst>
                                        </p:cTn>
                                        <p:tgtEl>
                                          <p:spTgt spid="95"/>
                                        </p:tgtEl>
                                        <p:attrNameLst>
                                          <p:attrName>style.visibility</p:attrName>
                                        </p:attrNameLst>
                                      </p:cBhvr>
                                      <p:to>
                                        <p:strVal val="visible"/>
                                      </p:to>
                                    </p:set>
                                    <p:anim calcmode="lin" valueType="num">
                                      <p:cBhvr additive="base">
                                        <p:cTn id="1327" dur="4000" fill="hold"/>
                                        <p:tgtEl>
                                          <p:spTgt spid="95"/>
                                        </p:tgtEl>
                                        <p:attrNameLst>
                                          <p:attrName>ppt_x</p:attrName>
                                        </p:attrNameLst>
                                      </p:cBhvr>
                                      <p:tavLst>
                                        <p:tav tm="0">
                                          <p:val>
                                            <p:strVal val="#ppt_x"/>
                                          </p:val>
                                        </p:tav>
                                        <p:tav tm="100000">
                                          <p:val>
                                            <p:strVal val="#ppt_x"/>
                                          </p:val>
                                        </p:tav>
                                      </p:tavLst>
                                    </p:anim>
                                    <p:anim calcmode="lin" valueType="num">
                                      <p:cBhvr additive="base">
                                        <p:cTn id="1328" dur="4000" fill="hold"/>
                                        <p:tgtEl>
                                          <p:spTgt spid="95"/>
                                        </p:tgtEl>
                                        <p:attrNameLst>
                                          <p:attrName>ppt_y</p:attrName>
                                        </p:attrNameLst>
                                      </p:cBhvr>
                                      <p:tavLst>
                                        <p:tav tm="0">
                                          <p:val>
                                            <p:strVal val="1+#ppt_h/2"/>
                                          </p:val>
                                        </p:tav>
                                        <p:tav tm="100000">
                                          <p:val>
                                            <p:strVal val="#ppt_y"/>
                                          </p:val>
                                        </p:tav>
                                      </p:tavLst>
                                    </p:anim>
                                  </p:childTnLst>
                                </p:cTn>
                              </p:par>
                              <p:par>
                                <p:cTn id="1329" presetID="19" presetClass="entr" presetSubtype="5" fill="hold" grpId="1" nodeType="withEffect">
                                  <p:stCondLst>
                                    <p:cond delay="0"/>
                                  </p:stCondLst>
                                  <p:childTnLst>
                                    <p:set>
                                      <p:cBhvr>
                                        <p:cTn id="1330" dur="1" fill="hold">
                                          <p:stCondLst>
                                            <p:cond delay="0"/>
                                          </p:stCondLst>
                                        </p:cTn>
                                        <p:tgtEl>
                                          <p:spTgt spid="95"/>
                                        </p:tgtEl>
                                        <p:attrNameLst>
                                          <p:attrName>style.visibility</p:attrName>
                                        </p:attrNameLst>
                                      </p:cBhvr>
                                      <p:to>
                                        <p:strVal val="visible"/>
                                      </p:to>
                                    </p:set>
                                    <p:anim calcmode="lin" valueType="num">
                                      <p:cBhvr>
                                        <p:cTn id="1331" dur="4000" fill="hold"/>
                                        <p:tgtEl>
                                          <p:spTgt spid="95"/>
                                        </p:tgtEl>
                                        <p:attrNameLst>
                                          <p:attrName>ppt_w</p:attrName>
                                        </p:attrNameLst>
                                      </p:cBhvr>
                                      <p:tavLst>
                                        <p:tav tm="0">
                                          <p:val>
                                            <p:strVal val="#ppt_w"/>
                                          </p:val>
                                        </p:tav>
                                        <p:tav tm="100000">
                                          <p:val>
                                            <p:strVal val="#ppt_w"/>
                                          </p:val>
                                        </p:tav>
                                      </p:tavLst>
                                    </p:anim>
                                    <p:anim calcmode="lin" valueType="num">
                                      <p:cBhvr>
                                        <p:cTn id="1332" dur="4000" fill="hold"/>
                                        <p:tgtEl>
                                          <p:spTgt spid="95"/>
                                        </p:tgtEl>
                                        <p:attrNameLst>
                                          <p:attrName>ppt_h</p:attrName>
                                        </p:attrNameLst>
                                      </p:cBhvr>
                                      <p:tavLst>
                                        <p:tav tm="0" fmla="#ppt_h*sin(2.5*pi*$)">
                                          <p:val>
                                            <p:fltVal val="0"/>
                                          </p:val>
                                        </p:tav>
                                        <p:tav tm="100000">
                                          <p:val>
                                            <p:fltVal val="1"/>
                                          </p:val>
                                        </p:tav>
                                      </p:tavLst>
                                    </p:anim>
                                  </p:childTnLst>
                                </p:cTn>
                              </p:par>
                              <p:par>
                                <p:cTn id="1333" presetID="2" presetClass="exit" presetSubtype="1" fill="hold" grpId="2" nodeType="withEffect">
                                  <p:stCondLst>
                                    <p:cond delay="0"/>
                                  </p:stCondLst>
                                  <p:childTnLst>
                                    <p:anim calcmode="lin" valueType="num">
                                      <p:cBhvr additive="base">
                                        <p:cTn id="1334" dur="4500"/>
                                        <p:tgtEl>
                                          <p:spTgt spid="95"/>
                                        </p:tgtEl>
                                        <p:attrNameLst>
                                          <p:attrName>ppt_x</p:attrName>
                                        </p:attrNameLst>
                                      </p:cBhvr>
                                      <p:tavLst>
                                        <p:tav tm="0">
                                          <p:val>
                                            <p:strVal val="ppt_x"/>
                                          </p:val>
                                        </p:tav>
                                        <p:tav tm="100000">
                                          <p:val>
                                            <p:strVal val="ppt_x"/>
                                          </p:val>
                                        </p:tav>
                                      </p:tavLst>
                                    </p:anim>
                                    <p:anim calcmode="lin" valueType="num">
                                      <p:cBhvr additive="base">
                                        <p:cTn id="1335" dur="4500"/>
                                        <p:tgtEl>
                                          <p:spTgt spid="95"/>
                                        </p:tgtEl>
                                        <p:attrNameLst>
                                          <p:attrName>ppt_y</p:attrName>
                                        </p:attrNameLst>
                                      </p:cBhvr>
                                      <p:tavLst>
                                        <p:tav tm="0">
                                          <p:val>
                                            <p:strVal val="ppt_y"/>
                                          </p:val>
                                        </p:tav>
                                        <p:tav tm="100000">
                                          <p:val>
                                            <p:strVal val="0-ppt_h/2"/>
                                          </p:val>
                                        </p:tav>
                                      </p:tavLst>
                                    </p:anim>
                                    <p:set>
                                      <p:cBhvr>
                                        <p:cTn id="1336" dur="1" fill="hold">
                                          <p:stCondLst>
                                            <p:cond delay="4499"/>
                                          </p:stCondLst>
                                        </p:cTn>
                                        <p:tgtEl>
                                          <p:spTgt spid="95"/>
                                        </p:tgtEl>
                                        <p:attrNameLst>
                                          <p:attrName>style.visibility</p:attrName>
                                        </p:attrNameLst>
                                      </p:cBhvr>
                                      <p:to>
                                        <p:strVal val="hidden"/>
                                      </p:to>
                                    </p:set>
                                  </p:childTnLst>
                                </p:cTn>
                              </p:par>
                              <p:par>
                                <p:cTn id="1337" presetID="3" presetClass="exit" presetSubtype="10" fill="hold" grpId="3" nodeType="withEffect">
                                  <p:stCondLst>
                                    <p:cond delay="0"/>
                                  </p:stCondLst>
                                  <p:childTnLst>
                                    <p:animEffect transition="out" filter="blinds(horizontal)">
                                      <p:cBhvr>
                                        <p:cTn id="1338" dur="6000"/>
                                        <p:tgtEl>
                                          <p:spTgt spid="95"/>
                                        </p:tgtEl>
                                      </p:cBhvr>
                                    </p:animEffect>
                                    <p:set>
                                      <p:cBhvr>
                                        <p:cTn id="1339" dur="1" fill="hold">
                                          <p:stCondLst>
                                            <p:cond delay="5999"/>
                                          </p:stCondLst>
                                        </p:cTn>
                                        <p:tgtEl>
                                          <p:spTgt spid="95"/>
                                        </p:tgtEl>
                                        <p:attrNameLst>
                                          <p:attrName>style.visibility</p:attrName>
                                        </p:attrNameLst>
                                      </p:cBhvr>
                                      <p:to>
                                        <p:strVal val="hidden"/>
                                      </p:to>
                                    </p:set>
                                  </p:childTnLst>
                                </p:cTn>
                              </p:par>
                              <p:par>
                                <p:cTn id="1340" presetID="2" presetClass="entr" presetSubtype="4" fill="hold" grpId="0" nodeType="withEffect">
                                  <p:stCondLst>
                                    <p:cond delay="0"/>
                                  </p:stCondLst>
                                  <p:childTnLst>
                                    <p:set>
                                      <p:cBhvr>
                                        <p:cTn id="1341" dur="1" fill="hold">
                                          <p:stCondLst>
                                            <p:cond delay="0"/>
                                          </p:stCondLst>
                                        </p:cTn>
                                        <p:tgtEl>
                                          <p:spTgt spid="96"/>
                                        </p:tgtEl>
                                        <p:attrNameLst>
                                          <p:attrName>style.visibility</p:attrName>
                                        </p:attrNameLst>
                                      </p:cBhvr>
                                      <p:to>
                                        <p:strVal val="visible"/>
                                      </p:to>
                                    </p:set>
                                    <p:anim calcmode="lin" valueType="num">
                                      <p:cBhvr additive="base">
                                        <p:cTn id="1342" dur="4000" fill="hold"/>
                                        <p:tgtEl>
                                          <p:spTgt spid="96"/>
                                        </p:tgtEl>
                                        <p:attrNameLst>
                                          <p:attrName>ppt_x</p:attrName>
                                        </p:attrNameLst>
                                      </p:cBhvr>
                                      <p:tavLst>
                                        <p:tav tm="0">
                                          <p:val>
                                            <p:strVal val="#ppt_x"/>
                                          </p:val>
                                        </p:tav>
                                        <p:tav tm="100000">
                                          <p:val>
                                            <p:strVal val="#ppt_x"/>
                                          </p:val>
                                        </p:tav>
                                      </p:tavLst>
                                    </p:anim>
                                    <p:anim calcmode="lin" valueType="num">
                                      <p:cBhvr additive="base">
                                        <p:cTn id="1343" dur="4000" fill="hold"/>
                                        <p:tgtEl>
                                          <p:spTgt spid="96"/>
                                        </p:tgtEl>
                                        <p:attrNameLst>
                                          <p:attrName>ppt_y</p:attrName>
                                        </p:attrNameLst>
                                      </p:cBhvr>
                                      <p:tavLst>
                                        <p:tav tm="0">
                                          <p:val>
                                            <p:strVal val="1+#ppt_h/2"/>
                                          </p:val>
                                        </p:tav>
                                        <p:tav tm="100000">
                                          <p:val>
                                            <p:strVal val="#ppt_y"/>
                                          </p:val>
                                        </p:tav>
                                      </p:tavLst>
                                    </p:anim>
                                  </p:childTnLst>
                                </p:cTn>
                              </p:par>
                              <p:par>
                                <p:cTn id="1344" presetID="19" presetClass="entr" presetSubtype="5" fill="hold" grpId="1" nodeType="withEffect">
                                  <p:stCondLst>
                                    <p:cond delay="0"/>
                                  </p:stCondLst>
                                  <p:childTnLst>
                                    <p:set>
                                      <p:cBhvr>
                                        <p:cTn id="1345" dur="1" fill="hold">
                                          <p:stCondLst>
                                            <p:cond delay="0"/>
                                          </p:stCondLst>
                                        </p:cTn>
                                        <p:tgtEl>
                                          <p:spTgt spid="96"/>
                                        </p:tgtEl>
                                        <p:attrNameLst>
                                          <p:attrName>style.visibility</p:attrName>
                                        </p:attrNameLst>
                                      </p:cBhvr>
                                      <p:to>
                                        <p:strVal val="visible"/>
                                      </p:to>
                                    </p:set>
                                    <p:anim calcmode="lin" valueType="num">
                                      <p:cBhvr>
                                        <p:cTn id="1346" dur="4000" fill="hold"/>
                                        <p:tgtEl>
                                          <p:spTgt spid="96"/>
                                        </p:tgtEl>
                                        <p:attrNameLst>
                                          <p:attrName>ppt_w</p:attrName>
                                        </p:attrNameLst>
                                      </p:cBhvr>
                                      <p:tavLst>
                                        <p:tav tm="0">
                                          <p:val>
                                            <p:strVal val="#ppt_w"/>
                                          </p:val>
                                        </p:tav>
                                        <p:tav tm="100000">
                                          <p:val>
                                            <p:strVal val="#ppt_w"/>
                                          </p:val>
                                        </p:tav>
                                      </p:tavLst>
                                    </p:anim>
                                    <p:anim calcmode="lin" valueType="num">
                                      <p:cBhvr>
                                        <p:cTn id="1347" dur="4000" fill="hold"/>
                                        <p:tgtEl>
                                          <p:spTgt spid="96"/>
                                        </p:tgtEl>
                                        <p:attrNameLst>
                                          <p:attrName>ppt_h</p:attrName>
                                        </p:attrNameLst>
                                      </p:cBhvr>
                                      <p:tavLst>
                                        <p:tav tm="0" fmla="#ppt_h*sin(2.5*pi*$)">
                                          <p:val>
                                            <p:fltVal val="0"/>
                                          </p:val>
                                        </p:tav>
                                        <p:tav tm="100000">
                                          <p:val>
                                            <p:fltVal val="1"/>
                                          </p:val>
                                        </p:tav>
                                      </p:tavLst>
                                    </p:anim>
                                  </p:childTnLst>
                                </p:cTn>
                              </p:par>
                              <p:par>
                                <p:cTn id="1348" presetID="2" presetClass="exit" presetSubtype="1" fill="hold" grpId="2" nodeType="withEffect">
                                  <p:stCondLst>
                                    <p:cond delay="0"/>
                                  </p:stCondLst>
                                  <p:childTnLst>
                                    <p:anim calcmode="lin" valueType="num">
                                      <p:cBhvr additive="base">
                                        <p:cTn id="1349" dur="4500"/>
                                        <p:tgtEl>
                                          <p:spTgt spid="96"/>
                                        </p:tgtEl>
                                        <p:attrNameLst>
                                          <p:attrName>ppt_x</p:attrName>
                                        </p:attrNameLst>
                                      </p:cBhvr>
                                      <p:tavLst>
                                        <p:tav tm="0">
                                          <p:val>
                                            <p:strVal val="ppt_x"/>
                                          </p:val>
                                        </p:tav>
                                        <p:tav tm="100000">
                                          <p:val>
                                            <p:strVal val="ppt_x"/>
                                          </p:val>
                                        </p:tav>
                                      </p:tavLst>
                                    </p:anim>
                                    <p:anim calcmode="lin" valueType="num">
                                      <p:cBhvr additive="base">
                                        <p:cTn id="1350" dur="4500"/>
                                        <p:tgtEl>
                                          <p:spTgt spid="96"/>
                                        </p:tgtEl>
                                        <p:attrNameLst>
                                          <p:attrName>ppt_y</p:attrName>
                                        </p:attrNameLst>
                                      </p:cBhvr>
                                      <p:tavLst>
                                        <p:tav tm="0">
                                          <p:val>
                                            <p:strVal val="ppt_y"/>
                                          </p:val>
                                        </p:tav>
                                        <p:tav tm="100000">
                                          <p:val>
                                            <p:strVal val="0-ppt_h/2"/>
                                          </p:val>
                                        </p:tav>
                                      </p:tavLst>
                                    </p:anim>
                                    <p:set>
                                      <p:cBhvr>
                                        <p:cTn id="1351" dur="1" fill="hold">
                                          <p:stCondLst>
                                            <p:cond delay="4499"/>
                                          </p:stCondLst>
                                        </p:cTn>
                                        <p:tgtEl>
                                          <p:spTgt spid="96"/>
                                        </p:tgtEl>
                                        <p:attrNameLst>
                                          <p:attrName>style.visibility</p:attrName>
                                        </p:attrNameLst>
                                      </p:cBhvr>
                                      <p:to>
                                        <p:strVal val="hidden"/>
                                      </p:to>
                                    </p:set>
                                  </p:childTnLst>
                                </p:cTn>
                              </p:par>
                              <p:par>
                                <p:cTn id="1352" presetID="3" presetClass="exit" presetSubtype="10" fill="hold" grpId="3" nodeType="withEffect">
                                  <p:stCondLst>
                                    <p:cond delay="0"/>
                                  </p:stCondLst>
                                  <p:childTnLst>
                                    <p:animEffect transition="out" filter="blinds(horizontal)">
                                      <p:cBhvr>
                                        <p:cTn id="1353" dur="6000"/>
                                        <p:tgtEl>
                                          <p:spTgt spid="96"/>
                                        </p:tgtEl>
                                      </p:cBhvr>
                                    </p:animEffect>
                                    <p:set>
                                      <p:cBhvr>
                                        <p:cTn id="1354" dur="1" fill="hold">
                                          <p:stCondLst>
                                            <p:cond delay="5999"/>
                                          </p:stCondLst>
                                        </p:cTn>
                                        <p:tgtEl>
                                          <p:spTgt spid="96"/>
                                        </p:tgtEl>
                                        <p:attrNameLst>
                                          <p:attrName>style.visibility</p:attrName>
                                        </p:attrNameLst>
                                      </p:cBhvr>
                                      <p:to>
                                        <p:strVal val="hidden"/>
                                      </p:to>
                                    </p:set>
                                  </p:childTnLst>
                                </p:cTn>
                              </p:par>
                              <p:par>
                                <p:cTn id="1355" presetID="2" presetClass="entr" presetSubtype="4" fill="hold" grpId="0" nodeType="withEffect">
                                  <p:stCondLst>
                                    <p:cond delay="0"/>
                                  </p:stCondLst>
                                  <p:childTnLst>
                                    <p:set>
                                      <p:cBhvr>
                                        <p:cTn id="1356" dur="1" fill="hold">
                                          <p:stCondLst>
                                            <p:cond delay="0"/>
                                          </p:stCondLst>
                                        </p:cTn>
                                        <p:tgtEl>
                                          <p:spTgt spid="112"/>
                                        </p:tgtEl>
                                        <p:attrNameLst>
                                          <p:attrName>style.visibility</p:attrName>
                                        </p:attrNameLst>
                                      </p:cBhvr>
                                      <p:to>
                                        <p:strVal val="visible"/>
                                      </p:to>
                                    </p:set>
                                    <p:anim calcmode="lin" valueType="num">
                                      <p:cBhvr additive="base">
                                        <p:cTn id="1357" dur="4000" fill="hold"/>
                                        <p:tgtEl>
                                          <p:spTgt spid="112"/>
                                        </p:tgtEl>
                                        <p:attrNameLst>
                                          <p:attrName>ppt_x</p:attrName>
                                        </p:attrNameLst>
                                      </p:cBhvr>
                                      <p:tavLst>
                                        <p:tav tm="0">
                                          <p:val>
                                            <p:strVal val="#ppt_x"/>
                                          </p:val>
                                        </p:tav>
                                        <p:tav tm="100000">
                                          <p:val>
                                            <p:strVal val="#ppt_x"/>
                                          </p:val>
                                        </p:tav>
                                      </p:tavLst>
                                    </p:anim>
                                    <p:anim calcmode="lin" valueType="num">
                                      <p:cBhvr additive="base">
                                        <p:cTn id="1358" dur="4000" fill="hold"/>
                                        <p:tgtEl>
                                          <p:spTgt spid="112"/>
                                        </p:tgtEl>
                                        <p:attrNameLst>
                                          <p:attrName>ppt_y</p:attrName>
                                        </p:attrNameLst>
                                      </p:cBhvr>
                                      <p:tavLst>
                                        <p:tav tm="0">
                                          <p:val>
                                            <p:strVal val="1+#ppt_h/2"/>
                                          </p:val>
                                        </p:tav>
                                        <p:tav tm="100000">
                                          <p:val>
                                            <p:strVal val="#ppt_y"/>
                                          </p:val>
                                        </p:tav>
                                      </p:tavLst>
                                    </p:anim>
                                  </p:childTnLst>
                                </p:cTn>
                              </p:par>
                              <p:par>
                                <p:cTn id="1359" presetID="19" presetClass="entr" presetSubtype="5" fill="hold" grpId="1" nodeType="withEffect">
                                  <p:stCondLst>
                                    <p:cond delay="0"/>
                                  </p:stCondLst>
                                  <p:childTnLst>
                                    <p:set>
                                      <p:cBhvr>
                                        <p:cTn id="1360" dur="1" fill="hold">
                                          <p:stCondLst>
                                            <p:cond delay="0"/>
                                          </p:stCondLst>
                                        </p:cTn>
                                        <p:tgtEl>
                                          <p:spTgt spid="112"/>
                                        </p:tgtEl>
                                        <p:attrNameLst>
                                          <p:attrName>style.visibility</p:attrName>
                                        </p:attrNameLst>
                                      </p:cBhvr>
                                      <p:to>
                                        <p:strVal val="visible"/>
                                      </p:to>
                                    </p:set>
                                    <p:anim calcmode="lin" valueType="num">
                                      <p:cBhvr>
                                        <p:cTn id="1361" dur="4000" fill="hold"/>
                                        <p:tgtEl>
                                          <p:spTgt spid="112"/>
                                        </p:tgtEl>
                                        <p:attrNameLst>
                                          <p:attrName>ppt_w</p:attrName>
                                        </p:attrNameLst>
                                      </p:cBhvr>
                                      <p:tavLst>
                                        <p:tav tm="0">
                                          <p:val>
                                            <p:strVal val="#ppt_w"/>
                                          </p:val>
                                        </p:tav>
                                        <p:tav tm="100000">
                                          <p:val>
                                            <p:strVal val="#ppt_w"/>
                                          </p:val>
                                        </p:tav>
                                      </p:tavLst>
                                    </p:anim>
                                    <p:anim calcmode="lin" valueType="num">
                                      <p:cBhvr>
                                        <p:cTn id="1362" dur="4000" fill="hold"/>
                                        <p:tgtEl>
                                          <p:spTgt spid="112"/>
                                        </p:tgtEl>
                                        <p:attrNameLst>
                                          <p:attrName>ppt_h</p:attrName>
                                        </p:attrNameLst>
                                      </p:cBhvr>
                                      <p:tavLst>
                                        <p:tav tm="0" fmla="#ppt_h*sin(2.5*pi*$)">
                                          <p:val>
                                            <p:fltVal val="0"/>
                                          </p:val>
                                        </p:tav>
                                        <p:tav tm="100000">
                                          <p:val>
                                            <p:fltVal val="1"/>
                                          </p:val>
                                        </p:tav>
                                      </p:tavLst>
                                    </p:anim>
                                  </p:childTnLst>
                                </p:cTn>
                              </p:par>
                              <p:par>
                                <p:cTn id="1363" presetID="2" presetClass="exit" presetSubtype="1" fill="hold" grpId="2" nodeType="withEffect">
                                  <p:stCondLst>
                                    <p:cond delay="0"/>
                                  </p:stCondLst>
                                  <p:childTnLst>
                                    <p:anim calcmode="lin" valueType="num">
                                      <p:cBhvr additive="base">
                                        <p:cTn id="1364" dur="4500"/>
                                        <p:tgtEl>
                                          <p:spTgt spid="112"/>
                                        </p:tgtEl>
                                        <p:attrNameLst>
                                          <p:attrName>ppt_x</p:attrName>
                                        </p:attrNameLst>
                                      </p:cBhvr>
                                      <p:tavLst>
                                        <p:tav tm="0">
                                          <p:val>
                                            <p:strVal val="ppt_x"/>
                                          </p:val>
                                        </p:tav>
                                        <p:tav tm="100000">
                                          <p:val>
                                            <p:strVal val="ppt_x"/>
                                          </p:val>
                                        </p:tav>
                                      </p:tavLst>
                                    </p:anim>
                                    <p:anim calcmode="lin" valueType="num">
                                      <p:cBhvr additive="base">
                                        <p:cTn id="1365" dur="4500"/>
                                        <p:tgtEl>
                                          <p:spTgt spid="112"/>
                                        </p:tgtEl>
                                        <p:attrNameLst>
                                          <p:attrName>ppt_y</p:attrName>
                                        </p:attrNameLst>
                                      </p:cBhvr>
                                      <p:tavLst>
                                        <p:tav tm="0">
                                          <p:val>
                                            <p:strVal val="ppt_y"/>
                                          </p:val>
                                        </p:tav>
                                        <p:tav tm="100000">
                                          <p:val>
                                            <p:strVal val="0-ppt_h/2"/>
                                          </p:val>
                                        </p:tav>
                                      </p:tavLst>
                                    </p:anim>
                                    <p:set>
                                      <p:cBhvr>
                                        <p:cTn id="1366" dur="1" fill="hold">
                                          <p:stCondLst>
                                            <p:cond delay="4499"/>
                                          </p:stCondLst>
                                        </p:cTn>
                                        <p:tgtEl>
                                          <p:spTgt spid="112"/>
                                        </p:tgtEl>
                                        <p:attrNameLst>
                                          <p:attrName>style.visibility</p:attrName>
                                        </p:attrNameLst>
                                      </p:cBhvr>
                                      <p:to>
                                        <p:strVal val="hidden"/>
                                      </p:to>
                                    </p:set>
                                  </p:childTnLst>
                                </p:cTn>
                              </p:par>
                              <p:par>
                                <p:cTn id="1367" presetID="3" presetClass="exit" presetSubtype="10" fill="hold" grpId="3" nodeType="withEffect">
                                  <p:stCondLst>
                                    <p:cond delay="0"/>
                                  </p:stCondLst>
                                  <p:childTnLst>
                                    <p:animEffect transition="out" filter="blinds(horizontal)">
                                      <p:cBhvr>
                                        <p:cTn id="1368" dur="6000"/>
                                        <p:tgtEl>
                                          <p:spTgt spid="112"/>
                                        </p:tgtEl>
                                      </p:cBhvr>
                                    </p:animEffect>
                                    <p:set>
                                      <p:cBhvr>
                                        <p:cTn id="1369" dur="1" fill="hold">
                                          <p:stCondLst>
                                            <p:cond delay="5999"/>
                                          </p:stCondLst>
                                        </p:cTn>
                                        <p:tgtEl>
                                          <p:spTgt spid="112"/>
                                        </p:tgtEl>
                                        <p:attrNameLst>
                                          <p:attrName>style.visibility</p:attrName>
                                        </p:attrNameLst>
                                      </p:cBhvr>
                                      <p:to>
                                        <p:strVal val="hidden"/>
                                      </p:to>
                                    </p:set>
                                  </p:childTnLst>
                                </p:cTn>
                              </p:par>
                              <p:par>
                                <p:cTn id="1370" presetID="2" presetClass="entr" presetSubtype="4" fill="hold" grpId="0" nodeType="withEffect">
                                  <p:stCondLst>
                                    <p:cond delay="0"/>
                                  </p:stCondLst>
                                  <p:childTnLst>
                                    <p:set>
                                      <p:cBhvr>
                                        <p:cTn id="1371" dur="1" fill="hold">
                                          <p:stCondLst>
                                            <p:cond delay="0"/>
                                          </p:stCondLst>
                                        </p:cTn>
                                        <p:tgtEl>
                                          <p:spTgt spid="113"/>
                                        </p:tgtEl>
                                        <p:attrNameLst>
                                          <p:attrName>style.visibility</p:attrName>
                                        </p:attrNameLst>
                                      </p:cBhvr>
                                      <p:to>
                                        <p:strVal val="visible"/>
                                      </p:to>
                                    </p:set>
                                    <p:anim calcmode="lin" valueType="num">
                                      <p:cBhvr additive="base">
                                        <p:cTn id="1372" dur="4000" fill="hold"/>
                                        <p:tgtEl>
                                          <p:spTgt spid="113"/>
                                        </p:tgtEl>
                                        <p:attrNameLst>
                                          <p:attrName>ppt_x</p:attrName>
                                        </p:attrNameLst>
                                      </p:cBhvr>
                                      <p:tavLst>
                                        <p:tav tm="0">
                                          <p:val>
                                            <p:strVal val="#ppt_x"/>
                                          </p:val>
                                        </p:tav>
                                        <p:tav tm="100000">
                                          <p:val>
                                            <p:strVal val="#ppt_x"/>
                                          </p:val>
                                        </p:tav>
                                      </p:tavLst>
                                    </p:anim>
                                    <p:anim calcmode="lin" valueType="num">
                                      <p:cBhvr additive="base">
                                        <p:cTn id="1373" dur="4000" fill="hold"/>
                                        <p:tgtEl>
                                          <p:spTgt spid="113"/>
                                        </p:tgtEl>
                                        <p:attrNameLst>
                                          <p:attrName>ppt_y</p:attrName>
                                        </p:attrNameLst>
                                      </p:cBhvr>
                                      <p:tavLst>
                                        <p:tav tm="0">
                                          <p:val>
                                            <p:strVal val="1+#ppt_h/2"/>
                                          </p:val>
                                        </p:tav>
                                        <p:tav tm="100000">
                                          <p:val>
                                            <p:strVal val="#ppt_y"/>
                                          </p:val>
                                        </p:tav>
                                      </p:tavLst>
                                    </p:anim>
                                  </p:childTnLst>
                                </p:cTn>
                              </p:par>
                              <p:par>
                                <p:cTn id="1374" presetID="19" presetClass="entr" presetSubtype="5" fill="hold" grpId="1" nodeType="withEffect">
                                  <p:stCondLst>
                                    <p:cond delay="0"/>
                                  </p:stCondLst>
                                  <p:childTnLst>
                                    <p:set>
                                      <p:cBhvr>
                                        <p:cTn id="1375" dur="1" fill="hold">
                                          <p:stCondLst>
                                            <p:cond delay="0"/>
                                          </p:stCondLst>
                                        </p:cTn>
                                        <p:tgtEl>
                                          <p:spTgt spid="113"/>
                                        </p:tgtEl>
                                        <p:attrNameLst>
                                          <p:attrName>style.visibility</p:attrName>
                                        </p:attrNameLst>
                                      </p:cBhvr>
                                      <p:to>
                                        <p:strVal val="visible"/>
                                      </p:to>
                                    </p:set>
                                    <p:anim calcmode="lin" valueType="num">
                                      <p:cBhvr>
                                        <p:cTn id="1376" dur="4000" fill="hold"/>
                                        <p:tgtEl>
                                          <p:spTgt spid="113"/>
                                        </p:tgtEl>
                                        <p:attrNameLst>
                                          <p:attrName>ppt_w</p:attrName>
                                        </p:attrNameLst>
                                      </p:cBhvr>
                                      <p:tavLst>
                                        <p:tav tm="0">
                                          <p:val>
                                            <p:strVal val="#ppt_w"/>
                                          </p:val>
                                        </p:tav>
                                        <p:tav tm="100000">
                                          <p:val>
                                            <p:strVal val="#ppt_w"/>
                                          </p:val>
                                        </p:tav>
                                      </p:tavLst>
                                    </p:anim>
                                    <p:anim calcmode="lin" valueType="num">
                                      <p:cBhvr>
                                        <p:cTn id="1377" dur="4000" fill="hold"/>
                                        <p:tgtEl>
                                          <p:spTgt spid="113"/>
                                        </p:tgtEl>
                                        <p:attrNameLst>
                                          <p:attrName>ppt_h</p:attrName>
                                        </p:attrNameLst>
                                      </p:cBhvr>
                                      <p:tavLst>
                                        <p:tav tm="0" fmla="#ppt_h*sin(2.5*pi*$)">
                                          <p:val>
                                            <p:fltVal val="0"/>
                                          </p:val>
                                        </p:tav>
                                        <p:tav tm="100000">
                                          <p:val>
                                            <p:fltVal val="1"/>
                                          </p:val>
                                        </p:tav>
                                      </p:tavLst>
                                    </p:anim>
                                  </p:childTnLst>
                                </p:cTn>
                              </p:par>
                              <p:par>
                                <p:cTn id="1378" presetID="2" presetClass="exit" presetSubtype="1" fill="hold" grpId="2" nodeType="withEffect">
                                  <p:stCondLst>
                                    <p:cond delay="0"/>
                                  </p:stCondLst>
                                  <p:childTnLst>
                                    <p:anim calcmode="lin" valueType="num">
                                      <p:cBhvr additive="base">
                                        <p:cTn id="1379" dur="4500"/>
                                        <p:tgtEl>
                                          <p:spTgt spid="113"/>
                                        </p:tgtEl>
                                        <p:attrNameLst>
                                          <p:attrName>ppt_x</p:attrName>
                                        </p:attrNameLst>
                                      </p:cBhvr>
                                      <p:tavLst>
                                        <p:tav tm="0">
                                          <p:val>
                                            <p:strVal val="ppt_x"/>
                                          </p:val>
                                        </p:tav>
                                        <p:tav tm="100000">
                                          <p:val>
                                            <p:strVal val="ppt_x"/>
                                          </p:val>
                                        </p:tav>
                                      </p:tavLst>
                                    </p:anim>
                                    <p:anim calcmode="lin" valueType="num">
                                      <p:cBhvr additive="base">
                                        <p:cTn id="1380" dur="4500"/>
                                        <p:tgtEl>
                                          <p:spTgt spid="113"/>
                                        </p:tgtEl>
                                        <p:attrNameLst>
                                          <p:attrName>ppt_y</p:attrName>
                                        </p:attrNameLst>
                                      </p:cBhvr>
                                      <p:tavLst>
                                        <p:tav tm="0">
                                          <p:val>
                                            <p:strVal val="ppt_y"/>
                                          </p:val>
                                        </p:tav>
                                        <p:tav tm="100000">
                                          <p:val>
                                            <p:strVal val="0-ppt_h/2"/>
                                          </p:val>
                                        </p:tav>
                                      </p:tavLst>
                                    </p:anim>
                                    <p:set>
                                      <p:cBhvr>
                                        <p:cTn id="1381" dur="1" fill="hold">
                                          <p:stCondLst>
                                            <p:cond delay="4499"/>
                                          </p:stCondLst>
                                        </p:cTn>
                                        <p:tgtEl>
                                          <p:spTgt spid="113"/>
                                        </p:tgtEl>
                                        <p:attrNameLst>
                                          <p:attrName>style.visibility</p:attrName>
                                        </p:attrNameLst>
                                      </p:cBhvr>
                                      <p:to>
                                        <p:strVal val="hidden"/>
                                      </p:to>
                                    </p:set>
                                  </p:childTnLst>
                                </p:cTn>
                              </p:par>
                              <p:par>
                                <p:cTn id="1382" presetID="3" presetClass="exit" presetSubtype="10" fill="hold" grpId="3" nodeType="withEffect">
                                  <p:stCondLst>
                                    <p:cond delay="0"/>
                                  </p:stCondLst>
                                  <p:childTnLst>
                                    <p:animEffect transition="out" filter="blinds(horizontal)">
                                      <p:cBhvr>
                                        <p:cTn id="1383" dur="6000"/>
                                        <p:tgtEl>
                                          <p:spTgt spid="113"/>
                                        </p:tgtEl>
                                      </p:cBhvr>
                                    </p:animEffect>
                                    <p:set>
                                      <p:cBhvr>
                                        <p:cTn id="1384" dur="1" fill="hold">
                                          <p:stCondLst>
                                            <p:cond delay="5999"/>
                                          </p:stCondLst>
                                        </p:cTn>
                                        <p:tgtEl>
                                          <p:spTgt spid="113"/>
                                        </p:tgtEl>
                                        <p:attrNameLst>
                                          <p:attrName>style.visibility</p:attrName>
                                        </p:attrNameLst>
                                      </p:cBhvr>
                                      <p:to>
                                        <p:strVal val="hidden"/>
                                      </p:to>
                                    </p:set>
                                  </p:childTnLst>
                                </p:cTn>
                              </p:par>
                              <p:par>
                                <p:cTn id="1385" presetID="2" presetClass="entr" presetSubtype="4" fill="hold" grpId="0" nodeType="withEffect">
                                  <p:stCondLst>
                                    <p:cond delay="0"/>
                                  </p:stCondLst>
                                  <p:childTnLst>
                                    <p:set>
                                      <p:cBhvr>
                                        <p:cTn id="1386" dur="1" fill="hold">
                                          <p:stCondLst>
                                            <p:cond delay="0"/>
                                          </p:stCondLst>
                                        </p:cTn>
                                        <p:tgtEl>
                                          <p:spTgt spid="114"/>
                                        </p:tgtEl>
                                        <p:attrNameLst>
                                          <p:attrName>style.visibility</p:attrName>
                                        </p:attrNameLst>
                                      </p:cBhvr>
                                      <p:to>
                                        <p:strVal val="visible"/>
                                      </p:to>
                                    </p:set>
                                    <p:anim calcmode="lin" valueType="num">
                                      <p:cBhvr additive="base">
                                        <p:cTn id="1387" dur="4000" fill="hold"/>
                                        <p:tgtEl>
                                          <p:spTgt spid="114"/>
                                        </p:tgtEl>
                                        <p:attrNameLst>
                                          <p:attrName>ppt_x</p:attrName>
                                        </p:attrNameLst>
                                      </p:cBhvr>
                                      <p:tavLst>
                                        <p:tav tm="0">
                                          <p:val>
                                            <p:strVal val="#ppt_x"/>
                                          </p:val>
                                        </p:tav>
                                        <p:tav tm="100000">
                                          <p:val>
                                            <p:strVal val="#ppt_x"/>
                                          </p:val>
                                        </p:tav>
                                      </p:tavLst>
                                    </p:anim>
                                    <p:anim calcmode="lin" valueType="num">
                                      <p:cBhvr additive="base">
                                        <p:cTn id="1388" dur="4000" fill="hold"/>
                                        <p:tgtEl>
                                          <p:spTgt spid="114"/>
                                        </p:tgtEl>
                                        <p:attrNameLst>
                                          <p:attrName>ppt_y</p:attrName>
                                        </p:attrNameLst>
                                      </p:cBhvr>
                                      <p:tavLst>
                                        <p:tav tm="0">
                                          <p:val>
                                            <p:strVal val="1+#ppt_h/2"/>
                                          </p:val>
                                        </p:tav>
                                        <p:tav tm="100000">
                                          <p:val>
                                            <p:strVal val="#ppt_y"/>
                                          </p:val>
                                        </p:tav>
                                      </p:tavLst>
                                    </p:anim>
                                  </p:childTnLst>
                                </p:cTn>
                              </p:par>
                              <p:par>
                                <p:cTn id="1389" presetID="19" presetClass="entr" presetSubtype="5" fill="hold" grpId="1" nodeType="withEffect">
                                  <p:stCondLst>
                                    <p:cond delay="0"/>
                                  </p:stCondLst>
                                  <p:childTnLst>
                                    <p:set>
                                      <p:cBhvr>
                                        <p:cTn id="1390" dur="1" fill="hold">
                                          <p:stCondLst>
                                            <p:cond delay="0"/>
                                          </p:stCondLst>
                                        </p:cTn>
                                        <p:tgtEl>
                                          <p:spTgt spid="114"/>
                                        </p:tgtEl>
                                        <p:attrNameLst>
                                          <p:attrName>style.visibility</p:attrName>
                                        </p:attrNameLst>
                                      </p:cBhvr>
                                      <p:to>
                                        <p:strVal val="visible"/>
                                      </p:to>
                                    </p:set>
                                    <p:anim calcmode="lin" valueType="num">
                                      <p:cBhvr>
                                        <p:cTn id="1391" dur="4000" fill="hold"/>
                                        <p:tgtEl>
                                          <p:spTgt spid="114"/>
                                        </p:tgtEl>
                                        <p:attrNameLst>
                                          <p:attrName>ppt_w</p:attrName>
                                        </p:attrNameLst>
                                      </p:cBhvr>
                                      <p:tavLst>
                                        <p:tav tm="0">
                                          <p:val>
                                            <p:strVal val="#ppt_w"/>
                                          </p:val>
                                        </p:tav>
                                        <p:tav tm="100000">
                                          <p:val>
                                            <p:strVal val="#ppt_w"/>
                                          </p:val>
                                        </p:tav>
                                      </p:tavLst>
                                    </p:anim>
                                    <p:anim calcmode="lin" valueType="num">
                                      <p:cBhvr>
                                        <p:cTn id="1392" dur="4000" fill="hold"/>
                                        <p:tgtEl>
                                          <p:spTgt spid="114"/>
                                        </p:tgtEl>
                                        <p:attrNameLst>
                                          <p:attrName>ppt_h</p:attrName>
                                        </p:attrNameLst>
                                      </p:cBhvr>
                                      <p:tavLst>
                                        <p:tav tm="0" fmla="#ppt_h*sin(2.5*pi*$)">
                                          <p:val>
                                            <p:fltVal val="0"/>
                                          </p:val>
                                        </p:tav>
                                        <p:tav tm="100000">
                                          <p:val>
                                            <p:fltVal val="1"/>
                                          </p:val>
                                        </p:tav>
                                      </p:tavLst>
                                    </p:anim>
                                  </p:childTnLst>
                                </p:cTn>
                              </p:par>
                              <p:par>
                                <p:cTn id="1393" presetID="2" presetClass="exit" presetSubtype="1" fill="hold" grpId="2" nodeType="withEffect">
                                  <p:stCondLst>
                                    <p:cond delay="0"/>
                                  </p:stCondLst>
                                  <p:childTnLst>
                                    <p:anim calcmode="lin" valueType="num">
                                      <p:cBhvr additive="base">
                                        <p:cTn id="1394" dur="4500"/>
                                        <p:tgtEl>
                                          <p:spTgt spid="114"/>
                                        </p:tgtEl>
                                        <p:attrNameLst>
                                          <p:attrName>ppt_x</p:attrName>
                                        </p:attrNameLst>
                                      </p:cBhvr>
                                      <p:tavLst>
                                        <p:tav tm="0">
                                          <p:val>
                                            <p:strVal val="ppt_x"/>
                                          </p:val>
                                        </p:tav>
                                        <p:tav tm="100000">
                                          <p:val>
                                            <p:strVal val="ppt_x"/>
                                          </p:val>
                                        </p:tav>
                                      </p:tavLst>
                                    </p:anim>
                                    <p:anim calcmode="lin" valueType="num">
                                      <p:cBhvr additive="base">
                                        <p:cTn id="1395" dur="4500"/>
                                        <p:tgtEl>
                                          <p:spTgt spid="114"/>
                                        </p:tgtEl>
                                        <p:attrNameLst>
                                          <p:attrName>ppt_y</p:attrName>
                                        </p:attrNameLst>
                                      </p:cBhvr>
                                      <p:tavLst>
                                        <p:tav tm="0">
                                          <p:val>
                                            <p:strVal val="ppt_y"/>
                                          </p:val>
                                        </p:tav>
                                        <p:tav tm="100000">
                                          <p:val>
                                            <p:strVal val="0-ppt_h/2"/>
                                          </p:val>
                                        </p:tav>
                                      </p:tavLst>
                                    </p:anim>
                                    <p:set>
                                      <p:cBhvr>
                                        <p:cTn id="1396" dur="1" fill="hold">
                                          <p:stCondLst>
                                            <p:cond delay="4499"/>
                                          </p:stCondLst>
                                        </p:cTn>
                                        <p:tgtEl>
                                          <p:spTgt spid="114"/>
                                        </p:tgtEl>
                                        <p:attrNameLst>
                                          <p:attrName>style.visibility</p:attrName>
                                        </p:attrNameLst>
                                      </p:cBhvr>
                                      <p:to>
                                        <p:strVal val="hidden"/>
                                      </p:to>
                                    </p:set>
                                  </p:childTnLst>
                                </p:cTn>
                              </p:par>
                              <p:par>
                                <p:cTn id="1397" presetID="3" presetClass="exit" presetSubtype="10" fill="hold" grpId="3" nodeType="withEffect">
                                  <p:stCondLst>
                                    <p:cond delay="0"/>
                                  </p:stCondLst>
                                  <p:childTnLst>
                                    <p:animEffect transition="out" filter="blinds(horizontal)">
                                      <p:cBhvr>
                                        <p:cTn id="1398" dur="6000"/>
                                        <p:tgtEl>
                                          <p:spTgt spid="114"/>
                                        </p:tgtEl>
                                      </p:cBhvr>
                                    </p:animEffect>
                                    <p:set>
                                      <p:cBhvr>
                                        <p:cTn id="1399" dur="1" fill="hold">
                                          <p:stCondLst>
                                            <p:cond delay="5999"/>
                                          </p:stCondLst>
                                        </p:cTn>
                                        <p:tgtEl>
                                          <p:spTgt spid="114"/>
                                        </p:tgtEl>
                                        <p:attrNameLst>
                                          <p:attrName>style.visibility</p:attrName>
                                        </p:attrNameLst>
                                      </p:cBhvr>
                                      <p:to>
                                        <p:strVal val="hidden"/>
                                      </p:to>
                                    </p:set>
                                  </p:childTnLst>
                                </p:cTn>
                              </p:par>
                              <p:par>
                                <p:cTn id="1400" presetID="2" presetClass="entr" presetSubtype="4" fill="hold" grpId="0" nodeType="withEffect">
                                  <p:stCondLst>
                                    <p:cond delay="0"/>
                                  </p:stCondLst>
                                  <p:childTnLst>
                                    <p:set>
                                      <p:cBhvr>
                                        <p:cTn id="1401" dur="1" fill="hold">
                                          <p:stCondLst>
                                            <p:cond delay="0"/>
                                          </p:stCondLst>
                                        </p:cTn>
                                        <p:tgtEl>
                                          <p:spTgt spid="106"/>
                                        </p:tgtEl>
                                        <p:attrNameLst>
                                          <p:attrName>style.visibility</p:attrName>
                                        </p:attrNameLst>
                                      </p:cBhvr>
                                      <p:to>
                                        <p:strVal val="visible"/>
                                      </p:to>
                                    </p:set>
                                    <p:anim calcmode="lin" valueType="num">
                                      <p:cBhvr additive="base">
                                        <p:cTn id="1402" dur="4000" fill="hold"/>
                                        <p:tgtEl>
                                          <p:spTgt spid="106"/>
                                        </p:tgtEl>
                                        <p:attrNameLst>
                                          <p:attrName>ppt_x</p:attrName>
                                        </p:attrNameLst>
                                      </p:cBhvr>
                                      <p:tavLst>
                                        <p:tav tm="0">
                                          <p:val>
                                            <p:strVal val="#ppt_x"/>
                                          </p:val>
                                        </p:tav>
                                        <p:tav tm="100000">
                                          <p:val>
                                            <p:strVal val="#ppt_x"/>
                                          </p:val>
                                        </p:tav>
                                      </p:tavLst>
                                    </p:anim>
                                    <p:anim calcmode="lin" valueType="num">
                                      <p:cBhvr additive="base">
                                        <p:cTn id="1403" dur="4000" fill="hold"/>
                                        <p:tgtEl>
                                          <p:spTgt spid="106"/>
                                        </p:tgtEl>
                                        <p:attrNameLst>
                                          <p:attrName>ppt_y</p:attrName>
                                        </p:attrNameLst>
                                      </p:cBhvr>
                                      <p:tavLst>
                                        <p:tav tm="0">
                                          <p:val>
                                            <p:strVal val="1+#ppt_h/2"/>
                                          </p:val>
                                        </p:tav>
                                        <p:tav tm="100000">
                                          <p:val>
                                            <p:strVal val="#ppt_y"/>
                                          </p:val>
                                        </p:tav>
                                      </p:tavLst>
                                    </p:anim>
                                  </p:childTnLst>
                                </p:cTn>
                              </p:par>
                              <p:par>
                                <p:cTn id="1404" presetID="19" presetClass="entr" presetSubtype="5" fill="hold" grpId="1" nodeType="withEffect">
                                  <p:stCondLst>
                                    <p:cond delay="0"/>
                                  </p:stCondLst>
                                  <p:childTnLst>
                                    <p:set>
                                      <p:cBhvr>
                                        <p:cTn id="1405" dur="1" fill="hold">
                                          <p:stCondLst>
                                            <p:cond delay="0"/>
                                          </p:stCondLst>
                                        </p:cTn>
                                        <p:tgtEl>
                                          <p:spTgt spid="106"/>
                                        </p:tgtEl>
                                        <p:attrNameLst>
                                          <p:attrName>style.visibility</p:attrName>
                                        </p:attrNameLst>
                                      </p:cBhvr>
                                      <p:to>
                                        <p:strVal val="visible"/>
                                      </p:to>
                                    </p:set>
                                    <p:anim calcmode="lin" valueType="num">
                                      <p:cBhvr>
                                        <p:cTn id="1406" dur="4000" fill="hold"/>
                                        <p:tgtEl>
                                          <p:spTgt spid="106"/>
                                        </p:tgtEl>
                                        <p:attrNameLst>
                                          <p:attrName>ppt_w</p:attrName>
                                        </p:attrNameLst>
                                      </p:cBhvr>
                                      <p:tavLst>
                                        <p:tav tm="0">
                                          <p:val>
                                            <p:strVal val="#ppt_w"/>
                                          </p:val>
                                        </p:tav>
                                        <p:tav tm="100000">
                                          <p:val>
                                            <p:strVal val="#ppt_w"/>
                                          </p:val>
                                        </p:tav>
                                      </p:tavLst>
                                    </p:anim>
                                    <p:anim calcmode="lin" valueType="num">
                                      <p:cBhvr>
                                        <p:cTn id="1407" dur="4000" fill="hold"/>
                                        <p:tgtEl>
                                          <p:spTgt spid="106"/>
                                        </p:tgtEl>
                                        <p:attrNameLst>
                                          <p:attrName>ppt_h</p:attrName>
                                        </p:attrNameLst>
                                      </p:cBhvr>
                                      <p:tavLst>
                                        <p:tav tm="0" fmla="#ppt_h*sin(2.5*pi*$)">
                                          <p:val>
                                            <p:fltVal val="0"/>
                                          </p:val>
                                        </p:tav>
                                        <p:tav tm="100000">
                                          <p:val>
                                            <p:fltVal val="1"/>
                                          </p:val>
                                        </p:tav>
                                      </p:tavLst>
                                    </p:anim>
                                  </p:childTnLst>
                                </p:cTn>
                              </p:par>
                              <p:par>
                                <p:cTn id="1408" presetID="2" presetClass="exit" presetSubtype="1" fill="hold" grpId="2" nodeType="withEffect">
                                  <p:stCondLst>
                                    <p:cond delay="0"/>
                                  </p:stCondLst>
                                  <p:childTnLst>
                                    <p:anim calcmode="lin" valueType="num">
                                      <p:cBhvr additive="base">
                                        <p:cTn id="1409" dur="4500"/>
                                        <p:tgtEl>
                                          <p:spTgt spid="106"/>
                                        </p:tgtEl>
                                        <p:attrNameLst>
                                          <p:attrName>ppt_x</p:attrName>
                                        </p:attrNameLst>
                                      </p:cBhvr>
                                      <p:tavLst>
                                        <p:tav tm="0">
                                          <p:val>
                                            <p:strVal val="ppt_x"/>
                                          </p:val>
                                        </p:tav>
                                        <p:tav tm="100000">
                                          <p:val>
                                            <p:strVal val="ppt_x"/>
                                          </p:val>
                                        </p:tav>
                                      </p:tavLst>
                                    </p:anim>
                                    <p:anim calcmode="lin" valueType="num">
                                      <p:cBhvr additive="base">
                                        <p:cTn id="1410" dur="4500"/>
                                        <p:tgtEl>
                                          <p:spTgt spid="106"/>
                                        </p:tgtEl>
                                        <p:attrNameLst>
                                          <p:attrName>ppt_y</p:attrName>
                                        </p:attrNameLst>
                                      </p:cBhvr>
                                      <p:tavLst>
                                        <p:tav tm="0">
                                          <p:val>
                                            <p:strVal val="ppt_y"/>
                                          </p:val>
                                        </p:tav>
                                        <p:tav tm="100000">
                                          <p:val>
                                            <p:strVal val="0-ppt_h/2"/>
                                          </p:val>
                                        </p:tav>
                                      </p:tavLst>
                                    </p:anim>
                                    <p:set>
                                      <p:cBhvr>
                                        <p:cTn id="1411" dur="1" fill="hold">
                                          <p:stCondLst>
                                            <p:cond delay="4499"/>
                                          </p:stCondLst>
                                        </p:cTn>
                                        <p:tgtEl>
                                          <p:spTgt spid="106"/>
                                        </p:tgtEl>
                                        <p:attrNameLst>
                                          <p:attrName>style.visibility</p:attrName>
                                        </p:attrNameLst>
                                      </p:cBhvr>
                                      <p:to>
                                        <p:strVal val="hidden"/>
                                      </p:to>
                                    </p:set>
                                  </p:childTnLst>
                                </p:cTn>
                              </p:par>
                              <p:par>
                                <p:cTn id="1412" presetID="3" presetClass="exit" presetSubtype="10" fill="hold" grpId="3" nodeType="withEffect">
                                  <p:stCondLst>
                                    <p:cond delay="0"/>
                                  </p:stCondLst>
                                  <p:childTnLst>
                                    <p:animEffect transition="out" filter="blinds(horizontal)">
                                      <p:cBhvr>
                                        <p:cTn id="1413" dur="6000"/>
                                        <p:tgtEl>
                                          <p:spTgt spid="106"/>
                                        </p:tgtEl>
                                      </p:cBhvr>
                                    </p:animEffect>
                                    <p:set>
                                      <p:cBhvr>
                                        <p:cTn id="1414" dur="1" fill="hold">
                                          <p:stCondLst>
                                            <p:cond delay="5999"/>
                                          </p:stCondLst>
                                        </p:cTn>
                                        <p:tgtEl>
                                          <p:spTgt spid="106"/>
                                        </p:tgtEl>
                                        <p:attrNameLst>
                                          <p:attrName>style.visibility</p:attrName>
                                        </p:attrNameLst>
                                      </p:cBhvr>
                                      <p:to>
                                        <p:strVal val="hidden"/>
                                      </p:to>
                                    </p:set>
                                  </p:childTnLst>
                                </p:cTn>
                              </p:par>
                              <p:par>
                                <p:cTn id="1415" presetID="2" presetClass="entr" presetSubtype="4" fill="hold" grpId="0" nodeType="withEffect">
                                  <p:stCondLst>
                                    <p:cond delay="0"/>
                                  </p:stCondLst>
                                  <p:childTnLst>
                                    <p:set>
                                      <p:cBhvr>
                                        <p:cTn id="1416" dur="1" fill="hold">
                                          <p:stCondLst>
                                            <p:cond delay="0"/>
                                          </p:stCondLst>
                                        </p:cTn>
                                        <p:tgtEl>
                                          <p:spTgt spid="107"/>
                                        </p:tgtEl>
                                        <p:attrNameLst>
                                          <p:attrName>style.visibility</p:attrName>
                                        </p:attrNameLst>
                                      </p:cBhvr>
                                      <p:to>
                                        <p:strVal val="visible"/>
                                      </p:to>
                                    </p:set>
                                    <p:anim calcmode="lin" valueType="num">
                                      <p:cBhvr additive="base">
                                        <p:cTn id="1417" dur="4000" fill="hold"/>
                                        <p:tgtEl>
                                          <p:spTgt spid="107"/>
                                        </p:tgtEl>
                                        <p:attrNameLst>
                                          <p:attrName>ppt_x</p:attrName>
                                        </p:attrNameLst>
                                      </p:cBhvr>
                                      <p:tavLst>
                                        <p:tav tm="0">
                                          <p:val>
                                            <p:strVal val="#ppt_x"/>
                                          </p:val>
                                        </p:tav>
                                        <p:tav tm="100000">
                                          <p:val>
                                            <p:strVal val="#ppt_x"/>
                                          </p:val>
                                        </p:tav>
                                      </p:tavLst>
                                    </p:anim>
                                    <p:anim calcmode="lin" valueType="num">
                                      <p:cBhvr additive="base">
                                        <p:cTn id="1418" dur="4000" fill="hold"/>
                                        <p:tgtEl>
                                          <p:spTgt spid="107"/>
                                        </p:tgtEl>
                                        <p:attrNameLst>
                                          <p:attrName>ppt_y</p:attrName>
                                        </p:attrNameLst>
                                      </p:cBhvr>
                                      <p:tavLst>
                                        <p:tav tm="0">
                                          <p:val>
                                            <p:strVal val="1+#ppt_h/2"/>
                                          </p:val>
                                        </p:tav>
                                        <p:tav tm="100000">
                                          <p:val>
                                            <p:strVal val="#ppt_y"/>
                                          </p:val>
                                        </p:tav>
                                      </p:tavLst>
                                    </p:anim>
                                  </p:childTnLst>
                                </p:cTn>
                              </p:par>
                              <p:par>
                                <p:cTn id="1419" presetID="19" presetClass="entr" presetSubtype="5" fill="hold" grpId="1" nodeType="withEffect">
                                  <p:stCondLst>
                                    <p:cond delay="0"/>
                                  </p:stCondLst>
                                  <p:childTnLst>
                                    <p:set>
                                      <p:cBhvr>
                                        <p:cTn id="1420" dur="1" fill="hold">
                                          <p:stCondLst>
                                            <p:cond delay="0"/>
                                          </p:stCondLst>
                                        </p:cTn>
                                        <p:tgtEl>
                                          <p:spTgt spid="107"/>
                                        </p:tgtEl>
                                        <p:attrNameLst>
                                          <p:attrName>style.visibility</p:attrName>
                                        </p:attrNameLst>
                                      </p:cBhvr>
                                      <p:to>
                                        <p:strVal val="visible"/>
                                      </p:to>
                                    </p:set>
                                    <p:anim calcmode="lin" valueType="num">
                                      <p:cBhvr>
                                        <p:cTn id="1421" dur="4000" fill="hold"/>
                                        <p:tgtEl>
                                          <p:spTgt spid="107"/>
                                        </p:tgtEl>
                                        <p:attrNameLst>
                                          <p:attrName>ppt_w</p:attrName>
                                        </p:attrNameLst>
                                      </p:cBhvr>
                                      <p:tavLst>
                                        <p:tav tm="0">
                                          <p:val>
                                            <p:strVal val="#ppt_w"/>
                                          </p:val>
                                        </p:tav>
                                        <p:tav tm="100000">
                                          <p:val>
                                            <p:strVal val="#ppt_w"/>
                                          </p:val>
                                        </p:tav>
                                      </p:tavLst>
                                    </p:anim>
                                    <p:anim calcmode="lin" valueType="num">
                                      <p:cBhvr>
                                        <p:cTn id="1422" dur="4000" fill="hold"/>
                                        <p:tgtEl>
                                          <p:spTgt spid="107"/>
                                        </p:tgtEl>
                                        <p:attrNameLst>
                                          <p:attrName>ppt_h</p:attrName>
                                        </p:attrNameLst>
                                      </p:cBhvr>
                                      <p:tavLst>
                                        <p:tav tm="0" fmla="#ppt_h*sin(2.5*pi*$)">
                                          <p:val>
                                            <p:fltVal val="0"/>
                                          </p:val>
                                        </p:tav>
                                        <p:tav tm="100000">
                                          <p:val>
                                            <p:fltVal val="1"/>
                                          </p:val>
                                        </p:tav>
                                      </p:tavLst>
                                    </p:anim>
                                  </p:childTnLst>
                                </p:cTn>
                              </p:par>
                              <p:par>
                                <p:cTn id="1423" presetID="2" presetClass="exit" presetSubtype="1" fill="hold" grpId="2" nodeType="withEffect">
                                  <p:stCondLst>
                                    <p:cond delay="0"/>
                                  </p:stCondLst>
                                  <p:childTnLst>
                                    <p:anim calcmode="lin" valueType="num">
                                      <p:cBhvr additive="base">
                                        <p:cTn id="1424" dur="4500"/>
                                        <p:tgtEl>
                                          <p:spTgt spid="107"/>
                                        </p:tgtEl>
                                        <p:attrNameLst>
                                          <p:attrName>ppt_x</p:attrName>
                                        </p:attrNameLst>
                                      </p:cBhvr>
                                      <p:tavLst>
                                        <p:tav tm="0">
                                          <p:val>
                                            <p:strVal val="ppt_x"/>
                                          </p:val>
                                        </p:tav>
                                        <p:tav tm="100000">
                                          <p:val>
                                            <p:strVal val="ppt_x"/>
                                          </p:val>
                                        </p:tav>
                                      </p:tavLst>
                                    </p:anim>
                                    <p:anim calcmode="lin" valueType="num">
                                      <p:cBhvr additive="base">
                                        <p:cTn id="1425" dur="4500"/>
                                        <p:tgtEl>
                                          <p:spTgt spid="107"/>
                                        </p:tgtEl>
                                        <p:attrNameLst>
                                          <p:attrName>ppt_y</p:attrName>
                                        </p:attrNameLst>
                                      </p:cBhvr>
                                      <p:tavLst>
                                        <p:tav tm="0">
                                          <p:val>
                                            <p:strVal val="ppt_y"/>
                                          </p:val>
                                        </p:tav>
                                        <p:tav tm="100000">
                                          <p:val>
                                            <p:strVal val="0-ppt_h/2"/>
                                          </p:val>
                                        </p:tav>
                                      </p:tavLst>
                                    </p:anim>
                                    <p:set>
                                      <p:cBhvr>
                                        <p:cTn id="1426" dur="1" fill="hold">
                                          <p:stCondLst>
                                            <p:cond delay="4499"/>
                                          </p:stCondLst>
                                        </p:cTn>
                                        <p:tgtEl>
                                          <p:spTgt spid="107"/>
                                        </p:tgtEl>
                                        <p:attrNameLst>
                                          <p:attrName>style.visibility</p:attrName>
                                        </p:attrNameLst>
                                      </p:cBhvr>
                                      <p:to>
                                        <p:strVal val="hidden"/>
                                      </p:to>
                                    </p:set>
                                  </p:childTnLst>
                                </p:cTn>
                              </p:par>
                              <p:par>
                                <p:cTn id="1427" presetID="3" presetClass="exit" presetSubtype="10" fill="hold" grpId="3" nodeType="withEffect">
                                  <p:stCondLst>
                                    <p:cond delay="0"/>
                                  </p:stCondLst>
                                  <p:childTnLst>
                                    <p:animEffect transition="out" filter="blinds(horizontal)">
                                      <p:cBhvr>
                                        <p:cTn id="1428" dur="6000"/>
                                        <p:tgtEl>
                                          <p:spTgt spid="107"/>
                                        </p:tgtEl>
                                      </p:cBhvr>
                                    </p:animEffect>
                                    <p:set>
                                      <p:cBhvr>
                                        <p:cTn id="1429" dur="1" fill="hold">
                                          <p:stCondLst>
                                            <p:cond delay="5999"/>
                                          </p:stCondLst>
                                        </p:cTn>
                                        <p:tgtEl>
                                          <p:spTgt spid="107"/>
                                        </p:tgtEl>
                                        <p:attrNameLst>
                                          <p:attrName>style.visibility</p:attrName>
                                        </p:attrNameLst>
                                      </p:cBhvr>
                                      <p:to>
                                        <p:strVal val="hidden"/>
                                      </p:to>
                                    </p:set>
                                  </p:childTnLst>
                                </p:cTn>
                              </p:par>
                              <p:par>
                                <p:cTn id="1430" presetID="2" presetClass="entr" presetSubtype="4" fill="hold" grpId="0" nodeType="withEffect">
                                  <p:stCondLst>
                                    <p:cond delay="0"/>
                                  </p:stCondLst>
                                  <p:childTnLst>
                                    <p:set>
                                      <p:cBhvr>
                                        <p:cTn id="1431" dur="1" fill="hold">
                                          <p:stCondLst>
                                            <p:cond delay="0"/>
                                          </p:stCondLst>
                                        </p:cTn>
                                        <p:tgtEl>
                                          <p:spTgt spid="108"/>
                                        </p:tgtEl>
                                        <p:attrNameLst>
                                          <p:attrName>style.visibility</p:attrName>
                                        </p:attrNameLst>
                                      </p:cBhvr>
                                      <p:to>
                                        <p:strVal val="visible"/>
                                      </p:to>
                                    </p:set>
                                    <p:anim calcmode="lin" valueType="num">
                                      <p:cBhvr additive="base">
                                        <p:cTn id="1432" dur="4000" fill="hold"/>
                                        <p:tgtEl>
                                          <p:spTgt spid="108"/>
                                        </p:tgtEl>
                                        <p:attrNameLst>
                                          <p:attrName>ppt_x</p:attrName>
                                        </p:attrNameLst>
                                      </p:cBhvr>
                                      <p:tavLst>
                                        <p:tav tm="0">
                                          <p:val>
                                            <p:strVal val="#ppt_x"/>
                                          </p:val>
                                        </p:tav>
                                        <p:tav tm="100000">
                                          <p:val>
                                            <p:strVal val="#ppt_x"/>
                                          </p:val>
                                        </p:tav>
                                      </p:tavLst>
                                    </p:anim>
                                    <p:anim calcmode="lin" valueType="num">
                                      <p:cBhvr additive="base">
                                        <p:cTn id="1433" dur="4000" fill="hold"/>
                                        <p:tgtEl>
                                          <p:spTgt spid="108"/>
                                        </p:tgtEl>
                                        <p:attrNameLst>
                                          <p:attrName>ppt_y</p:attrName>
                                        </p:attrNameLst>
                                      </p:cBhvr>
                                      <p:tavLst>
                                        <p:tav tm="0">
                                          <p:val>
                                            <p:strVal val="1+#ppt_h/2"/>
                                          </p:val>
                                        </p:tav>
                                        <p:tav tm="100000">
                                          <p:val>
                                            <p:strVal val="#ppt_y"/>
                                          </p:val>
                                        </p:tav>
                                      </p:tavLst>
                                    </p:anim>
                                  </p:childTnLst>
                                </p:cTn>
                              </p:par>
                              <p:par>
                                <p:cTn id="1434" presetID="19" presetClass="entr" presetSubtype="5" fill="hold" grpId="1" nodeType="withEffect">
                                  <p:stCondLst>
                                    <p:cond delay="0"/>
                                  </p:stCondLst>
                                  <p:childTnLst>
                                    <p:set>
                                      <p:cBhvr>
                                        <p:cTn id="1435" dur="1" fill="hold">
                                          <p:stCondLst>
                                            <p:cond delay="0"/>
                                          </p:stCondLst>
                                        </p:cTn>
                                        <p:tgtEl>
                                          <p:spTgt spid="108"/>
                                        </p:tgtEl>
                                        <p:attrNameLst>
                                          <p:attrName>style.visibility</p:attrName>
                                        </p:attrNameLst>
                                      </p:cBhvr>
                                      <p:to>
                                        <p:strVal val="visible"/>
                                      </p:to>
                                    </p:set>
                                    <p:anim calcmode="lin" valueType="num">
                                      <p:cBhvr>
                                        <p:cTn id="1436" dur="4000" fill="hold"/>
                                        <p:tgtEl>
                                          <p:spTgt spid="108"/>
                                        </p:tgtEl>
                                        <p:attrNameLst>
                                          <p:attrName>ppt_w</p:attrName>
                                        </p:attrNameLst>
                                      </p:cBhvr>
                                      <p:tavLst>
                                        <p:tav tm="0">
                                          <p:val>
                                            <p:strVal val="#ppt_w"/>
                                          </p:val>
                                        </p:tav>
                                        <p:tav tm="100000">
                                          <p:val>
                                            <p:strVal val="#ppt_w"/>
                                          </p:val>
                                        </p:tav>
                                      </p:tavLst>
                                    </p:anim>
                                    <p:anim calcmode="lin" valueType="num">
                                      <p:cBhvr>
                                        <p:cTn id="1437" dur="4000" fill="hold"/>
                                        <p:tgtEl>
                                          <p:spTgt spid="108"/>
                                        </p:tgtEl>
                                        <p:attrNameLst>
                                          <p:attrName>ppt_h</p:attrName>
                                        </p:attrNameLst>
                                      </p:cBhvr>
                                      <p:tavLst>
                                        <p:tav tm="0" fmla="#ppt_h*sin(2.5*pi*$)">
                                          <p:val>
                                            <p:fltVal val="0"/>
                                          </p:val>
                                        </p:tav>
                                        <p:tav tm="100000">
                                          <p:val>
                                            <p:fltVal val="1"/>
                                          </p:val>
                                        </p:tav>
                                      </p:tavLst>
                                    </p:anim>
                                  </p:childTnLst>
                                </p:cTn>
                              </p:par>
                              <p:par>
                                <p:cTn id="1438" presetID="2" presetClass="exit" presetSubtype="1" fill="hold" grpId="2" nodeType="withEffect">
                                  <p:stCondLst>
                                    <p:cond delay="0"/>
                                  </p:stCondLst>
                                  <p:childTnLst>
                                    <p:anim calcmode="lin" valueType="num">
                                      <p:cBhvr additive="base">
                                        <p:cTn id="1439" dur="4500"/>
                                        <p:tgtEl>
                                          <p:spTgt spid="108"/>
                                        </p:tgtEl>
                                        <p:attrNameLst>
                                          <p:attrName>ppt_x</p:attrName>
                                        </p:attrNameLst>
                                      </p:cBhvr>
                                      <p:tavLst>
                                        <p:tav tm="0">
                                          <p:val>
                                            <p:strVal val="ppt_x"/>
                                          </p:val>
                                        </p:tav>
                                        <p:tav tm="100000">
                                          <p:val>
                                            <p:strVal val="ppt_x"/>
                                          </p:val>
                                        </p:tav>
                                      </p:tavLst>
                                    </p:anim>
                                    <p:anim calcmode="lin" valueType="num">
                                      <p:cBhvr additive="base">
                                        <p:cTn id="1440" dur="4500"/>
                                        <p:tgtEl>
                                          <p:spTgt spid="108"/>
                                        </p:tgtEl>
                                        <p:attrNameLst>
                                          <p:attrName>ppt_y</p:attrName>
                                        </p:attrNameLst>
                                      </p:cBhvr>
                                      <p:tavLst>
                                        <p:tav tm="0">
                                          <p:val>
                                            <p:strVal val="ppt_y"/>
                                          </p:val>
                                        </p:tav>
                                        <p:tav tm="100000">
                                          <p:val>
                                            <p:strVal val="0-ppt_h/2"/>
                                          </p:val>
                                        </p:tav>
                                      </p:tavLst>
                                    </p:anim>
                                    <p:set>
                                      <p:cBhvr>
                                        <p:cTn id="1441" dur="1" fill="hold">
                                          <p:stCondLst>
                                            <p:cond delay="4499"/>
                                          </p:stCondLst>
                                        </p:cTn>
                                        <p:tgtEl>
                                          <p:spTgt spid="108"/>
                                        </p:tgtEl>
                                        <p:attrNameLst>
                                          <p:attrName>style.visibility</p:attrName>
                                        </p:attrNameLst>
                                      </p:cBhvr>
                                      <p:to>
                                        <p:strVal val="hidden"/>
                                      </p:to>
                                    </p:set>
                                  </p:childTnLst>
                                </p:cTn>
                              </p:par>
                              <p:par>
                                <p:cTn id="1442" presetID="3" presetClass="exit" presetSubtype="10" fill="hold" grpId="3" nodeType="withEffect">
                                  <p:stCondLst>
                                    <p:cond delay="0"/>
                                  </p:stCondLst>
                                  <p:childTnLst>
                                    <p:animEffect transition="out" filter="blinds(horizontal)">
                                      <p:cBhvr>
                                        <p:cTn id="1443" dur="6000"/>
                                        <p:tgtEl>
                                          <p:spTgt spid="108"/>
                                        </p:tgtEl>
                                      </p:cBhvr>
                                    </p:animEffect>
                                    <p:set>
                                      <p:cBhvr>
                                        <p:cTn id="1444" dur="1" fill="hold">
                                          <p:stCondLst>
                                            <p:cond delay="5999"/>
                                          </p:stCondLst>
                                        </p:cTn>
                                        <p:tgtEl>
                                          <p:spTgt spid="108"/>
                                        </p:tgtEl>
                                        <p:attrNameLst>
                                          <p:attrName>style.visibility</p:attrName>
                                        </p:attrNameLst>
                                      </p:cBhvr>
                                      <p:to>
                                        <p:strVal val="hidden"/>
                                      </p:to>
                                    </p:set>
                                  </p:childTnLst>
                                </p:cTn>
                              </p:par>
                              <p:par>
                                <p:cTn id="1445" presetID="23" presetClass="entr" presetSubtype="288" fill="hold" nodeType="withEffect">
                                  <p:stCondLst>
                                    <p:cond delay="1000"/>
                                  </p:stCondLst>
                                  <p:childTnLst>
                                    <p:set>
                                      <p:cBhvr>
                                        <p:cTn id="1446" dur="1" fill="hold">
                                          <p:stCondLst>
                                            <p:cond delay="0"/>
                                          </p:stCondLst>
                                        </p:cTn>
                                        <p:tgtEl>
                                          <p:spTgt spid="120"/>
                                        </p:tgtEl>
                                        <p:attrNameLst>
                                          <p:attrName>style.visibility</p:attrName>
                                        </p:attrNameLst>
                                      </p:cBhvr>
                                      <p:to>
                                        <p:strVal val="visible"/>
                                      </p:to>
                                    </p:set>
                                    <p:anim calcmode="lin" valueType="num">
                                      <p:cBhvr>
                                        <p:cTn id="1447" dur="3500" fill="hold"/>
                                        <p:tgtEl>
                                          <p:spTgt spid="120"/>
                                        </p:tgtEl>
                                        <p:attrNameLst>
                                          <p:attrName>ppt_w</p:attrName>
                                        </p:attrNameLst>
                                      </p:cBhvr>
                                      <p:tavLst>
                                        <p:tav tm="0">
                                          <p:val>
                                            <p:strVal val="4/3*#ppt_w"/>
                                          </p:val>
                                        </p:tav>
                                        <p:tav tm="100000">
                                          <p:val>
                                            <p:strVal val="#ppt_w"/>
                                          </p:val>
                                        </p:tav>
                                      </p:tavLst>
                                    </p:anim>
                                    <p:anim calcmode="lin" valueType="num">
                                      <p:cBhvr>
                                        <p:cTn id="1448" dur="3500" fill="hold"/>
                                        <p:tgtEl>
                                          <p:spTgt spid="120"/>
                                        </p:tgtEl>
                                        <p:attrNameLst>
                                          <p:attrName>ppt_h</p:attrName>
                                        </p:attrNameLst>
                                      </p:cBhvr>
                                      <p:tavLst>
                                        <p:tav tm="0">
                                          <p:val>
                                            <p:strVal val="4/3*#ppt_h"/>
                                          </p:val>
                                        </p:tav>
                                        <p:tav tm="100000">
                                          <p:val>
                                            <p:strVal val="#ppt_h"/>
                                          </p:val>
                                        </p:tav>
                                      </p:tavLst>
                                    </p:anim>
                                  </p:childTnLst>
                                </p:cTn>
                              </p:par>
                              <p:par>
                                <p:cTn id="1449" presetID="16" presetClass="entr" presetSubtype="42" fill="hold" nodeType="withEffect">
                                  <p:stCondLst>
                                    <p:cond delay="1000"/>
                                  </p:stCondLst>
                                  <p:childTnLst>
                                    <p:set>
                                      <p:cBhvr>
                                        <p:cTn id="1450" dur="1" fill="hold">
                                          <p:stCondLst>
                                            <p:cond delay="0"/>
                                          </p:stCondLst>
                                        </p:cTn>
                                        <p:tgtEl>
                                          <p:spTgt spid="120"/>
                                        </p:tgtEl>
                                        <p:attrNameLst>
                                          <p:attrName>style.visibility</p:attrName>
                                        </p:attrNameLst>
                                      </p:cBhvr>
                                      <p:to>
                                        <p:strVal val="visible"/>
                                      </p:to>
                                    </p:set>
                                    <p:animEffect transition="in" filter="barn(outHorizontal)">
                                      <p:cBhvr>
                                        <p:cTn id="1451" dur="3500"/>
                                        <p:tgtEl>
                                          <p:spTgt spid="120"/>
                                        </p:tgtEl>
                                      </p:cBhvr>
                                    </p:animEffect>
                                  </p:childTnLst>
                                </p:cTn>
                              </p:par>
                              <p:par>
                                <p:cTn id="1452" presetID="9" presetClass="emph" presetSubtype="0" grpId="0" nodeType="withEffect">
                                  <p:stCondLst>
                                    <p:cond delay="0"/>
                                  </p:stCondLst>
                                  <p:childTnLst>
                                    <p:set>
                                      <p:cBhvr rctx="PPT">
                                        <p:cTn id="1453" dur="indefinite"/>
                                        <p:tgtEl>
                                          <p:spTgt spid="118"/>
                                        </p:tgtEl>
                                        <p:attrNameLst>
                                          <p:attrName>style.opacity</p:attrName>
                                        </p:attrNameLst>
                                      </p:cBhvr>
                                      <p:to>
                                        <p:strVal val="0"/>
                                      </p:to>
                                    </p:set>
                                    <p:animEffect filter="image" prLst="opacity: 0">
                                      <p:cBhvr rctx="IE">
                                        <p:cTn id="1454" dur="indefinite"/>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8" grpId="0" animBg="1"/>
      <p:bldP spid="58" grpId="1" animBg="1"/>
      <p:bldP spid="58" grpId="2" animBg="1"/>
      <p:bldP spid="58"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88" grpId="0" animBg="1"/>
      <p:bldP spid="88" grpId="1" animBg="1"/>
      <p:bldP spid="88" grpId="2" animBg="1"/>
      <p:bldP spid="88"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93" grpId="0" animBg="1"/>
      <p:bldP spid="93" grpId="1" animBg="1"/>
      <p:bldP spid="93" grpId="2" animBg="1"/>
      <p:bldP spid="93" grpId="3" animBg="1"/>
      <p:bldP spid="94" grpId="0" animBg="1"/>
      <p:bldP spid="94" grpId="1" animBg="1"/>
      <p:bldP spid="94" grpId="2" animBg="1"/>
      <p:bldP spid="94" grpId="3" animBg="1"/>
      <p:bldP spid="95" grpId="0" animBg="1"/>
      <p:bldP spid="95" grpId="1" animBg="1"/>
      <p:bldP spid="95" grpId="2" animBg="1"/>
      <p:bldP spid="95" grpId="3" animBg="1"/>
      <p:bldP spid="96" grpId="0" animBg="1"/>
      <p:bldP spid="96" grpId="1" animBg="1"/>
      <p:bldP spid="96" grpId="2" animBg="1"/>
      <p:bldP spid="9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102" grpId="0" animBg="1"/>
      <p:bldP spid="102" grpId="1" animBg="1"/>
      <p:bldP spid="102" grpId="2" animBg="1"/>
      <p:bldP spid="102" grpId="3" animBg="1"/>
      <p:bldP spid="103" grpId="0" animBg="1"/>
      <p:bldP spid="103" grpId="1" animBg="1"/>
      <p:bldP spid="103" grpId="2" animBg="1"/>
      <p:bldP spid="103" grpId="3" animBg="1"/>
      <p:bldP spid="104" grpId="0" animBg="1"/>
      <p:bldP spid="104" grpId="1" animBg="1"/>
      <p:bldP spid="104" grpId="2" animBg="1"/>
      <p:bldP spid="104" grpId="3" animBg="1"/>
      <p:bldP spid="105" grpId="0" animBg="1"/>
      <p:bldP spid="105" grpId="1" animBg="1"/>
      <p:bldP spid="105" grpId="2" animBg="1"/>
      <p:bldP spid="105" grpId="3" animBg="1"/>
      <p:bldP spid="106" grpId="0" animBg="1"/>
      <p:bldP spid="106" grpId="1" animBg="1"/>
      <p:bldP spid="106" grpId="2" animBg="1"/>
      <p:bldP spid="106" grpId="3" animBg="1"/>
      <p:bldP spid="107" grpId="0" animBg="1"/>
      <p:bldP spid="107" grpId="1" animBg="1"/>
      <p:bldP spid="107" grpId="2" animBg="1"/>
      <p:bldP spid="107" grpId="3" animBg="1"/>
      <p:bldP spid="108" grpId="0" animBg="1"/>
      <p:bldP spid="108" grpId="1" animBg="1"/>
      <p:bldP spid="108" grpId="2" animBg="1"/>
      <p:bldP spid="108" grpId="3" animBg="1"/>
      <p:bldP spid="109" grpId="0" animBg="1"/>
      <p:bldP spid="109" grpId="1" animBg="1"/>
      <p:bldP spid="109" grpId="2" animBg="1"/>
      <p:bldP spid="109" grpId="3" animBg="1"/>
      <p:bldP spid="110" grpId="0" animBg="1"/>
      <p:bldP spid="110" grpId="1" animBg="1"/>
      <p:bldP spid="110" grpId="2" animBg="1"/>
      <p:bldP spid="110" grpId="3" animBg="1"/>
      <p:bldP spid="111" grpId="0" animBg="1"/>
      <p:bldP spid="111" grpId="1" animBg="1"/>
      <p:bldP spid="111" grpId="2" animBg="1"/>
      <p:bldP spid="111" grpId="3" animBg="1"/>
      <p:bldP spid="112" grpId="0" animBg="1"/>
      <p:bldP spid="112" grpId="1" animBg="1"/>
      <p:bldP spid="112" grpId="2" animBg="1"/>
      <p:bldP spid="112" grpId="3" animBg="1"/>
      <p:bldP spid="113" grpId="0" animBg="1"/>
      <p:bldP spid="113" grpId="1" animBg="1"/>
      <p:bldP spid="113" grpId="2" animBg="1"/>
      <p:bldP spid="113" grpId="3" animBg="1"/>
      <p:bldP spid="114" grpId="0" animBg="1"/>
      <p:bldP spid="114" grpId="1" animBg="1"/>
      <p:bldP spid="114" grpId="2" animBg="1"/>
      <p:bldP spid="114" grpId="3"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 name="154 Imagen" descr="Diapositiva49"/>
          <p:cNvPicPr>
            <a:picLocks noGrp="1" noChangeAspect="1"/>
          </p:cNvPicPr>
          <p:nvPr isPhoto="1"/>
        </p:nvPicPr>
        <p:blipFill rotWithShape="1">
          <a:blip r:embed="rId2">
            <a:lum/>
            <a:extLst>
              <a:ext uri="{28A0092B-C50C-407E-A947-70E740481C1C}">
                <a14:useLocalDpi xmlns:a14="http://schemas.microsoft.com/office/drawing/2010/main" val="0"/>
              </a:ext>
            </a:extLst>
          </a:blip>
          <a:srcRect t="-96297" b="-1"/>
          <a:stretch/>
        </p:blipFill>
        <p:spPr>
          <a:xfrm>
            <a:off x="11400" y="-5048250"/>
            <a:ext cx="9144000" cy="10191750"/>
          </a:xfrm>
          <a:prstGeom prst="rect">
            <a:avLst/>
          </a:prstGeom>
          <a:noFill/>
          <a:ln>
            <a:noFill/>
          </a:ln>
        </p:spPr>
      </p:pic>
      <p:sp>
        <p:nvSpPr>
          <p:cNvPr id="11" name="10 Rombo"/>
          <p:cNvSpPr/>
          <p:nvPr/>
        </p:nvSpPr>
        <p:spPr>
          <a:xfrm rot="16379746" flipH="1">
            <a:off x="-756632" y="-19231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6379746" flipH="1">
            <a:off x="-442103" y="12664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16379746" flipH="1">
            <a:off x="-118103" y="45064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6379746" flipH="1">
            <a:off x="205897" y="77464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16379746" flipH="1">
            <a:off x="529897" y="109864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rot="16379746" flipH="1">
            <a:off x="837908" y="142915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rot="16379746" flipH="1">
            <a:off x="1152437" y="174810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16379746" flipH="1">
            <a:off x="1476437" y="207210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rot="16379746" flipH="1">
            <a:off x="1800437" y="239610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16379746" flipH="1">
            <a:off x="2124437" y="272010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rot="16379746" flipH="1">
            <a:off x="2422084" y="3069507"/>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rot="16379746" flipH="1">
            <a:off x="2736613" y="338846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rot="16379746" flipH="1">
            <a:off x="3060613" y="371246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rot="16379746" flipH="1">
            <a:off x="3384613" y="403646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rot="16379746" flipH="1">
            <a:off x="3708613" y="436046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ombo"/>
          <p:cNvSpPr/>
          <p:nvPr/>
        </p:nvSpPr>
        <p:spPr>
          <a:xfrm rot="16379746" flipH="1">
            <a:off x="-4177253" y="-19231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ombo"/>
          <p:cNvSpPr/>
          <p:nvPr/>
        </p:nvSpPr>
        <p:spPr>
          <a:xfrm rot="16379746" flipH="1">
            <a:off x="-3862724" y="12664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ombo"/>
          <p:cNvSpPr/>
          <p:nvPr/>
        </p:nvSpPr>
        <p:spPr>
          <a:xfrm rot="16379746" flipH="1">
            <a:off x="-3538724" y="45064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ombo"/>
          <p:cNvSpPr/>
          <p:nvPr/>
        </p:nvSpPr>
        <p:spPr>
          <a:xfrm rot="16379746" flipH="1">
            <a:off x="-3214724" y="77464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ombo"/>
          <p:cNvSpPr/>
          <p:nvPr/>
        </p:nvSpPr>
        <p:spPr>
          <a:xfrm rot="16379746" flipH="1">
            <a:off x="-2890724" y="109864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ombo"/>
          <p:cNvSpPr/>
          <p:nvPr/>
        </p:nvSpPr>
        <p:spPr>
          <a:xfrm rot="16379746" flipH="1">
            <a:off x="-2582713" y="142915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ombo"/>
          <p:cNvSpPr/>
          <p:nvPr/>
        </p:nvSpPr>
        <p:spPr>
          <a:xfrm rot="16379746" flipH="1">
            <a:off x="-2268184" y="174810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ombo"/>
          <p:cNvSpPr/>
          <p:nvPr/>
        </p:nvSpPr>
        <p:spPr>
          <a:xfrm rot="16379746" flipH="1">
            <a:off x="-1944184" y="207210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ombo"/>
          <p:cNvSpPr/>
          <p:nvPr/>
        </p:nvSpPr>
        <p:spPr>
          <a:xfrm rot="16379746" flipH="1">
            <a:off x="-1620184" y="239610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ombo"/>
          <p:cNvSpPr/>
          <p:nvPr/>
        </p:nvSpPr>
        <p:spPr>
          <a:xfrm rot="16379746" flipH="1">
            <a:off x="-1296184" y="272010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ombo"/>
          <p:cNvSpPr/>
          <p:nvPr/>
        </p:nvSpPr>
        <p:spPr>
          <a:xfrm rot="16379746" flipH="1">
            <a:off x="-998537" y="3069507"/>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ombo"/>
          <p:cNvSpPr/>
          <p:nvPr/>
        </p:nvSpPr>
        <p:spPr>
          <a:xfrm rot="16379746" flipH="1">
            <a:off x="-684008" y="338846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ombo"/>
          <p:cNvSpPr/>
          <p:nvPr/>
        </p:nvSpPr>
        <p:spPr>
          <a:xfrm rot="16379746" flipH="1">
            <a:off x="-360008" y="371246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ombo"/>
          <p:cNvSpPr/>
          <p:nvPr/>
        </p:nvSpPr>
        <p:spPr>
          <a:xfrm rot="16379746" flipH="1">
            <a:off x="-36008" y="403646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ombo"/>
          <p:cNvSpPr/>
          <p:nvPr/>
        </p:nvSpPr>
        <p:spPr>
          <a:xfrm rot="16379746" flipH="1">
            <a:off x="287992" y="436046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ombo"/>
          <p:cNvSpPr/>
          <p:nvPr/>
        </p:nvSpPr>
        <p:spPr>
          <a:xfrm rot="5400000">
            <a:off x="8570608" y="-159714"/>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ombo"/>
          <p:cNvSpPr/>
          <p:nvPr/>
        </p:nvSpPr>
        <p:spPr>
          <a:xfrm rot="5400000">
            <a:off x="8256079" y="15924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ombo"/>
          <p:cNvSpPr/>
          <p:nvPr/>
        </p:nvSpPr>
        <p:spPr>
          <a:xfrm rot="5400000">
            <a:off x="7932079" y="48324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ombo"/>
          <p:cNvSpPr/>
          <p:nvPr/>
        </p:nvSpPr>
        <p:spPr>
          <a:xfrm rot="5400000">
            <a:off x="7608079" y="80724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ombo"/>
          <p:cNvSpPr/>
          <p:nvPr/>
        </p:nvSpPr>
        <p:spPr>
          <a:xfrm rot="5400000">
            <a:off x="7284079" y="113124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ombo"/>
          <p:cNvSpPr/>
          <p:nvPr/>
        </p:nvSpPr>
        <p:spPr>
          <a:xfrm rot="5400000">
            <a:off x="6976068" y="146175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ombo"/>
          <p:cNvSpPr/>
          <p:nvPr/>
        </p:nvSpPr>
        <p:spPr>
          <a:xfrm rot="5400000">
            <a:off x="6661539" y="178070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ombo"/>
          <p:cNvSpPr/>
          <p:nvPr/>
        </p:nvSpPr>
        <p:spPr>
          <a:xfrm rot="5400000">
            <a:off x="6337539" y="210470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ombo"/>
          <p:cNvSpPr/>
          <p:nvPr/>
        </p:nvSpPr>
        <p:spPr>
          <a:xfrm rot="5400000">
            <a:off x="6013539" y="242870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ombo"/>
          <p:cNvSpPr/>
          <p:nvPr/>
        </p:nvSpPr>
        <p:spPr>
          <a:xfrm rot="5400000">
            <a:off x="5689539" y="275270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ombo"/>
          <p:cNvSpPr/>
          <p:nvPr/>
        </p:nvSpPr>
        <p:spPr>
          <a:xfrm rot="5400000">
            <a:off x="5391892" y="3102106"/>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ombo"/>
          <p:cNvSpPr/>
          <p:nvPr/>
        </p:nvSpPr>
        <p:spPr>
          <a:xfrm rot="5400000">
            <a:off x="5077363" y="342106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ombo"/>
          <p:cNvSpPr/>
          <p:nvPr/>
        </p:nvSpPr>
        <p:spPr>
          <a:xfrm rot="5400000">
            <a:off x="4753363" y="374506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ombo"/>
          <p:cNvSpPr/>
          <p:nvPr/>
        </p:nvSpPr>
        <p:spPr>
          <a:xfrm rot="5400000">
            <a:off x="4429363" y="406906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ombo"/>
          <p:cNvSpPr/>
          <p:nvPr/>
        </p:nvSpPr>
        <p:spPr>
          <a:xfrm rot="5400000">
            <a:off x="4105363" y="439306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Rombo"/>
          <p:cNvSpPr/>
          <p:nvPr/>
        </p:nvSpPr>
        <p:spPr>
          <a:xfrm rot="5400000">
            <a:off x="11991229" y="-159714"/>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Rombo"/>
          <p:cNvSpPr/>
          <p:nvPr/>
        </p:nvSpPr>
        <p:spPr>
          <a:xfrm rot="5400000">
            <a:off x="11676700" y="15924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Rombo"/>
          <p:cNvSpPr/>
          <p:nvPr/>
        </p:nvSpPr>
        <p:spPr>
          <a:xfrm rot="5400000">
            <a:off x="11352700" y="48324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Rombo"/>
          <p:cNvSpPr/>
          <p:nvPr/>
        </p:nvSpPr>
        <p:spPr>
          <a:xfrm rot="5400000">
            <a:off x="11028700" y="80724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Rombo"/>
          <p:cNvSpPr/>
          <p:nvPr/>
        </p:nvSpPr>
        <p:spPr>
          <a:xfrm rot="5400000">
            <a:off x="10704700" y="113124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Rombo"/>
          <p:cNvSpPr/>
          <p:nvPr/>
        </p:nvSpPr>
        <p:spPr>
          <a:xfrm rot="5400000">
            <a:off x="10396689" y="146175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Rombo"/>
          <p:cNvSpPr/>
          <p:nvPr/>
        </p:nvSpPr>
        <p:spPr>
          <a:xfrm rot="5400000">
            <a:off x="10082160" y="178070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Rombo"/>
          <p:cNvSpPr/>
          <p:nvPr/>
        </p:nvSpPr>
        <p:spPr>
          <a:xfrm rot="5400000">
            <a:off x="9758160" y="210470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Rombo"/>
          <p:cNvSpPr/>
          <p:nvPr/>
        </p:nvSpPr>
        <p:spPr>
          <a:xfrm rot="5400000">
            <a:off x="9434160" y="242870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Rombo"/>
          <p:cNvSpPr/>
          <p:nvPr/>
        </p:nvSpPr>
        <p:spPr>
          <a:xfrm rot="5400000">
            <a:off x="9110160" y="275270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Rombo"/>
          <p:cNvSpPr/>
          <p:nvPr/>
        </p:nvSpPr>
        <p:spPr>
          <a:xfrm rot="5400000">
            <a:off x="8812513" y="3102106"/>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Rombo"/>
          <p:cNvSpPr/>
          <p:nvPr/>
        </p:nvSpPr>
        <p:spPr>
          <a:xfrm rot="5400000">
            <a:off x="8497984" y="342106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Rombo"/>
          <p:cNvSpPr/>
          <p:nvPr/>
        </p:nvSpPr>
        <p:spPr>
          <a:xfrm rot="5400000">
            <a:off x="8173984" y="374506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Rombo"/>
          <p:cNvSpPr/>
          <p:nvPr/>
        </p:nvSpPr>
        <p:spPr>
          <a:xfrm rot="5400000">
            <a:off x="7849984" y="406906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Rombo"/>
          <p:cNvSpPr/>
          <p:nvPr/>
        </p:nvSpPr>
        <p:spPr>
          <a:xfrm rot="5400000">
            <a:off x="7525984" y="439306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Rombo"/>
          <p:cNvSpPr/>
          <p:nvPr/>
        </p:nvSpPr>
        <p:spPr>
          <a:xfrm rot="5400000">
            <a:off x="15158351" y="-417997"/>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Rombo"/>
          <p:cNvSpPr/>
          <p:nvPr/>
        </p:nvSpPr>
        <p:spPr>
          <a:xfrm rot="5400000">
            <a:off x="14843822" y="-99041"/>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Rombo"/>
          <p:cNvSpPr/>
          <p:nvPr/>
        </p:nvSpPr>
        <p:spPr>
          <a:xfrm rot="5400000">
            <a:off x="14519822" y="22495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Rombo"/>
          <p:cNvSpPr/>
          <p:nvPr/>
        </p:nvSpPr>
        <p:spPr>
          <a:xfrm rot="5400000">
            <a:off x="14195822" y="54895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Rombo"/>
          <p:cNvSpPr/>
          <p:nvPr/>
        </p:nvSpPr>
        <p:spPr>
          <a:xfrm rot="5400000">
            <a:off x="13871822" y="87295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Rombo"/>
          <p:cNvSpPr/>
          <p:nvPr/>
        </p:nvSpPr>
        <p:spPr>
          <a:xfrm rot="5400000">
            <a:off x="13563811" y="120346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Rombo"/>
          <p:cNvSpPr/>
          <p:nvPr/>
        </p:nvSpPr>
        <p:spPr>
          <a:xfrm rot="5400000">
            <a:off x="13249282" y="1522425"/>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Rombo"/>
          <p:cNvSpPr/>
          <p:nvPr/>
        </p:nvSpPr>
        <p:spPr>
          <a:xfrm rot="5400000">
            <a:off x="12925282" y="1846425"/>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Rombo"/>
          <p:cNvSpPr/>
          <p:nvPr/>
        </p:nvSpPr>
        <p:spPr>
          <a:xfrm rot="5400000">
            <a:off x="12601282" y="2170425"/>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Rombo"/>
          <p:cNvSpPr/>
          <p:nvPr/>
        </p:nvSpPr>
        <p:spPr>
          <a:xfrm rot="5400000">
            <a:off x="12277282" y="2494425"/>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Rombo"/>
          <p:cNvSpPr/>
          <p:nvPr/>
        </p:nvSpPr>
        <p:spPr>
          <a:xfrm rot="5400000">
            <a:off x="11979635" y="284382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Rombo"/>
          <p:cNvSpPr/>
          <p:nvPr/>
        </p:nvSpPr>
        <p:spPr>
          <a:xfrm rot="5400000">
            <a:off x="11665106" y="316277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Rombo"/>
          <p:cNvSpPr/>
          <p:nvPr/>
        </p:nvSpPr>
        <p:spPr>
          <a:xfrm rot="5400000">
            <a:off x="11341106" y="348677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Rombo"/>
          <p:cNvSpPr/>
          <p:nvPr/>
        </p:nvSpPr>
        <p:spPr>
          <a:xfrm rot="5400000">
            <a:off x="11017106" y="381077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Rombo"/>
          <p:cNvSpPr/>
          <p:nvPr/>
        </p:nvSpPr>
        <p:spPr>
          <a:xfrm rot="5400000">
            <a:off x="10693106" y="413477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Rombo"/>
          <p:cNvSpPr/>
          <p:nvPr/>
        </p:nvSpPr>
        <p:spPr>
          <a:xfrm rot="5400000">
            <a:off x="18578972" y="-417997"/>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Rombo"/>
          <p:cNvSpPr/>
          <p:nvPr/>
        </p:nvSpPr>
        <p:spPr>
          <a:xfrm rot="5400000">
            <a:off x="18264443" y="-99041"/>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Rombo"/>
          <p:cNvSpPr/>
          <p:nvPr/>
        </p:nvSpPr>
        <p:spPr>
          <a:xfrm rot="5400000">
            <a:off x="17940443" y="22495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Rombo"/>
          <p:cNvSpPr/>
          <p:nvPr/>
        </p:nvSpPr>
        <p:spPr>
          <a:xfrm rot="5400000">
            <a:off x="17616443" y="54895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Rombo"/>
          <p:cNvSpPr/>
          <p:nvPr/>
        </p:nvSpPr>
        <p:spPr>
          <a:xfrm rot="5400000">
            <a:off x="17292443" y="87295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Rombo"/>
          <p:cNvSpPr/>
          <p:nvPr/>
        </p:nvSpPr>
        <p:spPr>
          <a:xfrm rot="5400000">
            <a:off x="16984432" y="120346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Rombo"/>
          <p:cNvSpPr/>
          <p:nvPr/>
        </p:nvSpPr>
        <p:spPr>
          <a:xfrm rot="5400000">
            <a:off x="16669903" y="1522425"/>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Rombo"/>
          <p:cNvSpPr/>
          <p:nvPr/>
        </p:nvSpPr>
        <p:spPr>
          <a:xfrm rot="5400000">
            <a:off x="16345903" y="1846425"/>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Rombo"/>
          <p:cNvSpPr/>
          <p:nvPr/>
        </p:nvSpPr>
        <p:spPr>
          <a:xfrm rot="5400000">
            <a:off x="16021903" y="2170425"/>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Rombo"/>
          <p:cNvSpPr/>
          <p:nvPr/>
        </p:nvSpPr>
        <p:spPr>
          <a:xfrm rot="5400000">
            <a:off x="15697903" y="2494425"/>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Rombo"/>
          <p:cNvSpPr/>
          <p:nvPr/>
        </p:nvSpPr>
        <p:spPr>
          <a:xfrm rot="5400000">
            <a:off x="15400256" y="2843823"/>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Rombo"/>
          <p:cNvSpPr/>
          <p:nvPr/>
        </p:nvSpPr>
        <p:spPr>
          <a:xfrm rot="5400000">
            <a:off x="15085727" y="316277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Rombo"/>
          <p:cNvSpPr/>
          <p:nvPr/>
        </p:nvSpPr>
        <p:spPr>
          <a:xfrm rot="5400000">
            <a:off x="14761727" y="348677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Rombo"/>
          <p:cNvSpPr/>
          <p:nvPr/>
        </p:nvSpPr>
        <p:spPr>
          <a:xfrm rot="5400000">
            <a:off x="14437727" y="381077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Rombo"/>
          <p:cNvSpPr/>
          <p:nvPr/>
        </p:nvSpPr>
        <p:spPr>
          <a:xfrm rot="5400000">
            <a:off x="14113727" y="4134779"/>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6" name="185 Rombo"/>
          <p:cNvSpPr/>
          <p:nvPr/>
        </p:nvSpPr>
        <p:spPr>
          <a:xfrm rot="16379746" flipH="1">
            <a:off x="-7203010" y="-16727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86 Rombo"/>
          <p:cNvSpPr/>
          <p:nvPr/>
        </p:nvSpPr>
        <p:spPr>
          <a:xfrm rot="16379746" flipH="1">
            <a:off x="-6888481" y="15167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87 Rombo"/>
          <p:cNvSpPr/>
          <p:nvPr/>
        </p:nvSpPr>
        <p:spPr>
          <a:xfrm rot="16379746" flipH="1">
            <a:off x="-6564481" y="47567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88 Rombo"/>
          <p:cNvSpPr/>
          <p:nvPr/>
        </p:nvSpPr>
        <p:spPr>
          <a:xfrm rot="16379746" flipH="1">
            <a:off x="-6240481" y="79967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89 Rombo"/>
          <p:cNvSpPr/>
          <p:nvPr/>
        </p:nvSpPr>
        <p:spPr>
          <a:xfrm rot="16379746" flipH="1">
            <a:off x="-5916481" y="112367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190 Rombo"/>
          <p:cNvSpPr/>
          <p:nvPr/>
        </p:nvSpPr>
        <p:spPr>
          <a:xfrm rot="16379746" flipH="1">
            <a:off x="-5608470" y="145418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191 Rombo"/>
          <p:cNvSpPr/>
          <p:nvPr/>
        </p:nvSpPr>
        <p:spPr>
          <a:xfrm rot="16379746" flipH="1">
            <a:off x="-5293941" y="1773144"/>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3" name="192 Rombo"/>
          <p:cNvSpPr/>
          <p:nvPr/>
        </p:nvSpPr>
        <p:spPr>
          <a:xfrm rot="16379746" flipH="1">
            <a:off x="-4969941" y="2097144"/>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93 Rombo"/>
          <p:cNvSpPr/>
          <p:nvPr/>
        </p:nvSpPr>
        <p:spPr>
          <a:xfrm rot="16379746" flipH="1">
            <a:off x="-4645941" y="2421144"/>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94 Rombo"/>
          <p:cNvSpPr/>
          <p:nvPr/>
        </p:nvSpPr>
        <p:spPr>
          <a:xfrm rot="16379746" flipH="1">
            <a:off x="-4321941" y="2745144"/>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95 Rombo"/>
          <p:cNvSpPr/>
          <p:nvPr/>
        </p:nvSpPr>
        <p:spPr>
          <a:xfrm rot="16379746" flipH="1">
            <a:off x="-4024294" y="309454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96 Rombo"/>
          <p:cNvSpPr/>
          <p:nvPr/>
        </p:nvSpPr>
        <p:spPr>
          <a:xfrm rot="16379746" flipH="1">
            <a:off x="-3709765" y="341349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97 Rombo"/>
          <p:cNvSpPr/>
          <p:nvPr/>
        </p:nvSpPr>
        <p:spPr>
          <a:xfrm rot="16379746" flipH="1">
            <a:off x="-3385765" y="373749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98 Rombo"/>
          <p:cNvSpPr/>
          <p:nvPr/>
        </p:nvSpPr>
        <p:spPr>
          <a:xfrm rot="16379746" flipH="1">
            <a:off x="-3061765" y="406149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0" name="199 Rombo"/>
          <p:cNvSpPr/>
          <p:nvPr/>
        </p:nvSpPr>
        <p:spPr>
          <a:xfrm rot="16379746" flipH="1">
            <a:off x="-2737765" y="438549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1" name="200 Rombo"/>
          <p:cNvSpPr/>
          <p:nvPr/>
        </p:nvSpPr>
        <p:spPr>
          <a:xfrm rot="16379746" flipH="1">
            <a:off x="-10623631" y="-16727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2" name="201 Rombo"/>
          <p:cNvSpPr/>
          <p:nvPr/>
        </p:nvSpPr>
        <p:spPr>
          <a:xfrm rot="16379746" flipH="1">
            <a:off x="-10309102" y="15167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3" name="202 Rombo"/>
          <p:cNvSpPr/>
          <p:nvPr/>
        </p:nvSpPr>
        <p:spPr>
          <a:xfrm rot="16379746" flipH="1">
            <a:off x="-9985102" y="47567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4" name="203 Rombo"/>
          <p:cNvSpPr/>
          <p:nvPr/>
        </p:nvSpPr>
        <p:spPr>
          <a:xfrm rot="16379746" flipH="1">
            <a:off x="-9661102" y="79967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04 Rombo"/>
          <p:cNvSpPr/>
          <p:nvPr/>
        </p:nvSpPr>
        <p:spPr>
          <a:xfrm rot="16379746" flipH="1">
            <a:off x="-9337102" y="112367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05 Rombo"/>
          <p:cNvSpPr/>
          <p:nvPr/>
        </p:nvSpPr>
        <p:spPr>
          <a:xfrm rot="16379746" flipH="1">
            <a:off x="-9029091" y="145418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7" name="206 Rombo"/>
          <p:cNvSpPr/>
          <p:nvPr/>
        </p:nvSpPr>
        <p:spPr>
          <a:xfrm rot="16379746" flipH="1">
            <a:off x="-8714562" y="1773144"/>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8" name="207 Rombo"/>
          <p:cNvSpPr/>
          <p:nvPr/>
        </p:nvSpPr>
        <p:spPr>
          <a:xfrm rot="16379746" flipH="1">
            <a:off x="-8390562" y="2097144"/>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9" name="208 Rombo"/>
          <p:cNvSpPr/>
          <p:nvPr/>
        </p:nvSpPr>
        <p:spPr>
          <a:xfrm rot="16379746" flipH="1">
            <a:off x="-8066562" y="2421144"/>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209 Rombo"/>
          <p:cNvSpPr/>
          <p:nvPr/>
        </p:nvSpPr>
        <p:spPr>
          <a:xfrm rot="16379746" flipH="1">
            <a:off x="-7742562" y="2745144"/>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1" name="210 Rombo"/>
          <p:cNvSpPr/>
          <p:nvPr/>
        </p:nvSpPr>
        <p:spPr>
          <a:xfrm rot="16379746" flipH="1">
            <a:off x="-7444915" y="3094542"/>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2" name="211 Rombo"/>
          <p:cNvSpPr/>
          <p:nvPr/>
        </p:nvSpPr>
        <p:spPr>
          <a:xfrm rot="16379746" flipH="1">
            <a:off x="-7130386" y="341349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212 Rombo"/>
          <p:cNvSpPr/>
          <p:nvPr/>
        </p:nvSpPr>
        <p:spPr>
          <a:xfrm rot="16379746" flipH="1">
            <a:off x="-6806386" y="373749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13 Rombo"/>
          <p:cNvSpPr/>
          <p:nvPr/>
        </p:nvSpPr>
        <p:spPr>
          <a:xfrm rot="16379746" flipH="1">
            <a:off x="-6482386" y="406149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5" name="214 Rombo"/>
          <p:cNvSpPr/>
          <p:nvPr/>
        </p:nvSpPr>
        <p:spPr>
          <a:xfrm rot="16379746" flipH="1">
            <a:off x="-6158386" y="4385498"/>
            <a:ext cx="1283352" cy="206063"/>
          </a:xfrm>
          <a:prstGeom prst="diamond">
            <a:avLst/>
          </a:prstGeom>
          <a:gradFill>
            <a:gsLst>
              <a:gs pos="54000">
                <a:schemeClr val="tx1">
                  <a:alpha val="61000"/>
                </a:schemeClr>
              </a:gs>
              <a:gs pos="6000">
                <a:srgbClr val="FFC000"/>
              </a:gs>
              <a:gs pos="22000">
                <a:srgbClr val="006600">
                  <a:lumMod val="27000"/>
                  <a:alpha val="0"/>
                </a:srgbClr>
              </a:gs>
              <a:gs pos="100000">
                <a:srgbClr val="006600">
                  <a:lumMod val="27000"/>
                  <a:alpha val="0"/>
                </a:srgbClr>
              </a:gs>
            </a:gsLst>
            <a:path path="circle">
              <a:fillToRect l="50000" t="50000" r="50000" b="50000"/>
            </a:path>
          </a:gradFill>
          <a:ln w="12700">
            <a:noFill/>
            <a:prstDash val="sysDot"/>
          </a:ln>
          <a:effectLst/>
          <a:scene3d>
            <a:camera prst="orthographicFront"/>
            <a:lightRig rig="flood"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Rectángulo"/>
          <p:cNvSpPr/>
          <p:nvPr/>
        </p:nvSpPr>
        <p:spPr>
          <a:xfrm>
            <a:off x="-11341768" y="-905172"/>
            <a:ext cx="31107456" cy="6048672"/>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39556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4500" fill="hold"/>
                                        <p:tgtEl>
                                          <p:spTgt spid="11"/>
                                        </p:tgtEl>
                                        <p:attrNameLst>
                                          <p:attrName>ppt_w</p:attrName>
                                        </p:attrNameLst>
                                      </p:cBhvr>
                                      <p:tavLst>
                                        <p:tav tm="0">
                                          <p:val>
                                            <p:strVal val="#ppt_w"/>
                                          </p:val>
                                        </p:tav>
                                        <p:tav tm="100000">
                                          <p:val>
                                            <p:strVal val="#ppt_w"/>
                                          </p:val>
                                        </p:tav>
                                      </p:tavLst>
                                    </p:anim>
                                    <p:anim calcmode="lin" valueType="num">
                                      <p:cBhvr>
                                        <p:cTn id="8" dur="4500" fill="hold"/>
                                        <p:tgtEl>
                                          <p:spTgt spid="11"/>
                                        </p:tgtEl>
                                        <p:attrNameLst>
                                          <p:attrName>ppt_h</p:attrName>
                                        </p:attrNameLst>
                                      </p:cBhvr>
                                      <p:tavLst>
                                        <p:tav tm="0" fmla="#ppt_h*sin(2.5*pi*$)">
                                          <p:val>
                                            <p:fltVal val="0"/>
                                          </p:val>
                                        </p:tav>
                                        <p:tav tm="100000">
                                          <p:val>
                                            <p:fltVal val="1"/>
                                          </p:val>
                                        </p:tav>
                                      </p:tavLst>
                                    </p:anim>
                                  </p:childTnLst>
                                </p:cTn>
                              </p:par>
                              <p:par>
                                <p:cTn id="9" presetID="8" presetClass="emph" presetSubtype="0" repeatCount="indefinite" fill="hold" grpId="1" nodeType="withEffect">
                                  <p:stCondLst>
                                    <p:cond delay="0"/>
                                  </p:stCondLst>
                                  <p:childTnLst>
                                    <p:animRot by="21600000">
                                      <p:cBhvr>
                                        <p:cTn id="10" dur="4250" fill="hold"/>
                                        <p:tgtEl>
                                          <p:spTgt spid="11"/>
                                        </p:tgtEl>
                                        <p:attrNameLst>
                                          <p:attrName>r</p:attrName>
                                        </p:attrNameLst>
                                      </p:cBhvr>
                                    </p:animRot>
                                  </p:childTnLst>
                                </p:cTn>
                              </p:par>
                              <p:par>
                                <p:cTn id="11" presetID="2" presetClass="exit" presetSubtype="6" fill="hold" grpId="2" nodeType="withEffect">
                                  <p:stCondLst>
                                    <p:cond delay="0"/>
                                  </p:stCondLst>
                                  <p:childTnLst>
                                    <p:anim calcmode="lin" valueType="num">
                                      <p:cBhvr additive="base">
                                        <p:cTn id="12" dur="5500"/>
                                        <p:tgtEl>
                                          <p:spTgt spid="11"/>
                                        </p:tgtEl>
                                        <p:attrNameLst>
                                          <p:attrName>ppt_x</p:attrName>
                                        </p:attrNameLst>
                                      </p:cBhvr>
                                      <p:tavLst>
                                        <p:tav tm="0">
                                          <p:val>
                                            <p:strVal val="ppt_x"/>
                                          </p:val>
                                        </p:tav>
                                        <p:tav tm="100000">
                                          <p:val>
                                            <p:strVal val="1+ppt_w/2"/>
                                          </p:val>
                                        </p:tav>
                                      </p:tavLst>
                                    </p:anim>
                                    <p:anim calcmode="lin" valueType="num">
                                      <p:cBhvr additive="base">
                                        <p:cTn id="13" dur="5500"/>
                                        <p:tgtEl>
                                          <p:spTgt spid="11"/>
                                        </p:tgtEl>
                                        <p:attrNameLst>
                                          <p:attrName>ppt_y</p:attrName>
                                        </p:attrNameLst>
                                      </p:cBhvr>
                                      <p:tavLst>
                                        <p:tav tm="0">
                                          <p:val>
                                            <p:strVal val="ppt_y"/>
                                          </p:val>
                                        </p:tav>
                                        <p:tav tm="100000">
                                          <p:val>
                                            <p:strVal val="1+ppt_h/2"/>
                                          </p:val>
                                        </p:tav>
                                      </p:tavLst>
                                    </p:anim>
                                    <p:set>
                                      <p:cBhvr>
                                        <p:cTn id="14" dur="1" fill="hold">
                                          <p:stCondLst>
                                            <p:cond delay="5499"/>
                                          </p:stCondLst>
                                        </p:cTn>
                                        <p:tgtEl>
                                          <p:spTgt spid="11"/>
                                        </p:tgtEl>
                                        <p:attrNameLst>
                                          <p:attrName>style.visibility</p:attrName>
                                        </p:attrNameLst>
                                      </p:cBhvr>
                                      <p:to>
                                        <p:strVal val="hidden"/>
                                      </p:to>
                                    </p:set>
                                  </p:childTnLst>
                                </p:cTn>
                              </p:par>
                              <p:par>
                                <p:cTn id="15" presetID="19" presetClass="entr" presetSubtype="5"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4500" fill="hold"/>
                                        <p:tgtEl>
                                          <p:spTgt spid="12"/>
                                        </p:tgtEl>
                                        <p:attrNameLst>
                                          <p:attrName>ppt_w</p:attrName>
                                        </p:attrNameLst>
                                      </p:cBhvr>
                                      <p:tavLst>
                                        <p:tav tm="0">
                                          <p:val>
                                            <p:strVal val="#ppt_w"/>
                                          </p:val>
                                        </p:tav>
                                        <p:tav tm="100000">
                                          <p:val>
                                            <p:strVal val="#ppt_w"/>
                                          </p:val>
                                        </p:tav>
                                      </p:tavLst>
                                    </p:anim>
                                    <p:anim calcmode="lin" valueType="num">
                                      <p:cBhvr>
                                        <p:cTn id="18" dur="4500" fill="hold"/>
                                        <p:tgtEl>
                                          <p:spTgt spid="12"/>
                                        </p:tgtEl>
                                        <p:attrNameLst>
                                          <p:attrName>ppt_h</p:attrName>
                                        </p:attrNameLst>
                                      </p:cBhvr>
                                      <p:tavLst>
                                        <p:tav tm="0" fmla="#ppt_h*sin(2.5*pi*$)">
                                          <p:val>
                                            <p:fltVal val="0"/>
                                          </p:val>
                                        </p:tav>
                                        <p:tav tm="100000">
                                          <p:val>
                                            <p:fltVal val="1"/>
                                          </p:val>
                                        </p:tav>
                                      </p:tavLst>
                                    </p:anim>
                                  </p:childTnLst>
                                </p:cTn>
                              </p:par>
                              <p:par>
                                <p:cTn id="19" presetID="8" presetClass="emph" presetSubtype="0" repeatCount="indefinite" fill="hold" grpId="1" nodeType="withEffect">
                                  <p:stCondLst>
                                    <p:cond delay="0"/>
                                  </p:stCondLst>
                                  <p:childTnLst>
                                    <p:animRot by="21600000">
                                      <p:cBhvr>
                                        <p:cTn id="20" dur="4250" fill="hold"/>
                                        <p:tgtEl>
                                          <p:spTgt spid="12"/>
                                        </p:tgtEl>
                                        <p:attrNameLst>
                                          <p:attrName>r</p:attrName>
                                        </p:attrNameLst>
                                      </p:cBhvr>
                                    </p:animRot>
                                  </p:childTnLst>
                                </p:cTn>
                              </p:par>
                              <p:par>
                                <p:cTn id="21" presetID="2" presetClass="exit" presetSubtype="6" fill="hold" grpId="2" nodeType="withEffect">
                                  <p:stCondLst>
                                    <p:cond delay="0"/>
                                  </p:stCondLst>
                                  <p:childTnLst>
                                    <p:anim calcmode="lin" valueType="num">
                                      <p:cBhvr additive="base">
                                        <p:cTn id="22" dur="5500"/>
                                        <p:tgtEl>
                                          <p:spTgt spid="12"/>
                                        </p:tgtEl>
                                        <p:attrNameLst>
                                          <p:attrName>ppt_x</p:attrName>
                                        </p:attrNameLst>
                                      </p:cBhvr>
                                      <p:tavLst>
                                        <p:tav tm="0">
                                          <p:val>
                                            <p:strVal val="ppt_x"/>
                                          </p:val>
                                        </p:tav>
                                        <p:tav tm="100000">
                                          <p:val>
                                            <p:strVal val="1+ppt_w/2"/>
                                          </p:val>
                                        </p:tav>
                                      </p:tavLst>
                                    </p:anim>
                                    <p:anim calcmode="lin" valueType="num">
                                      <p:cBhvr additive="base">
                                        <p:cTn id="23" dur="5500"/>
                                        <p:tgtEl>
                                          <p:spTgt spid="12"/>
                                        </p:tgtEl>
                                        <p:attrNameLst>
                                          <p:attrName>ppt_y</p:attrName>
                                        </p:attrNameLst>
                                      </p:cBhvr>
                                      <p:tavLst>
                                        <p:tav tm="0">
                                          <p:val>
                                            <p:strVal val="ppt_y"/>
                                          </p:val>
                                        </p:tav>
                                        <p:tav tm="100000">
                                          <p:val>
                                            <p:strVal val="1+ppt_h/2"/>
                                          </p:val>
                                        </p:tav>
                                      </p:tavLst>
                                    </p:anim>
                                    <p:set>
                                      <p:cBhvr>
                                        <p:cTn id="24" dur="1" fill="hold">
                                          <p:stCondLst>
                                            <p:cond delay="5499"/>
                                          </p:stCondLst>
                                        </p:cTn>
                                        <p:tgtEl>
                                          <p:spTgt spid="12"/>
                                        </p:tgtEl>
                                        <p:attrNameLst>
                                          <p:attrName>style.visibility</p:attrName>
                                        </p:attrNameLst>
                                      </p:cBhvr>
                                      <p:to>
                                        <p:strVal val="hidden"/>
                                      </p:to>
                                    </p:set>
                                  </p:childTnLst>
                                </p:cTn>
                              </p:par>
                              <p:par>
                                <p:cTn id="25" presetID="19" presetClass="entr" presetSubtype="5"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4500" fill="hold"/>
                                        <p:tgtEl>
                                          <p:spTgt spid="13"/>
                                        </p:tgtEl>
                                        <p:attrNameLst>
                                          <p:attrName>ppt_w</p:attrName>
                                        </p:attrNameLst>
                                      </p:cBhvr>
                                      <p:tavLst>
                                        <p:tav tm="0">
                                          <p:val>
                                            <p:strVal val="#ppt_w"/>
                                          </p:val>
                                        </p:tav>
                                        <p:tav tm="100000">
                                          <p:val>
                                            <p:strVal val="#ppt_w"/>
                                          </p:val>
                                        </p:tav>
                                      </p:tavLst>
                                    </p:anim>
                                    <p:anim calcmode="lin" valueType="num">
                                      <p:cBhvr>
                                        <p:cTn id="28" dur="4500" fill="hold"/>
                                        <p:tgtEl>
                                          <p:spTgt spid="13"/>
                                        </p:tgtEl>
                                        <p:attrNameLst>
                                          <p:attrName>ppt_h</p:attrName>
                                        </p:attrNameLst>
                                      </p:cBhvr>
                                      <p:tavLst>
                                        <p:tav tm="0" fmla="#ppt_h*sin(2.5*pi*$)">
                                          <p:val>
                                            <p:fltVal val="0"/>
                                          </p:val>
                                        </p:tav>
                                        <p:tav tm="100000">
                                          <p:val>
                                            <p:fltVal val="1"/>
                                          </p:val>
                                        </p:tav>
                                      </p:tavLst>
                                    </p:anim>
                                  </p:childTnLst>
                                </p:cTn>
                              </p:par>
                              <p:par>
                                <p:cTn id="29" presetID="8" presetClass="emph" presetSubtype="0" repeatCount="indefinite" fill="hold" grpId="1" nodeType="withEffect">
                                  <p:stCondLst>
                                    <p:cond delay="0"/>
                                  </p:stCondLst>
                                  <p:childTnLst>
                                    <p:animRot by="21600000">
                                      <p:cBhvr>
                                        <p:cTn id="30" dur="4250" fill="hold"/>
                                        <p:tgtEl>
                                          <p:spTgt spid="13"/>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5500"/>
                                        <p:tgtEl>
                                          <p:spTgt spid="13"/>
                                        </p:tgtEl>
                                        <p:attrNameLst>
                                          <p:attrName>ppt_x</p:attrName>
                                        </p:attrNameLst>
                                      </p:cBhvr>
                                      <p:tavLst>
                                        <p:tav tm="0">
                                          <p:val>
                                            <p:strVal val="ppt_x"/>
                                          </p:val>
                                        </p:tav>
                                        <p:tav tm="100000">
                                          <p:val>
                                            <p:strVal val="1+ppt_w/2"/>
                                          </p:val>
                                        </p:tav>
                                      </p:tavLst>
                                    </p:anim>
                                    <p:anim calcmode="lin" valueType="num">
                                      <p:cBhvr additive="base">
                                        <p:cTn id="33" dur="5500"/>
                                        <p:tgtEl>
                                          <p:spTgt spid="13"/>
                                        </p:tgtEl>
                                        <p:attrNameLst>
                                          <p:attrName>ppt_y</p:attrName>
                                        </p:attrNameLst>
                                      </p:cBhvr>
                                      <p:tavLst>
                                        <p:tav tm="0">
                                          <p:val>
                                            <p:strVal val="ppt_y"/>
                                          </p:val>
                                        </p:tav>
                                        <p:tav tm="100000">
                                          <p:val>
                                            <p:strVal val="1+ppt_h/2"/>
                                          </p:val>
                                        </p:tav>
                                      </p:tavLst>
                                    </p:anim>
                                    <p:set>
                                      <p:cBhvr>
                                        <p:cTn id="34" dur="1" fill="hold">
                                          <p:stCondLst>
                                            <p:cond delay="5499"/>
                                          </p:stCondLst>
                                        </p:cTn>
                                        <p:tgtEl>
                                          <p:spTgt spid="13"/>
                                        </p:tgtEl>
                                        <p:attrNameLst>
                                          <p:attrName>style.visibility</p:attrName>
                                        </p:attrNameLst>
                                      </p:cBhvr>
                                      <p:to>
                                        <p:strVal val="hidden"/>
                                      </p:to>
                                    </p:set>
                                  </p:childTnLst>
                                </p:cTn>
                              </p:par>
                              <p:par>
                                <p:cTn id="35" presetID="19" presetClass="entr" presetSubtype="5"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4500" fill="hold"/>
                                        <p:tgtEl>
                                          <p:spTgt spid="14"/>
                                        </p:tgtEl>
                                        <p:attrNameLst>
                                          <p:attrName>ppt_w</p:attrName>
                                        </p:attrNameLst>
                                      </p:cBhvr>
                                      <p:tavLst>
                                        <p:tav tm="0">
                                          <p:val>
                                            <p:strVal val="#ppt_w"/>
                                          </p:val>
                                        </p:tav>
                                        <p:tav tm="100000">
                                          <p:val>
                                            <p:strVal val="#ppt_w"/>
                                          </p:val>
                                        </p:tav>
                                      </p:tavLst>
                                    </p:anim>
                                    <p:anim calcmode="lin" valueType="num">
                                      <p:cBhvr>
                                        <p:cTn id="38" dur="4500" fill="hold"/>
                                        <p:tgtEl>
                                          <p:spTgt spid="14"/>
                                        </p:tgtEl>
                                        <p:attrNameLst>
                                          <p:attrName>ppt_h</p:attrName>
                                        </p:attrNameLst>
                                      </p:cBhvr>
                                      <p:tavLst>
                                        <p:tav tm="0" fmla="#ppt_h*sin(2.5*pi*$)">
                                          <p:val>
                                            <p:fltVal val="0"/>
                                          </p:val>
                                        </p:tav>
                                        <p:tav tm="100000">
                                          <p:val>
                                            <p:fltVal val="1"/>
                                          </p:val>
                                        </p:tav>
                                      </p:tavLst>
                                    </p:anim>
                                  </p:childTnLst>
                                </p:cTn>
                              </p:par>
                              <p:par>
                                <p:cTn id="39" presetID="8" presetClass="emph" presetSubtype="0" repeatCount="indefinite" fill="hold" grpId="1" nodeType="withEffect">
                                  <p:stCondLst>
                                    <p:cond delay="0"/>
                                  </p:stCondLst>
                                  <p:childTnLst>
                                    <p:animRot by="21600000">
                                      <p:cBhvr>
                                        <p:cTn id="40" dur="4250" fill="hold"/>
                                        <p:tgtEl>
                                          <p:spTgt spid="14"/>
                                        </p:tgtEl>
                                        <p:attrNameLst>
                                          <p:attrName>r</p:attrName>
                                        </p:attrNameLst>
                                      </p:cBhvr>
                                    </p:animRot>
                                  </p:childTnLst>
                                </p:cTn>
                              </p:par>
                              <p:par>
                                <p:cTn id="41" presetID="2" presetClass="exit" presetSubtype="6" fill="hold" grpId="2" nodeType="withEffect">
                                  <p:stCondLst>
                                    <p:cond delay="0"/>
                                  </p:stCondLst>
                                  <p:childTnLst>
                                    <p:anim calcmode="lin" valueType="num">
                                      <p:cBhvr additive="base">
                                        <p:cTn id="42" dur="5500"/>
                                        <p:tgtEl>
                                          <p:spTgt spid="14"/>
                                        </p:tgtEl>
                                        <p:attrNameLst>
                                          <p:attrName>ppt_x</p:attrName>
                                        </p:attrNameLst>
                                      </p:cBhvr>
                                      <p:tavLst>
                                        <p:tav tm="0">
                                          <p:val>
                                            <p:strVal val="ppt_x"/>
                                          </p:val>
                                        </p:tav>
                                        <p:tav tm="100000">
                                          <p:val>
                                            <p:strVal val="1+ppt_w/2"/>
                                          </p:val>
                                        </p:tav>
                                      </p:tavLst>
                                    </p:anim>
                                    <p:anim calcmode="lin" valueType="num">
                                      <p:cBhvr additive="base">
                                        <p:cTn id="43" dur="5500"/>
                                        <p:tgtEl>
                                          <p:spTgt spid="14"/>
                                        </p:tgtEl>
                                        <p:attrNameLst>
                                          <p:attrName>ppt_y</p:attrName>
                                        </p:attrNameLst>
                                      </p:cBhvr>
                                      <p:tavLst>
                                        <p:tav tm="0">
                                          <p:val>
                                            <p:strVal val="ppt_y"/>
                                          </p:val>
                                        </p:tav>
                                        <p:tav tm="100000">
                                          <p:val>
                                            <p:strVal val="1+ppt_h/2"/>
                                          </p:val>
                                        </p:tav>
                                      </p:tavLst>
                                    </p:anim>
                                    <p:set>
                                      <p:cBhvr>
                                        <p:cTn id="44" dur="1" fill="hold">
                                          <p:stCondLst>
                                            <p:cond delay="5499"/>
                                          </p:stCondLst>
                                        </p:cTn>
                                        <p:tgtEl>
                                          <p:spTgt spid="14"/>
                                        </p:tgtEl>
                                        <p:attrNameLst>
                                          <p:attrName>style.visibility</p:attrName>
                                        </p:attrNameLst>
                                      </p:cBhvr>
                                      <p:to>
                                        <p:strVal val="hidden"/>
                                      </p:to>
                                    </p:set>
                                  </p:childTnLst>
                                </p:cTn>
                              </p:par>
                              <p:par>
                                <p:cTn id="45" presetID="19" presetClass="entr" presetSubtype="5"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4500" fill="hold"/>
                                        <p:tgtEl>
                                          <p:spTgt spid="15"/>
                                        </p:tgtEl>
                                        <p:attrNameLst>
                                          <p:attrName>ppt_w</p:attrName>
                                        </p:attrNameLst>
                                      </p:cBhvr>
                                      <p:tavLst>
                                        <p:tav tm="0">
                                          <p:val>
                                            <p:strVal val="#ppt_w"/>
                                          </p:val>
                                        </p:tav>
                                        <p:tav tm="100000">
                                          <p:val>
                                            <p:strVal val="#ppt_w"/>
                                          </p:val>
                                        </p:tav>
                                      </p:tavLst>
                                    </p:anim>
                                    <p:anim calcmode="lin" valueType="num">
                                      <p:cBhvr>
                                        <p:cTn id="48" dur="4500" fill="hold"/>
                                        <p:tgtEl>
                                          <p:spTgt spid="15"/>
                                        </p:tgtEl>
                                        <p:attrNameLst>
                                          <p:attrName>ppt_h</p:attrName>
                                        </p:attrNameLst>
                                      </p:cBhvr>
                                      <p:tavLst>
                                        <p:tav tm="0" fmla="#ppt_h*sin(2.5*pi*$)">
                                          <p:val>
                                            <p:fltVal val="0"/>
                                          </p:val>
                                        </p:tav>
                                        <p:tav tm="100000">
                                          <p:val>
                                            <p:fltVal val="1"/>
                                          </p:val>
                                        </p:tav>
                                      </p:tavLst>
                                    </p:anim>
                                  </p:childTnLst>
                                </p:cTn>
                              </p:par>
                              <p:par>
                                <p:cTn id="49" presetID="8" presetClass="emph" presetSubtype="0" repeatCount="indefinite" fill="hold" grpId="1" nodeType="withEffect">
                                  <p:stCondLst>
                                    <p:cond delay="0"/>
                                  </p:stCondLst>
                                  <p:childTnLst>
                                    <p:animRot by="21600000">
                                      <p:cBhvr>
                                        <p:cTn id="50" dur="4250" fill="hold"/>
                                        <p:tgtEl>
                                          <p:spTgt spid="15"/>
                                        </p:tgtEl>
                                        <p:attrNameLst>
                                          <p:attrName>r</p:attrName>
                                        </p:attrNameLst>
                                      </p:cBhvr>
                                    </p:animRot>
                                  </p:childTnLst>
                                </p:cTn>
                              </p:par>
                              <p:par>
                                <p:cTn id="51" presetID="2" presetClass="exit" presetSubtype="6" fill="hold" grpId="2" nodeType="withEffect">
                                  <p:stCondLst>
                                    <p:cond delay="0"/>
                                  </p:stCondLst>
                                  <p:childTnLst>
                                    <p:anim calcmode="lin" valueType="num">
                                      <p:cBhvr additive="base">
                                        <p:cTn id="52" dur="5500"/>
                                        <p:tgtEl>
                                          <p:spTgt spid="15"/>
                                        </p:tgtEl>
                                        <p:attrNameLst>
                                          <p:attrName>ppt_x</p:attrName>
                                        </p:attrNameLst>
                                      </p:cBhvr>
                                      <p:tavLst>
                                        <p:tav tm="0">
                                          <p:val>
                                            <p:strVal val="ppt_x"/>
                                          </p:val>
                                        </p:tav>
                                        <p:tav tm="100000">
                                          <p:val>
                                            <p:strVal val="1+ppt_w/2"/>
                                          </p:val>
                                        </p:tav>
                                      </p:tavLst>
                                    </p:anim>
                                    <p:anim calcmode="lin" valueType="num">
                                      <p:cBhvr additive="base">
                                        <p:cTn id="53" dur="5500"/>
                                        <p:tgtEl>
                                          <p:spTgt spid="15"/>
                                        </p:tgtEl>
                                        <p:attrNameLst>
                                          <p:attrName>ppt_y</p:attrName>
                                        </p:attrNameLst>
                                      </p:cBhvr>
                                      <p:tavLst>
                                        <p:tav tm="0">
                                          <p:val>
                                            <p:strVal val="ppt_y"/>
                                          </p:val>
                                        </p:tav>
                                        <p:tav tm="100000">
                                          <p:val>
                                            <p:strVal val="1+ppt_h/2"/>
                                          </p:val>
                                        </p:tav>
                                      </p:tavLst>
                                    </p:anim>
                                    <p:set>
                                      <p:cBhvr>
                                        <p:cTn id="54" dur="1" fill="hold">
                                          <p:stCondLst>
                                            <p:cond delay="5499"/>
                                          </p:stCondLst>
                                        </p:cTn>
                                        <p:tgtEl>
                                          <p:spTgt spid="15"/>
                                        </p:tgtEl>
                                        <p:attrNameLst>
                                          <p:attrName>style.visibility</p:attrName>
                                        </p:attrNameLst>
                                      </p:cBhvr>
                                      <p:to>
                                        <p:strVal val="hidden"/>
                                      </p:to>
                                    </p:set>
                                  </p:childTnLst>
                                </p:cTn>
                              </p:par>
                              <p:par>
                                <p:cTn id="55" presetID="19" presetClass="entr" presetSubtype="5"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4500" fill="hold"/>
                                        <p:tgtEl>
                                          <p:spTgt spid="18"/>
                                        </p:tgtEl>
                                        <p:attrNameLst>
                                          <p:attrName>ppt_w</p:attrName>
                                        </p:attrNameLst>
                                      </p:cBhvr>
                                      <p:tavLst>
                                        <p:tav tm="0">
                                          <p:val>
                                            <p:strVal val="#ppt_w"/>
                                          </p:val>
                                        </p:tav>
                                        <p:tav tm="100000">
                                          <p:val>
                                            <p:strVal val="#ppt_w"/>
                                          </p:val>
                                        </p:tav>
                                      </p:tavLst>
                                    </p:anim>
                                    <p:anim calcmode="lin" valueType="num">
                                      <p:cBhvr>
                                        <p:cTn id="58" dur="4500" fill="hold"/>
                                        <p:tgtEl>
                                          <p:spTgt spid="18"/>
                                        </p:tgtEl>
                                        <p:attrNameLst>
                                          <p:attrName>ppt_h</p:attrName>
                                        </p:attrNameLst>
                                      </p:cBhvr>
                                      <p:tavLst>
                                        <p:tav tm="0" fmla="#ppt_h*sin(2.5*pi*$)">
                                          <p:val>
                                            <p:fltVal val="0"/>
                                          </p:val>
                                        </p:tav>
                                        <p:tav tm="100000">
                                          <p:val>
                                            <p:fltVal val="1"/>
                                          </p:val>
                                        </p:tav>
                                      </p:tavLst>
                                    </p:anim>
                                  </p:childTnLst>
                                </p:cTn>
                              </p:par>
                              <p:par>
                                <p:cTn id="59" presetID="8" presetClass="emph" presetSubtype="0" repeatCount="indefinite" fill="hold" grpId="1" nodeType="withEffect">
                                  <p:stCondLst>
                                    <p:cond delay="0"/>
                                  </p:stCondLst>
                                  <p:childTnLst>
                                    <p:animRot by="21600000">
                                      <p:cBhvr>
                                        <p:cTn id="60" dur="4250" fill="hold"/>
                                        <p:tgtEl>
                                          <p:spTgt spid="18"/>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5500"/>
                                        <p:tgtEl>
                                          <p:spTgt spid="18"/>
                                        </p:tgtEl>
                                        <p:attrNameLst>
                                          <p:attrName>ppt_x</p:attrName>
                                        </p:attrNameLst>
                                      </p:cBhvr>
                                      <p:tavLst>
                                        <p:tav tm="0">
                                          <p:val>
                                            <p:strVal val="ppt_x"/>
                                          </p:val>
                                        </p:tav>
                                        <p:tav tm="100000">
                                          <p:val>
                                            <p:strVal val="1+ppt_w/2"/>
                                          </p:val>
                                        </p:tav>
                                      </p:tavLst>
                                    </p:anim>
                                    <p:anim calcmode="lin" valueType="num">
                                      <p:cBhvr additive="base">
                                        <p:cTn id="63" dur="5500"/>
                                        <p:tgtEl>
                                          <p:spTgt spid="18"/>
                                        </p:tgtEl>
                                        <p:attrNameLst>
                                          <p:attrName>ppt_y</p:attrName>
                                        </p:attrNameLst>
                                      </p:cBhvr>
                                      <p:tavLst>
                                        <p:tav tm="0">
                                          <p:val>
                                            <p:strVal val="ppt_y"/>
                                          </p:val>
                                        </p:tav>
                                        <p:tav tm="100000">
                                          <p:val>
                                            <p:strVal val="1+ppt_h/2"/>
                                          </p:val>
                                        </p:tav>
                                      </p:tavLst>
                                    </p:anim>
                                    <p:set>
                                      <p:cBhvr>
                                        <p:cTn id="64" dur="1" fill="hold">
                                          <p:stCondLst>
                                            <p:cond delay="5499"/>
                                          </p:stCondLst>
                                        </p:cTn>
                                        <p:tgtEl>
                                          <p:spTgt spid="18"/>
                                        </p:tgtEl>
                                        <p:attrNameLst>
                                          <p:attrName>style.visibility</p:attrName>
                                        </p:attrNameLst>
                                      </p:cBhvr>
                                      <p:to>
                                        <p:strVal val="hidden"/>
                                      </p:to>
                                    </p:set>
                                  </p:childTnLst>
                                </p:cTn>
                              </p:par>
                              <p:par>
                                <p:cTn id="65" presetID="19" presetClass="entr" presetSubtype="5" fill="hold" grpId="0"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p:cTn id="67" dur="4500" fill="hold"/>
                                        <p:tgtEl>
                                          <p:spTgt spid="19"/>
                                        </p:tgtEl>
                                        <p:attrNameLst>
                                          <p:attrName>ppt_w</p:attrName>
                                        </p:attrNameLst>
                                      </p:cBhvr>
                                      <p:tavLst>
                                        <p:tav tm="0">
                                          <p:val>
                                            <p:strVal val="#ppt_w"/>
                                          </p:val>
                                        </p:tav>
                                        <p:tav tm="100000">
                                          <p:val>
                                            <p:strVal val="#ppt_w"/>
                                          </p:val>
                                        </p:tav>
                                      </p:tavLst>
                                    </p:anim>
                                    <p:anim calcmode="lin" valueType="num">
                                      <p:cBhvr>
                                        <p:cTn id="68" dur="4500" fill="hold"/>
                                        <p:tgtEl>
                                          <p:spTgt spid="19"/>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1" nodeType="withEffect">
                                  <p:stCondLst>
                                    <p:cond delay="0"/>
                                  </p:stCondLst>
                                  <p:childTnLst>
                                    <p:animRot by="21600000">
                                      <p:cBhvr>
                                        <p:cTn id="70" dur="4250" fill="hold"/>
                                        <p:tgtEl>
                                          <p:spTgt spid="19"/>
                                        </p:tgtEl>
                                        <p:attrNameLst>
                                          <p:attrName>r</p:attrName>
                                        </p:attrNameLst>
                                      </p:cBhvr>
                                    </p:animRot>
                                  </p:childTnLst>
                                </p:cTn>
                              </p:par>
                              <p:par>
                                <p:cTn id="71" presetID="2" presetClass="exit" presetSubtype="6" fill="hold" grpId="2" nodeType="withEffect">
                                  <p:stCondLst>
                                    <p:cond delay="0"/>
                                  </p:stCondLst>
                                  <p:childTnLst>
                                    <p:anim calcmode="lin" valueType="num">
                                      <p:cBhvr additive="base">
                                        <p:cTn id="72" dur="5500"/>
                                        <p:tgtEl>
                                          <p:spTgt spid="19"/>
                                        </p:tgtEl>
                                        <p:attrNameLst>
                                          <p:attrName>ppt_x</p:attrName>
                                        </p:attrNameLst>
                                      </p:cBhvr>
                                      <p:tavLst>
                                        <p:tav tm="0">
                                          <p:val>
                                            <p:strVal val="ppt_x"/>
                                          </p:val>
                                        </p:tav>
                                        <p:tav tm="100000">
                                          <p:val>
                                            <p:strVal val="1+ppt_w/2"/>
                                          </p:val>
                                        </p:tav>
                                      </p:tavLst>
                                    </p:anim>
                                    <p:anim calcmode="lin" valueType="num">
                                      <p:cBhvr additive="base">
                                        <p:cTn id="73" dur="5500"/>
                                        <p:tgtEl>
                                          <p:spTgt spid="19"/>
                                        </p:tgtEl>
                                        <p:attrNameLst>
                                          <p:attrName>ppt_y</p:attrName>
                                        </p:attrNameLst>
                                      </p:cBhvr>
                                      <p:tavLst>
                                        <p:tav tm="0">
                                          <p:val>
                                            <p:strVal val="ppt_y"/>
                                          </p:val>
                                        </p:tav>
                                        <p:tav tm="100000">
                                          <p:val>
                                            <p:strVal val="1+ppt_h/2"/>
                                          </p:val>
                                        </p:tav>
                                      </p:tavLst>
                                    </p:anim>
                                    <p:set>
                                      <p:cBhvr>
                                        <p:cTn id="74" dur="1" fill="hold">
                                          <p:stCondLst>
                                            <p:cond delay="5499"/>
                                          </p:stCondLst>
                                        </p:cTn>
                                        <p:tgtEl>
                                          <p:spTgt spid="19"/>
                                        </p:tgtEl>
                                        <p:attrNameLst>
                                          <p:attrName>style.visibility</p:attrName>
                                        </p:attrNameLst>
                                      </p:cBhvr>
                                      <p:to>
                                        <p:strVal val="hidden"/>
                                      </p:to>
                                    </p:set>
                                  </p:childTnLst>
                                </p:cTn>
                              </p:par>
                              <p:par>
                                <p:cTn id="75" presetID="19" presetClass="entr" presetSubtype="5"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4500" fill="hold"/>
                                        <p:tgtEl>
                                          <p:spTgt spid="20"/>
                                        </p:tgtEl>
                                        <p:attrNameLst>
                                          <p:attrName>ppt_w</p:attrName>
                                        </p:attrNameLst>
                                      </p:cBhvr>
                                      <p:tavLst>
                                        <p:tav tm="0">
                                          <p:val>
                                            <p:strVal val="#ppt_w"/>
                                          </p:val>
                                        </p:tav>
                                        <p:tav tm="100000">
                                          <p:val>
                                            <p:strVal val="#ppt_w"/>
                                          </p:val>
                                        </p:tav>
                                      </p:tavLst>
                                    </p:anim>
                                    <p:anim calcmode="lin" valueType="num">
                                      <p:cBhvr>
                                        <p:cTn id="78" dur="4500" fill="hold"/>
                                        <p:tgtEl>
                                          <p:spTgt spid="20"/>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1" nodeType="withEffect">
                                  <p:stCondLst>
                                    <p:cond delay="0"/>
                                  </p:stCondLst>
                                  <p:childTnLst>
                                    <p:animRot by="21600000">
                                      <p:cBhvr>
                                        <p:cTn id="80" dur="4250" fill="hold"/>
                                        <p:tgtEl>
                                          <p:spTgt spid="20"/>
                                        </p:tgtEl>
                                        <p:attrNameLst>
                                          <p:attrName>r</p:attrName>
                                        </p:attrNameLst>
                                      </p:cBhvr>
                                    </p:animRot>
                                  </p:childTnLst>
                                </p:cTn>
                              </p:par>
                              <p:par>
                                <p:cTn id="81" presetID="2" presetClass="exit" presetSubtype="6" fill="hold" grpId="2" nodeType="withEffect">
                                  <p:stCondLst>
                                    <p:cond delay="0"/>
                                  </p:stCondLst>
                                  <p:childTnLst>
                                    <p:anim calcmode="lin" valueType="num">
                                      <p:cBhvr additive="base">
                                        <p:cTn id="82" dur="5500"/>
                                        <p:tgtEl>
                                          <p:spTgt spid="20"/>
                                        </p:tgtEl>
                                        <p:attrNameLst>
                                          <p:attrName>ppt_x</p:attrName>
                                        </p:attrNameLst>
                                      </p:cBhvr>
                                      <p:tavLst>
                                        <p:tav tm="0">
                                          <p:val>
                                            <p:strVal val="ppt_x"/>
                                          </p:val>
                                        </p:tav>
                                        <p:tav tm="100000">
                                          <p:val>
                                            <p:strVal val="1+ppt_w/2"/>
                                          </p:val>
                                        </p:tav>
                                      </p:tavLst>
                                    </p:anim>
                                    <p:anim calcmode="lin" valueType="num">
                                      <p:cBhvr additive="base">
                                        <p:cTn id="83" dur="5500"/>
                                        <p:tgtEl>
                                          <p:spTgt spid="20"/>
                                        </p:tgtEl>
                                        <p:attrNameLst>
                                          <p:attrName>ppt_y</p:attrName>
                                        </p:attrNameLst>
                                      </p:cBhvr>
                                      <p:tavLst>
                                        <p:tav tm="0">
                                          <p:val>
                                            <p:strVal val="ppt_y"/>
                                          </p:val>
                                        </p:tav>
                                        <p:tav tm="100000">
                                          <p:val>
                                            <p:strVal val="1+ppt_h/2"/>
                                          </p:val>
                                        </p:tav>
                                      </p:tavLst>
                                    </p:anim>
                                    <p:set>
                                      <p:cBhvr>
                                        <p:cTn id="84" dur="1" fill="hold">
                                          <p:stCondLst>
                                            <p:cond delay="5499"/>
                                          </p:stCondLst>
                                        </p:cTn>
                                        <p:tgtEl>
                                          <p:spTgt spid="20"/>
                                        </p:tgtEl>
                                        <p:attrNameLst>
                                          <p:attrName>style.visibility</p:attrName>
                                        </p:attrNameLst>
                                      </p:cBhvr>
                                      <p:to>
                                        <p:strVal val="hidden"/>
                                      </p:to>
                                    </p:set>
                                  </p:childTnLst>
                                </p:cTn>
                              </p:par>
                              <p:par>
                                <p:cTn id="85" presetID="19" presetClass="entr" presetSubtype="5"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p:cTn id="87" dur="4500" fill="hold"/>
                                        <p:tgtEl>
                                          <p:spTgt spid="21"/>
                                        </p:tgtEl>
                                        <p:attrNameLst>
                                          <p:attrName>ppt_w</p:attrName>
                                        </p:attrNameLst>
                                      </p:cBhvr>
                                      <p:tavLst>
                                        <p:tav tm="0">
                                          <p:val>
                                            <p:strVal val="#ppt_w"/>
                                          </p:val>
                                        </p:tav>
                                        <p:tav tm="100000">
                                          <p:val>
                                            <p:strVal val="#ppt_w"/>
                                          </p:val>
                                        </p:tav>
                                      </p:tavLst>
                                    </p:anim>
                                    <p:anim calcmode="lin" valueType="num">
                                      <p:cBhvr>
                                        <p:cTn id="88" dur="4500" fill="hold"/>
                                        <p:tgtEl>
                                          <p:spTgt spid="21"/>
                                        </p:tgtEl>
                                        <p:attrNameLst>
                                          <p:attrName>ppt_h</p:attrName>
                                        </p:attrNameLst>
                                      </p:cBhvr>
                                      <p:tavLst>
                                        <p:tav tm="0" fmla="#ppt_h*sin(2.5*pi*$)">
                                          <p:val>
                                            <p:fltVal val="0"/>
                                          </p:val>
                                        </p:tav>
                                        <p:tav tm="100000">
                                          <p:val>
                                            <p:fltVal val="1"/>
                                          </p:val>
                                        </p:tav>
                                      </p:tavLst>
                                    </p:anim>
                                  </p:childTnLst>
                                </p:cTn>
                              </p:par>
                              <p:par>
                                <p:cTn id="89" presetID="8" presetClass="emph" presetSubtype="0" repeatCount="indefinite" fill="hold" grpId="1" nodeType="withEffect">
                                  <p:stCondLst>
                                    <p:cond delay="0"/>
                                  </p:stCondLst>
                                  <p:childTnLst>
                                    <p:animRot by="21600000">
                                      <p:cBhvr>
                                        <p:cTn id="90" dur="4250" fill="hold"/>
                                        <p:tgtEl>
                                          <p:spTgt spid="21"/>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5500"/>
                                        <p:tgtEl>
                                          <p:spTgt spid="21"/>
                                        </p:tgtEl>
                                        <p:attrNameLst>
                                          <p:attrName>ppt_x</p:attrName>
                                        </p:attrNameLst>
                                      </p:cBhvr>
                                      <p:tavLst>
                                        <p:tav tm="0">
                                          <p:val>
                                            <p:strVal val="ppt_x"/>
                                          </p:val>
                                        </p:tav>
                                        <p:tav tm="100000">
                                          <p:val>
                                            <p:strVal val="1+ppt_w/2"/>
                                          </p:val>
                                        </p:tav>
                                      </p:tavLst>
                                    </p:anim>
                                    <p:anim calcmode="lin" valueType="num">
                                      <p:cBhvr additive="base">
                                        <p:cTn id="93" dur="5500"/>
                                        <p:tgtEl>
                                          <p:spTgt spid="21"/>
                                        </p:tgtEl>
                                        <p:attrNameLst>
                                          <p:attrName>ppt_y</p:attrName>
                                        </p:attrNameLst>
                                      </p:cBhvr>
                                      <p:tavLst>
                                        <p:tav tm="0">
                                          <p:val>
                                            <p:strVal val="ppt_y"/>
                                          </p:val>
                                        </p:tav>
                                        <p:tav tm="100000">
                                          <p:val>
                                            <p:strVal val="1+ppt_h/2"/>
                                          </p:val>
                                        </p:tav>
                                      </p:tavLst>
                                    </p:anim>
                                    <p:set>
                                      <p:cBhvr>
                                        <p:cTn id="94" dur="1" fill="hold">
                                          <p:stCondLst>
                                            <p:cond delay="5499"/>
                                          </p:stCondLst>
                                        </p:cTn>
                                        <p:tgtEl>
                                          <p:spTgt spid="21"/>
                                        </p:tgtEl>
                                        <p:attrNameLst>
                                          <p:attrName>style.visibility</p:attrName>
                                        </p:attrNameLst>
                                      </p:cBhvr>
                                      <p:to>
                                        <p:strVal val="hidden"/>
                                      </p:to>
                                    </p:set>
                                  </p:childTnLst>
                                </p:cTn>
                              </p:par>
                              <p:par>
                                <p:cTn id="95" presetID="19" presetClass="entr" presetSubtype="5" fill="hold" grpId="0"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p:cTn id="97" dur="4500" fill="hold"/>
                                        <p:tgtEl>
                                          <p:spTgt spid="22"/>
                                        </p:tgtEl>
                                        <p:attrNameLst>
                                          <p:attrName>ppt_w</p:attrName>
                                        </p:attrNameLst>
                                      </p:cBhvr>
                                      <p:tavLst>
                                        <p:tav tm="0">
                                          <p:val>
                                            <p:strVal val="#ppt_w"/>
                                          </p:val>
                                        </p:tav>
                                        <p:tav tm="100000">
                                          <p:val>
                                            <p:strVal val="#ppt_w"/>
                                          </p:val>
                                        </p:tav>
                                      </p:tavLst>
                                    </p:anim>
                                    <p:anim calcmode="lin" valueType="num">
                                      <p:cBhvr>
                                        <p:cTn id="98" dur="4500" fill="hold"/>
                                        <p:tgtEl>
                                          <p:spTgt spid="22"/>
                                        </p:tgtEl>
                                        <p:attrNameLst>
                                          <p:attrName>ppt_h</p:attrName>
                                        </p:attrNameLst>
                                      </p:cBhvr>
                                      <p:tavLst>
                                        <p:tav tm="0" fmla="#ppt_h*sin(2.5*pi*$)">
                                          <p:val>
                                            <p:fltVal val="0"/>
                                          </p:val>
                                        </p:tav>
                                        <p:tav tm="100000">
                                          <p:val>
                                            <p:fltVal val="1"/>
                                          </p:val>
                                        </p:tav>
                                      </p:tavLst>
                                    </p:anim>
                                  </p:childTnLst>
                                </p:cTn>
                              </p:par>
                              <p:par>
                                <p:cTn id="99" presetID="8" presetClass="emph" presetSubtype="0" repeatCount="indefinite" fill="hold" grpId="1" nodeType="withEffect">
                                  <p:stCondLst>
                                    <p:cond delay="0"/>
                                  </p:stCondLst>
                                  <p:childTnLst>
                                    <p:animRot by="21600000">
                                      <p:cBhvr>
                                        <p:cTn id="100" dur="4250" fill="hold"/>
                                        <p:tgtEl>
                                          <p:spTgt spid="22"/>
                                        </p:tgtEl>
                                        <p:attrNameLst>
                                          <p:attrName>r</p:attrName>
                                        </p:attrNameLst>
                                      </p:cBhvr>
                                    </p:animRot>
                                  </p:childTnLst>
                                </p:cTn>
                              </p:par>
                              <p:par>
                                <p:cTn id="101" presetID="2" presetClass="exit" presetSubtype="6" fill="hold" grpId="2" nodeType="withEffect">
                                  <p:stCondLst>
                                    <p:cond delay="0"/>
                                  </p:stCondLst>
                                  <p:childTnLst>
                                    <p:anim calcmode="lin" valueType="num">
                                      <p:cBhvr additive="base">
                                        <p:cTn id="102" dur="5500"/>
                                        <p:tgtEl>
                                          <p:spTgt spid="22"/>
                                        </p:tgtEl>
                                        <p:attrNameLst>
                                          <p:attrName>ppt_x</p:attrName>
                                        </p:attrNameLst>
                                      </p:cBhvr>
                                      <p:tavLst>
                                        <p:tav tm="0">
                                          <p:val>
                                            <p:strVal val="ppt_x"/>
                                          </p:val>
                                        </p:tav>
                                        <p:tav tm="100000">
                                          <p:val>
                                            <p:strVal val="1+ppt_w/2"/>
                                          </p:val>
                                        </p:tav>
                                      </p:tavLst>
                                    </p:anim>
                                    <p:anim calcmode="lin" valueType="num">
                                      <p:cBhvr additive="base">
                                        <p:cTn id="103" dur="5500"/>
                                        <p:tgtEl>
                                          <p:spTgt spid="22"/>
                                        </p:tgtEl>
                                        <p:attrNameLst>
                                          <p:attrName>ppt_y</p:attrName>
                                        </p:attrNameLst>
                                      </p:cBhvr>
                                      <p:tavLst>
                                        <p:tav tm="0">
                                          <p:val>
                                            <p:strVal val="ppt_y"/>
                                          </p:val>
                                        </p:tav>
                                        <p:tav tm="100000">
                                          <p:val>
                                            <p:strVal val="1+ppt_h/2"/>
                                          </p:val>
                                        </p:tav>
                                      </p:tavLst>
                                    </p:anim>
                                    <p:set>
                                      <p:cBhvr>
                                        <p:cTn id="104" dur="1" fill="hold">
                                          <p:stCondLst>
                                            <p:cond delay="5499"/>
                                          </p:stCondLst>
                                        </p:cTn>
                                        <p:tgtEl>
                                          <p:spTgt spid="22"/>
                                        </p:tgtEl>
                                        <p:attrNameLst>
                                          <p:attrName>style.visibility</p:attrName>
                                        </p:attrNameLst>
                                      </p:cBhvr>
                                      <p:to>
                                        <p:strVal val="hidden"/>
                                      </p:to>
                                    </p:set>
                                  </p:childTnLst>
                                </p:cTn>
                              </p:par>
                              <p:par>
                                <p:cTn id="105" presetID="19" presetClass="entr" presetSubtype="5" fill="hold" grpId="0" nodeType="withEffect">
                                  <p:stCondLst>
                                    <p:cond delay="0"/>
                                  </p:stCondLst>
                                  <p:childTnLst>
                                    <p:set>
                                      <p:cBhvr>
                                        <p:cTn id="106" dur="1" fill="hold">
                                          <p:stCondLst>
                                            <p:cond delay="0"/>
                                          </p:stCondLst>
                                        </p:cTn>
                                        <p:tgtEl>
                                          <p:spTgt spid="24"/>
                                        </p:tgtEl>
                                        <p:attrNameLst>
                                          <p:attrName>style.visibility</p:attrName>
                                        </p:attrNameLst>
                                      </p:cBhvr>
                                      <p:to>
                                        <p:strVal val="visible"/>
                                      </p:to>
                                    </p:set>
                                    <p:anim calcmode="lin" valueType="num">
                                      <p:cBhvr>
                                        <p:cTn id="107" dur="4500" fill="hold"/>
                                        <p:tgtEl>
                                          <p:spTgt spid="24"/>
                                        </p:tgtEl>
                                        <p:attrNameLst>
                                          <p:attrName>ppt_w</p:attrName>
                                        </p:attrNameLst>
                                      </p:cBhvr>
                                      <p:tavLst>
                                        <p:tav tm="0">
                                          <p:val>
                                            <p:strVal val="#ppt_w"/>
                                          </p:val>
                                        </p:tav>
                                        <p:tav tm="100000">
                                          <p:val>
                                            <p:strVal val="#ppt_w"/>
                                          </p:val>
                                        </p:tav>
                                      </p:tavLst>
                                    </p:anim>
                                    <p:anim calcmode="lin" valueType="num">
                                      <p:cBhvr>
                                        <p:cTn id="108" dur="4500" fill="hold"/>
                                        <p:tgtEl>
                                          <p:spTgt spid="24"/>
                                        </p:tgtEl>
                                        <p:attrNameLst>
                                          <p:attrName>ppt_h</p:attrName>
                                        </p:attrNameLst>
                                      </p:cBhvr>
                                      <p:tavLst>
                                        <p:tav tm="0" fmla="#ppt_h*sin(2.5*pi*$)">
                                          <p:val>
                                            <p:fltVal val="0"/>
                                          </p:val>
                                        </p:tav>
                                        <p:tav tm="100000">
                                          <p:val>
                                            <p:fltVal val="1"/>
                                          </p:val>
                                        </p:tav>
                                      </p:tavLst>
                                    </p:anim>
                                  </p:childTnLst>
                                </p:cTn>
                              </p:par>
                              <p:par>
                                <p:cTn id="109" presetID="8" presetClass="emph" presetSubtype="0" repeatCount="indefinite" fill="hold" grpId="1" nodeType="withEffect">
                                  <p:stCondLst>
                                    <p:cond delay="0"/>
                                  </p:stCondLst>
                                  <p:childTnLst>
                                    <p:animRot by="21600000">
                                      <p:cBhvr>
                                        <p:cTn id="110" dur="4250" fill="hold"/>
                                        <p:tgtEl>
                                          <p:spTgt spid="24"/>
                                        </p:tgtEl>
                                        <p:attrNameLst>
                                          <p:attrName>r</p:attrName>
                                        </p:attrNameLst>
                                      </p:cBhvr>
                                    </p:animRot>
                                  </p:childTnLst>
                                </p:cTn>
                              </p:par>
                              <p:par>
                                <p:cTn id="111" presetID="2" presetClass="exit" presetSubtype="6" fill="hold" grpId="2" nodeType="withEffect">
                                  <p:stCondLst>
                                    <p:cond delay="0"/>
                                  </p:stCondLst>
                                  <p:childTnLst>
                                    <p:anim calcmode="lin" valueType="num">
                                      <p:cBhvr additive="base">
                                        <p:cTn id="112" dur="5500"/>
                                        <p:tgtEl>
                                          <p:spTgt spid="24"/>
                                        </p:tgtEl>
                                        <p:attrNameLst>
                                          <p:attrName>ppt_x</p:attrName>
                                        </p:attrNameLst>
                                      </p:cBhvr>
                                      <p:tavLst>
                                        <p:tav tm="0">
                                          <p:val>
                                            <p:strVal val="ppt_x"/>
                                          </p:val>
                                        </p:tav>
                                        <p:tav tm="100000">
                                          <p:val>
                                            <p:strVal val="1+ppt_w/2"/>
                                          </p:val>
                                        </p:tav>
                                      </p:tavLst>
                                    </p:anim>
                                    <p:anim calcmode="lin" valueType="num">
                                      <p:cBhvr additive="base">
                                        <p:cTn id="113" dur="5500"/>
                                        <p:tgtEl>
                                          <p:spTgt spid="24"/>
                                        </p:tgtEl>
                                        <p:attrNameLst>
                                          <p:attrName>ppt_y</p:attrName>
                                        </p:attrNameLst>
                                      </p:cBhvr>
                                      <p:tavLst>
                                        <p:tav tm="0">
                                          <p:val>
                                            <p:strVal val="ppt_y"/>
                                          </p:val>
                                        </p:tav>
                                        <p:tav tm="100000">
                                          <p:val>
                                            <p:strVal val="1+ppt_h/2"/>
                                          </p:val>
                                        </p:tav>
                                      </p:tavLst>
                                    </p:anim>
                                    <p:set>
                                      <p:cBhvr>
                                        <p:cTn id="114" dur="1" fill="hold">
                                          <p:stCondLst>
                                            <p:cond delay="5499"/>
                                          </p:stCondLst>
                                        </p:cTn>
                                        <p:tgtEl>
                                          <p:spTgt spid="24"/>
                                        </p:tgtEl>
                                        <p:attrNameLst>
                                          <p:attrName>style.visibility</p:attrName>
                                        </p:attrNameLst>
                                      </p:cBhvr>
                                      <p:to>
                                        <p:strVal val="hidden"/>
                                      </p:to>
                                    </p:set>
                                  </p:childTnLst>
                                </p:cTn>
                              </p:par>
                              <p:par>
                                <p:cTn id="115" presetID="19" presetClass="entr" presetSubtype="5" fill="hold" grpId="0" nodeType="withEffect">
                                  <p:stCondLst>
                                    <p:cond delay="0"/>
                                  </p:stCondLst>
                                  <p:childTnLst>
                                    <p:set>
                                      <p:cBhvr>
                                        <p:cTn id="116" dur="1" fill="hold">
                                          <p:stCondLst>
                                            <p:cond delay="0"/>
                                          </p:stCondLst>
                                        </p:cTn>
                                        <p:tgtEl>
                                          <p:spTgt spid="25"/>
                                        </p:tgtEl>
                                        <p:attrNameLst>
                                          <p:attrName>style.visibility</p:attrName>
                                        </p:attrNameLst>
                                      </p:cBhvr>
                                      <p:to>
                                        <p:strVal val="visible"/>
                                      </p:to>
                                    </p:set>
                                    <p:anim calcmode="lin" valueType="num">
                                      <p:cBhvr>
                                        <p:cTn id="117" dur="4500" fill="hold"/>
                                        <p:tgtEl>
                                          <p:spTgt spid="25"/>
                                        </p:tgtEl>
                                        <p:attrNameLst>
                                          <p:attrName>ppt_w</p:attrName>
                                        </p:attrNameLst>
                                      </p:cBhvr>
                                      <p:tavLst>
                                        <p:tav tm="0">
                                          <p:val>
                                            <p:strVal val="#ppt_w"/>
                                          </p:val>
                                        </p:tav>
                                        <p:tav tm="100000">
                                          <p:val>
                                            <p:strVal val="#ppt_w"/>
                                          </p:val>
                                        </p:tav>
                                      </p:tavLst>
                                    </p:anim>
                                    <p:anim calcmode="lin" valueType="num">
                                      <p:cBhvr>
                                        <p:cTn id="118" dur="4500" fill="hold"/>
                                        <p:tgtEl>
                                          <p:spTgt spid="25"/>
                                        </p:tgtEl>
                                        <p:attrNameLst>
                                          <p:attrName>ppt_h</p:attrName>
                                        </p:attrNameLst>
                                      </p:cBhvr>
                                      <p:tavLst>
                                        <p:tav tm="0" fmla="#ppt_h*sin(2.5*pi*$)">
                                          <p:val>
                                            <p:fltVal val="0"/>
                                          </p:val>
                                        </p:tav>
                                        <p:tav tm="100000">
                                          <p:val>
                                            <p:fltVal val="1"/>
                                          </p:val>
                                        </p:tav>
                                      </p:tavLst>
                                    </p:anim>
                                  </p:childTnLst>
                                </p:cTn>
                              </p:par>
                              <p:par>
                                <p:cTn id="119" presetID="8" presetClass="emph" presetSubtype="0" repeatCount="indefinite" fill="hold" grpId="1" nodeType="withEffect">
                                  <p:stCondLst>
                                    <p:cond delay="0"/>
                                  </p:stCondLst>
                                  <p:childTnLst>
                                    <p:animRot by="21600000">
                                      <p:cBhvr>
                                        <p:cTn id="120" dur="4250" fill="hold"/>
                                        <p:tgtEl>
                                          <p:spTgt spid="25"/>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5500"/>
                                        <p:tgtEl>
                                          <p:spTgt spid="25"/>
                                        </p:tgtEl>
                                        <p:attrNameLst>
                                          <p:attrName>ppt_x</p:attrName>
                                        </p:attrNameLst>
                                      </p:cBhvr>
                                      <p:tavLst>
                                        <p:tav tm="0">
                                          <p:val>
                                            <p:strVal val="ppt_x"/>
                                          </p:val>
                                        </p:tav>
                                        <p:tav tm="100000">
                                          <p:val>
                                            <p:strVal val="1+ppt_w/2"/>
                                          </p:val>
                                        </p:tav>
                                      </p:tavLst>
                                    </p:anim>
                                    <p:anim calcmode="lin" valueType="num">
                                      <p:cBhvr additive="base">
                                        <p:cTn id="123" dur="5500"/>
                                        <p:tgtEl>
                                          <p:spTgt spid="25"/>
                                        </p:tgtEl>
                                        <p:attrNameLst>
                                          <p:attrName>ppt_y</p:attrName>
                                        </p:attrNameLst>
                                      </p:cBhvr>
                                      <p:tavLst>
                                        <p:tav tm="0">
                                          <p:val>
                                            <p:strVal val="ppt_y"/>
                                          </p:val>
                                        </p:tav>
                                        <p:tav tm="100000">
                                          <p:val>
                                            <p:strVal val="1+ppt_h/2"/>
                                          </p:val>
                                        </p:tav>
                                      </p:tavLst>
                                    </p:anim>
                                    <p:set>
                                      <p:cBhvr>
                                        <p:cTn id="124" dur="1" fill="hold">
                                          <p:stCondLst>
                                            <p:cond delay="5499"/>
                                          </p:stCondLst>
                                        </p:cTn>
                                        <p:tgtEl>
                                          <p:spTgt spid="25"/>
                                        </p:tgtEl>
                                        <p:attrNameLst>
                                          <p:attrName>style.visibility</p:attrName>
                                        </p:attrNameLst>
                                      </p:cBhvr>
                                      <p:to>
                                        <p:strVal val="hidden"/>
                                      </p:to>
                                    </p:set>
                                  </p:childTnLst>
                                </p:cTn>
                              </p:par>
                              <p:par>
                                <p:cTn id="125" presetID="19" presetClass="entr" presetSubtype="5" fill="hold" grpId="0" nodeType="withEffect">
                                  <p:stCondLst>
                                    <p:cond delay="0"/>
                                  </p:stCondLst>
                                  <p:childTnLst>
                                    <p:set>
                                      <p:cBhvr>
                                        <p:cTn id="126" dur="1" fill="hold">
                                          <p:stCondLst>
                                            <p:cond delay="0"/>
                                          </p:stCondLst>
                                        </p:cTn>
                                        <p:tgtEl>
                                          <p:spTgt spid="26"/>
                                        </p:tgtEl>
                                        <p:attrNameLst>
                                          <p:attrName>style.visibility</p:attrName>
                                        </p:attrNameLst>
                                      </p:cBhvr>
                                      <p:to>
                                        <p:strVal val="visible"/>
                                      </p:to>
                                    </p:set>
                                    <p:anim calcmode="lin" valueType="num">
                                      <p:cBhvr>
                                        <p:cTn id="127" dur="4500" fill="hold"/>
                                        <p:tgtEl>
                                          <p:spTgt spid="26"/>
                                        </p:tgtEl>
                                        <p:attrNameLst>
                                          <p:attrName>ppt_w</p:attrName>
                                        </p:attrNameLst>
                                      </p:cBhvr>
                                      <p:tavLst>
                                        <p:tav tm="0">
                                          <p:val>
                                            <p:strVal val="#ppt_w"/>
                                          </p:val>
                                        </p:tav>
                                        <p:tav tm="100000">
                                          <p:val>
                                            <p:strVal val="#ppt_w"/>
                                          </p:val>
                                        </p:tav>
                                      </p:tavLst>
                                    </p:anim>
                                    <p:anim calcmode="lin" valueType="num">
                                      <p:cBhvr>
                                        <p:cTn id="128" dur="4500" fill="hold"/>
                                        <p:tgtEl>
                                          <p:spTgt spid="26"/>
                                        </p:tgtEl>
                                        <p:attrNameLst>
                                          <p:attrName>ppt_h</p:attrName>
                                        </p:attrNameLst>
                                      </p:cBhvr>
                                      <p:tavLst>
                                        <p:tav tm="0" fmla="#ppt_h*sin(2.5*pi*$)">
                                          <p:val>
                                            <p:fltVal val="0"/>
                                          </p:val>
                                        </p:tav>
                                        <p:tav tm="100000">
                                          <p:val>
                                            <p:fltVal val="1"/>
                                          </p:val>
                                        </p:tav>
                                      </p:tavLst>
                                    </p:anim>
                                  </p:childTnLst>
                                </p:cTn>
                              </p:par>
                              <p:par>
                                <p:cTn id="129" presetID="8" presetClass="emph" presetSubtype="0" repeatCount="indefinite" fill="hold" grpId="1" nodeType="withEffect">
                                  <p:stCondLst>
                                    <p:cond delay="0"/>
                                  </p:stCondLst>
                                  <p:childTnLst>
                                    <p:animRot by="21600000">
                                      <p:cBhvr>
                                        <p:cTn id="130" dur="4250" fill="hold"/>
                                        <p:tgtEl>
                                          <p:spTgt spid="26"/>
                                        </p:tgtEl>
                                        <p:attrNameLst>
                                          <p:attrName>r</p:attrName>
                                        </p:attrNameLst>
                                      </p:cBhvr>
                                    </p:animRot>
                                  </p:childTnLst>
                                </p:cTn>
                              </p:par>
                              <p:par>
                                <p:cTn id="131" presetID="2" presetClass="exit" presetSubtype="6" fill="hold" grpId="2" nodeType="withEffect">
                                  <p:stCondLst>
                                    <p:cond delay="0"/>
                                  </p:stCondLst>
                                  <p:childTnLst>
                                    <p:anim calcmode="lin" valueType="num">
                                      <p:cBhvr additive="base">
                                        <p:cTn id="132" dur="5500"/>
                                        <p:tgtEl>
                                          <p:spTgt spid="26"/>
                                        </p:tgtEl>
                                        <p:attrNameLst>
                                          <p:attrName>ppt_x</p:attrName>
                                        </p:attrNameLst>
                                      </p:cBhvr>
                                      <p:tavLst>
                                        <p:tav tm="0">
                                          <p:val>
                                            <p:strVal val="ppt_x"/>
                                          </p:val>
                                        </p:tav>
                                        <p:tav tm="100000">
                                          <p:val>
                                            <p:strVal val="1+ppt_w/2"/>
                                          </p:val>
                                        </p:tav>
                                      </p:tavLst>
                                    </p:anim>
                                    <p:anim calcmode="lin" valueType="num">
                                      <p:cBhvr additive="base">
                                        <p:cTn id="133" dur="5500"/>
                                        <p:tgtEl>
                                          <p:spTgt spid="26"/>
                                        </p:tgtEl>
                                        <p:attrNameLst>
                                          <p:attrName>ppt_y</p:attrName>
                                        </p:attrNameLst>
                                      </p:cBhvr>
                                      <p:tavLst>
                                        <p:tav tm="0">
                                          <p:val>
                                            <p:strVal val="ppt_y"/>
                                          </p:val>
                                        </p:tav>
                                        <p:tav tm="100000">
                                          <p:val>
                                            <p:strVal val="1+ppt_h/2"/>
                                          </p:val>
                                        </p:tav>
                                      </p:tavLst>
                                    </p:anim>
                                    <p:set>
                                      <p:cBhvr>
                                        <p:cTn id="134" dur="1" fill="hold">
                                          <p:stCondLst>
                                            <p:cond delay="5499"/>
                                          </p:stCondLst>
                                        </p:cTn>
                                        <p:tgtEl>
                                          <p:spTgt spid="26"/>
                                        </p:tgtEl>
                                        <p:attrNameLst>
                                          <p:attrName>style.visibility</p:attrName>
                                        </p:attrNameLst>
                                      </p:cBhvr>
                                      <p:to>
                                        <p:strVal val="hidden"/>
                                      </p:to>
                                    </p:set>
                                  </p:childTnLst>
                                </p:cTn>
                              </p:par>
                              <p:par>
                                <p:cTn id="135" presetID="19" presetClass="entr" presetSubtype="5" fill="hold" grpId="0" nodeType="withEffect">
                                  <p:stCondLst>
                                    <p:cond delay="0"/>
                                  </p:stCondLst>
                                  <p:childTnLst>
                                    <p:set>
                                      <p:cBhvr>
                                        <p:cTn id="136" dur="1" fill="hold">
                                          <p:stCondLst>
                                            <p:cond delay="0"/>
                                          </p:stCondLst>
                                        </p:cTn>
                                        <p:tgtEl>
                                          <p:spTgt spid="27"/>
                                        </p:tgtEl>
                                        <p:attrNameLst>
                                          <p:attrName>style.visibility</p:attrName>
                                        </p:attrNameLst>
                                      </p:cBhvr>
                                      <p:to>
                                        <p:strVal val="visible"/>
                                      </p:to>
                                    </p:set>
                                    <p:anim calcmode="lin" valueType="num">
                                      <p:cBhvr>
                                        <p:cTn id="137" dur="4500" fill="hold"/>
                                        <p:tgtEl>
                                          <p:spTgt spid="27"/>
                                        </p:tgtEl>
                                        <p:attrNameLst>
                                          <p:attrName>ppt_w</p:attrName>
                                        </p:attrNameLst>
                                      </p:cBhvr>
                                      <p:tavLst>
                                        <p:tav tm="0">
                                          <p:val>
                                            <p:strVal val="#ppt_w"/>
                                          </p:val>
                                        </p:tav>
                                        <p:tav tm="100000">
                                          <p:val>
                                            <p:strVal val="#ppt_w"/>
                                          </p:val>
                                        </p:tav>
                                      </p:tavLst>
                                    </p:anim>
                                    <p:anim calcmode="lin" valueType="num">
                                      <p:cBhvr>
                                        <p:cTn id="138" dur="4500" fill="hold"/>
                                        <p:tgtEl>
                                          <p:spTgt spid="27"/>
                                        </p:tgtEl>
                                        <p:attrNameLst>
                                          <p:attrName>ppt_h</p:attrName>
                                        </p:attrNameLst>
                                      </p:cBhvr>
                                      <p:tavLst>
                                        <p:tav tm="0" fmla="#ppt_h*sin(2.5*pi*$)">
                                          <p:val>
                                            <p:fltVal val="0"/>
                                          </p:val>
                                        </p:tav>
                                        <p:tav tm="100000">
                                          <p:val>
                                            <p:fltVal val="1"/>
                                          </p:val>
                                        </p:tav>
                                      </p:tavLst>
                                    </p:anim>
                                  </p:childTnLst>
                                </p:cTn>
                              </p:par>
                              <p:par>
                                <p:cTn id="139" presetID="8" presetClass="emph" presetSubtype="0" repeatCount="indefinite" fill="hold" grpId="1" nodeType="withEffect">
                                  <p:stCondLst>
                                    <p:cond delay="0"/>
                                  </p:stCondLst>
                                  <p:childTnLst>
                                    <p:animRot by="21600000">
                                      <p:cBhvr>
                                        <p:cTn id="140" dur="4250" fill="hold"/>
                                        <p:tgtEl>
                                          <p:spTgt spid="27"/>
                                        </p:tgtEl>
                                        <p:attrNameLst>
                                          <p:attrName>r</p:attrName>
                                        </p:attrNameLst>
                                      </p:cBhvr>
                                    </p:animRot>
                                  </p:childTnLst>
                                </p:cTn>
                              </p:par>
                              <p:par>
                                <p:cTn id="141" presetID="2" presetClass="exit" presetSubtype="6" fill="hold" grpId="2" nodeType="withEffect">
                                  <p:stCondLst>
                                    <p:cond delay="0"/>
                                  </p:stCondLst>
                                  <p:childTnLst>
                                    <p:anim calcmode="lin" valueType="num">
                                      <p:cBhvr additive="base">
                                        <p:cTn id="142" dur="5500"/>
                                        <p:tgtEl>
                                          <p:spTgt spid="27"/>
                                        </p:tgtEl>
                                        <p:attrNameLst>
                                          <p:attrName>ppt_x</p:attrName>
                                        </p:attrNameLst>
                                      </p:cBhvr>
                                      <p:tavLst>
                                        <p:tav tm="0">
                                          <p:val>
                                            <p:strVal val="ppt_x"/>
                                          </p:val>
                                        </p:tav>
                                        <p:tav tm="100000">
                                          <p:val>
                                            <p:strVal val="1+ppt_w/2"/>
                                          </p:val>
                                        </p:tav>
                                      </p:tavLst>
                                    </p:anim>
                                    <p:anim calcmode="lin" valueType="num">
                                      <p:cBhvr additive="base">
                                        <p:cTn id="143" dur="5500"/>
                                        <p:tgtEl>
                                          <p:spTgt spid="27"/>
                                        </p:tgtEl>
                                        <p:attrNameLst>
                                          <p:attrName>ppt_y</p:attrName>
                                        </p:attrNameLst>
                                      </p:cBhvr>
                                      <p:tavLst>
                                        <p:tav tm="0">
                                          <p:val>
                                            <p:strVal val="ppt_y"/>
                                          </p:val>
                                        </p:tav>
                                        <p:tav tm="100000">
                                          <p:val>
                                            <p:strVal val="1+ppt_h/2"/>
                                          </p:val>
                                        </p:tav>
                                      </p:tavLst>
                                    </p:anim>
                                    <p:set>
                                      <p:cBhvr>
                                        <p:cTn id="144" dur="1" fill="hold">
                                          <p:stCondLst>
                                            <p:cond delay="5499"/>
                                          </p:stCondLst>
                                        </p:cTn>
                                        <p:tgtEl>
                                          <p:spTgt spid="27"/>
                                        </p:tgtEl>
                                        <p:attrNameLst>
                                          <p:attrName>style.visibility</p:attrName>
                                        </p:attrNameLst>
                                      </p:cBhvr>
                                      <p:to>
                                        <p:strVal val="hidden"/>
                                      </p:to>
                                    </p:set>
                                  </p:childTnLst>
                                </p:cTn>
                              </p:par>
                              <p:par>
                                <p:cTn id="145" presetID="19" presetClass="entr" presetSubtype="5" fill="hold" grpId="0" nodeType="withEffect">
                                  <p:stCondLst>
                                    <p:cond delay="0"/>
                                  </p:stCondLst>
                                  <p:childTnLst>
                                    <p:set>
                                      <p:cBhvr>
                                        <p:cTn id="146" dur="1" fill="hold">
                                          <p:stCondLst>
                                            <p:cond delay="0"/>
                                          </p:stCondLst>
                                        </p:cTn>
                                        <p:tgtEl>
                                          <p:spTgt spid="28"/>
                                        </p:tgtEl>
                                        <p:attrNameLst>
                                          <p:attrName>style.visibility</p:attrName>
                                        </p:attrNameLst>
                                      </p:cBhvr>
                                      <p:to>
                                        <p:strVal val="visible"/>
                                      </p:to>
                                    </p:set>
                                    <p:anim calcmode="lin" valueType="num">
                                      <p:cBhvr>
                                        <p:cTn id="147" dur="4500" fill="hold"/>
                                        <p:tgtEl>
                                          <p:spTgt spid="28"/>
                                        </p:tgtEl>
                                        <p:attrNameLst>
                                          <p:attrName>ppt_w</p:attrName>
                                        </p:attrNameLst>
                                      </p:cBhvr>
                                      <p:tavLst>
                                        <p:tav tm="0">
                                          <p:val>
                                            <p:strVal val="#ppt_w"/>
                                          </p:val>
                                        </p:tav>
                                        <p:tav tm="100000">
                                          <p:val>
                                            <p:strVal val="#ppt_w"/>
                                          </p:val>
                                        </p:tav>
                                      </p:tavLst>
                                    </p:anim>
                                    <p:anim calcmode="lin" valueType="num">
                                      <p:cBhvr>
                                        <p:cTn id="148" dur="4500" fill="hold"/>
                                        <p:tgtEl>
                                          <p:spTgt spid="28"/>
                                        </p:tgtEl>
                                        <p:attrNameLst>
                                          <p:attrName>ppt_h</p:attrName>
                                        </p:attrNameLst>
                                      </p:cBhvr>
                                      <p:tavLst>
                                        <p:tav tm="0" fmla="#ppt_h*sin(2.5*pi*$)">
                                          <p:val>
                                            <p:fltVal val="0"/>
                                          </p:val>
                                        </p:tav>
                                        <p:tav tm="100000">
                                          <p:val>
                                            <p:fltVal val="1"/>
                                          </p:val>
                                        </p:tav>
                                      </p:tavLst>
                                    </p:anim>
                                  </p:childTnLst>
                                </p:cTn>
                              </p:par>
                              <p:par>
                                <p:cTn id="149" presetID="8" presetClass="emph" presetSubtype="0" repeatCount="indefinite" fill="hold" grpId="1" nodeType="withEffect">
                                  <p:stCondLst>
                                    <p:cond delay="0"/>
                                  </p:stCondLst>
                                  <p:childTnLst>
                                    <p:animRot by="21600000">
                                      <p:cBhvr>
                                        <p:cTn id="150" dur="4250" fill="hold"/>
                                        <p:tgtEl>
                                          <p:spTgt spid="28"/>
                                        </p:tgtEl>
                                        <p:attrNameLst>
                                          <p:attrName>r</p:attrName>
                                        </p:attrNameLst>
                                      </p:cBhvr>
                                    </p:animRot>
                                  </p:childTnLst>
                                </p:cTn>
                              </p:par>
                              <p:par>
                                <p:cTn id="151" presetID="2" presetClass="exit" presetSubtype="6" fill="hold" grpId="2" nodeType="withEffect">
                                  <p:stCondLst>
                                    <p:cond delay="0"/>
                                  </p:stCondLst>
                                  <p:childTnLst>
                                    <p:anim calcmode="lin" valueType="num">
                                      <p:cBhvr additive="base">
                                        <p:cTn id="152" dur="5500"/>
                                        <p:tgtEl>
                                          <p:spTgt spid="28"/>
                                        </p:tgtEl>
                                        <p:attrNameLst>
                                          <p:attrName>ppt_x</p:attrName>
                                        </p:attrNameLst>
                                      </p:cBhvr>
                                      <p:tavLst>
                                        <p:tav tm="0">
                                          <p:val>
                                            <p:strVal val="ppt_x"/>
                                          </p:val>
                                        </p:tav>
                                        <p:tav tm="100000">
                                          <p:val>
                                            <p:strVal val="1+ppt_w/2"/>
                                          </p:val>
                                        </p:tav>
                                      </p:tavLst>
                                    </p:anim>
                                    <p:anim calcmode="lin" valueType="num">
                                      <p:cBhvr additive="base">
                                        <p:cTn id="153" dur="5500"/>
                                        <p:tgtEl>
                                          <p:spTgt spid="28"/>
                                        </p:tgtEl>
                                        <p:attrNameLst>
                                          <p:attrName>ppt_y</p:attrName>
                                        </p:attrNameLst>
                                      </p:cBhvr>
                                      <p:tavLst>
                                        <p:tav tm="0">
                                          <p:val>
                                            <p:strVal val="ppt_y"/>
                                          </p:val>
                                        </p:tav>
                                        <p:tav tm="100000">
                                          <p:val>
                                            <p:strVal val="1+ppt_h/2"/>
                                          </p:val>
                                        </p:tav>
                                      </p:tavLst>
                                    </p:anim>
                                    <p:set>
                                      <p:cBhvr>
                                        <p:cTn id="154" dur="1" fill="hold">
                                          <p:stCondLst>
                                            <p:cond delay="5499"/>
                                          </p:stCondLst>
                                        </p:cTn>
                                        <p:tgtEl>
                                          <p:spTgt spid="28"/>
                                        </p:tgtEl>
                                        <p:attrNameLst>
                                          <p:attrName>style.visibility</p:attrName>
                                        </p:attrNameLst>
                                      </p:cBhvr>
                                      <p:to>
                                        <p:strVal val="hidden"/>
                                      </p:to>
                                    </p:set>
                                  </p:childTnLst>
                                </p:cTn>
                              </p:par>
                              <p:par>
                                <p:cTn id="155" presetID="19" presetClass="entr" presetSubtype="5" fill="hold" grpId="0" nodeType="withEffect">
                                  <p:stCondLst>
                                    <p:cond delay="0"/>
                                  </p:stCondLst>
                                  <p:childTnLst>
                                    <p:set>
                                      <p:cBhvr>
                                        <p:cTn id="156" dur="1" fill="hold">
                                          <p:stCondLst>
                                            <p:cond delay="0"/>
                                          </p:stCondLst>
                                        </p:cTn>
                                        <p:tgtEl>
                                          <p:spTgt spid="50"/>
                                        </p:tgtEl>
                                        <p:attrNameLst>
                                          <p:attrName>style.visibility</p:attrName>
                                        </p:attrNameLst>
                                      </p:cBhvr>
                                      <p:to>
                                        <p:strVal val="visible"/>
                                      </p:to>
                                    </p:set>
                                    <p:anim calcmode="lin" valueType="num">
                                      <p:cBhvr>
                                        <p:cTn id="157" dur="4500" fill="hold"/>
                                        <p:tgtEl>
                                          <p:spTgt spid="50"/>
                                        </p:tgtEl>
                                        <p:attrNameLst>
                                          <p:attrName>ppt_w</p:attrName>
                                        </p:attrNameLst>
                                      </p:cBhvr>
                                      <p:tavLst>
                                        <p:tav tm="0">
                                          <p:val>
                                            <p:strVal val="#ppt_w"/>
                                          </p:val>
                                        </p:tav>
                                        <p:tav tm="100000">
                                          <p:val>
                                            <p:strVal val="#ppt_w"/>
                                          </p:val>
                                        </p:tav>
                                      </p:tavLst>
                                    </p:anim>
                                    <p:anim calcmode="lin" valueType="num">
                                      <p:cBhvr>
                                        <p:cTn id="158" dur="4500" fill="hold"/>
                                        <p:tgtEl>
                                          <p:spTgt spid="50"/>
                                        </p:tgtEl>
                                        <p:attrNameLst>
                                          <p:attrName>ppt_h</p:attrName>
                                        </p:attrNameLst>
                                      </p:cBhvr>
                                      <p:tavLst>
                                        <p:tav tm="0" fmla="#ppt_h*sin(2.5*pi*$)">
                                          <p:val>
                                            <p:fltVal val="0"/>
                                          </p:val>
                                        </p:tav>
                                        <p:tav tm="100000">
                                          <p:val>
                                            <p:fltVal val="1"/>
                                          </p:val>
                                        </p:tav>
                                      </p:tavLst>
                                    </p:anim>
                                  </p:childTnLst>
                                </p:cTn>
                              </p:par>
                              <p:par>
                                <p:cTn id="159" presetID="8" presetClass="emph" presetSubtype="0" repeatCount="indefinite" fill="hold" grpId="1" nodeType="withEffect">
                                  <p:stCondLst>
                                    <p:cond delay="0"/>
                                  </p:stCondLst>
                                  <p:childTnLst>
                                    <p:animRot by="21600000">
                                      <p:cBhvr>
                                        <p:cTn id="160" dur="4250" fill="hold"/>
                                        <p:tgtEl>
                                          <p:spTgt spid="50"/>
                                        </p:tgtEl>
                                        <p:attrNameLst>
                                          <p:attrName>r</p:attrName>
                                        </p:attrNameLst>
                                      </p:cBhvr>
                                    </p:animRot>
                                  </p:childTnLst>
                                </p:cTn>
                              </p:par>
                              <p:par>
                                <p:cTn id="161" presetID="2" presetClass="exit" presetSubtype="6" fill="hold" grpId="2" nodeType="withEffect">
                                  <p:stCondLst>
                                    <p:cond delay="0"/>
                                  </p:stCondLst>
                                  <p:childTnLst>
                                    <p:anim calcmode="lin" valueType="num">
                                      <p:cBhvr additive="base">
                                        <p:cTn id="162" dur="5500"/>
                                        <p:tgtEl>
                                          <p:spTgt spid="50"/>
                                        </p:tgtEl>
                                        <p:attrNameLst>
                                          <p:attrName>ppt_x</p:attrName>
                                        </p:attrNameLst>
                                      </p:cBhvr>
                                      <p:tavLst>
                                        <p:tav tm="0">
                                          <p:val>
                                            <p:strVal val="ppt_x"/>
                                          </p:val>
                                        </p:tav>
                                        <p:tav tm="100000">
                                          <p:val>
                                            <p:strVal val="1+ppt_w/2"/>
                                          </p:val>
                                        </p:tav>
                                      </p:tavLst>
                                    </p:anim>
                                    <p:anim calcmode="lin" valueType="num">
                                      <p:cBhvr additive="base">
                                        <p:cTn id="163" dur="5500"/>
                                        <p:tgtEl>
                                          <p:spTgt spid="50"/>
                                        </p:tgtEl>
                                        <p:attrNameLst>
                                          <p:attrName>ppt_y</p:attrName>
                                        </p:attrNameLst>
                                      </p:cBhvr>
                                      <p:tavLst>
                                        <p:tav tm="0">
                                          <p:val>
                                            <p:strVal val="ppt_y"/>
                                          </p:val>
                                        </p:tav>
                                        <p:tav tm="100000">
                                          <p:val>
                                            <p:strVal val="1+ppt_h/2"/>
                                          </p:val>
                                        </p:tav>
                                      </p:tavLst>
                                    </p:anim>
                                    <p:set>
                                      <p:cBhvr>
                                        <p:cTn id="164" dur="1" fill="hold">
                                          <p:stCondLst>
                                            <p:cond delay="5499"/>
                                          </p:stCondLst>
                                        </p:cTn>
                                        <p:tgtEl>
                                          <p:spTgt spid="50"/>
                                        </p:tgtEl>
                                        <p:attrNameLst>
                                          <p:attrName>style.visibility</p:attrName>
                                        </p:attrNameLst>
                                      </p:cBhvr>
                                      <p:to>
                                        <p:strVal val="hidden"/>
                                      </p:to>
                                    </p:set>
                                  </p:childTnLst>
                                </p:cTn>
                              </p:par>
                              <p:par>
                                <p:cTn id="165" presetID="19" presetClass="entr" presetSubtype="5" fill="hold" grpId="0" nodeType="withEffect">
                                  <p:stCondLst>
                                    <p:cond delay="0"/>
                                  </p:stCondLst>
                                  <p:childTnLst>
                                    <p:set>
                                      <p:cBhvr>
                                        <p:cTn id="166" dur="1" fill="hold">
                                          <p:stCondLst>
                                            <p:cond delay="0"/>
                                          </p:stCondLst>
                                        </p:cTn>
                                        <p:tgtEl>
                                          <p:spTgt spid="51"/>
                                        </p:tgtEl>
                                        <p:attrNameLst>
                                          <p:attrName>style.visibility</p:attrName>
                                        </p:attrNameLst>
                                      </p:cBhvr>
                                      <p:to>
                                        <p:strVal val="visible"/>
                                      </p:to>
                                    </p:set>
                                    <p:anim calcmode="lin" valueType="num">
                                      <p:cBhvr>
                                        <p:cTn id="167" dur="4500" fill="hold"/>
                                        <p:tgtEl>
                                          <p:spTgt spid="51"/>
                                        </p:tgtEl>
                                        <p:attrNameLst>
                                          <p:attrName>ppt_w</p:attrName>
                                        </p:attrNameLst>
                                      </p:cBhvr>
                                      <p:tavLst>
                                        <p:tav tm="0">
                                          <p:val>
                                            <p:strVal val="#ppt_w"/>
                                          </p:val>
                                        </p:tav>
                                        <p:tav tm="100000">
                                          <p:val>
                                            <p:strVal val="#ppt_w"/>
                                          </p:val>
                                        </p:tav>
                                      </p:tavLst>
                                    </p:anim>
                                    <p:anim calcmode="lin" valueType="num">
                                      <p:cBhvr>
                                        <p:cTn id="168" dur="4500" fill="hold"/>
                                        <p:tgtEl>
                                          <p:spTgt spid="51"/>
                                        </p:tgtEl>
                                        <p:attrNameLst>
                                          <p:attrName>ppt_h</p:attrName>
                                        </p:attrNameLst>
                                      </p:cBhvr>
                                      <p:tavLst>
                                        <p:tav tm="0" fmla="#ppt_h*sin(2.5*pi*$)">
                                          <p:val>
                                            <p:fltVal val="0"/>
                                          </p:val>
                                        </p:tav>
                                        <p:tav tm="100000">
                                          <p:val>
                                            <p:fltVal val="1"/>
                                          </p:val>
                                        </p:tav>
                                      </p:tavLst>
                                    </p:anim>
                                  </p:childTnLst>
                                </p:cTn>
                              </p:par>
                              <p:par>
                                <p:cTn id="169" presetID="8" presetClass="emph" presetSubtype="0" repeatCount="indefinite" fill="hold" grpId="1" nodeType="withEffect">
                                  <p:stCondLst>
                                    <p:cond delay="0"/>
                                  </p:stCondLst>
                                  <p:childTnLst>
                                    <p:animRot by="21600000">
                                      <p:cBhvr>
                                        <p:cTn id="170" dur="4250" fill="hold"/>
                                        <p:tgtEl>
                                          <p:spTgt spid="51"/>
                                        </p:tgtEl>
                                        <p:attrNameLst>
                                          <p:attrName>r</p:attrName>
                                        </p:attrNameLst>
                                      </p:cBhvr>
                                    </p:animRot>
                                  </p:childTnLst>
                                </p:cTn>
                              </p:par>
                              <p:par>
                                <p:cTn id="171" presetID="2" presetClass="exit" presetSubtype="6" fill="hold" grpId="2" nodeType="withEffect">
                                  <p:stCondLst>
                                    <p:cond delay="0"/>
                                  </p:stCondLst>
                                  <p:childTnLst>
                                    <p:anim calcmode="lin" valueType="num">
                                      <p:cBhvr additive="base">
                                        <p:cTn id="172" dur="5500"/>
                                        <p:tgtEl>
                                          <p:spTgt spid="51"/>
                                        </p:tgtEl>
                                        <p:attrNameLst>
                                          <p:attrName>ppt_x</p:attrName>
                                        </p:attrNameLst>
                                      </p:cBhvr>
                                      <p:tavLst>
                                        <p:tav tm="0">
                                          <p:val>
                                            <p:strVal val="ppt_x"/>
                                          </p:val>
                                        </p:tav>
                                        <p:tav tm="100000">
                                          <p:val>
                                            <p:strVal val="1+ppt_w/2"/>
                                          </p:val>
                                        </p:tav>
                                      </p:tavLst>
                                    </p:anim>
                                    <p:anim calcmode="lin" valueType="num">
                                      <p:cBhvr additive="base">
                                        <p:cTn id="173" dur="5500"/>
                                        <p:tgtEl>
                                          <p:spTgt spid="51"/>
                                        </p:tgtEl>
                                        <p:attrNameLst>
                                          <p:attrName>ppt_y</p:attrName>
                                        </p:attrNameLst>
                                      </p:cBhvr>
                                      <p:tavLst>
                                        <p:tav tm="0">
                                          <p:val>
                                            <p:strVal val="ppt_y"/>
                                          </p:val>
                                        </p:tav>
                                        <p:tav tm="100000">
                                          <p:val>
                                            <p:strVal val="1+ppt_h/2"/>
                                          </p:val>
                                        </p:tav>
                                      </p:tavLst>
                                    </p:anim>
                                    <p:set>
                                      <p:cBhvr>
                                        <p:cTn id="174" dur="1" fill="hold">
                                          <p:stCondLst>
                                            <p:cond delay="5499"/>
                                          </p:stCondLst>
                                        </p:cTn>
                                        <p:tgtEl>
                                          <p:spTgt spid="51"/>
                                        </p:tgtEl>
                                        <p:attrNameLst>
                                          <p:attrName>style.visibility</p:attrName>
                                        </p:attrNameLst>
                                      </p:cBhvr>
                                      <p:to>
                                        <p:strVal val="hidden"/>
                                      </p:to>
                                    </p:set>
                                  </p:childTnLst>
                                </p:cTn>
                              </p:par>
                              <p:par>
                                <p:cTn id="175" presetID="19" presetClass="entr" presetSubtype="5" fill="hold" grpId="0" nodeType="withEffect">
                                  <p:stCondLst>
                                    <p:cond delay="0"/>
                                  </p:stCondLst>
                                  <p:childTnLst>
                                    <p:set>
                                      <p:cBhvr>
                                        <p:cTn id="176" dur="1" fill="hold">
                                          <p:stCondLst>
                                            <p:cond delay="0"/>
                                          </p:stCondLst>
                                        </p:cTn>
                                        <p:tgtEl>
                                          <p:spTgt spid="52"/>
                                        </p:tgtEl>
                                        <p:attrNameLst>
                                          <p:attrName>style.visibility</p:attrName>
                                        </p:attrNameLst>
                                      </p:cBhvr>
                                      <p:to>
                                        <p:strVal val="visible"/>
                                      </p:to>
                                    </p:set>
                                    <p:anim calcmode="lin" valueType="num">
                                      <p:cBhvr>
                                        <p:cTn id="177" dur="4500" fill="hold"/>
                                        <p:tgtEl>
                                          <p:spTgt spid="52"/>
                                        </p:tgtEl>
                                        <p:attrNameLst>
                                          <p:attrName>ppt_w</p:attrName>
                                        </p:attrNameLst>
                                      </p:cBhvr>
                                      <p:tavLst>
                                        <p:tav tm="0">
                                          <p:val>
                                            <p:strVal val="#ppt_w"/>
                                          </p:val>
                                        </p:tav>
                                        <p:tav tm="100000">
                                          <p:val>
                                            <p:strVal val="#ppt_w"/>
                                          </p:val>
                                        </p:tav>
                                      </p:tavLst>
                                    </p:anim>
                                    <p:anim calcmode="lin" valueType="num">
                                      <p:cBhvr>
                                        <p:cTn id="178" dur="4500" fill="hold"/>
                                        <p:tgtEl>
                                          <p:spTgt spid="52"/>
                                        </p:tgtEl>
                                        <p:attrNameLst>
                                          <p:attrName>ppt_h</p:attrName>
                                        </p:attrNameLst>
                                      </p:cBhvr>
                                      <p:tavLst>
                                        <p:tav tm="0" fmla="#ppt_h*sin(2.5*pi*$)">
                                          <p:val>
                                            <p:fltVal val="0"/>
                                          </p:val>
                                        </p:tav>
                                        <p:tav tm="100000">
                                          <p:val>
                                            <p:fltVal val="1"/>
                                          </p:val>
                                        </p:tav>
                                      </p:tavLst>
                                    </p:anim>
                                  </p:childTnLst>
                                </p:cTn>
                              </p:par>
                              <p:par>
                                <p:cTn id="179" presetID="8" presetClass="emph" presetSubtype="0" repeatCount="indefinite" fill="hold" grpId="1" nodeType="withEffect">
                                  <p:stCondLst>
                                    <p:cond delay="0"/>
                                  </p:stCondLst>
                                  <p:childTnLst>
                                    <p:animRot by="21600000">
                                      <p:cBhvr>
                                        <p:cTn id="180" dur="4250" fill="hold"/>
                                        <p:tgtEl>
                                          <p:spTgt spid="52"/>
                                        </p:tgtEl>
                                        <p:attrNameLst>
                                          <p:attrName>r</p:attrName>
                                        </p:attrNameLst>
                                      </p:cBhvr>
                                    </p:animRot>
                                  </p:childTnLst>
                                </p:cTn>
                              </p:par>
                              <p:par>
                                <p:cTn id="181" presetID="2" presetClass="exit" presetSubtype="6" fill="hold" grpId="2" nodeType="withEffect">
                                  <p:stCondLst>
                                    <p:cond delay="0"/>
                                  </p:stCondLst>
                                  <p:childTnLst>
                                    <p:anim calcmode="lin" valueType="num">
                                      <p:cBhvr additive="base">
                                        <p:cTn id="182" dur="5500"/>
                                        <p:tgtEl>
                                          <p:spTgt spid="52"/>
                                        </p:tgtEl>
                                        <p:attrNameLst>
                                          <p:attrName>ppt_x</p:attrName>
                                        </p:attrNameLst>
                                      </p:cBhvr>
                                      <p:tavLst>
                                        <p:tav tm="0">
                                          <p:val>
                                            <p:strVal val="ppt_x"/>
                                          </p:val>
                                        </p:tav>
                                        <p:tav tm="100000">
                                          <p:val>
                                            <p:strVal val="1+ppt_w/2"/>
                                          </p:val>
                                        </p:tav>
                                      </p:tavLst>
                                    </p:anim>
                                    <p:anim calcmode="lin" valueType="num">
                                      <p:cBhvr additive="base">
                                        <p:cTn id="183" dur="5500"/>
                                        <p:tgtEl>
                                          <p:spTgt spid="52"/>
                                        </p:tgtEl>
                                        <p:attrNameLst>
                                          <p:attrName>ppt_y</p:attrName>
                                        </p:attrNameLst>
                                      </p:cBhvr>
                                      <p:tavLst>
                                        <p:tav tm="0">
                                          <p:val>
                                            <p:strVal val="ppt_y"/>
                                          </p:val>
                                        </p:tav>
                                        <p:tav tm="100000">
                                          <p:val>
                                            <p:strVal val="1+ppt_h/2"/>
                                          </p:val>
                                        </p:tav>
                                      </p:tavLst>
                                    </p:anim>
                                    <p:set>
                                      <p:cBhvr>
                                        <p:cTn id="184" dur="1" fill="hold">
                                          <p:stCondLst>
                                            <p:cond delay="5499"/>
                                          </p:stCondLst>
                                        </p:cTn>
                                        <p:tgtEl>
                                          <p:spTgt spid="52"/>
                                        </p:tgtEl>
                                        <p:attrNameLst>
                                          <p:attrName>style.visibility</p:attrName>
                                        </p:attrNameLst>
                                      </p:cBhvr>
                                      <p:to>
                                        <p:strVal val="hidden"/>
                                      </p:to>
                                    </p:set>
                                  </p:childTnLst>
                                </p:cTn>
                              </p:par>
                              <p:par>
                                <p:cTn id="185" presetID="19" presetClass="entr" presetSubtype="5" fill="hold" grpId="0" nodeType="withEffect">
                                  <p:stCondLst>
                                    <p:cond delay="0"/>
                                  </p:stCondLst>
                                  <p:childTnLst>
                                    <p:set>
                                      <p:cBhvr>
                                        <p:cTn id="186" dur="1" fill="hold">
                                          <p:stCondLst>
                                            <p:cond delay="0"/>
                                          </p:stCondLst>
                                        </p:cTn>
                                        <p:tgtEl>
                                          <p:spTgt spid="53"/>
                                        </p:tgtEl>
                                        <p:attrNameLst>
                                          <p:attrName>style.visibility</p:attrName>
                                        </p:attrNameLst>
                                      </p:cBhvr>
                                      <p:to>
                                        <p:strVal val="visible"/>
                                      </p:to>
                                    </p:set>
                                    <p:anim calcmode="lin" valueType="num">
                                      <p:cBhvr>
                                        <p:cTn id="187" dur="4500" fill="hold"/>
                                        <p:tgtEl>
                                          <p:spTgt spid="53"/>
                                        </p:tgtEl>
                                        <p:attrNameLst>
                                          <p:attrName>ppt_w</p:attrName>
                                        </p:attrNameLst>
                                      </p:cBhvr>
                                      <p:tavLst>
                                        <p:tav tm="0">
                                          <p:val>
                                            <p:strVal val="#ppt_w"/>
                                          </p:val>
                                        </p:tav>
                                        <p:tav tm="100000">
                                          <p:val>
                                            <p:strVal val="#ppt_w"/>
                                          </p:val>
                                        </p:tav>
                                      </p:tavLst>
                                    </p:anim>
                                    <p:anim calcmode="lin" valueType="num">
                                      <p:cBhvr>
                                        <p:cTn id="188" dur="4500" fill="hold"/>
                                        <p:tgtEl>
                                          <p:spTgt spid="53"/>
                                        </p:tgtEl>
                                        <p:attrNameLst>
                                          <p:attrName>ppt_h</p:attrName>
                                        </p:attrNameLst>
                                      </p:cBhvr>
                                      <p:tavLst>
                                        <p:tav tm="0" fmla="#ppt_h*sin(2.5*pi*$)">
                                          <p:val>
                                            <p:fltVal val="0"/>
                                          </p:val>
                                        </p:tav>
                                        <p:tav tm="100000">
                                          <p:val>
                                            <p:fltVal val="1"/>
                                          </p:val>
                                        </p:tav>
                                      </p:tavLst>
                                    </p:anim>
                                  </p:childTnLst>
                                </p:cTn>
                              </p:par>
                              <p:par>
                                <p:cTn id="189" presetID="8" presetClass="emph" presetSubtype="0" repeatCount="indefinite" fill="hold" grpId="1" nodeType="withEffect">
                                  <p:stCondLst>
                                    <p:cond delay="0"/>
                                  </p:stCondLst>
                                  <p:childTnLst>
                                    <p:animRot by="21600000">
                                      <p:cBhvr>
                                        <p:cTn id="190" dur="4250" fill="hold"/>
                                        <p:tgtEl>
                                          <p:spTgt spid="53"/>
                                        </p:tgtEl>
                                        <p:attrNameLst>
                                          <p:attrName>r</p:attrName>
                                        </p:attrNameLst>
                                      </p:cBhvr>
                                    </p:animRot>
                                  </p:childTnLst>
                                </p:cTn>
                              </p:par>
                              <p:par>
                                <p:cTn id="191" presetID="2" presetClass="exit" presetSubtype="6" fill="hold" grpId="2" nodeType="withEffect">
                                  <p:stCondLst>
                                    <p:cond delay="0"/>
                                  </p:stCondLst>
                                  <p:childTnLst>
                                    <p:anim calcmode="lin" valueType="num">
                                      <p:cBhvr additive="base">
                                        <p:cTn id="192" dur="5500"/>
                                        <p:tgtEl>
                                          <p:spTgt spid="53"/>
                                        </p:tgtEl>
                                        <p:attrNameLst>
                                          <p:attrName>ppt_x</p:attrName>
                                        </p:attrNameLst>
                                      </p:cBhvr>
                                      <p:tavLst>
                                        <p:tav tm="0">
                                          <p:val>
                                            <p:strVal val="ppt_x"/>
                                          </p:val>
                                        </p:tav>
                                        <p:tav tm="100000">
                                          <p:val>
                                            <p:strVal val="1+ppt_w/2"/>
                                          </p:val>
                                        </p:tav>
                                      </p:tavLst>
                                    </p:anim>
                                    <p:anim calcmode="lin" valueType="num">
                                      <p:cBhvr additive="base">
                                        <p:cTn id="193" dur="5500"/>
                                        <p:tgtEl>
                                          <p:spTgt spid="53"/>
                                        </p:tgtEl>
                                        <p:attrNameLst>
                                          <p:attrName>ppt_y</p:attrName>
                                        </p:attrNameLst>
                                      </p:cBhvr>
                                      <p:tavLst>
                                        <p:tav tm="0">
                                          <p:val>
                                            <p:strVal val="ppt_y"/>
                                          </p:val>
                                        </p:tav>
                                        <p:tav tm="100000">
                                          <p:val>
                                            <p:strVal val="1+ppt_h/2"/>
                                          </p:val>
                                        </p:tav>
                                      </p:tavLst>
                                    </p:anim>
                                    <p:set>
                                      <p:cBhvr>
                                        <p:cTn id="194" dur="1" fill="hold">
                                          <p:stCondLst>
                                            <p:cond delay="5499"/>
                                          </p:stCondLst>
                                        </p:cTn>
                                        <p:tgtEl>
                                          <p:spTgt spid="53"/>
                                        </p:tgtEl>
                                        <p:attrNameLst>
                                          <p:attrName>style.visibility</p:attrName>
                                        </p:attrNameLst>
                                      </p:cBhvr>
                                      <p:to>
                                        <p:strVal val="hidden"/>
                                      </p:to>
                                    </p:set>
                                  </p:childTnLst>
                                </p:cTn>
                              </p:par>
                              <p:par>
                                <p:cTn id="195" presetID="19" presetClass="entr" presetSubtype="5" fill="hold" grpId="0" nodeType="withEffect">
                                  <p:stCondLst>
                                    <p:cond delay="0"/>
                                  </p:stCondLst>
                                  <p:childTnLst>
                                    <p:set>
                                      <p:cBhvr>
                                        <p:cTn id="196" dur="1" fill="hold">
                                          <p:stCondLst>
                                            <p:cond delay="0"/>
                                          </p:stCondLst>
                                        </p:cTn>
                                        <p:tgtEl>
                                          <p:spTgt spid="54"/>
                                        </p:tgtEl>
                                        <p:attrNameLst>
                                          <p:attrName>style.visibility</p:attrName>
                                        </p:attrNameLst>
                                      </p:cBhvr>
                                      <p:to>
                                        <p:strVal val="visible"/>
                                      </p:to>
                                    </p:set>
                                    <p:anim calcmode="lin" valueType="num">
                                      <p:cBhvr>
                                        <p:cTn id="197" dur="4500" fill="hold"/>
                                        <p:tgtEl>
                                          <p:spTgt spid="54"/>
                                        </p:tgtEl>
                                        <p:attrNameLst>
                                          <p:attrName>ppt_w</p:attrName>
                                        </p:attrNameLst>
                                      </p:cBhvr>
                                      <p:tavLst>
                                        <p:tav tm="0">
                                          <p:val>
                                            <p:strVal val="#ppt_w"/>
                                          </p:val>
                                        </p:tav>
                                        <p:tav tm="100000">
                                          <p:val>
                                            <p:strVal val="#ppt_w"/>
                                          </p:val>
                                        </p:tav>
                                      </p:tavLst>
                                    </p:anim>
                                    <p:anim calcmode="lin" valueType="num">
                                      <p:cBhvr>
                                        <p:cTn id="198" dur="4500" fill="hold"/>
                                        <p:tgtEl>
                                          <p:spTgt spid="54"/>
                                        </p:tgtEl>
                                        <p:attrNameLst>
                                          <p:attrName>ppt_h</p:attrName>
                                        </p:attrNameLst>
                                      </p:cBhvr>
                                      <p:tavLst>
                                        <p:tav tm="0" fmla="#ppt_h*sin(2.5*pi*$)">
                                          <p:val>
                                            <p:fltVal val="0"/>
                                          </p:val>
                                        </p:tav>
                                        <p:tav tm="100000">
                                          <p:val>
                                            <p:fltVal val="1"/>
                                          </p:val>
                                        </p:tav>
                                      </p:tavLst>
                                    </p:anim>
                                  </p:childTnLst>
                                </p:cTn>
                              </p:par>
                              <p:par>
                                <p:cTn id="199" presetID="8" presetClass="emph" presetSubtype="0" repeatCount="indefinite" fill="hold" grpId="1" nodeType="withEffect">
                                  <p:stCondLst>
                                    <p:cond delay="0"/>
                                  </p:stCondLst>
                                  <p:childTnLst>
                                    <p:animRot by="21600000">
                                      <p:cBhvr>
                                        <p:cTn id="200" dur="4250" fill="hold"/>
                                        <p:tgtEl>
                                          <p:spTgt spid="54"/>
                                        </p:tgtEl>
                                        <p:attrNameLst>
                                          <p:attrName>r</p:attrName>
                                        </p:attrNameLst>
                                      </p:cBhvr>
                                    </p:animRot>
                                  </p:childTnLst>
                                </p:cTn>
                              </p:par>
                              <p:par>
                                <p:cTn id="201" presetID="2" presetClass="exit" presetSubtype="6" fill="hold" grpId="2" nodeType="withEffect">
                                  <p:stCondLst>
                                    <p:cond delay="0"/>
                                  </p:stCondLst>
                                  <p:childTnLst>
                                    <p:anim calcmode="lin" valueType="num">
                                      <p:cBhvr additive="base">
                                        <p:cTn id="202" dur="5500"/>
                                        <p:tgtEl>
                                          <p:spTgt spid="54"/>
                                        </p:tgtEl>
                                        <p:attrNameLst>
                                          <p:attrName>ppt_x</p:attrName>
                                        </p:attrNameLst>
                                      </p:cBhvr>
                                      <p:tavLst>
                                        <p:tav tm="0">
                                          <p:val>
                                            <p:strVal val="ppt_x"/>
                                          </p:val>
                                        </p:tav>
                                        <p:tav tm="100000">
                                          <p:val>
                                            <p:strVal val="1+ppt_w/2"/>
                                          </p:val>
                                        </p:tav>
                                      </p:tavLst>
                                    </p:anim>
                                    <p:anim calcmode="lin" valueType="num">
                                      <p:cBhvr additive="base">
                                        <p:cTn id="203" dur="5500"/>
                                        <p:tgtEl>
                                          <p:spTgt spid="54"/>
                                        </p:tgtEl>
                                        <p:attrNameLst>
                                          <p:attrName>ppt_y</p:attrName>
                                        </p:attrNameLst>
                                      </p:cBhvr>
                                      <p:tavLst>
                                        <p:tav tm="0">
                                          <p:val>
                                            <p:strVal val="ppt_y"/>
                                          </p:val>
                                        </p:tav>
                                        <p:tav tm="100000">
                                          <p:val>
                                            <p:strVal val="1+ppt_h/2"/>
                                          </p:val>
                                        </p:tav>
                                      </p:tavLst>
                                    </p:anim>
                                    <p:set>
                                      <p:cBhvr>
                                        <p:cTn id="204" dur="1" fill="hold">
                                          <p:stCondLst>
                                            <p:cond delay="5499"/>
                                          </p:stCondLst>
                                        </p:cTn>
                                        <p:tgtEl>
                                          <p:spTgt spid="54"/>
                                        </p:tgtEl>
                                        <p:attrNameLst>
                                          <p:attrName>style.visibility</p:attrName>
                                        </p:attrNameLst>
                                      </p:cBhvr>
                                      <p:to>
                                        <p:strVal val="hidden"/>
                                      </p:to>
                                    </p:set>
                                  </p:childTnLst>
                                </p:cTn>
                              </p:par>
                              <p:par>
                                <p:cTn id="205" presetID="19" presetClass="entr" presetSubtype="5" fill="hold" grpId="0" nodeType="withEffect">
                                  <p:stCondLst>
                                    <p:cond delay="0"/>
                                  </p:stCondLst>
                                  <p:childTnLst>
                                    <p:set>
                                      <p:cBhvr>
                                        <p:cTn id="206" dur="1" fill="hold">
                                          <p:stCondLst>
                                            <p:cond delay="0"/>
                                          </p:stCondLst>
                                        </p:cTn>
                                        <p:tgtEl>
                                          <p:spTgt spid="55"/>
                                        </p:tgtEl>
                                        <p:attrNameLst>
                                          <p:attrName>style.visibility</p:attrName>
                                        </p:attrNameLst>
                                      </p:cBhvr>
                                      <p:to>
                                        <p:strVal val="visible"/>
                                      </p:to>
                                    </p:set>
                                    <p:anim calcmode="lin" valueType="num">
                                      <p:cBhvr>
                                        <p:cTn id="207" dur="4500" fill="hold"/>
                                        <p:tgtEl>
                                          <p:spTgt spid="55"/>
                                        </p:tgtEl>
                                        <p:attrNameLst>
                                          <p:attrName>ppt_w</p:attrName>
                                        </p:attrNameLst>
                                      </p:cBhvr>
                                      <p:tavLst>
                                        <p:tav tm="0">
                                          <p:val>
                                            <p:strVal val="#ppt_w"/>
                                          </p:val>
                                        </p:tav>
                                        <p:tav tm="100000">
                                          <p:val>
                                            <p:strVal val="#ppt_w"/>
                                          </p:val>
                                        </p:tav>
                                      </p:tavLst>
                                    </p:anim>
                                    <p:anim calcmode="lin" valueType="num">
                                      <p:cBhvr>
                                        <p:cTn id="208" dur="4500" fill="hold"/>
                                        <p:tgtEl>
                                          <p:spTgt spid="55"/>
                                        </p:tgtEl>
                                        <p:attrNameLst>
                                          <p:attrName>ppt_h</p:attrName>
                                        </p:attrNameLst>
                                      </p:cBhvr>
                                      <p:tavLst>
                                        <p:tav tm="0" fmla="#ppt_h*sin(2.5*pi*$)">
                                          <p:val>
                                            <p:fltVal val="0"/>
                                          </p:val>
                                        </p:tav>
                                        <p:tav tm="100000">
                                          <p:val>
                                            <p:fltVal val="1"/>
                                          </p:val>
                                        </p:tav>
                                      </p:tavLst>
                                    </p:anim>
                                  </p:childTnLst>
                                </p:cTn>
                              </p:par>
                              <p:par>
                                <p:cTn id="209" presetID="8" presetClass="emph" presetSubtype="0" repeatCount="indefinite" fill="hold" grpId="1" nodeType="withEffect">
                                  <p:stCondLst>
                                    <p:cond delay="0"/>
                                  </p:stCondLst>
                                  <p:childTnLst>
                                    <p:animRot by="21600000">
                                      <p:cBhvr>
                                        <p:cTn id="210" dur="4250" fill="hold"/>
                                        <p:tgtEl>
                                          <p:spTgt spid="55"/>
                                        </p:tgtEl>
                                        <p:attrNameLst>
                                          <p:attrName>r</p:attrName>
                                        </p:attrNameLst>
                                      </p:cBhvr>
                                    </p:animRot>
                                  </p:childTnLst>
                                </p:cTn>
                              </p:par>
                              <p:par>
                                <p:cTn id="211" presetID="2" presetClass="exit" presetSubtype="6" fill="hold" grpId="2" nodeType="withEffect">
                                  <p:stCondLst>
                                    <p:cond delay="0"/>
                                  </p:stCondLst>
                                  <p:childTnLst>
                                    <p:anim calcmode="lin" valueType="num">
                                      <p:cBhvr additive="base">
                                        <p:cTn id="212" dur="5500"/>
                                        <p:tgtEl>
                                          <p:spTgt spid="55"/>
                                        </p:tgtEl>
                                        <p:attrNameLst>
                                          <p:attrName>ppt_x</p:attrName>
                                        </p:attrNameLst>
                                      </p:cBhvr>
                                      <p:tavLst>
                                        <p:tav tm="0">
                                          <p:val>
                                            <p:strVal val="ppt_x"/>
                                          </p:val>
                                        </p:tav>
                                        <p:tav tm="100000">
                                          <p:val>
                                            <p:strVal val="1+ppt_w/2"/>
                                          </p:val>
                                        </p:tav>
                                      </p:tavLst>
                                    </p:anim>
                                    <p:anim calcmode="lin" valueType="num">
                                      <p:cBhvr additive="base">
                                        <p:cTn id="213" dur="5500"/>
                                        <p:tgtEl>
                                          <p:spTgt spid="55"/>
                                        </p:tgtEl>
                                        <p:attrNameLst>
                                          <p:attrName>ppt_y</p:attrName>
                                        </p:attrNameLst>
                                      </p:cBhvr>
                                      <p:tavLst>
                                        <p:tav tm="0">
                                          <p:val>
                                            <p:strVal val="ppt_y"/>
                                          </p:val>
                                        </p:tav>
                                        <p:tav tm="100000">
                                          <p:val>
                                            <p:strVal val="1+ppt_h/2"/>
                                          </p:val>
                                        </p:tav>
                                      </p:tavLst>
                                    </p:anim>
                                    <p:set>
                                      <p:cBhvr>
                                        <p:cTn id="214" dur="1" fill="hold">
                                          <p:stCondLst>
                                            <p:cond delay="5499"/>
                                          </p:stCondLst>
                                        </p:cTn>
                                        <p:tgtEl>
                                          <p:spTgt spid="55"/>
                                        </p:tgtEl>
                                        <p:attrNameLst>
                                          <p:attrName>style.visibility</p:attrName>
                                        </p:attrNameLst>
                                      </p:cBhvr>
                                      <p:to>
                                        <p:strVal val="hidden"/>
                                      </p:to>
                                    </p:set>
                                  </p:childTnLst>
                                </p:cTn>
                              </p:par>
                              <p:par>
                                <p:cTn id="215" presetID="19" presetClass="entr" presetSubtype="5" fill="hold" grpId="0" nodeType="withEffect">
                                  <p:stCondLst>
                                    <p:cond delay="0"/>
                                  </p:stCondLst>
                                  <p:childTnLst>
                                    <p:set>
                                      <p:cBhvr>
                                        <p:cTn id="216" dur="1" fill="hold">
                                          <p:stCondLst>
                                            <p:cond delay="0"/>
                                          </p:stCondLst>
                                        </p:cTn>
                                        <p:tgtEl>
                                          <p:spTgt spid="56"/>
                                        </p:tgtEl>
                                        <p:attrNameLst>
                                          <p:attrName>style.visibility</p:attrName>
                                        </p:attrNameLst>
                                      </p:cBhvr>
                                      <p:to>
                                        <p:strVal val="visible"/>
                                      </p:to>
                                    </p:set>
                                    <p:anim calcmode="lin" valueType="num">
                                      <p:cBhvr>
                                        <p:cTn id="217" dur="4500" fill="hold"/>
                                        <p:tgtEl>
                                          <p:spTgt spid="56"/>
                                        </p:tgtEl>
                                        <p:attrNameLst>
                                          <p:attrName>ppt_w</p:attrName>
                                        </p:attrNameLst>
                                      </p:cBhvr>
                                      <p:tavLst>
                                        <p:tav tm="0">
                                          <p:val>
                                            <p:strVal val="#ppt_w"/>
                                          </p:val>
                                        </p:tav>
                                        <p:tav tm="100000">
                                          <p:val>
                                            <p:strVal val="#ppt_w"/>
                                          </p:val>
                                        </p:tav>
                                      </p:tavLst>
                                    </p:anim>
                                    <p:anim calcmode="lin" valueType="num">
                                      <p:cBhvr>
                                        <p:cTn id="218" dur="4500" fill="hold"/>
                                        <p:tgtEl>
                                          <p:spTgt spid="56"/>
                                        </p:tgtEl>
                                        <p:attrNameLst>
                                          <p:attrName>ppt_h</p:attrName>
                                        </p:attrNameLst>
                                      </p:cBhvr>
                                      <p:tavLst>
                                        <p:tav tm="0" fmla="#ppt_h*sin(2.5*pi*$)">
                                          <p:val>
                                            <p:fltVal val="0"/>
                                          </p:val>
                                        </p:tav>
                                        <p:tav tm="100000">
                                          <p:val>
                                            <p:fltVal val="1"/>
                                          </p:val>
                                        </p:tav>
                                      </p:tavLst>
                                    </p:anim>
                                  </p:childTnLst>
                                </p:cTn>
                              </p:par>
                              <p:par>
                                <p:cTn id="219" presetID="8" presetClass="emph" presetSubtype="0" repeatCount="indefinite" fill="hold" grpId="1" nodeType="withEffect">
                                  <p:stCondLst>
                                    <p:cond delay="0"/>
                                  </p:stCondLst>
                                  <p:childTnLst>
                                    <p:animRot by="21600000">
                                      <p:cBhvr>
                                        <p:cTn id="220" dur="4250" fill="hold"/>
                                        <p:tgtEl>
                                          <p:spTgt spid="56"/>
                                        </p:tgtEl>
                                        <p:attrNameLst>
                                          <p:attrName>r</p:attrName>
                                        </p:attrNameLst>
                                      </p:cBhvr>
                                    </p:animRot>
                                  </p:childTnLst>
                                </p:cTn>
                              </p:par>
                              <p:par>
                                <p:cTn id="221" presetID="2" presetClass="exit" presetSubtype="6" fill="hold" grpId="2" nodeType="withEffect">
                                  <p:stCondLst>
                                    <p:cond delay="0"/>
                                  </p:stCondLst>
                                  <p:childTnLst>
                                    <p:anim calcmode="lin" valueType="num">
                                      <p:cBhvr additive="base">
                                        <p:cTn id="222" dur="5500"/>
                                        <p:tgtEl>
                                          <p:spTgt spid="56"/>
                                        </p:tgtEl>
                                        <p:attrNameLst>
                                          <p:attrName>ppt_x</p:attrName>
                                        </p:attrNameLst>
                                      </p:cBhvr>
                                      <p:tavLst>
                                        <p:tav tm="0">
                                          <p:val>
                                            <p:strVal val="ppt_x"/>
                                          </p:val>
                                        </p:tav>
                                        <p:tav tm="100000">
                                          <p:val>
                                            <p:strVal val="1+ppt_w/2"/>
                                          </p:val>
                                        </p:tav>
                                      </p:tavLst>
                                    </p:anim>
                                    <p:anim calcmode="lin" valueType="num">
                                      <p:cBhvr additive="base">
                                        <p:cTn id="223" dur="5500"/>
                                        <p:tgtEl>
                                          <p:spTgt spid="56"/>
                                        </p:tgtEl>
                                        <p:attrNameLst>
                                          <p:attrName>ppt_y</p:attrName>
                                        </p:attrNameLst>
                                      </p:cBhvr>
                                      <p:tavLst>
                                        <p:tav tm="0">
                                          <p:val>
                                            <p:strVal val="ppt_y"/>
                                          </p:val>
                                        </p:tav>
                                        <p:tav tm="100000">
                                          <p:val>
                                            <p:strVal val="1+ppt_h/2"/>
                                          </p:val>
                                        </p:tav>
                                      </p:tavLst>
                                    </p:anim>
                                    <p:set>
                                      <p:cBhvr>
                                        <p:cTn id="224" dur="1" fill="hold">
                                          <p:stCondLst>
                                            <p:cond delay="5499"/>
                                          </p:stCondLst>
                                        </p:cTn>
                                        <p:tgtEl>
                                          <p:spTgt spid="56"/>
                                        </p:tgtEl>
                                        <p:attrNameLst>
                                          <p:attrName>style.visibility</p:attrName>
                                        </p:attrNameLst>
                                      </p:cBhvr>
                                      <p:to>
                                        <p:strVal val="hidden"/>
                                      </p:to>
                                    </p:set>
                                  </p:childTnLst>
                                </p:cTn>
                              </p:par>
                              <p:par>
                                <p:cTn id="225" presetID="19" presetClass="entr" presetSubtype="5" fill="hold" grpId="0" nodeType="withEffect">
                                  <p:stCondLst>
                                    <p:cond delay="0"/>
                                  </p:stCondLst>
                                  <p:childTnLst>
                                    <p:set>
                                      <p:cBhvr>
                                        <p:cTn id="226" dur="1" fill="hold">
                                          <p:stCondLst>
                                            <p:cond delay="0"/>
                                          </p:stCondLst>
                                        </p:cTn>
                                        <p:tgtEl>
                                          <p:spTgt spid="57"/>
                                        </p:tgtEl>
                                        <p:attrNameLst>
                                          <p:attrName>style.visibility</p:attrName>
                                        </p:attrNameLst>
                                      </p:cBhvr>
                                      <p:to>
                                        <p:strVal val="visible"/>
                                      </p:to>
                                    </p:set>
                                    <p:anim calcmode="lin" valueType="num">
                                      <p:cBhvr>
                                        <p:cTn id="227" dur="4500" fill="hold"/>
                                        <p:tgtEl>
                                          <p:spTgt spid="57"/>
                                        </p:tgtEl>
                                        <p:attrNameLst>
                                          <p:attrName>ppt_w</p:attrName>
                                        </p:attrNameLst>
                                      </p:cBhvr>
                                      <p:tavLst>
                                        <p:tav tm="0">
                                          <p:val>
                                            <p:strVal val="#ppt_w"/>
                                          </p:val>
                                        </p:tav>
                                        <p:tav tm="100000">
                                          <p:val>
                                            <p:strVal val="#ppt_w"/>
                                          </p:val>
                                        </p:tav>
                                      </p:tavLst>
                                    </p:anim>
                                    <p:anim calcmode="lin" valueType="num">
                                      <p:cBhvr>
                                        <p:cTn id="228" dur="4500" fill="hold"/>
                                        <p:tgtEl>
                                          <p:spTgt spid="57"/>
                                        </p:tgtEl>
                                        <p:attrNameLst>
                                          <p:attrName>ppt_h</p:attrName>
                                        </p:attrNameLst>
                                      </p:cBhvr>
                                      <p:tavLst>
                                        <p:tav tm="0" fmla="#ppt_h*sin(2.5*pi*$)">
                                          <p:val>
                                            <p:fltVal val="0"/>
                                          </p:val>
                                        </p:tav>
                                        <p:tav tm="100000">
                                          <p:val>
                                            <p:fltVal val="1"/>
                                          </p:val>
                                        </p:tav>
                                      </p:tavLst>
                                    </p:anim>
                                  </p:childTnLst>
                                </p:cTn>
                              </p:par>
                              <p:par>
                                <p:cTn id="229" presetID="8" presetClass="emph" presetSubtype="0" repeatCount="indefinite" fill="hold" grpId="1" nodeType="withEffect">
                                  <p:stCondLst>
                                    <p:cond delay="0"/>
                                  </p:stCondLst>
                                  <p:childTnLst>
                                    <p:animRot by="21600000">
                                      <p:cBhvr>
                                        <p:cTn id="230" dur="4250" fill="hold"/>
                                        <p:tgtEl>
                                          <p:spTgt spid="57"/>
                                        </p:tgtEl>
                                        <p:attrNameLst>
                                          <p:attrName>r</p:attrName>
                                        </p:attrNameLst>
                                      </p:cBhvr>
                                    </p:animRot>
                                  </p:childTnLst>
                                </p:cTn>
                              </p:par>
                              <p:par>
                                <p:cTn id="231" presetID="2" presetClass="exit" presetSubtype="6" fill="hold" grpId="2" nodeType="withEffect">
                                  <p:stCondLst>
                                    <p:cond delay="0"/>
                                  </p:stCondLst>
                                  <p:childTnLst>
                                    <p:anim calcmode="lin" valueType="num">
                                      <p:cBhvr additive="base">
                                        <p:cTn id="232" dur="5500"/>
                                        <p:tgtEl>
                                          <p:spTgt spid="57"/>
                                        </p:tgtEl>
                                        <p:attrNameLst>
                                          <p:attrName>ppt_x</p:attrName>
                                        </p:attrNameLst>
                                      </p:cBhvr>
                                      <p:tavLst>
                                        <p:tav tm="0">
                                          <p:val>
                                            <p:strVal val="ppt_x"/>
                                          </p:val>
                                        </p:tav>
                                        <p:tav tm="100000">
                                          <p:val>
                                            <p:strVal val="1+ppt_w/2"/>
                                          </p:val>
                                        </p:tav>
                                      </p:tavLst>
                                    </p:anim>
                                    <p:anim calcmode="lin" valueType="num">
                                      <p:cBhvr additive="base">
                                        <p:cTn id="233" dur="5500"/>
                                        <p:tgtEl>
                                          <p:spTgt spid="57"/>
                                        </p:tgtEl>
                                        <p:attrNameLst>
                                          <p:attrName>ppt_y</p:attrName>
                                        </p:attrNameLst>
                                      </p:cBhvr>
                                      <p:tavLst>
                                        <p:tav tm="0">
                                          <p:val>
                                            <p:strVal val="ppt_y"/>
                                          </p:val>
                                        </p:tav>
                                        <p:tav tm="100000">
                                          <p:val>
                                            <p:strVal val="1+ppt_h/2"/>
                                          </p:val>
                                        </p:tav>
                                      </p:tavLst>
                                    </p:anim>
                                    <p:set>
                                      <p:cBhvr>
                                        <p:cTn id="234" dur="1" fill="hold">
                                          <p:stCondLst>
                                            <p:cond delay="5499"/>
                                          </p:stCondLst>
                                        </p:cTn>
                                        <p:tgtEl>
                                          <p:spTgt spid="57"/>
                                        </p:tgtEl>
                                        <p:attrNameLst>
                                          <p:attrName>style.visibility</p:attrName>
                                        </p:attrNameLst>
                                      </p:cBhvr>
                                      <p:to>
                                        <p:strVal val="hidden"/>
                                      </p:to>
                                    </p:set>
                                  </p:childTnLst>
                                </p:cTn>
                              </p:par>
                              <p:par>
                                <p:cTn id="235" presetID="19" presetClass="entr" presetSubtype="5" fill="hold" grpId="0" nodeType="withEffect">
                                  <p:stCondLst>
                                    <p:cond delay="0"/>
                                  </p:stCondLst>
                                  <p:childTnLst>
                                    <p:set>
                                      <p:cBhvr>
                                        <p:cTn id="236" dur="1" fill="hold">
                                          <p:stCondLst>
                                            <p:cond delay="0"/>
                                          </p:stCondLst>
                                        </p:cTn>
                                        <p:tgtEl>
                                          <p:spTgt spid="58"/>
                                        </p:tgtEl>
                                        <p:attrNameLst>
                                          <p:attrName>style.visibility</p:attrName>
                                        </p:attrNameLst>
                                      </p:cBhvr>
                                      <p:to>
                                        <p:strVal val="visible"/>
                                      </p:to>
                                    </p:set>
                                    <p:anim calcmode="lin" valueType="num">
                                      <p:cBhvr>
                                        <p:cTn id="237" dur="4500" fill="hold"/>
                                        <p:tgtEl>
                                          <p:spTgt spid="58"/>
                                        </p:tgtEl>
                                        <p:attrNameLst>
                                          <p:attrName>ppt_w</p:attrName>
                                        </p:attrNameLst>
                                      </p:cBhvr>
                                      <p:tavLst>
                                        <p:tav tm="0">
                                          <p:val>
                                            <p:strVal val="#ppt_w"/>
                                          </p:val>
                                        </p:tav>
                                        <p:tav tm="100000">
                                          <p:val>
                                            <p:strVal val="#ppt_w"/>
                                          </p:val>
                                        </p:tav>
                                      </p:tavLst>
                                    </p:anim>
                                    <p:anim calcmode="lin" valueType="num">
                                      <p:cBhvr>
                                        <p:cTn id="238" dur="4500" fill="hold"/>
                                        <p:tgtEl>
                                          <p:spTgt spid="58"/>
                                        </p:tgtEl>
                                        <p:attrNameLst>
                                          <p:attrName>ppt_h</p:attrName>
                                        </p:attrNameLst>
                                      </p:cBhvr>
                                      <p:tavLst>
                                        <p:tav tm="0" fmla="#ppt_h*sin(2.5*pi*$)">
                                          <p:val>
                                            <p:fltVal val="0"/>
                                          </p:val>
                                        </p:tav>
                                        <p:tav tm="100000">
                                          <p:val>
                                            <p:fltVal val="1"/>
                                          </p:val>
                                        </p:tav>
                                      </p:tavLst>
                                    </p:anim>
                                  </p:childTnLst>
                                </p:cTn>
                              </p:par>
                              <p:par>
                                <p:cTn id="239" presetID="8" presetClass="emph" presetSubtype="0" repeatCount="indefinite" fill="hold" grpId="1" nodeType="withEffect">
                                  <p:stCondLst>
                                    <p:cond delay="0"/>
                                  </p:stCondLst>
                                  <p:childTnLst>
                                    <p:animRot by="21600000">
                                      <p:cBhvr>
                                        <p:cTn id="240" dur="4250" fill="hold"/>
                                        <p:tgtEl>
                                          <p:spTgt spid="58"/>
                                        </p:tgtEl>
                                        <p:attrNameLst>
                                          <p:attrName>r</p:attrName>
                                        </p:attrNameLst>
                                      </p:cBhvr>
                                    </p:animRot>
                                  </p:childTnLst>
                                </p:cTn>
                              </p:par>
                              <p:par>
                                <p:cTn id="241" presetID="2" presetClass="exit" presetSubtype="6" fill="hold" grpId="2" nodeType="withEffect">
                                  <p:stCondLst>
                                    <p:cond delay="0"/>
                                  </p:stCondLst>
                                  <p:childTnLst>
                                    <p:anim calcmode="lin" valueType="num">
                                      <p:cBhvr additive="base">
                                        <p:cTn id="242" dur="5500"/>
                                        <p:tgtEl>
                                          <p:spTgt spid="58"/>
                                        </p:tgtEl>
                                        <p:attrNameLst>
                                          <p:attrName>ppt_x</p:attrName>
                                        </p:attrNameLst>
                                      </p:cBhvr>
                                      <p:tavLst>
                                        <p:tav tm="0">
                                          <p:val>
                                            <p:strVal val="ppt_x"/>
                                          </p:val>
                                        </p:tav>
                                        <p:tav tm="100000">
                                          <p:val>
                                            <p:strVal val="1+ppt_w/2"/>
                                          </p:val>
                                        </p:tav>
                                      </p:tavLst>
                                    </p:anim>
                                    <p:anim calcmode="lin" valueType="num">
                                      <p:cBhvr additive="base">
                                        <p:cTn id="243" dur="5500"/>
                                        <p:tgtEl>
                                          <p:spTgt spid="58"/>
                                        </p:tgtEl>
                                        <p:attrNameLst>
                                          <p:attrName>ppt_y</p:attrName>
                                        </p:attrNameLst>
                                      </p:cBhvr>
                                      <p:tavLst>
                                        <p:tav tm="0">
                                          <p:val>
                                            <p:strVal val="ppt_y"/>
                                          </p:val>
                                        </p:tav>
                                        <p:tav tm="100000">
                                          <p:val>
                                            <p:strVal val="1+ppt_h/2"/>
                                          </p:val>
                                        </p:tav>
                                      </p:tavLst>
                                    </p:anim>
                                    <p:set>
                                      <p:cBhvr>
                                        <p:cTn id="244" dur="1" fill="hold">
                                          <p:stCondLst>
                                            <p:cond delay="5499"/>
                                          </p:stCondLst>
                                        </p:cTn>
                                        <p:tgtEl>
                                          <p:spTgt spid="58"/>
                                        </p:tgtEl>
                                        <p:attrNameLst>
                                          <p:attrName>style.visibility</p:attrName>
                                        </p:attrNameLst>
                                      </p:cBhvr>
                                      <p:to>
                                        <p:strVal val="hidden"/>
                                      </p:to>
                                    </p:set>
                                  </p:childTnLst>
                                </p:cTn>
                              </p:par>
                              <p:par>
                                <p:cTn id="245" presetID="19" presetClass="entr" presetSubtype="5" fill="hold" grpId="0" nodeType="withEffect">
                                  <p:stCondLst>
                                    <p:cond delay="0"/>
                                  </p:stCondLst>
                                  <p:childTnLst>
                                    <p:set>
                                      <p:cBhvr>
                                        <p:cTn id="246" dur="1" fill="hold">
                                          <p:stCondLst>
                                            <p:cond delay="0"/>
                                          </p:stCondLst>
                                        </p:cTn>
                                        <p:tgtEl>
                                          <p:spTgt spid="59"/>
                                        </p:tgtEl>
                                        <p:attrNameLst>
                                          <p:attrName>style.visibility</p:attrName>
                                        </p:attrNameLst>
                                      </p:cBhvr>
                                      <p:to>
                                        <p:strVal val="visible"/>
                                      </p:to>
                                    </p:set>
                                    <p:anim calcmode="lin" valueType="num">
                                      <p:cBhvr>
                                        <p:cTn id="247" dur="4500" fill="hold"/>
                                        <p:tgtEl>
                                          <p:spTgt spid="59"/>
                                        </p:tgtEl>
                                        <p:attrNameLst>
                                          <p:attrName>ppt_w</p:attrName>
                                        </p:attrNameLst>
                                      </p:cBhvr>
                                      <p:tavLst>
                                        <p:tav tm="0">
                                          <p:val>
                                            <p:strVal val="#ppt_w"/>
                                          </p:val>
                                        </p:tav>
                                        <p:tav tm="100000">
                                          <p:val>
                                            <p:strVal val="#ppt_w"/>
                                          </p:val>
                                        </p:tav>
                                      </p:tavLst>
                                    </p:anim>
                                    <p:anim calcmode="lin" valueType="num">
                                      <p:cBhvr>
                                        <p:cTn id="248" dur="4500" fill="hold"/>
                                        <p:tgtEl>
                                          <p:spTgt spid="59"/>
                                        </p:tgtEl>
                                        <p:attrNameLst>
                                          <p:attrName>ppt_h</p:attrName>
                                        </p:attrNameLst>
                                      </p:cBhvr>
                                      <p:tavLst>
                                        <p:tav tm="0" fmla="#ppt_h*sin(2.5*pi*$)">
                                          <p:val>
                                            <p:fltVal val="0"/>
                                          </p:val>
                                        </p:tav>
                                        <p:tav tm="100000">
                                          <p:val>
                                            <p:fltVal val="1"/>
                                          </p:val>
                                        </p:tav>
                                      </p:tavLst>
                                    </p:anim>
                                  </p:childTnLst>
                                </p:cTn>
                              </p:par>
                              <p:par>
                                <p:cTn id="249" presetID="8" presetClass="emph" presetSubtype="0" repeatCount="indefinite" fill="hold" grpId="1" nodeType="withEffect">
                                  <p:stCondLst>
                                    <p:cond delay="0"/>
                                  </p:stCondLst>
                                  <p:childTnLst>
                                    <p:animRot by="21600000">
                                      <p:cBhvr>
                                        <p:cTn id="250" dur="4250" fill="hold"/>
                                        <p:tgtEl>
                                          <p:spTgt spid="59"/>
                                        </p:tgtEl>
                                        <p:attrNameLst>
                                          <p:attrName>r</p:attrName>
                                        </p:attrNameLst>
                                      </p:cBhvr>
                                    </p:animRot>
                                  </p:childTnLst>
                                </p:cTn>
                              </p:par>
                              <p:par>
                                <p:cTn id="251" presetID="2" presetClass="exit" presetSubtype="6" fill="hold" grpId="2" nodeType="withEffect">
                                  <p:stCondLst>
                                    <p:cond delay="0"/>
                                  </p:stCondLst>
                                  <p:childTnLst>
                                    <p:anim calcmode="lin" valueType="num">
                                      <p:cBhvr additive="base">
                                        <p:cTn id="252" dur="5500"/>
                                        <p:tgtEl>
                                          <p:spTgt spid="59"/>
                                        </p:tgtEl>
                                        <p:attrNameLst>
                                          <p:attrName>ppt_x</p:attrName>
                                        </p:attrNameLst>
                                      </p:cBhvr>
                                      <p:tavLst>
                                        <p:tav tm="0">
                                          <p:val>
                                            <p:strVal val="ppt_x"/>
                                          </p:val>
                                        </p:tav>
                                        <p:tav tm="100000">
                                          <p:val>
                                            <p:strVal val="1+ppt_w/2"/>
                                          </p:val>
                                        </p:tav>
                                      </p:tavLst>
                                    </p:anim>
                                    <p:anim calcmode="lin" valueType="num">
                                      <p:cBhvr additive="base">
                                        <p:cTn id="253" dur="5500"/>
                                        <p:tgtEl>
                                          <p:spTgt spid="59"/>
                                        </p:tgtEl>
                                        <p:attrNameLst>
                                          <p:attrName>ppt_y</p:attrName>
                                        </p:attrNameLst>
                                      </p:cBhvr>
                                      <p:tavLst>
                                        <p:tav tm="0">
                                          <p:val>
                                            <p:strVal val="ppt_y"/>
                                          </p:val>
                                        </p:tav>
                                        <p:tav tm="100000">
                                          <p:val>
                                            <p:strVal val="1+ppt_h/2"/>
                                          </p:val>
                                        </p:tav>
                                      </p:tavLst>
                                    </p:anim>
                                    <p:set>
                                      <p:cBhvr>
                                        <p:cTn id="254" dur="1" fill="hold">
                                          <p:stCondLst>
                                            <p:cond delay="5499"/>
                                          </p:stCondLst>
                                        </p:cTn>
                                        <p:tgtEl>
                                          <p:spTgt spid="59"/>
                                        </p:tgtEl>
                                        <p:attrNameLst>
                                          <p:attrName>style.visibility</p:attrName>
                                        </p:attrNameLst>
                                      </p:cBhvr>
                                      <p:to>
                                        <p:strVal val="hidden"/>
                                      </p:to>
                                    </p:set>
                                  </p:childTnLst>
                                </p:cTn>
                              </p:par>
                              <p:par>
                                <p:cTn id="255" presetID="19" presetClass="entr" presetSubtype="5" fill="hold" grpId="0" nodeType="withEffect">
                                  <p:stCondLst>
                                    <p:cond delay="0"/>
                                  </p:stCondLst>
                                  <p:childTnLst>
                                    <p:set>
                                      <p:cBhvr>
                                        <p:cTn id="256" dur="1" fill="hold">
                                          <p:stCondLst>
                                            <p:cond delay="0"/>
                                          </p:stCondLst>
                                        </p:cTn>
                                        <p:tgtEl>
                                          <p:spTgt spid="60"/>
                                        </p:tgtEl>
                                        <p:attrNameLst>
                                          <p:attrName>style.visibility</p:attrName>
                                        </p:attrNameLst>
                                      </p:cBhvr>
                                      <p:to>
                                        <p:strVal val="visible"/>
                                      </p:to>
                                    </p:set>
                                    <p:anim calcmode="lin" valueType="num">
                                      <p:cBhvr>
                                        <p:cTn id="257" dur="4500" fill="hold"/>
                                        <p:tgtEl>
                                          <p:spTgt spid="60"/>
                                        </p:tgtEl>
                                        <p:attrNameLst>
                                          <p:attrName>ppt_w</p:attrName>
                                        </p:attrNameLst>
                                      </p:cBhvr>
                                      <p:tavLst>
                                        <p:tav tm="0">
                                          <p:val>
                                            <p:strVal val="#ppt_w"/>
                                          </p:val>
                                        </p:tav>
                                        <p:tav tm="100000">
                                          <p:val>
                                            <p:strVal val="#ppt_w"/>
                                          </p:val>
                                        </p:tav>
                                      </p:tavLst>
                                    </p:anim>
                                    <p:anim calcmode="lin" valueType="num">
                                      <p:cBhvr>
                                        <p:cTn id="258" dur="4500" fill="hold"/>
                                        <p:tgtEl>
                                          <p:spTgt spid="60"/>
                                        </p:tgtEl>
                                        <p:attrNameLst>
                                          <p:attrName>ppt_h</p:attrName>
                                        </p:attrNameLst>
                                      </p:cBhvr>
                                      <p:tavLst>
                                        <p:tav tm="0" fmla="#ppt_h*sin(2.5*pi*$)">
                                          <p:val>
                                            <p:fltVal val="0"/>
                                          </p:val>
                                        </p:tav>
                                        <p:tav tm="100000">
                                          <p:val>
                                            <p:fltVal val="1"/>
                                          </p:val>
                                        </p:tav>
                                      </p:tavLst>
                                    </p:anim>
                                  </p:childTnLst>
                                </p:cTn>
                              </p:par>
                              <p:par>
                                <p:cTn id="259" presetID="8" presetClass="emph" presetSubtype="0" repeatCount="indefinite" fill="hold" grpId="1" nodeType="withEffect">
                                  <p:stCondLst>
                                    <p:cond delay="0"/>
                                  </p:stCondLst>
                                  <p:childTnLst>
                                    <p:animRot by="21600000">
                                      <p:cBhvr>
                                        <p:cTn id="260" dur="4250" fill="hold"/>
                                        <p:tgtEl>
                                          <p:spTgt spid="60"/>
                                        </p:tgtEl>
                                        <p:attrNameLst>
                                          <p:attrName>r</p:attrName>
                                        </p:attrNameLst>
                                      </p:cBhvr>
                                    </p:animRot>
                                  </p:childTnLst>
                                </p:cTn>
                              </p:par>
                              <p:par>
                                <p:cTn id="261" presetID="2" presetClass="exit" presetSubtype="6" fill="hold" grpId="2" nodeType="withEffect">
                                  <p:stCondLst>
                                    <p:cond delay="0"/>
                                  </p:stCondLst>
                                  <p:childTnLst>
                                    <p:anim calcmode="lin" valueType="num">
                                      <p:cBhvr additive="base">
                                        <p:cTn id="262" dur="5500"/>
                                        <p:tgtEl>
                                          <p:spTgt spid="60"/>
                                        </p:tgtEl>
                                        <p:attrNameLst>
                                          <p:attrName>ppt_x</p:attrName>
                                        </p:attrNameLst>
                                      </p:cBhvr>
                                      <p:tavLst>
                                        <p:tav tm="0">
                                          <p:val>
                                            <p:strVal val="ppt_x"/>
                                          </p:val>
                                        </p:tav>
                                        <p:tav tm="100000">
                                          <p:val>
                                            <p:strVal val="1+ppt_w/2"/>
                                          </p:val>
                                        </p:tav>
                                      </p:tavLst>
                                    </p:anim>
                                    <p:anim calcmode="lin" valueType="num">
                                      <p:cBhvr additive="base">
                                        <p:cTn id="263" dur="5500"/>
                                        <p:tgtEl>
                                          <p:spTgt spid="60"/>
                                        </p:tgtEl>
                                        <p:attrNameLst>
                                          <p:attrName>ppt_y</p:attrName>
                                        </p:attrNameLst>
                                      </p:cBhvr>
                                      <p:tavLst>
                                        <p:tav tm="0">
                                          <p:val>
                                            <p:strVal val="ppt_y"/>
                                          </p:val>
                                        </p:tav>
                                        <p:tav tm="100000">
                                          <p:val>
                                            <p:strVal val="1+ppt_h/2"/>
                                          </p:val>
                                        </p:tav>
                                      </p:tavLst>
                                    </p:anim>
                                    <p:set>
                                      <p:cBhvr>
                                        <p:cTn id="264" dur="1" fill="hold">
                                          <p:stCondLst>
                                            <p:cond delay="5499"/>
                                          </p:stCondLst>
                                        </p:cTn>
                                        <p:tgtEl>
                                          <p:spTgt spid="60"/>
                                        </p:tgtEl>
                                        <p:attrNameLst>
                                          <p:attrName>style.visibility</p:attrName>
                                        </p:attrNameLst>
                                      </p:cBhvr>
                                      <p:to>
                                        <p:strVal val="hidden"/>
                                      </p:to>
                                    </p:set>
                                  </p:childTnLst>
                                </p:cTn>
                              </p:par>
                              <p:par>
                                <p:cTn id="265" presetID="19" presetClass="entr" presetSubtype="5" fill="hold" grpId="0" nodeType="withEffect">
                                  <p:stCondLst>
                                    <p:cond delay="0"/>
                                  </p:stCondLst>
                                  <p:childTnLst>
                                    <p:set>
                                      <p:cBhvr>
                                        <p:cTn id="266" dur="1" fill="hold">
                                          <p:stCondLst>
                                            <p:cond delay="0"/>
                                          </p:stCondLst>
                                        </p:cTn>
                                        <p:tgtEl>
                                          <p:spTgt spid="61"/>
                                        </p:tgtEl>
                                        <p:attrNameLst>
                                          <p:attrName>style.visibility</p:attrName>
                                        </p:attrNameLst>
                                      </p:cBhvr>
                                      <p:to>
                                        <p:strVal val="visible"/>
                                      </p:to>
                                    </p:set>
                                    <p:anim calcmode="lin" valueType="num">
                                      <p:cBhvr>
                                        <p:cTn id="267" dur="4500" fill="hold"/>
                                        <p:tgtEl>
                                          <p:spTgt spid="61"/>
                                        </p:tgtEl>
                                        <p:attrNameLst>
                                          <p:attrName>ppt_w</p:attrName>
                                        </p:attrNameLst>
                                      </p:cBhvr>
                                      <p:tavLst>
                                        <p:tav tm="0">
                                          <p:val>
                                            <p:strVal val="#ppt_w"/>
                                          </p:val>
                                        </p:tav>
                                        <p:tav tm="100000">
                                          <p:val>
                                            <p:strVal val="#ppt_w"/>
                                          </p:val>
                                        </p:tav>
                                      </p:tavLst>
                                    </p:anim>
                                    <p:anim calcmode="lin" valueType="num">
                                      <p:cBhvr>
                                        <p:cTn id="268" dur="4500" fill="hold"/>
                                        <p:tgtEl>
                                          <p:spTgt spid="61"/>
                                        </p:tgtEl>
                                        <p:attrNameLst>
                                          <p:attrName>ppt_h</p:attrName>
                                        </p:attrNameLst>
                                      </p:cBhvr>
                                      <p:tavLst>
                                        <p:tav tm="0" fmla="#ppt_h*sin(2.5*pi*$)">
                                          <p:val>
                                            <p:fltVal val="0"/>
                                          </p:val>
                                        </p:tav>
                                        <p:tav tm="100000">
                                          <p:val>
                                            <p:fltVal val="1"/>
                                          </p:val>
                                        </p:tav>
                                      </p:tavLst>
                                    </p:anim>
                                  </p:childTnLst>
                                </p:cTn>
                              </p:par>
                              <p:par>
                                <p:cTn id="269" presetID="8" presetClass="emph" presetSubtype="0" repeatCount="indefinite" fill="hold" grpId="1" nodeType="withEffect">
                                  <p:stCondLst>
                                    <p:cond delay="0"/>
                                  </p:stCondLst>
                                  <p:childTnLst>
                                    <p:animRot by="21600000">
                                      <p:cBhvr>
                                        <p:cTn id="270" dur="4250" fill="hold"/>
                                        <p:tgtEl>
                                          <p:spTgt spid="61"/>
                                        </p:tgtEl>
                                        <p:attrNameLst>
                                          <p:attrName>r</p:attrName>
                                        </p:attrNameLst>
                                      </p:cBhvr>
                                    </p:animRot>
                                  </p:childTnLst>
                                </p:cTn>
                              </p:par>
                              <p:par>
                                <p:cTn id="271" presetID="2" presetClass="exit" presetSubtype="6" fill="hold" grpId="2" nodeType="withEffect">
                                  <p:stCondLst>
                                    <p:cond delay="0"/>
                                  </p:stCondLst>
                                  <p:childTnLst>
                                    <p:anim calcmode="lin" valueType="num">
                                      <p:cBhvr additive="base">
                                        <p:cTn id="272" dur="5500"/>
                                        <p:tgtEl>
                                          <p:spTgt spid="61"/>
                                        </p:tgtEl>
                                        <p:attrNameLst>
                                          <p:attrName>ppt_x</p:attrName>
                                        </p:attrNameLst>
                                      </p:cBhvr>
                                      <p:tavLst>
                                        <p:tav tm="0">
                                          <p:val>
                                            <p:strVal val="ppt_x"/>
                                          </p:val>
                                        </p:tav>
                                        <p:tav tm="100000">
                                          <p:val>
                                            <p:strVal val="1+ppt_w/2"/>
                                          </p:val>
                                        </p:tav>
                                      </p:tavLst>
                                    </p:anim>
                                    <p:anim calcmode="lin" valueType="num">
                                      <p:cBhvr additive="base">
                                        <p:cTn id="273" dur="5500"/>
                                        <p:tgtEl>
                                          <p:spTgt spid="61"/>
                                        </p:tgtEl>
                                        <p:attrNameLst>
                                          <p:attrName>ppt_y</p:attrName>
                                        </p:attrNameLst>
                                      </p:cBhvr>
                                      <p:tavLst>
                                        <p:tav tm="0">
                                          <p:val>
                                            <p:strVal val="ppt_y"/>
                                          </p:val>
                                        </p:tav>
                                        <p:tav tm="100000">
                                          <p:val>
                                            <p:strVal val="1+ppt_h/2"/>
                                          </p:val>
                                        </p:tav>
                                      </p:tavLst>
                                    </p:anim>
                                    <p:set>
                                      <p:cBhvr>
                                        <p:cTn id="274" dur="1" fill="hold">
                                          <p:stCondLst>
                                            <p:cond delay="5499"/>
                                          </p:stCondLst>
                                        </p:cTn>
                                        <p:tgtEl>
                                          <p:spTgt spid="61"/>
                                        </p:tgtEl>
                                        <p:attrNameLst>
                                          <p:attrName>style.visibility</p:attrName>
                                        </p:attrNameLst>
                                      </p:cBhvr>
                                      <p:to>
                                        <p:strVal val="hidden"/>
                                      </p:to>
                                    </p:set>
                                  </p:childTnLst>
                                </p:cTn>
                              </p:par>
                              <p:par>
                                <p:cTn id="275" presetID="19" presetClass="entr" presetSubtype="5" fill="hold" grpId="0" nodeType="withEffect">
                                  <p:stCondLst>
                                    <p:cond delay="0"/>
                                  </p:stCondLst>
                                  <p:childTnLst>
                                    <p:set>
                                      <p:cBhvr>
                                        <p:cTn id="276" dur="1" fill="hold">
                                          <p:stCondLst>
                                            <p:cond delay="0"/>
                                          </p:stCondLst>
                                        </p:cTn>
                                        <p:tgtEl>
                                          <p:spTgt spid="62"/>
                                        </p:tgtEl>
                                        <p:attrNameLst>
                                          <p:attrName>style.visibility</p:attrName>
                                        </p:attrNameLst>
                                      </p:cBhvr>
                                      <p:to>
                                        <p:strVal val="visible"/>
                                      </p:to>
                                    </p:set>
                                    <p:anim calcmode="lin" valueType="num">
                                      <p:cBhvr>
                                        <p:cTn id="277" dur="4500" fill="hold"/>
                                        <p:tgtEl>
                                          <p:spTgt spid="62"/>
                                        </p:tgtEl>
                                        <p:attrNameLst>
                                          <p:attrName>ppt_w</p:attrName>
                                        </p:attrNameLst>
                                      </p:cBhvr>
                                      <p:tavLst>
                                        <p:tav tm="0">
                                          <p:val>
                                            <p:strVal val="#ppt_w"/>
                                          </p:val>
                                        </p:tav>
                                        <p:tav tm="100000">
                                          <p:val>
                                            <p:strVal val="#ppt_w"/>
                                          </p:val>
                                        </p:tav>
                                      </p:tavLst>
                                    </p:anim>
                                    <p:anim calcmode="lin" valueType="num">
                                      <p:cBhvr>
                                        <p:cTn id="278" dur="4500" fill="hold"/>
                                        <p:tgtEl>
                                          <p:spTgt spid="62"/>
                                        </p:tgtEl>
                                        <p:attrNameLst>
                                          <p:attrName>ppt_h</p:attrName>
                                        </p:attrNameLst>
                                      </p:cBhvr>
                                      <p:tavLst>
                                        <p:tav tm="0" fmla="#ppt_h*sin(2.5*pi*$)">
                                          <p:val>
                                            <p:fltVal val="0"/>
                                          </p:val>
                                        </p:tav>
                                        <p:tav tm="100000">
                                          <p:val>
                                            <p:fltVal val="1"/>
                                          </p:val>
                                        </p:tav>
                                      </p:tavLst>
                                    </p:anim>
                                  </p:childTnLst>
                                </p:cTn>
                              </p:par>
                              <p:par>
                                <p:cTn id="279" presetID="8" presetClass="emph" presetSubtype="0" repeatCount="indefinite" fill="hold" grpId="1" nodeType="withEffect">
                                  <p:stCondLst>
                                    <p:cond delay="0"/>
                                  </p:stCondLst>
                                  <p:childTnLst>
                                    <p:animRot by="21600000">
                                      <p:cBhvr>
                                        <p:cTn id="280" dur="4250" fill="hold"/>
                                        <p:tgtEl>
                                          <p:spTgt spid="62"/>
                                        </p:tgtEl>
                                        <p:attrNameLst>
                                          <p:attrName>r</p:attrName>
                                        </p:attrNameLst>
                                      </p:cBhvr>
                                    </p:animRot>
                                  </p:childTnLst>
                                </p:cTn>
                              </p:par>
                              <p:par>
                                <p:cTn id="281" presetID="2" presetClass="exit" presetSubtype="6" fill="hold" grpId="2" nodeType="withEffect">
                                  <p:stCondLst>
                                    <p:cond delay="0"/>
                                  </p:stCondLst>
                                  <p:childTnLst>
                                    <p:anim calcmode="lin" valueType="num">
                                      <p:cBhvr additive="base">
                                        <p:cTn id="282" dur="5500"/>
                                        <p:tgtEl>
                                          <p:spTgt spid="62"/>
                                        </p:tgtEl>
                                        <p:attrNameLst>
                                          <p:attrName>ppt_x</p:attrName>
                                        </p:attrNameLst>
                                      </p:cBhvr>
                                      <p:tavLst>
                                        <p:tav tm="0">
                                          <p:val>
                                            <p:strVal val="ppt_x"/>
                                          </p:val>
                                        </p:tav>
                                        <p:tav tm="100000">
                                          <p:val>
                                            <p:strVal val="1+ppt_w/2"/>
                                          </p:val>
                                        </p:tav>
                                      </p:tavLst>
                                    </p:anim>
                                    <p:anim calcmode="lin" valueType="num">
                                      <p:cBhvr additive="base">
                                        <p:cTn id="283" dur="5500"/>
                                        <p:tgtEl>
                                          <p:spTgt spid="62"/>
                                        </p:tgtEl>
                                        <p:attrNameLst>
                                          <p:attrName>ppt_y</p:attrName>
                                        </p:attrNameLst>
                                      </p:cBhvr>
                                      <p:tavLst>
                                        <p:tav tm="0">
                                          <p:val>
                                            <p:strVal val="ppt_y"/>
                                          </p:val>
                                        </p:tav>
                                        <p:tav tm="100000">
                                          <p:val>
                                            <p:strVal val="1+ppt_h/2"/>
                                          </p:val>
                                        </p:tav>
                                      </p:tavLst>
                                    </p:anim>
                                    <p:set>
                                      <p:cBhvr>
                                        <p:cTn id="284" dur="1" fill="hold">
                                          <p:stCondLst>
                                            <p:cond delay="5499"/>
                                          </p:stCondLst>
                                        </p:cTn>
                                        <p:tgtEl>
                                          <p:spTgt spid="62"/>
                                        </p:tgtEl>
                                        <p:attrNameLst>
                                          <p:attrName>style.visibility</p:attrName>
                                        </p:attrNameLst>
                                      </p:cBhvr>
                                      <p:to>
                                        <p:strVal val="hidden"/>
                                      </p:to>
                                    </p:set>
                                  </p:childTnLst>
                                </p:cTn>
                              </p:par>
                              <p:par>
                                <p:cTn id="285" presetID="19" presetClass="entr" presetSubtype="5" fill="hold" grpId="0" nodeType="withEffect">
                                  <p:stCondLst>
                                    <p:cond delay="0"/>
                                  </p:stCondLst>
                                  <p:childTnLst>
                                    <p:set>
                                      <p:cBhvr>
                                        <p:cTn id="286" dur="1" fill="hold">
                                          <p:stCondLst>
                                            <p:cond delay="0"/>
                                          </p:stCondLst>
                                        </p:cTn>
                                        <p:tgtEl>
                                          <p:spTgt spid="63"/>
                                        </p:tgtEl>
                                        <p:attrNameLst>
                                          <p:attrName>style.visibility</p:attrName>
                                        </p:attrNameLst>
                                      </p:cBhvr>
                                      <p:to>
                                        <p:strVal val="visible"/>
                                      </p:to>
                                    </p:set>
                                    <p:anim calcmode="lin" valueType="num">
                                      <p:cBhvr>
                                        <p:cTn id="287" dur="4500" fill="hold"/>
                                        <p:tgtEl>
                                          <p:spTgt spid="63"/>
                                        </p:tgtEl>
                                        <p:attrNameLst>
                                          <p:attrName>ppt_w</p:attrName>
                                        </p:attrNameLst>
                                      </p:cBhvr>
                                      <p:tavLst>
                                        <p:tav tm="0">
                                          <p:val>
                                            <p:strVal val="#ppt_w"/>
                                          </p:val>
                                        </p:tav>
                                        <p:tav tm="100000">
                                          <p:val>
                                            <p:strVal val="#ppt_w"/>
                                          </p:val>
                                        </p:tav>
                                      </p:tavLst>
                                    </p:anim>
                                    <p:anim calcmode="lin" valueType="num">
                                      <p:cBhvr>
                                        <p:cTn id="288" dur="4500" fill="hold"/>
                                        <p:tgtEl>
                                          <p:spTgt spid="63"/>
                                        </p:tgtEl>
                                        <p:attrNameLst>
                                          <p:attrName>ppt_h</p:attrName>
                                        </p:attrNameLst>
                                      </p:cBhvr>
                                      <p:tavLst>
                                        <p:tav tm="0" fmla="#ppt_h*sin(2.5*pi*$)">
                                          <p:val>
                                            <p:fltVal val="0"/>
                                          </p:val>
                                        </p:tav>
                                        <p:tav tm="100000">
                                          <p:val>
                                            <p:fltVal val="1"/>
                                          </p:val>
                                        </p:tav>
                                      </p:tavLst>
                                    </p:anim>
                                  </p:childTnLst>
                                </p:cTn>
                              </p:par>
                              <p:par>
                                <p:cTn id="289" presetID="8" presetClass="emph" presetSubtype="0" repeatCount="indefinite" fill="hold" grpId="1" nodeType="withEffect">
                                  <p:stCondLst>
                                    <p:cond delay="0"/>
                                  </p:stCondLst>
                                  <p:childTnLst>
                                    <p:animRot by="21600000">
                                      <p:cBhvr>
                                        <p:cTn id="290" dur="4250" fill="hold"/>
                                        <p:tgtEl>
                                          <p:spTgt spid="63"/>
                                        </p:tgtEl>
                                        <p:attrNameLst>
                                          <p:attrName>r</p:attrName>
                                        </p:attrNameLst>
                                      </p:cBhvr>
                                    </p:animRot>
                                  </p:childTnLst>
                                </p:cTn>
                              </p:par>
                              <p:par>
                                <p:cTn id="291" presetID="2" presetClass="exit" presetSubtype="6" fill="hold" grpId="2" nodeType="withEffect">
                                  <p:stCondLst>
                                    <p:cond delay="0"/>
                                  </p:stCondLst>
                                  <p:childTnLst>
                                    <p:anim calcmode="lin" valueType="num">
                                      <p:cBhvr additive="base">
                                        <p:cTn id="292" dur="5500"/>
                                        <p:tgtEl>
                                          <p:spTgt spid="63"/>
                                        </p:tgtEl>
                                        <p:attrNameLst>
                                          <p:attrName>ppt_x</p:attrName>
                                        </p:attrNameLst>
                                      </p:cBhvr>
                                      <p:tavLst>
                                        <p:tav tm="0">
                                          <p:val>
                                            <p:strVal val="ppt_x"/>
                                          </p:val>
                                        </p:tav>
                                        <p:tav tm="100000">
                                          <p:val>
                                            <p:strVal val="1+ppt_w/2"/>
                                          </p:val>
                                        </p:tav>
                                      </p:tavLst>
                                    </p:anim>
                                    <p:anim calcmode="lin" valueType="num">
                                      <p:cBhvr additive="base">
                                        <p:cTn id="293" dur="5500"/>
                                        <p:tgtEl>
                                          <p:spTgt spid="63"/>
                                        </p:tgtEl>
                                        <p:attrNameLst>
                                          <p:attrName>ppt_y</p:attrName>
                                        </p:attrNameLst>
                                      </p:cBhvr>
                                      <p:tavLst>
                                        <p:tav tm="0">
                                          <p:val>
                                            <p:strVal val="ppt_y"/>
                                          </p:val>
                                        </p:tav>
                                        <p:tav tm="100000">
                                          <p:val>
                                            <p:strVal val="1+ppt_h/2"/>
                                          </p:val>
                                        </p:tav>
                                      </p:tavLst>
                                    </p:anim>
                                    <p:set>
                                      <p:cBhvr>
                                        <p:cTn id="294" dur="1" fill="hold">
                                          <p:stCondLst>
                                            <p:cond delay="5499"/>
                                          </p:stCondLst>
                                        </p:cTn>
                                        <p:tgtEl>
                                          <p:spTgt spid="63"/>
                                        </p:tgtEl>
                                        <p:attrNameLst>
                                          <p:attrName>style.visibility</p:attrName>
                                        </p:attrNameLst>
                                      </p:cBhvr>
                                      <p:to>
                                        <p:strVal val="hidden"/>
                                      </p:to>
                                    </p:set>
                                  </p:childTnLst>
                                </p:cTn>
                              </p:par>
                              <p:par>
                                <p:cTn id="295" presetID="19" presetClass="entr" presetSubtype="5" fill="hold" grpId="0" nodeType="withEffect">
                                  <p:stCondLst>
                                    <p:cond delay="0"/>
                                  </p:stCondLst>
                                  <p:childTnLst>
                                    <p:set>
                                      <p:cBhvr>
                                        <p:cTn id="296" dur="1" fill="hold">
                                          <p:stCondLst>
                                            <p:cond delay="0"/>
                                          </p:stCondLst>
                                        </p:cTn>
                                        <p:tgtEl>
                                          <p:spTgt spid="64"/>
                                        </p:tgtEl>
                                        <p:attrNameLst>
                                          <p:attrName>style.visibility</p:attrName>
                                        </p:attrNameLst>
                                      </p:cBhvr>
                                      <p:to>
                                        <p:strVal val="visible"/>
                                      </p:to>
                                    </p:set>
                                    <p:anim calcmode="lin" valueType="num">
                                      <p:cBhvr>
                                        <p:cTn id="297" dur="4500" fill="hold"/>
                                        <p:tgtEl>
                                          <p:spTgt spid="64"/>
                                        </p:tgtEl>
                                        <p:attrNameLst>
                                          <p:attrName>ppt_w</p:attrName>
                                        </p:attrNameLst>
                                      </p:cBhvr>
                                      <p:tavLst>
                                        <p:tav tm="0">
                                          <p:val>
                                            <p:strVal val="#ppt_w"/>
                                          </p:val>
                                        </p:tav>
                                        <p:tav tm="100000">
                                          <p:val>
                                            <p:strVal val="#ppt_w"/>
                                          </p:val>
                                        </p:tav>
                                      </p:tavLst>
                                    </p:anim>
                                    <p:anim calcmode="lin" valueType="num">
                                      <p:cBhvr>
                                        <p:cTn id="298" dur="4500" fill="hold"/>
                                        <p:tgtEl>
                                          <p:spTgt spid="64"/>
                                        </p:tgtEl>
                                        <p:attrNameLst>
                                          <p:attrName>ppt_h</p:attrName>
                                        </p:attrNameLst>
                                      </p:cBhvr>
                                      <p:tavLst>
                                        <p:tav tm="0" fmla="#ppt_h*sin(2.5*pi*$)">
                                          <p:val>
                                            <p:fltVal val="0"/>
                                          </p:val>
                                        </p:tav>
                                        <p:tav tm="100000">
                                          <p:val>
                                            <p:fltVal val="1"/>
                                          </p:val>
                                        </p:tav>
                                      </p:tavLst>
                                    </p:anim>
                                  </p:childTnLst>
                                </p:cTn>
                              </p:par>
                              <p:par>
                                <p:cTn id="299" presetID="8" presetClass="emph" presetSubtype="0" repeatCount="indefinite" fill="hold" grpId="1" nodeType="withEffect">
                                  <p:stCondLst>
                                    <p:cond delay="0"/>
                                  </p:stCondLst>
                                  <p:childTnLst>
                                    <p:animRot by="21600000">
                                      <p:cBhvr>
                                        <p:cTn id="300" dur="4250" fill="hold"/>
                                        <p:tgtEl>
                                          <p:spTgt spid="64"/>
                                        </p:tgtEl>
                                        <p:attrNameLst>
                                          <p:attrName>r</p:attrName>
                                        </p:attrNameLst>
                                      </p:cBhvr>
                                    </p:animRot>
                                  </p:childTnLst>
                                </p:cTn>
                              </p:par>
                              <p:par>
                                <p:cTn id="301" presetID="2" presetClass="exit" presetSubtype="6" fill="hold" grpId="2" nodeType="withEffect">
                                  <p:stCondLst>
                                    <p:cond delay="0"/>
                                  </p:stCondLst>
                                  <p:childTnLst>
                                    <p:anim calcmode="lin" valueType="num">
                                      <p:cBhvr additive="base">
                                        <p:cTn id="302" dur="5500"/>
                                        <p:tgtEl>
                                          <p:spTgt spid="64"/>
                                        </p:tgtEl>
                                        <p:attrNameLst>
                                          <p:attrName>ppt_x</p:attrName>
                                        </p:attrNameLst>
                                      </p:cBhvr>
                                      <p:tavLst>
                                        <p:tav tm="0">
                                          <p:val>
                                            <p:strVal val="ppt_x"/>
                                          </p:val>
                                        </p:tav>
                                        <p:tav tm="100000">
                                          <p:val>
                                            <p:strVal val="1+ppt_w/2"/>
                                          </p:val>
                                        </p:tav>
                                      </p:tavLst>
                                    </p:anim>
                                    <p:anim calcmode="lin" valueType="num">
                                      <p:cBhvr additive="base">
                                        <p:cTn id="303" dur="5500"/>
                                        <p:tgtEl>
                                          <p:spTgt spid="64"/>
                                        </p:tgtEl>
                                        <p:attrNameLst>
                                          <p:attrName>ppt_y</p:attrName>
                                        </p:attrNameLst>
                                      </p:cBhvr>
                                      <p:tavLst>
                                        <p:tav tm="0">
                                          <p:val>
                                            <p:strVal val="ppt_y"/>
                                          </p:val>
                                        </p:tav>
                                        <p:tav tm="100000">
                                          <p:val>
                                            <p:strVal val="1+ppt_h/2"/>
                                          </p:val>
                                        </p:tav>
                                      </p:tavLst>
                                    </p:anim>
                                    <p:set>
                                      <p:cBhvr>
                                        <p:cTn id="304" dur="1" fill="hold">
                                          <p:stCondLst>
                                            <p:cond delay="5499"/>
                                          </p:stCondLst>
                                        </p:cTn>
                                        <p:tgtEl>
                                          <p:spTgt spid="64"/>
                                        </p:tgtEl>
                                        <p:attrNameLst>
                                          <p:attrName>style.visibility</p:attrName>
                                        </p:attrNameLst>
                                      </p:cBhvr>
                                      <p:to>
                                        <p:strVal val="hidden"/>
                                      </p:to>
                                    </p:set>
                                  </p:childTnLst>
                                </p:cTn>
                              </p:par>
                              <p:par>
                                <p:cTn id="305" presetID="19" presetClass="entr" presetSubtype="5" fill="hold" grpId="0" nodeType="withEffect">
                                  <p:stCondLst>
                                    <p:cond delay="0"/>
                                  </p:stCondLst>
                                  <p:childTnLst>
                                    <p:set>
                                      <p:cBhvr>
                                        <p:cTn id="306" dur="1" fill="hold">
                                          <p:stCondLst>
                                            <p:cond delay="0"/>
                                          </p:stCondLst>
                                        </p:cTn>
                                        <p:tgtEl>
                                          <p:spTgt spid="79"/>
                                        </p:tgtEl>
                                        <p:attrNameLst>
                                          <p:attrName>style.visibility</p:attrName>
                                        </p:attrNameLst>
                                      </p:cBhvr>
                                      <p:to>
                                        <p:strVal val="visible"/>
                                      </p:to>
                                    </p:set>
                                    <p:anim calcmode="lin" valueType="num">
                                      <p:cBhvr>
                                        <p:cTn id="307" dur="4500" fill="hold"/>
                                        <p:tgtEl>
                                          <p:spTgt spid="79"/>
                                        </p:tgtEl>
                                        <p:attrNameLst>
                                          <p:attrName>ppt_w</p:attrName>
                                        </p:attrNameLst>
                                      </p:cBhvr>
                                      <p:tavLst>
                                        <p:tav tm="0">
                                          <p:val>
                                            <p:strVal val="#ppt_w"/>
                                          </p:val>
                                        </p:tav>
                                        <p:tav tm="100000">
                                          <p:val>
                                            <p:strVal val="#ppt_w"/>
                                          </p:val>
                                        </p:tav>
                                      </p:tavLst>
                                    </p:anim>
                                    <p:anim calcmode="lin" valueType="num">
                                      <p:cBhvr>
                                        <p:cTn id="308" dur="4500" fill="hold"/>
                                        <p:tgtEl>
                                          <p:spTgt spid="79"/>
                                        </p:tgtEl>
                                        <p:attrNameLst>
                                          <p:attrName>ppt_h</p:attrName>
                                        </p:attrNameLst>
                                      </p:cBhvr>
                                      <p:tavLst>
                                        <p:tav tm="0" fmla="#ppt_h*sin(2.5*pi*$)">
                                          <p:val>
                                            <p:fltVal val="0"/>
                                          </p:val>
                                        </p:tav>
                                        <p:tav tm="100000">
                                          <p:val>
                                            <p:fltVal val="1"/>
                                          </p:val>
                                        </p:tav>
                                      </p:tavLst>
                                    </p:anim>
                                  </p:childTnLst>
                                </p:cTn>
                              </p:par>
                              <p:par>
                                <p:cTn id="309" presetID="8" presetClass="emph" presetSubtype="0" repeatCount="indefinite" fill="hold" grpId="1" nodeType="withEffect">
                                  <p:stCondLst>
                                    <p:cond delay="0"/>
                                  </p:stCondLst>
                                  <p:childTnLst>
                                    <p:animRot by="-21600000">
                                      <p:cBhvr>
                                        <p:cTn id="310" dur="4250" fill="hold"/>
                                        <p:tgtEl>
                                          <p:spTgt spid="79"/>
                                        </p:tgtEl>
                                        <p:attrNameLst>
                                          <p:attrName>r</p:attrName>
                                        </p:attrNameLst>
                                      </p:cBhvr>
                                    </p:animRot>
                                  </p:childTnLst>
                                </p:cTn>
                              </p:par>
                              <p:par>
                                <p:cTn id="311" presetID="2" presetClass="exit" presetSubtype="12" fill="hold" grpId="2" nodeType="withEffect">
                                  <p:stCondLst>
                                    <p:cond delay="0"/>
                                  </p:stCondLst>
                                  <p:childTnLst>
                                    <p:anim calcmode="lin" valueType="num">
                                      <p:cBhvr additive="base">
                                        <p:cTn id="312" dur="5500"/>
                                        <p:tgtEl>
                                          <p:spTgt spid="79"/>
                                        </p:tgtEl>
                                        <p:attrNameLst>
                                          <p:attrName>ppt_x</p:attrName>
                                        </p:attrNameLst>
                                      </p:cBhvr>
                                      <p:tavLst>
                                        <p:tav tm="0">
                                          <p:val>
                                            <p:strVal val="ppt_x"/>
                                          </p:val>
                                        </p:tav>
                                        <p:tav tm="100000">
                                          <p:val>
                                            <p:strVal val="0-ppt_w/2"/>
                                          </p:val>
                                        </p:tav>
                                      </p:tavLst>
                                    </p:anim>
                                    <p:anim calcmode="lin" valueType="num">
                                      <p:cBhvr additive="base">
                                        <p:cTn id="313" dur="5500"/>
                                        <p:tgtEl>
                                          <p:spTgt spid="79"/>
                                        </p:tgtEl>
                                        <p:attrNameLst>
                                          <p:attrName>ppt_y</p:attrName>
                                        </p:attrNameLst>
                                      </p:cBhvr>
                                      <p:tavLst>
                                        <p:tav tm="0">
                                          <p:val>
                                            <p:strVal val="ppt_y"/>
                                          </p:val>
                                        </p:tav>
                                        <p:tav tm="100000">
                                          <p:val>
                                            <p:strVal val="1+ppt_h/2"/>
                                          </p:val>
                                        </p:tav>
                                      </p:tavLst>
                                    </p:anim>
                                    <p:set>
                                      <p:cBhvr>
                                        <p:cTn id="314" dur="1" fill="hold">
                                          <p:stCondLst>
                                            <p:cond delay="5499"/>
                                          </p:stCondLst>
                                        </p:cTn>
                                        <p:tgtEl>
                                          <p:spTgt spid="79"/>
                                        </p:tgtEl>
                                        <p:attrNameLst>
                                          <p:attrName>style.visibility</p:attrName>
                                        </p:attrNameLst>
                                      </p:cBhvr>
                                      <p:to>
                                        <p:strVal val="hidden"/>
                                      </p:to>
                                    </p:set>
                                  </p:childTnLst>
                                </p:cTn>
                              </p:par>
                              <p:par>
                                <p:cTn id="315" presetID="19" presetClass="entr" presetSubtype="5" fill="hold" grpId="0" nodeType="withEffect">
                                  <p:stCondLst>
                                    <p:cond delay="0"/>
                                  </p:stCondLst>
                                  <p:childTnLst>
                                    <p:set>
                                      <p:cBhvr>
                                        <p:cTn id="316" dur="1" fill="hold">
                                          <p:stCondLst>
                                            <p:cond delay="0"/>
                                          </p:stCondLst>
                                        </p:cTn>
                                        <p:tgtEl>
                                          <p:spTgt spid="78"/>
                                        </p:tgtEl>
                                        <p:attrNameLst>
                                          <p:attrName>style.visibility</p:attrName>
                                        </p:attrNameLst>
                                      </p:cBhvr>
                                      <p:to>
                                        <p:strVal val="visible"/>
                                      </p:to>
                                    </p:set>
                                    <p:anim calcmode="lin" valueType="num">
                                      <p:cBhvr>
                                        <p:cTn id="317" dur="4500" fill="hold"/>
                                        <p:tgtEl>
                                          <p:spTgt spid="78"/>
                                        </p:tgtEl>
                                        <p:attrNameLst>
                                          <p:attrName>ppt_w</p:attrName>
                                        </p:attrNameLst>
                                      </p:cBhvr>
                                      <p:tavLst>
                                        <p:tav tm="0">
                                          <p:val>
                                            <p:strVal val="#ppt_w"/>
                                          </p:val>
                                        </p:tav>
                                        <p:tav tm="100000">
                                          <p:val>
                                            <p:strVal val="#ppt_w"/>
                                          </p:val>
                                        </p:tav>
                                      </p:tavLst>
                                    </p:anim>
                                    <p:anim calcmode="lin" valueType="num">
                                      <p:cBhvr>
                                        <p:cTn id="318" dur="4500" fill="hold"/>
                                        <p:tgtEl>
                                          <p:spTgt spid="78"/>
                                        </p:tgtEl>
                                        <p:attrNameLst>
                                          <p:attrName>ppt_h</p:attrName>
                                        </p:attrNameLst>
                                      </p:cBhvr>
                                      <p:tavLst>
                                        <p:tav tm="0" fmla="#ppt_h*sin(2.5*pi*$)">
                                          <p:val>
                                            <p:fltVal val="0"/>
                                          </p:val>
                                        </p:tav>
                                        <p:tav tm="100000">
                                          <p:val>
                                            <p:fltVal val="1"/>
                                          </p:val>
                                        </p:tav>
                                      </p:tavLst>
                                    </p:anim>
                                  </p:childTnLst>
                                </p:cTn>
                              </p:par>
                              <p:par>
                                <p:cTn id="319" presetID="8" presetClass="emph" presetSubtype="0" repeatCount="indefinite" fill="hold" grpId="1" nodeType="withEffect">
                                  <p:stCondLst>
                                    <p:cond delay="0"/>
                                  </p:stCondLst>
                                  <p:childTnLst>
                                    <p:animRot by="-21600000">
                                      <p:cBhvr>
                                        <p:cTn id="320" dur="4250" fill="hold"/>
                                        <p:tgtEl>
                                          <p:spTgt spid="78"/>
                                        </p:tgtEl>
                                        <p:attrNameLst>
                                          <p:attrName>r</p:attrName>
                                        </p:attrNameLst>
                                      </p:cBhvr>
                                    </p:animRot>
                                  </p:childTnLst>
                                </p:cTn>
                              </p:par>
                              <p:par>
                                <p:cTn id="321" presetID="2" presetClass="exit" presetSubtype="12" fill="hold" grpId="2" nodeType="withEffect">
                                  <p:stCondLst>
                                    <p:cond delay="0"/>
                                  </p:stCondLst>
                                  <p:childTnLst>
                                    <p:anim calcmode="lin" valueType="num">
                                      <p:cBhvr additive="base">
                                        <p:cTn id="322" dur="5500"/>
                                        <p:tgtEl>
                                          <p:spTgt spid="78"/>
                                        </p:tgtEl>
                                        <p:attrNameLst>
                                          <p:attrName>ppt_x</p:attrName>
                                        </p:attrNameLst>
                                      </p:cBhvr>
                                      <p:tavLst>
                                        <p:tav tm="0">
                                          <p:val>
                                            <p:strVal val="ppt_x"/>
                                          </p:val>
                                        </p:tav>
                                        <p:tav tm="100000">
                                          <p:val>
                                            <p:strVal val="0-ppt_w/2"/>
                                          </p:val>
                                        </p:tav>
                                      </p:tavLst>
                                    </p:anim>
                                    <p:anim calcmode="lin" valueType="num">
                                      <p:cBhvr additive="base">
                                        <p:cTn id="323" dur="5500"/>
                                        <p:tgtEl>
                                          <p:spTgt spid="78"/>
                                        </p:tgtEl>
                                        <p:attrNameLst>
                                          <p:attrName>ppt_y</p:attrName>
                                        </p:attrNameLst>
                                      </p:cBhvr>
                                      <p:tavLst>
                                        <p:tav tm="0">
                                          <p:val>
                                            <p:strVal val="ppt_y"/>
                                          </p:val>
                                        </p:tav>
                                        <p:tav tm="100000">
                                          <p:val>
                                            <p:strVal val="1+ppt_h/2"/>
                                          </p:val>
                                        </p:tav>
                                      </p:tavLst>
                                    </p:anim>
                                    <p:set>
                                      <p:cBhvr>
                                        <p:cTn id="324" dur="1" fill="hold">
                                          <p:stCondLst>
                                            <p:cond delay="5499"/>
                                          </p:stCondLst>
                                        </p:cTn>
                                        <p:tgtEl>
                                          <p:spTgt spid="78"/>
                                        </p:tgtEl>
                                        <p:attrNameLst>
                                          <p:attrName>style.visibility</p:attrName>
                                        </p:attrNameLst>
                                      </p:cBhvr>
                                      <p:to>
                                        <p:strVal val="hidden"/>
                                      </p:to>
                                    </p:set>
                                  </p:childTnLst>
                                </p:cTn>
                              </p:par>
                              <p:par>
                                <p:cTn id="325" presetID="19" presetClass="entr" presetSubtype="5" fill="hold" grpId="0" nodeType="withEffect">
                                  <p:stCondLst>
                                    <p:cond delay="0"/>
                                  </p:stCondLst>
                                  <p:childTnLst>
                                    <p:set>
                                      <p:cBhvr>
                                        <p:cTn id="326" dur="1" fill="hold">
                                          <p:stCondLst>
                                            <p:cond delay="0"/>
                                          </p:stCondLst>
                                        </p:cTn>
                                        <p:tgtEl>
                                          <p:spTgt spid="77"/>
                                        </p:tgtEl>
                                        <p:attrNameLst>
                                          <p:attrName>style.visibility</p:attrName>
                                        </p:attrNameLst>
                                      </p:cBhvr>
                                      <p:to>
                                        <p:strVal val="visible"/>
                                      </p:to>
                                    </p:set>
                                    <p:anim calcmode="lin" valueType="num">
                                      <p:cBhvr>
                                        <p:cTn id="327" dur="4500" fill="hold"/>
                                        <p:tgtEl>
                                          <p:spTgt spid="77"/>
                                        </p:tgtEl>
                                        <p:attrNameLst>
                                          <p:attrName>ppt_w</p:attrName>
                                        </p:attrNameLst>
                                      </p:cBhvr>
                                      <p:tavLst>
                                        <p:tav tm="0">
                                          <p:val>
                                            <p:strVal val="#ppt_w"/>
                                          </p:val>
                                        </p:tav>
                                        <p:tav tm="100000">
                                          <p:val>
                                            <p:strVal val="#ppt_w"/>
                                          </p:val>
                                        </p:tav>
                                      </p:tavLst>
                                    </p:anim>
                                    <p:anim calcmode="lin" valueType="num">
                                      <p:cBhvr>
                                        <p:cTn id="328" dur="4500" fill="hold"/>
                                        <p:tgtEl>
                                          <p:spTgt spid="77"/>
                                        </p:tgtEl>
                                        <p:attrNameLst>
                                          <p:attrName>ppt_h</p:attrName>
                                        </p:attrNameLst>
                                      </p:cBhvr>
                                      <p:tavLst>
                                        <p:tav tm="0" fmla="#ppt_h*sin(2.5*pi*$)">
                                          <p:val>
                                            <p:fltVal val="0"/>
                                          </p:val>
                                        </p:tav>
                                        <p:tav tm="100000">
                                          <p:val>
                                            <p:fltVal val="1"/>
                                          </p:val>
                                        </p:tav>
                                      </p:tavLst>
                                    </p:anim>
                                  </p:childTnLst>
                                </p:cTn>
                              </p:par>
                              <p:par>
                                <p:cTn id="329" presetID="8" presetClass="emph" presetSubtype="0" repeatCount="indefinite" fill="hold" grpId="1" nodeType="withEffect">
                                  <p:stCondLst>
                                    <p:cond delay="0"/>
                                  </p:stCondLst>
                                  <p:childTnLst>
                                    <p:animRot by="-21600000">
                                      <p:cBhvr>
                                        <p:cTn id="330" dur="4250" fill="hold"/>
                                        <p:tgtEl>
                                          <p:spTgt spid="77"/>
                                        </p:tgtEl>
                                        <p:attrNameLst>
                                          <p:attrName>r</p:attrName>
                                        </p:attrNameLst>
                                      </p:cBhvr>
                                    </p:animRot>
                                  </p:childTnLst>
                                </p:cTn>
                              </p:par>
                              <p:par>
                                <p:cTn id="331" presetID="2" presetClass="exit" presetSubtype="12" fill="hold" grpId="2" nodeType="withEffect">
                                  <p:stCondLst>
                                    <p:cond delay="0"/>
                                  </p:stCondLst>
                                  <p:childTnLst>
                                    <p:anim calcmode="lin" valueType="num">
                                      <p:cBhvr additive="base">
                                        <p:cTn id="332" dur="5500"/>
                                        <p:tgtEl>
                                          <p:spTgt spid="77"/>
                                        </p:tgtEl>
                                        <p:attrNameLst>
                                          <p:attrName>ppt_x</p:attrName>
                                        </p:attrNameLst>
                                      </p:cBhvr>
                                      <p:tavLst>
                                        <p:tav tm="0">
                                          <p:val>
                                            <p:strVal val="ppt_x"/>
                                          </p:val>
                                        </p:tav>
                                        <p:tav tm="100000">
                                          <p:val>
                                            <p:strVal val="0-ppt_w/2"/>
                                          </p:val>
                                        </p:tav>
                                      </p:tavLst>
                                    </p:anim>
                                    <p:anim calcmode="lin" valueType="num">
                                      <p:cBhvr additive="base">
                                        <p:cTn id="333" dur="5500"/>
                                        <p:tgtEl>
                                          <p:spTgt spid="77"/>
                                        </p:tgtEl>
                                        <p:attrNameLst>
                                          <p:attrName>ppt_y</p:attrName>
                                        </p:attrNameLst>
                                      </p:cBhvr>
                                      <p:tavLst>
                                        <p:tav tm="0">
                                          <p:val>
                                            <p:strVal val="ppt_y"/>
                                          </p:val>
                                        </p:tav>
                                        <p:tav tm="100000">
                                          <p:val>
                                            <p:strVal val="1+ppt_h/2"/>
                                          </p:val>
                                        </p:tav>
                                      </p:tavLst>
                                    </p:anim>
                                    <p:set>
                                      <p:cBhvr>
                                        <p:cTn id="334" dur="1" fill="hold">
                                          <p:stCondLst>
                                            <p:cond delay="5499"/>
                                          </p:stCondLst>
                                        </p:cTn>
                                        <p:tgtEl>
                                          <p:spTgt spid="77"/>
                                        </p:tgtEl>
                                        <p:attrNameLst>
                                          <p:attrName>style.visibility</p:attrName>
                                        </p:attrNameLst>
                                      </p:cBhvr>
                                      <p:to>
                                        <p:strVal val="hidden"/>
                                      </p:to>
                                    </p:set>
                                  </p:childTnLst>
                                </p:cTn>
                              </p:par>
                              <p:par>
                                <p:cTn id="335" presetID="19" presetClass="entr" presetSubtype="5" fill="hold" grpId="0" nodeType="withEffect">
                                  <p:stCondLst>
                                    <p:cond delay="0"/>
                                  </p:stCondLst>
                                  <p:childTnLst>
                                    <p:set>
                                      <p:cBhvr>
                                        <p:cTn id="336" dur="1" fill="hold">
                                          <p:stCondLst>
                                            <p:cond delay="0"/>
                                          </p:stCondLst>
                                        </p:cTn>
                                        <p:tgtEl>
                                          <p:spTgt spid="76"/>
                                        </p:tgtEl>
                                        <p:attrNameLst>
                                          <p:attrName>style.visibility</p:attrName>
                                        </p:attrNameLst>
                                      </p:cBhvr>
                                      <p:to>
                                        <p:strVal val="visible"/>
                                      </p:to>
                                    </p:set>
                                    <p:anim calcmode="lin" valueType="num">
                                      <p:cBhvr>
                                        <p:cTn id="337" dur="4500" fill="hold"/>
                                        <p:tgtEl>
                                          <p:spTgt spid="76"/>
                                        </p:tgtEl>
                                        <p:attrNameLst>
                                          <p:attrName>ppt_w</p:attrName>
                                        </p:attrNameLst>
                                      </p:cBhvr>
                                      <p:tavLst>
                                        <p:tav tm="0">
                                          <p:val>
                                            <p:strVal val="#ppt_w"/>
                                          </p:val>
                                        </p:tav>
                                        <p:tav tm="100000">
                                          <p:val>
                                            <p:strVal val="#ppt_w"/>
                                          </p:val>
                                        </p:tav>
                                      </p:tavLst>
                                    </p:anim>
                                    <p:anim calcmode="lin" valueType="num">
                                      <p:cBhvr>
                                        <p:cTn id="338" dur="4500" fill="hold"/>
                                        <p:tgtEl>
                                          <p:spTgt spid="76"/>
                                        </p:tgtEl>
                                        <p:attrNameLst>
                                          <p:attrName>ppt_h</p:attrName>
                                        </p:attrNameLst>
                                      </p:cBhvr>
                                      <p:tavLst>
                                        <p:tav tm="0" fmla="#ppt_h*sin(2.5*pi*$)">
                                          <p:val>
                                            <p:fltVal val="0"/>
                                          </p:val>
                                        </p:tav>
                                        <p:tav tm="100000">
                                          <p:val>
                                            <p:fltVal val="1"/>
                                          </p:val>
                                        </p:tav>
                                      </p:tavLst>
                                    </p:anim>
                                  </p:childTnLst>
                                </p:cTn>
                              </p:par>
                              <p:par>
                                <p:cTn id="339" presetID="8" presetClass="emph" presetSubtype="0" repeatCount="indefinite" fill="hold" grpId="1" nodeType="withEffect">
                                  <p:stCondLst>
                                    <p:cond delay="0"/>
                                  </p:stCondLst>
                                  <p:childTnLst>
                                    <p:animRot by="-21600000">
                                      <p:cBhvr>
                                        <p:cTn id="340" dur="4250" fill="hold"/>
                                        <p:tgtEl>
                                          <p:spTgt spid="76"/>
                                        </p:tgtEl>
                                        <p:attrNameLst>
                                          <p:attrName>r</p:attrName>
                                        </p:attrNameLst>
                                      </p:cBhvr>
                                    </p:animRot>
                                  </p:childTnLst>
                                </p:cTn>
                              </p:par>
                              <p:par>
                                <p:cTn id="341" presetID="2" presetClass="exit" presetSubtype="12" fill="hold" grpId="2" nodeType="withEffect">
                                  <p:stCondLst>
                                    <p:cond delay="0"/>
                                  </p:stCondLst>
                                  <p:childTnLst>
                                    <p:anim calcmode="lin" valueType="num">
                                      <p:cBhvr additive="base">
                                        <p:cTn id="342" dur="5500"/>
                                        <p:tgtEl>
                                          <p:spTgt spid="76"/>
                                        </p:tgtEl>
                                        <p:attrNameLst>
                                          <p:attrName>ppt_x</p:attrName>
                                        </p:attrNameLst>
                                      </p:cBhvr>
                                      <p:tavLst>
                                        <p:tav tm="0">
                                          <p:val>
                                            <p:strVal val="ppt_x"/>
                                          </p:val>
                                        </p:tav>
                                        <p:tav tm="100000">
                                          <p:val>
                                            <p:strVal val="0-ppt_w/2"/>
                                          </p:val>
                                        </p:tav>
                                      </p:tavLst>
                                    </p:anim>
                                    <p:anim calcmode="lin" valueType="num">
                                      <p:cBhvr additive="base">
                                        <p:cTn id="343" dur="5500"/>
                                        <p:tgtEl>
                                          <p:spTgt spid="76"/>
                                        </p:tgtEl>
                                        <p:attrNameLst>
                                          <p:attrName>ppt_y</p:attrName>
                                        </p:attrNameLst>
                                      </p:cBhvr>
                                      <p:tavLst>
                                        <p:tav tm="0">
                                          <p:val>
                                            <p:strVal val="ppt_y"/>
                                          </p:val>
                                        </p:tav>
                                        <p:tav tm="100000">
                                          <p:val>
                                            <p:strVal val="1+ppt_h/2"/>
                                          </p:val>
                                        </p:tav>
                                      </p:tavLst>
                                    </p:anim>
                                    <p:set>
                                      <p:cBhvr>
                                        <p:cTn id="344" dur="1" fill="hold">
                                          <p:stCondLst>
                                            <p:cond delay="5499"/>
                                          </p:stCondLst>
                                        </p:cTn>
                                        <p:tgtEl>
                                          <p:spTgt spid="76"/>
                                        </p:tgtEl>
                                        <p:attrNameLst>
                                          <p:attrName>style.visibility</p:attrName>
                                        </p:attrNameLst>
                                      </p:cBhvr>
                                      <p:to>
                                        <p:strVal val="hidden"/>
                                      </p:to>
                                    </p:set>
                                  </p:childTnLst>
                                </p:cTn>
                              </p:par>
                              <p:par>
                                <p:cTn id="345" presetID="19" presetClass="entr" presetSubtype="5" fill="hold" grpId="0" nodeType="withEffect">
                                  <p:stCondLst>
                                    <p:cond delay="0"/>
                                  </p:stCondLst>
                                  <p:childTnLst>
                                    <p:set>
                                      <p:cBhvr>
                                        <p:cTn id="346" dur="1" fill="hold">
                                          <p:stCondLst>
                                            <p:cond delay="0"/>
                                          </p:stCondLst>
                                        </p:cTn>
                                        <p:tgtEl>
                                          <p:spTgt spid="75"/>
                                        </p:tgtEl>
                                        <p:attrNameLst>
                                          <p:attrName>style.visibility</p:attrName>
                                        </p:attrNameLst>
                                      </p:cBhvr>
                                      <p:to>
                                        <p:strVal val="visible"/>
                                      </p:to>
                                    </p:set>
                                    <p:anim calcmode="lin" valueType="num">
                                      <p:cBhvr>
                                        <p:cTn id="347" dur="4500" fill="hold"/>
                                        <p:tgtEl>
                                          <p:spTgt spid="75"/>
                                        </p:tgtEl>
                                        <p:attrNameLst>
                                          <p:attrName>ppt_w</p:attrName>
                                        </p:attrNameLst>
                                      </p:cBhvr>
                                      <p:tavLst>
                                        <p:tav tm="0">
                                          <p:val>
                                            <p:strVal val="#ppt_w"/>
                                          </p:val>
                                        </p:tav>
                                        <p:tav tm="100000">
                                          <p:val>
                                            <p:strVal val="#ppt_w"/>
                                          </p:val>
                                        </p:tav>
                                      </p:tavLst>
                                    </p:anim>
                                    <p:anim calcmode="lin" valueType="num">
                                      <p:cBhvr>
                                        <p:cTn id="348" dur="4500" fill="hold"/>
                                        <p:tgtEl>
                                          <p:spTgt spid="75"/>
                                        </p:tgtEl>
                                        <p:attrNameLst>
                                          <p:attrName>ppt_h</p:attrName>
                                        </p:attrNameLst>
                                      </p:cBhvr>
                                      <p:tavLst>
                                        <p:tav tm="0" fmla="#ppt_h*sin(2.5*pi*$)">
                                          <p:val>
                                            <p:fltVal val="0"/>
                                          </p:val>
                                        </p:tav>
                                        <p:tav tm="100000">
                                          <p:val>
                                            <p:fltVal val="1"/>
                                          </p:val>
                                        </p:tav>
                                      </p:tavLst>
                                    </p:anim>
                                  </p:childTnLst>
                                </p:cTn>
                              </p:par>
                              <p:par>
                                <p:cTn id="349" presetID="8" presetClass="emph" presetSubtype="0" repeatCount="indefinite" fill="hold" grpId="1" nodeType="withEffect">
                                  <p:stCondLst>
                                    <p:cond delay="0"/>
                                  </p:stCondLst>
                                  <p:childTnLst>
                                    <p:animRot by="-21600000">
                                      <p:cBhvr>
                                        <p:cTn id="350" dur="4250" fill="hold"/>
                                        <p:tgtEl>
                                          <p:spTgt spid="75"/>
                                        </p:tgtEl>
                                        <p:attrNameLst>
                                          <p:attrName>r</p:attrName>
                                        </p:attrNameLst>
                                      </p:cBhvr>
                                    </p:animRot>
                                  </p:childTnLst>
                                </p:cTn>
                              </p:par>
                              <p:par>
                                <p:cTn id="351" presetID="2" presetClass="exit" presetSubtype="12" fill="hold" grpId="2" nodeType="withEffect">
                                  <p:stCondLst>
                                    <p:cond delay="0"/>
                                  </p:stCondLst>
                                  <p:childTnLst>
                                    <p:anim calcmode="lin" valueType="num">
                                      <p:cBhvr additive="base">
                                        <p:cTn id="352" dur="5500"/>
                                        <p:tgtEl>
                                          <p:spTgt spid="75"/>
                                        </p:tgtEl>
                                        <p:attrNameLst>
                                          <p:attrName>ppt_x</p:attrName>
                                        </p:attrNameLst>
                                      </p:cBhvr>
                                      <p:tavLst>
                                        <p:tav tm="0">
                                          <p:val>
                                            <p:strVal val="ppt_x"/>
                                          </p:val>
                                        </p:tav>
                                        <p:tav tm="100000">
                                          <p:val>
                                            <p:strVal val="0-ppt_w/2"/>
                                          </p:val>
                                        </p:tav>
                                      </p:tavLst>
                                    </p:anim>
                                    <p:anim calcmode="lin" valueType="num">
                                      <p:cBhvr additive="base">
                                        <p:cTn id="353" dur="5500"/>
                                        <p:tgtEl>
                                          <p:spTgt spid="75"/>
                                        </p:tgtEl>
                                        <p:attrNameLst>
                                          <p:attrName>ppt_y</p:attrName>
                                        </p:attrNameLst>
                                      </p:cBhvr>
                                      <p:tavLst>
                                        <p:tav tm="0">
                                          <p:val>
                                            <p:strVal val="ppt_y"/>
                                          </p:val>
                                        </p:tav>
                                        <p:tav tm="100000">
                                          <p:val>
                                            <p:strVal val="1+ppt_h/2"/>
                                          </p:val>
                                        </p:tav>
                                      </p:tavLst>
                                    </p:anim>
                                    <p:set>
                                      <p:cBhvr>
                                        <p:cTn id="354" dur="1" fill="hold">
                                          <p:stCondLst>
                                            <p:cond delay="5499"/>
                                          </p:stCondLst>
                                        </p:cTn>
                                        <p:tgtEl>
                                          <p:spTgt spid="75"/>
                                        </p:tgtEl>
                                        <p:attrNameLst>
                                          <p:attrName>style.visibility</p:attrName>
                                        </p:attrNameLst>
                                      </p:cBhvr>
                                      <p:to>
                                        <p:strVal val="hidden"/>
                                      </p:to>
                                    </p:set>
                                  </p:childTnLst>
                                </p:cTn>
                              </p:par>
                              <p:par>
                                <p:cTn id="355" presetID="19" presetClass="entr" presetSubtype="5" fill="hold" grpId="0" nodeType="withEffect">
                                  <p:stCondLst>
                                    <p:cond delay="0"/>
                                  </p:stCondLst>
                                  <p:childTnLst>
                                    <p:set>
                                      <p:cBhvr>
                                        <p:cTn id="356" dur="1" fill="hold">
                                          <p:stCondLst>
                                            <p:cond delay="0"/>
                                          </p:stCondLst>
                                        </p:cTn>
                                        <p:tgtEl>
                                          <p:spTgt spid="74"/>
                                        </p:tgtEl>
                                        <p:attrNameLst>
                                          <p:attrName>style.visibility</p:attrName>
                                        </p:attrNameLst>
                                      </p:cBhvr>
                                      <p:to>
                                        <p:strVal val="visible"/>
                                      </p:to>
                                    </p:set>
                                    <p:anim calcmode="lin" valueType="num">
                                      <p:cBhvr>
                                        <p:cTn id="357" dur="4500" fill="hold"/>
                                        <p:tgtEl>
                                          <p:spTgt spid="74"/>
                                        </p:tgtEl>
                                        <p:attrNameLst>
                                          <p:attrName>ppt_w</p:attrName>
                                        </p:attrNameLst>
                                      </p:cBhvr>
                                      <p:tavLst>
                                        <p:tav tm="0">
                                          <p:val>
                                            <p:strVal val="#ppt_w"/>
                                          </p:val>
                                        </p:tav>
                                        <p:tav tm="100000">
                                          <p:val>
                                            <p:strVal val="#ppt_w"/>
                                          </p:val>
                                        </p:tav>
                                      </p:tavLst>
                                    </p:anim>
                                    <p:anim calcmode="lin" valueType="num">
                                      <p:cBhvr>
                                        <p:cTn id="358" dur="4500" fill="hold"/>
                                        <p:tgtEl>
                                          <p:spTgt spid="74"/>
                                        </p:tgtEl>
                                        <p:attrNameLst>
                                          <p:attrName>ppt_h</p:attrName>
                                        </p:attrNameLst>
                                      </p:cBhvr>
                                      <p:tavLst>
                                        <p:tav tm="0" fmla="#ppt_h*sin(2.5*pi*$)">
                                          <p:val>
                                            <p:fltVal val="0"/>
                                          </p:val>
                                        </p:tav>
                                        <p:tav tm="100000">
                                          <p:val>
                                            <p:fltVal val="1"/>
                                          </p:val>
                                        </p:tav>
                                      </p:tavLst>
                                    </p:anim>
                                  </p:childTnLst>
                                </p:cTn>
                              </p:par>
                              <p:par>
                                <p:cTn id="359" presetID="8" presetClass="emph" presetSubtype="0" repeatCount="indefinite" fill="hold" grpId="1" nodeType="withEffect">
                                  <p:stCondLst>
                                    <p:cond delay="0"/>
                                  </p:stCondLst>
                                  <p:childTnLst>
                                    <p:animRot by="-21600000">
                                      <p:cBhvr>
                                        <p:cTn id="360" dur="4250" fill="hold"/>
                                        <p:tgtEl>
                                          <p:spTgt spid="74"/>
                                        </p:tgtEl>
                                        <p:attrNameLst>
                                          <p:attrName>r</p:attrName>
                                        </p:attrNameLst>
                                      </p:cBhvr>
                                    </p:animRot>
                                  </p:childTnLst>
                                </p:cTn>
                              </p:par>
                              <p:par>
                                <p:cTn id="361" presetID="2" presetClass="exit" presetSubtype="12" fill="hold" grpId="2" nodeType="withEffect">
                                  <p:stCondLst>
                                    <p:cond delay="0"/>
                                  </p:stCondLst>
                                  <p:childTnLst>
                                    <p:anim calcmode="lin" valueType="num">
                                      <p:cBhvr additive="base">
                                        <p:cTn id="362" dur="5500"/>
                                        <p:tgtEl>
                                          <p:spTgt spid="74"/>
                                        </p:tgtEl>
                                        <p:attrNameLst>
                                          <p:attrName>ppt_x</p:attrName>
                                        </p:attrNameLst>
                                      </p:cBhvr>
                                      <p:tavLst>
                                        <p:tav tm="0">
                                          <p:val>
                                            <p:strVal val="ppt_x"/>
                                          </p:val>
                                        </p:tav>
                                        <p:tav tm="100000">
                                          <p:val>
                                            <p:strVal val="0-ppt_w/2"/>
                                          </p:val>
                                        </p:tav>
                                      </p:tavLst>
                                    </p:anim>
                                    <p:anim calcmode="lin" valueType="num">
                                      <p:cBhvr additive="base">
                                        <p:cTn id="363" dur="5500"/>
                                        <p:tgtEl>
                                          <p:spTgt spid="74"/>
                                        </p:tgtEl>
                                        <p:attrNameLst>
                                          <p:attrName>ppt_y</p:attrName>
                                        </p:attrNameLst>
                                      </p:cBhvr>
                                      <p:tavLst>
                                        <p:tav tm="0">
                                          <p:val>
                                            <p:strVal val="ppt_y"/>
                                          </p:val>
                                        </p:tav>
                                        <p:tav tm="100000">
                                          <p:val>
                                            <p:strVal val="1+ppt_h/2"/>
                                          </p:val>
                                        </p:tav>
                                      </p:tavLst>
                                    </p:anim>
                                    <p:set>
                                      <p:cBhvr>
                                        <p:cTn id="364" dur="1" fill="hold">
                                          <p:stCondLst>
                                            <p:cond delay="5499"/>
                                          </p:stCondLst>
                                        </p:cTn>
                                        <p:tgtEl>
                                          <p:spTgt spid="74"/>
                                        </p:tgtEl>
                                        <p:attrNameLst>
                                          <p:attrName>style.visibility</p:attrName>
                                        </p:attrNameLst>
                                      </p:cBhvr>
                                      <p:to>
                                        <p:strVal val="hidden"/>
                                      </p:to>
                                    </p:set>
                                  </p:childTnLst>
                                </p:cTn>
                              </p:par>
                              <p:par>
                                <p:cTn id="365" presetID="19" presetClass="entr" presetSubtype="5" fill="hold" grpId="0" nodeType="withEffect">
                                  <p:stCondLst>
                                    <p:cond delay="0"/>
                                  </p:stCondLst>
                                  <p:childTnLst>
                                    <p:set>
                                      <p:cBhvr>
                                        <p:cTn id="366" dur="1" fill="hold">
                                          <p:stCondLst>
                                            <p:cond delay="0"/>
                                          </p:stCondLst>
                                        </p:cTn>
                                        <p:tgtEl>
                                          <p:spTgt spid="73"/>
                                        </p:tgtEl>
                                        <p:attrNameLst>
                                          <p:attrName>style.visibility</p:attrName>
                                        </p:attrNameLst>
                                      </p:cBhvr>
                                      <p:to>
                                        <p:strVal val="visible"/>
                                      </p:to>
                                    </p:set>
                                    <p:anim calcmode="lin" valueType="num">
                                      <p:cBhvr>
                                        <p:cTn id="367" dur="4500" fill="hold"/>
                                        <p:tgtEl>
                                          <p:spTgt spid="73"/>
                                        </p:tgtEl>
                                        <p:attrNameLst>
                                          <p:attrName>ppt_w</p:attrName>
                                        </p:attrNameLst>
                                      </p:cBhvr>
                                      <p:tavLst>
                                        <p:tav tm="0">
                                          <p:val>
                                            <p:strVal val="#ppt_w"/>
                                          </p:val>
                                        </p:tav>
                                        <p:tav tm="100000">
                                          <p:val>
                                            <p:strVal val="#ppt_w"/>
                                          </p:val>
                                        </p:tav>
                                      </p:tavLst>
                                    </p:anim>
                                    <p:anim calcmode="lin" valueType="num">
                                      <p:cBhvr>
                                        <p:cTn id="368" dur="4500" fill="hold"/>
                                        <p:tgtEl>
                                          <p:spTgt spid="73"/>
                                        </p:tgtEl>
                                        <p:attrNameLst>
                                          <p:attrName>ppt_h</p:attrName>
                                        </p:attrNameLst>
                                      </p:cBhvr>
                                      <p:tavLst>
                                        <p:tav tm="0" fmla="#ppt_h*sin(2.5*pi*$)">
                                          <p:val>
                                            <p:fltVal val="0"/>
                                          </p:val>
                                        </p:tav>
                                        <p:tav tm="100000">
                                          <p:val>
                                            <p:fltVal val="1"/>
                                          </p:val>
                                        </p:tav>
                                      </p:tavLst>
                                    </p:anim>
                                  </p:childTnLst>
                                </p:cTn>
                              </p:par>
                              <p:par>
                                <p:cTn id="369" presetID="8" presetClass="emph" presetSubtype="0" repeatCount="indefinite" fill="hold" grpId="1" nodeType="withEffect">
                                  <p:stCondLst>
                                    <p:cond delay="0"/>
                                  </p:stCondLst>
                                  <p:childTnLst>
                                    <p:animRot by="-21600000">
                                      <p:cBhvr>
                                        <p:cTn id="370" dur="4250" fill="hold"/>
                                        <p:tgtEl>
                                          <p:spTgt spid="73"/>
                                        </p:tgtEl>
                                        <p:attrNameLst>
                                          <p:attrName>r</p:attrName>
                                        </p:attrNameLst>
                                      </p:cBhvr>
                                    </p:animRot>
                                  </p:childTnLst>
                                </p:cTn>
                              </p:par>
                              <p:par>
                                <p:cTn id="371" presetID="2" presetClass="exit" presetSubtype="12" fill="hold" grpId="2" nodeType="withEffect">
                                  <p:stCondLst>
                                    <p:cond delay="0"/>
                                  </p:stCondLst>
                                  <p:childTnLst>
                                    <p:anim calcmode="lin" valueType="num">
                                      <p:cBhvr additive="base">
                                        <p:cTn id="372" dur="5500"/>
                                        <p:tgtEl>
                                          <p:spTgt spid="73"/>
                                        </p:tgtEl>
                                        <p:attrNameLst>
                                          <p:attrName>ppt_x</p:attrName>
                                        </p:attrNameLst>
                                      </p:cBhvr>
                                      <p:tavLst>
                                        <p:tav tm="0">
                                          <p:val>
                                            <p:strVal val="ppt_x"/>
                                          </p:val>
                                        </p:tav>
                                        <p:tav tm="100000">
                                          <p:val>
                                            <p:strVal val="0-ppt_w/2"/>
                                          </p:val>
                                        </p:tav>
                                      </p:tavLst>
                                    </p:anim>
                                    <p:anim calcmode="lin" valueType="num">
                                      <p:cBhvr additive="base">
                                        <p:cTn id="373" dur="5500"/>
                                        <p:tgtEl>
                                          <p:spTgt spid="73"/>
                                        </p:tgtEl>
                                        <p:attrNameLst>
                                          <p:attrName>ppt_y</p:attrName>
                                        </p:attrNameLst>
                                      </p:cBhvr>
                                      <p:tavLst>
                                        <p:tav tm="0">
                                          <p:val>
                                            <p:strVal val="ppt_y"/>
                                          </p:val>
                                        </p:tav>
                                        <p:tav tm="100000">
                                          <p:val>
                                            <p:strVal val="1+ppt_h/2"/>
                                          </p:val>
                                        </p:tav>
                                      </p:tavLst>
                                    </p:anim>
                                    <p:set>
                                      <p:cBhvr>
                                        <p:cTn id="374" dur="1" fill="hold">
                                          <p:stCondLst>
                                            <p:cond delay="5499"/>
                                          </p:stCondLst>
                                        </p:cTn>
                                        <p:tgtEl>
                                          <p:spTgt spid="73"/>
                                        </p:tgtEl>
                                        <p:attrNameLst>
                                          <p:attrName>style.visibility</p:attrName>
                                        </p:attrNameLst>
                                      </p:cBhvr>
                                      <p:to>
                                        <p:strVal val="hidden"/>
                                      </p:to>
                                    </p:set>
                                  </p:childTnLst>
                                </p:cTn>
                              </p:par>
                              <p:par>
                                <p:cTn id="375" presetID="19" presetClass="entr" presetSubtype="5" fill="hold" grpId="0" nodeType="withEffect">
                                  <p:stCondLst>
                                    <p:cond delay="0"/>
                                  </p:stCondLst>
                                  <p:childTnLst>
                                    <p:set>
                                      <p:cBhvr>
                                        <p:cTn id="376" dur="1" fill="hold">
                                          <p:stCondLst>
                                            <p:cond delay="0"/>
                                          </p:stCondLst>
                                        </p:cTn>
                                        <p:tgtEl>
                                          <p:spTgt spid="72"/>
                                        </p:tgtEl>
                                        <p:attrNameLst>
                                          <p:attrName>style.visibility</p:attrName>
                                        </p:attrNameLst>
                                      </p:cBhvr>
                                      <p:to>
                                        <p:strVal val="visible"/>
                                      </p:to>
                                    </p:set>
                                    <p:anim calcmode="lin" valueType="num">
                                      <p:cBhvr>
                                        <p:cTn id="377" dur="4500" fill="hold"/>
                                        <p:tgtEl>
                                          <p:spTgt spid="72"/>
                                        </p:tgtEl>
                                        <p:attrNameLst>
                                          <p:attrName>ppt_w</p:attrName>
                                        </p:attrNameLst>
                                      </p:cBhvr>
                                      <p:tavLst>
                                        <p:tav tm="0">
                                          <p:val>
                                            <p:strVal val="#ppt_w"/>
                                          </p:val>
                                        </p:tav>
                                        <p:tav tm="100000">
                                          <p:val>
                                            <p:strVal val="#ppt_w"/>
                                          </p:val>
                                        </p:tav>
                                      </p:tavLst>
                                    </p:anim>
                                    <p:anim calcmode="lin" valueType="num">
                                      <p:cBhvr>
                                        <p:cTn id="378" dur="4500" fill="hold"/>
                                        <p:tgtEl>
                                          <p:spTgt spid="72"/>
                                        </p:tgtEl>
                                        <p:attrNameLst>
                                          <p:attrName>ppt_h</p:attrName>
                                        </p:attrNameLst>
                                      </p:cBhvr>
                                      <p:tavLst>
                                        <p:tav tm="0" fmla="#ppt_h*sin(2.5*pi*$)">
                                          <p:val>
                                            <p:fltVal val="0"/>
                                          </p:val>
                                        </p:tav>
                                        <p:tav tm="100000">
                                          <p:val>
                                            <p:fltVal val="1"/>
                                          </p:val>
                                        </p:tav>
                                      </p:tavLst>
                                    </p:anim>
                                  </p:childTnLst>
                                </p:cTn>
                              </p:par>
                              <p:par>
                                <p:cTn id="379" presetID="8" presetClass="emph" presetSubtype="0" repeatCount="indefinite" fill="hold" grpId="1" nodeType="withEffect">
                                  <p:stCondLst>
                                    <p:cond delay="0"/>
                                  </p:stCondLst>
                                  <p:childTnLst>
                                    <p:animRot by="-21600000">
                                      <p:cBhvr>
                                        <p:cTn id="380" dur="4250" fill="hold"/>
                                        <p:tgtEl>
                                          <p:spTgt spid="72"/>
                                        </p:tgtEl>
                                        <p:attrNameLst>
                                          <p:attrName>r</p:attrName>
                                        </p:attrNameLst>
                                      </p:cBhvr>
                                    </p:animRot>
                                  </p:childTnLst>
                                </p:cTn>
                              </p:par>
                              <p:par>
                                <p:cTn id="381" presetID="2" presetClass="exit" presetSubtype="12" fill="hold" grpId="2" nodeType="withEffect">
                                  <p:stCondLst>
                                    <p:cond delay="0"/>
                                  </p:stCondLst>
                                  <p:childTnLst>
                                    <p:anim calcmode="lin" valueType="num">
                                      <p:cBhvr additive="base">
                                        <p:cTn id="382" dur="5500"/>
                                        <p:tgtEl>
                                          <p:spTgt spid="72"/>
                                        </p:tgtEl>
                                        <p:attrNameLst>
                                          <p:attrName>ppt_x</p:attrName>
                                        </p:attrNameLst>
                                      </p:cBhvr>
                                      <p:tavLst>
                                        <p:tav tm="0">
                                          <p:val>
                                            <p:strVal val="ppt_x"/>
                                          </p:val>
                                        </p:tav>
                                        <p:tav tm="100000">
                                          <p:val>
                                            <p:strVal val="0-ppt_w/2"/>
                                          </p:val>
                                        </p:tav>
                                      </p:tavLst>
                                    </p:anim>
                                    <p:anim calcmode="lin" valueType="num">
                                      <p:cBhvr additive="base">
                                        <p:cTn id="383" dur="5500"/>
                                        <p:tgtEl>
                                          <p:spTgt spid="72"/>
                                        </p:tgtEl>
                                        <p:attrNameLst>
                                          <p:attrName>ppt_y</p:attrName>
                                        </p:attrNameLst>
                                      </p:cBhvr>
                                      <p:tavLst>
                                        <p:tav tm="0">
                                          <p:val>
                                            <p:strVal val="ppt_y"/>
                                          </p:val>
                                        </p:tav>
                                        <p:tav tm="100000">
                                          <p:val>
                                            <p:strVal val="1+ppt_h/2"/>
                                          </p:val>
                                        </p:tav>
                                      </p:tavLst>
                                    </p:anim>
                                    <p:set>
                                      <p:cBhvr>
                                        <p:cTn id="384" dur="1" fill="hold">
                                          <p:stCondLst>
                                            <p:cond delay="5499"/>
                                          </p:stCondLst>
                                        </p:cTn>
                                        <p:tgtEl>
                                          <p:spTgt spid="72"/>
                                        </p:tgtEl>
                                        <p:attrNameLst>
                                          <p:attrName>style.visibility</p:attrName>
                                        </p:attrNameLst>
                                      </p:cBhvr>
                                      <p:to>
                                        <p:strVal val="hidden"/>
                                      </p:to>
                                    </p:set>
                                  </p:childTnLst>
                                </p:cTn>
                              </p:par>
                              <p:par>
                                <p:cTn id="385" presetID="19" presetClass="entr" presetSubtype="5" fill="hold" grpId="0" nodeType="withEffect">
                                  <p:stCondLst>
                                    <p:cond delay="0"/>
                                  </p:stCondLst>
                                  <p:childTnLst>
                                    <p:set>
                                      <p:cBhvr>
                                        <p:cTn id="386" dur="1" fill="hold">
                                          <p:stCondLst>
                                            <p:cond delay="0"/>
                                          </p:stCondLst>
                                        </p:cTn>
                                        <p:tgtEl>
                                          <p:spTgt spid="71"/>
                                        </p:tgtEl>
                                        <p:attrNameLst>
                                          <p:attrName>style.visibility</p:attrName>
                                        </p:attrNameLst>
                                      </p:cBhvr>
                                      <p:to>
                                        <p:strVal val="visible"/>
                                      </p:to>
                                    </p:set>
                                    <p:anim calcmode="lin" valueType="num">
                                      <p:cBhvr>
                                        <p:cTn id="387" dur="4500" fill="hold"/>
                                        <p:tgtEl>
                                          <p:spTgt spid="71"/>
                                        </p:tgtEl>
                                        <p:attrNameLst>
                                          <p:attrName>ppt_w</p:attrName>
                                        </p:attrNameLst>
                                      </p:cBhvr>
                                      <p:tavLst>
                                        <p:tav tm="0">
                                          <p:val>
                                            <p:strVal val="#ppt_w"/>
                                          </p:val>
                                        </p:tav>
                                        <p:tav tm="100000">
                                          <p:val>
                                            <p:strVal val="#ppt_w"/>
                                          </p:val>
                                        </p:tav>
                                      </p:tavLst>
                                    </p:anim>
                                    <p:anim calcmode="lin" valueType="num">
                                      <p:cBhvr>
                                        <p:cTn id="388" dur="4500" fill="hold"/>
                                        <p:tgtEl>
                                          <p:spTgt spid="71"/>
                                        </p:tgtEl>
                                        <p:attrNameLst>
                                          <p:attrName>ppt_h</p:attrName>
                                        </p:attrNameLst>
                                      </p:cBhvr>
                                      <p:tavLst>
                                        <p:tav tm="0" fmla="#ppt_h*sin(2.5*pi*$)">
                                          <p:val>
                                            <p:fltVal val="0"/>
                                          </p:val>
                                        </p:tav>
                                        <p:tav tm="100000">
                                          <p:val>
                                            <p:fltVal val="1"/>
                                          </p:val>
                                        </p:tav>
                                      </p:tavLst>
                                    </p:anim>
                                  </p:childTnLst>
                                </p:cTn>
                              </p:par>
                              <p:par>
                                <p:cTn id="389" presetID="8" presetClass="emph" presetSubtype="0" repeatCount="indefinite" fill="hold" grpId="1" nodeType="withEffect">
                                  <p:stCondLst>
                                    <p:cond delay="0"/>
                                  </p:stCondLst>
                                  <p:childTnLst>
                                    <p:animRot by="-21600000">
                                      <p:cBhvr>
                                        <p:cTn id="390" dur="4250" fill="hold"/>
                                        <p:tgtEl>
                                          <p:spTgt spid="71"/>
                                        </p:tgtEl>
                                        <p:attrNameLst>
                                          <p:attrName>r</p:attrName>
                                        </p:attrNameLst>
                                      </p:cBhvr>
                                    </p:animRot>
                                  </p:childTnLst>
                                </p:cTn>
                              </p:par>
                              <p:par>
                                <p:cTn id="391" presetID="2" presetClass="exit" presetSubtype="12" fill="hold" grpId="2" nodeType="withEffect">
                                  <p:stCondLst>
                                    <p:cond delay="0"/>
                                  </p:stCondLst>
                                  <p:childTnLst>
                                    <p:anim calcmode="lin" valueType="num">
                                      <p:cBhvr additive="base">
                                        <p:cTn id="392" dur="5500"/>
                                        <p:tgtEl>
                                          <p:spTgt spid="71"/>
                                        </p:tgtEl>
                                        <p:attrNameLst>
                                          <p:attrName>ppt_x</p:attrName>
                                        </p:attrNameLst>
                                      </p:cBhvr>
                                      <p:tavLst>
                                        <p:tav tm="0">
                                          <p:val>
                                            <p:strVal val="ppt_x"/>
                                          </p:val>
                                        </p:tav>
                                        <p:tav tm="100000">
                                          <p:val>
                                            <p:strVal val="0-ppt_w/2"/>
                                          </p:val>
                                        </p:tav>
                                      </p:tavLst>
                                    </p:anim>
                                    <p:anim calcmode="lin" valueType="num">
                                      <p:cBhvr additive="base">
                                        <p:cTn id="393" dur="5500"/>
                                        <p:tgtEl>
                                          <p:spTgt spid="71"/>
                                        </p:tgtEl>
                                        <p:attrNameLst>
                                          <p:attrName>ppt_y</p:attrName>
                                        </p:attrNameLst>
                                      </p:cBhvr>
                                      <p:tavLst>
                                        <p:tav tm="0">
                                          <p:val>
                                            <p:strVal val="ppt_y"/>
                                          </p:val>
                                        </p:tav>
                                        <p:tav tm="100000">
                                          <p:val>
                                            <p:strVal val="1+ppt_h/2"/>
                                          </p:val>
                                        </p:tav>
                                      </p:tavLst>
                                    </p:anim>
                                    <p:set>
                                      <p:cBhvr>
                                        <p:cTn id="394" dur="1" fill="hold">
                                          <p:stCondLst>
                                            <p:cond delay="5499"/>
                                          </p:stCondLst>
                                        </p:cTn>
                                        <p:tgtEl>
                                          <p:spTgt spid="71"/>
                                        </p:tgtEl>
                                        <p:attrNameLst>
                                          <p:attrName>style.visibility</p:attrName>
                                        </p:attrNameLst>
                                      </p:cBhvr>
                                      <p:to>
                                        <p:strVal val="hidden"/>
                                      </p:to>
                                    </p:set>
                                  </p:childTnLst>
                                </p:cTn>
                              </p:par>
                              <p:par>
                                <p:cTn id="395" presetID="19" presetClass="entr" presetSubtype="5" fill="hold" grpId="0" nodeType="withEffect">
                                  <p:stCondLst>
                                    <p:cond delay="0"/>
                                  </p:stCondLst>
                                  <p:childTnLst>
                                    <p:set>
                                      <p:cBhvr>
                                        <p:cTn id="396" dur="1" fill="hold">
                                          <p:stCondLst>
                                            <p:cond delay="0"/>
                                          </p:stCondLst>
                                        </p:cTn>
                                        <p:tgtEl>
                                          <p:spTgt spid="70"/>
                                        </p:tgtEl>
                                        <p:attrNameLst>
                                          <p:attrName>style.visibility</p:attrName>
                                        </p:attrNameLst>
                                      </p:cBhvr>
                                      <p:to>
                                        <p:strVal val="visible"/>
                                      </p:to>
                                    </p:set>
                                    <p:anim calcmode="lin" valueType="num">
                                      <p:cBhvr>
                                        <p:cTn id="397" dur="4500" fill="hold"/>
                                        <p:tgtEl>
                                          <p:spTgt spid="70"/>
                                        </p:tgtEl>
                                        <p:attrNameLst>
                                          <p:attrName>ppt_w</p:attrName>
                                        </p:attrNameLst>
                                      </p:cBhvr>
                                      <p:tavLst>
                                        <p:tav tm="0">
                                          <p:val>
                                            <p:strVal val="#ppt_w"/>
                                          </p:val>
                                        </p:tav>
                                        <p:tav tm="100000">
                                          <p:val>
                                            <p:strVal val="#ppt_w"/>
                                          </p:val>
                                        </p:tav>
                                      </p:tavLst>
                                    </p:anim>
                                    <p:anim calcmode="lin" valueType="num">
                                      <p:cBhvr>
                                        <p:cTn id="398" dur="4500" fill="hold"/>
                                        <p:tgtEl>
                                          <p:spTgt spid="70"/>
                                        </p:tgtEl>
                                        <p:attrNameLst>
                                          <p:attrName>ppt_h</p:attrName>
                                        </p:attrNameLst>
                                      </p:cBhvr>
                                      <p:tavLst>
                                        <p:tav tm="0" fmla="#ppt_h*sin(2.5*pi*$)">
                                          <p:val>
                                            <p:fltVal val="0"/>
                                          </p:val>
                                        </p:tav>
                                        <p:tav tm="100000">
                                          <p:val>
                                            <p:fltVal val="1"/>
                                          </p:val>
                                        </p:tav>
                                      </p:tavLst>
                                    </p:anim>
                                  </p:childTnLst>
                                </p:cTn>
                              </p:par>
                              <p:par>
                                <p:cTn id="399" presetID="8" presetClass="emph" presetSubtype="0" repeatCount="indefinite" fill="hold" grpId="1" nodeType="withEffect">
                                  <p:stCondLst>
                                    <p:cond delay="0"/>
                                  </p:stCondLst>
                                  <p:childTnLst>
                                    <p:animRot by="-21600000">
                                      <p:cBhvr>
                                        <p:cTn id="400" dur="4250" fill="hold"/>
                                        <p:tgtEl>
                                          <p:spTgt spid="70"/>
                                        </p:tgtEl>
                                        <p:attrNameLst>
                                          <p:attrName>r</p:attrName>
                                        </p:attrNameLst>
                                      </p:cBhvr>
                                    </p:animRot>
                                  </p:childTnLst>
                                </p:cTn>
                              </p:par>
                              <p:par>
                                <p:cTn id="401" presetID="2" presetClass="exit" presetSubtype="12" fill="hold" grpId="2" nodeType="withEffect">
                                  <p:stCondLst>
                                    <p:cond delay="0"/>
                                  </p:stCondLst>
                                  <p:childTnLst>
                                    <p:anim calcmode="lin" valueType="num">
                                      <p:cBhvr additive="base">
                                        <p:cTn id="402" dur="5500"/>
                                        <p:tgtEl>
                                          <p:spTgt spid="70"/>
                                        </p:tgtEl>
                                        <p:attrNameLst>
                                          <p:attrName>ppt_x</p:attrName>
                                        </p:attrNameLst>
                                      </p:cBhvr>
                                      <p:tavLst>
                                        <p:tav tm="0">
                                          <p:val>
                                            <p:strVal val="ppt_x"/>
                                          </p:val>
                                        </p:tav>
                                        <p:tav tm="100000">
                                          <p:val>
                                            <p:strVal val="0-ppt_w/2"/>
                                          </p:val>
                                        </p:tav>
                                      </p:tavLst>
                                    </p:anim>
                                    <p:anim calcmode="lin" valueType="num">
                                      <p:cBhvr additive="base">
                                        <p:cTn id="403" dur="5500"/>
                                        <p:tgtEl>
                                          <p:spTgt spid="70"/>
                                        </p:tgtEl>
                                        <p:attrNameLst>
                                          <p:attrName>ppt_y</p:attrName>
                                        </p:attrNameLst>
                                      </p:cBhvr>
                                      <p:tavLst>
                                        <p:tav tm="0">
                                          <p:val>
                                            <p:strVal val="ppt_y"/>
                                          </p:val>
                                        </p:tav>
                                        <p:tav tm="100000">
                                          <p:val>
                                            <p:strVal val="1+ppt_h/2"/>
                                          </p:val>
                                        </p:tav>
                                      </p:tavLst>
                                    </p:anim>
                                    <p:set>
                                      <p:cBhvr>
                                        <p:cTn id="404" dur="1" fill="hold">
                                          <p:stCondLst>
                                            <p:cond delay="5499"/>
                                          </p:stCondLst>
                                        </p:cTn>
                                        <p:tgtEl>
                                          <p:spTgt spid="70"/>
                                        </p:tgtEl>
                                        <p:attrNameLst>
                                          <p:attrName>style.visibility</p:attrName>
                                        </p:attrNameLst>
                                      </p:cBhvr>
                                      <p:to>
                                        <p:strVal val="hidden"/>
                                      </p:to>
                                    </p:set>
                                  </p:childTnLst>
                                </p:cTn>
                              </p:par>
                              <p:par>
                                <p:cTn id="405" presetID="19" presetClass="entr" presetSubtype="5" fill="hold" grpId="0" nodeType="withEffect">
                                  <p:stCondLst>
                                    <p:cond delay="0"/>
                                  </p:stCondLst>
                                  <p:childTnLst>
                                    <p:set>
                                      <p:cBhvr>
                                        <p:cTn id="406" dur="1" fill="hold">
                                          <p:stCondLst>
                                            <p:cond delay="0"/>
                                          </p:stCondLst>
                                        </p:cTn>
                                        <p:tgtEl>
                                          <p:spTgt spid="69"/>
                                        </p:tgtEl>
                                        <p:attrNameLst>
                                          <p:attrName>style.visibility</p:attrName>
                                        </p:attrNameLst>
                                      </p:cBhvr>
                                      <p:to>
                                        <p:strVal val="visible"/>
                                      </p:to>
                                    </p:set>
                                    <p:anim calcmode="lin" valueType="num">
                                      <p:cBhvr>
                                        <p:cTn id="407" dur="4500" fill="hold"/>
                                        <p:tgtEl>
                                          <p:spTgt spid="69"/>
                                        </p:tgtEl>
                                        <p:attrNameLst>
                                          <p:attrName>ppt_w</p:attrName>
                                        </p:attrNameLst>
                                      </p:cBhvr>
                                      <p:tavLst>
                                        <p:tav tm="0">
                                          <p:val>
                                            <p:strVal val="#ppt_w"/>
                                          </p:val>
                                        </p:tav>
                                        <p:tav tm="100000">
                                          <p:val>
                                            <p:strVal val="#ppt_w"/>
                                          </p:val>
                                        </p:tav>
                                      </p:tavLst>
                                    </p:anim>
                                    <p:anim calcmode="lin" valueType="num">
                                      <p:cBhvr>
                                        <p:cTn id="408" dur="4500" fill="hold"/>
                                        <p:tgtEl>
                                          <p:spTgt spid="69"/>
                                        </p:tgtEl>
                                        <p:attrNameLst>
                                          <p:attrName>ppt_h</p:attrName>
                                        </p:attrNameLst>
                                      </p:cBhvr>
                                      <p:tavLst>
                                        <p:tav tm="0" fmla="#ppt_h*sin(2.5*pi*$)">
                                          <p:val>
                                            <p:fltVal val="0"/>
                                          </p:val>
                                        </p:tav>
                                        <p:tav tm="100000">
                                          <p:val>
                                            <p:fltVal val="1"/>
                                          </p:val>
                                        </p:tav>
                                      </p:tavLst>
                                    </p:anim>
                                  </p:childTnLst>
                                </p:cTn>
                              </p:par>
                              <p:par>
                                <p:cTn id="409" presetID="8" presetClass="emph" presetSubtype="0" repeatCount="indefinite" fill="hold" grpId="1" nodeType="withEffect">
                                  <p:stCondLst>
                                    <p:cond delay="0"/>
                                  </p:stCondLst>
                                  <p:childTnLst>
                                    <p:animRot by="-21600000">
                                      <p:cBhvr>
                                        <p:cTn id="410" dur="4250" fill="hold"/>
                                        <p:tgtEl>
                                          <p:spTgt spid="69"/>
                                        </p:tgtEl>
                                        <p:attrNameLst>
                                          <p:attrName>r</p:attrName>
                                        </p:attrNameLst>
                                      </p:cBhvr>
                                    </p:animRot>
                                  </p:childTnLst>
                                </p:cTn>
                              </p:par>
                              <p:par>
                                <p:cTn id="411" presetID="2" presetClass="exit" presetSubtype="12" fill="hold" grpId="2" nodeType="withEffect">
                                  <p:stCondLst>
                                    <p:cond delay="0"/>
                                  </p:stCondLst>
                                  <p:childTnLst>
                                    <p:anim calcmode="lin" valueType="num">
                                      <p:cBhvr additive="base">
                                        <p:cTn id="412" dur="5500"/>
                                        <p:tgtEl>
                                          <p:spTgt spid="69"/>
                                        </p:tgtEl>
                                        <p:attrNameLst>
                                          <p:attrName>ppt_x</p:attrName>
                                        </p:attrNameLst>
                                      </p:cBhvr>
                                      <p:tavLst>
                                        <p:tav tm="0">
                                          <p:val>
                                            <p:strVal val="ppt_x"/>
                                          </p:val>
                                        </p:tav>
                                        <p:tav tm="100000">
                                          <p:val>
                                            <p:strVal val="0-ppt_w/2"/>
                                          </p:val>
                                        </p:tav>
                                      </p:tavLst>
                                    </p:anim>
                                    <p:anim calcmode="lin" valueType="num">
                                      <p:cBhvr additive="base">
                                        <p:cTn id="413" dur="5500"/>
                                        <p:tgtEl>
                                          <p:spTgt spid="69"/>
                                        </p:tgtEl>
                                        <p:attrNameLst>
                                          <p:attrName>ppt_y</p:attrName>
                                        </p:attrNameLst>
                                      </p:cBhvr>
                                      <p:tavLst>
                                        <p:tav tm="0">
                                          <p:val>
                                            <p:strVal val="ppt_y"/>
                                          </p:val>
                                        </p:tav>
                                        <p:tav tm="100000">
                                          <p:val>
                                            <p:strVal val="1+ppt_h/2"/>
                                          </p:val>
                                        </p:tav>
                                      </p:tavLst>
                                    </p:anim>
                                    <p:set>
                                      <p:cBhvr>
                                        <p:cTn id="414" dur="1" fill="hold">
                                          <p:stCondLst>
                                            <p:cond delay="5499"/>
                                          </p:stCondLst>
                                        </p:cTn>
                                        <p:tgtEl>
                                          <p:spTgt spid="69"/>
                                        </p:tgtEl>
                                        <p:attrNameLst>
                                          <p:attrName>style.visibility</p:attrName>
                                        </p:attrNameLst>
                                      </p:cBhvr>
                                      <p:to>
                                        <p:strVal val="hidden"/>
                                      </p:to>
                                    </p:set>
                                  </p:childTnLst>
                                </p:cTn>
                              </p:par>
                              <p:par>
                                <p:cTn id="415" presetID="19" presetClass="entr" presetSubtype="5" fill="hold" grpId="0" nodeType="withEffect">
                                  <p:stCondLst>
                                    <p:cond delay="0"/>
                                  </p:stCondLst>
                                  <p:childTnLst>
                                    <p:set>
                                      <p:cBhvr>
                                        <p:cTn id="416" dur="1" fill="hold">
                                          <p:stCondLst>
                                            <p:cond delay="0"/>
                                          </p:stCondLst>
                                        </p:cTn>
                                        <p:tgtEl>
                                          <p:spTgt spid="68"/>
                                        </p:tgtEl>
                                        <p:attrNameLst>
                                          <p:attrName>style.visibility</p:attrName>
                                        </p:attrNameLst>
                                      </p:cBhvr>
                                      <p:to>
                                        <p:strVal val="visible"/>
                                      </p:to>
                                    </p:set>
                                    <p:anim calcmode="lin" valueType="num">
                                      <p:cBhvr>
                                        <p:cTn id="417" dur="4500" fill="hold"/>
                                        <p:tgtEl>
                                          <p:spTgt spid="68"/>
                                        </p:tgtEl>
                                        <p:attrNameLst>
                                          <p:attrName>ppt_w</p:attrName>
                                        </p:attrNameLst>
                                      </p:cBhvr>
                                      <p:tavLst>
                                        <p:tav tm="0">
                                          <p:val>
                                            <p:strVal val="#ppt_w"/>
                                          </p:val>
                                        </p:tav>
                                        <p:tav tm="100000">
                                          <p:val>
                                            <p:strVal val="#ppt_w"/>
                                          </p:val>
                                        </p:tav>
                                      </p:tavLst>
                                    </p:anim>
                                    <p:anim calcmode="lin" valueType="num">
                                      <p:cBhvr>
                                        <p:cTn id="418" dur="4500" fill="hold"/>
                                        <p:tgtEl>
                                          <p:spTgt spid="68"/>
                                        </p:tgtEl>
                                        <p:attrNameLst>
                                          <p:attrName>ppt_h</p:attrName>
                                        </p:attrNameLst>
                                      </p:cBhvr>
                                      <p:tavLst>
                                        <p:tav tm="0" fmla="#ppt_h*sin(2.5*pi*$)">
                                          <p:val>
                                            <p:fltVal val="0"/>
                                          </p:val>
                                        </p:tav>
                                        <p:tav tm="100000">
                                          <p:val>
                                            <p:fltVal val="1"/>
                                          </p:val>
                                        </p:tav>
                                      </p:tavLst>
                                    </p:anim>
                                  </p:childTnLst>
                                </p:cTn>
                              </p:par>
                              <p:par>
                                <p:cTn id="419" presetID="8" presetClass="emph" presetSubtype="0" repeatCount="indefinite" fill="hold" grpId="1" nodeType="withEffect">
                                  <p:stCondLst>
                                    <p:cond delay="0"/>
                                  </p:stCondLst>
                                  <p:childTnLst>
                                    <p:animRot by="-21600000">
                                      <p:cBhvr>
                                        <p:cTn id="420" dur="4250" fill="hold"/>
                                        <p:tgtEl>
                                          <p:spTgt spid="68"/>
                                        </p:tgtEl>
                                        <p:attrNameLst>
                                          <p:attrName>r</p:attrName>
                                        </p:attrNameLst>
                                      </p:cBhvr>
                                    </p:animRot>
                                  </p:childTnLst>
                                </p:cTn>
                              </p:par>
                              <p:par>
                                <p:cTn id="421" presetID="2" presetClass="exit" presetSubtype="12" fill="hold" grpId="2" nodeType="withEffect">
                                  <p:stCondLst>
                                    <p:cond delay="0"/>
                                  </p:stCondLst>
                                  <p:childTnLst>
                                    <p:anim calcmode="lin" valueType="num">
                                      <p:cBhvr additive="base">
                                        <p:cTn id="422" dur="5500"/>
                                        <p:tgtEl>
                                          <p:spTgt spid="68"/>
                                        </p:tgtEl>
                                        <p:attrNameLst>
                                          <p:attrName>ppt_x</p:attrName>
                                        </p:attrNameLst>
                                      </p:cBhvr>
                                      <p:tavLst>
                                        <p:tav tm="0">
                                          <p:val>
                                            <p:strVal val="ppt_x"/>
                                          </p:val>
                                        </p:tav>
                                        <p:tav tm="100000">
                                          <p:val>
                                            <p:strVal val="0-ppt_w/2"/>
                                          </p:val>
                                        </p:tav>
                                      </p:tavLst>
                                    </p:anim>
                                    <p:anim calcmode="lin" valueType="num">
                                      <p:cBhvr additive="base">
                                        <p:cTn id="423" dur="5500"/>
                                        <p:tgtEl>
                                          <p:spTgt spid="68"/>
                                        </p:tgtEl>
                                        <p:attrNameLst>
                                          <p:attrName>ppt_y</p:attrName>
                                        </p:attrNameLst>
                                      </p:cBhvr>
                                      <p:tavLst>
                                        <p:tav tm="0">
                                          <p:val>
                                            <p:strVal val="ppt_y"/>
                                          </p:val>
                                        </p:tav>
                                        <p:tav tm="100000">
                                          <p:val>
                                            <p:strVal val="1+ppt_h/2"/>
                                          </p:val>
                                        </p:tav>
                                      </p:tavLst>
                                    </p:anim>
                                    <p:set>
                                      <p:cBhvr>
                                        <p:cTn id="424" dur="1" fill="hold">
                                          <p:stCondLst>
                                            <p:cond delay="5499"/>
                                          </p:stCondLst>
                                        </p:cTn>
                                        <p:tgtEl>
                                          <p:spTgt spid="68"/>
                                        </p:tgtEl>
                                        <p:attrNameLst>
                                          <p:attrName>style.visibility</p:attrName>
                                        </p:attrNameLst>
                                      </p:cBhvr>
                                      <p:to>
                                        <p:strVal val="hidden"/>
                                      </p:to>
                                    </p:set>
                                  </p:childTnLst>
                                </p:cTn>
                              </p:par>
                              <p:par>
                                <p:cTn id="425" presetID="19" presetClass="entr" presetSubtype="5" fill="hold" grpId="0" nodeType="withEffect">
                                  <p:stCondLst>
                                    <p:cond delay="0"/>
                                  </p:stCondLst>
                                  <p:childTnLst>
                                    <p:set>
                                      <p:cBhvr>
                                        <p:cTn id="426" dur="1" fill="hold">
                                          <p:stCondLst>
                                            <p:cond delay="0"/>
                                          </p:stCondLst>
                                        </p:cTn>
                                        <p:tgtEl>
                                          <p:spTgt spid="67"/>
                                        </p:tgtEl>
                                        <p:attrNameLst>
                                          <p:attrName>style.visibility</p:attrName>
                                        </p:attrNameLst>
                                      </p:cBhvr>
                                      <p:to>
                                        <p:strVal val="visible"/>
                                      </p:to>
                                    </p:set>
                                    <p:anim calcmode="lin" valueType="num">
                                      <p:cBhvr>
                                        <p:cTn id="427" dur="4500" fill="hold"/>
                                        <p:tgtEl>
                                          <p:spTgt spid="67"/>
                                        </p:tgtEl>
                                        <p:attrNameLst>
                                          <p:attrName>ppt_w</p:attrName>
                                        </p:attrNameLst>
                                      </p:cBhvr>
                                      <p:tavLst>
                                        <p:tav tm="0">
                                          <p:val>
                                            <p:strVal val="#ppt_w"/>
                                          </p:val>
                                        </p:tav>
                                        <p:tav tm="100000">
                                          <p:val>
                                            <p:strVal val="#ppt_w"/>
                                          </p:val>
                                        </p:tav>
                                      </p:tavLst>
                                    </p:anim>
                                    <p:anim calcmode="lin" valueType="num">
                                      <p:cBhvr>
                                        <p:cTn id="428" dur="4500" fill="hold"/>
                                        <p:tgtEl>
                                          <p:spTgt spid="67"/>
                                        </p:tgtEl>
                                        <p:attrNameLst>
                                          <p:attrName>ppt_h</p:attrName>
                                        </p:attrNameLst>
                                      </p:cBhvr>
                                      <p:tavLst>
                                        <p:tav tm="0" fmla="#ppt_h*sin(2.5*pi*$)">
                                          <p:val>
                                            <p:fltVal val="0"/>
                                          </p:val>
                                        </p:tav>
                                        <p:tav tm="100000">
                                          <p:val>
                                            <p:fltVal val="1"/>
                                          </p:val>
                                        </p:tav>
                                      </p:tavLst>
                                    </p:anim>
                                  </p:childTnLst>
                                </p:cTn>
                              </p:par>
                              <p:par>
                                <p:cTn id="429" presetID="8" presetClass="emph" presetSubtype="0" repeatCount="indefinite" fill="hold" grpId="1" nodeType="withEffect">
                                  <p:stCondLst>
                                    <p:cond delay="0"/>
                                  </p:stCondLst>
                                  <p:childTnLst>
                                    <p:animRot by="-21600000">
                                      <p:cBhvr>
                                        <p:cTn id="430" dur="4250" fill="hold"/>
                                        <p:tgtEl>
                                          <p:spTgt spid="67"/>
                                        </p:tgtEl>
                                        <p:attrNameLst>
                                          <p:attrName>r</p:attrName>
                                        </p:attrNameLst>
                                      </p:cBhvr>
                                    </p:animRot>
                                  </p:childTnLst>
                                </p:cTn>
                              </p:par>
                              <p:par>
                                <p:cTn id="431" presetID="2" presetClass="exit" presetSubtype="12" fill="hold" grpId="2" nodeType="withEffect">
                                  <p:stCondLst>
                                    <p:cond delay="0"/>
                                  </p:stCondLst>
                                  <p:childTnLst>
                                    <p:anim calcmode="lin" valueType="num">
                                      <p:cBhvr additive="base">
                                        <p:cTn id="432" dur="5500"/>
                                        <p:tgtEl>
                                          <p:spTgt spid="67"/>
                                        </p:tgtEl>
                                        <p:attrNameLst>
                                          <p:attrName>ppt_x</p:attrName>
                                        </p:attrNameLst>
                                      </p:cBhvr>
                                      <p:tavLst>
                                        <p:tav tm="0">
                                          <p:val>
                                            <p:strVal val="ppt_x"/>
                                          </p:val>
                                        </p:tav>
                                        <p:tav tm="100000">
                                          <p:val>
                                            <p:strVal val="0-ppt_w/2"/>
                                          </p:val>
                                        </p:tav>
                                      </p:tavLst>
                                    </p:anim>
                                    <p:anim calcmode="lin" valueType="num">
                                      <p:cBhvr additive="base">
                                        <p:cTn id="433" dur="5500"/>
                                        <p:tgtEl>
                                          <p:spTgt spid="67"/>
                                        </p:tgtEl>
                                        <p:attrNameLst>
                                          <p:attrName>ppt_y</p:attrName>
                                        </p:attrNameLst>
                                      </p:cBhvr>
                                      <p:tavLst>
                                        <p:tav tm="0">
                                          <p:val>
                                            <p:strVal val="ppt_y"/>
                                          </p:val>
                                        </p:tav>
                                        <p:tav tm="100000">
                                          <p:val>
                                            <p:strVal val="1+ppt_h/2"/>
                                          </p:val>
                                        </p:tav>
                                      </p:tavLst>
                                    </p:anim>
                                    <p:set>
                                      <p:cBhvr>
                                        <p:cTn id="434" dur="1" fill="hold">
                                          <p:stCondLst>
                                            <p:cond delay="5499"/>
                                          </p:stCondLst>
                                        </p:cTn>
                                        <p:tgtEl>
                                          <p:spTgt spid="67"/>
                                        </p:tgtEl>
                                        <p:attrNameLst>
                                          <p:attrName>style.visibility</p:attrName>
                                        </p:attrNameLst>
                                      </p:cBhvr>
                                      <p:to>
                                        <p:strVal val="hidden"/>
                                      </p:to>
                                    </p:set>
                                  </p:childTnLst>
                                </p:cTn>
                              </p:par>
                              <p:par>
                                <p:cTn id="435" presetID="19" presetClass="entr" presetSubtype="5" fill="hold" grpId="0" nodeType="withEffect">
                                  <p:stCondLst>
                                    <p:cond delay="0"/>
                                  </p:stCondLst>
                                  <p:childTnLst>
                                    <p:set>
                                      <p:cBhvr>
                                        <p:cTn id="436" dur="1" fill="hold">
                                          <p:stCondLst>
                                            <p:cond delay="0"/>
                                          </p:stCondLst>
                                        </p:cTn>
                                        <p:tgtEl>
                                          <p:spTgt spid="66"/>
                                        </p:tgtEl>
                                        <p:attrNameLst>
                                          <p:attrName>style.visibility</p:attrName>
                                        </p:attrNameLst>
                                      </p:cBhvr>
                                      <p:to>
                                        <p:strVal val="visible"/>
                                      </p:to>
                                    </p:set>
                                    <p:anim calcmode="lin" valueType="num">
                                      <p:cBhvr>
                                        <p:cTn id="437" dur="4500" fill="hold"/>
                                        <p:tgtEl>
                                          <p:spTgt spid="66"/>
                                        </p:tgtEl>
                                        <p:attrNameLst>
                                          <p:attrName>ppt_w</p:attrName>
                                        </p:attrNameLst>
                                      </p:cBhvr>
                                      <p:tavLst>
                                        <p:tav tm="0">
                                          <p:val>
                                            <p:strVal val="#ppt_w"/>
                                          </p:val>
                                        </p:tav>
                                        <p:tav tm="100000">
                                          <p:val>
                                            <p:strVal val="#ppt_w"/>
                                          </p:val>
                                        </p:tav>
                                      </p:tavLst>
                                    </p:anim>
                                    <p:anim calcmode="lin" valueType="num">
                                      <p:cBhvr>
                                        <p:cTn id="438" dur="4500" fill="hold"/>
                                        <p:tgtEl>
                                          <p:spTgt spid="66"/>
                                        </p:tgtEl>
                                        <p:attrNameLst>
                                          <p:attrName>ppt_h</p:attrName>
                                        </p:attrNameLst>
                                      </p:cBhvr>
                                      <p:tavLst>
                                        <p:tav tm="0" fmla="#ppt_h*sin(2.5*pi*$)">
                                          <p:val>
                                            <p:fltVal val="0"/>
                                          </p:val>
                                        </p:tav>
                                        <p:tav tm="100000">
                                          <p:val>
                                            <p:fltVal val="1"/>
                                          </p:val>
                                        </p:tav>
                                      </p:tavLst>
                                    </p:anim>
                                  </p:childTnLst>
                                </p:cTn>
                              </p:par>
                              <p:par>
                                <p:cTn id="439" presetID="8" presetClass="emph" presetSubtype="0" repeatCount="indefinite" fill="hold" grpId="1" nodeType="withEffect">
                                  <p:stCondLst>
                                    <p:cond delay="0"/>
                                  </p:stCondLst>
                                  <p:childTnLst>
                                    <p:animRot by="-21600000">
                                      <p:cBhvr>
                                        <p:cTn id="440" dur="4250" fill="hold"/>
                                        <p:tgtEl>
                                          <p:spTgt spid="66"/>
                                        </p:tgtEl>
                                        <p:attrNameLst>
                                          <p:attrName>r</p:attrName>
                                        </p:attrNameLst>
                                      </p:cBhvr>
                                    </p:animRot>
                                  </p:childTnLst>
                                </p:cTn>
                              </p:par>
                              <p:par>
                                <p:cTn id="441" presetID="2" presetClass="exit" presetSubtype="12" fill="hold" grpId="2" nodeType="withEffect">
                                  <p:stCondLst>
                                    <p:cond delay="0"/>
                                  </p:stCondLst>
                                  <p:childTnLst>
                                    <p:anim calcmode="lin" valueType="num">
                                      <p:cBhvr additive="base">
                                        <p:cTn id="442" dur="5500"/>
                                        <p:tgtEl>
                                          <p:spTgt spid="66"/>
                                        </p:tgtEl>
                                        <p:attrNameLst>
                                          <p:attrName>ppt_x</p:attrName>
                                        </p:attrNameLst>
                                      </p:cBhvr>
                                      <p:tavLst>
                                        <p:tav tm="0">
                                          <p:val>
                                            <p:strVal val="ppt_x"/>
                                          </p:val>
                                        </p:tav>
                                        <p:tav tm="100000">
                                          <p:val>
                                            <p:strVal val="0-ppt_w/2"/>
                                          </p:val>
                                        </p:tav>
                                      </p:tavLst>
                                    </p:anim>
                                    <p:anim calcmode="lin" valueType="num">
                                      <p:cBhvr additive="base">
                                        <p:cTn id="443" dur="5500"/>
                                        <p:tgtEl>
                                          <p:spTgt spid="66"/>
                                        </p:tgtEl>
                                        <p:attrNameLst>
                                          <p:attrName>ppt_y</p:attrName>
                                        </p:attrNameLst>
                                      </p:cBhvr>
                                      <p:tavLst>
                                        <p:tav tm="0">
                                          <p:val>
                                            <p:strVal val="ppt_y"/>
                                          </p:val>
                                        </p:tav>
                                        <p:tav tm="100000">
                                          <p:val>
                                            <p:strVal val="1+ppt_h/2"/>
                                          </p:val>
                                        </p:tav>
                                      </p:tavLst>
                                    </p:anim>
                                    <p:set>
                                      <p:cBhvr>
                                        <p:cTn id="444" dur="1" fill="hold">
                                          <p:stCondLst>
                                            <p:cond delay="5499"/>
                                          </p:stCondLst>
                                        </p:cTn>
                                        <p:tgtEl>
                                          <p:spTgt spid="66"/>
                                        </p:tgtEl>
                                        <p:attrNameLst>
                                          <p:attrName>style.visibility</p:attrName>
                                        </p:attrNameLst>
                                      </p:cBhvr>
                                      <p:to>
                                        <p:strVal val="hidden"/>
                                      </p:to>
                                    </p:set>
                                  </p:childTnLst>
                                </p:cTn>
                              </p:par>
                              <p:par>
                                <p:cTn id="445" presetID="19" presetClass="entr" presetSubtype="5" fill="hold" grpId="0" nodeType="withEffect">
                                  <p:stCondLst>
                                    <p:cond delay="0"/>
                                  </p:stCondLst>
                                  <p:childTnLst>
                                    <p:set>
                                      <p:cBhvr>
                                        <p:cTn id="446" dur="1" fill="hold">
                                          <p:stCondLst>
                                            <p:cond delay="0"/>
                                          </p:stCondLst>
                                        </p:cTn>
                                        <p:tgtEl>
                                          <p:spTgt spid="65"/>
                                        </p:tgtEl>
                                        <p:attrNameLst>
                                          <p:attrName>style.visibility</p:attrName>
                                        </p:attrNameLst>
                                      </p:cBhvr>
                                      <p:to>
                                        <p:strVal val="visible"/>
                                      </p:to>
                                    </p:set>
                                    <p:anim calcmode="lin" valueType="num">
                                      <p:cBhvr>
                                        <p:cTn id="447" dur="4500" fill="hold"/>
                                        <p:tgtEl>
                                          <p:spTgt spid="65"/>
                                        </p:tgtEl>
                                        <p:attrNameLst>
                                          <p:attrName>ppt_w</p:attrName>
                                        </p:attrNameLst>
                                      </p:cBhvr>
                                      <p:tavLst>
                                        <p:tav tm="0">
                                          <p:val>
                                            <p:strVal val="#ppt_w"/>
                                          </p:val>
                                        </p:tav>
                                        <p:tav tm="100000">
                                          <p:val>
                                            <p:strVal val="#ppt_w"/>
                                          </p:val>
                                        </p:tav>
                                      </p:tavLst>
                                    </p:anim>
                                    <p:anim calcmode="lin" valueType="num">
                                      <p:cBhvr>
                                        <p:cTn id="448" dur="4500" fill="hold"/>
                                        <p:tgtEl>
                                          <p:spTgt spid="65"/>
                                        </p:tgtEl>
                                        <p:attrNameLst>
                                          <p:attrName>ppt_h</p:attrName>
                                        </p:attrNameLst>
                                      </p:cBhvr>
                                      <p:tavLst>
                                        <p:tav tm="0" fmla="#ppt_h*sin(2.5*pi*$)">
                                          <p:val>
                                            <p:fltVal val="0"/>
                                          </p:val>
                                        </p:tav>
                                        <p:tav tm="100000">
                                          <p:val>
                                            <p:fltVal val="1"/>
                                          </p:val>
                                        </p:tav>
                                      </p:tavLst>
                                    </p:anim>
                                  </p:childTnLst>
                                </p:cTn>
                              </p:par>
                              <p:par>
                                <p:cTn id="449" presetID="8" presetClass="emph" presetSubtype="0" repeatCount="indefinite" fill="hold" grpId="1" nodeType="withEffect">
                                  <p:stCondLst>
                                    <p:cond delay="0"/>
                                  </p:stCondLst>
                                  <p:childTnLst>
                                    <p:animRot by="-21600000">
                                      <p:cBhvr>
                                        <p:cTn id="450" dur="4250" fill="hold"/>
                                        <p:tgtEl>
                                          <p:spTgt spid="65"/>
                                        </p:tgtEl>
                                        <p:attrNameLst>
                                          <p:attrName>r</p:attrName>
                                        </p:attrNameLst>
                                      </p:cBhvr>
                                    </p:animRot>
                                  </p:childTnLst>
                                </p:cTn>
                              </p:par>
                              <p:par>
                                <p:cTn id="451" presetID="2" presetClass="exit" presetSubtype="12" fill="hold" grpId="2" nodeType="withEffect">
                                  <p:stCondLst>
                                    <p:cond delay="0"/>
                                  </p:stCondLst>
                                  <p:childTnLst>
                                    <p:anim calcmode="lin" valueType="num">
                                      <p:cBhvr additive="base">
                                        <p:cTn id="452" dur="5500"/>
                                        <p:tgtEl>
                                          <p:spTgt spid="65"/>
                                        </p:tgtEl>
                                        <p:attrNameLst>
                                          <p:attrName>ppt_x</p:attrName>
                                        </p:attrNameLst>
                                      </p:cBhvr>
                                      <p:tavLst>
                                        <p:tav tm="0">
                                          <p:val>
                                            <p:strVal val="ppt_x"/>
                                          </p:val>
                                        </p:tav>
                                        <p:tav tm="100000">
                                          <p:val>
                                            <p:strVal val="0-ppt_w/2"/>
                                          </p:val>
                                        </p:tav>
                                      </p:tavLst>
                                    </p:anim>
                                    <p:anim calcmode="lin" valueType="num">
                                      <p:cBhvr additive="base">
                                        <p:cTn id="453" dur="5500"/>
                                        <p:tgtEl>
                                          <p:spTgt spid="65"/>
                                        </p:tgtEl>
                                        <p:attrNameLst>
                                          <p:attrName>ppt_y</p:attrName>
                                        </p:attrNameLst>
                                      </p:cBhvr>
                                      <p:tavLst>
                                        <p:tav tm="0">
                                          <p:val>
                                            <p:strVal val="ppt_y"/>
                                          </p:val>
                                        </p:tav>
                                        <p:tav tm="100000">
                                          <p:val>
                                            <p:strVal val="1+ppt_h/2"/>
                                          </p:val>
                                        </p:tav>
                                      </p:tavLst>
                                    </p:anim>
                                    <p:set>
                                      <p:cBhvr>
                                        <p:cTn id="454" dur="1" fill="hold">
                                          <p:stCondLst>
                                            <p:cond delay="5499"/>
                                          </p:stCondLst>
                                        </p:cTn>
                                        <p:tgtEl>
                                          <p:spTgt spid="65"/>
                                        </p:tgtEl>
                                        <p:attrNameLst>
                                          <p:attrName>style.visibility</p:attrName>
                                        </p:attrNameLst>
                                      </p:cBhvr>
                                      <p:to>
                                        <p:strVal val="hidden"/>
                                      </p:to>
                                    </p:set>
                                  </p:childTnLst>
                                </p:cTn>
                              </p:par>
                              <p:par>
                                <p:cTn id="455" presetID="19" presetClass="entr" presetSubtype="5" fill="hold" grpId="0" nodeType="withEffect">
                                  <p:stCondLst>
                                    <p:cond delay="0"/>
                                  </p:stCondLst>
                                  <p:childTnLst>
                                    <p:set>
                                      <p:cBhvr>
                                        <p:cTn id="456" dur="1" fill="hold">
                                          <p:stCondLst>
                                            <p:cond delay="0"/>
                                          </p:stCondLst>
                                        </p:cTn>
                                        <p:tgtEl>
                                          <p:spTgt spid="124"/>
                                        </p:tgtEl>
                                        <p:attrNameLst>
                                          <p:attrName>style.visibility</p:attrName>
                                        </p:attrNameLst>
                                      </p:cBhvr>
                                      <p:to>
                                        <p:strVal val="visible"/>
                                      </p:to>
                                    </p:set>
                                    <p:anim calcmode="lin" valueType="num">
                                      <p:cBhvr>
                                        <p:cTn id="457" dur="4500" fill="hold"/>
                                        <p:tgtEl>
                                          <p:spTgt spid="124"/>
                                        </p:tgtEl>
                                        <p:attrNameLst>
                                          <p:attrName>ppt_w</p:attrName>
                                        </p:attrNameLst>
                                      </p:cBhvr>
                                      <p:tavLst>
                                        <p:tav tm="0">
                                          <p:val>
                                            <p:strVal val="#ppt_w"/>
                                          </p:val>
                                        </p:tav>
                                        <p:tav tm="100000">
                                          <p:val>
                                            <p:strVal val="#ppt_w"/>
                                          </p:val>
                                        </p:tav>
                                      </p:tavLst>
                                    </p:anim>
                                    <p:anim calcmode="lin" valueType="num">
                                      <p:cBhvr>
                                        <p:cTn id="458" dur="4500" fill="hold"/>
                                        <p:tgtEl>
                                          <p:spTgt spid="124"/>
                                        </p:tgtEl>
                                        <p:attrNameLst>
                                          <p:attrName>ppt_h</p:attrName>
                                        </p:attrNameLst>
                                      </p:cBhvr>
                                      <p:tavLst>
                                        <p:tav tm="0" fmla="#ppt_h*sin(2.5*pi*$)">
                                          <p:val>
                                            <p:fltVal val="0"/>
                                          </p:val>
                                        </p:tav>
                                        <p:tav tm="100000">
                                          <p:val>
                                            <p:fltVal val="1"/>
                                          </p:val>
                                        </p:tav>
                                      </p:tavLst>
                                    </p:anim>
                                  </p:childTnLst>
                                </p:cTn>
                              </p:par>
                              <p:par>
                                <p:cTn id="459" presetID="8" presetClass="emph" presetSubtype="0" repeatCount="indefinite" fill="hold" grpId="1" nodeType="withEffect">
                                  <p:stCondLst>
                                    <p:cond delay="0"/>
                                  </p:stCondLst>
                                  <p:childTnLst>
                                    <p:animRot by="-21600000">
                                      <p:cBhvr>
                                        <p:cTn id="460" dur="4250" fill="hold"/>
                                        <p:tgtEl>
                                          <p:spTgt spid="124"/>
                                        </p:tgtEl>
                                        <p:attrNameLst>
                                          <p:attrName>r</p:attrName>
                                        </p:attrNameLst>
                                      </p:cBhvr>
                                    </p:animRot>
                                  </p:childTnLst>
                                </p:cTn>
                              </p:par>
                              <p:par>
                                <p:cTn id="461" presetID="2" presetClass="exit" presetSubtype="12" fill="hold" grpId="2" nodeType="withEffect">
                                  <p:stCondLst>
                                    <p:cond delay="0"/>
                                  </p:stCondLst>
                                  <p:childTnLst>
                                    <p:anim calcmode="lin" valueType="num">
                                      <p:cBhvr additive="base">
                                        <p:cTn id="462" dur="5500"/>
                                        <p:tgtEl>
                                          <p:spTgt spid="124"/>
                                        </p:tgtEl>
                                        <p:attrNameLst>
                                          <p:attrName>ppt_x</p:attrName>
                                        </p:attrNameLst>
                                      </p:cBhvr>
                                      <p:tavLst>
                                        <p:tav tm="0">
                                          <p:val>
                                            <p:strVal val="ppt_x"/>
                                          </p:val>
                                        </p:tav>
                                        <p:tav tm="100000">
                                          <p:val>
                                            <p:strVal val="0-ppt_w/2"/>
                                          </p:val>
                                        </p:tav>
                                      </p:tavLst>
                                    </p:anim>
                                    <p:anim calcmode="lin" valueType="num">
                                      <p:cBhvr additive="base">
                                        <p:cTn id="463" dur="5500"/>
                                        <p:tgtEl>
                                          <p:spTgt spid="124"/>
                                        </p:tgtEl>
                                        <p:attrNameLst>
                                          <p:attrName>ppt_y</p:attrName>
                                        </p:attrNameLst>
                                      </p:cBhvr>
                                      <p:tavLst>
                                        <p:tav tm="0">
                                          <p:val>
                                            <p:strVal val="ppt_y"/>
                                          </p:val>
                                        </p:tav>
                                        <p:tav tm="100000">
                                          <p:val>
                                            <p:strVal val="1+ppt_h/2"/>
                                          </p:val>
                                        </p:tav>
                                      </p:tavLst>
                                    </p:anim>
                                    <p:set>
                                      <p:cBhvr>
                                        <p:cTn id="464" dur="1" fill="hold">
                                          <p:stCondLst>
                                            <p:cond delay="5499"/>
                                          </p:stCondLst>
                                        </p:cTn>
                                        <p:tgtEl>
                                          <p:spTgt spid="124"/>
                                        </p:tgtEl>
                                        <p:attrNameLst>
                                          <p:attrName>style.visibility</p:attrName>
                                        </p:attrNameLst>
                                      </p:cBhvr>
                                      <p:to>
                                        <p:strVal val="hidden"/>
                                      </p:to>
                                    </p:set>
                                  </p:childTnLst>
                                </p:cTn>
                              </p:par>
                              <p:par>
                                <p:cTn id="465" presetID="19" presetClass="entr" presetSubtype="5" fill="hold" grpId="0" nodeType="withEffect">
                                  <p:stCondLst>
                                    <p:cond delay="0"/>
                                  </p:stCondLst>
                                  <p:childTnLst>
                                    <p:set>
                                      <p:cBhvr>
                                        <p:cTn id="466" dur="1" fill="hold">
                                          <p:stCondLst>
                                            <p:cond delay="0"/>
                                          </p:stCondLst>
                                        </p:cTn>
                                        <p:tgtEl>
                                          <p:spTgt spid="123"/>
                                        </p:tgtEl>
                                        <p:attrNameLst>
                                          <p:attrName>style.visibility</p:attrName>
                                        </p:attrNameLst>
                                      </p:cBhvr>
                                      <p:to>
                                        <p:strVal val="visible"/>
                                      </p:to>
                                    </p:set>
                                    <p:anim calcmode="lin" valueType="num">
                                      <p:cBhvr>
                                        <p:cTn id="467" dur="4500" fill="hold"/>
                                        <p:tgtEl>
                                          <p:spTgt spid="123"/>
                                        </p:tgtEl>
                                        <p:attrNameLst>
                                          <p:attrName>ppt_w</p:attrName>
                                        </p:attrNameLst>
                                      </p:cBhvr>
                                      <p:tavLst>
                                        <p:tav tm="0">
                                          <p:val>
                                            <p:strVal val="#ppt_w"/>
                                          </p:val>
                                        </p:tav>
                                        <p:tav tm="100000">
                                          <p:val>
                                            <p:strVal val="#ppt_w"/>
                                          </p:val>
                                        </p:tav>
                                      </p:tavLst>
                                    </p:anim>
                                    <p:anim calcmode="lin" valueType="num">
                                      <p:cBhvr>
                                        <p:cTn id="468" dur="4500" fill="hold"/>
                                        <p:tgtEl>
                                          <p:spTgt spid="123"/>
                                        </p:tgtEl>
                                        <p:attrNameLst>
                                          <p:attrName>ppt_h</p:attrName>
                                        </p:attrNameLst>
                                      </p:cBhvr>
                                      <p:tavLst>
                                        <p:tav tm="0" fmla="#ppt_h*sin(2.5*pi*$)">
                                          <p:val>
                                            <p:fltVal val="0"/>
                                          </p:val>
                                        </p:tav>
                                        <p:tav tm="100000">
                                          <p:val>
                                            <p:fltVal val="1"/>
                                          </p:val>
                                        </p:tav>
                                      </p:tavLst>
                                    </p:anim>
                                  </p:childTnLst>
                                </p:cTn>
                              </p:par>
                              <p:par>
                                <p:cTn id="469" presetID="8" presetClass="emph" presetSubtype="0" repeatCount="indefinite" fill="hold" grpId="1" nodeType="withEffect">
                                  <p:stCondLst>
                                    <p:cond delay="0"/>
                                  </p:stCondLst>
                                  <p:childTnLst>
                                    <p:animRot by="-21600000">
                                      <p:cBhvr>
                                        <p:cTn id="470" dur="4250" fill="hold"/>
                                        <p:tgtEl>
                                          <p:spTgt spid="123"/>
                                        </p:tgtEl>
                                        <p:attrNameLst>
                                          <p:attrName>r</p:attrName>
                                        </p:attrNameLst>
                                      </p:cBhvr>
                                    </p:animRot>
                                  </p:childTnLst>
                                </p:cTn>
                              </p:par>
                              <p:par>
                                <p:cTn id="471" presetID="2" presetClass="exit" presetSubtype="12" fill="hold" grpId="2" nodeType="withEffect">
                                  <p:stCondLst>
                                    <p:cond delay="0"/>
                                  </p:stCondLst>
                                  <p:childTnLst>
                                    <p:anim calcmode="lin" valueType="num">
                                      <p:cBhvr additive="base">
                                        <p:cTn id="472" dur="5500"/>
                                        <p:tgtEl>
                                          <p:spTgt spid="123"/>
                                        </p:tgtEl>
                                        <p:attrNameLst>
                                          <p:attrName>ppt_x</p:attrName>
                                        </p:attrNameLst>
                                      </p:cBhvr>
                                      <p:tavLst>
                                        <p:tav tm="0">
                                          <p:val>
                                            <p:strVal val="ppt_x"/>
                                          </p:val>
                                        </p:tav>
                                        <p:tav tm="100000">
                                          <p:val>
                                            <p:strVal val="0-ppt_w/2"/>
                                          </p:val>
                                        </p:tav>
                                      </p:tavLst>
                                    </p:anim>
                                    <p:anim calcmode="lin" valueType="num">
                                      <p:cBhvr additive="base">
                                        <p:cTn id="473" dur="5500"/>
                                        <p:tgtEl>
                                          <p:spTgt spid="123"/>
                                        </p:tgtEl>
                                        <p:attrNameLst>
                                          <p:attrName>ppt_y</p:attrName>
                                        </p:attrNameLst>
                                      </p:cBhvr>
                                      <p:tavLst>
                                        <p:tav tm="0">
                                          <p:val>
                                            <p:strVal val="ppt_y"/>
                                          </p:val>
                                        </p:tav>
                                        <p:tav tm="100000">
                                          <p:val>
                                            <p:strVal val="1+ppt_h/2"/>
                                          </p:val>
                                        </p:tav>
                                      </p:tavLst>
                                    </p:anim>
                                    <p:set>
                                      <p:cBhvr>
                                        <p:cTn id="474" dur="1" fill="hold">
                                          <p:stCondLst>
                                            <p:cond delay="5499"/>
                                          </p:stCondLst>
                                        </p:cTn>
                                        <p:tgtEl>
                                          <p:spTgt spid="123"/>
                                        </p:tgtEl>
                                        <p:attrNameLst>
                                          <p:attrName>style.visibility</p:attrName>
                                        </p:attrNameLst>
                                      </p:cBhvr>
                                      <p:to>
                                        <p:strVal val="hidden"/>
                                      </p:to>
                                    </p:set>
                                  </p:childTnLst>
                                </p:cTn>
                              </p:par>
                              <p:par>
                                <p:cTn id="475" presetID="19" presetClass="entr" presetSubtype="5" fill="hold" grpId="0" nodeType="withEffect">
                                  <p:stCondLst>
                                    <p:cond delay="0"/>
                                  </p:stCondLst>
                                  <p:childTnLst>
                                    <p:set>
                                      <p:cBhvr>
                                        <p:cTn id="476" dur="1" fill="hold">
                                          <p:stCondLst>
                                            <p:cond delay="0"/>
                                          </p:stCondLst>
                                        </p:cTn>
                                        <p:tgtEl>
                                          <p:spTgt spid="122"/>
                                        </p:tgtEl>
                                        <p:attrNameLst>
                                          <p:attrName>style.visibility</p:attrName>
                                        </p:attrNameLst>
                                      </p:cBhvr>
                                      <p:to>
                                        <p:strVal val="visible"/>
                                      </p:to>
                                    </p:set>
                                    <p:anim calcmode="lin" valueType="num">
                                      <p:cBhvr>
                                        <p:cTn id="477" dur="4500" fill="hold"/>
                                        <p:tgtEl>
                                          <p:spTgt spid="122"/>
                                        </p:tgtEl>
                                        <p:attrNameLst>
                                          <p:attrName>ppt_w</p:attrName>
                                        </p:attrNameLst>
                                      </p:cBhvr>
                                      <p:tavLst>
                                        <p:tav tm="0">
                                          <p:val>
                                            <p:strVal val="#ppt_w"/>
                                          </p:val>
                                        </p:tav>
                                        <p:tav tm="100000">
                                          <p:val>
                                            <p:strVal val="#ppt_w"/>
                                          </p:val>
                                        </p:tav>
                                      </p:tavLst>
                                    </p:anim>
                                    <p:anim calcmode="lin" valueType="num">
                                      <p:cBhvr>
                                        <p:cTn id="478" dur="4500" fill="hold"/>
                                        <p:tgtEl>
                                          <p:spTgt spid="122"/>
                                        </p:tgtEl>
                                        <p:attrNameLst>
                                          <p:attrName>ppt_h</p:attrName>
                                        </p:attrNameLst>
                                      </p:cBhvr>
                                      <p:tavLst>
                                        <p:tav tm="0" fmla="#ppt_h*sin(2.5*pi*$)">
                                          <p:val>
                                            <p:fltVal val="0"/>
                                          </p:val>
                                        </p:tav>
                                        <p:tav tm="100000">
                                          <p:val>
                                            <p:fltVal val="1"/>
                                          </p:val>
                                        </p:tav>
                                      </p:tavLst>
                                    </p:anim>
                                  </p:childTnLst>
                                </p:cTn>
                              </p:par>
                              <p:par>
                                <p:cTn id="479" presetID="8" presetClass="emph" presetSubtype="0" repeatCount="indefinite" fill="hold" grpId="1" nodeType="withEffect">
                                  <p:stCondLst>
                                    <p:cond delay="0"/>
                                  </p:stCondLst>
                                  <p:childTnLst>
                                    <p:animRot by="-21600000">
                                      <p:cBhvr>
                                        <p:cTn id="480" dur="4250" fill="hold"/>
                                        <p:tgtEl>
                                          <p:spTgt spid="122"/>
                                        </p:tgtEl>
                                        <p:attrNameLst>
                                          <p:attrName>r</p:attrName>
                                        </p:attrNameLst>
                                      </p:cBhvr>
                                    </p:animRot>
                                  </p:childTnLst>
                                </p:cTn>
                              </p:par>
                              <p:par>
                                <p:cTn id="481" presetID="2" presetClass="exit" presetSubtype="12" fill="hold" grpId="2" nodeType="withEffect">
                                  <p:stCondLst>
                                    <p:cond delay="0"/>
                                  </p:stCondLst>
                                  <p:childTnLst>
                                    <p:anim calcmode="lin" valueType="num">
                                      <p:cBhvr additive="base">
                                        <p:cTn id="482" dur="5500"/>
                                        <p:tgtEl>
                                          <p:spTgt spid="122"/>
                                        </p:tgtEl>
                                        <p:attrNameLst>
                                          <p:attrName>ppt_x</p:attrName>
                                        </p:attrNameLst>
                                      </p:cBhvr>
                                      <p:tavLst>
                                        <p:tav tm="0">
                                          <p:val>
                                            <p:strVal val="ppt_x"/>
                                          </p:val>
                                        </p:tav>
                                        <p:tav tm="100000">
                                          <p:val>
                                            <p:strVal val="0-ppt_w/2"/>
                                          </p:val>
                                        </p:tav>
                                      </p:tavLst>
                                    </p:anim>
                                    <p:anim calcmode="lin" valueType="num">
                                      <p:cBhvr additive="base">
                                        <p:cTn id="483" dur="5500"/>
                                        <p:tgtEl>
                                          <p:spTgt spid="122"/>
                                        </p:tgtEl>
                                        <p:attrNameLst>
                                          <p:attrName>ppt_y</p:attrName>
                                        </p:attrNameLst>
                                      </p:cBhvr>
                                      <p:tavLst>
                                        <p:tav tm="0">
                                          <p:val>
                                            <p:strVal val="ppt_y"/>
                                          </p:val>
                                        </p:tav>
                                        <p:tav tm="100000">
                                          <p:val>
                                            <p:strVal val="1+ppt_h/2"/>
                                          </p:val>
                                        </p:tav>
                                      </p:tavLst>
                                    </p:anim>
                                    <p:set>
                                      <p:cBhvr>
                                        <p:cTn id="484" dur="1" fill="hold">
                                          <p:stCondLst>
                                            <p:cond delay="5499"/>
                                          </p:stCondLst>
                                        </p:cTn>
                                        <p:tgtEl>
                                          <p:spTgt spid="122"/>
                                        </p:tgtEl>
                                        <p:attrNameLst>
                                          <p:attrName>style.visibility</p:attrName>
                                        </p:attrNameLst>
                                      </p:cBhvr>
                                      <p:to>
                                        <p:strVal val="hidden"/>
                                      </p:to>
                                    </p:set>
                                  </p:childTnLst>
                                </p:cTn>
                              </p:par>
                              <p:par>
                                <p:cTn id="485" presetID="19" presetClass="entr" presetSubtype="5" fill="hold" grpId="0" nodeType="withEffect">
                                  <p:stCondLst>
                                    <p:cond delay="0"/>
                                  </p:stCondLst>
                                  <p:childTnLst>
                                    <p:set>
                                      <p:cBhvr>
                                        <p:cTn id="486" dur="1" fill="hold">
                                          <p:stCondLst>
                                            <p:cond delay="0"/>
                                          </p:stCondLst>
                                        </p:cTn>
                                        <p:tgtEl>
                                          <p:spTgt spid="121"/>
                                        </p:tgtEl>
                                        <p:attrNameLst>
                                          <p:attrName>style.visibility</p:attrName>
                                        </p:attrNameLst>
                                      </p:cBhvr>
                                      <p:to>
                                        <p:strVal val="visible"/>
                                      </p:to>
                                    </p:set>
                                    <p:anim calcmode="lin" valueType="num">
                                      <p:cBhvr>
                                        <p:cTn id="487" dur="4500" fill="hold"/>
                                        <p:tgtEl>
                                          <p:spTgt spid="121"/>
                                        </p:tgtEl>
                                        <p:attrNameLst>
                                          <p:attrName>ppt_w</p:attrName>
                                        </p:attrNameLst>
                                      </p:cBhvr>
                                      <p:tavLst>
                                        <p:tav tm="0">
                                          <p:val>
                                            <p:strVal val="#ppt_w"/>
                                          </p:val>
                                        </p:tav>
                                        <p:tav tm="100000">
                                          <p:val>
                                            <p:strVal val="#ppt_w"/>
                                          </p:val>
                                        </p:tav>
                                      </p:tavLst>
                                    </p:anim>
                                    <p:anim calcmode="lin" valueType="num">
                                      <p:cBhvr>
                                        <p:cTn id="488" dur="4500" fill="hold"/>
                                        <p:tgtEl>
                                          <p:spTgt spid="121"/>
                                        </p:tgtEl>
                                        <p:attrNameLst>
                                          <p:attrName>ppt_h</p:attrName>
                                        </p:attrNameLst>
                                      </p:cBhvr>
                                      <p:tavLst>
                                        <p:tav tm="0" fmla="#ppt_h*sin(2.5*pi*$)">
                                          <p:val>
                                            <p:fltVal val="0"/>
                                          </p:val>
                                        </p:tav>
                                        <p:tav tm="100000">
                                          <p:val>
                                            <p:fltVal val="1"/>
                                          </p:val>
                                        </p:tav>
                                      </p:tavLst>
                                    </p:anim>
                                  </p:childTnLst>
                                </p:cTn>
                              </p:par>
                              <p:par>
                                <p:cTn id="489" presetID="8" presetClass="emph" presetSubtype="0" repeatCount="indefinite" fill="hold" grpId="1" nodeType="withEffect">
                                  <p:stCondLst>
                                    <p:cond delay="0"/>
                                  </p:stCondLst>
                                  <p:childTnLst>
                                    <p:animRot by="-21600000">
                                      <p:cBhvr>
                                        <p:cTn id="490" dur="4250" fill="hold"/>
                                        <p:tgtEl>
                                          <p:spTgt spid="121"/>
                                        </p:tgtEl>
                                        <p:attrNameLst>
                                          <p:attrName>r</p:attrName>
                                        </p:attrNameLst>
                                      </p:cBhvr>
                                    </p:animRot>
                                  </p:childTnLst>
                                </p:cTn>
                              </p:par>
                              <p:par>
                                <p:cTn id="491" presetID="2" presetClass="exit" presetSubtype="12" fill="hold" grpId="2" nodeType="withEffect">
                                  <p:stCondLst>
                                    <p:cond delay="0"/>
                                  </p:stCondLst>
                                  <p:childTnLst>
                                    <p:anim calcmode="lin" valueType="num">
                                      <p:cBhvr additive="base">
                                        <p:cTn id="492" dur="5500"/>
                                        <p:tgtEl>
                                          <p:spTgt spid="121"/>
                                        </p:tgtEl>
                                        <p:attrNameLst>
                                          <p:attrName>ppt_x</p:attrName>
                                        </p:attrNameLst>
                                      </p:cBhvr>
                                      <p:tavLst>
                                        <p:tav tm="0">
                                          <p:val>
                                            <p:strVal val="ppt_x"/>
                                          </p:val>
                                        </p:tav>
                                        <p:tav tm="100000">
                                          <p:val>
                                            <p:strVal val="0-ppt_w/2"/>
                                          </p:val>
                                        </p:tav>
                                      </p:tavLst>
                                    </p:anim>
                                    <p:anim calcmode="lin" valueType="num">
                                      <p:cBhvr additive="base">
                                        <p:cTn id="493" dur="5500"/>
                                        <p:tgtEl>
                                          <p:spTgt spid="121"/>
                                        </p:tgtEl>
                                        <p:attrNameLst>
                                          <p:attrName>ppt_y</p:attrName>
                                        </p:attrNameLst>
                                      </p:cBhvr>
                                      <p:tavLst>
                                        <p:tav tm="0">
                                          <p:val>
                                            <p:strVal val="ppt_y"/>
                                          </p:val>
                                        </p:tav>
                                        <p:tav tm="100000">
                                          <p:val>
                                            <p:strVal val="1+ppt_h/2"/>
                                          </p:val>
                                        </p:tav>
                                      </p:tavLst>
                                    </p:anim>
                                    <p:set>
                                      <p:cBhvr>
                                        <p:cTn id="494" dur="1" fill="hold">
                                          <p:stCondLst>
                                            <p:cond delay="5499"/>
                                          </p:stCondLst>
                                        </p:cTn>
                                        <p:tgtEl>
                                          <p:spTgt spid="121"/>
                                        </p:tgtEl>
                                        <p:attrNameLst>
                                          <p:attrName>style.visibility</p:attrName>
                                        </p:attrNameLst>
                                      </p:cBhvr>
                                      <p:to>
                                        <p:strVal val="hidden"/>
                                      </p:to>
                                    </p:set>
                                  </p:childTnLst>
                                </p:cTn>
                              </p:par>
                              <p:par>
                                <p:cTn id="495" presetID="19" presetClass="entr" presetSubtype="5" fill="hold" grpId="0" nodeType="withEffect">
                                  <p:stCondLst>
                                    <p:cond delay="0"/>
                                  </p:stCondLst>
                                  <p:childTnLst>
                                    <p:set>
                                      <p:cBhvr>
                                        <p:cTn id="496" dur="1" fill="hold">
                                          <p:stCondLst>
                                            <p:cond delay="0"/>
                                          </p:stCondLst>
                                        </p:cTn>
                                        <p:tgtEl>
                                          <p:spTgt spid="120"/>
                                        </p:tgtEl>
                                        <p:attrNameLst>
                                          <p:attrName>style.visibility</p:attrName>
                                        </p:attrNameLst>
                                      </p:cBhvr>
                                      <p:to>
                                        <p:strVal val="visible"/>
                                      </p:to>
                                    </p:set>
                                    <p:anim calcmode="lin" valueType="num">
                                      <p:cBhvr>
                                        <p:cTn id="497" dur="4500" fill="hold"/>
                                        <p:tgtEl>
                                          <p:spTgt spid="120"/>
                                        </p:tgtEl>
                                        <p:attrNameLst>
                                          <p:attrName>ppt_w</p:attrName>
                                        </p:attrNameLst>
                                      </p:cBhvr>
                                      <p:tavLst>
                                        <p:tav tm="0">
                                          <p:val>
                                            <p:strVal val="#ppt_w"/>
                                          </p:val>
                                        </p:tav>
                                        <p:tav tm="100000">
                                          <p:val>
                                            <p:strVal val="#ppt_w"/>
                                          </p:val>
                                        </p:tav>
                                      </p:tavLst>
                                    </p:anim>
                                    <p:anim calcmode="lin" valueType="num">
                                      <p:cBhvr>
                                        <p:cTn id="498" dur="4500" fill="hold"/>
                                        <p:tgtEl>
                                          <p:spTgt spid="120"/>
                                        </p:tgtEl>
                                        <p:attrNameLst>
                                          <p:attrName>ppt_h</p:attrName>
                                        </p:attrNameLst>
                                      </p:cBhvr>
                                      <p:tavLst>
                                        <p:tav tm="0" fmla="#ppt_h*sin(2.5*pi*$)">
                                          <p:val>
                                            <p:fltVal val="0"/>
                                          </p:val>
                                        </p:tav>
                                        <p:tav tm="100000">
                                          <p:val>
                                            <p:fltVal val="1"/>
                                          </p:val>
                                        </p:tav>
                                      </p:tavLst>
                                    </p:anim>
                                  </p:childTnLst>
                                </p:cTn>
                              </p:par>
                              <p:par>
                                <p:cTn id="499" presetID="8" presetClass="emph" presetSubtype="0" repeatCount="indefinite" fill="hold" grpId="1" nodeType="withEffect">
                                  <p:stCondLst>
                                    <p:cond delay="0"/>
                                  </p:stCondLst>
                                  <p:childTnLst>
                                    <p:animRot by="-21600000">
                                      <p:cBhvr>
                                        <p:cTn id="500" dur="4250" fill="hold"/>
                                        <p:tgtEl>
                                          <p:spTgt spid="120"/>
                                        </p:tgtEl>
                                        <p:attrNameLst>
                                          <p:attrName>r</p:attrName>
                                        </p:attrNameLst>
                                      </p:cBhvr>
                                    </p:animRot>
                                  </p:childTnLst>
                                </p:cTn>
                              </p:par>
                              <p:par>
                                <p:cTn id="501" presetID="2" presetClass="exit" presetSubtype="12" fill="hold" grpId="2" nodeType="withEffect">
                                  <p:stCondLst>
                                    <p:cond delay="0"/>
                                  </p:stCondLst>
                                  <p:childTnLst>
                                    <p:anim calcmode="lin" valueType="num">
                                      <p:cBhvr additive="base">
                                        <p:cTn id="502" dur="5500"/>
                                        <p:tgtEl>
                                          <p:spTgt spid="120"/>
                                        </p:tgtEl>
                                        <p:attrNameLst>
                                          <p:attrName>ppt_x</p:attrName>
                                        </p:attrNameLst>
                                      </p:cBhvr>
                                      <p:tavLst>
                                        <p:tav tm="0">
                                          <p:val>
                                            <p:strVal val="ppt_x"/>
                                          </p:val>
                                        </p:tav>
                                        <p:tav tm="100000">
                                          <p:val>
                                            <p:strVal val="0-ppt_w/2"/>
                                          </p:val>
                                        </p:tav>
                                      </p:tavLst>
                                    </p:anim>
                                    <p:anim calcmode="lin" valueType="num">
                                      <p:cBhvr additive="base">
                                        <p:cTn id="503" dur="5500"/>
                                        <p:tgtEl>
                                          <p:spTgt spid="120"/>
                                        </p:tgtEl>
                                        <p:attrNameLst>
                                          <p:attrName>ppt_y</p:attrName>
                                        </p:attrNameLst>
                                      </p:cBhvr>
                                      <p:tavLst>
                                        <p:tav tm="0">
                                          <p:val>
                                            <p:strVal val="ppt_y"/>
                                          </p:val>
                                        </p:tav>
                                        <p:tav tm="100000">
                                          <p:val>
                                            <p:strVal val="1+ppt_h/2"/>
                                          </p:val>
                                        </p:tav>
                                      </p:tavLst>
                                    </p:anim>
                                    <p:set>
                                      <p:cBhvr>
                                        <p:cTn id="504" dur="1" fill="hold">
                                          <p:stCondLst>
                                            <p:cond delay="5499"/>
                                          </p:stCondLst>
                                        </p:cTn>
                                        <p:tgtEl>
                                          <p:spTgt spid="120"/>
                                        </p:tgtEl>
                                        <p:attrNameLst>
                                          <p:attrName>style.visibility</p:attrName>
                                        </p:attrNameLst>
                                      </p:cBhvr>
                                      <p:to>
                                        <p:strVal val="hidden"/>
                                      </p:to>
                                    </p:set>
                                  </p:childTnLst>
                                </p:cTn>
                              </p:par>
                              <p:par>
                                <p:cTn id="505" presetID="19" presetClass="entr" presetSubtype="5" fill="hold" grpId="0" nodeType="withEffect">
                                  <p:stCondLst>
                                    <p:cond delay="0"/>
                                  </p:stCondLst>
                                  <p:childTnLst>
                                    <p:set>
                                      <p:cBhvr>
                                        <p:cTn id="506" dur="1" fill="hold">
                                          <p:stCondLst>
                                            <p:cond delay="0"/>
                                          </p:stCondLst>
                                        </p:cTn>
                                        <p:tgtEl>
                                          <p:spTgt spid="119"/>
                                        </p:tgtEl>
                                        <p:attrNameLst>
                                          <p:attrName>style.visibility</p:attrName>
                                        </p:attrNameLst>
                                      </p:cBhvr>
                                      <p:to>
                                        <p:strVal val="visible"/>
                                      </p:to>
                                    </p:set>
                                    <p:anim calcmode="lin" valueType="num">
                                      <p:cBhvr>
                                        <p:cTn id="507" dur="4500" fill="hold"/>
                                        <p:tgtEl>
                                          <p:spTgt spid="119"/>
                                        </p:tgtEl>
                                        <p:attrNameLst>
                                          <p:attrName>ppt_w</p:attrName>
                                        </p:attrNameLst>
                                      </p:cBhvr>
                                      <p:tavLst>
                                        <p:tav tm="0">
                                          <p:val>
                                            <p:strVal val="#ppt_w"/>
                                          </p:val>
                                        </p:tav>
                                        <p:tav tm="100000">
                                          <p:val>
                                            <p:strVal val="#ppt_w"/>
                                          </p:val>
                                        </p:tav>
                                      </p:tavLst>
                                    </p:anim>
                                    <p:anim calcmode="lin" valueType="num">
                                      <p:cBhvr>
                                        <p:cTn id="508" dur="4500" fill="hold"/>
                                        <p:tgtEl>
                                          <p:spTgt spid="119"/>
                                        </p:tgtEl>
                                        <p:attrNameLst>
                                          <p:attrName>ppt_h</p:attrName>
                                        </p:attrNameLst>
                                      </p:cBhvr>
                                      <p:tavLst>
                                        <p:tav tm="0" fmla="#ppt_h*sin(2.5*pi*$)">
                                          <p:val>
                                            <p:fltVal val="0"/>
                                          </p:val>
                                        </p:tav>
                                        <p:tav tm="100000">
                                          <p:val>
                                            <p:fltVal val="1"/>
                                          </p:val>
                                        </p:tav>
                                      </p:tavLst>
                                    </p:anim>
                                  </p:childTnLst>
                                </p:cTn>
                              </p:par>
                              <p:par>
                                <p:cTn id="509" presetID="8" presetClass="emph" presetSubtype="0" repeatCount="indefinite" fill="hold" grpId="1" nodeType="withEffect">
                                  <p:stCondLst>
                                    <p:cond delay="0"/>
                                  </p:stCondLst>
                                  <p:childTnLst>
                                    <p:animRot by="-21600000">
                                      <p:cBhvr>
                                        <p:cTn id="510" dur="4250" fill="hold"/>
                                        <p:tgtEl>
                                          <p:spTgt spid="119"/>
                                        </p:tgtEl>
                                        <p:attrNameLst>
                                          <p:attrName>r</p:attrName>
                                        </p:attrNameLst>
                                      </p:cBhvr>
                                    </p:animRot>
                                  </p:childTnLst>
                                </p:cTn>
                              </p:par>
                              <p:par>
                                <p:cTn id="511" presetID="2" presetClass="exit" presetSubtype="12" fill="hold" grpId="2" nodeType="withEffect">
                                  <p:stCondLst>
                                    <p:cond delay="0"/>
                                  </p:stCondLst>
                                  <p:childTnLst>
                                    <p:anim calcmode="lin" valueType="num">
                                      <p:cBhvr additive="base">
                                        <p:cTn id="512" dur="5500"/>
                                        <p:tgtEl>
                                          <p:spTgt spid="119"/>
                                        </p:tgtEl>
                                        <p:attrNameLst>
                                          <p:attrName>ppt_x</p:attrName>
                                        </p:attrNameLst>
                                      </p:cBhvr>
                                      <p:tavLst>
                                        <p:tav tm="0">
                                          <p:val>
                                            <p:strVal val="ppt_x"/>
                                          </p:val>
                                        </p:tav>
                                        <p:tav tm="100000">
                                          <p:val>
                                            <p:strVal val="0-ppt_w/2"/>
                                          </p:val>
                                        </p:tav>
                                      </p:tavLst>
                                    </p:anim>
                                    <p:anim calcmode="lin" valueType="num">
                                      <p:cBhvr additive="base">
                                        <p:cTn id="513" dur="5500"/>
                                        <p:tgtEl>
                                          <p:spTgt spid="119"/>
                                        </p:tgtEl>
                                        <p:attrNameLst>
                                          <p:attrName>ppt_y</p:attrName>
                                        </p:attrNameLst>
                                      </p:cBhvr>
                                      <p:tavLst>
                                        <p:tav tm="0">
                                          <p:val>
                                            <p:strVal val="ppt_y"/>
                                          </p:val>
                                        </p:tav>
                                        <p:tav tm="100000">
                                          <p:val>
                                            <p:strVal val="1+ppt_h/2"/>
                                          </p:val>
                                        </p:tav>
                                      </p:tavLst>
                                    </p:anim>
                                    <p:set>
                                      <p:cBhvr>
                                        <p:cTn id="514" dur="1" fill="hold">
                                          <p:stCondLst>
                                            <p:cond delay="5499"/>
                                          </p:stCondLst>
                                        </p:cTn>
                                        <p:tgtEl>
                                          <p:spTgt spid="119"/>
                                        </p:tgtEl>
                                        <p:attrNameLst>
                                          <p:attrName>style.visibility</p:attrName>
                                        </p:attrNameLst>
                                      </p:cBhvr>
                                      <p:to>
                                        <p:strVal val="hidden"/>
                                      </p:to>
                                    </p:set>
                                  </p:childTnLst>
                                </p:cTn>
                              </p:par>
                              <p:par>
                                <p:cTn id="515" presetID="19" presetClass="entr" presetSubtype="5" fill="hold" grpId="0" nodeType="withEffect">
                                  <p:stCondLst>
                                    <p:cond delay="0"/>
                                  </p:stCondLst>
                                  <p:childTnLst>
                                    <p:set>
                                      <p:cBhvr>
                                        <p:cTn id="516" dur="1" fill="hold">
                                          <p:stCondLst>
                                            <p:cond delay="0"/>
                                          </p:stCondLst>
                                        </p:cTn>
                                        <p:tgtEl>
                                          <p:spTgt spid="118"/>
                                        </p:tgtEl>
                                        <p:attrNameLst>
                                          <p:attrName>style.visibility</p:attrName>
                                        </p:attrNameLst>
                                      </p:cBhvr>
                                      <p:to>
                                        <p:strVal val="visible"/>
                                      </p:to>
                                    </p:set>
                                    <p:anim calcmode="lin" valueType="num">
                                      <p:cBhvr>
                                        <p:cTn id="517" dur="4500" fill="hold"/>
                                        <p:tgtEl>
                                          <p:spTgt spid="118"/>
                                        </p:tgtEl>
                                        <p:attrNameLst>
                                          <p:attrName>ppt_w</p:attrName>
                                        </p:attrNameLst>
                                      </p:cBhvr>
                                      <p:tavLst>
                                        <p:tav tm="0">
                                          <p:val>
                                            <p:strVal val="#ppt_w"/>
                                          </p:val>
                                        </p:tav>
                                        <p:tav tm="100000">
                                          <p:val>
                                            <p:strVal val="#ppt_w"/>
                                          </p:val>
                                        </p:tav>
                                      </p:tavLst>
                                    </p:anim>
                                    <p:anim calcmode="lin" valueType="num">
                                      <p:cBhvr>
                                        <p:cTn id="518" dur="4500" fill="hold"/>
                                        <p:tgtEl>
                                          <p:spTgt spid="118"/>
                                        </p:tgtEl>
                                        <p:attrNameLst>
                                          <p:attrName>ppt_h</p:attrName>
                                        </p:attrNameLst>
                                      </p:cBhvr>
                                      <p:tavLst>
                                        <p:tav tm="0" fmla="#ppt_h*sin(2.5*pi*$)">
                                          <p:val>
                                            <p:fltVal val="0"/>
                                          </p:val>
                                        </p:tav>
                                        <p:tav tm="100000">
                                          <p:val>
                                            <p:fltVal val="1"/>
                                          </p:val>
                                        </p:tav>
                                      </p:tavLst>
                                    </p:anim>
                                  </p:childTnLst>
                                </p:cTn>
                              </p:par>
                              <p:par>
                                <p:cTn id="519" presetID="8" presetClass="emph" presetSubtype="0" repeatCount="indefinite" fill="hold" grpId="1" nodeType="withEffect">
                                  <p:stCondLst>
                                    <p:cond delay="0"/>
                                  </p:stCondLst>
                                  <p:childTnLst>
                                    <p:animRot by="-21600000">
                                      <p:cBhvr>
                                        <p:cTn id="520" dur="4250" fill="hold"/>
                                        <p:tgtEl>
                                          <p:spTgt spid="118"/>
                                        </p:tgtEl>
                                        <p:attrNameLst>
                                          <p:attrName>r</p:attrName>
                                        </p:attrNameLst>
                                      </p:cBhvr>
                                    </p:animRot>
                                  </p:childTnLst>
                                </p:cTn>
                              </p:par>
                              <p:par>
                                <p:cTn id="521" presetID="2" presetClass="exit" presetSubtype="12" fill="hold" grpId="2" nodeType="withEffect">
                                  <p:stCondLst>
                                    <p:cond delay="0"/>
                                  </p:stCondLst>
                                  <p:childTnLst>
                                    <p:anim calcmode="lin" valueType="num">
                                      <p:cBhvr additive="base">
                                        <p:cTn id="522" dur="5500"/>
                                        <p:tgtEl>
                                          <p:spTgt spid="118"/>
                                        </p:tgtEl>
                                        <p:attrNameLst>
                                          <p:attrName>ppt_x</p:attrName>
                                        </p:attrNameLst>
                                      </p:cBhvr>
                                      <p:tavLst>
                                        <p:tav tm="0">
                                          <p:val>
                                            <p:strVal val="ppt_x"/>
                                          </p:val>
                                        </p:tav>
                                        <p:tav tm="100000">
                                          <p:val>
                                            <p:strVal val="0-ppt_w/2"/>
                                          </p:val>
                                        </p:tav>
                                      </p:tavLst>
                                    </p:anim>
                                    <p:anim calcmode="lin" valueType="num">
                                      <p:cBhvr additive="base">
                                        <p:cTn id="523" dur="5500"/>
                                        <p:tgtEl>
                                          <p:spTgt spid="118"/>
                                        </p:tgtEl>
                                        <p:attrNameLst>
                                          <p:attrName>ppt_y</p:attrName>
                                        </p:attrNameLst>
                                      </p:cBhvr>
                                      <p:tavLst>
                                        <p:tav tm="0">
                                          <p:val>
                                            <p:strVal val="ppt_y"/>
                                          </p:val>
                                        </p:tav>
                                        <p:tav tm="100000">
                                          <p:val>
                                            <p:strVal val="1+ppt_h/2"/>
                                          </p:val>
                                        </p:tav>
                                      </p:tavLst>
                                    </p:anim>
                                    <p:set>
                                      <p:cBhvr>
                                        <p:cTn id="524" dur="1" fill="hold">
                                          <p:stCondLst>
                                            <p:cond delay="5499"/>
                                          </p:stCondLst>
                                        </p:cTn>
                                        <p:tgtEl>
                                          <p:spTgt spid="118"/>
                                        </p:tgtEl>
                                        <p:attrNameLst>
                                          <p:attrName>style.visibility</p:attrName>
                                        </p:attrNameLst>
                                      </p:cBhvr>
                                      <p:to>
                                        <p:strVal val="hidden"/>
                                      </p:to>
                                    </p:set>
                                  </p:childTnLst>
                                </p:cTn>
                              </p:par>
                              <p:par>
                                <p:cTn id="525" presetID="19" presetClass="entr" presetSubtype="5" fill="hold" grpId="0" nodeType="withEffect">
                                  <p:stCondLst>
                                    <p:cond delay="0"/>
                                  </p:stCondLst>
                                  <p:childTnLst>
                                    <p:set>
                                      <p:cBhvr>
                                        <p:cTn id="526" dur="1" fill="hold">
                                          <p:stCondLst>
                                            <p:cond delay="0"/>
                                          </p:stCondLst>
                                        </p:cTn>
                                        <p:tgtEl>
                                          <p:spTgt spid="117"/>
                                        </p:tgtEl>
                                        <p:attrNameLst>
                                          <p:attrName>style.visibility</p:attrName>
                                        </p:attrNameLst>
                                      </p:cBhvr>
                                      <p:to>
                                        <p:strVal val="visible"/>
                                      </p:to>
                                    </p:set>
                                    <p:anim calcmode="lin" valueType="num">
                                      <p:cBhvr>
                                        <p:cTn id="527" dur="4500" fill="hold"/>
                                        <p:tgtEl>
                                          <p:spTgt spid="117"/>
                                        </p:tgtEl>
                                        <p:attrNameLst>
                                          <p:attrName>ppt_w</p:attrName>
                                        </p:attrNameLst>
                                      </p:cBhvr>
                                      <p:tavLst>
                                        <p:tav tm="0">
                                          <p:val>
                                            <p:strVal val="#ppt_w"/>
                                          </p:val>
                                        </p:tav>
                                        <p:tav tm="100000">
                                          <p:val>
                                            <p:strVal val="#ppt_w"/>
                                          </p:val>
                                        </p:tav>
                                      </p:tavLst>
                                    </p:anim>
                                    <p:anim calcmode="lin" valueType="num">
                                      <p:cBhvr>
                                        <p:cTn id="528" dur="4500" fill="hold"/>
                                        <p:tgtEl>
                                          <p:spTgt spid="117"/>
                                        </p:tgtEl>
                                        <p:attrNameLst>
                                          <p:attrName>ppt_h</p:attrName>
                                        </p:attrNameLst>
                                      </p:cBhvr>
                                      <p:tavLst>
                                        <p:tav tm="0" fmla="#ppt_h*sin(2.5*pi*$)">
                                          <p:val>
                                            <p:fltVal val="0"/>
                                          </p:val>
                                        </p:tav>
                                        <p:tav tm="100000">
                                          <p:val>
                                            <p:fltVal val="1"/>
                                          </p:val>
                                        </p:tav>
                                      </p:tavLst>
                                    </p:anim>
                                  </p:childTnLst>
                                </p:cTn>
                              </p:par>
                              <p:par>
                                <p:cTn id="529" presetID="8" presetClass="emph" presetSubtype="0" repeatCount="indefinite" fill="hold" grpId="1" nodeType="withEffect">
                                  <p:stCondLst>
                                    <p:cond delay="0"/>
                                  </p:stCondLst>
                                  <p:childTnLst>
                                    <p:animRot by="-21600000">
                                      <p:cBhvr>
                                        <p:cTn id="530" dur="4250" fill="hold"/>
                                        <p:tgtEl>
                                          <p:spTgt spid="117"/>
                                        </p:tgtEl>
                                        <p:attrNameLst>
                                          <p:attrName>r</p:attrName>
                                        </p:attrNameLst>
                                      </p:cBhvr>
                                    </p:animRot>
                                  </p:childTnLst>
                                </p:cTn>
                              </p:par>
                              <p:par>
                                <p:cTn id="531" presetID="2" presetClass="exit" presetSubtype="12" fill="hold" grpId="2" nodeType="withEffect">
                                  <p:stCondLst>
                                    <p:cond delay="0"/>
                                  </p:stCondLst>
                                  <p:childTnLst>
                                    <p:anim calcmode="lin" valueType="num">
                                      <p:cBhvr additive="base">
                                        <p:cTn id="532" dur="5500"/>
                                        <p:tgtEl>
                                          <p:spTgt spid="117"/>
                                        </p:tgtEl>
                                        <p:attrNameLst>
                                          <p:attrName>ppt_x</p:attrName>
                                        </p:attrNameLst>
                                      </p:cBhvr>
                                      <p:tavLst>
                                        <p:tav tm="0">
                                          <p:val>
                                            <p:strVal val="ppt_x"/>
                                          </p:val>
                                        </p:tav>
                                        <p:tav tm="100000">
                                          <p:val>
                                            <p:strVal val="0-ppt_w/2"/>
                                          </p:val>
                                        </p:tav>
                                      </p:tavLst>
                                    </p:anim>
                                    <p:anim calcmode="lin" valueType="num">
                                      <p:cBhvr additive="base">
                                        <p:cTn id="533" dur="5500"/>
                                        <p:tgtEl>
                                          <p:spTgt spid="117"/>
                                        </p:tgtEl>
                                        <p:attrNameLst>
                                          <p:attrName>ppt_y</p:attrName>
                                        </p:attrNameLst>
                                      </p:cBhvr>
                                      <p:tavLst>
                                        <p:tav tm="0">
                                          <p:val>
                                            <p:strVal val="ppt_y"/>
                                          </p:val>
                                        </p:tav>
                                        <p:tav tm="100000">
                                          <p:val>
                                            <p:strVal val="1+ppt_h/2"/>
                                          </p:val>
                                        </p:tav>
                                      </p:tavLst>
                                    </p:anim>
                                    <p:set>
                                      <p:cBhvr>
                                        <p:cTn id="534" dur="1" fill="hold">
                                          <p:stCondLst>
                                            <p:cond delay="5499"/>
                                          </p:stCondLst>
                                        </p:cTn>
                                        <p:tgtEl>
                                          <p:spTgt spid="117"/>
                                        </p:tgtEl>
                                        <p:attrNameLst>
                                          <p:attrName>style.visibility</p:attrName>
                                        </p:attrNameLst>
                                      </p:cBhvr>
                                      <p:to>
                                        <p:strVal val="hidden"/>
                                      </p:to>
                                    </p:set>
                                  </p:childTnLst>
                                </p:cTn>
                              </p:par>
                              <p:par>
                                <p:cTn id="535" presetID="19" presetClass="entr" presetSubtype="5" fill="hold" grpId="0" nodeType="withEffect">
                                  <p:stCondLst>
                                    <p:cond delay="0"/>
                                  </p:stCondLst>
                                  <p:childTnLst>
                                    <p:set>
                                      <p:cBhvr>
                                        <p:cTn id="536" dur="1" fill="hold">
                                          <p:stCondLst>
                                            <p:cond delay="0"/>
                                          </p:stCondLst>
                                        </p:cTn>
                                        <p:tgtEl>
                                          <p:spTgt spid="116"/>
                                        </p:tgtEl>
                                        <p:attrNameLst>
                                          <p:attrName>style.visibility</p:attrName>
                                        </p:attrNameLst>
                                      </p:cBhvr>
                                      <p:to>
                                        <p:strVal val="visible"/>
                                      </p:to>
                                    </p:set>
                                    <p:anim calcmode="lin" valueType="num">
                                      <p:cBhvr>
                                        <p:cTn id="537" dur="4500" fill="hold"/>
                                        <p:tgtEl>
                                          <p:spTgt spid="116"/>
                                        </p:tgtEl>
                                        <p:attrNameLst>
                                          <p:attrName>ppt_w</p:attrName>
                                        </p:attrNameLst>
                                      </p:cBhvr>
                                      <p:tavLst>
                                        <p:tav tm="0">
                                          <p:val>
                                            <p:strVal val="#ppt_w"/>
                                          </p:val>
                                        </p:tav>
                                        <p:tav tm="100000">
                                          <p:val>
                                            <p:strVal val="#ppt_w"/>
                                          </p:val>
                                        </p:tav>
                                      </p:tavLst>
                                    </p:anim>
                                    <p:anim calcmode="lin" valueType="num">
                                      <p:cBhvr>
                                        <p:cTn id="538" dur="4500" fill="hold"/>
                                        <p:tgtEl>
                                          <p:spTgt spid="116"/>
                                        </p:tgtEl>
                                        <p:attrNameLst>
                                          <p:attrName>ppt_h</p:attrName>
                                        </p:attrNameLst>
                                      </p:cBhvr>
                                      <p:tavLst>
                                        <p:tav tm="0" fmla="#ppt_h*sin(2.5*pi*$)">
                                          <p:val>
                                            <p:fltVal val="0"/>
                                          </p:val>
                                        </p:tav>
                                        <p:tav tm="100000">
                                          <p:val>
                                            <p:fltVal val="1"/>
                                          </p:val>
                                        </p:tav>
                                      </p:tavLst>
                                    </p:anim>
                                  </p:childTnLst>
                                </p:cTn>
                              </p:par>
                              <p:par>
                                <p:cTn id="539" presetID="8" presetClass="emph" presetSubtype="0" repeatCount="indefinite" fill="hold" grpId="1" nodeType="withEffect">
                                  <p:stCondLst>
                                    <p:cond delay="0"/>
                                  </p:stCondLst>
                                  <p:childTnLst>
                                    <p:animRot by="-21600000">
                                      <p:cBhvr>
                                        <p:cTn id="540" dur="4250" fill="hold"/>
                                        <p:tgtEl>
                                          <p:spTgt spid="116"/>
                                        </p:tgtEl>
                                        <p:attrNameLst>
                                          <p:attrName>r</p:attrName>
                                        </p:attrNameLst>
                                      </p:cBhvr>
                                    </p:animRot>
                                  </p:childTnLst>
                                </p:cTn>
                              </p:par>
                              <p:par>
                                <p:cTn id="541" presetID="2" presetClass="exit" presetSubtype="12" fill="hold" grpId="2" nodeType="withEffect">
                                  <p:stCondLst>
                                    <p:cond delay="0"/>
                                  </p:stCondLst>
                                  <p:childTnLst>
                                    <p:anim calcmode="lin" valueType="num">
                                      <p:cBhvr additive="base">
                                        <p:cTn id="542" dur="5500"/>
                                        <p:tgtEl>
                                          <p:spTgt spid="116"/>
                                        </p:tgtEl>
                                        <p:attrNameLst>
                                          <p:attrName>ppt_x</p:attrName>
                                        </p:attrNameLst>
                                      </p:cBhvr>
                                      <p:tavLst>
                                        <p:tav tm="0">
                                          <p:val>
                                            <p:strVal val="ppt_x"/>
                                          </p:val>
                                        </p:tav>
                                        <p:tav tm="100000">
                                          <p:val>
                                            <p:strVal val="0-ppt_w/2"/>
                                          </p:val>
                                        </p:tav>
                                      </p:tavLst>
                                    </p:anim>
                                    <p:anim calcmode="lin" valueType="num">
                                      <p:cBhvr additive="base">
                                        <p:cTn id="543" dur="5500"/>
                                        <p:tgtEl>
                                          <p:spTgt spid="116"/>
                                        </p:tgtEl>
                                        <p:attrNameLst>
                                          <p:attrName>ppt_y</p:attrName>
                                        </p:attrNameLst>
                                      </p:cBhvr>
                                      <p:tavLst>
                                        <p:tav tm="0">
                                          <p:val>
                                            <p:strVal val="ppt_y"/>
                                          </p:val>
                                        </p:tav>
                                        <p:tav tm="100000">
                                          <p:val>
                                            <p:strVal val="1+ppt_h/2"/>
                                          </p:val>
                                        </p:tav>
                                      </p:tavLst>
                                    </p:anim>
                                    <p:set>
                                      <p:cBhvr>
                                        <p:cTn id="544" dur="1" fill="hold">
                                          <p:stCondLst>
                                            <p:cond delay="5499"/>
                                          </p:stCondLst>
                                        </p:cTn>
                                        <p:tgtEl>
                                          <p:spTgt spid="116"/>
                                        </p:tgtEl>
                                        <p:attrNameLst>
                                          <p:attrName>style.visibility</p:attrName>
                                        </p:attrNameLst>
                                      </p:cBhvr>
                                      <p:to>
                                        <p:strVal val="hidden"/>
                                      </p:to>
                                    </p:set>
                                  </p:childTnLst>
                                </p:cTn>
                              </p:par>
                              <p:par>
                                <p:cTn id="545" presetID="19" presetClass="entr" presetSubtype="5" fill="hold" grpId="0" nodeType="withEffect">
                                  <p:stCondLst>
                                    <p:cond delay="0"/>
                                  </p:stCondLst>
                                  <p:childTnLst>
                                    <p:set>
                                      <p:cBhvr>
                                        <p:cTn id="546" dur="1" fill="hold">
                                          <p:stCondLst>
                                            <p:cond delay="0"/>
                                          </p:stCondLst>
                                        </p:cTn>
                                        <p:tgtEl>
                                          <p:spTgt spid="115"/>
                                        </p:tgtEl>
                                        <p:attrNameLst>
                                          <p:attrName>style.visibility</p:attrName>
                                        </p:attrNameLst>
                                      </p:cBhvr>
                                      <p:to>
                                        <p:strVal val="visible"/>
                                      </p:to>
                                    </p:set>
                                    <p:anim calcmode="lin" valueType="num">
                                      <p:cBhvr>
                                        <p:cTn id="547" dur="4500" fill="hold"/>
                                        <p:tgtEl>
                                          <p:spTgt spid="115"/>
                                        </p:tgtEl>
                                        <p:attrNameLst>
                                          <p:attrName>ppt_w</p:attrName>
                                        </p:attrNameLst>
                                      </p:cBhvr>
                                      <p:tavLst>
                                        <p:tav tm="0">
                                          <p:val>
                                            <p:strVal val="#ppt_w"/>
                                          </p:val>
                                        </p:tav>
                                        <p:tav tm="100000">
                                          <p:val>
                                            <p:strVal val="#ppt_w"/>
                                          </p:val>
                                        </p:tav>
                                      </p:tavLst>
                                    </p:anim>
                                    <p:anim calcmode="lin" valueType="num">
                                      <p:cBhvr>
                                        <p:cTn id="548" dur="4500" fill="hold"/>
                                        <p:tgtEl>
                                          <p:spTgt spid="115"/>
                                        </p:tgtEl>
                                        <p:attrNameLst>
                                          <p:attrName>ppt_h</p:attrName>
                                        </p:attrNameLst>
                                      </p:cBhvr>
                                      <p:tavLst>
                                        <p:tav tm="0" fmla="#ppt_h*sin(2.5*pi*$)">
                                          <p:val>
                                            <p:fltVal val="0"/>
                                          </p:val>
                                        </p:tav>
                                        <p:tav tm="100000">
                                          <p:val>
                                            <p:fltVal val="1"/>
                                          </p:val>
                                        </p:tav>
                                      </p:tavLst>
                                    </p:anim>
                                  </p:childTnLst>
                                </p:cTn>
                              </p:par>
                              <p:par>
                                <p:cTn id="549" presetID="8" presetClass="emph" presetSubtype="0" repeatCount="indefinite" fill="hold" grpId="1" nodeType="withEffect">
                                  <p:stCondLst>
                                    <p:cond delay="0"/>
                                  </p:stCondLst>
                                  <p:childTnLst>
                                    <p:animRot by="-21600000">
                                      <p:cBhvr>
                                        <p:cTn id="550" dur="4250" fill="hold"/>
                                        <p:tgtEl>
                                          <p:spTgt spid="115"/>
                                        </p:tgtEl>
                                        <p:attrNameLst>
                                          <p:attrName>r</p:attrName>
                                        </p:attrNameLst>
                                      </p:cBhvr>
                                    </p:animRot>
                                  </p:childTnLst>
                                </p:cTn>
                              </p:par>
                              <p:par>
                                <p:cTn id="551" presetID="2" presetClass="exit" presetSubtype="12" fill="hold" grpId="2" nodeType="withEffect">
                                  <p:stCondLst>
                                    <p:cond delay="0"/>
                                  </p:stCondLst>
                                  <p:childTnLst>
                                    <p:anim calcmode="lin" valueType="num">
                                      <p:cBhvr additive="base">
                                        <p:cTn id="552" dur="5500"/>
                                        <p:tgtEl>
                                          <p:spTgt spid="115"/>
                                        </p:tgtEl>
                                        <p:attrNameLst>
                                          <p:attrName>ppt_x</p:attrName>
                                        </p:attrNameLst>
                                      </p:cBhvr>
                                      <p:tavLst>
                                        <p:tav tm="0">
                                          <p:val>
                                            <p:strVal val="ppt_x"/>
                                          </p:val>
                                        </p:tav>
                                        <p:tav tm="100000">
                                          <p:val>
                                            <p:strVal val="0-ppt_w/2"/>
                                          </p:val>
                                        </p:tav>
                                      </p:tavLst>
                                    </p:anim>
                                    <p:anim calcmode="lin" valueType="num">
                                      <p:cBhvr additive="base">
                                        <p:cTn id="553" dur="5500"/>
                                        <p:tgtEl>
                                          <p:spTgt spid="115"/>
                                        </p:tgtEl>
                                        <p:attrNameLst>
                                          <p:attrName>ppt_y</p:attrName>
                                        </p:attrNameLst>
                                      </p:cBhvr>
                                      <p:tavLst>
                                        <p:tav tm="0">
                                          <p:val>
                                            <p:strVal val="ppt_y"/>
                                          </p:val>
                                        </p:tav>
                                        <p:tav tm="100000">
                                          <p:val>
                                            <p:strVal val="1+ppt_h/2"/>
                                          </p:val>
                                        </p:tav>
                                      </p:tavLst>
                                    </p:anim>
                                    <p:set>
                                      <p:cBhvr>
                                        <p:cTn id="554" dur="1" fill="hold">
                                          <p:stCondLst>
                                            <p:cond delay="5499"/>
                                          </p:stCondLst>
                                        </p:cTn>
                                        <p:tgtEl>
                                          <p:spTgt spid="115"/>
                                        </p:tgtEl>
                                        <p:attrNameLst>
                                          <p:attrName>style.visibility</p:attrName>
                                        </p:attrNameLst>
                                      </p:cBhvr>
                                      <p:to>
                                        <p:strVal val="hidden"/>
                                      </p:to>
                                    </p:set>
                                  </p:childTnLst>
                                </p:cTn>
                              </p:par>
                              <p:par>
                                <p:cTn id="555" presetID="19" presetClass="entr" presetSubtype="5" fill="hold" grpId="0" nodeType="withEffect">
                                  <p:stCondLst>
                                    <p:cond delay="0"/>
                                  </p:stCondLst>
                                  <p:childTnLst>
                                    <p:set>
                                      <p:cBhvr>
                                        <p:cTn id="556" dur="1" fill="hold">
                                          <p:stCondLst>
                                            <p:cond delay="0"/>
                                          </p:stCondLst>
                                        </p:cTn>
                                        <p:tgtEl>
                                          <p:spTgt spid="114"/>
                                        </p:tgtEl>
                                        <p:attrNameLst>
                                          <p:attrName>style.visibility</p:attrName>
                                        </p:attrNameLst>
                                      </p:cBhvr>
                                      <p:to>
                                        <p:strVal val="visible"/>
                                      </p:to>
                                    </p:set>
                                    <p:anim calcmode="lin" valueType="num">
                                      <p:cBhvr>
                                        <p:cTn id="557" dur="4500" fill="hold"/>
                                        <p:tgtEl>
                                          <p:spTgt spid="114"/>
                                        </p:tgtEl>
                                        <p:attrNameLst>
                                          <p:attrName>ppt_w</p:attrName>
                                        </p:attrNameLst>
                                      </p:cBhvr>
                                      <p:tavLst>
                                        <p:tav tm="0">
                                          <p:val>
                                            <p:strVal val="#ppt_w"/>
                                          </p:val>
                                        </p:tav>
                                        <p:tav tm="100000">
                                          <p:val>
                                            <p:strVal val="#ppt_w"/>
                                          </p:val>
                                        </p:tav>
                                      </p:tavLst>
                                    </p:anim>
                                    <p:anim calcmode="lin" valueType="num">
                                      <p:cBhvr>
                                        <p:cTn id="558" dur="4500" fill="hold"/>
                                        <p:tgtEl>
                                          <p:spTgt spid="114"/>
                                        </p:tgtEl>
                                        <p:attrNameLst>
                                          <p:attrName>ppt_h</p:attrName>
                                        </p:attrNameLst>
                                      </p:cBhvr>
                                      <p:tavLst>
                                        <p:tav tm="0" fmla="#ppt_h*sin(2.5*pi*$)">
                                          <p:val>
                                            <p:fltVal val="0"/>
                                          </p:val>
                                        </p:tav>
                                        <p:tav tm="100000">
                                          <p:val>
                                            <p:fltVal val="1"/>
                                          </p:val>
                                        </p:tav>
                                      </p:tavLst>
                                    </p:anim>
                                  </p:childTnLst>
                                </p:cTn>
                              </p:par>
                              <p:par>
                                <p:cTn id="559" presetID="8" presetClass="emph" presetSubtype="0" repeatCount="indefinite" fill="hold" grpId="1" nodeType="withEffect">
                                  <p:stCondLst>
                                    <p:cond delay="0"/>
                                  </p:stCondLst>
                                  <p:childTnLst>
                                    <p:animRot by="-21600000">
                                      <p:cBhvr>
                                        <p:cTn id="560" dur="4250" fill="hold"/>
                                        <p:tgtEl>
                                          <p:spTgt spid="114"/>
                                        </p:tgtEl>
                                        <p:attrNameLst>
                                          <p:attrName>r</p:attrName>
                                        </p:attrNameLst>
                                      </p:cBhvr>
                                    </p:animRot>
                                  </p:childTnLst>
                                </p:cTn>
                              </p:par>
                              <p:par>
                                <p:cTn id="561" presetID="2" presetClass="exit" presetSubtype="12" fill="hold" grpId="2" nodeType="withEffect">
                                  <p:stCondLst>
                                    <p:cond delay="0"/>
                                  </p:stCondLst>
                                  <p:childTnLst>
                                    <p:anim calcmode="lin" valueType="num">
                                      <p:cBhvr additive="base">
                                        <p:cTn id="562" dur="5500"/>
                                        <p:tgtEl>
                                          <p:spTgt spid="114"/>
                                        </p:tgtEl>
                                        <p:attrNameLst>
                                          <p:attrName>ppt_x</p:attrName>
                                        </p:attrNameLst>
                                      </p:cBhvr>
                                      <p:tavLst>
                                        <p:tav tm="0">
                                          <p:val>
                                            <p:strVal val="ppt_x"/>
                                          </p:val>
                                        </p:tav>
                                        <p:tav tm="100000">
                                          <p:val>
                                            <p:strVal val="0-ppt_w/2"/>
                                          </p:val>
                                        </p:tav>
                                      </p:tavLst>
                                    </p:anim>
                                    <p:anim calcmode="lin" valueType="num">
                                      <p:cBhvr additive="base">
                                        <p:cTn id="563" dur="5500"/>
                                        <p:tgtEl>
                                          <p:spTgt spid="114"/>
                                        </p:tgtEl>
                                        <p:attrNameLst>
                                          <p:attrName>ppt_y</p:attrName>
                                        </p:attrNameLst>
                                      </p:cBhvr>
                                      <p:tavLst>
                                        <p:tav tm="0">
                                          <p:val>
                                            <p:strVal val="ppt_y"/>
                                          </p:val>
                                        </p:tav>
                                        <p:tav tm="100000">
                                          <p:val>
                                            <p:strVal val="1+ppt_h/2"/>
                                          </p:val>
                                        </p:tav>
                                      </p:tavLst>
                                    </p:anim>
                                    <p:set>
                                      <p:cBhvr>
                                        <p:cTn id="564" dur="1" fill="hold">
                                          <p:stCondLst>
                                            <p:cond delay="5499"/>
                                          </p:stCondLst>
                                        </p:cTn>
                                        <p:tgtEl>
                                          <p:spTgt spid="114"/>
                                        </p:tgtEl>
                                        <p:attrNameLst>
                                          <p:attrName>style.visibility</p:attrName>
                                        </p:attrNameLst>
                                      </p:cBhvr>
                                      <p:to>
                                        <p:strVal val="hidden"/>
                                      </p:to>
                                    </p:set>
                                  </p:childTnLst>
                                </p:cTn>
                              </p:par>
                              <p:par>
                                <p:cTn id="565" presetID="19" presetClass="entr" presetSubtype="5" fill="hold" grpId="0" nodeType="withEffect">
                                  <p:stCondLst>
                                    <p:cond delay="0"/>
                                  </p:stCondLst>
                                  <p:childTnLst>
                                    <p:set>
                                      <p:cBhvr>
                                        <p:cTn id="566" dur="1" fill="hold">
                                          <p:stCondLst>
                                            <p:cond delay="0"/>
                                          </p:stCondLst>
                                        </p:cTn>
                                        <p:tgtEl>
                                          <p:spTgt spid="113"/>
                                        </p:tgtEl>
                                        <p:attrNameLst>
                                          <p:attrName>style.visibility</p:attrName>
                                        </p:attrNameLst>
                                      </p:cBhvr>
                                      <p:to>
                                        <p:strVal val="visible"/>
                                      </p:to>
                                    </p:set>
                                    <p:anim calcmode="lin" valueType="num">
                                      <p:cBhvr>
                                        <p:cTn id="567" dur="4500" fill="hold"/>
                                        <p:tgtEl>
                                          <p:spTgt spid="113"/>
                                        </p:tgtEl>
                                        <p:attrNameLst>
                                          <p:attrName>ppt_w</p:attrName>
                                        </p:attrNameLst>
                                      </p:cBhvr>
                                      <p:tavLst>
                                        <p:tav tm="0">
                                          <p:val>
                                            <p:strVal val="#ppt_w"/>
                                          </p:val>
                                        </p:tav>
                                        <p:tav tm="100000">
                                          <p:val>
                                            <p:strVal val="#ppt_w"/>
                                          </p:val>
                                        </p:tav>
                                      </p:tavLst>
                                    </p:anim>
                                    <p:anim calcmode="lin" valueType="num">
                                      <p:cBhvr>
                                        <p:cTn id="568" dur="4500" fill="hold"/>
                                        <p:tgtEl>
                                          <p:spTgt spid="113"/>
                                        </p:tgtEl>
                                        <p:attrNameLst>
                                          <p:attrName>ppt_h</p:attrName>
                                        </p:attrNameLst>
                                      </p:cBhvr>
                                      <p:tavLst>
                                        <p:tav tm="0" fmla="#ppt_h*sin(2.5*pi*$)">
                                          <p:val>
                                            <p:fltVal val="0"/>
                                          </p:val>
                                        </p:tav>
                                        <p:tav tm="100000">
                                          <p:val>
                                            <p:fltVal val="1"/>
                                          </p:val>
                                        </p:tav>
                                      </p:tavLst>
                                    </p:anim>
                                  </p:childTnLst>
                                </p:cTn>
                              </p:par>
                              <p:par>
                                <p:cTn id="569" presetID="8" presetClass="emph" presetSubtype="0" repeatCount="indefinite" fill="hold" grpId="1" nodeType="withEffect">
                                  <p:stCondLst>
                                    <p:cond delay="0"/>
                                  </p:stCondLst>
                                  <p:childTnLst>
                                    <p:animRot by="-21600000">
                                      <p:cBhvr>
                                        <p:cTn id="570" dur="4250" fill="hold"/>
                                        <p:tgtEl>
                                          <p:spTgt spid="113"/>
                                        </p:tgtEl>
                                        <p:attrNameLst>
                                          <p:attrName>r</p:attrName>
                                        </p:attrNameLst>
                                      </p:cBhvr>
                                    </p:animRot>
                                  </p:childTnLst>
                                </p:cTn>
                              </p:par>
                              <p:par>
                                <p:cTn id="571" presetID="2" presetClass="exit" presetSubtype="12" fill="hold" grpId="2" nodeType="withEffect">
                                  <p:stCondLst>
                                    <p:cond delay="0"/>
                                  </p:stCondLst>
                                  <p:childTnLst>
                                    <p:anim calcmode="lin" valueType="num">
                                      <p:cBhvr additive="base">
                                        <p:cTn id="572" dur="5500"/>
                                        <p:tgtEl>
                                          <p:spTgt spid="113"/>
                                        </p:tgtEl>
                                        <p:attrNameLst>
                                          <p:attrName>ppt_x</p:attrName>
                                        </p:attrNameLst>
                                      </p:cBhvr>
                                      <p:tavLst>
                                        <p:tav tm="0">
                                          <p:val>
                                            <p:strVal val="ppt_x"/>
                                          </p:val>
                                        </p:tav>
                                        <p:tav tm="100000">
                                          <p:val>
                                            <p:strVal val="0-ppt_w/2"/>
                                          </p:val>
                                        </p:tav>
                                      </p:tavLst>
                                    </p:anim>
                                    <p:anim calcmode="lin" valueType="num">
                                      <p:cBhvr additive="base">
                                        <p:cTn id="573" dur="5500"/>
                                        <p:tgtEl>
                                          <p:spTgt spid="113"/>
                                        </p:tgtEl>
                                        <p:attrNameLst>
                                          <p:attrName>ppt_y</p:attrName>
                                        </p:attrNameLst>
                                      </p:cBhvr>
                                      <p:tavLst>
                                        <p:tav tm="0">
                                          <p:val>
                                            <p:strVal val="ppt_y"/>
                                          </p:val>
                                        </p:tav>
                                        <p:tav tm="100000">
                                          <p:val>
                                            <p:strVal val="1+ppt_h/2"/>
                                          </p:val>
                                        </p:tav>
                                      </p:tavLst>
                                    </p:anim>
                                    <p:set>
                                      <p:cBhvr>
                                        <p:cTn id="574" dur="1" fill="hold">
                                          <p:stCondLst>
                                            <p:cond delay="5499"/>
                                          </p:stCondLst>
                                        </p:cTn>
                                        <p:tgtEl>
                                          <p:spTgt spid="113"/>
                                        </p:tgtEl>
                                        <p:attrNameLst>
                                          <p:attrName>style.visibility</p:attrName>
                                        </p:attrNameLst>
                                      </p:cBhvr>
                                      <p:to>
                                        <p:strVal val="hidden"/>
                                      </p:to>
                                    </p:set>
                                  </p:childTnLst>
                                </p:cTn>
                              </p:par>
                              <p:par>
                                <p:cTn id="575" presetID="19" presetClass="entr" presetSubtype="5" fill="hold" grpId="0" nodeType="withEffect">
                                  <p:stCondLst>
                                    <p:cond delay="0"/>
                                  </p:stCondLst>
                                  <p:childTnLst>
                                    <p:set>
                                      <p:cBhvr>
                                        <p:cTn id="576" dur="1" fill="hold">
                                          <p:stCondLst>
                                            <p:cond delay="0"/>
                                          </p:stCondLst>
                                        </p:cTn>
                                        <p:tgtEl>
                                          <p:spTgt spid="112"/>
                                        </p:tgtEl>
                                        <p:attrNameLst>
                                          <p:attrName>style.visibility</p:attrName>
                                        </p:attrNameLst>
                                      </p:cBhvr>
                                      <p:to>
                                        <p:strVal val="visible"/>
                                      </p:to>
                                    </p:set>
                                    <p:anim calcmode="lin" valueType="num">
                                      <p:cBhvr>
                                        <p:cTn id="577" dur="4500" fill="hold"/>
                                        <p:tgtEl>
                                          <p:spTgt spid="112"/>
                                        </p:tgtEl>
                                        <p:attrNameLst>
                                          <p:attrName>ppt_w</p:attrName>
                                        </p:attrNameLst>
                                      </p:cBhvr>
                                      <p:tavLst>
                                        <p:tav tm="0">
                                          <p:val>
                                            <p:strVal val="#ppt_w"/>
                                          </p:val>
                                        </p:tav>
                                        <p:tav tm="100000">
                                          <p:val>
                                            <p:strVal val="#ppt_w"/>
                                          </p:val>
                                        </p:tav>
                                      </p:tavLst>
                                    </p:anim>
                                    <p:anim calcmode="lin" valueType="num">
                                      <p:cBhvr>
                                        <p:cTn id="578" dur="4500" fill="hold"/>
                                        <p:tgtEl>
                                          <p:spTgt spid="112"/>
                                        </p:tgtEl>
                                        <p:attrNameLst>
                                          <p:attrName>ppt_h</p:attrName>
                                        </p:attrNameLst>
                                      </p:cBhvr>
                                      <p:tavLst>
                                        <p:tav tm="0" fmla="#ppt_h*sin(2.5*pi*$)">
                                          <p:val>
                                            <p:fltVal val="0"/>
                                          </p:val>
                                        </p:tav>
                                        <p:tav tm="100000">
                                          <p:val>
                                            <p:fltVal val="1"/>
                                          </p:val>
                                        </p:tav>
                                      </p:tavLst>
                                    </p:anim>
                                  </p:childTnLst>
                                </p:cTn>
                              </p:par>
                              <p:par>
                                <p:cTn id="579" presetID="8" presetClass="emph" presetSubtype="0" repeatCount="indefinite" fill="hold" grpId="1" nodeType="withEffect">
                                  <p:stCondLst>
                                    <p:cond delay="0"/>
                                  </p:stCondLst>
                                  <p:childTnLst>
                                    <p:animRot by="-21600000">
                                      <p:cBhvr>
                                        <p:cTn id="580" dur="4250" fill="hold"/>
                                        <p:tgtEl>
                                          <p:spTgt spid="112"/>
                                        </p:tgtEl>
                                        <p:attrNameLst>
                                          <p:attrName>r</p:attrName>
                                        </p:attrNameLst>
                                      </p:cBhvr>
                                    </p:animRot>
                                  </p:childTnLst>
                                </p:cTn>
                              </p:par>
                              <p:par>
                                <p:cTn id="581" presetID="2" presetClass="exit" presetSubtype="12" fill="hold" grpId="2" nodeType="withEffect">
                                  <p:stCondLst>
                                    <p:cond delay="0"/>
                                  </p:stCondLst>
                                  <p:childTnLst>
                                    <p:anim calcmode="lin" valueType="num">
                                      <p:cBhvr additive="base">
                                        <p:cTn id="582" dur="5500"/>
                                        <p:tgtEl>
                                          <p:spTgt spid="112"/>
                                        </p:tgtEl>
                                        <p:attrNameLst>
                                          <p:attrName>ppt_x</p:attrName>
                                        </p:attrNameLst>
                                      </p:cBhvr>
                                      <p:tavLst>
                                        <p:tav tm="0">
                                          <p:val>
                                            <p:strVal val="ppt_x"/>
                                          </p:val>
                                        </p:tav>
                                        <p:tav tm="100000">
                                          <p:val>
                                            <p:strVal val="0-ppt_w/2"/>
                                          </p:val>
                                        </p:tav>
                                      </p:tavLst>
                                    </p:anim>
                                    <p:anim calcmode="lin" valueType="num">
                                      <p:cBhvr additive="base">
                                        <p:cTn id="583" dur="5500"/>
                                        <p:tgtEl>
                                          <p:spTgt spid="112"/>
                                        </p:tgtEl>
                                        <p:attrNameLst>
                                          <p:attrName>ppt_y</p:attrName>
                                        </p:attrNameLst>
                                      </p:cBhvr>
                                      <p:tavLst>
                                        <p:tav tm="0">
                                          <p:val>
                                            <p:strVal val="ppt_y"/>
                                          </p:val>
                                        </p:tav>
                                        <p:tav tm="100000">
                                          <p:val>
                                            <p:strVal val="1+ppt_h/2"/>
                                          </p:val>
                                        </p:tav>
                                      </p:tavLst>
                                    </p:anim>
                                    <p:set>
                                      <p:cBhvr>
                                        <p:cTn id="584" dur="1" fill="hold">
                                          <p:stCondLst>
                                            <p:cond delay="5499"/>
                                          </p:stCondLst>
                                        </p:cTn>
                                        <p:tgtEl>
                                          <p:spTgt spid="112"/>
                                        </p:tgtEl>
                                        <p:attrNameLst>
                                          <p:attrName>style.visibility</p:attrName>
                                        </p:attrNameLst>
                                      </p:cBhvr>
                                      <p:to>
                                        <p:strVal val="hidden"/>
                                      </p:to>
                                    </p:set>
                                  </p:childTnLst>
                                </p:cTn>
                              </p:par>
                              <p:par>
                                <p:cTn id="585" presetID="19" presetClass="entr" presetSubtype="5" fill="hold" grpId="0" nodeType="withEffect">
                                  <p:stCondLst>
                                    <p:cond delay="0"/>
                                  </p:stCondLst>
                                  <p:childTnLst>
                                    <p:set>
                                      <p:cBhvr>
                                        <p:cTn id="586" dur="1" fill="hold">
                                          <p:stCondLst>
                                            <p:cond delay="0"/>
                                          </p:stCondLst>
                                        </p:cTn>
                                        <p:tgtEl>
                                          <p:spTgt spid="111"/>
                                        </p:tgtEl>
                                        <p:attrNameLst>
                                          <p:attrName>style.visibility</p:attrName>
                                        </p:attrNameLst>
                                      </p:cBhvr>
                                      <p:to>
                                        <p:strVal val="visible"/>
                                      </p:to>
                                    </p:set>
                                    <p:anim calcmode="lin" valueType="num">
                                      <p:cBhvr>
                                        <p:cTn id="587" dur="4500" fill="hold"/>
                                        <p:tgtEl>
                                          <p:spTgt spid="111"/>
                                        </p:tgtEl>
                                        <p:attrNameLst>
                                          <p:attrName>ppt_w</p:attrName>
                                        </p:attrNameLst>
                                      </p:cBhvr>
                                      <p:tavLst>
                                        <p:tav tm="0">
                                          <p:val>
                                            <p:strVal val="#ppt_w"/>
                                          </p:val>
                                        </p:tav>
                                        <p:tav tm="100000">
                                          <p:val>
                                            <p:strVal val="#ppt_w"/>
                                          </p:val>
                                        </p:tav>
                                      </p:tavLst>
                                    </p:anim>
                                    <p:anim calcmode="lin" valueType="num">
                                      <p:cBhvr>
                                        <p:cTn id="588" dur="4500" fill="hold"/>
                                        <p:tgtEl>
                                          <p:spTgt spid="111"/>
                                        </p:tgtEl>
                                        <p:attrNameLst>
                                          <p:attrName>ppt_h</p:attrName>
                                        </p:attrNameLst>
                                      </p:cBhvr>
                                      <p:tavLst>
                                        <p:tav tm="0" fmla="#ppt_h*sin(2.5*pi*$)">
                                          <p:val>
                                            <p:fltVal val="0"/>
                                          </p:val>
                                        </p:tav>
                                        <p:tav tm="100000">
                                          <p:val>
                                            <p:fltVal val="1"/>
                                          </p:val>
                                        </p:tav>
                                      </p:tavLst>
                                    </p:anim>
                                  </p:childTnLst>
                                </p:cTn>
                              </p:par>
                              <p:par>
                                <p:cTn id="589" presetID="8" presetClass="emph" presetSubtype="0" repeatCount="indefinite" fill="hold" grpId="1" nodeType="withEffect">
                                  <p:stCondLst>
                                    <p:cond delay="0"/>
                                  </p:stCondLst>
                                  <p:childTnLst>
                                    <p:animRot by="-21600000">
                                      <p:cBhvr>
                                        <p:cTn id="590" dur="4250" fill="hold"/>
                                        <p:tgtEl>
                                          <p:spTgt spid="111"/>
                                        </p:tgtEl>
                                        <p:attrNameLst>
                                          <p:attrName>r</p:attrName>
                                        </p:attrNameLst>
                                      </p:cBhvr>
                                    </p:animRot>
                                  </p:childTnLst>
                                </p:cTn>
                              </p:par>
                              <p:par>
                                <p:cTn id="591" presetID="2" presetClass="exit" presetSubtype="12" fill="hold" grpId="2" nodeType="withEffect">
                                  <p:stCondLst>
                                    <p:cond delay="0"/>
                                  </p:stCondLst>
                                  <p:childTnLst>
                                    <p:anim calcmode="lin" valueType="num">
                                      <p:cBhvr additive="base">
                                        <p:cTn id="592" dur="5500"/>
                                        <p:tgtEl>
                                          <p:spTgt spid="111"/>
                                        </p:tgtEl>
                                        <p:attrNameLst>
                                          <p:attrName>ppt_x</p:attrName>
                                        </p:attrNameLst>
                                      </p:cBhvr>
                                      <p:tavLst>
                                        <p:tav tm="0">
                                          <p:val>
                                            <p:strVal val="ppt_x"/>
                                          </p:val>
                                        </p:tav>
                                        <p:tav tm="100000">
                                          <p:val>
                                            <p:strVal val="0-ppt_w/2"/>
                                          </p:val>
                                        </p:tav>
                                      </p:tavLst>
                                    </p:anim>
                                    <p:anim calcmode="lin" valueType="num">
                                      <p:cBhvr additive="base">
                                        <p:cTn id="593" dur="5500"/>
                                        <p:tgtEl>
                                          <p:spTgt spid="111"/>
                                        </p:tgtEl>
                                        <p:attrNameLst>
                                          <p:attrName>ppt_y</p:attrName>
                                        </p:attrNameLst>
                                      </p:cBhvr>
                                      <p:tavLst>
                                        <p:tav tm="0">
                                          <p:val>
                                            <p:strVal val="ppt_y"/>
                                          </p:val>
                                        </p:tav>
                                        <p:tav tm="100000">
                                          <p:val>
                                            <p:strVal val="1+ppt_h/2"/>
                                          </p:val>
                                        </p:tav>
                                      </p:tavLst>
                                    </p:anim>
                                    <p:set>
                                      <p:cBhvr>
                                        <p:cTn id="594" dur="1" fill="hold">
                                          <p:stCondLst>
                                            <p:cond delay="5499"/>
                                          </p:stCondLst>
                                        </p:cTn>
                                        <p:tgtEl>
                                          <p:spTgt spid="111"/>
                                        </p:tgtEl>
                                        <p:attrNameLst>
                                          <p:attrName>style.visibility</p:attrName>
                                        </p:attrNameLst>
                                      </p:cBhvr>
                                      <p:to>
                                        <p:strVal val="hidden"/>
                                      </p:to>
                                    </p:set>
                                  </p:childTnLst>
                                </p:cTn>
                              </p:par>
                              <p:par>
                                <p:cTn id="595" presetID="19" presetClass="entr" presetSubtype="5" fill="hold" grpId="0" nodeType="withEffect">
                                  <p:stCondLst>
                                    <p:cond delay="0"/>
                                  </p:stCondLst>
                                  <p:childTnLst>
                                    <p:set>
                                      <p:cBhvr>
                                        <p:cTn id="596" dur="1" fill="hold">
                                          <p:stCondLst>
                                            <p:cond delay="0"/>
                                          </p:stCondLst>
                                        </p:cTn>
                                        <p:tgtEl>
                                          <p:spTgt spid="110"/>
                                        </p:tgtEl>
                                        <p:attrNameLst>
                                          <p:attrName>style.visibility</p:attrName>
                                        </p:attrNameLst>
                                      </p:cBhvr>
                                      <p:to>
                                        <p:strVal val="visible"/>
                                      </p:to>
                                    </p:set>
                                    <p:anim calcmode="lin" valueType="num">
                                      <p:cBhvr>
                                        <p:cTn id="597" dur="4500" fill="hold"/>
                                        <p:tgtEl>
                                          <p:spTgt spid="110"/>
                                        </p:tgtEl>
                                        <p:attrNameLst>
                                          <p:attrName>ppt_w</p:attrName>
                                        </p:attrNameLst>
                                      </p:cBhvr>
                                      <p:tavLst>
                                        <p:tav tm="0">
                                          <p:val>
                                            <p:strVal val="#ppt_w"/>
                                          </p:val>
                                        </p:tav>
                                        <p:tav tm="100000">
                                          <p:val>
                                            <p:strVal val="#ppt_w"/>
                                          </p:val>
                                        </p:tav>
                                      </p:tavLst>
                                    </p:anim>
                                    <p:anim calcmode="lin" valueType="num">
                                      <p:cBhvr>
                                        <p:cTn id="598" dur="4500" fill="hold"/>
                                        <p:tgtEl>
                                          <p:spTgt spid="110"/>
                                        </p:tgtEl>
                                        <p:attrNameLst>
                                          <p:attrName>ppt_h</p:attrName>
                                        </p:attrNameLst>
                                      </p:cBhvr>
                                      <p:tavLst>
                                        <p:tav tm="0" fmla="#ppt_h*sin(2.5*pi*$)">
                                          <p:val>
                                            <p:fltVal val="0"/>
                                          </p:val>
                                        </p:tav>
                                        <p:tav tm="100000">
                                          <p:val>
                                            <p:fltVal val="1"/>
                                          </p:val>
                                        </p:tav>
                                      </p:tavLst>
                                    </p:anim>
                                  </p:childTnLst>
                                </p:cTn>
                              </p:par>
                              <p:par>
                                <p:cTn id="599" presetID="8" presetClass="emph" presetSubtype="0" repeatCount="indefinite" fill="hold" grpId="1" nodeType="withEffect">
                                  <p:stCondLst>
                                    <p:cond delay="0"/>
                                  </p:stCondLst>
                                  <p:childTnLst>
                                    <p:animRot by="-21600000">
                                      <p:cBhvr>
                                        <p:cTn id="600" dur="4250" fill="hold"/>
                                        <p:tgtEl>
                                          <p:spTgt spid="110"/>
                                        </p:tgtEl>
                                        <p:attrNameLst>
                                          <p:attrName>r</p:attrName>
                                        </p:attrNameLst>
                                      </p:cBhvr>
                                    </p:animRot>
                                  </p:childTnLst>
                                </p:cTn>
                              </p:par>
                              <p:par>
                                <p:cTn id="601" presetID="2" presetClass="exit" presetSubtype="12" fill="hold" grpId="2" nodeType="withEffect">
                                  <p:stCondLst>
                                    <p:cond delay="0"/>
                                  </p:stCondLst>
                                  <p:childTnLst>
                                    <p:anim calcmode="lin" valueType="num">
                                      <p:cBhvr additive="base">
                                        <p:cTn id="602" dur="5500"/>
                                        <p:tgtEl>
                                          <p:spTgt spid="110"/>
                                        </p:tgtEl>
                                        <p:attrNameLst>
                                          <p:attrName>ppt_x</p:attrName>
                                        </p:attrNameLst>
                                      </p:cBhvr>
                                      <p:tavLst>
                                        <p:tav tm="0">
                                          <p:val>
                                            <p:strVal val="ppt_x"/>
                                          </p:val>
                                        </p:tav>
                                        <p:tav tm="100000">
                                          <p:val>
                                            <p:strVal val="0-ppt_w/2"/>
                                          </p:val>
                                        </p:tav>
                                      </p:tavLst>
                                    </p:anim>
                                    <p:anim calcmode="lin" valueType="num">
                                      <p:cBhvr additive="base">
                                        <p:cTn id="603" dur="5500"/>
                                        <p:tgtEl>
                                          <p:spTgt spid="110"/>
                                        </p:tgtEl>
                                        <p:attrNameLst>
                                          <p:attrName>ppt_y</p:attrName>
                                        </p:attrNameLst>
                                      </p:cBhvr>
                                      <p:tavLst>
                                        <p:tav tm="0">
                                          <p:val>
                                            <p:strVal val="ppt_y"/>
                                          </p:val>
                                        </p:tav>
                                        <p:tav tm="100000">
                                          <p:val>
                                            <p:strVal val="1+ppt_h/2"/>
                                          </p:val>
                                        </p:tav>
                                      </p:tavLst>
                                    </p:anim>
                                    <p:set>
                                      <p:cBhvr>
                                        <p:cTn id="604" dur="1" fill="hold">
                                          <p:stCondLst>
                                            <p:cond delay="5499"/>
                                          </p:stCondLst>
                                        </p:cTn>
                                        <p:tgtEl>
                                          <p:spTgt spid="110"/>
                                        </p:tgtEl>
                                        <p:attrNameLst>
                                          <p:attrName>style.visibility</p:attrName>
                                        </p:attrNameLst>
                                      </p:cBhvr>
                                      <p:to>
                                        <p:strVal val="hidden"/>
                                      </p:to>
                                    </p:set>
                                  </p:childTnLst>
                                </p:cTn>
                              </p:par>
                              <p:par>
                                <p:cTn id="605" presetID="19" presetClass="entr" presetSubtype="5" fill="hold" grpId="0" nodeType="withEffect">
                                  <p:stCondLst>
                                    <p:cond delay="0"/>
                                  </p:stCondLst>
                                  <p:childTnLst>
                                    <p:set>
                                      <p:cBhvr>
                                        <p:cTn id="606" dur="1" fill="hold">
                                          <p:stCondLst>
                                            <p:cond delay="0"/>
                                          </p:stCondLst>
                                        </p:cTn>
                                        <p:tgtEl>
                                          <p:spTgt spid="139"/>
                                        </p:tgtEl>
                                        <p:attrNameLst>
                                          <p:attrName>style.visibility</p:attrName>
                                        </p:attrNameLst>
                                      </p:cBhvr>
                                      <p:to>
                                        <p:strVal val="visible"/>
                                      </p:to>
                                    </p:set>
                                    <p:anim calcmode="lin" valueType="num">
                                      <p:cBhvr>
                                        <p:cTn id="607" dur="4500" fill="hold"/>
                                        <p:tgtEl>
                                          <p:spTgt spid="139"/>
                                        </p:tgtEl>
                                        <p:attrNameLst>
                                          <p:attrName>ppt_w</p:attrName>
                                        </p:attrNameLst>
                                      </p:cBhvr>
                                      <p:tavLst>
                                        <p:tav tm="0">
                                          <p:val>
                                            <p:strVal val="#ppt_w"/>
                                          </p:val>
                                        </p:tav>
                                        <p:tav tm="100000">
                                          <p:val>
                                            <p:strVal val="#ppt_w"/>
                                          </p:val>
                                        </p:tav>
                                      </p:tavLst>
                                    </p:anim>
                                    <p:anim calcmode="lin" valueType="num">
                                      <p:cBhvr>
                                        <p:cTn id="608" dur="4500" fill="hold"/>
                                        <p:tgtEl>
                                          <p:spTgt spid="139"/>
                                        </p:tgtEl>
                                        <p:attrNameLst>
                                          <p:attrName>ppt_h</p:attrName>
                                        </p:attrNameLst>
                                      </p:cBhvr>
                                      <p:tavLst>
                                        <p:tav tm="0" fmla="#ppt_h*sin(2.5*pi*$)">
                                          <p:val>
                                            <p:fltVal val="0"/>
                                          </p:val>
                                        </p:tav>
                                        <p:tav tm="100000">
                                          <p:val>
                                            <p:fltVal val="1"/>
                                          </p:val>
                                        </p:tav>
                                      </p:tavLst>
                                    </p:anim>
                                  </p:childTnLst>
                                </p:cTn>
                              </p:par>
                              <p:par>
                                <p:cTn id="609" presetID="8" presetClass="emph" presetSubtype="0" repeatCount="indefinite" fill="hold" grpId="1" nodeType="withEffect">
                                  <p:stCondLst>
                                    <p:cond delay="0"/>
                                  </p:stCondLst>
                                  <p:childTnLst>
                                    <p:animRot by="-21600000">
                                      <p:cBhvr>
                                        <p:cTn id="610" dur="4250" fill="hold"/>
                                        <p:tgtEl>
                                          <p:spTgt spid="139"/>
                                        </p:tgtEl>
                                        <p:attrNameLst>
                                          <p:attrName>r</p:attrName>
                                        </p:attrNameLst>
                                      </p:cBhvr>
                                    </p:animRot>
                                  </p:childTnLst>
                                </p:cTn>
                              </p:par>
                              <p:par>
                                <p:cTn id="611" presetID="2" presetClass="exit" presetSubtype="12" fill="hold" grpId="2" nodeType="withEffect">
                                  <p:stCondLst>
                                    <p:cond delay="0"/>
                                  </p:stCondLst>
                                  <p:childTnLst>
                                    <p:anim calcmode="lin" valueType="num">
                                      <p:cBhvr additive="base">
                                        <p:cTn id="612" dur="5500"/>
                                        <p:tgtEl>
                                          <p:spTgt spid="139"/>
                                        </p:tgtEl>
                                        <p:attrNameLst>
                                          <p:attrName>ppt_x</p:attrName>
                                        </p:attrNameLst>
                                      </p:cBhvr>
                                      <p:tavLst>
                                        <p:tav tm="0">
                                          <p:val>
                                            <p:strVal val="ppt_x"/>
                                          </p:val>
                                        </p:tav>
                                        <p:tav tm="100000">
                                          <p:val>
                                            <p:strVal val="0-ppt_w/2"/>
                                          </p:val>
                                        </p:tav>
                                      </p:tavLst>
                                    </p:anim>
                                    <p:anim calcmode="lin" valueType="num">
                                      <p:cBhvr additive="base">
                                        <p:cTn id="613" dur="5500"/>
                                        <p:tgtEl>
                                          <p:spTgt spid="139"/>
                                        </p:tgtEl>
                                        <p:attrNameLst>
                                          <p:attrName>ppt_y</p:attrName>
                                        </p:attrNameLst>
                                      </p:cBhvr>
                                      <p:tavLst>
                                        <p:tav tm="0">
                                          <p:val>
                                            <p:strVal val="ppt_y"/>
                                          </p:val>
                                        </p:tav>
                                        <p:tav tm="100000">
                                          <p:val>
                                            <p:strVal val="1+ppt_h/2"/>
                                          </p:val>
                                        </p:tav>
                                      </p:tavLst>
                                    </p:anim>
                                    <p:set>
                                      <p:cBhvr>
                                        <p:cTn id="614" dur="1" fill="hold">
                                          <p:stCondLst>
                                            <p:cond delay="5499"/>
                                          </p:stCondLst>
                                        </p:cTn>
                                        <p:tgtEl>
                                          <p:spTgt spid="139"/>
                                        </p:tgtEl>
                                        <p:attrNameLst>
                                          <p:attrName>style.visibility</p:attrName>
                                        </p:attrNameLst>
                                      </p:cBhvr>
                                      <p:to>
                                        <p:strVal val="hidden"/>
                                      </p:to>
                                    </p:set>
                                  </p:childTnLst>
                                </p:cTn>
                              </p:par>
                              <p:par>
                                <p:cTn id="615" presetID="19" presetClass="entr" presetSubtype="5" fill="hold" grpId="0" nodeType="withEffect">
                                  <p:stCondLst>
                                    <p:cond delay="0"/>
                                  </p:stCondLst>
                                  <p:childTnLst>
                                    <p:set>
                                      <p:cBhvr>
                                        <p:cTn id="616" dur="1" fill="hold">
                                          <p:stCondLst>
                                            <p:cond delay="0"/>
                                          </p:stCondLst>
                                        </p:cTn>
                                        <p:tgtEl>
                                          <p:spTgt spid="138"/>
                                        </p:tgtEl>
                                        <p:attrNameLst>
                                          <p:attrName>style.visibility</p:attrName>
                                        </p:attrNameLst>
                                      </p:cBhvr>
                                      <p:to>
                                        <p:strVal val="visible"/>
                                      </p:to>
                                    </p:set>
                                    <p:anim calcmode="lin" valueType="num">
                                      <p:cBhvr>
                                        <p:cTn id="617" dur="4500" fill="hold"/>
                                        <p:tgtEl>
                                          <p:spTgt spid="138"/>
                                        </p:tgtEl>
                                        <p:attrNameLst>
                                          <p:attrName>ppt_w</p:attrName>
                                        </p:attrNameLst>
                                      </p:cBhvr>
                                      <p:tavLst>
                                        <p:tav tm="0">
                                          <p:val>
                                            <p:strVal val="#ppt_w"/>
                                          </p:val>
                                        </p:tav>
                                        <p:tav tm="100000">
                                          <p:val>
                                            <p:strVal val="#ppt_w"/>
                                          </p:val>
                                        </p:tav>
                                      </p:tavLst>
                                    </p:anim>
                                    <p:anim calcmode="lin" valueType="num">
                                      <p:cBhvr>
                                        <p:cTn id="618" dur="4500" fill="hold"/>
                                        <p:tgtEl>
                                          <p:spTgt spid="138"/>
                                        </p:tgtEl>
                                        <p:attrNameLst>
                                          <p:attrName>ppt_h</p:attrName>
                                        </p:attrNameLst>
                                      </p:cBhvr>
                                      <p:tavLst>
                                        <p:tav tm="0" fmla="#ppt_h*sin(2.5*pi*$)">
                                          <p:val>
                                            <p:fltVal val="0"/>
                                          </p:val>
                                        </p:tav>
                                        <p:tav tm="100000">
                                          <p:val>
                                            <p:fltVal val="1"/>
                                          </p:val>
                                        </p:tav>
                                      </p:tavLst>
                                    </p:anim>
                                  </p:childTnLst>
                                </p:cTn>
                              </p:par>
                              <p:par>
                                <p:cTn id="619" presetID="8" presetClass="emph" presetSubtype="0" repeatCount="indefinite" fill="hold" grpId="1" nodeType="withEffect">
                                  <p:stCondLst>
                                    <p:cond delay="0"/>
                                  </p:stCondLst>
                                  <p:childTnLst>
                                    <p:animRot by="-21600000">
                                      <p:cBhvr>
                                        <p:cTn id="620" dur="4250" fill="hold"/>
                                        <p:tgtEl>
                                          <p:spTgt spid="138"/>
                                        </p:tgtEl>
                                        <p:attrNameLst>
                                          <p:attrName>r</p:attrName>
                                        </p:attrNameLst>
                                      </p:cBhvr>
                                    </p:animRot>
                                  </p:childTnLst>
                                </p:cTn>
                              </p:par>
                              <p:par>
                                <p:cTn id="621" presetID="2" presetClass="exit" presetSubtype="12" fill="hold" grpId="2" nodeType="withEffect">
                                  <p:stCondLst>
                                    <p:cond delay="0"/>
                                  </p:stCondLst>
                                  <p:childTnLst>
                                    <p:anim calcmode="lin" valueType="num">
                                      <p:cBhvr additive="base">
                                        <p:cTn id="622" dur="5500"/>
                                        <p:tgtEl>
                                          <p:spTgt spid="138"/>
                                        </p:tgtEl>
                                        <p:attrNameLst>
                                          <p:attrName>ppt_x</p:attrName>
                                        </p:attrNameLst>
                                      </p:cBhvr>
                                      <p:tavLst>
                                        <p:tav tm="0">
                                          <p:val>
                                            <p:strVal val="ppt_x"/>
                                          </p:val>
                                        </p:tav>
                                        <p:tav tm="100000">
                                          <p:val>
                                            <p:strVal val="0-ppt_w/2"/>
                                          </p:val>
                                        </p:tav>
                                      </p:tavLst>
                                    </p:anim>
                                    <p:anim calcmode="lin" valueType="num">
                                      <p:cBhvr additive="base">
                                        <p:cTn id="623" dur="5500"/>
                                        <p:tgtEl>
                                          <p:spTgt spid="138"/>
                                        </p:tgtEl>
                                        <p:attrNameLst>
                                          <p:attrName>ppt_y</p:attrName>
                                        </p:attrNameLst>
                                      </p:cBhvr>
                                      <p:tavLst>
                                        <p:tav tm="0">
                                          <p:val>
                                            <p:strVal val="ppt_y"/>
                                          </p:val>
                                        </p:tav>
                                        <p:tav tm="100000">
                                          <p:val>
                                            <p:strVal val="1+ppt_h/2"/>
                                          </p:val>
                                        </p:tav>
                                      </p:tavLst>
                                    </p:anim>
                                    <p:set>
                                      <p:cBhvr>
                                        <p:cTn id="624" dur="1" fill="hold">
                                          <p:stCondLst>
                                            <p:cond delay="5499"/>
                                          </p:stCondLst>
                                        </p:cTn>
                                        <p:tgtEl>
                                          <p:spTgt spid="138"/>
                                        </p:tgtEl>
                                        <p:attrNameLst>
                                          <p:attrName>style.visibility</p:attrName>
                                        </p:attrNameLst>
                                      </p:cBhvr>
                                      <p:to>
                                        <p:strVal val="hidden"/>
                                      </p:to>
                                    </p:set>
                                  </p:childTnLst>
                                </p:cTn>
                              </p:par>
                              <p:par>
                                <p:cTn id="625" presetID="19" presetClass="entr" presetSubtype="5" fill="hold" grpId="0" nodeType="withEffect">
                                  <p:stCondLst>
                                    <p:cond delay="0"/>
                                  </p:stCondLst>
                                  <p:childTnLst>
                                    <p:set>
                                      <p:cBhvr>
                                        <p:cTn id="626" dur="1" fill="hold">
                                          <p:stCondLst>
                                            <p:cond delay="0"/>
                                          </p:stCondLst>
                                        </p:cTn>
                                        <p:tgtEl>
                                          <p:spTgt spid="137"/>
                                        </p:tgtEl>
                                        <p:attrNameLst>
                                          <p:attrName>style.visibility</p:attrName>
                                        </p:attrNameLst>
                                      </p:cBhvr>
                                      <p:to>
                                        <p:strVal val="visible"/>
                                      </p:to>
                                    </p:set>
                                    <p:anim calcmode="lin" valueType="num">
                                      <p:cBhvr>
                                        <p:cTn id="627" dur="4500" fill="hold"/>
                                        <p:tgtEl>
                                          <p:spTgt spid="137"/>
                                        </p:tgtEl>
                                        <p:attrNameLst>
                                          <p:attrName>ppt_w</p:attrName>
                                        </p:attrNameLst>
                                      </p:cBhvr>
                                      <p:tavLst>
                                        <p:tav tm="0">
                                          <p:val>
                                            <p:strVal val="#ppt_w"/>
                                          </p:val>
                                        </p:tav>
                                        <p:tav tm="100000">
                                          <p:val>
                                            <p:strVal val="#ppt_w"/>
                                          </p:val>
                                        </p:tav>
                                      </p:tavLst>
                                    </p:anim>
                                    <p:anim calcmode="lin" valueType="num">
                                      <p:cBhvr>
                                        <p:cTn id="628" dur="4500" fill="hold"/>
                                        <p:tgtEl>
                                          <p:spTgt spid="137"/>
                                        </p:tgtEl>
                                        <p:attrNameLst>
                                          <p:attrName>ppt_h</p:attrName>
                                        </p:attrNameLst>
                                      </p:cBhvr>
                                      <p:tavLst>
                                        <p:tav tm="0" fmla="#ppt_h*sin(2.5*pi*$)">
                                          <p:val>
                                            <p:fltVal val="0"/>
                                          </p:val>
                                        </p:tav>
                                        <p:tav tm="100000">
                                          <p:val>
                                            <p:fltVal val="1"/>
                                          </p:val>
                                        </p:tav>
                                      </p:tavLst>
                                    </p:anim>
                                  </p:childTnLst>
                                </p:cTn>
                              </p:par>
                              <p:par>
                                <p:cTn id="629" presetID="8" presetClass="emph" presetSubtype="0" repeatCount="indefinite" fill="hold" grpId="1" nodeType="withEffect">
                                  <p:stCondLst>
                                    <p:cond delay="0"/>
                                  </p:stCondLst>
                                  <p:childTnLst>
                                    <p:animRot by="-21600000">
                                      <p:cBhvr>
                                        <p:cTn id="630" dur="4250" fill="hold"/>
                                        <p:tgtEl>
                                          <p:spTgt spid="137"/>
                                        </p:tgtEl>
                                        <p:attrNameLst>
                                          <p:attrName>r</p:attrName>
                                        </p:attrNameLst>
                                      </p:cBhvr>
                                    </p:animRot>
                                  </p:childTnLst>
                                </p:cTn>
                              </p:par>
                              <p:par>
                                <p:cTn id="631" presetID="2" presetClass="exit" presetSubtype="12" fill="hold" grpId="2" nodeType="withEffect">
                                  <p:stCondLst>
                                    <p:cond delay="0"/>
                                  </p:stCondLst>
                                  <p:childTnLst>
                                    <p:anim calcmode="lin" valueType="num">
                                      <p:cBhvr additive="base">
                                        <p:cTn id="632" dur="5500"/>
                                        <p:tgtEl>
                                          <p:spTgt spid="137"/>
                                        </p:tgtEl>
                                        <p:attrNameLst>
                                          <p:attrName>ppt_x</p:attrName>
                                        </p:attrNameLst>
                                      </p:cBhvr>
                                      <p:tavLst>
                                        <p:tav tm="0">
                                          <p:val>
                                            <p:strVal val="ppt_x"/>
                                          </p:val>
                                        </p:tav>
                                        <p:tav tm="100000">
                                          <p:val>
                                            <p:strVal val="0-ppt_w/2"/>
                                          </p:val>
                                        </p:tav>
                                      </p:tavLst>
                                    </p:anim>
                                    <p:anim calcmode="lin" valueType="num">
                                      <p:cBhvr additive="base">
                                        <p:cTn id="633" dur="5500"/>
                                        <p:tgtEl>
                                          <p:spTgt spid="137"/>
                                        </p:tgtEl>
                                        <p:attrNameLst>
                                          <p:attrName>ppt_y</p:attrName>
                                        </p:attrNameLst>
                                      </p:cBhvr>
                                      <p:tavLst>
                                        <p:tav tm="0">
                                          <p:val>
                                            <p:strVal val="ppt_y"/>
                                          </p:val>
                                        </p:tav>
                                        <p:tav tm="100000">
                                          <p:val>
                                            <p:strVal val="1+ppt_h/2"/>
                                          </p:val>
                                        </p:tav>
                                      </p:tavLst>
                                    </p:anim>
                                    <p:set>
                                      <p:cBhvr>
                                        <p:cTn id="634" dur="1" fill="hold">
                                          <p:stCondLst>
                                            <p:cond delay="5499"/>
                                          </p:stCondLst>
                                        </p:cTn>
                                        <p:tgtEl>
                                          <p:spTgt spid="137"/>
                                        </p:tgtEl>
                                        <p:attrNameLst>
                                          <p:attrName>style.visibility</p:attrName>
                                        </p:attrNameLst>
                                      </p:cBhvr>
                                      <p:to>
                                        <p:strVal val="hidden"/>
                                      </p:to>
                                    </p:set>
                                  </p:childTnLst>
                                </p:cTn>
                              </p:par>
                              <p:par>
                                <p:cTn id="635" presetID="19" presetClass="entr" presetSubtype="5" fill="hold" grpId="0" nodeType="withEffect">
                                  <p:stCondLst>
                                    <p:cond delay="0"/>
                                  </p:stCondLst>
                                  <p:childTnLst>
                                    <p:set>
                                      <p:cBhvr>
                                        <p:cTn id="636" dur="1" fill="hold">
                                          <p:stCondLst>
                                            <p:cond delay="0"/>
                                          </p:stCondLst>
                                        </p:cTn>
                                        <p:tgtEl>
                                          <p:spTgt spid="136"/>
                                        </p:tgtEl>
                                        <p:attrNameLst>
                                          <p:attrName>style.visibility</p:attrName>
                                        </p:attrNameLst>
                                      </p:cBhvr>
                                      <p:to>
                                        <p:strVal val="visible"/>
                                      </p:to>
                                    </p:set>
                                    <p:anim calcmode="lin" valueType="num">
                                      <p:cBhvr>
                                        <p:cTn id="637" dur="4500" fill="hold"/>
                                        <p:tgtEl>
                                          <p:spTgt spid="136"/>
                                        </p:tgtEl>
                                        <p:attrNameLst>
                                          <p:attrName>ppt_w</p:attrName>
                                        </p:attrNameLst>
                                      </p:cBhvr>
                                      <p:tavLst>
                                        <p:tav tm="0">
                                          <p:val>
                                            <p:strVal val="#ppt_w"/>
                                          </p:val>
                                        </p:tav>
                                        <p:tav tm="100000">
                                          <p:val>
                                            <p:strVal val="#ppt_w"/>
                                          </p:val>
                                        </p:tav>
                                      </p:tavLst>
                                    </p:anim>
                                    <p:anim calcmode="lin" valueType="num">
                                      <p:cBhvr>
                                        <p:cTn id="638" dur="4500" fill="hold"/>
                                        <p:tgtEl>
                                          <p:spTgt spid="136"/>
                                        </p:tgtEl>
                                        <p:attrNameLst>
                                          <p:attrName>ppt_h</p:attrName>
                                        </p:attrNameLst>
                                      </p:cBhvr>
                                      <p:tavLst>
                                        <p:tav tm="0" fmla="#ppt_h*sin(2.5*pi*$)">
                                          <p:val>
                                            <p:fltVal val="0"/>
                                          </p:val>
                                        </p:tav>
                                        <p:tav tm="100000">
                                          <p:val>
                                            <p:fltVal val="1"/>
                                          </p:val>
                                        </p:tav>
                                      </p:tavLst>
                                    </p:anim>
                                  </p:childTnLst>
                                </p:cTn>
                              </p:par>
                              <p:par>
                                <p:cTn id="639" presetID="8" presetClass="emph" presetSubtype="0" repeatCount="indefinite" fill="hold" grpId="1" nodeType="withEffect">
                                  <p:stCondLst>
                                    <p:cond delay="0"/>
                                  </p:stCondLst>
                                  <p:childTnLst>
                                    <p:animRot by="-21600000">
                                      <p:cBhvr>
                                        <p:cTn id="640" dur="4250" fill="hold"/>
                                        <p:tgtEl>
                                          <p:spTgt spid="136"/>
                                        </p:tgtEl>
                                        <p:attrNameLst>
                                          <p:attrName>r</p:attrName>
                                        </p:attrNameLst>
                                      </p:cBhvr>
                                    </p:animRot>
                                  </p:childTnLst>
                                </p:cTn>
                              </p:par>
                              <p:par>
                                <p:cTn id="641" presetID="2" presetClass="exit" presetSubtype="12" fill="hold" grpId="2" nodeType="withEffect">
                                  <p:stCondLst>
                                    <p:cond delay="0"/>
                                  </p:stCondLst>
                                  <p:childTnLst>
                                    <p:anim calcmode="lin" valueType="num">
                                      <p:cBhvr additive="base">
                                        <p:cTn id="642" dur="5500"/>
                                        <p:tgtEl>
                                          <p:spTgt spid="136"/>
                                        </p:tgtEl>
                                        <p:attrNameLst>
                                          <p:attrName>ppt_x</p:attrName>
                                        </p:attrNameLst>
                                      </p:cBhvr>
                                      <p:tavLst>
                                        <p:tav tm="0">
                                          <p:val>
                                            <p:strVal val="ppt_x"/>
                                          </p:val>
                                        </p:tav>
                                        <p:tav tm="100000">
                                          <p:val>
                                            <p:strVal val="0-ppt_w/2"/>
                                          </p:val>
                                        </p:tav>
                                      </p:tavLst>
                                    </p:anim>
                                    <p:anim calcmode="lin" valueType="num">
                                      <p:cBhvr additive="base">
                                        <p:cTn id="643" dur="5500"/>
                                        <p:tgtEl>
                                          <p:spTgt spid="136"/>
                                        </p:tgtEl>
                                        <p:attrNameLst>
                                          <p:attrName>ppt_y</p:attrName>
                                        </p:attrNameLst>
                                      </p:cBhvr>
                                      <p:tavLst>
                                        <p:tav tm="0">
                                          <p:val>
                                            <p:strVal val="ppt_y"/>
                                          </p:val>
                                        </p:tav>
                                        <p:tav tm="100000">
                                          <p:val>
                                            <p:strVal val="1+ppt_h/2"/>
                                          </p:val>
                                        </p:tav>
                                      </p:tavLst>
                                    </p:anim>
                                    <p:set>
                                      <p:cBhvr>
                                        <p:cTn id="644" dur="1" fill="hold">
                                          <p:stCondLst>
                                            <p:cond delay="5499"/>
                                          </p:stCondLst>
                                        </p:cTn>
                                        <p:tgtEl>
                                          <p:spTgt spid="136"/>
                                        </p:tgtEl>
                                        <p:attrNameLst>
                                          <p:attrName>style.visibility</p:attrName>
                                        </p:attrNameLst>
                                      </p:cBhvr>
                                      <p:to>
                                        <p:strVal val="hidden"/>
                                      </p:to>
                                    </p:set>
                                  </p:childTnLst>
                                </p:cTn>
                              </p:par>
                              <p:par>
                                <p:cTn id="645" presetID="19" presetClass="entr" presetSubtype="5" fill="hold" grpId="0" nodeType="withEffect">
                                  <p:stCondLst>
                                    <p:cond delay="0"/>
                                  </p:stCondLst>
                                  <p:childTnLst>
                                    <p:set>
                                      <p:cBhvr>
                                        <p:cTn id="646" dur="1" fill="hold">
                                          <p:stCondLst>
                                            <p:cond delay="0"/>
                                          </p:stCondLst>
                                        </p:cTn>
                                        <p:tgtEl>
                                          <p:spTgt spid="135"/>
                                        </p:tgtEl>
                                        <p:attrNameLst>
                                          <p:attrName>style.visibility</p:attrName>
                                        </p:attrNameLst>
                                      </p:cBhvr>
                                      <p:to>
                                        <p:strVal val="visible"/>
                                      </p:to>
                                    </p:set>
                                    <p:anim calcmode="lin" valueType="num">
                                      <p:cBhvr>
                                        <p:cTn id="647" dur="4500" fill="hold"/>
                                        <p:tgtEl>
                                          <p:spTgt spid="135"/>
                                        </p:tgtEl>
                                        <p:attrNameLst>
                                          <p:attrName>ppt_w</p:attrName>
                                        </p:attrNameLst>
                                      </p:cBhvr>
                                      <p:tavLst>
                                        <p:tav tm="0">
                                          <p:val>
                                            <p:strVal val="#ppt_w"/>
                                          </p:val>
                                        </p:tav>
                                        <p:tav tm="100000">
                                          <p:val>
                                            <p:strVal val="#ppt_w"/>
                                          </p:val>
                                        </p:tav>
                                      </p:tavLst>
                                    </p:anim>
                                    <p:anim calcmode="lin" valueType="num">
                                      <p:cBhvr>
                                        <p:cTn id="648" dur="4500" fill="hold"/>
                                        <p:tgtEl>
                                          <p:spTgt spid="135"/>
                                        </p:tgtEl>
                                        <p:attrNameLst>
                                          <p:attrName>ppt_h</p:attrName>
                                        </p:attrNameLst>
                                      </p:cBhvr>
                                      <p:tavLst>
                                        <p:tav tm="0" fmla="#ppt_h*sin(2.5*pi*$)">
                                          <p:val>
                                            <p:fltVal val="0"/>
                                          </p:val>
                                        </p:tav>
                                        <p:tav tm="100000">
                                          <p:val>
                                            <p:fltVal val="1"/>
                                          </p:val>
                                        </p:tav>
                                      </p:tavLst>
                                    </p:anim>
                                  </p:childTnLst>
                                </p:cTn>
                              </p:par>
                              <p:par>
                                <p:cTn id="649" presetID="8" presetClass="emph" presetSubtype="0" repeatCount="indefinite" fill="hold" grpId="1" nodeType="withEffect">
                                  <p:stCondLst>
                                    <p:cond delay="0"/>
                                  </p:stCondLst>
                                  <p:childTnLst>
                                    <p:animRot by="-21600000">
                                      <p:cBhvr>
                                        <p:cTn id="650" dur="4250" fill="hold"/>
                                        <p:tgtEl>
                                          <p:spTgt spid="135"/>
                                        </p:tgtEl>
                                        <p:attrNameLst>
                                          <p:attrName>r</p:attrName>
                                        </p:attrNameLst>
                                      </p:cBhvr>
                                    </p:animRot>
                                  </p:childTnLst>
                                </p:cTn>
                              </p:par>
                              <p:par>
                                <p:cTn id="651" presetID="2" presetClass="exit" presetSubtype="12" fill="hold" grpId="2" nodeType="withEffect">
                                  <p:stCondLst>
                                    <p:cond delay="0"/>
                                  </p:stCondLst>
                                  <p:childTnLst>
                                    <p:anim calcmode="lin" valueType="num">
                                      <p:cBhvr additive="base">
                                        <p:cTn id="652" dur="5500"/>
                                        <p:tgtEl>
                                          <p:spTgt spid="135"/>
                                        </p:tgtEl>
                                        <p:attrNameLst>
                                          <p:attrName>ppt_x</p:attrName>
                                        </p:attrNameLst>
                                      </p:cBhvr>
                                      <p:tavLst>
                                        <p:tav tm="0">
                                          <p:val>
                                            <p:strVal val="ppt_x"/>
                                          </p:val>
                                        </p:tav>
                                        <p:tav tm="100000">
                                          <p:val>
                                            <p:strVal val="0-ppt_w/2"/>
                                          </p:val>
                                        </p:tav>
                                      </p:tavLst>
                                    </p:anim>
                                    <p:anim calcmode="lin" valueType="num">
                                      <p:cBhvr additive="base">
                                        <p:cTn id="653" dur="5500"/>
                                        <p:tgtEl>
                                          <p:spTgt spid="135"/>
                                        </p:tgtEl>
                                        <p:attrNameLst>
                                          <p:attrName>ppt_y</p:attrName>
                                        </p:attrNameLst>
                                      </p:cBhvr>
                                      <p:tavLst>
                                        <p:tav tm="0">
                                          <p:val>
                                            <p:strVal val="ppt_y"/>
                                          </p:val>
                                        </p:tav>
                                        <p:tav tm="100000">
                                          <p:val>
                                            <p:strVal val="1+ppt_h/2"/>
                                          </p:val>
                                        </p:tav>
                                      </p:tavLst>
                                    </p:anim>
                                    <p:set>
                                      <p:cBhvr>
                                        <p:cTn id="654" dur="1" fill="hold">
                                          <p:stCondLst>
                                            <p:cond delay="5499"/>
                                          </p:stCondLst>
                                        </p:cTn>
                                        <p:tgtEl>
                                          <p:spTgt spid="135"/>
                                        </p:tgtEl>
                                        <p:attrNameLst>
                                          <p:attrName>style.visibility</p:attrName>
                                        </p:attrNameLst>
                                      </p:cBhvr>
                                      <p:to>
                                        <p:strVal val="hidden"/>
                                      </p:to>
                                    </p:set>
                                  </p:childTnLst>
                                </p:cTn>
                              </p:par>
                              <p:par>
                                <p:cTn id="655" presetID="19" presetClass="entr" presetSubtype="5" fill="hold" grpId="0" nodeType="withEffect">
                                  <p:stCondLst>
                                    <p:cond delay="0"/>
                                  </p:stCondLst>
                                  <p:childTnLst>
                                    <p:set>
                                      <p:cBhvr>
                                        <p:cTn id="656" dur="1" fill="hold">
                                          <p:stCondLst>
                                            <p:cond delay="0"/>
                                          </p:stCondLst>
                                        </p:cTn>
                                        <p:tgtEl>
                                          <p:spTgt spid="134"/>
                                        </p:tgtEl>
                                        <p:attrNameLst>
                                          <p:attrName>style.visibility</p:attrName>
                                        </p:attrNameLst>
                                      </p:cBhvr>
                                      <p:to>
                                        <p:strVal val="visible"/>
                                      </p:to>
                                    </p:set>
                                    <p:anim calcmode="lin" valueType="num">
                                      <p:cBhvr>
                                        <p:cTn id="657" dur="4500" fill="hold"/>
                                        <p:tgtEl>
                                          <p:spTgt spid="134"/>
                                        </p:tgtEl>
                                        <p:attrNameLst>
                                          <p:attrName>ppt_w</p:attrName>
                                        </p:attrNameLst>
                                      </p:cBhvr>
                                      <p:tavLst>
                                        <p:tav tm="0">
                                          <p:val>
                                            <p:strVal val="#ppt_w"/>
                                          </p:val>
                                        </p:tav>
                                        <p:tav tm="100000">
                                          <p:val>
                                            <p:strVal val="#ppt_w"/>
                                          </p:val>
                                        </p:tav>
                                      </p:tavLst>
                                    </p:anim>
                                    <p:anim calcmode="lin" valueType="num">
                                      <p:cBhvr>
                                        <p:cTn id="658" dur="4500" fill="hold"/>
                                        <p:tgtEl>
                                          <p:spTgt spid="134"/>
                                        </p:tgtEl>
                                        <p:attrNameLst>
                                          <p:attrName>ppt_h</p:attrName>
                                        </p:attrNameLst>
                                      </p:cBhvr>
                                      <p:tavLst>
                                        <p:tav tm="0" fmla="#ppt_h*sin(2.5*pi*$)">
                                          <p:val>
                                            <p:fltVal val="0"/>
                                          </p:val>
                                        </p:tav>
                                        <p:tav tm="100000">
                                          <p:val>
                                            <p:fltVal val="1"/>
                                          </p:val>
                                        </p:tav>
                                      </p:tavLst>
                                    </p:anim>
                                  </p:childTnLst>
                                </p:cTn>
                              </p:par>
                              <p:par>
                                <p:cTn id="659" presetID="8" presetClass="emph" presetSubtype="0" repeatCount="indefinite" fill="hold" grpId="1" nodeType="withEffect">
                                  <p:stCondLst>
                                    <p:cond delay="0"/>
                                  </p:stCondLst>
                                  <p:childTnLst>
                                    <p:animRot by="-21600000">
                                      <p:cBhvr>
                                        <p:cTn id="660" dur="4250" fill="hold"/>
                                        <p:tgtEl>
                                          <p:spTgt spid="134"/>
                                        </p:tgtEl>
                                        <p:attrNameLst>
                                          <p:attrName>r</p:attrName>
                                        </p:attrNameLst>
                                      </p:cBhvr>
                                    </p:animRot>
                                  </p:childTnLst>
                                </p:cTn>
                              </p:par>
                              <p:par>
                                <p:cTn id="661" presetID="2" presetClass="exit" presetSubtype="12" fill="hold" grpId="2" nodeType="withEffect">
                                  <p:stCondLst>
                                    <p:cond delay="0"/>
                                  </p:stCondLst>
                                  <p:childTnLst>
                                    <p:anim calcmode="lin" valueType="num">
                                      <p:cBhvr additive="base">
                                        <p:cTn id="662" dur="5500"/>
                                        <p:tgtEl>
                                          <p:spTgt spid="134"/>
                                        </p:tgtEl>
                                        <p:attrNameLst>
                                          <p:attrName>ppt_x</p:attrName>
                                        </p:attrNameLst>
                                      </p:cBhvr>
                                      <p:tavLst>
                                        <p:tav tm="0">
                                          <p:val>
                                            <p:strVal val="ppt_x"/>
                                          </p:val>
                                        </p:tav>
                                        <p:tav tm="100000">
                                          <p:val>
                                            <p:strVal val="0-ppt_w/2"/>
                                          </p:val>
                                        </p:tav>
                                      </p:tavLst>
                                    </p:anim>
                                    <p:anim calcmode="lin" valueType="num">
                                      <p:cBhvr additive="base">
                                        <p:cTn id="663" dur="5500"/>
                                        <p:tgtEl>
                                          <p:spTgt spid="134"/>
                                        </p:tgtEl>
                                        <p:attrNameLst>
                                          <p:attrName>ppt_y</p:attrName>
                                        </p:attrNameLst>
                                      </p:cBhvr>
                                      <p:tavLst>
                                        <p:tav tm="0">
                                          <p:val>
                                            <p:strVal val="ppt_y"/>
                                          </p:val>
                                        </p:tav>
                                        <p:tav tm="100000">
                                          <p:val>
                                            <p:strVal val="1+ppt_h/2"/>
                                          </p:val>
                                        </p:tav>
                                      </p:tavLst>
                                    </p:anim>
                                    <p:set>
                                      <p:cBhvr>
                                        <p:cTn id="664" dur="1" fill="hold">
                                          <p:stCondLst>
                                            <p:cond delay="5499"/>
                                          </p:stCondLst>
                                        </p:cTn>
                                        <p:tgtEl>
                                          <p:spTgt spid="134"/>
                                        </p:tgtEl>
                                        <p:attrNameLst>
                                          <p:attrName>style.visibility</p:attrName>
                                        </p:attrNameLst>
                                      </p:cBhvr>
                                      <p:to>
                                        <p:strVal val="hidden"/>
                                      </p:to>
                                    </p:set>
                                  </p:childTnLst>
                                </p:cTn>
                              </p:par>
                              <p:par>
                                <p:cTn id="665" presetID="19" presetClass="entr" presetSubtype="5" fill="hold" grpId="0" nodeType="withEffect">
                                  <p:stCondLst>
                                    <p:cond delay="0"/>
                                  </p:stCondLst>
                                  <p:childTnLst>
                                    <p:set>
                                      <p:cBhvr>
                                        <p:cTn id="666" dur="1" fill="hold">
                                          <p:stCondLst>
                                            <p:cond delay="0"/>
                                          </p:stCondLst>
                                        </p:cTn>
                                        <p:tgtEl>
                                          <p:spTgt spid="133"/>
                                        </p:tgtEl>
                                        <p:attrNameLst>
                                          <p:attrName>style.visibility</p:attrName>
                                        </p:attrNameLst>
                                      </p:cBhvr>
                                      <p:to>
                                        <p:strVal val="visible"/>
                                      </p:to>
                                    </p:set>
                                    <p:anim calcmode="lin" valueType="num">
                                      <p:cBhvr>
                                        <p:cTn id="667" dur="4500" fill="hold"/>
                                        <p:tgtEl>
                                          <p:spTgt spid="133"/>
                                        </p:tgtEl>
                                        <p:attrNameLst>
                                          <p:attrName>ppt_w</p:attrName>
                                        </p:attrNameLst>
                                      </p:cBhvr>
                                      <p:tavLst>
                                        <p:tav tm="0">
                                          <p:val>
                                            <p:strVal val="#ppt_w"/>
                                          </p:val>
                                        </p:tav>
                                        <p:tav tm="100000">
                                          <p:val>
                                            <p:strVal val="#ppt_w"/>
                                          </p:val>
                                        </p:tav>
                                      </p:tavLst>
                                    </p:anim>
                                    <p:anim calcmode="lin" valueType="num">
                                      <p:cBhvr>
                                        <p:cTn id="668" dur="4500" fill="hold"/>
                                        <p:tgtEl>
                                          <p:spTgt spid="133"/>
                                        </p:tgtEl>
                                        <p:attrNameLst>
                                          <p:attrName>ppt_h</p:attrName>
                                        </p:attrNameLst>
                                      </p:cBhvr>
                                      <p:tavLst>
                                        <p:tav tm="0" fmla="#ppt_h*sin(2.5*pi*$)">
                                          <p:val>
                                            <p:fltVal val="0"/>
                                          </p:val>
                                        </p:tav>
                                        <p:tav tm="100000">
                                          <p:val>
                                            <p:fltVal val="1"/>
                                          </p:val>
                                        </p:tav>
                                      </p:tavLst>
                                    </p:anim>
                                  </p:childTnLst>
                                </p:cTn>
                              </p:par>
                              <p:par>
                                <p:cTn id="669" presetID="8" presetClass="emph" presetSubtype="0" repeatCount="indefinite" fill="hold" grpId="1" nodeType="withEffect">
                                  <p:stCondLst>
                                    <p:cond delay="0"/>
                                  </p:stCondLst>
                                  <p:childTnLst>
                                    <p:animRot by="-21600000">
                                      <p:cBhvr>
                                        <p:cTn id="670" dur="4250" fill="hold"/>
                                        <p:tgtEl>
                                          <p:spTgt spid="133"/>
                                        </p:tgtEl>
                                        <p:attrNameLst>
                                          <p:attrName>r</p:attrName>
                                        </p:attrNameLst>
                                      </p:cBhvr>
                                    </p:animRot>
                                  </p:childTnLst>
                                </p:cTn>
                              </p:par>
                              <p:par>
                                <p:cTn id="671" presetID="2" presetClass="exit" presetSubtype="12" fill="hold" grpId="2" nodeType="withEffect">
                                  <p:stCondLst>
                                    <p:cond delay="0"/>
                                  </p:stCondLst>
                                  <p:childTnLst>
                                    <p:anim calcmode="lin" valueType="num">
                                      <p:cBhvr additive="base">
                                        <p:cTn id="672" dur="5500"/>
                                        <p:tgtEl>
                                          <p:spTgt spid="133"/>
                                        </p:tgtEl>
                                        <p:attrNameLst>
                                          <p:attrName>ppt_x</p:attrName>
                                        </p:attrNameLst>
                                      </p:cBhvr>
                                      <p:tavLst>
                                        <p:tav tm="0">
                                          <p:val>
                                            <p:strVal val="ppt_x"/>
                                          </p:val>
                                        </p:tav>
                                        <p:tav tm="100000">
                                          <p:val>
                                            <p:strVal val="0-ppt_w/2"/>
                                          </p:val>
                                        </p:tav>
                                      </p:tavLst>
                                    </p:anim>
                                    <p:anim calcmode="lin" valueType="num">
                                      <p:cBhvr additive="base">
                                        <p:cTn id="673" dur="5500"/>
                                        <p:tgtEl>
                                          <p:spTgt spid="133"/>
                                        </p:tgtEl>
                                        <p:attrNameLst>
                                          <p:attrName>ppt_y</p:attrName>
                                        </p:attrNameLst>
                                      </p:cBhvr>
                                      <p:tavLst>
                                        <p:tav tm="0">
                                          <p:val>
                                            <p:strVal val="ppt_y"/>
                                          </p:val>
                                        </p:tav>
                                        <p:tav tm="100000">
                                          <p:val>
                                            <p:strVal val="1+ppt_h/2"/>
                                          </p:val>
                                        </p:tav>
                                      </p:tavLst>
                                    </p:anim>
                                    <p:set>
                                      <p:cBhvr>
                                        <p:cTn id="674" dur="1" fill="hold">
                                          <p:stCondLst>
                                            <p:cond delay="5499"/>
                                          </p:stCondLst>
                                        </p:cTn>
                                        <p:tgtEl>
                                          <p:spTgt spid="133"/>
                                        </p:tgtEl>
                                        <p:attrNameLst>
                                          <p:attrName>style.visibility</p:attrName>
                                        </p:attrNameLst>
                                      </p:cBhvr>
                                      <p:to>
                                        <p:strVal val="hidden"/>
                                      </p:to>
                                    </p:set>
                                  </p:childTnLst>
                                </p:cTn>
                              </p:par>
                              <p:par>
                                <p:cTn id="675" presetID="19" presetClass="entr" presetSubtype="5" fill="hold" grpId="0" nodeType="withEffect">
                                  <p:stCondLst>
                                    <p:cond delay="0"/>
                                  </p:stCondLst>
                                  <p:childTnLst>
                                    <p:set>
                                      <p:cBhvr>
                                        <p:cTn id="676" dur="1" fill="hold">
                                          <p:stCondLst>
                                            <p:cond delay="0"/>
                                          </p:stCondLst>
                                        </p:cTn>
                                        <p:tgtEl>
                                          <p:spTgt spid="132"/>
                                        </p:tgtEl>
                                        <p:attrNameLst>
                                          <p:attrName>style.visibility</p:attrName>
                                        </p:attrNameLst>
                                      </p:cBhvr>
                                      <p:to>
                                        <p:strVal val="visible"/>
                                      </p:to>
                                    </p:set>
                                    <p:anim calcmode="lin" valueType="num">
                                      <p:cBhvr>
                                        <p:cTn id="677" dur="4500" fill="hold"/>
                                        <p:tgtEl>
                                          <p:spTgt spid="132"/>
                                        </p:tgtEl>
                                        <p:attrNameLst>
                                          <p:attrName>ppt_w</p:attrName>
                                        </p:attrNameLst>
                                      </p:cBhvr>
                                      <p:tavLst>
                                        <p:tav tm="0">
                                          <p:val>
                                            <p:strVal val="#ppt_w"/>
                                          </p:val>
                                        </p:tav>
                                        <p:tav tm="100000">
                                          <p:val>
                                            <p:strVal val="#ppt_w"/>
                                          </p:val>
                                        </p:tav>
                                      </p:tavLst>
                                    </p:anim>
                                    <p:anim calcmode="lin" valueType="num">
                                      <p:cBhvr>
                                        <p:cTn id="678" dur="4500" fill="hold"/>
                                        <p:tgtEl>
                                          <p:spTgt spid="132"/>
                                        </p:tgtEl>
                                        <p:attrNameLst>
                                          <p:attrName>ppt_h</p:attrName>
                                        </p:attrNameLst>
                                      </p:cBhvr>
                                      <p:tavLst>
                                        <p:tav tm="0" fmla="#ppt_h*sin(2.5*pi*$)">
                                          <p:val>
                                            <p:fltVal val="0"/>
                                          </p:val>
                                        </p:tav>
                                        <p:tav tm="100000">
                                          <p:val>
                                            <p:fltVal val="1"/>
                                          </p:val>
                                        </p:tav>
                                      </p:tavLst>
                                    </p:anim>
                                  </p:childTnLst>
                                </p:cTn>
                              </p:par>
                              <p:par>
                                <p:cTn id="679" presetID="8" presetClass="emph" presetSubtype="0" repeatCount="indefinite" fill="hold" grpId="1" nodeType="withEffect">
                                  <p:stCondLst>
                                    <p:cond delay="0"/>
                                  </p:stCondLst>
                                  <p:childTnLst>
                                    <p:animRot by="-21600000">
                                      <p:cBhvr>
                                        <p:cTn id="680" dur="4250" fill="hold"/>
                                        <p:tgtEl>
                                          <p:spTgt spid="132"/>
                                        </p:tgtEl>
                                        <p:attrNameLst>
                                          <p:attrName>r</p:attrName>
                                        </p:attrNameLst>
                                      </p:cBhvr>
                                    </p:animRot>
                                  </p:childTnLst>
                                </p:cTn>
                              </p:par>
                              <p:par>
                                <p:cTn id="681" presetID="2" presetClass="exit" presetSubtype="12" fill="hold" grpId="2" nodeType="withEffect">
                                  <p:stCondLst>
                                    <p:cond delay="0"/>
                                  </p:stCondLst>
                                  <p:childTnLst>
                                    <p:anim calcmode="lin" valueType="num">
                                      <p:cBhvr additive="base">
                                        <p:cTn id="682" dur="5500"/>
                                        <p:tgtEl>
                                          <p:spTgt spid="132"/>
                                        </p:tgtEl>
                                        <p:attrNameLst>
                                          <p:attrName>ppt_x</p:attrName>
                                        </p:attrNameLst>
                                      </p:cBhvr>
                                      <p:tavLst>
                                        <p:tav tm="0">
                                          <p:val>
                                            <p:strVal val="ppt_x"/>
                                          </p:val>
                                        </p:tav>
                                        <p:tav tm="100000">
                                          <p:val>
                                            <p:strVal val="0-ppt_w/2"/>
                                          </p:val>
                                        </p:tav>
                                      </p:tavLst>
                                    </p:anim>
                                    <p:anim calcmode="lin" valueType="num">
                                      <p:cBhvr additive="base">
                                        <p:cTn id="683" dur="5500"/>
                                        <p:tgtEl>
                                          <p:spTgt spid="132"/>
                                        </p:tgtEl>
                                        <p:attrNameLst>
                                          <p:attrName>ppt_y</p:attrName>
                                        </p:attrNameLst>
                                      </p:cBhvr>
                                      <p:tavLst>
                                        <p:tav tm="0">
                                          <p:val>
                                            <p:strVal val="ppt_y"/>
                                          </p:val>
                                        </p:tav>
                                        <p:tav tm="100000">
                                          <p:val>
                                            <p:strVal val="1+ppt_h/2"/>
                                          </p:val>
                                        </p:tav>
                                      </p:tavLst>
                                    </p:anim>
                                    <p:set>
                                      <p:cBhvr>
                                        <p:cTn id="684" dur="1" fill="hold">
                                          <p:stCondLst>
                                            <p:cond delay="5499"/>
                                          </p:stCondLst>
                                        </p:cTn>
                                        <p:tgtEl>
                                          <p:spTgt spid="132"/>
                                        </p:tgtEl>
                                        <p:attrNameLst>
                                          <p:attrName>style.visibility</p:attrName>
                                        </p:attrNameLst>
                                      </p:cBhvr>
                                      <p:to>
                                        <p:strVal val="hidden"/>
                                      </p:to>
                                    </p:set>
                                  </p:childTnLst>
                                </p:cTn>
                              </p:par>
                              <p:par>
                                <p:cTn id="685" presetID="19" presetClass="entr" presetSubtype="5" fill="hold" grpId="0" nodeType="withEffect">
                                  <p:stCondLst>
                                    <p:cond delay="0"/>
                                  </p:stCondLst>
                                  <p:childTnLst>
                                    <p:set>
                                      <p:cBhvr>
                                        <p:cTn id="686" dur="1" fill="hold">
                                          <p:stCondLst>
                                            <p:cond delay="0"/>
                                          </p:stCondLst>
                                        </p:cTn>
                                        <p:tgtEl>
                                          <p:spTgt spid="131"/>
                                        </p:tgtEl>
                                        <p:attrNameLst>
                                          <p:attrName>style.visibility</p:attrName>
                                        </p:attrNameLst>
                                      </p:cBhvr>
                                      <p:to>
                                        <p:strVal val="visible"/>
                                      </p:to>
                                    </p:set>
                                    <p:anim calcmode="lin" valueType="num">
                                      <p:cBhvr>
                                        <p:cTn id="687" dur="4500" fill="hold"/>
                                        <p:tgtEl>
                                          <p:spTgt spid="131"/>
                                        </p:tgtEl>
                                        <p:attrNameLst>
                                          <p:attrName>ppt_w</p:attrName>
                                        </p:attrNameLst>
                                      </p:cBhvr>
                                      <p:tavLst>
                                        <p:tav tm="0">
                                          <p:val>
                                            <p:strVal val="#ppt_w"/>
                                          </p:val>
                                        </p:tav>
                                        <p:tav tm="100000">
                                          <p:val>
                                            <p:strVal val="#ppt_w"/>
                                          </p:val>
                                        </p:tav>
                                      </p:tavLst>
                                    </p:anim>
                                    <p:anim calcmode="lin" valueType="num">
                                      <p:cBhvr>
                                        <p:cTn id="688" dur="4500" fill="hold"/>
                                        <p:tgtEl>
                                          <p:spTgt spid="131"/>
                                        </p:tgtEl>
                                        <p:attrNameLst>
                                          <p:attrName>ppt_h</p:attrName>
                                        </p:attrNameLst>
                                      </p:cBhvr>
                                      <p:tavLst>
                                        <p:tav tm="0" fmla="#ppt_h*sin(2.5*pi*$)">
                                          <p:val>
                                            <p:fltVal val="0"/>
                                          </p:val>
                                        </p:tav>
                                        <p:tav tm="100000">
                                          <p:val>
                                            <p:fltVal val="1"/>
                                          </p:val>
                                        </p:tav>
                                      </p:tavLst>
                                    </p:anim>
                                  </p:childTnLst>
                                </p:cTn>
                              </p:par>
                              <p:par>
                                <p:cTn id="689" presetID="8" presetClass="emph" presetSubtype="0" repeatCount="indefinite" fill="hold" grpId="1" nodeType="withEffect">
                                  <p:stCondLst>
                                    <p:cond delay="0"/>
                                  </p:stCondLst>
                                  <p:childTnLst>
                                    <p:animRot by="-21600000">
                                      <p:cBhvr>
                                        <p:cTn id="690" dur="4250" fill="hold"/>
                                        <p:tgtEl>
                                          <p:spTgt spid="131"/>
                                        </p:tgtEl>
                                        <p:attrNameLst>
                                          <p:attrName>r</p:attrName>
                                        </p:attrNameLst>
                                      </p:cBhvr>
                                    </p:animRot>
                                  </p:childTnLst>
                                </p:cTn>
                              </p:par>
                              <p:par>
                                <p:cTn id="691" presetID="2" presetClass="exit" presetSubtype="12" fill="hold" grpId="2" nodeType="withEffect">
                                  <p:stCondLst>
                                    <p:cond delay="0"/>
                                  </p:stCondLst>
                                  <p:childTnLst>
                                    <p:anim calcmode="lin" valueType="num">
                                      <p:cBhvr additive="base">
                                        <p:cTn id="692" dur="5500"/>
                                        <p:tgtEl>
                                          <p:spTgt spid="131"/>
                                        </p:tgtEl>
                                        <p:attrNameLst>
                                          <p:attrName>ppt_x</p:attrName>
                                        </p:attrNameLst>
                                      </p:cBhvr>
                                      <p:tavLst>
                                        <p:tav tm="0">
                                          <p:val>
                                            <p:strVal val="ppt_x"/>
                                          </p:val>
                                        </p:tav>
                                        <p:tav tm="100000">
                                          <p:val>
                                            <p:strVal val="0-ppt_w/2"/>
                                          </p:val>
                                        </p:tav>
                                      </p:tavLst>
                                    </p:anim>
                                    <p:anim calcmode="lin" valueType="num">
                                      <p:cBhvr additive="base">
                                        <p:cTn id="693" dur="5500"/>
                                        <p:tgtEl>
                                          <p:spTgt spid="131"/>
                                        </p:tgtEl>
                                        <p:attrNameLst>
                                          <p:attrName>ppt_y</p:attrName>
                                        </p:attrNameLst>
                                      </p:cBhvr>
                                      <p:tavLst>
                                        <p:tav tm="0">
                                          <p:val>
                                            <p:strVal val="ppt_y"/>
                                          </p:val>
                                        </p:tav>
                                        <p:tav tm="100000">
                                          <p:val>
                                            <p:strVal val="1+ppt_h/2"/>
                                          </p:val>
                                        </p:tav>
                                      </p:tavLst>
                                    </p:anim>
                                    <p:set>
                                      <p:cBhvr>
                                        <p:cTn id="694" dur="1" fill="hold">
                                          <p:stCondLst>
                                            <p:cond delay="5499"/>
                                          </p:stCondLst>
                                        </p:cTn>
                                        <p:tgtEl>
                                          <p:spTgt spid="131"/>
                                        </p:tgtEl>
                                        <p:attrNameLst>
                                          <p:attrName>style.visibility</p:attrName>
                                        </p:attrNameLst>
                                      </p:cBhvr>
                                      <p:to>
                                        <p:strVal val="hidden"/>
                                      </p:to>
                                    </p:set>
                                  </p:childTnLst>
                                </p:cTn>
                              </p:par>
                              <p:par>
                                <p:cTn id="695" presetID="19" presetClass="entr" presetSubtype="5" fill="hold" grpId="0" nodeType="withEffect">
                                  <p:stCondLst>
                                    <p:cond delay="0"/>
                                  </p:stCondLst>
                                  <p:childTnLst>
                                    <p:set>
                                      <p:cBhvr>
                                        <p:cTn id="696" dur="1" fill="hold">
                                          <p:stCondLst>
                                            <p:cond delay="0"/>
                                          </p:stCondLst>
                                        </p:cTn>
                                        <p:tgtEl>
                                          <p:spTgt spid="130"/>
                                        </p:tgtEl>
                                        <p:attrNameLst>
                                          <p:attrName>style.visibility</p:attrName>
                                        </p:attrNameLst>
                                      </p:cBhvr>
                                      <p:to>
                                        <p:strVal val="visible"/>
                                      </p:to>
                                    </p:set>
                                    <p:anim calcmode="lin" valueType="num">
                                      <p:cBhvr>
                                        <p:cTn id="697" dur="4500" fill="hold"/>
                                        <p:tgtEl>
                                          <p:spTgt spid="130"/>
                                        </p:tgtEl>
                                        <p:attrNameLst>
                                          <p:attrName>ppt_w</p:attrName>
                                        </p:attrNameLst>
                                      </p:cBhvr>
                                      <p:tavLst>
                                        <p:tav tm="0">
                                          <p:val>
                                            <p:strVal val="#ppt_w"/>
                                          </p:val>
                                        </p:tav>
                                        <p:tav tm="100000">
                                          <p:val>
                                            <p:strVal val="#ppt_w"/>
                                          </p:val>
                                        </p:tav>
                                      </p:tavLst>
                                    </p:anim>
                                    <p:anim calcmode="lin" valueType="num">
                                      <p:cBhvr>
                                        <p:cTn id="698" dur="4500" fill="hold"/>
                                        <p:tgtEl>
                                          <p:spTgt spid="130"/>
                                        </p:tgtEl>
                                        <p:attrNameLst>
                                          <p:attrName>ppt_h</p:attrName>
                                        </p:attrNameLst>
                                      </p:cBhvr>
                                      <p:tavLst>
                                        <p:tav tm="0" fmla="#ppt_h*sin(2.5*pi*$)">
                                          <p:val>
                                            <p:fltVal val="0"/>
                                          </p:val>
                                        </p:tav>
                                        <p:tav tm="100000">
                                          <p:val>
                                            <p:fltVal val="1"/>
                                          </p:val>
                                        </p:tav>
                                      </p:tavLst>
                                    </p:anim>
                                  </p:childTnLst>
                                </p:cTn>
                              </p:par>
                              <p:par>
                                <p:cTn id="699" presetID="8" presetClass="emph" presetSubtype="0" repeatCount="indefinite" fill="hold" grpId="1" nodeType="withEffect">
                                  <p:stCondLst>
                                    <p:cond delay="0"/>
                                  </p:stCondLst>
                                  <p:childTnLst>
                                    <p:animRot by="-21600000">
                                      <p:cBhvr>
                                        <p:cTn id="700" dur="4250" fill="hold"/>
                                        <p:tgtEl>
                                          <p:spTgt spid="130"/>
                                        </p:tgtEl>
                                        <p:attrNameLst>
                                          <p:attrName>r</p:attrName>
                                        </p:attrNameLst>
                                      </p:cBhvr>
                                    </p:animRot>
                                  </p:childTnLst>
                                </p:cTn>
                              </p:par>
                              <p:par>
                                <p:cTn id="701" presetID="2" presetClass="exit" presetSubtype="12" fill="hold" grpId="2" nodeType="withEffect">
                                  <p:stCondLst>
                                    <p:cond delay="0"/>
                                  </p:stCondLst>
                                  <p:childTnLst>
                                    <p:anim calcmode="lin" valueType="num">
                                      <p:cBhvr additive="base">
                                        <p:cTn id="702" dur="5500"/>
                                        <p:tgtEl>
                                          <p:spTgt spid="130"/>
                                        </p:tgtEl>
                                        <p:attrNameLst>
                                          <p:attrName>ppt_x</p:attrName>
                                        </p:attrNameLst>
                                      </p:cBhvr>
                                      <p:tavLst>
                                        <p:tav tm="0">
                                          <p:val>
                                            <p:strVal val="ppt_x"/>
                                          </p:val>
                                        </p:tav>
                                        <p:tav tm="100000">
                                          <p:val>
                                            <p:strVal val="0-ppt_w/2"/>
                                          </p:val>
                                        </p:tav>
                                      </p:tavLst>
                                    </p:anim>
                                    <p:anim calcmode="lin" valueType="num">
                                      <p:cBhvr additive="base">
                                        <p:cTn id="703" dur="5500"/>
                                        <p:tgtEl>
                                          <p:spTgt spid="130"/>
                                        </p:tgtEl>
                                        <p:attrNameLst>
                                          <p:attrName>ppt_y</p:attrName>
                                        </p:attrNameLst>
                                      </p:cBhvr>
                                      <p:tavLst>
                                        <p:tav tm="0">
                                          <p:val>
                                            <p:strVal val="ppt_y"/>
                                          </p:val>
                                        </p:tav>
                                        <p:tav tm="100000">
                                          <p:val>
                                            <p:strVal val="1+ppt_h/2"/>
                                          </p:val>
                                        </p:tav>
                                      </p:tavLst>
                                    </p:anim>
                                    <p:set>
                                      <p:cBhvr>
                                        <p:cTn id="704" dur="1" fill="hold">
                                          <p:stCondLst>
                                            <p:cond delay="5499"/>
                                          </p:stCondLst>
                                        </p:cTn>
                                        <p:tgtEl>
                                          <p:spTgt spid="130"/>
                                        </p:tgtEl>
                                        <p:attrNameLst>
                                          <p:attrName>style.visibility</p:attrName>
                                        </p:attrNameLst>
                                      </p:cBhvr>
                                      <p:to>
                                        <p:strVal val="hidden"/>
                                      </p:to>
                                    </p:set>
                                  </p:childTnLst>
                                </p:cTn>
                              </p:par>
                              <p:par>
                                <p:cTn id="705" presetID="19" presetClass="entr" presetSubtype="5" fill="hold" grpId="0" nodeType="withEffect">
                                  <p:stCondLst>
                                    <p:cond delay="0"/>
                                  </p:stCondLst>
                                  <p:childTnLst>
                                    <p:set>
                                      <p:cBhvr>
                                        <p:cTn id="706" dur="1" fill="hold">
                                          <p:stCondLst>
                                            <p:cond delay="0"/>
                                          </p:stCondLst>
                                        </p:cTn>
                                        <p:tgtEl>
                                          <p:spTgt spid="129"/>
                                        </p:tgtEl>
                                        <p:attrNameLst>
                                          <p:attrName>style.visibility</p:attrName>
                                        </p:attrNameLst>
                                      </p:cBhvr>
                                      <p:to>
                                        <p:strVal val="visible"/>
                                      </p:to>
                                    </p:set>
                                    <p:anim calcmode="lin" valueType="num">
                                      <p:cBhvr>
                                        <p:cTn id="707" dur="4500" fill="hold"/>
                                        <p:tgtEl>
                                          <p:spTgt spid="129"/>
                                        </p:tgtEl>
                                        <p:attrNameLst>
                                          <p:attrName>ppt_w</p:attrName>
                                        </p:attrNameLst>
                                      </p:cBhvr>
                                      <p:tavLst>
                                        <p:tav tm="0">
                                          <p:val>
                                            <p:strVal val="#ppt_w"/>
                                          </p:val>
                                        </p:tav>
                                        <p:tav tm="100000">
                                          <p:val>
                                            <p:strVal val="#ppt_w"/>
                                          </p:val>
                                        </p:tav>
                                      </p:tavLst>
                                    </p:anim>
                                    <p:anim calcmode="lin" valueType="num">
                                      <p:cBhvr>
                                        <p:cTn id="708" dur="4500" fill="hold"/>
                                        <p:tgtEl>
                                          <p:spTgt spid="129"/>
                                        </p:tgtEl>
                                        <p:attrNameLst>
                                          <p:attrName>ppt_h</p:attrName>
                                        </p:attrNameLst>
                                      </p:cBhvr>
                                      <p:tavLst>
                                        <p:tav tm="0" fmla="#ppt_h*sin(2.5*pi*$)">
                                          <p:val>
                                            <p:fltVal val="0"/>
                                          </p:val>
                                        </p:tav>
                                        <p:tav tm="100000">
                                          <p:val>
                                            <p:fltVal val="1"/>
                                          </p:val>
                                        </p:tav>
                                      </p:tavLst>
                                    </p:anim>
                                  </p:childTnLst>
                                </p:cTn>
                              </p:par>
                              <p:par>
                                <p:cTn id="709" presetID="8" presetClass="emph" presetSubtype="0" repeatCount="indefinite" fill="hold" grpId="1" nodeType="withEffect">
                                  <p:stCondLst>
                                    <p:cond delay="0"/>
                                  </p:stCondLst>
                                  <p:childTnLst>
                                    <p:animRot by="-21600000">
                                      <p:cBhvr>
                                        <p:cTn id="710" dur="4250" fill="hold"/>
                                        <p:tgtEl>
                                          <p:spTgt spid="129"/>
                                        </p:tgtEl>
                                        <p:attrNameLst>
                                          <p:attrName>r</p:attrName>
                                        </p:attrNameLst>
                                      </p:cBhvr>
                                    </p:animRot>
                                  </p:childTnLst>
                                </p:cTn>
                              </p:par>
                              <p:par>
                                <p:cTn id="711" presetID="2" presetClass="exit" presetSubtype="12" fill="hold" grpId="2" nodeType="withEffect">
                                  <p:stCondLst>
                                    <p:cond delay="0"/>
                                  </p:stCondLst>
                                  <p:childTnLst>
                                    <p:anim calcmode="lin" valueType="num">
                                      <p:cBhvr additive="base">
                                        <p:cTn id="712" dur="5500"/>
                                        <p:tgtEl>
                                          <p:spTgt spid="129"/>
                                        </p:tgtEl>
                                        <p:attrNameLst>
                                          <p:attrName>ppt_x</p:attrName>
                                        </p:attrNameLst>
                                      </p:cBhvr>
                                      <p:tavLst>
                                        <p:tav tm="0">
                                          <p:val>
                                            <p:strVal val="ppt_x"/>
                                          </p:val>
                                        </p:tav>
                                        <p:tav tm="100000">
                                          <p:val>
                                            <p:strVal val="0-ppt_w/2"/>
                                          </p:val>
                                        </p:tav>
                                      </p:tavLst>
                                    </p:anim>
                                    <p:anim calcmode="lin" valueType="num">
                                      <p:cBhvr additive="base">
                                        <p:cTn id="713" dur="5500"/>
                                        <p:tgtEl>
                                          <p:spTgt spid="129"/>
                                        </p:tgtEl>
                                        <p:attrNameLst>
                                          <p:attrName>ppt_y</p:attrName>
                                        </p:attrNameLst>
                                      </p:cBhvr>
                                      <p:tavLst>
                                        <p:tav tm="0">
                                          <p:val>
                                            <p:strVal val="ppt_y"/>
                                          </p:val>
                                        </p:tav>
                                        <p:tav tm="100000">
                                          <p:val>
                                            <p:strVal val="1+ppt_h/2"/>
                                          </p:val>
                                        </p:tav>
                                      </p:tavLst>
                                    </p:anim>
                                    <p:set>
                                      <p:cBhvr>
                                        <p:cTn id="714" dur="1" fill="hold">
                                          <p:stCondLst>
                                            <p:cond delay="5499"/>
                                          </p:stCondLst>
                                        </p:cTn>
                                        <p:tgtEl>
                                          <p:spTgt spid="129"/>
                                        </p:tgtEl>
                                        <p:attrNameLst>
                                          <p:attrName>style.visibility</p:attrName>
                                        </p:attrNameLst>
                                      </p:cBhvr>
                                      <p:to>
                                        <p:strVal val="hidden"/>
                                      </p:to>
                                    </p:set>
                                  </p:childTnLst>
                                </p:cTn>
                              </p:par>
                              <p:par>
                                <p:cTn id="715" presetID="19" presetClass="entr" presetSubtype="5" fill="hold" grpId="0" nodeType="withEffect">
                                  <p:stCondLst>
                                    <p:cond delay="0"/>
                                  </p:stCondLst>
                                  <p:childTnLst>
                                    <p:set>
                                      <p:cBhvr>
                                        <p:cTn id="716" dur="1" fill="hold">
                                          <p:stCondLst>
                                            <p:cond delay="0"/>
                                          </p:stCondLst>
                                        </p:cTn>
                                        <p:tgtEl>
                                          <p:spTgt spid="128"/>
                                        </p:tgtEl>
                                        <p:attrNameLst>
                                          <p:attrName>style.visibility</p:attrName>
                                        </p:attrNameLst>
                                      </p:cBhvr>
                                      <p:to>
                                        <p:strVal val="visible"/>
                                      </p:to>
                                    </p:set>
                                    <p:anim calcmode="lin" valueType="num">
                                      <p:cBhvr>
                                        <p:cTn id="717" dur="4500" fill="hold"/>
                                        <p:tgtEl>
                                          <p:spTgt spid="128"/>
                                        </p:tgtEl>
                                        <p:attrNameLst>
                                          <p:attrName>ppt_w</p:attrName>
                                        </p:attrNameLst>
                                      </p:cBhvr>
                                      <p:tavLst>
                                        <p:tav tm="0">
                                          <p:val>
                                            <p:strVal val="#ppt_w"/>
                                          </p:val>
                                        </p:tav>
                                        <p:tav tm="100000">
                                          <p:val>
                                            <p:strVal val="#ppt_w"/>
                                          </p:val>
                                        </p:tav>
                                      </p:tavLst>
                                    </p:anim>
                                    <p:anim calcmode="lin" valueType="num">
                                      <p:cBhvr>
                                        <p:cTn id="718" dur="4500" fill="hold"/>
                                        <p:tgtEl>
                                          <p:spTgt spid="128"/>
                                        </p:tgtEl>
                                        <p:attrNameLst>
                                          <p:attrName>ppt_h</p:attrName>
                                        </p:attrNameLst>
                                      </p:cBhvr>
                                      <p:tavLst>
                                        <p:tav tm="0" fmla="#ppt_h*sin(2.5*pi*$)">
                                          <p:val>
                                            <p:fltVal val="0"/>
                                          </p:val>
                                        </p:tav>
                                        <p:tav tm="100000">
                                          <p:val>
                                            <p:fltVal val="1"/>
                                          </p:val>
                                        </p:tav>
                                      </p:tavLst>
                                    </p:anim>
                                  </p:childTnLst>
                                </p:cTn>
                              </p:par>
                              <p:par>
                                <p:cTn id="719" presetID="8" presetClass="emph" presetSubtype="0" repeatCount="indefinite" fill="hold" grpId="1" nodeType="withEffect">
                                  <p:stCondLst>
                                    <p:cond delay="0"/>
                                  </p:stCondLst>
                                  <p:childTnLst>
                                    <p:animRot by="-21600000">
                                      <p:cBhvr>
                                        <p:cTn id="720" dur="4250" fill="hold"/>
                                        <p:tgtEl>
                                          <p:spTgt spid="128"/>
                                        </p:tgtEl>
                                        <p:attrNameLst>
                                          <p:attrName>r</p:attrName>
                                        </p:attrNameLst>
                                      </p:cBhvr>
                                    </p:animRot>
                                  </p:childTnLst>
                                </p:cTn>
                              </p:par>
                              <p:par>
                                <p:cTn id="721" presetID="2" presetClass="exit" presetSubtype="12" fill="hold" grpId="2" nodeType="withEffect">
                                  <p:stCondLst>
                                    <p:cond delay="0"/>
                                  </p:stCondLst>
                                  <p:childTnLst>
                                    <p:anim calcmode="lin" valueType="num">
                                      <p:cBhvr additive="base">
                                        <p:cTn id="722" dur="5500"/>
                                        <p:tgtEl>
                                          <p:spTgt spid="128"/>
                                        </p:tgtEl>
                                        <p:attrNameLst>
                                          <p:attrName>ppt_x</p:attrName>
                                        </p:attrNameLst>
                                      </p:cBhvr>
                                      <p:tavLst>
                                        <p:tav tm="0">
                                          <p:val>
                                            <p:strVal val="ppt_x"/>
                                          </p:val>
                                        </p:tav>
                                        <p:tav tm="100000">
                                          <p:val>
                                            <p:strVal val="0-ppt_w/2"/>
                                          </p:val>
                                        </p:tav>
                                      </p:tavLst>
                                    </p:anim>
                                    <p:anim calcmode="lin" valueType="num">
                                      <p:cBhvr additive="base">
                                        <p:cTn id="723" dur="5500"/>
                                        <p:tgtEl>
                                          <p:spTgt spid="128"/>
                                        </p:tgtEl>
                                        <p:attrNameLst>
                                          <p:attrName>ppt_y</p:attrName>
                                        </p:attrNameLst>
                                      </p:cBhvr>
                                      <p:tavLst>
                                        <p:tav tm="0">
                                          <p:val>
                                            <p:strVal val="ppt_y"/>
                                          </p:val>
                                        </p:tav>
                                        <p:tav tm="100000">
                                          <p:val>
                                            <p:strVal val="1+ppt_h/2"/>
                                          </p:val>
                                        </p:tav>
                                      </p:tavLst>
                                    </p:anim>
                                    <p:set>
                                      <p:cBhvr>
                                        <p:cTn id="724" dur="1" fill="hold">
                                          <p:stCondLst>
                                            <p:cond delay="5499"/>
                                          </p:stCondLst>
                                        </p:cTn>
                                        <p:tgtEl>
                                          <p:spTgt spid="128"/>
                                        </p:tgtEl>
                                        <p:attrNameLst>
                                          <p:attrName>style.visibility</p:attrName>
                                        </p:attrNameLst>
                                      </p:cBhvr>
                                      <p:to>
                                        <p:strVal val="hidden"/>
                                      </p:to>
                                    </p:set>
                                  </p:childTnLst>
                                </p:cTn>
                              </p:par>
                              <p:par>
                                <p:cTn id="725" presetID="19" presetClass="entr" presetSubtype="5" fill="hold" grpId="0" nodeType="withEffect">
                                  <p:stCondLst>
                                    <p:cond delay="0"/>
                                  </p:stCondLst>
                                  <p:childTnLst>
                                    <p:set>
                                      <p:cBhvr>
                                        <p:cTn id="726" dur="1" fill="hold">
                                          <p:stCondLst>
                                            <p:cond delay="0"/>
                                          </p:stCondLst>
                                        </p:cTn>
                                        <p:tgtEl>
                                          <p:spTgt spid="127"/>
                                        </p:tgtEl>
                                        <p:attrNameLst>
                                          <p:attrName>style.visibility</p:attrName>
                                        </p:attrNameLst>
                                      </p:cBhvr>
                                      <p:to>
                                        <p:strVal val="visible"/>
                                      </p:to>
                                    </p:set>
                                    <p:anim calcmode="lin" valueType="num">
                                      <p:cBhvr>
                                        <p:cTn id="727" dur="4500" fill="hold"/>
                                        <p:tgtEl>
                                          <p:spTgt spid="127"/>
                                        </p:tgtEl>
                                        <p:attrNameLst>
                                          <p:attrName>ppt_w</p:attrName>
                                        </p:attrNameLst>
                                      </p:cBhvr>
                                      <p:tavLst>
                                        <p:tav tm="0">
                                          <p:val>
                                            <p:strVal val="#ppt_w"/>
                                          </p:val>
                                        </p:tav>
                                        <p:tav tm="100000">
                                          <p:val>
                                            <p:strVal val="#ppt_w"/>
                                          </p:val>
                                        </p:tav>
                                      </p:tavLst>
                                    </p:anim>
                                    <p:anim calcmode="lin" valueType="num">
                                      <p:cBhvr>
                                        <p:cTn id="728" dur="4500" fill="hold"/>
                                        <p:tgtEl>
                                          <p:spTgt spid="127"/>
                                        </p:tgtEl>
                                        <p:attrNameLst>
                                          <p:attrName>ppt_h</p:attrName>
                                        </p:attrNameLst>
                                      </p:cBhvr>
                                      <p:tavLst>
                                        <p:tav tm="0" fmla="#ppt_h*sin(2.5*pi*$)">
                                          <p:val>
                                            <p:fltVal val="0"/>
                                          </p:val>
                                        </p:tav>
                                        <p:tav tm="100000">
                                          <p:val>
                                            <p:fltVal val="1"/>
                                          </p:val>
                                        </p:tav>
                                      </p:tavLst>
                                    </p:anim>
                                  </p:childTnLst>
                                </p:cTn>
                              </p:par>
                              <p:par>
                                <p:cTn id="729" presetID="8" presetClass="emph" presetSubtype="0" repeatCount="indefinite" fill="hold" grpId="1" nodeType="withEffect">
                                  <p:stCondLst>
                                    <p:cond delay="0"/>
                                  </p:stCondLst>
                                  <p:childTnLst>
                                    <p:animRot by="-21600000">
                                      <p:cBhvr>
                                        <p:cTn id="730" dur="4250" fill="hold"/>
                                        <p:tgtEl>
                                          <p:spTgt spid="127"/>
                                        </p:tgtEl>
                                        <p:attrNameLst>
                                          <p:attrName>r</p:attrName>
                                        </p:attrNameLst>
                                      </p:cBhvr>
                                    </p:animRot>
                                  </p:childTnLst>
                                </p:cTn>
                              </p:par>
                              <p:par>
                                <p:cTn id="731" presetID="2" presetClass="exit" presetSubtype="12" fill="hold" grpId="2" nodeType="withEffect">
                                  <p:stCondLst>
                                    <p:cond delay="0"/>
                                  </p:stCondLst>
                                  <p:childTnLst>
                                    <p:anim calcmode="lin" valueType="num">
                                      <p:cBhvr additive="base">
                                        <p:cTn id="732" dur="5500"/>
                                        <p:tgtEl>
                                          <p:spTgt spid="127"/>
                                        </p:tgtEl>
                                        <p:attrNameLst>
                                          <p:attrName>ppt_x</p:attrName>
                                        </p:attrNameLst>
                                      </p:cBhvr>
                                      <p:tavLst>
                                        <p:tav tm="0">
                                          <p:val>
                                            <p:strVal val="ppt_x"/>
                                          </p:val>
                                        </p:tav>
                                        <p:tav tm="100000">
                                          <p:val>
                                            <p:strVal val="0-ppt_w/2"/>
                                          </p:val>
                                        </p:tav>
                                      </p:tavLst>
                                    </p:anim>
                                    <p:anim calcmode="lin" valueType="num">
                                      <p:cBhvr additive="base">
                                        <p:cTn id="733" dur="5500"/>
                                        <p:tgtEl>
                                          <p:spTgt spid="127"/>
                                        </p:tgtEl>
                                        <p:attrNameLst>
                                          <p:attrName>ppt_y</p:attrName>
                                        </p:attrNameLst>
                                      </p:cBhvr>
                                      <p:tavLst>
                                        <p:tav tm="0">
                                          <p:val>
                                            <p:strVal val="ppt_y"/>
                                          </p:val>
                                        </p:tav>
                                        <p:tav tm="100000">
                                          <p:val>
                                            <p:strVal val="1+ppt_h/2"/>
                                          </p:val>
                                        </p:tav>
                                      </p:tavLst>
                                    </p:anim>
                                    <p:set>
                                      <p:cBhvr>
                                        <p:cTn id="734" dur="1" fill="hold">
                                          <p:stCondLst>
                                            <p:cond delay="5499"/>
                                          </p:stCondLst>
                                        </p:cTn>
                                        <p:tgtEl>
                                          <p:spTgt spid="127"/>
                                        </p:tgtEl>
                                        <p:attrNameLst>
                                          <p:attrName>style.visibility</p:attrName>
                                        </p:attrNameLst>
                                      </p:cBhvr>
                                      <p:to>
                                        <p:strVal val="hidden"/>
                                      </p:to>
                                    </p:set>
                                  </p:childTnLst>
                                </p:cTn>
                              </p:par>
                              <p:par>
                                <p:cTn id="735" presetID="19" presetClass="entr" presetSubtype="5" fill="hold" grpId="0" nodeType="withEffect">
                                  <p:stCondLst>
                                    <p:cond delay="0"/>
                                  </p:stCondLst>
                                  <p:childTnLst>
                                    <p:set>
                                      <p:cBhvr>
                                        <p:cTn id="736" dur="1" fill="hold">
                                          <p:stCondLst>
                                            <p:cond delay="0"/>
                                          </p:stCondLst>
                                        </p:cTn>
                                        <p:tgtEl>
                                          <p:spTgt spid="126"/>
                                        </p:tgtEl>
                                        <p:attrNameLst>
                                          <p:attrName>style.visibility</p:attrName>
                                        </p:attrNameLst>
                                      </p:cBhvr>
                                      <p:to>
                                        <p:strVal val="visible"/>
                                      </p:to>
                                    </p:set>
                                    <p:anim calcmode="lin" valueType="num">
                                      <p:cBhvr>
                                        <p:cTn id="737" dur="4500" fill="hold"/>
                                        <p:tgtEl>
                                          <p:spTgt spid="126"/>
                                        </p:tgtEl>
                                        <p:attrNameLst>
                                          <p:attrName>ppt_w</p:attrName>
                                        </p:attrNameLst>
                                      </p:cBhvr>
                                      <p:tavLst>
                                        <p:tav tm="0">
                                          <p:val>
                                            <p:strVal val="#ppt_w"/>
                                          </p:val>
                                        </p:tav>
                                        <p:tav tm="100000">
                                          <p:val>
                                            <p:strVal val="#ppt_w"/>
                                          </p:val>
                                        </p:tav>
                                      </p:tavLst>
                                    </p:anim>
                                    <p:anim calcmode="lin" valueType="num">
                                      <p:cBhvr>
                                        <p:cTn id="738" dur="4500" fill="hold"/>
                                        <p:tgtEl>
                                          <p:spTgt spid="126"/>
                                        </p:tgtEl>
                                        <p:attrNameLst>
                                          <p:attrName>ppt_h</p:attrName>
                                        </p:attrNameLst>
                                      </p:cBhvr>
                                      <p:tavLst>
                                        <p:tav tm="0" fmla="#ppt_h*sin(2.5*pi*$)">
                                          <p:val>
                                            <p:fltVal val="0"/>
                                          </p:val>
                                        </p:tav>
                                        <p:tav tm="100000">
                                          <p:val>
                                            <p:fltVal val="1"/>
                                          </p:val>
                                        </p:tav>
                                      </p:tavLst>
                                    </p:anim>
                                  </p:childTnLst>
                                </p:cTn>
                              </p:par>
                              <p:par>
                                <p:cTn id="739" presetID="8" presetClass="emph" presetSubtype="0" repeatCount="indefinite" fill="hold" grpId="1" nodeType="withEffect">
                                  <p:stCondLst>
                                    <p:cond delay="0"/>
                                  </p:stCondLst>
                                  <p:childTnLst>
                                    <p:animRot by="-21600000">
                                      <p:cBhvr>
                                        <p:cTn id="740" dur="4250" fill="hold"/>
                                        <p:tgtEl>
                                          <p:spTgt spid="126"/>
                                        </p:tgtEl>
                                        <p:attrNameLst>
                                          <p:attrName>r</p:attrName>
                                        </p:attrNameLst>
                                      </p:cBhvr>
                                    </p:animRot>
                                  </p:childTnLst>
                                </p:cTn>
                              </p:par>
                              <p:par>
                                <p:cTn id="741" presetID="2" presetClass="exit" presetSubtype="12" fill="hold" grpId="2" nodeType="withEffect">
                                  <p:stCondLst>
                                    <p:cond delay="0"/>
                                  </p:stCondLst>
                                  <p:childTnLst>
                                    <p:anim calcmode="lin" valueType="num">
                                      <p:cBhvr additive="base">
                                        <p:cTn id="742" dur="5500"/>
                                        <p:tgtEl>
                                          <p:spTgt spid="126"/>
                                        </p:tgtEl>
                                        <p:attrNameLst>
                                          <p:attrName>ppt_x</p:attrName>
                                        </p:attrNameLst>
                                      </p:cBhvr>
                                      <p:tavLst>
                                        <p:tav tm="0">
                                          <p:val>
                                            <p:strVal val="ppt_x"/>
                                          </p:val>
                                        </p:tav>
                                        <p:tav tm="100000">
                                          <p:val>
                                            <p:strVal val="0-ppt_w/2"/>
                                          </p:val>
                                        </p:tav>
                                      </p:tavLst>
                                    </p:anim>
                                    <p:anim calcmode="lin" valueType="num">
                                      <p:cBhvr additive="base">
                                        <p:cTn id="743" dur="5500"/>
                                        <p:tgtEl>
                                          <p:spTgt spid="126"/>
                                        </p:tgtEl>
                                        <p:attrNameLst>
                                          <p:attrName>ppt_y</p:attrName>
                                        </p:attrNameLst>
                                      </p:cBhvr>
                                      <p:tavLst>
                                        <p:tav tm="0">
                                          <p:val>
                                            <p:strVal val="ppt_y"/>
                                          </p:val>
                                        </p:tav>
                                        <p:tav tm="100000">
                                          <p:val>
                                            <p:strVal val="1+ppt_h/2"/>
                                          </p:val>
                                        </p:tav>
                                      </p:tavLst>
                                    </p:anim>
                                    <p:set>
                                      <p:cBhvr>
                                        <p:cTn id="744" dur="1" fill="hold">
                                          <p:stCondLst>
                                            <p:cond delay="5499"/>
                                          </p:stCondLst>
                                        </p:cTn>
                                        <p:tgtEl>
                                          <p:spTgt spid="126"/>
                                        </p:tgtEl>
                                        <p:attrNameLst>
                                          <p:attrName>style.visibility</p:attrName>
                                        </p:attrNameLst>
                                      </p:cBhvr>
                                      <p:to>
                                        <p:strVal val="hidden"/>
                                      </p:to>
                                    </p:set>
                                  </p:childTnLst>
                                </p:cTn>
                              </p:par>
                              <p:par>
                                <p:cTn id="745" presetID="19" presetClass="entr" presetSubtype="5" fill="hold" grpId="0" nodeType="withEffect">
                                  <p:stCondLst>
                                    <p:cond delay="0"/>
                                  </p:stCondLst>
                                  <p:childTnLst>
                                    <p:set>
                                      <p:cBhvr>
                                        <p:cTn id="746" dur="1" fill="hold">
                                          <p:stCondLst>
                                            <p:cond delay="0"/>
                                          </p:stCondLst>
                                        </p:cTn>
                                        <p:tgtEl>
                                          <p:spTgt spid="125"/>
                                        </p:tgtEl>
                                        <p:attrNameLst>
                                          <p:attrName>style.visibility</p:attrName>
                                        </p:attrNameLst>
                                      </p:cBhvr>
                                      <p:to>
                                        <p:strVal val="visible"/>
                                      </p:to>
                                    </p:set>
                                    <p:anim calcmode="lin" valueType="num">
                                      <p:cBhvr>
                                        <p:cTn id="747" dur="4500" fill="hold"/>
                                        <p:tgtEl>
                                          <p:spTgt spid="125"/>
                                        </p:tgtEl>
                                        <p:attrNameLst>
                                          <p:attrName>ppt_w</p:attrName>
                                        </p:attrNameLst>
                                      </p:cBhvr>
                                      <p:tavLst>
                                        <p:tav tm="0">
                                          <p:val>
                                            <p:strVal val="#ppt_w"/>
                                          </p:val>
                                        </p:tav>
                                        <p:tav tm="100000">
                                          <p:val>
                                            <p:strVal val="#ppt_w"/>
                                          </p:val>
                                        </p:tav>
                                      </p:tavLst>
                                    </p:anim>
                                    <p:anim calcmode="lin" valueType="num">
                                      <p:cBhvr>
                                        <p:cTn id="748" dur="4500" fill="hold"/>
                                        <p:tgtEl>
                                          <p:spTgt spid="125"/>
                                        </p:tgtEl>
                                        <p:attrNameLst>
                                          <p:attrName>ppt_h</p:attrName>
                                        </p:attrNameLst>
                                      </p:cBhvr>
                                      <p:tavLst>
                                        <p:tav tm="0" fmla="#ppt_h*sin(2.5*pi*$)">
                                          <p:val>
                                            <p:fltVal val="0"/>
                                          </p:val>
                                        </p:tav>
                                        <p:tav tm="100000">
                                          <p:val>
                                            <p:fltVal val="1"/>
                                          </p:val>
                                        </p:tav>
                                      </p:tavLst>
                                    </p:anim>
                                  </p:childTnLst>
                                </p:cTn>
                              </p:par>
                              <p:par>
                                <p:cTn id="749" presetID="8" presetClass="emph" presetSubtype="0" repeatCount="indefinite" fill="hold" grpId="1" nodeType="withEffect">
                                  <p:stCondLst>
                                    <p:cond delay="0"/>
                                  </p:stCondLst>
                                  <p:childTnLst>
                                    <p:animRot by="-21600000">
                                      <p:cBhvr>
                                        <p:cTn id="750" dur="4250" fill="hold"/>
                                        <p:tgtEl>
                                          <p:spTgt spid="125"/>
                                        </p:tgtEl>
                                        <p:attrNameLst>
                                          <p:attrName>r</p:attrName>
                                        </p:attrNameLst>
                                      </p:cBhvr>
                                    </p:animRot>
                                  </p:childTnLst>
                                </p:cTn>
                              </p:par>
                              <p:par>
                                <p:cTn id="751" presetID="2" presetClass="exit" presetSubtype="12" fill="hold" grpId="2" nodeType="withEffect">
                                  <p:stCondLst>
                                    <p:cond delay="0"/>
                                  </p:stCondLst>
                                  <p:childTnLst>
                                    <p:anim calcmode="lin" valueType="num">
                                      <p:cBhvr additive="base">
                                        <p:cTn id="752" dur="5500"/>
                                        <p:tgtEl>
                                          <p:spTgt spid="125"/>
                                        </p:tgtEl>
                                        <p:attrNameLst>
                                          <p:attrName>ppt_x</p:attrName>
                                        </p:attrNameLst>
                                      </p:cBhvr>
                                      <p:tavLst>
                                        <p:tav tm="0">
                                          <p:val>
                                            <p:strVal val="ppt_x"/>
                                          </p:val>
                                        </p:tav>
                                        <p:tav tm="100000">
                                          <p:val>
                                            <p:strVal val="0-ppt_w/2"/>
                                          </p:val>
                                        </p:tav>
                                      </p:tavLst>
                                    </p:anim>
                                    <p:anim calcmode="lin" valueType="num">
                                      <p:cBhvr additive="base">
                                        <p:cTn id="753" dur="5500"/>
                                        <p:tgtEl>
                                          <p:spTgt spid="125"/>
                                        </p:tgtEl>
                                        <p:attrNameLst>
                                          <p:attrName>ppt_y</p:attrName>
                                        </p:attrNameLst>
                                      </p:cBhvr>
                                      <p:tavLst>
                                        <p:tav tm="0">
                                          <p:val>
                                            <p:strVal val="ppt_y"/>
                                          </p:val>
                                        </p:tav>
                                        <p:tav tm="100000">
                                          <p:val>
                                            <p:strVal val="1+ppt_h/2"/>
                                          </p:val>
                                        </p:tav>
                                      </p:tavLst>
                                    </p:anim>
                                    <p:set>
                                      <p:cBhvr>
                                        <p:cTn id="754" dur="1" fill="hold">
                                          <p:stCondLst>
                                            <p:cond delay="5499"/>
                                          </p:stCondLst>
                                        </p:cTn>
                                        <p:tgtEl>
                                          <p:spTgt spid="125"/>
                                        </p:tgtEl>
                                        <p:attrNameLst>
                                          <p:attrName>style.visibility</p:attrName>
                                        </p:attrNameLst>
                                      </p:cBhvr>
                                      <p:to>
                                        <p:strVal val="hidden"/>
                                      </p:to>
                                    </p:set>
                                  </p:childTnLst>
                                </p:cTn>
                              </p:par>
                              <p:par>
                                <p:cTn id="755" presetID="19" presetClass="entr" presetSubtype="5" fill="hold" grpId="0" nodeType="withEffect">
                                  <p:stCondLst>
                                    <p:cond delay="0"/>
                                  </p:stCondLst>
                                  <p:childTnLst>
                                    <p:set>
                                      <p:cBhvr>
                                        <p:cTn id="756" dur="1" fill="hold">
                                          <p:stCondLst>
                                            <p:cond delay="0"/>
                                          </p:stCondLst>
                                        </p:cTn>
                                        <p:tgtEl>
                                          <p:spTgt spid="154"/>
                                        </p:tgtEl>
                                        <p:attrNameLst>
                                          <p:attrName>style.visibility</p:attrName>
                                        </p:attrNameLst>
                                      </p:cBhvr>
                                      <p:to>
                                        <p:strVal val="visible"/>
                                      </p:to>
                                    </p:set>
                                    <p:anim calcmode="lin" valueType="num">
                                      <p:cBhvr>
                                        <p:cTn id="757" dur="4500" fill="hold"/>
                                        <p:tgtEl>
                                          <p:spTgt spid="154"/>
                                        </p:tgtEl>
                                        <p:attrNameLst>
                                          <p:attrName>ppt_w</p:attrName>
                                        </p:attrNameLst>
                                      </p:cBhvr>
                                      <p:tavLst>
                                        <p:tav tm="0">
                                          <p:val>
                                            <p:strVal val="#ppt_w"/>
                                          </p:val>
                                        </p:tav>
                                        <p:tav tm="100000">
                                          <p:val>
                                            <p:strVal val="#ppt_w"/>
                                          </p:val>
                                        </p:tav>
                                      </p:tavLst>
                                    </p:anim>
                                    <p:anim calcmode="lin" valueType="num">
                                      <p:cBhvr>
                                        <p:cTn id="758" dur="4500" fill="hold"/>
                                        <p:tgtEl>
                                          <p:spTgt spid="154"/>
                                        </p:tgtEl>
                                        <p:attrNameLst>
                                          <p:attrName>ppt_h</p:attrName>
                                        </p:attrNameLst>
                                      </p:cBhvr>
                                      <p:tavLst>
                                        <p:tav tm="0" fmla="#ppt_h*sin(2.5*pi*$)">
                                          <p:val>
                                            <p:fltVal val="0"/>
                                          </p:val>
                                        </p:tav>
                                        <p:tav tm="100000">
                                          <p:val>
                                            <p:fltVal val="1"/>
                                          </p:val>
                                        </p:tav>
                                      </p:tavLst>
                                    </p:anim>
                                  </p:childTnLst>
                                </p:cTn>
                              </p:par>
                              <p:par>
                                <p:cTn id="759" presetID="8" presetClass="emph" presetSubtype="0" repeatCount="indefinite" fill="hold" grpId="1" nodeType="withEffect">
                                  <p:stCondLst>
                                    <p:cond delay="0"/>
                                  </p:stCondLst>
                                  <p:childTnLst>
                                    <p:animRot by="-21600000">
                                      <p:cBhvr>
                                        <p:cTn id="760" dur="4250" fill="hold"/>
                                        <p:tgtEl>
                                          <p:spTgt spid="154"/>
                                        </p:tgtEl>
                                        <p:attrNameLst>
                                          <p:attrName>r</p:attrName>
                                        </p:attrNameLst>
                                      </p:cBhvr>
                                    </p:animRot>
                                  </p:childTnLst>
                                </p:cTn>
                              </p:par>
                              <p:par>
                                <p:cTn id="761" presetID="2" presetClass="exit" presetSubtype="12" fill="hold" grpId="2" nodeType="withEffect">
                                  <p:stCondLst>
                                    <p:cond delay="0"/>
                                  </p:stCondLst>
                                  <p:childTnLst>
                                    <p:anim calcmode="lin" valueType="num">
                                      <p:cBhvr additive="base">
                                        <p:cTn id="762" dur="5500"/>
                                        <p:tgtEl>
                                          <p:spTgt spid="154"/>
                                        </p:tgtEl>
                                        <p:attrNameLst>
                                          <p:attrName>ppt_x</p:attrName>
                                        </p:attrNameLst>
                                      </p:cBhvr>
                                      <p:tavLst>
                                        <p:tav tm="0">
                                          <p:val>
                                            <p:strVal val="ppt_x"/>
                                          </p:val>
                                        </p:tav>
                                        <p:tav tm="100000">
                                          <p:val>
                                            <p:strVal val="0-ppt_w/2"/>
                                          </p:val>
                                        </p:tav>
                                      </p:tavLst>
                                    </p:anim>
                                    <p:anim calcmode="lin" valueType="num">
                                      <p:cBhvr additive="base">
                                        <p:cTn id="763" dur="5500"/>
                                        <p:tgtEl>
                                          <p:spTgt spid="154"/>
                                        </p:tgtEl>
                                        <p:attrNameLst>
                                          <p:attrName>ppt_y</p:attrName>
                                        </p:attrNameLst>
                                      </p:cBhvr>
                                      <p:tavLst>
                                        <p:tav tm="0">
                                          <p:val>
                                            <p:strVal val="ppt_y"/>
                                          </p:val>
                                        </p:tav>
                                        <p:tav tm="100000">
                                          <p:val>
                                            <p:strVal val="1+ppt_h/2"/>
                                          </p:val>
                                        </p:tav>
                                      </p:tavLst>
                                    </p:anim>
                                    <p:set>
                                      <p:cBhvr>
                                        <p:cTn id="764" dur="1" fill="hold">
                                          <p:stCondLst>
                                            <p:cond delay="5499"/>
                                          </p:stCondLst>
                                        </p:cTn>
                                        <p:tgtEl>
                                          <p:spTgt spid="154"/>
                                        </p:tgtEl>
                                        <p:attrNameLst>
                                          <p:attrName>style.visibility</p:attrName>
                                        </p:attrNameLst>
                                      </p:cBhvr>
                                      <p:to>
                                        <p:strVal val="hidden"/>
                                      </p:to>
                                    </p:set>
                                  </p:childTnLst>
                                </p:cTn>
                              </p:par>
                              <p:par>
                                <p:cTn id="765" presetID="19" presetClass="entr" presetSubtype="5" fill="hold" grpId="0" nodeType="withEffect">
                                  <p:stCondLst>
                                    <p:cond delay="0"/>
                                  </p:stCondLst>
                                  <p:childTnLst>
                                    <p:set>
                                      <p:cBhvr>
                                        <p:cTn id="766" dur="1" fill="hold">
                                          <p:stCondLst>
                                            <p:cond delay="0"/>
                                          </p:stCondLst>
                                        </p:cTn>
                                        <p:tgtEl>
                                          <p:spTgt spid="153"/>
                                        </p:tgtEl>
                                        <p:attrNameLst>
                                          <p:attrName>style.visibility</p:attrName>
                                        </p:attrNameLst>
                                      </p:cBhvr>
                                      <p:to>
                                        <p:strVal val="visible"/>
                                      </p:to>
                                    </p:set>
                                    <p:anim calcmode="lin" valueType="num">
                                      <p:cBhvr>
                                        <p:cTn id="767" dur="4500" fill="hold"/>
                                        <p:tgtEl>
                                          <p:spTgt spid="153"/>
                                        </p:tgtEl>
                                        <p:attrNameLst>
                                          <p:attrName>ppt_w</p:attrName>
                                        </p:attrNameLst>
                                      </p:cBhvr>
                                      <p:tavLst>
                                        <p:tav tm="0">
                                          <p:val>
                                            <p:strVal val="#ppt_w"/>
                                          </p:val>
                                        </p:tav>
                                        <p:tav tm="100000">
                                          <p:val>
                                            <p:strVal val="#ppt_w"/>
                                          </p:val>
                                        </p:tav>
                                      </p:tavLst>
                                    </p:anim>
                                    <p:anim calcmode="lin" valueType="num">
                                      <p:cBhvr>
                                        <p:cTn id="768" dur="4500" fill="hold"/>
                                        <p:tgtEl>
                                          <p:spTgt spid="153"/>
                                        </p:tgtEl>
                                        <p:attrNameLst>
                                          <p:attrName>ppt_h</p:attrName>
                                        </p:attrNameLst>
                                      </p:cBhvr>
                                      <p:tavLst>
                                        <p:tav tm="0" fmla="#ppt_h*sin(2.5*pi*$)">
                                          <p:val>
                                            <p:fltVal val="0"/>
                                          </p:val>
                                        </p:tav>
                                        <p:tav tm="100000">
                                          <p:val>
                                            <p:fltVal val="1"/>
                                          </p:val>
                                        </p:tav>
                                      </p:tavLst>
                                    </p:anim>
                                  </p:childTnLst>
                                </p:cTn>
                              </p:par>
                              <p:par>
                                <p:cTn id="769" presetID="8" presetClass="emph" presetSubtype="0" repeatCount="indefinite" fill="hold" grpId="1" nodeType="withEffect">
                                  <p:stCondLst>
                                    <p:cond delay="0"/>
                                  </p:stCondLst>
                                  <p:childTnLst>
                                    <p:animRot by="-21600000">
                                      <p:cBhvr>
                                        <p:cTn id="770" dur="4250" fill="hold"/>
                                        <p:tgtEl>
                                          <p:spTgt spid="153"/>
                                        </p:tgtEl>
                                        <p:attrNameLst>
                                          <p:attrName>r</p:attrName>
                                        </p:attrNameLst>
                                      </p:cBhvr>
                                    </p:animRot>
                                  </p:childTnLst>
                                </p:cTn>
                              </p:par>
                              <p:par>
                                <p:cTn id="771" presetID="2" presetClass="exit" presetSubtype="12" fill="hold" grpId="2" nodeType="withEffect">
                                  <p:stCondLst>
                                    <p:cond delay="0"/>
                                  </p:stCondLst>
                                  <p:childTnLst>
                                    <p:anim calcmode="lin" valueType="num">
                                      <p:cBhvr additive="base">
                                        <p:cTn id="772" dur="5500"/>
                                        <p:tgtEl>
                                          <p:spTgt spid="153"/>
                                        </p:tgtEl>
                                        <p:attrNameLst>
                                          <p:attrName>ppt_x</p:attrName>
                                        </p:attrNameLst>
                                      </p:cBhvr>
                                      <p:tavLst>
                                        <p:tav tm="0">
                                          <p:val>
                                            <p:strVal val="ppt_x"/>
                                          </p:val>
                                        </p:tav>
                                        <p:tav tm="100000">
                                          <p:val>
                                            <p:strVal val="0-ppt_w/2"/>
                                          </p:val>
                                        </p:tav>
                                      </p:tavLst>
                                    </p:anim>
                                    <p:anim calcmode="lin" valueType="num">
                                      <p:cBhvr additive="base">
                                        <p:cTn id="773" dur="5500"/>
                                        <p:tgtEl>
                                          <p:spTgt spid="153"/>
                                        </p:tgtEl>
                                        <p:attrNameLst>
                                          <p:attrName>ppt_y</p:attrName>
                                        </p:attrNameLst>
                                      </p:cBhvr>
                                      <p:tavLst>
                                        <p:tav tm="0">
                                          <p:val>
                                            <p:strVal val="ppt_y"/>
                                          </p:val>
                                        </p:tav>
                                        <p:tav tm="100000">
                                          <p:val>
                                            <p:strVal val="1+ppt_h/2"/>
                                          </p:val>
                                        </p:tav>
                                      </p:tavLst>
                                    </p:anim>
                                    <p:set>
                                      <p:cBhvr>
                                        <p:cTn id="774" dur="1" fill="hold">
                                          <p:stCondLst>
                                            <p:cond delay="5499"/>
                                          </p:stCondLst>
                                        </p:cTn>
                                        <p:tgtEl>
                                          <p:spTgt spid="153"/>
                                        </p:tgtEl>
                                        <p:attrNameLst>
                                          <p:attrName>style.visibility</p:attrName>
                                        </p:attrNameLst>
                                      </p:cBhvr>
                                      <p:to>
                                        <p:strVal val="hidden"/>
                                      </p:to>
                                    </p:set>
                                  </p:childTnLst>
                                </p:cTn>
                              </p:par>
                              <p:par>
                                <p:cTn id="775" presetID="19" presetClass="entr" presetSubtype="5" fill="hold" grpId="0" nodeType="withEffect">
                                  <p:stCondLst>
                                    <p:cond delay="0"/>
                                  </p:stCondLst>
                                  <p:childTnLst>
                                    <p:set>
                                      <p:cBhvr>
                                        <p:cTn id="776" dur="1" fill="hold">
                                          <p:stCondLst>
                                            <p:cond delay="0"/>
                                          </p:stCondLst>
                                        </p:cTn>
                                        <p:tgtEl>
                                          <p:spTgt spid="152"/>
                                        </p:tgtEl>
                                        <p:attrNameLst>
                                          <p:attrName>style.visibility</p:attrName>
                                        </p:attrNameLst>
                                      </p:cBhvr>
                                      <p:to>
                                        <p:strVal val="visible"/>
                                      </p:to>
                                    </p:set>
                                    <p:anim calcmode="lin" valueType="num">
                                      <p:cBhvr>
                                        <p:cTn id="777" dur="4500" fill="hold"/>
                                        <p:tgtEl>
                                          <p:spTgt spid="152"/>
                                        </p:tgtEl>
                                        <p:attrNameLst>
                                          <p:attrName>ppt_w</p:attrName>
                                        </p:attrNameLst>
                                      </p:cBhvr>
                                      <p:tavLst>
                                        <p:tav tm="0">
                                          <p:val>
                                            <p:strVal val="#ppt_w"/>
                                          </p:val>
                                        </p:tav>
                                        <p:tav tm="100000">
                                          <p:val>
                                            <p:strVal val="#ppt_w"/>
                                          </p:val>
                                        </p:tav>
                                      </p:tavLst>
                                    </p:anim>
                                    <p:anim calcmode="lin" valueType="num">
                                      <p:cBhvr>
                                        <p:cTn id="778" dur="4500" fill="hold"/>
                                        <p:tgtEl>
                                          <p:spTgt spid="152"/>
                                        </p:tgtEl>
                                        <p:attrNameLst>
                                          <p:attrName>ppt_h</p:attrName>
                                        </p:attrNameLst>
                                      </p:cBhvr>
                                      <p:tavLst>
                                        <p:tav tm="0" fmla="#ppt_h*sin(2.5*pi*$)">
                                          <p:val>
                                            <p:fltVal val="0"/>
                                          </p:val>
                                        </p:tav>
                                        <p:tav tm="100000">
                                          <p:val>
                                            <p:fltVal val="1"/>
                                          </p:val>
                                        </p:tav>
                                      </p:tavLst>
                                    </p:anim>
                                  </p:childTnLst>
                                </p:cTn>
                              </p:par>
                              <p:par>
                                <p:cTn id="779" presetID="8" presetClass="emph" presetSubtype="0" repeatCount="indefinite" fill="hold" grpId="1" nodeType="withEffect">
                                  <p:stCondLst>
                                    <p:cond delay="0"/>
                                  </p:stCondLst>
                                  <p:childTnLst>
                                    <p:animRot by="-21600000">
                                      <p:cBhvr>
                                        <p:cTn id="780" dur="4250" fill="hold"/>
                                        <p:tgtEl>
                                          <p:spTgt spid="152"/>
                                        </p:tgtEl>
                                        <p:attrNameLst>
                                          <p:attrName>r</p:attrName>
                                        </p:attrNameLst>
                                      </p:cBhvr>
                                    </p:animRot>
                                  </p:childTnLst>
                                </p:cTn>
                              </p:par>
                              <p:par>
                                <p:cTn id="781" presetID="2" presetClass="exit" presetSubtype="12" fill="hold" grpId="2" nodeType="withEffect">
                                  <p:stCondLst>
                                    <p:cond delay="0"/>
                                  </p:stCondLst>
                                  <p:childTnLst>
                                    <p:anim calcmode="lin" valueType="num">
                                      <p:cBhvr additive="base">
                                        <p:cTn id="782" dur="5500"/>
                                        <p:tgtEl>
                                          <p:spTgt spid="152"/>
                                        </p:tgtEl>
                                        <p:attrNameLst>
                                          <p:attrName>ppt_x</p:attrName>
                                        </p:attrNameLst>
                                      </p:cBhvr>
                                      <p:tavLst>
                                        <p:tav tm="0">
                                          <p:val>
                                            <p:strVal val="ppt_x"/>
                                          </p:val>
                                        </p:tav>
                                        <p:tav tm="100000">
                                          <p:val>
                                            <p:strVal val="0-ppt_w/2"/>
                                          </p:val>
                                        </p:tav>
                                      </p:tavLst>
                                    </p:anim>
                                    <p:anim calcmode="lin" valueType="num">
                                      <p:cBhvr additive="base">
                                        <p:cTn id="783" dur="5500"/>
                                        <p:tgtEl>
                                          <p:spTgt spid="152"/>
                                        </p:tgtEl>
                                        <p:attrNameLst>
                                          <p:attrName>ppt_y</p:attrName>
                                        </p:attrNameLst>
                                      </p:cBhvr>
                                      <p:tavLst>
                                        <p:tav tm="0">
                                          <p:val>
                                            <p:strVal val="ppt_y"/>
                                          </p:val>
                                        </p:tav>
                                        <p:tav tm="100000">
                                          <p:val>
                                            <p:strVal val="1+ppt_h/2"/>
                                          </p:val>
                                        </p:tav>
                                      </p:tavLst>
                                    </p:anim>
                                    <p:set>
                                      <p:cBhvr>
                                        <p:cTn id="784" dur="1" fill="hold">
                                          <p:stCondLst>
                                            <p:cond delay="5499"/>
                                          </p:stCondLst>
                                        </p:cTn>
                                        <p:tgtEl>
                                          <p:spTgt spid="152"/>
                                        </p:tgtEl>
                                        <p:attrNameLst>
                                          <p:attrName>style.visibility</p:attrName>
                                        </p:attrNameLst>
                                      </p:cBhvr>
                                      <p:to>
                                        <p:strVal val="hidden"/>
                                      </p:to>
                                    </p:set>
                                  </p:childTnLst>
                                </p:cTn>
                              </p:par>
                              <p:par>
                                <p:cTn id="785" presetID="19" presetClass="entr" presetSubtype="5" fill="hold" grpId="0" nodeType="withEffect">
                                  <p:stCondLst>
                                    <p:cond delay="0"/>
                                  </p:stCondLst>
                                  <p:childTnLst>
                                    <p:set>
                                      <p:cBhvr>
                                        <p:cTn id="786" dur="1" fill="hold">
                                          <p:stCondLst>
                                            <p:cond delay="0"/>
                                          </p:stCondLst>
                                        </p:cTn>
                                        <p:tgtEl>
                                          <p:spTgt spid="151"/>
                                        </p:tgtEl>
                                        <p:attrNameLst>
                                          <p:attrName>style.visibility</p:attrName>
                                        </p:attrNameLst>
                                      </p:cBhvr>
                                      <p:to>
                                        <p:strVal val="visible"/>
                                      </p:to>
                                    </p:set>
                                    <p:anim calcmode="lin" valueType="num">
                                      <p:cBhvr>
                                        <p:cTn id="787" dur="4500" fill="hold"/>
                                        <p:tgtEl>
                                          <p:spTgt spid="151"/>
                                        </p:tgtEl>
                                        <p:attrNameLst>
                                          <p:attrName>ppt_w</p:attrName>
                                        </p:attrNameLst>
                                      </p:cBhvr>
                                      <p:tavLst>
                                        <p:tav tm="0">
                                          <p:val>
                                            <p:strVal val="#ppt_w"/>
                                          </p:val>
                                        </p:tav>
                                        <p:tav tm="100000">
                                          <p:val>
                                            <p:strVal val="#ppt_w"/>
                                          </p:val>
                                        </p:tav>
                                      </p:tavLst>
                                    </p:anim>
                                    <p:anim calcmode="lin" valueType="num">
                                      <p:cBhvr>
                                        <p:cTn id="788" dur="4500" fill="hold"/>
                                        <p:tgtEl>
                                          <p:spTgt spid="151"/>
                                        </p:tgtEl>
                                        <p:attrNameLst>
                                          <p:attrName>ppt_h</p:attrName>
                                        </p:attrNameLst>
                                      </p:cBhvr>
                                      <p:tavLst>
                                        <p:tav tm="0" fmla="#ppt_h*sin(2.5*pi*$)">
                                          <p:val>
                                            <p:fltVal val="0"/>
                                          </p:val>
                                        </p:tav>
                                        <p:tav tm="100000">
                                          <p:val>
                                            <p:fltVal val="1"/>
                                          </p:val>
                                        </p:tav>
                                      </p:tavLst>
                                    </p:anim>
                                  </p:childTnLst>
                                </p:cTn>
                              </p:par>
                              <p:par>
                                <p:cTn id="789" presetID="8" presetClass="emph" presetSubtype="0" repeatCount="indefinite" fill="hold" grpId="1" nodeType="withEffect">
                                  <p:stCondLst>
                                    <p:cond delay="0"/>
                                  </p:stCondLst>
                                  <p:childTnLst>
                                    <p:animRot by="-21600000">
                                      <p:cBhvr>
                                        <p:cTn id="790" dur="4250" fill="hold"/>
                                        <p:tgtEl>
                                          <p:spTgt spid="151"/>
                                        </p:tgtEl>
                                        <p:attrNameLst>
                                          <p:attrName>r</p:attrName>
                                        </p:attrNameLst>
                                      </p:cBhvr>
                                    </p:animRot>
                                  </p:childTnLst>
                                </p:cTn>
                              </p:par>
                              <p:par>
                                <p:cTn id="791" presetID="2" presetClass="exit" presetSubtype="12" fill="hold" grpId="2" nodeType="withEffect">
                                  <p:stCondLst>
                                    <p:cond delay="0"/>
                                  </p:stCondLst>
                                  <p:childTnLst>
                                    <p:anim calcmode="lin" valueType="num">
                                      <p:cBhvr additive="base">
                                        <p:cTn id="792" dur="5500"/>
                                        <p:tgtEl>
                                          <p:spTgt spid="151"/>
                                        </p:tgtEl>
                                        <p:attrNameLst>
                                          <p:attrName>ppt_x</p:attrName>
                                        </p:attrNameLst>
                                      </p:cBhvr>
                                      <p:tavLst>
                                        <p:tav tm="0">
                                          <p:val>
                                            <p:strVal val="ppt_x"/>
                                          </p:val>
                                        </p:tav>
                                        <p:tav tm="100000">
                                          <p:val>
                                            <p:strVal val="0-ppt_w/2"/>
                                          </p:val>
                                        </p:tav>
                                      </p:tavLst>
                                    </p:anim>
                                    <p:anim calcmode="lin" valueType="num">
                                      <p:cBhvr additive="base">
                                        <p:cTn id="793" dur="5500"/>
                                        <p:tgtEl>
                                          <p:spTgt spid="151"/>
                                        </p:tgtEl>
                                        <p:attrNameLst>
                                          <p:attrName>ppt_y</p:attrName>
                                        </p:attrNameLst>
                                      </p:cBhvr>
                                      <p:tavLst>
                                        <p:tav tm="0">
                                          <p:val>
                                            <p:strVal val="ppt_y"/>
                                          </p:val>
                                        </p:tav>
                                        <p:tav tm="100000">
                                          <p:val>
                                            <p:strVal val="1+ppt_h/2"/>
                                          </p:val>
                                        </p:tav>
                                      </p:tavLst>
                                    </p:anim>
                                    <p:set>
                                      <p:cBhvr>
                                        <p:cTn id="794" dur="1" fill="hold">
                                          <p:stCondLst>
                                            <p:cond delay="5499"/>
                                          </p:stCondLst>
                                        </p:cTn>
                                        <p:tgtEl>
                                          <p:spTgt spid="151"/>
                                        </p:tgtEl>
                                        <p:attrNameLst>
                                          <p:attrName>style.visibility</p:attrName>
                                        </p:attrNameLst>
                                      </p:cBhvr>
                                      <p:to>
                                        <p:strVal val="hidden"/>
                                      </p:to>
                                    </p:set>
                                  </p:childTnLst>
                                </p:cTn>
                              </p:par>
                              <p:par>
                                <p:cTn id="795" presetID="19" presetClass="entr" presetSubtype="5" fill="hold" grpId="0" nodeType="withEffect">
                                  <p:stCondLst>
                                    <p:cond delay="0"/>
                                  </p:stCondLst>
                                  <p:childTnLst>
                                    <p:set>
                                      <p:cBhvr>
                                        <p:cTn id="796" dur="1" fill="hold">
                                          <p:stCondLst>
                                            <p:cond delay="0"/>
                                          </p:stCondLst>
                                        </p:cTn>
                                        <p:tgtEl>
                                          <p:spTgt spid="150"/>
                                        </p:tgtEl>
                                        <p:attrNameLst>
                                          <p:attrName>style.visibility</p:attrName>
                                        </p:attrNameLst>
                                      </p:cBhvr>
                                      <p:to>
                                        <p:strVal val="visible"/>
                                      </p:to>
                                    </p:set>
                                    <p:anim calcmode="lin" valueType="num">
                                      <p:cBhvr>
                                        <p:cTn id="797" dur="4500" fill="hold"/>
                                        <p:tgtEl>
                                          <p:spTgt spid="150"/>
                                        </p:tgtEl>
                                        <p:attrNameLst>
                                          <p:attrName>ppt_w</p:attrName>
                                        </p:attrNameLst>
                                      </p:cBhvr>
                                      <p:tavLst>
                                        <p:tav tm="0">
                                          <p:val>
                                            <p:strVal val="#ppt_w"/>
                                          </p:val>
                                        </p:tav>
                                        <p:tav tm="100000">
                                          <p:val>
                                            <p:strVal val="#ppt_w"/>
                                          </p:val>
                                        </p:tav>
                                      </p:tavLst>
                                    </p:anim>
                                    <p:anim calcmode="lin" valueType="num">
                                      <p:cBhvr>
                                        <p:cTn id="798" dur="4500" fill="hold"/>
                                        <p:tgtEl>
                                          <p:spTgt spid="150"/>
                                        </p:tgtEl>
                                        <p:attrNameLst>
                                          <p:attrName>ppt_h</p:attrName>
                                        </p:attrNameLst>
                                      </p:cBhvr>
                                      <p:tavLst>
                                        <p:tav tm="0" fmla="#ppt_h*sin(2.5*pi*$)">
                                          <p:val>
                                            <p:fltVal val="0"/>
                                          </p:val>
                                        </p:tav>
                                        <p:tav tm="100000">
                                          <p:val>
                                            <p:fltVal val="1"/>
                                          </p:val>
                                        </p:tav>
                                      </p:tavLst>
                                    </p:anim>
                                  </p:childTnLst>
                                </p:cTn>
                              </p:par>
                              <p:par>
                                <p:cTn id="799" presetID="8" presetClass="emph" presetSubtype="0" repeatCount="indefinite" fill="hold" grpId="1" nodeType="withEffect">
                                  <p:stCondLst>
                                    <p:cond delay="0"/>
                                  </p:stCondLst>
                                  <p:childTnLst>
                                    <p:animRot by="-21600000">
                                      <p:cBhvr>
                                        <p:cTn id="800" dur="4250" fill="hold"/>
                                        <p:tgtEl>
                                          <p:spTgt spid="150"/>
                                        </p:tgtEl>
                                        <p:attrNameLst>
                                          <p:attrName>r</p:attrName>
                                        </p:attrNameLst>
                                      </p:cBhvr>
                                    </p:animRot>
                                  </p:childTnLst>
                                </p:cTn>
                              </p:par>
                              <p:par>
                                <p:cTn id="801" presetID="2" presetClass="exit" presetSubtype="12" fill="hold" grpId="2" nodeType="withEffect">
                                  <p:stCondLst>
                                    <p:cond delay="0"/>
                                  </p:stCondLst>
                                  <p:childTnLst>
                                    <p:anim calcmode="lin" valueType="num">
                                      <p:cBhvr additive="base">
                                        <p:cTn id="802" dur="5500"/>
                                        <p:tgtEl>
                                          <p:spTgt spid="150"/>
                                        </p:tgtEl>
                                        <p:attrNameLst>
                                          <p:attrName>ppt_x</p:attrName>
                                        </p:attrNameLst>
                                      </p:cBhvr>
                                      <p:tavLst>
                                        <p:tav tm="0">
                                          <p:val>
                                            <p:strVal val="ppt_x"/>
                                          </p:val>
                                        </p:tav>
                                        <p:tav tm="100000">
                                          <p:val>
                                            <p:strVal val="0-ppt_w/2"/>
                                          </p:val>
                                        </p:tav>
                                      </p:tavLst>
                                    </p:anim>
                                    <p:anim calcmode="lin" valueType="num">
                                      <p:cBhvr additive="base">
                                        <p:cTn id="803" dur="5500"/>
                                        <p:tgtEl>
                                          <p:spTgt spid="150"/>
                                        </p:tgtEl>
                                        <p:attrNameLst>
                                          <p:attrName>ppt_y</p:attrName>
                                        </p:attrNameLst>
                                      </p:cBhvr>
                                      <p:tavLst>
                                        <p:tav tm="0">
                                          <p:val>
                                            <p:strVal val="ppt_y"/>
                                          </p:val>
                                        </p:tav>
                                        <p:tav tm="100000">
                                          <p:val>
                                            <p:strVal val="1+ppt_h/2"/>
                                          </p:val>
                                        </p:tav>
                                      </p:tavLst>
                                    </p:anim>
                                    <p:set>
                                      <p:cBhvr>
                                        <p:cTn id="804" dur="1" fill="hold">
                                          <p:stCondLst>
                                            <p:cond delay="5499"/>
                                          </p:stCondLst>
                                        </p:cTn>
                                        <p:tgtEl>
                                          <p:spTgt spid="150"/>
                                        </p:tgtEl>
                                        <p:attrNameLst>
                                          <p:attrName>style.visibility</p:attrName>
                                        </p:attrNameLst>
                                      </p:cBhvr>
                                      <p:to>
                                        <p:strVal val="hidden"/>
                                      </p:to>
                                    </p:set>
                                  </p:childTnLst>
                                </p:cTn>
                              </p:par>
                              <p:par>
                                <p:cTn id="805" presetID="19" presetClass="entr" presetSubtype="5" fill="hold" grpId="0" nodeType="withEffect">
                                  <p:stCondLst>
                                    <p:cond delay="0"/>
                                  </p:stCondLst>
                                  <p:childTnLst>
                                    <p:set>
                                      <p:cBhvr>
                                        <p:cTn id="806" dur="1" fill="hold">
                                          <p:stCondLst>
                                            <p:cond delay="0"/>
                                          </p:stCondLst>
                                        </p:cTn>
                                        <p:tgtEl>
                                          <p:spTgt spid="149"/>
                                        </p:tgtEl>
                                        <p:attrNameLst>
                                          <p:attrName>style.visibility</p:attrName>
                                        </p:attrNameLst>
                                      </p:cBhvr>
                                      <p:to>
                                        <p:strVal val="visible"/>
                                      </p:to>
                                    </p:set>
                                    <p:anim calcmode="lin" valueType="num">
                                      <p:cBhvr>
                                        <p:cTn id="807" dur="4500" fill="hold"/>
                                        <p:tgtEl>
                                          <p:spTgt spid="149"/>
                                        </p:tgtEl>
                                        <p:attrNameLst>
                                          <p:attrName>ppt_w</p:attrName>
                                        </p:attrNameLst>
                                      </p:cBhvr>
                                      <p:tavLst>
                                        <p:tav tm="0">
                                          <p:val>
                                            <p:strVal val="#ppt_w"/>
                                          </p:val>
                                        </p:tav>
                                        <p:tav tm="100000">
                                          <p:val>
                                            <p:strVal val="#ppt_w"/>
                                          </p:val>
                                        </p:tav>
                                      </p:tavLst>
                                    </p:anim>
                                    <p:anim calcmode="lin" valueType="num">
                                      <p:cBhvr>
                                        <p:cTn id="808" dur="4500" fill="hold"/>
                                        <p:tgtEl>
                                          <p:spTgt spid="149"/>
                                        </p:tgtEl>
                                        <p:attrNameLst>
                                          <p:attrName>ppt_h</p:attrName>
                                        </p:attrNameLst>
                                      </p:cBhvr>
                                      <p:tavLst>
                                        <p:tav tm="0" fmla="#ppt_h*sin(2.5*pi*$)">
                                          <p:val>
                                            <p:fltVal val="0"/>
                                          </p:val>
                                        </p:tav>
                                        <p:tav tm="100000">
                                          <p:val>
                                            <p:fltVal val="1"/>
                                          </p:val>
                                        </p:tav>
                                      </p:tavLst>
                                    </p:anim>
                                  </p:childTnLst>
                                </p:cTn>
                              </p:par>
                              <p:par>
                                <p:cTn id="809" presetID="8" presetClass="emph" presetSubtype="0" repeatCount="indefinite" fill="hold" grpId="1" nodeType="withEffect">
                                  <p:stCondLst>
                                    <p:cond delay="0"/>
                                  </p:stCondLst>
                                  <p:childTnLst>
                                    <p:animRot by="-21600000">
                                      <p:cBhvr>
                                        <p:cTn id="810" dur="4250" fill="hold"/>
                                        <p:tgtEl>
                                          <p:spTgt spid="149"/>
                                        </p:tgtEl>
                                        <p:attrNameLst>
                                          <p:attrName>r</p:attrName>
                                        </p:attrNameLst>
                                      </p:cBhvr>
                                    </p:animRot>
                                  </p:childTnLst>
                                </p:cTn>
                              </p:par>
                              <p:par>
                                <p:cTn id="811" presetID="2" presetClass="exit" presetSubtype="12" fill="hold" grpId="2" nodeType="withEffect">
                                  <p:stCondLst>
                                    <p:cond delay="0"/>
                                  </p:stCondLst>
                                  <p:childTnLst>
                                    <p:anim calcmode="lin" valueType="num">
                                      <p:cBhvr additive="base">
                                        <p:cTn id="812" dur="5500"/>
                                        <p:tgtEl>
                                          <p:spTgt spid="149"/>
                                        </p:tgtEl>
                                        <p:attrNameLst>
                                          <p:attrName>ppt_x</p:attrName>
                                        </p:attrNameLst>
                                      </p:cBhvr>
                                      <p:tavLst>
                                        <p:tav tm="0">
                                          <p:val>
                                            <p:strVal val="ppt_x"/>
                                          </p:val>
                                        </p:tav>
                                        <p:tav tm="100000">
                                          <p:val>
                                            <p:strVal val="0-ppt_w/2"/>
                                          </p:val>
                                        </p:tav>
                                      </p:tavLst>
                                    </p:anim>
                                    <p:anim calcmode="lin" valueType="num">
                                      <p:cBhvr additive="base">
                                        <p:cTn id="813" dur="5500"/>
                                        <p:tgtEl>
                                          <p:spTgt spid="149"/>
                                        </p:tgtEl>
                                        <p:attrNameLst>
                                          <p:attrName>ppt_y</p:attrName>
                                        </p:attrNameLst>
                                      </p:cBhvr>
                                      <p:tavLst>
                                        <p:tav tm="0">
                                          <p:val>
                                            <p:strVal val="ppt_y"/>
                                          </p:val>
                                        </p:tav>
                                        <p:tav tm="100000">
                                          <p:val>
                                            <p:strVal val="1+ppt_h/2"/>
                                          </p:val>
                                        </p:tav>
                                      </p:tavLst>
                                    </p:anim>
                                    <p:set>
                                      <p:cBhvr>
                                        <p:cTn id="814" dur="1" fill="hold">
                                          <p:stCondLst>
                                            <p:cond delay="5499"/>
                                          </p:stCondLst>
                                        </p:cTn>
                                        <p:tgtEl>
                                          <p:spTgt spid="149"/>
                                        </p:tgtEl>
                                        <p:attrNameLst>
                                          <p:attrName>style.visibility</p:attrName>
                                        </p:attrNameLst>
                                      </p:cBhvr>
                                      <p:to>
                                        <p:strVal val="hidden"/>
                                      </p:to>
                                    </p:set>
                                  </p:childTnLst>
                                </p:cTn>
                              </p:par>
                              <p:par>
                                <p:cTn id="815" presetID="19" presetClass="entr" presetSubtype="5" fill="hold" grpId="0" nodeType="withEffect">
                                  <p:stCondLst>
                                    <p:cond delay="0"/>
                                  </p:stCondLst>
                                  <p:childTnLst>
                                    <p:set>
                                      <p:cBhvr>
                                        <p:cTn id="816" dur="1" fill="hold">
                                          <p:stCondLst>
                                            <p:cond delay="0"/>
                                          </p:stCondLst>
                                        </p:cTn>
                                        <p:tgtEl>
                                          <p:spTgt spid="148"/>
                                        </p:tgtEl>
                                        <p:attrNameLst>
                                          <p:attrName>style.visibility</p:attrName>
                                        </p:attrNameLst>
                                      </p:cBhvr>
                                      <p:to>
                                        <p:strVal val="visible"/>
                                      </p:to>
                                    </p:set>
                                    <p:anim calcmode="lin" valueType="num">
                                      <p:cBhvr>
                                        <p:cTn id="817" dur="4500" fill="hold"/>
                                        <p:tgtEl>
                                          <p:spTgt spid="148"/>
                                        </p:tgtEl>
                                        <p:attrNameLst>
                                          <p:attrName>ppt_w</p:attrName>
                                        </p:attrNameLst>
                                      </p:cBhvr>
                                      <p:tavLst>
                                        <p:tav tm="0">
                                          <p:val>
                                            <p:strVal val="#ppt_w"/>
                                          </p:val>
                                        </p:tav>
                                        <p:tav tm="100000">
                                          <p:val>
                                            <p:strVal val="#ppt_w"/>
                                          </p:val>
                                        </p:tav>
                                      </p:tavLst>
                                    </p:anim>
                                    <p:anim calcmode="lin" valueType="num">
                                      <p:cBhvr>
                                        <p:cTn id="818" dur="4500" fill="hold"/>
                                        <p:tgtEl>
                                          <p:spTgt spid="148"/>
                                        </p:tgtEl>
                                        <p:attrNameLst>
                                          <p:attrName>ppt_h</p:attrName>
                                        </p:attrNameLst>
                                      </p:cBhvr>
                                      <p:tavLst>
                                        <p:tav tm="0" fmla="#ppt_h*sin(2.5*pi*$)">
                                          <p:val>
                                            <p:fltVal val="0"/>
                                          </p:val>
                                        </p:tav>
                                        <p:tav tm="100000">
                                          <p:val>
                                            <p:fltVal val="1"/>
                                          </p:val>
                                        </p:tav>
                                      </p:tavLst>
                                    </p:anim>
                                  </p:childTnLst>
                                </p:cTn>
                              </p:par>
                              <p:par>
                                <p:cTn id="819" presetID="8" presetClass="emph" presetSubtype="0" repeatCount="indefinite" fill="hold" grpId="1" nodeType="withEffect">
                                  <p:stCondLst>
                                    <p:cond delay="0"/>
                                  </p:stCondLst>
                                  <p:childTnLst>
                                    <p:animRot by="-21600000">
                                      <p:cBhvr>
                                        <p:cTn id="820" dur="4250" fill="hold"/>
                                        <p:tgtEl>
                                          <p:spTgt spid="148"/>
                                        </p:tgtEl>
                                        <p:attrNameLst>
                                          <p:attrName>r</p:attrName>
                                        </p:attrNameLst>
                                      </p:cBhvr>
                                    </p:animRot>
                                  </p:childTnLst>
                                </p:cTn>
                              </p:par>
                              <p:par>
                                <p:cTn id="821" presetID="2" presetClass="exit" presetSubtype="12" fill="hold" grpId="2" nodeType="withEffect">
                                  <p:stCondLst>
                                    <p:cond delay="0"/>
                                  </p:stCondLst>
                                  <p:childTnLst>
                                    <p:anim calcmode="lin" valueType="num">
                                      <p:cBhvr additive="base">
                                        <p:cTn id="822" dur="5500"/>
                                        <p:tgtEl>
                                          <p:spTgt spid="148"/>
                                        </p:tgtEl>
                                        <p:attrNameLst>
                                          <p:attrName>ppt_x</p:attrName>
                                        </p:attrNameLst>
                                      </p:cBhvr>
                                      <p:tavLst>
                                        <p:tav tm="0">
                                          <p:val>
                                            <p:strVal val="ppt_x"/>
                                          </p:val>
                                        </p:tav>
                                        <p:tav tm="100000">
                                          <p:val>
                                            <p:strVal val="0-ppt_w/2"/>
                                          </p:val>
                                        </p:tav>
                                      </p:tavLst>
                                    </p:anim>
                                    <p:anim calcmode="lin" valueType="num">
                                      <p:cBhvr additive="base">
                                        <p:cTn id="823" dur="5500"/>
                                        <p:tgtEl>
                                          <p:spTgt spid="148"/>
                                        </p:tgtEl>
                                        <p:attrNameLst>
                                          <p:attrName>ppt_y</p:attrName>
                                        </p:attrNameLst>
                                      </p:cBhvr>
                                      <p:tavLst>
                                        <p:tav tm="0">
                                          <p:val>
                                            <p:strVal val="ppt_y"/>
                                          </p:val>
                                        </p:tav>
                                        <p:tav tm="100000">
                                          <p:val>
                                            <p:strVal val="1+ppt_h/2"/>
                                          </p:val>
                                        </p:tav>
                                      </p:tavLst>
                                    </p:anim>
                                    <p:set>
                                      <p:cBhvr>
                                        <p:cTn id="824" dur="1" fill="hold">
                                          <p:stCondLst>
                                            <p:cond delay="5499"/>
                                          </p:stCondLst>
                                        </p:cTn>
                                        <p:tgtEl>
                                          <p:spTgt spid="148"/>
                                        </p:tgtEl>
                                        <p:attrNameLst>
                                          <p:attrName>style.visibility</p:attrName>
                                        </p:attrNameLst>
                                      </p:cBhvr>
                                      <p:to>
                                        <p:strVal val="hidden"/>
                                      </p:to>
                                    </p:set>
                                  </p:childTnLst>
                                </p:cTn>
                              </p:par>
                              <p:par>
                                <p:cTn id="825" presetID="19" presetClass="entr" presetSubtype="5" fill="hold" grpId="0" nodeType="withEffect">
                                  <p:stCondLst>
                                    <p:cond delay="0"/>
                                  </p:stCondLst>
                                  <p:childTnLst>
                                    <p:set>
                                      <p:cBhvr>
                                        <p:cTn id="826" dur="1" fill="hold">
                                          <p:stCondLst>
                                            <p:cond delay="0"/>
                                          </p:stCondLst>
                                        </p:cTn>
                                        <p:tgtEl>
                                          <p:spTgt spid="147"/>
                                        </p:tgtEl>
                                        <p:attrNameLst>
                                          <p:attrName>style.visibility</p:attrName>
                                        </p:attrNameLst>
                                      </p:cBhvr>
                                      <p:to>
                                        <p:strVal val="visible"/>
                                      </p:to>
                                    </p:set>
                                    <p:anim calcmode="lin" valueType="num">
                                      <p:cBhvr>
                                        <p:cTn id="827" dur="4500" fill="hold"/>
                                        <p:tgtEl>
                                          <p:spTgt spid="147"/>
                                        </p:tgtEl>
                                        <p:attrNameLst>
                                          <p:attrName>ppt_w</p:attrName>
                                        </p:attrNameLst>
                                      </p:cBhvr>
                                      <p:tavLst>
                                        <p:tav tm="0">
                                          <p:val>
                                            <p:strVal val="#ppt_w"/>
                                          </p:val>
                                        </p:tav>
                                        <p:tav tm="100000">
                                          <p:val>
                                            <p:strVal val="#ppt_w"/>
                                          </p:val>
                                        </p:tav>
                                      </p:tavLst>
                                    </p:anim>
                                    <p:anim calcmode="lin" valueType="num">
                                      <p:cBhvr>
                                        <p:cTn id="828" dur="4500" fill="hold"/>
                                        <p:tgtEl>
                                          <p:spTgt spid="147"/>
                                        </p:tgtEl>
                                        <p:attrNameLst>
                                          <p:attrName>ppt_h</p:attrName>
                                        </p:attrNameLst>
                                      </p:cBhvr>
                                      <p:tavLst>
                                        <p:tav tm="0" fmla="#ppt_h*sin(2.5*pi*$)">
                                          <p:val>
                                            <p:fltVal val="0"/>
                                          </p:val>
                                        </p:tav>
                                        <p:tav tm="100000">
                                          <p:val>
                                            <p:fltVal val="1"/>
                                          </p:val>
                                        </p:tav>
                                      </p:tavLst>
                                    </p:anim>
                                  </p:childTnLst>
                                </p:cTn>
                              </p:par>
                              <p:par>
                                <p:cTn id="829" presetID="8" presetClass="emph" presetSubtype="0" repeatCount="indefinite" fill="hold" grpId="1" nodeType="withEffect">
                                  <p:stCondLst>
                                    <p:cond delay="0"/>
                                  </p:stCondLst>
                                  <p:childTnLst>
                                    <p:animRot by="-21600000">
                                      <p:cBhvr>
                                        <p:cTn id="830" dur="4250" fill="hold"/>
                                        <p:tgtEl>
                                          <p:spTgt spid="147"/>
                                        </p:tgtEl>
                                        <p:attrNameLst>
                                          <p:attrName>r</p:attrName>
                                        </p:attrNameLst>
                                      </p:cBhvr>
                                    </p:animRot>
                                  </p:childTnLst>
                                </p:cTn>
                              </p:par>
                              <p:par>
                                <p:cTn id="831" presetID="2" presetClass="exit" presetSubtype="12" fill="hold" grpId="2" nodeType="withEffect">
                                  <p:stCondLst>
                                    <p:cond delay="0"/>
                                  </p:stCondLst>
                                  <p:childTnLst>
                                    <p:anim calcmode="lin" valueType="num">
                                      <p:cBhvr additive="base">
                                        <p:cTn id="832" dur="5500"/>
                                        <p:tgtEl>
                                          <p:spTgt spid="147"/>
                                        </p:tgtEl>
                                        <p:attrNameLst>
                                          <p:attrName>ppt_x</p:attrName>
                                        </p:attrNameLst>
                                      </p:cBhvr>
                                      <p:tavLst>
                                        <p:tav tm="0">
                                          <p:val>
                                            <p:strVal val="ppt_x"/>
                                          </p:val>
                                        </p:tav>
                                        <p:tav tm="100000">
                                          <p:val>
                                            <p:strVal val="0-ppt_w/2"/>
                                          </p:val>
                                        </p:tav>
                                      </p:tavLst>
                                    </p:anim>
                                    <p:anim calcmode="lin" valueType="num">
                                      <p:cBhvr additive="base">
                                        <p:cTn id="833" dur="5500"/>
                                        <p:tgtEl>
                                          <p:spTgt spid="147"/>
                                        </p:tgtEl>
                                        <p:attrNameLst>
                                          <p:attrName>ppt_y</p:attrName>
                                        </p:attrNameLst>
                                      </p:cBhvr>
                                      <p:tavLst>
                                        <p:tav tm="0">
                                          <p:val>
                                            <p:strVal val="ppt_y"/>
                                          </p:val>
                                        </p:tav>
                                        <p:tav tm="100000">
                                          <p:val>
                                            <p:strVal val="1+ppt_h/2"/>
                                          </p:val>
                                        </p:tav>
                                      </p:tavLst>
                                    </p:anim>
                                    <p:set>
                                      <p:cBhvr>
                                        <p:cTn id="834" dur="1" fill="hold">
                                          <p:stCondLst>
                                            <p:cond delay="5499"/>
                                          </p:stCondLst>
                                        </p:cTn>
                                        <p:tgtEl>
                                          <p:spTgt spid="147"/>
                                        </p:tgtEl>
                                        <p:attrNameLst>
                                          <p:attrName>style.visibility</p:attrName>
                                        </p:attrNameLst>
                                      </p:cBhvr>
                                      <p:to>
                                        <p:strVal val="hidden"/>
                                      </p:to>
                                    </p:set>
                                  </p:childTnLst>
                                </p:cTn>
                              </p:par>
                              <p:par>
                                <p:cTn id="835" presetID="19" presetClass="entr" presetSubtype="5" fill="hold" grpId="0" nodeType="withEffect">
                                  <p:stCondLst>
                                    <p:cond delay="0"/>
                                  </p:stCondLst>
                                  <p:childTnLst>
                                    <p:set>
                                      <p:cBhvr>
                                        <p:cTn id="836" dur="1" fill="hold">
                                          <p:stCondLst>
                                            <p:cond delay="0"/>
                                          </p:stCondLst>
                                        </p:cTn>
                                        <p:tgtEl>
                                          <p:spTgt spid="146"/>
                                        </p:tgtEl>
                                        <p:attrNameLst>
                                          <p:attrName>style.visibility</p:attrName>
                                        </p:attrNameLst>
                                      </p:cBhvr>
                                      <p:to>
                                        <p:strVal val="visible"/>
                                      </p:to>
                                    </p:set>
                                    <p:anim calcmode="lin" valueType="num">
                                      <p:cBhvr>
                                        <p:cTn id="837" dur="4500" fill="hold"/>
                                        <p:tgtEl>
                                          <p:spTgt spid="146"/>
                                        </p:tgtEl>
                                        <p:attrNameLst>
                                          <p:attrName>ppt_w</p:attrName>
                                        </p:attrNameLst>
                                      </p:cBhvr>
                                      <p:tavLst>
                                        <p:tav tm="0">
                                          <p:val>
                                            <p:strVal val="#ppt_w"/>
                                          </p:val>
                                        </p:tav>
                                        <p:tav tm="100000">
                                          <p:val>
                                            <p:strVal val="#ppt_w"/>
                                          </p:val>
                                        </p:tav>
                                      </p:tavLst>
                                    </p:anim>
                                    <p:anim calcmode="lin" valueType="num">
                                      <p:cBhvr>
                                        <p:cTn id="838" dur="4500" fill="hold"/>
                                        <p:tgtEl>
                                          <p:spTgt spid="146"/>
                                        </p:tgtEl>
                                        <p:attrNameLst>
                                          <p:attrName>ppt_h</p:attrName>
                                        </p:attrNameLst>
                                      </p:cBhvr>
                                      <p:tavLst>
                                        <p:tav tm="0" fmla="#ppt_h*sin(2.5*pi*$)">
                                          <p:val>
                                            <p:fltVal val="0"/>
                                          </p:val>
                                        </p:tav>
                                        <p:tav tm="100000">
                                          <p:val>
                                            <p:fltVal val="1"/>
                                          </p:val>
                                        </p:tav>
                                      </p:tavLst>
                                    </p:anim>
                                  </p:childTnLst>
                                </p:cTn>
                              </p:par>
                              <p:par>
                                <p:cTn id="839" presetID="8" presetClass="emph" presetSubtype="0" repeatCount="indefinite" fill="hold" grpId="1" nodeType="withEffect">
                                  <p:stCondLst>
                                    <p:cond delay="0"/>
                                  </p:stCondLst>
                                  <p:childTnLst>
                                    <p:animRot by="-21600000">
                                      <p:cBhvr>
                                        <p:cTn id="840" dur="4250" fill="hold"/>
                                        <p:tgtEl>
                                          <p:spTgt spid="146"/>
                                        </p:tgtEl>
                                        <p:attrNameLst>
                                          <p:attrName>r</p:attrName>
                                        </p:attrNameLst>
                                      </p:cBhvr>
                                    </p:animRot>
                                  </p:childTnLst>
                                </p:cTn>
                              </p:par>
                              <p:par>
                                <p:cTn id="841" presetID="2" presetClass="exit" presetSubtype="12" fill="hold" grpId="2" nodeType="withEffect">
                                  <p:stCondLst>
                                    <p:cond delay="0"/>
                                  </p:stCondLst>
                                  <p:childTnLst>
                                    <p:anim calcmode="lin" valueType="num">
                                      <p:cBhvr additive="base">
                                        <p:cTn id="842" dur="5500"/>
                                        <p:tgtEl>
                                          <p:spTgt spid="146"/>
                                        </p:tgtEl>
                                        <p:attrNameLst>
                                          <p:attrName>ppt_x</p:attrName>
                                        </p:attrNameLst>
                                      </p:cBhvr>
                                      <p:tavLst>
                                        <p:tav tm="0">
                                          <p:val>
                                            <p:strVal val="ppt_x"/>
                                          </p:val>
                                        </p:tav>
                                        <p:tav tm="100000">
                                          <p:val>
                                            <p:strVal val="0-ppt_w/2"/>
                                          </p:val>
                                        </p:tav>
                                      </p:tavLst>
                                    </p:anim>
                                    <p:anim calcmode="lin" valueType="num">
                                      <p:cBhvr additive="base">
                                        <p:cTn id="843" dur="5500"/>
                                        <p:tgtEl>
                                          <p:spTgt spid="146"/>
                                        </p:tgtEl>
                                        <p:attrNameLst>
                                          <p:attrName>ppt_y</p:attrName>
                                        </p:attrNameLst>
                                      </p:cBhvr>
                                      <p:tavLst>
                                        <p:tav tm="0">
                                          <p:val>
                                            <p:strVal val="ppt_y"/>
                                          </p:val>
                                        </p:tav>
                                        <p:tav tm="100000">
                                          <p:val>
                                            <p:strVal val="1+ppt_h/2"/>
                                          </p:val>
                                        </p:tav>
                                      </p:tavLst>
                                    </p:anim>
                                    <p:set>
                                      <p:cBhvr>
                                        <p:cTn id="844" dur="1" fill="hold">
                                          <p:stCondLst>
                                            <p:cond delay="5499"/>
                                          </p:stCondLst>
                                        </p:cTn>
                                        <p:tgtEl>
                                          <p:spTgt spid="146"/>
                                        </p:tgtEl>
                                        <p:attrNameLst>
                                          <p:attrName>style.visibility</p:attrName>
                                        </p:attrNameLst>
                                      </p:cBhvr>
                                      <p:to>
                                        <p:strVal val="hidden"/>
                                      </p:to>
                                    </p:set>
                                  </p:childTnLst>
                                </p:cTn>
                              </p:par>
                              <p:par>
                                <p:cTn id="845" presetID="19" presetClass="entr" presetSubtype="5" fill="hold" grpId="0" nodeType="withEffect">
                                  <p:stCondLst>
                                    <p:cond delay="0"/>
                                  </p:stCondLst>
                                  <p:childTnLst>
                                    <p:set>
                                      <p:cBhvr>
                                        <p:cTn id="846" dur="1" fill="hold">
                                          <p:stCondLst>
                                            <p:cond delay="0"/>
                                          </p:stCondLst>
                                        </p:cTn>
                                        <p:tgtEl>
                                          <p:spTgt spid="145"/>
                                        </p:tgtEl>
                                        <p:attrNameLst>
                                          <p:attrName>style.visibility</p:attrName>
                                        </p:attrNameLst>
                                      </p:cBhvr>
                                      <p:to>
                                        <p:strVal val="visible"/>
                                      </p:to>
                                    </p:set>
                                    <p:anim calcmode="lin" valueType="num">
                                      <p:cBhvr>
                                        <p:cTn id="847" dur="4500" fill="hold"/>
                                        <p:tgtEl>
                                          <p:spTgt spid="145"/>
                                        </p:tgtEl>
                                        <p:attrNameLst>
                                          <p:attrName>ppt_w</p:attrName>
                                        </p:attrNameLst>
                                      </p:cBhvr>
                                      <p:tavLst>
                                        <p:tav tm="0">
                                          <p:val>
                                            <p:strVal val="#ppt_w"/>
                                          </p:val>
                                        </p:tav>
                                        <p:tav tm="100000">
                                          <p:val>
                                            <p:strVal val="#ppt_w"/>
                                          </p:val>
                                        </p:tav>
                                      </p:tavLst>
                                    </p:anim>
                                    <p:anim calcmode="lin" valueType="num">
                                      <p:cBhvr>
                                        <p:cTn id="848" dur="4500" fill="hold"/>
                                        <p:tgtEl>
                                          <p:spTgt spid="145"/>
                                        </p:tgtEl>
                                        <p:attrNameLst>
                                          <p:attrName>ppt_h</p:attrName>
                                        </p:attrNameLst>
                                      </p:cBhvr>
                                      <p:tavLst>
                                        <p:tav tm="0" fmla="#ppt_h*sin(2.5*pi*$)">
                                          <p:val>
                                            <p:fltVal val="0"/>
                                          </p:val>
                                        </p:tav>
                                        <p:tav tm="100000">
                                          <p:val>
                                            <p:fltVal val="1"/>
                                          </p:val>
                                        </p:tav>
                                      </p:tavLst>
                                    </p:anim>
                                  </p:childTnLst>
                                </p:cTn>
                              </p:par>
                              <p:par>
                                <p:cTn id="849" presetID="8" presetClass="emph" presetSubtype="0" repeatCount="indefinite" fill="hold" grpId="1" nodeType="withEffect">
                                  <p:stCondLst>
                                    <p:cond delay="0"/>
                                  </p:stCondLst>
                                  <p:childTnLst>
                                    <p:animRot by="-21600000">
                                      <p:cBhvr>
                                        <p:cTn id="850" dur="4250" fill="hold"/>
                                        <p:tgtEl>
                                          <p:spTgt spid="145"/>
                                        </p:tgtEl>
                                        <p:attrNameLst>
                                          <p:attrName>r</p:attrName>
                                        </p:attrNameLst>
                                      </p:cBhvr>
                                    </p:animRot>
                                  </p:childTnLst>
                                </p:cTn>
                              </p:par>
                              <p:par>
                                <p:cTn id="851" presetID="2" presetClass="exit" presetSubtype="12" fill="hold" grpId="2" nodeType="withEffect">
                                  <p:stCondLst>
                                    <p:cond delay="0"/>
                                  </p:stCondLst>
                                  <p:childTnLst>
                                    <p:anim calcmode="lin" valueType="num">
                                      <p:cBhvr additive="base">
                                        <p:cTn id="852" dur="5500"/>
                                        <p:tgtEl>
                                          <p:spTgt spid="145"/>
                                        </p:tgtEl>
                                        <p:attrNameLst>
                                          <p:attrName>ppt_x</p:attrName>
                                        </p:attrNameLst>
                                      </p:cBhvr>
                                      <p:tavLst>
                                        <p:tav tm="0">
                                          <p:val>
                                            <p:strVal val="ppt_x"/>
                                          </p:val>
                                        </p:tav>
                                        <p:tav tm="100000">
                                          <p:val>
                                            <p:strVal val="0-ppt_w/2"/>
                                          </p:val>
                                        </p:tav>
                                      </p:tavLst>
                                    </p:anim>
                                    <p:anim calcmode="lin" valueType="num">
                                      <p:cBhvr additive="base">
                                        <p:cTn id="853" dur="5500"/>
                                        <p:tgtEl>
                                          <p:spTgt spid="145"/>
                                        </p:tgtEl>
                                        <p:attrNameLst>
                                          <p:attrName>ppt_y</p:attrName>
                                        </p:attrNameLst>
                                      </p:cBhvr>
                                      <p:tavLst>
                                        <p:tav tm="0">
                                          <p:val>
                                            <p:strVal val="ppt_y"/>
                                          </p:val>
                                        </p:tav>
                                        <p:tav tm="100000">
                                          <p:val>
                                            <p:strVal val="1+ppt_h/2"/>
                                          </p:val>
                                        </p:tav>
                                      </p:tavLst>
                                    </p:anim>
                                    <p:set>
                                      <p:cBhvr>
                                        <p:cTn id="854" dur="1" fill="hold">
                                          <p:stCondLst>
                                            <p:cond delay="5499"/>
                                          </p:stCondLst>
                                        </p:cTn>
                                        <p:tgtEl>
                                          <p:spTgt spid="145"/>
                                        </p:tgtEl>
                                        <p:attrNameLst>
                                          <p:attrName>style.visibility</p:attrName>
                                        </p:attrNameLst>
                                      </p:cBhvr>
                                      <p:to>
                                        <p:strVal val="hidden"/>
                                      </p:to>
                                    </p:set>
                                  </p:childTnLst>
                                </p:cTn>
                              </p:par>
                              <p:par>
                                <p:cTn id="855" presetID="19" presetClass="entr" presetSubtype="5" fill="hold" grpId="0" nodeType="withEffect">
                                  <p:stCondLst>
                                    <p:cond delay="0"/>
                                  </p:stCondLst>
                                  <p:childTnLst>
                                    <p:set>
                                      <p:cBhvr>
                                        <p:cTn id="856" dur="1" fill="hold">
                                          <p:stCondLst>
                                            <p:cond delay="0"/>
                                          </p:stCondLst>
                                        </p:cTn>
                                        <p:tgtEl>
                                          <p:spTgt spid="144"/>
                                        </p:tgtEl>
                                        <p:attrNameLst>
                                          <p:attrName>style.visibility</p:attrName>
                                        </p:attrNameLst>
                                      </p:cBhvr>
                                      <p:to>
                                        <p:strVal val="visible"/>
                                      </p:to>
                                    </p:set>
                                    <p:anim calcmode="lin" valueType="num">
                                      <p:cBhvr>
                                        <p:cTn id="857" dur="4500" fill="hold"/>
                                        <p:tgtEl>
                                          <p:spTgt spid="144"/>
                                        </p:tgtEl>
                                        <p:attrNameLst>
                                          <p:attrName>ppt_w</p:attrName>
                                        </p:attrNameLst>
                                      </p:cBhvr>
                                      <p:tavLst>
                                        <p:tav tm="0">
                                          <p:val>
                                            <p:strVal val="#ppt_w"/>
                                          </p:val>
                                        </p:tav>
                                        <p:tav tm="100000">
                                          <p:val>
                                            <p:strVal val="#ppt_w"/>
                                          </p:val>
                                        </p:tav>
                                      </p:tavLst>
                                    </p:anim>
                                    <p:anim calcmode="lin" valueType="num">
                                      <p:cBhvr>
                                        <p:cTn id="858" dur="4500" fill="hold"/>
                                        <p:tgtEl>
                                          <p:spTgt spid="144"/>
                                        </p:tgtEl>
                                        <p:attrNameLst>
                                          <p:attrName>ppt_h</p:attrName>
                                        </p:attrNameLst>
                                      </p:cBhvr>
                                      <p:tavLst>
                                        <p:tav tm="0" fmla="#ppt_h*sin(2.5*pi*$)">
                                          <p:val>
                                            <p:fltVal val="0"/>
                                          </p:val>
                                        </p:tav>
                                        <p:tav tm="100000">
                                          <p:val>
                                            <p:fltVal val="1"/>
                                          </p:val>
                                        </p:tav>
                                      </p:tavLst>
                                    </p:anim>
                                  </p:childTnLst>
                                </p:cTn>
                              </p:par>
                              <p:par>
                                <p:cTn id="859" presetID="8" presetClass="emph" presetSubtype="0" repeatCount="indefinite" fill="hold" grpId="1" nodeType="withEffect">
                                  <p:stCondLst>
                                    <p:cond delay="0"/>
                                  </p:stCondLst>
                                  <p:childTnLst>
                                    <p:animRot by="-21600000">
                                      <p:cBhvr>
                                        <p:cTn id="860" dur="4250" fill="hold"/>
                                        <p:tgtEl>
                                          <p:spTgt spid="144"/>
                                        </p:tgtEl>
                                        <p:attrNameLst>
                                          <p:attrName>r</p:attrName>
                                        </p:attrNameLst>
                                      </p:cBhvr>
                                    </p:animRot>
                                  </p:childTnLst>
                                </p:cTn>
                              </p:par>
                              <p:par>
                                <p:cTn id="861" presetID="2" presetClass="exit" presetSubtype="12" fill="hold" grpId="2" nodeType="withEffect">
                                  <p:stCondLst>
                                    <p:cond delay="0"/>
                                  </p:stCondLst>
                                  <p:childTnLst>
                                    <p:anim calcmode="lin" valueType="num">
                                      <p:cBhvr additive="base">
                                        <p:cTn id="862" dur="5500"/>
                                        <p:tgtEl>
                                          <p:spTgt spid="144"/>
                                        </p:tgtEl>
                                        <p:attrNameLst>
                                          <p:attrName>ppt_x</p:attrName>
                                        </p:attrNameLst>
                                      </p:cBhvr>
                                      <p:tavLst>
                                        <p:tav tm="0">
                                          <p:val>
                                            <p:strVal val="ppt_x"/>
                                          </p:val>
                                        </p:tav>
                                        <p:tav tm="100000">
                                          <p:val>
                                            <p:strVal val="0-ppt_w/2"/>
                                          </p:val>
                                        </p:tav>
                                      </p:tavLst>
                                    </p:anim>
                                    <p:anim calcmode="lin" valueType="num">
                                      <p:cBhvr additive="base">
                                        <p:cTn id="863" dur="5500"/>
                                        <p:tgtEl>
                                          <p:spTgt spid="144"/>
                                        </p:tgtEl>
                                        <p:attrNameLst>
                                          <p:attrName>ppt_y</p:attrName>
                                        </p:attrNameLst>
                                      </p:cBhvr>
                                      <p:tavLst>
                                        <p:tav tm="0">
                                          <p:val>
                                            <p:strVal val="ppt_y"/>
                                          </p:val>
                                        </p:tav>
                                        <p:tav tm="100000">
                                          <p:val>
                                            <p:strVal val="1+ppt_h/2"/>
                                          </p:val>
                                        </p:tav>
                                      </p:tavLst>
                                    </p:anim>
                                    <p:set>
                                      <p:cBhvr>
                                        <p:cTn id="864" dur="1" fill="hold">
                                          <p:stCondLst>
                                            <p:cond delay="5499"/>
                                          </p:stCondLst>
                                        </p:cTn>
                                        <p:tgtEl>
                                          <p:spTgt spid="144"/>
                                        </p:tgtEl>
                                        <p:attrNameLst>
                                          <p:attrName>style.visibility</p:attrName>
                                        </p:attrNameLst>
                                      </p:cBhvr>
                                      <p:to>
                                        <p:strVal val="hidden"/>
                                      </p:to>
                                    </p:set>
                                  </p:childTnLst>
                                </p:cTn>
                              </p:par>
                              <p:par>
                                <p:cTn id="865" presetID="19" presetClass="entr" presetSubtype="5" fill="hold" grpId="0" nodeType="withEffect">
                                  <p:stCondLst>
                                    <p:cond delay="0"/>
                                  </p:stCondLst>
                                  <p:childTnLst>
                                    <p:set>
                                      <p:cBhvr>
                                        <p:cTn id="866" dur="1" fill="hold">
                                          <p:stCondLst>
                                            <p:cond delay="0"/>
                                          </p:stCondLst>
                                        </p:cTn>
                                        <p:tgtEl>
                                          <p:spTgt spid="143"/>
                                        </p:tgtEl>
                                        <p:attrNameLst>
                                          <p:attrName>style.visibility</p:attrName>
                                        </p:attrNameLst>
                                      </p:cBhvr>
                                      <p:to>
                                        <p:strVal val="visible"/>
                                      </p:to>
                                    </p:set>
                                    <p:anim calcmode="lin" valueType="num">
                                      <p:cBhvr>
                                        <p:cTn id="867" dur="4500" fill="hold"/>
                                        <p:tgtEl>
                                          <p:spTgt spid="143"/>
                                        </p:tgtEl>
                                        <p:attrNameLst>
                                          <p:attrName>ppt_w</p:attrName>
                                        </p:attrNameLst>
                                      </p:cBhvr>
                                      <p:tavLst>
                                        <p:tav tm="0">
                                          <p:val>
                                            <p:strVal val="#ppt_w"/>
                                          </p:val>
                                        </p:tav>
                                        <p:tav tm="100000">
                                          <p:val>
                                            <p:strVal val="#ppt_w"/>
                                          </p:val>
                                        </p:tav>
                                      </p:tavLst>
                                    </p:anim>
                                    <p:anim calcmode="lin" valueType="num">
                                      <p:cBhvr>
                                        <p:cTn id="868" dur="4500" fill="hold"/>
                                        <p:tgtEl>
                                          <p:spTgt spid="143"/>
                                        </p:tgtEl>
                                        <p:attrNameLst>
                                          <p:attrName>ppt_h</p:attrName>
                                        </p:attrNameLst>
                                      </p:cBhvr>
                                      <p:tavLst>
                                        <p:tav tm="0" fmla="#ppt_h*sin(2.5*pi*$)">
                                          <p:val>
                                            <p:fltVal val="0"/>
                                          </p:val>
                                        </p:tav>
                                        <p:tav tm="100000">
                                          <p:val>
                                            <p:fltVal val="1"/>
                                          </p:val>
                                        </p:tav>
                                      </p:tavLst>
                                    </p:anim>
                                  </p:childTnLst>
                                </p:cTn>
                              </p:par>
                              <p:par>
                                <p:cTn id="869" presetID="8" presetClass="emph" presetSubtype="0" repeatCount="indefinite" fill="hold" grpId="1" nodeType="withEffect">
                                  <p:stCondLst>
                                    <p:cond delay="0"/>
                                  </p:stCondLst>
                                  <p:childTnLst>
                                    <p:animRot by="-21600000">
                                      <p:cBhvr>
                                        <p:cTn id="870" dur="4250" fill="hold"/>
                                        <p:tgtEl>
                                          <p:spTgt spid="143"/>
                                        </p:tgtEl>
                                        <p:attrNameLst>
                                          <p:attrName>r</p:attrName>
                                        </p:attrNameLst>
                                      </p:cBhvr>
                                    </p:animRot>
                                  </p:childTnLst>
                                </p:cTn>
                              </p:par>
                              <p:par>
                                <p:cTn id="871" presetID="2" presetClass="exit" presetSubtype="12" fill="hold" grpId="2" nodeType="withEffect">
                                  <p:stCondLst>
                                    <p:cond delay="0"/>
                                  </p:stCondLst>
                                  <p:childTnLst>
                                    <p:anim calcmode="lin" valueType="num">
                                      <p:cBhvr additive="base">
                                        <p:cTn id="872" dur="5500"/>
                                        <p:tgtEl>
                                          <p:spTgt spid="143"/>
                                        </p:tgtEl>
                                        <p:attrNameLst>
                                          <p:attrName>ppt_x</p:attrName>
                                        </p:attrNameLst>
                                      </p:cBhvr>
                                      <p:tavLst>
                                        <p:tav tm="0">
                                          <p:val>
                                            <p:strVal val="ppt_x"/>
                                          </p:val>
                                        </p:tav>
                                        <p:tav tm="100000">
                                          <p:val>
                                            <p:strVal val="0-ppt_w/2"/>
                                          </p:val>
                                        </p:tav>
                                      </p:tavLst>
                                    </p:anim>
                                    <p:anim calcmode="lin" valueType="num">
                                      <p:cBhvr additive="base">
                                        <p:cTn id="873" dur="5500"/>
                                        <p:tgtEl>
                                          <p:spTgt spid="143"/>
                                        </p:tgtEl>
                                        <p:attrNameLst>
                                          <p:attrName>ppt_y</p:attrName>
                                        </p:attrNameLst>
                                      </p:cBhvr>
                                      <p:tavLst>
                                        <p:tav tm="0">
                                          <p:val>
                                            <p:strVal val="ppt_y"/>
                                          </p:val>
                                        </p:tav>
                                        <p:tav tm="100000">
                                          <p:val>
                                            <p:strVal val="1+ppt_h/2"/>
                                          </p:val>
                                        </p:tav>
                                      </p:tavLst>
                                    </p:anim>
                                    <p:set>
                                      <p:cBhvr>
                                        <p:cTn id="874" dur="1" fill="hold">
                                          <p:stCondLst>
                                            <p:cond delay="5499"/>
                                          </p:stCondLst>
                                        </p:cTn>
                                        <p:tgtEl>
                                          <p:spTgt spid="143"/>
                                        </p:tgtEl>
                                        <p:attrNameLst>
                                          <p:attrName>style.visibility</p:attrName>
                                        </p:attrNameLst>
                                      </p:cBhvr>
                                      <p:to>
                                        <p:strVal val="hidden"/>
                                      </p:to>
                                    </p:set>
                                  </p:childTnLst>
                                </p:cTn>
                              </p:par>
                              <p:par>
                                <p:cTn id="875" presetID="19" presetClass="entr" presetSubtype="5" fill="hold" grpId="0" nodeType="withEffect">
                                  <p:stCondLst>
                                    <p:cond delay="0"/>
                                  </p:stCondLst>
                                  <p:childTnLst>
                                    <p:set>
                                      <p:cBhvr>
                                        <p:cTn id="876" dur="1" fill="hold">
                                          <p:stCondLst>
                                            <p:cond delay="0"/>
                                          </p:stCondLst>
                                        </p:cTn>
                                        <p:tgtEl>
                                          <p:spTgt spid="142"/>
                                        </p:tgtEl>
                                        <p:attrNameLst>
                                          <p:attrName>style.visibility</p:attrName>
                                        </p:attrNameLst>
                                      </p:cBhvr>
                                      <p:to>
                                        <p:strVal val="visible"/>
                                      </p:to>
                                    </p:set>
                                    <p:anim calcmode="lin" valueType="num">
                                      <p:cBhvr>
                                        <p:cTn id="877" dur="4500" fill="hold"/>
                                        <p:tgtEl>
                                          <p:spTgt spid="142"/>
                                        </p:tgtEl>
                                        <p:attrNameLst>
                                          <p:attrName>ppt_w</p:attrName>
                                        </p:attrNameLst>
                                      </p:cBhvr>
                                      <p:tavLst>
                                        <p:tav tm="0">
                                          <p:val>
                                            <p:strVal val="#ppt_w"/>
                                          </p:val>
                                        </p:tav>
                                        <p:tav tm="100000">
                                          <p:val>
                                            <p:strVal val="#ppt_w"/>
                                          </p:val>
                                        </p:tav>
                                      </p:tavLst>
                                    </p:anim>
                                    <p:anim calcmode="lin" valueType="num">
                                      <p:cBhvr>
                                        <p:cTn id="878" dur="4500" fill="hold"/>
                                        <p:tgtEl>
                                          <p:spTgt spid="142"/>
                                        </p:tgtEl>
                                        <p:attrNameLst>
                                          <p:attrName>ppt_h</p:attrName>
                                        </p:attrNameLst>
                                      </p:cBhvr>
                                      <p:tavLst>
                                        <p:tav tm="0" fmla="#ppt_h*sin(2.5*pi*$)">
                                          <p:val>
                                            <p:fltVal val="0"/>
                                          </p:val>
                                        </p:tav>
                                        <p:tav tm="100000">
                                          <p:val>
                                            <p:fltVal val="1"/>
                                          </p:val>
                                        </p:tav>
                                      </p:tavLst>
                                    </p:anim>
                                  </p:childTnLst>
                                </p:cTn>
                              </p:par>
                              <p:par>
                                <p:cTn id="879" presetID="8" presetClass="emph" presetSubtype="0" repeatCount="indefinite" fill="hold" grpId="1" nodeType="withEffect">
                                  <p:stCondLst>
                                    <p:cond delay="0"/>
                                  </p:stCondLst>
                                  <p:childTnLst>
                                    <p:animRot by="-21600000">
                                      <p:cBhvr>
                                        <p:cTn id="880" dur="4250" fill="hold"/>
                                        <p:tgtEl>
                                          <p:spTgt spid="142"/>
                                        </p:tgtEl>
                                        <p:attrNameLst>
                                          <p:attrName>r</p:attrName>
                                        </p:attrNameLst>
                                      </p:cBhvr>
                                    </p:animRot>
                                  </p:childTnLst>
                                </p:cTn>
                              </p:par>
                              <p:par>
                                <p:cTn id="881" presetID="2" presetClass="exit" presetSubtype="12" fill="hold" grpId="2" nodeType="withEffect">
                                  <p:stCondLst>
                                    <p:cond delay="0"/>
                                  </p:stCondLst>
                                  <p:childTnLst>
                                    <p:anim calcmode="lin" valueType="num">
                                      <p:cBhvr additive="base">
                                        <p:cTn id="882" dur="5500"/>
                                        <p:tgtEl>
                                          <p:spTgt spid="142"/>
                                        </p:tgtEl>
                                        <p:attrNameLst>
                                          <p:attrName>ppt_x</p:attrName>
                                        </p:attrNameLst>
                                      </p:cBhvr>
                                      <p:tavLst>
                                        <p:tav tm="0">
                                          <p:val>
                                            <p:strVal val="ppt_x"/>
                                          </p:val>
                                        </p:tav>
                                        <p:tav tm="100000">
                                          <p:val>
                                            <p:strVal val="0-ppt_w/2"/>
                                          </p:val>
                                        </p:tav>
                                      </p:tavLst>
                                    </p:anim>
                                    <p:anim calcmode="lin" valueType="num">
                                      <p:cBhvr additive="base">
                                        <p:cTn id="883" dur="5500"/>
                                        <p:tgtEl>
                                          <p:spTgt spid="142"/>
                                        </p:tgtEl>
                                        <p:attrNameLst>
                                          <p:attrName>ppt_y</p:attrName>
                                        </p:attrNameLst>
                                      </p:cBhvr>
                                      <p:tavLst>
                                        <p:tav tm="0">
                                          <p:val>
                                            <p:strVal val="ppt_y"/>
                                          </p:val>
                                        </p:tav>
                                        <p:tav tm="100000">
                                          <p:val>
                                            <p:strVal val="1+ppt_h/2"/>
                                          </p:val>
                                        </p:tav>
                                      </p:tavLst>
                                    </p:anim>
                                    <p:set>
                                      <p:cBhvr>
                                        <p:cTn id="884" dur="1" fill="hold">
                                          <p:stCondLst>
                                            <p:cond delay="5499"/>
                                          </p:stCondLst>
                                        </p:cTn>
                                        <p:tgtEl>
                                          <p:spTgt spid="142"/>
                                        </p:tgtEl>
                                        <p:attrNameLst>
                                          <p:attrName>style.visibility</p:attrName>
                                        </p:attrNameLst>
                                      </p:cBhvr>
                                      <p:to>
                                        <p:strVal val="hidden"/>
                                      </p:to>
                                    </p:set>
                                  </p:childTnLst>
                                </p:cTn>
                              </p:par>
                              <p:par>
                                <p:cTn id="885" presetID="19" presetClass="entr" presetSubtype="5" fill="hold" grpId="0" nodeType="withEffect">
                                  <p:stCondLst>
                                    <p:cond delay="0"/>
                                  </p:stCondLst>
                                  <p:childTnLst>
                                    <p:set>
                                      <p:cBhvr>
                                        <p:cTn id="886" dur="1" fill="hold">
                                          <p:stCondLst>
                                            <p:cond delay="0"/>
                                          </p:stCondLst>
                                        </p:cTn>
                                        <p:tgtEl>
                                          <p:spTgt spid="141"/>
                                        </p:tgtEl>
                                        <p:attrNameLst>
                                          <p:attrName>style.visibility</p:attrName>
                                        </p:attrNameLst>
                                      </p:cBhvr>
                                      <p:to>
                                        <p:strVal val="visible"/>
                                      </p:to>
                                    </p:set>
                                    <p:anim calcmode="lin" valueType="num">
                                      <p:cBhvr>
                                        <p:cTn id="887" dur="4500" fill="hold"/>
                                        <p:tgtEl>
                                          <p:spTgt spid="141"/>
                                        </p:tgtEl>
                                        <p:attrNameLst>
                                          <p:attrName>ppt_w</p:attrName>
                                        </p:attrNameLst>
                                      </p:cBhvr>
                                      <p:tavLst>
                                        <p:tav tm="0">
                                          <p:val>
                                            <p:strVal val="#ppt_w"/>
                                          </p:val>
                                        </p:tav>
                                        <p:tav tm="100000">
                                          <p:val>
                                            <p:strVal val="#ppt_w"/>
                                          </p:val>
                                        </p:tav>
                                      </p:tavLst>
                                    </p:anim>
                                    <p:anim calcmode="lin" valueType="num">
                                      <p:cBhvr>
                                        <p:cTn id="888" dur="4500" fill="hold"/>
                                        <p:tgtEl>
                                          <p:spTgt spid="141"/>
                                        </p:tgtEl>
                                        <p:attrNameLst>
                                          <p:attrName>ppt_h</p:attrName>
                                        </p:attrNameLst>
                                      </p:cBhvr>
                                      <p:tavLst>
                                        <p:tav tm="0" fmla="#ppt_h*sin(2.5*pi*$)">
                                          <p:val>
                                            <p:fltVal val="0"/>
                                          </p:val>
                                        </p:tav>
                                        <p:tav tm="100000">
                                          <p:val>
                                            <p:fltVal val="1"/>
                                          </p:val>
                                        </p:tav>
                                      </p:tavLst>
                                    </p:anim>
                                  </p:childTnLst>
                                </p:cTn>
                              </p:par>
                              <p:par>
                                <p:cTn id="889" presetID="8" presetClass="emph" presetSubtype="0" repeatCount="indefinite" fill="hold" grpId="1" nodeType="withEffect">
                                  <p:stCondLst>
                                    <p:cond delay="0"/>
                                  </p:stCondLst>
                                  <p:childTnLst>
                                    <p:animRot by="-21600000">
                                      <p:cBhvr>
                                        <p:cTn id="890" dur="4250" fill="hold"/>
                                        <p:tgtEl>
                                          <p:spTgt spid="141"/>
                                        </p:tgtEl>
                                        <p:attrNameLst>
                                          <p:attrName>r</p:attrName>
                                        </p:attrNameLst>
                                      </p:cBhvr>
                                    </p:animRot>
                                  </p:childTnLst>
                                </p:cTn>
                              </p:par>
                              <p:par>
                                <p:cTn id="891" presetID="2" presetClass="exit" presetSubtype="12" fill="hold" grpId="2" nodeType="withEffect">
                                  <p:stCondLst>
                                    <p:cond delay="0"/>
                                  </p:stCondLst>
                                  <p:childTnLst>
                                    <p:anim calcmode="lin" valueType="num">
                                      <p:cBhvr additive="base">
                                        <p:cTn id="892" dur="5500"/>
                                        <p:tgtEl>
                                          <p:spTgt spid="141"/>
                                        </p:tgtEl>
                                        <p:attrNameLst>
                                          <p:attrName>ppt_x</p:attrName>
                                        </p:attrNameLst>
                                      </p:cBhvr>
                                      <p:tavLst>
                                        <p:tav tm="0">
                                          <p:val>
                                            <p:strVal val="ppt_x"/>
                                          </p:val>
                                        </p:tav>
                                        <p:tav tm="100000">
                                          <p:val>
                                            <p:strVal val="0-ppt_w/2"/>
                                          </p:val>
                                        </p:tav>
                                      </p:tavLst>
                                    </p:anim>
                                    <p:anim calcmode="lin" valueType="num">
                                      <p:cBhvr additive="base">
                                        <p:cTn id="893" dur="5500"/>
                                        <p:tgtEl>
                                          <p:spTgt spid="141"/>
                                        </p:tgtEl>
                                        <p:attrNameLst>
                                          <p:attrName>ppt_y</p:attrName>
                                        </p:attrNameLst>
                                      </p:cBhvr>
                                      <p:tavLst>
                                        <p:tav tm="0">
                                          <p:val>
                                            <p:strVal val="ppt_y"/>
                                          </p:val>
                                        </p:tav>
                                        <p:tav tm="100000">
                                          <p:val>
                                            <p:strVal val="1+ppt_h/2"/>
                                          </p:val>
                                        </p:tav>
                                      </p:tavLst>
                                    </p:anim>
                                    <p:set>
                                      <p:cBhvr>
                                        <p:cTn id="894" dur="1" fill="hold">
                                          <p:stCondLst>
                                            <p:cond delay="5499"/>
                                          </p:stCondLst>
                                        </p:cTn>
                                        <p:tgtEl>
                                          <p:spTgt spid="141"/>
                                        </p:tgtEl>
                                        <p:attrNameLst>
                                          <p:attrName>style.visibility</p:attrName>
                                        </p:attrNameLst>
                                      </p:cBhvr>
                                      <p:to>
                                        <p:strVal val="hidden"/>
                                      </p:to>
                                    </p:set>
                                  </p:childTnLst>
                                </p:cTn>
                              </p:par>
                              <p:par>
                                <p:cTn id="895" presetID="19" presetClass="entr" presetSubtype="5" fill="hold" grpId="0" nodeType="withEffect">
                                  <p:stCondLst>
                                    <p:cond delay="0"/>
                                  </p:stCondLst>
                                  <p:childTnLst>
                                    <p:set>
                                      <p:cBhvr>
                                        <p:cTn id="896" dur="1" fill="hold">
                                          <p:stCondLst>
                                            <p:cond delay="0"/>
                                          </p:stCondLst>
                                        </p:cTn>
                                        <p:tgtEl>
                                          <p:spTgt spid="140"/>
                                        </p:tgtEl>
                                        <p:attrNameLst>
                                          <p:attrName>style.visibility</p:attrName>
                                        </p:attrNameLst>
                                      </p:cBhvr>
                                      <p:to>
                                        <p:strVal val="visible"/>
                                      </p:to>
                                    </p:set>
                                    <p:anim calcmode="lin" valueType="num">
                                      <p:cBhvr>
                                        <p:cTn id="897" dur="4500" fill="hold"/>
                                        <p:tgtEl>
                                          <p:spTgt spid="140"/>
                                        </p:tgtEl>
                                        <p:attrNameLst>
                                          <p:attrName>ppt_w</p:attrName>
                                        </p:attrNameLst>
                                      </p:cBhvr>
                                      <p:tavLst>
                                        <p:tav tm="0">
                                          <p:val>
                                            <p:strVal val="#ppt_w"/>
                                          </p:val>
                                        </p:tav>
                                        <p:tav tm="100000">
                                          <p:val>
                                            <p:strVal val="#ppt_w"/>
                                          </p:val>
                                        </p:tav>
                                      </p:tavLst>
                                    </p:anim>
                                    <p:anim calcmode="lin" valueType="num">
                                      <p:cBhvr>
                                        <p:cTn id="898" dur="4500" fill="hold"/>
                                        <p:tgtEl>
                                          <p:spTgt spid="140"/>
                                        </p:tgtEl>
                                        <p:attrNameLst>
                                          <p:attrName>ppt_h</p:attrName>
                                        </p:attrNameLst>
                                      </p:cBhvr>
                                      <p:tavLst>
                                        <p:tav tm="0" fmla="#ppt_h*sin(2.5*pi*$)">
                                          <p:val>
                                            <p:fltVal val="0"/>
                                          </p:val>
                                        </p:tav>
                                        <p:tav tm="100000">
                                          <p:val>
                                            <p:fltVal val="1"/>
                                          </p:val>
                                        </p:tav>
                                      </p:tavLst>
                                    </p:anim>
                                  </p:childTnLst>
                                </p:cTn>
                              </p:par>
                              <p:par>
                                <p:cTn id="899" presetID="8" presetClass="emph" presetSubtype="0" repeatCount="indefinite" fill="hold" grpId="1" nodeType="withEffect">
                                  <p:stCondLst>
                                    <p:cond delay="0"/>
                                  </p:stCondLst>
                                  <p:childTnLst>
                                    <p:animRot by="-21600000">
                                      <p:cBhvr>
                                        <p:cTn id="900" dur="4250" fill="hold"/>
                                        <p:tgtEl>
                                          <p:spTgt spid="140"/>
                                        </p:tgtEl>
                                        <p:attrNameLst>
                                          <p:attrName>r</p:attrName>
                                        </p:attrNameLst>
                                      </p:cBhvr>
                                    </p:animRot>
                                  </p:childTnLst>
                                </p:cTn>
                              </p:par>
                              <p:par>
                                <p:cTn id="901" presetID="2" presetClass="exit" presetSubtype="12" fill="hold" grpId="2" nodeType="withEffect">
                                  <p:stCondLst>
                                    <p:cond delay="0"/>
                                  </p:stCondLst>
                                  <p:childTnLst>
                                    <p:anim calcmode="lin" valueType="num">
                                      <p:cBhvr additive="base">
                                        <p:cTn id="902" dur="5500"/>
                                        <p:tgtEl>
                                          <p:spTgt spid="140"/>
                                        </p:tgtEl>
                                        <p:attrNameLst>
                                          <p:attrName>ppt_x</p:attrName>
                                        </p:attrNameLst>
                                      </p:cBhvr>
                                      <p:tavLst>
                                        <p:tav tm="0">
                                          <p:val>
                                            <p:strVal val="ppt_x"/>
                                          </p:val>
                                        </p:tav>
                                        <p:tav tm="100000">
                                          <p:val>
                                            <p:strVal val="0-ppt_w/2"/>
                                          </p:val>
                                        </p:tav>
                                      </p:tavLst>
                                    </p:anim>
                                    <p:anim calcmode="lin" valueType="num">
                                      <p:cBhvr additive="base">
                                        <p:cTn id="903" dur="5500"/>
                                        <p:tgtEl>
                                          <p:spTgt spid="140"/>
                                        </p:tgtEl>
                                        <p:attrNameLst>
                                          <p:attrName>ppt_y</p:attrName>
                                        </p:attrNameLst>
                                      </p:cBhvr>
                                      <p:tavLst>
                                        <p:tav tm="0">
                                          <p:val>
                                            <p:strVal val="ppt_y"/>
                                          </p:val>
                                        </p:tav>
                                        <p:tav tm="100000">
                                          <p:val>
                                            <p:strVal val="1+ppt_h/2"/>
                                          </p:val>
                                        </p:tav>
                                      </p:tavLst>
                                    </p:anim>
                                    <p:set>
                                      <p:cBhvr>
                                        <p:cTn id="904" dur="1" fill="hold">
                                          <p:stCondLst>
                                            <p:cond delay="5499"/>
                                          </p:stCondLst>
                                        </p:cTn>
                                        <p:tgtEl>
                                          <p:spTgt spid="140"/>
                                        </p:tgtEl>
                                        <p:attrNameLst>
                                          <p:attrName>style.visibility</p:attrName>
                                        </p:attrNameLst>
                                      </p:cBhvr>
                                      <p:to>
                                        <p:strVal val="hidden"/>
                                      </p:to>
                                    </p:set>
                                  </p:childTnLst>
                                </p:cTn>
                              </p:par>
                              <p:par>
                                <p:cTn id="905" presetID="19" presetClass="entr" presetSubtype="5" fill="hold" grpId="0" nodeType="withEffect">
                                  <p:stCondLst>
                                    <p:cond delay="0"/>
                                  </p:stCondLst>
                                  <p:childTnLst>
                                    <p:set>
                                      <p:cBhvr>
                                        <p:cTn id="906" dur="1" fill="hold">
                                          <p:stCondLst>
                                            <p:cond delay="0"/>
                                          </p:stCondLst>
                                        </p:cTn>
                                        <p:tgtEl>
                                          <p:spTgt spid="186"/>
                                        </p:tgtEl>
                                        <p:attrNameLst>
                                          <p:attrName>style.visibility</p:attrName>
                                        </p:attrNameLst>
                                      </p:cBhvr>
                                      <p:to>
                                        <p:strVal val="visible"/>
                                      </p:to>
                                    </p:set>
                                    <p:anim calcmode="lin" valueType="num">
                                      <p:cBhvr>
                                        <p:cTn id="907" dur="4500" fill="hold"/>
                                        <p:tgtEl>
                                          <p:spTgt spid="186"/>
                                        </p:tgtEl>
                                        <p:attrNameLst>
                                          <p:attrName>ppt_w</p:attrName>
                                        </p:attrNameLst>
                                      </p:cBhvr>
                                      <p:tavLst>
                                        <p:tav tm="0">
                                          <p:val>
                                            <p:strVal val="#ppt_w"/>
                                          </p:val>
                                        </p:tav>
                                        <p:tav tm="100000">
                                          <p:val>
                                            <p:strVal val="#ppt_w"/>
                                          </p:val>
                                        </p:tav>
                                      </p:tavLst>
                                    </p:anim>
                                    <p:anim calcmode="lin" valueType="num">
                                      <p:cBhvr>
                                        <p:cTn id="908" dur="4500" fill="hold"/>
                                        <p:tgtEl>
                                          <p:spTgt spid="186"/>
                                        </p:tgtEl>
                                        <p:attrNameLst>
                                          <p:attrName>ppt_h</p:attrName>
                                        </p:attrNameLst>
                                      </p:cBhvr>
                                      <p:tavLst>
                                        <p:tav tm="0" fmla="#ppt_h*sin(2.5*pi*$)">
                                          <p:val>
                                            <p:fltVal val="0"/>
                                          </p:val>
                                        </p:tav>
                                        <p:tav tm="100000">
                                          <p:val>
                                            <p:fltVal val="1"/>
                                          </p:val>
                                        </p:tav>
                                      </p:tavLst>
                                    </p:anim>
                                  </p:childTnLst>
                                </p:cTn>
                              </p:par>
                              <p:par>
                                <p:cTn id="909" presetID="8" presetClass="emph" presetSubtype="0" repeatCount="indefinite" fill="hold" grpId="1" nodeType="withEffect">
                                  <p:stCondLst>
                                    <p:cond delay="0"/>
                                  </p:stCondLst>
                                  <p:childTnLst>
                                    <p:animRot by="21600000">
                                      <p:cBhvr>
                                        <p:cTn id="910" dur="4250" fill="hold"/>
                                        <p:tgtEl>
                                          <p:spTgt spid="186"/>
                                        </p:tgtEl>
                                        <p:attrNameLst>
                                          <p:attrName>r</p:attrName>
                                        </p:attrNameLst>
                                      </p:cBhvr>
                                    </p:animRot>
                                  </p:childTnLst>
                                </p:cTn>
                              </p:par>
                              <p:par>
                                <p:cTn id="911" presetID="2" presetClass="exit" presetSubtype="6" fill="hold" grpId="2" nodeType="withEffect">
                                  <p:stCondLst>
                                    <p:cond delay="0"/>
                                  </p:stCondLst>
                                  <p:childTnLst>
                                    <p:anim calcmode="lin" valueType="num">
                                      <p:cBhvr additive="base">
                                        <p:cTn id="912" dur="5500"/>
                                        <p:tgtEl>
                                          <p:spTgt spid="186"/>
                                        </p:tgtEl>
                                        <p:attrNameLst>
                                          <p:attrName>ppt_x</p:attrName>
                                        </p:attrNameLst>
                                      </p:cBhvr>
                                      <p:tavLst>
                                        <p:tav tm="0">
                                          <p:val>
                                            <p:strVal val="ppt_x"/>
                                          </p:val>
                                        </p:tav>
                                        <p:tav tm="100000">
                                          <p:val>
                                            <p:strVal val="1+ppt_w/2"/>
                                          </p:val>
                                        </p:tav>
                                      </p:tavLst>
                                    </p:anim>
                                    <p:anim calcmode="lin" valueType="num">
                                      <p:cBhvr additive="base">
                                        <p:cTn id="913" dur="5500"/>
                                        <p:tgtEl>
                                          <p:spTgt spid="186"/>
                                        </p:tgtEl>
                                        <p:attrNameLst>
                                          <p:attrName>ppt_y</p:attrName>
                                        </p:attrNameLst>
                                      </p:cBhvr>
                                      <p:tavLst>
                                        <p:tav tm="0">
                                          <p:val>
                                            <p:strVal val="ppt_y"/>
                                          </p:val>
                                        </p:tav>
                                        <p:tav tm="100000">
                                          <p:val>
                                            <p:strVal val="1+ppt_h/2"/>
                                          </p:val>
                                        </p:tav>
                                      </p:tavLst>
                                    </p:anim>
                                    <p:set>
                                      <p:cBhvr>
                                        <p:cTn id="914" dur="1" fill="hold">
                                          <p:stCondLst>
                                            <p:cond delay="5499"/>
                                          </p:stCondLst>
                                        </p:cTn>
                                        <p:tgtEl>
                                          <p:spTgt spid="186"/>
                                        </p:tgtEl>
                                        <p:attrNameLst>
                                          <p:attrName>style.visibility</p:attrName>
                                        </p:attrNameLst>
                                      </p:cBhvr>
                                      <p:to>
                                        <p:strVal val="hidden"/>
                                      </p:to>
                                    </p:set>
                                  </p:childTnLst>
                                </p:cTn>
                              </p:par>
                              <p:par>
                                <p:cTn id="915" presetID="19" presetClass="entr" presetSubtype="5" fill="hold" grpId="0" nodeType="withEffect">
                                  <p:stCondLst>
                                    <p:cond delay="0"/>
                                  </p:stCondLst>
                                  <p:childTnLst>
                                    <p:set>
                                      <p:cBhvr>
                                        <p:cTn id="916" dur="1" fill="hold">
                                          <p:stCondLst>
                                            <p:cond delay="0"/>
                                          </p:stCondLst>
                                        </p:cTn>
                                        <p:tgtEl>
                                          <p:spTgt spid="187"/>
                                        </p:tgtEl>
                                        <p:attrNameLst>
                                          <p:attrName>style.visibility</p:attrName>
                                        </p:attrNameLst>
                                      </p:cBhvr>
                                      <p:to>
                                        <p:strVal val="visible"/>
                                      </p:to>
                                    </p:set>
                                    <p:anim calcmode="lin" valueType="num">
                                      <p:cBhvr>
                                        <p:cTn id="917" dur="4500" fill="hold"/>
                                        <p:tgtEl>
                                          <p:spTgt spid="187"/>
                                        </p:tgtEl>
                                        <p:attrNameLst>
                                          <p:attrName>ppt_w</p:attrName>
                                        </p:attrNameLst>
                                      </p:cBhvr>
                                      <p:tavLst>
                                        <p:tav tm="0">
                                          <p:val>
                                            <p:strVal val="#ppt_w"/>
                                          </p:val>
                                        </p:tav>
                                        <p:tav tm="100000">
                                          <p:val>
                                            <p:strVal val="#ppt_w"/>
                                          </p:val>
                                        </p:tav>
                                      </p:tavLst>
                                    </p:anim>
                                    <p:anim calcmode="lin" valueType="num">
                                      <p:cBhvr>
                                        <p:cTn id="918" dur="4500" fill="hold"/>
                                        <p:tgtEl>
                                          <p:spTgt spid="187"/>
                                        </p:tgtEl>
                                        <p:attrNameLst>
                                          <p:attrName>ppt_h</p:attrName>
                                        </p:attrNameLst>
                                      </p:cBhvr>
                                      <p:tavLst>
                                        <p:tav tm="0" fmla="#ppt_h*sin(2.5*pi*$)">
                                          <p:val>
                                            <p:fltVal val="0"/>
                                          </p:val>
                                        </p:tav>
                                        <p:tav tm="100000">
                                          <p:val>
                                            <p:fltVal val="1"/>
                                          </p:val>
                                        </p:tav>
                                      </p:tavLst>
                                    </p:anim>
                                  </p:childTnLst>
                                </p:cTn>
                              </p:par>
                              <p:par>
                                <p:cTn id="919" presetID="8" presetClass="emph" presetSubtype="0" repeatCount="indefinite" fill="hold" grpId="1" nodeType="withEffect">
                                  <p:stCondLst>
                                    <p:cond delay="0"/>
                                  </p:stCondLst>
                                  <p:childTnLst>
                                    <p:animRot by="21600000">
                                      <p:cBhvr>
                                        <p:cTn id="920" dur="4250" fill="hold"/>
                                        <p:tgtEl>
                                          <p:spTgt spid="187"/>
                                        </p:tgtEl>
                                        <p:attrNameLst>
                                          <p:attrName>r</p:attrName>
                                        </p:attrNameLst>
                                      </p:cBhvr>
                                    </p:animRot>
                                  </p:childTnLst>
                                </p:cTn>
                              </p:par>
                              <p:par>
                                <p:cTn id="921" presetID="2" presetClass="exit" presetSubtype="6" fill="hold" grpId="2" nodeType="withEffect">
                                  <p:stCondLst>
                                    <p:cond delay="0"/>
                                  </p:stCondLst>
                                  <p:childTnLst>
                                    <p:anim calcmode="lin" valueType="num">
                                      <p:cBhvr additive="base">
                                        <p:cTn id="922" dur="5500"/>
                                        <p:tgtEl>
                                          <p:spTgt spid="187"/>
                                        </p:tgtEl>
                                        <p:attrNameLst>
                                          <p:attrName>ppt_x</p:attrName>
                                        </p:attrNameLst>
                                      </p:cBhvr>
                                      <p:tavLst>
                                        <p:tav tm="0">
                                          <p:val>
                                            <p:strVal val="ppt_x"/>
                                          </p:val>
                                        </p:tav>
                                        <p:tav tm="100000">
                                          <p:val>
                                            <p:strVal val="1+ppt_w/2"/>
                                          </p:val>
                                        </p:tav>
                                      </p:tavLst>
                                    </p:anim>
                                    <p:anim calcmode="lin" valueType="num">
                                      <p:cBhvr additive="base">
                                        <p:cTn id="923" dur="5500"/>
                                        <p:tgtEl>
                                          <p:spTgt spid="187"/>
                                        </p:tgtEl>
                                        <p:attrNameLst>
                                          <p:attrName>ppt_y</p:attrName>
                                        </p:attrNameLst>
                                      </p:cBhvr>
                                      <p:tavLst>
                                        <p:tav tm="0">
                                          <p:val>
                                            <p:strVal val="ppt_y"/>
                                          </p:val>
                                        </p:tav>
                                        <p:tav tm="100000">
                                          <p:val>
                                            <p:strVal val="1+ppt_h/2"/>
                                          </p:val>
                                        </p:tav>
                                      </p:tavLst>
                                    </p:anim>
                                    <p:set>
                                      <p:cBhvr>
                                        <p:cTn id="924" dur="1" fill="hold">
                                          <p:stCondLst>
                                            <p:cond delay="5499"/>
                                          </p:stCondLst>
                                        </p:cTn>
                                        <p:tgtEl>
                                          <p:spTgt spid="187"/>
                                        </p:tgtEl>
                                        <p:attrNameLst>
                                          <p:attrName>style.visibility</p:attrName>
                                        </p:attrNameLst>
                                      </p:cBhvr>
                                      <p:to>
                                        <p:strVal val="hidden"/>
                                      </p:to>
                                    </p:set>
                                  </p:childTnLst>
                                </p:cTn>
                              </p:par>
                              <p:par>
                                <p:cTn id="925" presetID="19" presetClass="entr" presetSubtype="5" fill="hold" grpId="0" nodeType="withEffect">
                                  <p:stCondLst>
                                    <p:cond delay="0"/>
                                  </p:stCondLst>
                                  <p:childTnLst>
                                    <p:set>
                                      <p:cBhvr>
                                        <p:cTn id="926" dur="1" fill="hold">
                                          <p:stCondLst>
                                            <p:cond delay="0"/>
                                          </p:stCondLst>
                                        </p:cTn>
                                        <p:tgtEl>
                                          <p:spTgt spid="188"/>
                                        </p:tgtEl>
                                        <p:attrNameLst>
                                          <p:attrName>style.visibility</p:attrName>
                                        </p:attrNameLst>
                                      </p:cBhvr>
                                      <p:to>
                                        <p:strVal val="visible"/>
                                      </p:to>
                                    </p:set>
                                    <p:anim calcmode="lin" valueType="num">
                                      <p:cBhvr>
                                        <p:cTn id="927" dur="4500" fill="hold"/>
                                        <p:tgtEl>
                                          <p:spTgt spid="188"/>
                                        </p:tgtEl>
                                        <p:attrNameLst>
                                          <p:attrName>ppt_w</p:attrName>
                                        </p:attrNameLst>
                                      </p:cBhvr>
                                      <p:tavLst>
                                        <p:tav tm="0">
                                          <p:val>
                                            <p:strVal val="#ppt_w"/>
                                          </p:val>
                                        </p:tav>
                                        <p:tav tm="100000">
                                          <p:val>
                                            <p:strVal val="#ppt_w"/>
                                          </p:val>
                                        </p:tav>
                                      </p:tavLst>
                                    </p:anim>
                                    <p:anim calcmode="lin" valueType="num">
                                      <p:cBhvr>
                                        <p:cTn id="928" dur="4500" fill="hold"/>
                                        <p:tgtEl>
                                          <p:spTgt spid="188"/>
                                        </p:tgtEl>
                                        <p:attrNameLst>
                                          <p:attrName>ppt_h</p:attrName>
                                        </p:attrNameLst>
                                      </p:cBhvr>
                                      <p:tavLst>
                                        <p:tav tm="0" fmla="#ppt_h*sin(2.5*pi*$)">
                                          <p:val>
                                            <p:fltVal val="0"/>
                                          </p:val>
                                        </p:tav>
                                        <p:tav tm="100000">
                                          <p:val>
                                            <p:fltVal val="1"/>
                                          </p:val>
                                        </p:tav>
                                      </p:tavLst>
                                    </p:anim>
                                  </p:childTnLst>
                                </p:cTn>
                              </p:par>
                              <p:par>
                                <p:cTn id="929" presetID="8" presetClass="emph" presetSubtype="0" repeatCount="indefinite" fill="hold" grpId="1" nodeType="withEffect">
                                  <p:stCondLst>
                                    <p:cond delay="0"/>
                                  </p:stCondLst>
                                  <p:childTnLst>
                                    <p:animRot by="21600000">
                                      <p:cBhvr>
                                        <p:cTn id="930" dur="4250" fill="hold"/>
                                        <p:tgtEl>
                                          <p:spTgt spid="188"/>
                                        </p:tgtEl>
                                        <p:attrNameLst>
                                          <p:attrName>r</p:attrName>
                                        </p:attrNameLst>
                                      </p:cBhvr>
                                    </p:animRot>
                                  </p:childTnLst>
                                </p:cTn>
                              </p:par>
                              <p:par>
                                <p:cTn id="931" presetID="2" presetClass="exit" presetSubtype="6" fill="hold" grpId="2" nodeType="withEffect">
                                  <p:stCondLst>
                                    <p:cond delay="0"/>
                                  </p:stCondLst>
                                  <p:childTnLst>
                                    <p:anim calcmode="lin" valueType="num">
                                      <p:cBhvr additive="base">
                                        <p:cTn id="932" dur="5500"/>
                                        <p:tgtEl>
                                          <p:spTgt spid="188"/>
                                        </p:tgtEl>
                                        <p:attrNameLst>
                                          <p:attrName>ppt_x</p:attrName>
                                        </p:attrNameLst>
                                      </p:cBhvr>
                                      <p:tavLst>
                                        <p:tav tm="0">
                                          <p:val>
                                            <p:strVal val="ppt_x"/>
                                          </p:val>
                                        </p:tav>
                                        <p:tav tm="100000">
                                          <p:val>
                                            <p:strVal val="1+ppt_w/2"/>
                                          </p:val>
                                        </p:tav>
                                      </p:tavLst>
                                    </p:anim>
                                    <p:anim calcmode="lin" valueType="num">
                                      <p:cBhvr additive="base">
                                        <p:cTn id="933" dur="5500"/>
                                        <p:tgtEl>
                                          <p:spTgt spid="188"/>
                                        </p:tgtEl>
                                        <p:attrNameLst>
                                          <p:attrName>ppt_y</p:attrName>
                                        </p:attrNameLst>
                                      </p:cBhvr>
                                      <p:tavLst>
                                        <p:tav tm="0">
                                          <p:val>
                                            <p:strVal val="ppt_y"/>
                                          </p:val>
                                        </p:tav>
                                        <p:tav tm="100000">
                                          <p:val>
                                            <p:strVal val="1+ppt_h/2"/>
                                          </p:val>
                                        </p:tav>
                                      </p:tavLst>
                                    </p:anim>
                                    <p:set>
                                      <p:cBhvr>
                                        <p:cTn id="934" dur="1" fill="hold">
                                          <p:stCondLst>
                                            <p:cond delay="5499"/>
                                          </p:stCondLst>
                                        </p:cTn>
                                        <p:tgtEl>
                                          <p:spTgt spid="188"/>
                                        </p:tgtEl>
                                        <p:attrNameLst>
                                          <p:attrName>style.visibility</p:attrName>
                                        </p:attrNameLst>
                                      </p:cBhvr>
                                      <p:to>
                                        <p:strVal val="hidden"/>
                                      </p:to>
                                    </p:set>
                                  </p:childTnLst>
                                </p:cTn>
                              </p:par>
                              <p:par>
                                <p:cTn id="935" presetID="19" presetClass="entr" presetSubtype="5" fill="hold" grpId="0" nodeType="withEffect">
                                  <p:stCondLst>
                                    <p:cond delay="0"/>
                                  </p:stCondLst>
                                  <p:childTnLst>
                                    <p:set>
                                      <p:cBhvr>
                                        <p:cTn id="936" dur="1" fill="hold">
                                          <p:stCondLst>
                                            <p:cond delay="0"/>
                                          </p:stCondLst>
                                        </p:cTn>
                                        <p:tgtEl>
                                          <p:spTgt spid="189"/>
                                        </p:tgtEl>
                                        <p:attrNameLst>
                                          <p:attrName>style.visibility</p:attrName>
                                        </p:attrNameLst>
                                      </p:cBhvr>
                                      <p:to>
                                        <p:strVal val="visible"/>
                                      </p:to>
                                    </p:set>
                                    <p:anim calcmode="lin" valueType="num">
                                      <p:cBhvr>
                                        <p:cTn id="937" dur="4500" fill="hold"/>
                                        <p:tgtEl>
                                          <p:spTgt spid="189"/>
                                        </p:tgtEl>
                                        <p:attrNameLst>
                                          <p:attrName>ppt_w</p:attrName>
                                        </p:attrNameLst>
                                      </p:cBhvr>
                                      <p:tavLst>
                                        <p:tav tm="0">
                                          <p:val>
                                            <p:strVal val="#ppt_w"/>
                                          </p:val>
                                        </p:tav>
                                        <p:tav tm="100000">
                                          <p:val>
                                            <p:strVal val="#ppt_w"/>
                                          </p:val>
                                        </p:tav>
                                      </p:tavLst>
                                    </p:anim>
                                    <p:anim calcmode="lin" valueType="num">
                                      <p:cBhvr>
                                        <p:cTn id="938" dur="4500" fill="hold"/>
                                        <p:tgtEl>
                                          <p:spTgt spid="189"/>
                                        </p:tgtEl>
                                        <p:attrNameLst>
                                          <p:attrName>ppt_h</p:attrName>
                                        </p:attrNameLst>
                                      </p:cBhvr>
                                      <p:tavLst>
                                        <p:tav tm="0" fmla="#ppt_h*sin(2.5*pi*$)">
                                          <p:val>
                                            <p:fltVal val="0"/>
                                          </p:val>
                                        </p:tav>
                                        <p:tav tm="100000">
                                          <p:val>
                                            <p:fltVal val="1"/>
                                          </p:val>
                                        </p:tav>
                                      </p:tavLst>
                                    </p:anim>
                                  </p:childTnLst>
                                </p:cTn>
                              </p:par>
                              <p:par>
                                <p:cTn id="939" presetID="8" presetClass="emph" presetSubtype="0" repeatCount="indefinite" fill="hold" grpId="1" nodeType="withEffect">
                                  <p:stCondLst>
                                    <p:cond delay="0"/>
                                  </p:stCondLst>
                                  <p:childTnLst>
                                    <p:animRot by="21600000">
                                      <p:cBhvr>
                                        <p:cTn id="940" dur="4250" fill="hold"/>
                                        <p:tgtEl>
                                          <p:spTgt spid="189"/>
                                        </p:tgtEl>
                                        <p:attrNameLst>
                                          <p:attrName>r</p:attrName>
                                        </p:attrNameLst>
                                      </p:cBhvr>
                                    </p:animRot>
                                  </p:childTnLst>
                                </p:cTn>
                              </p:par>
                              <p:par>
                                <p:cTn id="941" presetID="2" presetClass="exit" presetSubtype="6" fill="hold" grpId="2" nodeType="withEffect">
                                  <p:stCondLst>
                                    <p:cond delay="0"/>
                                  </p:stCondLst>
                                  <p:childTnLst>
                                    <p:anim calcmode="lin" valueType="num">
                                      <p:cBhvr additive="base">
                                        <p:cTn id="942" dur="5500"/>
                                        <p:tgtEl>
                                          <p:spTgt spid="189"/>
                                        </p:tgtEl>
                                        <p:attrNameLst>
                                          <p:attrName>ppt_x</p:attrName>
                                        </p:attrNameLst>
                                      </p:cBhvr>
                                      <p:tavLst>
                                        <p:tav tm="0">
                                          <p:val>
                                            <p:strVal val="ppt_x"/>
                                          </p:val>
                                        </p:tav>
                                        <p:tav tm="100000">
                                          <p:val>
                                            <p:strVal val="1+ppt_w/2"/>
                                          </p:val>
                                        </p:tav>
                                      </p:tavLst>
                                    </p:anim>
                                    <p:anim calcmode="lin" valueType="num">
                                      <p:cBhvr additive="base">
                                        <p:cTn id="943" dur="5500"/>
                                        <p:tgtEl>
                                          <p:spTgt spid="189"/>
                                        </p:tgtEl>
                                        <p:attrNameLst>
                                          <p:attrName>ppt_y</p:attrName>
                                        </p:attrNameLst>
                                      </p:cBhvr>
                                      <p:tavLst>
                                        <p:tav tm="0">
                                          <p:val>
                                            <p:strVal val="ppt_y"/>
                                          </p:val>
                                        </p:tav>
                                        <p:tav tm="100000">
                                          <p:val>
                                            <p:strVal val="1+ppt_h/2"/>
                                          </p:val>
                                        </p:tav>
                                      </p:tavLst>
                                    </p:anim>
                                    <p:set>
                                      <p:cBhvr>
                                        <p:cTn id="944" dur="1" fill="hold">
                                          <p:stCondLst>
                                            <p:cond delay="5499"/>
                                          </p:stCondLst>
                                        </p:cTn>
                                        <p:tgtEl>
                                          <p:spTgt spid="189"/>
                                        </p:tgtEl>
                                        <p:attrNameLst>
                                          <p:attrName>style.visibility</p:attrName>
                                        </p:attrNameLst>
                                      </p:cBhvr>
                                      <p:to>
                                        <p:strVal val="hidden"/>
                                      </p:to>
                                    </p:set>
                                  </p:childTnLst>
                                </p:cTn>
                              </p:par>
                              <p:par>
                                <p:cTn id="945" presetID="19" presetClass="entr" presetSubtype="5" fill="hold" grpId="0" nodeType="withEffect">
                                  <p:stCondLst>
                                    <p:cond delay="0"/>
                                  </p:stCondLst>
                                  <p:childTnLst>
                                    <p:set>
                                      <p:cBhvr>
                                        <p:cTn id="946" dur="1" fill="hold">
                                          <p:stCondLst>
                                            <p:cond delay="0"/>
                                          </p:stCondLst>
                                        </p:cTn>
                                        <p:tgtEl>
                                          <p:spTgt spid="190"/>
                                        </p:tgtEl>
                                        <p:attrNameLst>
                                          <p:attrName>style.visibility</p:attrName>
                                        </p:attrNameLst>
                                      </p:cBhvr>
                                      <p:to>
                                        <p:strVal val="visible"/>
                                      </p:to>
                                    </p:set>
                                    <p:anim calcmode="lin" valueType="num">
                                      <p:cBhvr>
                                        <p:cTn id="947" dur="4500" fill="hold"/>
                                        <p:tgtEl>
                                          <p:spTgt spid="190"/>
                                        </p:tgtEl>
                                        <p:attrNameLst>
                                          <p:attrName>ppt_w</p:attrName>
                                        </p:attrNameLst>
                                      </p:cBhvr>
                                      <p:tavLst>
                                        <p:tav tm="0">
                                          <p:val>
                                            <p:strVal val="#ppt_w"/>
                                          </p:val>
                                        </p:tav>
                                        <p:tav tm="100000">
                                          <p:val>
                                            <p:strVal val="#ppt_w"/>
                                          </p:val>
                                        </p:tav>
                                      </p:tavLst>
                                    </p:anim>
                                    <p:anim calcmode="lin" valueType="num">
                                      <p:cBhvr>
                                        <p:cTn id="948" dur="4500" fill="hold"/>
                                        <p:tgtEl>
                                          <p:spTgt spid="190"/>
                                        </p:tgtEl>
                                        <p:attrNameLst>
                                          <p:attrName>ppt_h</p:attrName>
                                        </p:attrNameLst>
                                      </p:cBhvr>
                                      <p:tavLst>
                                        <p:tav tm="0" fmla="#ppt_h*sin(2.5*pi*$)">
                                          <p:val>
                                            <p:fltVal val="0"/>
                                          </p:val>
                                        </p:tav>
                                        <p:tav tm="100000">
                                          <p:val>
                                            <p:fltVal val="1"/>
                                          </p:val>
                                        </p:tav>
                                      </p:tavLst>
                                    </p:anim>
                                  </p:childTnLst>
                                </p:cTn>
                              </p:par>
                              <p:par>
                                <p:cTn id="949" presetID="8" presetClass="emph" presetSubtype="0" repeatCount="indefinite" fill="hold" grpId="1" nodeType="withEffect">
                                  <p:stCondLst>
                                    <p:cond delay="0"/>
                                  </p:stCondLst>
                                  <p:childTnLst>
                                    <p:animRot by="21600000">
                                      <p:cBhvr>
                                        <p:cTn id="950" dur="4250" fill="hold"/>
                                        <p:tgtEl>
                                          <p:spTgt spid="190"/>
                                        </p:tgtEl>
                                        <p:attrNameLst>
                                          <p:attrName>r</p:attrName>
                                        </p:attrNameLst>
                                      </p:cBhvr>
                                    </p:animRot>
                                  </p:childTnLst>
                                </p:cTn>
                              </p:par>
                              <p:par>
                                <p:cTn id="951" presetID="2" presetClass="exit" presetSubtype="6" fill="hold" grpId="2" nodeType="withEffect">
                                  <p:stCondLst>
                                    <p:cond delay="0"/>
                                  </p:stCondLst>
                                  <p:childTnLst>
                                    <p:anim calcmode="lin" valueType="num">
                                      <p:cBhvr additive="base">
                                        <p:cTn id="952" dur="5500"/>
                                        <p:tgtEl>
                                          <p:spTgt spid="190"/>
                                        </p:tgtEl>
                                        <p:attrNameLst>
                                          <p:attrName>ppt_x</p:attrName>
                                        </p:attrNameLst>
                                      </p:cBhvr>
                                      <p:tavLst>
                                        <p:tav tm="0">
                                          <p:val>
                                            <p:strVal val="ppt_x"/>
                                          </p:val>
                                        </p:tav>
                                        <p:tav tm="100000">
                                          <p:val>
                                            <p:strVal val="1+ppt_w/2"/>
                                          </p:val>
                                        </p:tav>
                                      </p:tavLst>
                                    </p:anim>
                                    <p:anim calcmode="lin" valueType="num">
                                      <p:cBhvr additive="base">
                                        <p:cTn id="953" dur="5500"/>
                                        <p:tgtEl>
                                          <p:spTgt spid="190"/>
                                        </p:tgtEl>
                                        <p:attrNameLst>
                                          <p:attrName>ppt_y</p:attrName>
                                        </p:attrNameLst>
                                      </p:cBhvr>
                                      <p:tavLst>
                                        <p:tav tm="0">
                                          <p:val>
                                            <p:strVal val="ppt_y"/>
                                          </p:val>
                                        </p:tav>
                                        <p:tav tm="100000">
                                          <p:val>
                                            <p:strVal val="1+ppt_h/2"/>
                                          </p:val>
                                        </p:tav>
                                      </p:tavLst>
                                    </p:anim>
                                    <p:set>
                                      <p:cBhvr>
                                        <p:cTn id="954" dur="1" fill="hold">
                                          <p:stCondLst>
                                            <p:cond delay="5499"/>
                                          </p:stCondLst>
                                        </p:cTn>
                                        <p:tgtEl>
                                          <p:spTgt spid="190"/>
                                        </p:tgtEl>
                                        <p:attrNameLst>
                                          <p:attrName>style.visibility</p:attrName>
                                        </p:attrNameLst>
                                      </p:cBhvr>
                                      <p:to>
                                        <p:strVal val="hidden"/>
                                      </p:to>
                                    </p:set>
                                  </p:childTnLst>
                                </p:cTn>
                              </p:par>
                              <p:par>
                                <p:cTn id="955" presetID="19" presetClass="entr" presetSubtype="5" fill="hold" grpId="0" nodeType="withEffect">
                                  <p:stCondLst>
                                    <p:cond delay="0"/>
                                  </p:stCondLst>
                                  <p:childTnLst>
                                    <p:set>
                                      <p:cBhvr>
                                        <p:cTn id="956" dur="1" fill="hold">
                                          <p:stCondLst>
                                            <p:cond delay="0"/>
                                          </p:stCondLst>
                                        </p:cTn>
                                        <p:tgtEl>
                                          <p:spTgt spid="191"/>
                                        </p:tgtEl>
                                        <p:attrNameLst>
                                          <p:attrName>style.visibility</p:attrName>
                                        </p:attrNameLst>
                                      </p:cBhvr>
                                      <p:to>
                                        <p:strVal val="visible"/>
                                      </p:to>
                                    </p:set>
                                    <p:anim calcmode="lin" valueType="num">
                                      <p:cBhvr>
                                        <p:cTn id="957" dur="4500" fill="hold"/>
                                        <p:tgtEl>
                                          <p:spTgt spid="191"/>
                                        </p:tgtEl>
                                        <p:attrNameLst>
                                          <p:attrName>ppt_w</p:attrName>
                                        </p:attrNameLst>
                                      </p:cBhvr>
                                      <p:tavLst>
                                        <p:tav tm="0">
                                          <p:val>
                                            <p:strVal val="#ppt_w"/>
                                          </p:val>
                                        </p:tav>
                                        <p:tav tm="100000">
                                          <p:val>
                                            <p:strVal val="#ppt_w"/>
                                          </p:val>
                                        </p:tav>
                                      </p:tavLst>
                                    </p:anim>
                                    <p:anim calcmode="lin" valueType="num">
                                      <p:cBhvr>
                                        <p:cTn id="958" dur="4500" fill="hold"/>
                                        <p:tgtEl>
                                          <p:spTgt spid="191"/>
                                        </p:tgtEl>
                                        <p:attrNameLst>
                                          <p:attrName>ppt_h</p:attrName>
                                        </p:attrNameLst>
                                      </p:cBhvr>
                                      <p:tavLst>
                                        <p:tav tm="0" fmla="#ppt_h*sin(2.5*pi*$)">
                                          <p:val>
                                            <p:fltVal val="0"/>
                                          </p:val>
                                        </p:tav>
                                        <p:tav tm="100000">
                                          <p:val>
                                            <p:fltVal val="1"/>
                                          </p:val>
                                        </p:tav>
                                      </p:tavLst>
                                    </p:anim>
                                  </p:childTnLst>
                                </p:cTn>
                              </p:par>
                              <p:par>
                                <p:cTn id="959" presetID="8" presetClass="emph" presetSubtype="0" repeatCount="indefinite" fill="hold" grpId="1" nodeType="withEffect">
                                  <p:stCondLst>
                                    <p:cond delay="0"/>
                                  </p:stCondLst>
                                  <p:childTnLst>
                                    <p:animRot by="21600000">
                                      <p:cBhvr>
                                        <p:cTn id="960" dur="4250" fill="hold"/>
                                        <p:tgtEl>
                                          <p:spTgt spid="191"/>
                                        </p:tgtEl>
                                        <p:attrNameLst>
                                          <p:attrName>r</p:attrName>
                                        </p:attrNameLst>
                                      </p:cBhvr>
                                    </p:animRot>
                                  </p:childTnLst>
                                </p:cTn>
                              </p:par>
                              <p:par>
                                <p:cTn id="961" presetID="2" presetClass="exit" presetSubtype="6" fill="hold" grpId="2" nodeType="withEffect">
                                  <p:stCondLst>
                                    <p:cond delay="0"/>
                                  </p:stCondLst>
                                  <p:childTnLst>
                                    <p:anim calcmode="lin" valueType="num">
                                      <p:cBhvr additive="base">
                                        <p:cTn id="962" dur="5500"/>
                                        <p:tgtEl>
                                          <p:spTgt spid="191"/>
                                        </p:tgtEl>
                                        <p:attrNameLst>
                                          <p:attrName>ppt_x</p:attrName>
                                        </p:attrNameLst>
                                      </p:cBhvr>
                                      <p:tavLst>
                                        <p:tav tm="0">
                                          <p:val>
                                            <p:strVal val="ppt_x"/>
                                          </p:val>
                                        </p:tav>
                                        <p:tav tm="100000">
                                          <p:val>
                                            <p:strVal val="1+ppt_w/2"/>
                                          </p:val>
                                        </p:tav>
                                      </p:tavLst>
                                    </p:anim>
                                    <p:anim calcmode="lin" valueType="num">
                                      <p:cBhvr additive="base">
                                        <p:cTn id="963" dur="5500"/>
                                        <p:tgtEl>
                                          <p:spTgt spid="191"/>
                                        </p:tgtEl>
                                        <p:attrNameLst>
                                          <p:attrName>ppt_y</p:attrName>
                                        </p:attrNameLst>
                                      </p:cBhvr>
                                      <p:tavLst>
                                        <p:tav tm="0">
                                          <p:val>
                                            <p:strVal val="ppt_y"/>
                                          </p:val>
                                        </p:tav>
                                        <p:tav tm="100000">
                                          <p:val>
                                            <p:strVal val="1+ppt_h/2"/>
                                          </p:val>
                                        </p:tav>
                                      </p:tavLst>
                                    </p:anim>
                                    <p:set>
                                      <p:cBhvr>
                                        <p:cTn id="964" dur="1" fill="hold">
                                          <p:stCondLst>
                                            <p:cond delay="5499"/>
                                          </p:stCondLst>
                                        </p:cTn>
                                        <p:tgtEl>
                                          <p:spTgt spid="191"/>
                                        </p:tgtEl>
                                        <p:attrNameLst>
                                          <p:attrName>style.visibility</p:attrName>
                                        </p:attrNameLst>
                                      </p:cBhvr>
                                      <p:to>
                                        <p:strVal val="hidden"/>
                                      </p:to>
                                    </p:set>
                                  </p:childTnLst>
                                </p:cTn>
                              </p:par>
                              <p:par>
                                <p:cTn id="965" presetID="19" presetClass="entr" presetSubtype="5" fill="hold" grpId="0" nodeType="withEffect">
                                  <p:stCondLst>
                                    <p:cond delay="0"/>
                                  </p:stCondLst>
                                  <p:childTnLst>
                                    <p:set>
                                      <p:cBhvr>
                                        <p:cTn id="966" dur="1" fill="hold">
                                          <p:stCondLst>
                                            <p:cond delay="0"/>
                                          </p:stCondLst>
                                        </p:cTn>
                                        <p:tgtEl>
                                          <p:spTgt spid="192"/>
                                        </p:tgtEl>
                                        <p:attrNameLst>
                                          <p:attrName>style.visibility</p:attrName>
                                        </p:attrNameLst>
                                      </p:cBhvr>
                                      <p:to>
                                        <p:strVal val="visible"/>
                                      </p:to>
                                    </p:set>
                                    <p:anim calcmode="lin" valueType="num">
                                      <p:cBhvr>
                                        <p:cTn id="967" dur="4500" fill="hold"/>
                                        <p:tgtEl>
                                          <p:spTgt spid="192"/>
                                        </p:tgtEl>
                                        <p:attrNameLst>
                                          <p:attrName>ppt_w</p:attrName>
                                        </p:attrNameLst>
                                      </p:cBhvr>
                                      <p:tavLst>
                                        <p:tav tm="0">
                                          <p:val>
                                            <p:strVal val="#ppt_w"/>
                                          </p:val>
                                        </p:tav>
                                        <p:tav tm="100000">
                                          <p:val>
                                            <p:strVal val="#ppt_w"/>
                                          </p:val>
                                        </p:tav>
                                      </p:tavLst>
                                    </p:anim>
                                    <p:anim calcmode="lin" valueType="num">
                                      <p:cBhvr>
                                        <p:cTn id="968" dur="4500" fill="hold"/>
                                        <p:tgtEl>
                                          <p:spTgt spid="192"/>
                                        </p:tgtEl>
                                        <p:attrNameLst>
                                          <p:attrName>ppt_h</p:attrName>
                                        </p:attrNameLst>
                                      </p:cBhvr>
                                      <p:tavLst>
                                        <p:tav tm="0" fmla="#ppt_h*sin(2.5*pi*$)">
                                          <p:val>
                                            <p:fltVal val="0"/>
                                          </p:val>
                                        </p:tav>
                                        <p:tav tm="100000">
                                          <p:val>
                                            <p:fltVal val="1"/>
                                          </p:val>
                                        </p:tav>
                                      </p:tavLst>
                                    </p:anim>
                                  </p:childTnLst>
                                </p:cTn>
                              </p:par>
                              <p:par>
                                <p:cTn id="969" presetID="8" presetClass="emph" presetSubtype="0" repeatCount="indefinite" fill="hold" grpId="1" nodeType="withEffect">
                                  <p:stCondLst>
                                    <p:cond delay="0"/>
                                  </p:stCondLst>
                                  <p:childTnLst>
                                    <p:animRot by="21600000">
                                      <p:cBhvr>
                                        <p:cTn id="970" dur="4250" fill="hold"/>
                                        <p:tgtEl>
                                          <p:spTgt spid="192"/>
                                        </p:tgtEl>
                                        <p:attrNameLst>
                                          <p:attrName>r</p:attrName>
                                        </p:attrNameLst>
                                      </p:cBhvr>
                                    </p:animRot>
                                  </p:childTnLst>
                                </p:cTn>
                              </p:par>
                              <p:par>
                                <p:cTn id="971" presetID="2" presetClass="exit" presetSubtype="6" fill="hold" grpId="2" nodeType="withEffect">
                                  <p:stCondLst>
                                    <p:cond delay="0"/>
                                  </p:stCondLst>
                                  <p:childTnLst>
                                    <p:anim calcmode="lin" valueType="num">
                                      <p:cBhvr additive="base">
                                        <p:cTn id="972" dur="5500"/>
                                        <p:tgtEl>
                                          <p:spTgt spid="192"/>
                                        </p:tgtEl>
                                        <p:attrNameLst>
                                          <p:attrName>ppt_x</p:attrName>
                                        </p:attrNameLst>
                                      </p:cBhvr>
                                      <p:tavLst>
                                        <p:tav tm="0">
                                          <p:val>
                                            <p:strVal val="ppt_x"/>
                                          </p:val>
                                        </p:tav>
                                        <p:tav tm="100000">
                                          <p:val>
                                            <p:strVal val="1+ppt_w/2"/>
                                          </p:val>
                                        </p:tav>
                                      </p:tavLst>
                                    </p:anim>
                                    <p:anim calcmode="lin" valueType="num">
                                      <p:cBhvr additive="base">
                                        <p:cTn id="973" dur="5500"/>
                                        <p:tgtEl>
                                          <p:spTgt spid="192"/>
                                        </p:tgtEl>
                                        <p:attrNameLst>
                                          <p:attrName>ppt_y</p:attrName>
                                        </p:attrNameLst>
                                      </p:cBhvr>
                                      <p:tavLst>
                                        <p:tav tm="0">
                                          <p:val>
                                            <p:strVal val="ppt_y"/>
                                          </p:val>
                                        </p:tav>
                                        <p:tav tm="100000">
                                          <p:val>
                                            <p:strVal val="1+ppt_h/2"/>
                                          </p:val>
                                        </p:tav>
                                      </p:tavLst>
                                    </p:anim>
                                    <p:set>
                                      <p:cBhvr>
                                        <p:cTn id="974" dur="1" fill="hold">
                                          <p:stCondLst>
                                            <p:cond delay="5499"/>
                                          </p:stCondLst>
                                        </p:cTn>
                                        <p:tgtEl>
                                          <p:spTgt spid="192"/>
                                        </p:tgtEl>
                                        <p:attrNameLst>
                                          <p:attrName>style.visibility</p:attrName>
                                        </p:attrNameLst>
                                      </p:cBhvr>
                                      <p:to>
                                        <p:strVal val="hidden"/>
                                      </p:to>
                                    </p:set>
                                  </p:childTnLst>
                                </p:cTn>
                              </p:par>
                              <p:par>
                                <p:cTn id="975" presetID="19" presetClass="entr" presetSubtype="5" fill="hold" grpId="0" nodeType="withEffect">
                                  <p:stCondLst>
                                    <p:cond delay="0"/>
                                  </p:stCondLst>
                                  <p:childTnLst>
                                    <p:set>
                                      <p:cBhvr>
                                        <p:cTn id="976" dur="1" fill="hold">
                                          <p:stCondLst>
                                            <p:cond delay="0"/>
                                          </p:stCondLst>
                                        </p:cTn>
                                        <p:tgtEl>
                                          <p:spTgt spid="193"/>
                                        </p:tgtEl>
                                        <p:attrNameLst>
                                          <p:attrName>style.visibility</p:attrName>
                                        </p:attrNameLst>
                                      </p:cBhvr>
                                      <p:to>
                                        <p:strVal val="visible"/>
                                      </p:to>
                                    </p:set>
                                    <p:anim calcmode="lin" valueType="num">
                                      <p:cBhvr>
                                        <p:cTn id="977" dur="4500" fill="hold"/>
                                        <p:tgtEl>
                                          <p:spTgt spid="193"/>
                                        </p:tgtEl>
                                        <p:attrNameLst>
                                          <p:attrName>ppt_w</p:attrName>
                                        </p:attrNameLst>
                                      </p:cBhvr>
                                      <p:tavLst>
                                        <p:tav tm="0">
                                          <p:val>
                                            <p:strVal val="#ppt_w"/>
                                          </p:val>
                                        </p:tav>
                                        <p:tav tm="100000">
                                          <p:val>
                                            <p:strVal val="#ppt_w"/>
                                          </p:val>
                                        </p:tav>
                                      </p:tavLst>
                                    </p:anim>
                                    <p:anim calcmode="lin" valueType="num">
                                      <p:cBhvr>
                                        <p:cTn id="978" dur="4500" fill="hold"/>
                                        <p:tgtEl>
                                          <p:spTgt spid="193"/>
                                        </p:tgtEl>
                                        <p:attrNameLst>
                                          <p:attrName>ppt_h</p:attrName>
                                        </p:attrNameLst>
                                      </p:cBhvr>
                                      <p:tavLst>
                                        <p:tav tm="0" fmla="#ppt_h*sin(2.5*pi*$)">
                                          <p:val>
                                            <p:fltVal val="0"/>
                                          </p:val>
                                        </p:tav>
                                        <p:tav tm="100000">
                                          <p:val>
                                            <p:fltVal val="1"/>
                                          </p:val>
                                        </p:tav>
                                      </p:tavLst>
                                    </p:anim>
                                  </p:childTnLst>
                                </p:cTn>
                              </p:par>
                              <p:par>
                                <p:cTn id="979" presetID="8" presetClass="emph" presetSubtype="0" repeatCount="indefinite" fill="hold" grpId="1" nodeType="withEffect">
                                  <p:stCondLst>
                                    <p:cond delay="0"/>
                                  </p:stCondLst>
                                  <p:childTnLst>
                                    <p:animRot by="21600000">
                                      <p:cBhvr>
                                        <p:cTn id="980" dur="4250" fill="hold"/>
                                        <p:tgtEl>
                                          <p:spTgt spid="193"/>
                                        </p:tgtEl>
                                        <p:attrNameLst>
                                          <p:attrName>r</p:attrName>
                                        </p:attrNameLst>
                                      </p:cBhvr>
                                    </p:animRot>
                                  </p:childTnLst>
                                </p:cTn>
                              </p:par>
                              <p:par>
                                <p:cTn id="981" presetID="2" presetClass="exit" presetSubtype="6" fill="hold" grpId="2" nodeType="withEffect">
                                  <p:stCondLst>
                                    <p:cond delay="0"/>
                                  </p:stCondLst>
                                  <p:childTnLst>
                                    <p:anim calcmode="lin" valueType="num">
                                      <p:cBhvr additive="base">
                                        <p:cTn id="982" dur="5500"/>
                                        <p:tgtEl>
                                          <p:spTgt spid="193"/>
                                        </p:tgtEl>
                                        <p:attrNameLst>
                                          <p:attrName>ppt_x</p:attrName>
                                        </p:attrNameLst>
                                      </p:cBhvr>
                                      <p:tavLst>
                                        <p:tav tm="0">
                                          <p:val>
                                            <p:strVal val="ppt_x"/>
                                          </p:val>
                                        </p:tav>
                                        <p:tav tm="100000">
                                          <p:val>
                                            <p:strVal val="1+ppt_w/2"/>
                                          </p:val>
                                        </p:tav>
                                      </p:tavLst>
                                    </p:anim>
                                    <p:anim calcmode="lin" valueType="num">
                                      <p:cBhvr additive="base">
                                        <p:cTn id="983" dur="5500"/>
                                        <p:tgtEl>
                                          <p:spTgt spid="193"/>
                                        </p:tgtEl>
                                        <p:attrNameLst>
                                          <p:attrName>ppt_y</p:attrName>
                                        </p:attrNameLst>
                                      </p:cBhvr>
                                      <p:tavLst>
                                        <p:tav tm="0">
                                          <p:val>
                                            <p:strVal val="ppt_y"/>
                                          </p:val>
                                        </p:tav>
                                        <p:tav tm="100000">
                                          <p:val>
                                            <p:strVal val="1+ppt_h/2"/>
                                          </p:val>
                                        </p:tav>
                                      </p:tavLst>
                                    </p:anim>
                                    <p:set>
                                      <p:cBhvr>
                                        <p:cTn id="984" dur="1" fill="hold">
                                          <p:stCondLst>
                                            <p:cond delay="5499"/>
                                          </p:stCondLst>
                                        </p:cTn>
                                        <p:tgtEl>
                                          <p:spTgt spid="193"/>
                                        </p:tgtEl>
                                        <p:attrNameLst>
                                          <p:attrName>style.visibility</p:attrName>
                                        </p:attrNameLst>
                                      </p:cBhvr>
                                      <p:to>
                                        <p:strVal val="hidden"/>
                                      </p:to>
                                    </p:set>
                                  </p:childTnLst>
                                </p:cTn>
                              </p:par>
                              <p:par>
                                <p:cTn id="985" presetID="19" presetClass="entr" presetSubtype="5" fill="hold" grpId="0" nodeType="withEffect">
                                  <p:stCondLst>
                                    <p:cond delay="0"/>
                                  </p:stCondLst>
                                  <p:childTnLst>
                                    <p:set>
                                      <p:cBhvr>
                                        <p:cTn id="986" dur="1" fill="hold">
                                          <p:stCondLst>
                                            <p:cond delay="0"/>
                                          </p:stCondLst>
                                        </p:cTn>
                                        <p:tgtEl>
                                          <p:spTgt spid="194"/>
                                        </p:tgtEl>
                                        <p:attrNameLst>
                                          <p:attrName>style.visibility</p:attrName>
                                        </p:attrNameLst>
                                      </p:cBhvr>
                                      <p:to>
                                        <p:strVal val="visible"/>
                                      </p:to>
                                    </p:set>
                                    <p:anim calcmode="lin" valueType="num">
                                      <p:cBhvr>
                                        <p:cTn id="987" dur="4500" fill="hold"/>
                                        <p:tgtEl>
                                          <p:spTgt spid="194"/>
                                        </p:tgtEl>
                                        <p:attrNameLst>
                                          <p:attrName>ppt_w</p:attrName>
                                        </p:attrNameLst>
                                      </p:cBhvr>
                                      <p:tavLst>
                                        <p:tav tm="0">
                                          <p:val>
                                            <p:strVal val="#ppt_w"/>
                                          </p:val>
                                        </p:tav>
                                        <p:tav tm="100000">
                                          <p:val>
                                            <p:strVal val="#ppt_w"/>
                                          </p:val>
                                        </p:tav>
                                      </p:tavLst>
                                    </p:anim>
                                    <p:anim calcmode="lin" valueType="num">
                                      <p:cBhvr>
                                        <p:cTn id="988" dur="4500" fill="hold"/>
                                        <p:tgtEl>
                                          <p:spTgt spid="194"/>
                                        </p:tgtEl>
                                        <p:attrNameLst>
                                          <p:attrName>ppt_h</p:attrName>
                                        </p:attrNameLst>
                                      </p:cBhvr>
                                      <p:tavLst>
                                        <p:tav tm="0" fmla="#ppt_h*sin(2.5*pi*$)">
                                          <p:val>
                                            <p:fltVal val="0"/>
                                          </p:val>
                                        </p:tav>
                                        <p:tav tm="100000">
                                          <p:val>
                                            <p:fltVal val="1"/>
                                          </p:val>
                                        </p:tav>
                                      </p:tavLst>
                                    </p:anim>
                                  </p:childTnLst>
                                </p:cTn>
                              </p:par>
                              <p:par>
                                <p:cTn id="989" presetID="8" presetClass="emph" presetSubtype="0" repeatCount="indefinite" fill="hold" grpId="1" nodeType="withEffect">
                                  <p:stCondLst>
                                    <p:cond delay="0"/>
                                  </p:stCondLst>
                                  <p:childTnLst>
                                    <p:animRot by="21600000">
                                      <p:cBhvr>
                                        <p:cTn id="990" dur="4250" fill="hold"/>
                                        <p:tgtEl>
                                          <p:spTgt spid="194"/>
                                        </p:tgtEl>
                                        <p:attrNameLst>
                                          <p:attrName>r</p:attrName>
                                        </p:attrNameLst>
                                      </p:cBhvr>
                                    </p:animRot>
                                  </p:childTnLst>
                                </p:cTn>
                              </p:par>
                              <p:par>
                                <p:cTn id="991" presetID="2" presetClass="exit" presetSubtype="6" fill="hold" grpId="2" nodeType="withEffect">
                                  <p:stCondLst>
                                    <p:cond delay="0"/>
                                  </p:stCondLst>
                                  <p:childTnLst>
                                    <p:anim calcmode="lin" valueType="num">
                                      <p:cBhvr additive="base">
                                        <p:cTn id="992" dur="5500"/>
                                        <p:tgtEl>
                                          <p:spTgt spid="194"/>
                                        </p:tgtEl>
                                        <p:attrNameLst>
                                          <p:attrName>ppt_x</p:attrName>
                                        </p:attrNameLst>
                                      </p:cBhvr>
                                      <p:tavLst>
                                        <p:tav tm="0">
                                          <p:val>
                                            <p:strVal val="ppt_x"/>
                                          </p:val>
                                        </p:tav>
                                        <p:tav tm="100000">
                                          <p:val>
                                            <p:strVal val="1+ppt_w/2"/>
                                          </p:val>
                                        </p:tav>
                                      </p:tavLst>
                                    </p:anim>
                                    <p:anim calcmode="lin" valueType="num">
                                      <p:cBhvr additive="base">
                                        <p:cTn id="993" dur="5500"/>
                                        <p:tgtEl>
                                          <p:spTgt spid="194"/>
                                        </p:tgtEl>
                                        <p:attrNameLst>
                                          <p:attrName>ppt_y</p:attrName>
                                        </p:attrNameLst>
                                      </p:cBhvr>
                                      <p:tavLst>
                                        <p:tav tm="0">
                                          <p:val>
                                            <p:strVal val="ppt_y"/>
                                          </p:val>
                                        </p:tav>
                                        <p:tav tm="100000">
                                          <p:val>
                                            <p:strVal val="1+ppt_h/2"/>
                                          </p:val>
                                        </p:tav>
                                      </p:tavLst>
                                    </p:anim>
                                    <p:set>
                                      <p:cBhvr>
                                        <p:cTn id="994" dur="1" fill="hold">
                                          <p:stCondLst>
                                            <p:cond delay="5499"/>
                                          </p:stCondLst>
                                        </p:cTn>
                                        <p:tgtEl>
                                          <p:spTgt spid="194"/>
                                        </p:tgtEl>
                                        <p:attrNameLst>
                                          <p:attrName>style.visibility</p:attrName>
                                        </p:attrNameLst>
                                      </p:cBhvr>
                                      <p:to>
                                        <p:strVal val="hidden"/>
                                      </p:to>
                                    </p:set>
                                  </p:childTnLst>
                                </p:cTn>
                              </p:par>
                              <p:par>
                                <p:cTn id="995" presetID="19" presetClass="entr" presetSubtype="5" fill="hold" grpId="0" nodeType="withEffect">
                                  <p:stCondLst>
                                    <p:cond delay="0"/>
                                  </p:stCondLst>
                                  <p:childTnLst>
                                    <p:set>
                                      <p:cBhvr>
                                        <p:cTn id="996" dur="1" fill="hold">
                                          <p:stCondLst>
                                            <p:cond delay="0"/>
                                          </p:stCondLst>
                                        </p:cTn>
                                        <p:tgtEl>
                                          <p:spTgt spid="195"/>
                                        </p:tgtEl>
                                        <p:attrNameLst>
                                          <p:attrName>style.visibility</p:attrName>
                                        </p:attrNameLst>
                                      </p:cBhvr>
                                      <p:to>
                                        <p:strVal val="visible"/>
                                      </p:to>
                                    </p:set>
                                    <p:anim calcmode="lin" valueType="num">
                                      <p:cBhvr>
                                        <p:cTn id="997" dur="4500" fill="hold"/>
                                        <p:tgtEl>
                                          <p:spTgt spid="195"/>
                                        </p:tgtEl>
                                        <p:attrNameLst>
                                          <p:attrName>ppt_w</p:attrName>
                                        </p:attrNameLst>
                                      </p:cBhvr>
                                      <p:tavLst>
                                        <p:tav tm="0">
                                          <p:val>
                                            <p:strVal val="#ppt_w"/>
                                          </p:val>
                                        </p:tav>
                                        <p:tav tm="100000">
                                          <p:val>
                                            <p:strVal val="#ppt_w"/>
                                          </p:val>
                                        </p:tav>
                                      </p:tavLst>
                                    </p:anim>
                                    <p:anim calcmode="lin" valueType="num">
                                      <p:cBhvr>
                                        <p:cTn id="998" dur="4500" fill="hold"/>
                                        <p:tgtEl>
                                          <p:spTgt spid="195"/>
                                        </p:tgtEl>
                                        <p:attrNameLst>
                                          <p:attrName>ppt_h</p:attrName>
                                        </p:attrNameLst>
                                      </p:cBhvr>
                                      <p:tavLst>
                                        <p:tav tm="0" fmla="#ppt_h*sin(2.5*pi*$)">
                                          <p:val>
                                            <p:fltVal val="0"/>
                                          </p:val>
                                        </p:tav>
                                        <p:tav tm="100000">
                                          <p:val>
                                            <p:fltVal val="1"/>
                                          </p:val>
                                        </p:tav>
                                      </p:tavLst>
                                    </p:anim>
                                  </p:childTnLst>
                                </p:cTn>
                              </p:par>
                              <p:par>
                                <p:cTn id="999" presetID="8" presetClass="emph" presetSubtype="0" repeatCount="indefinite" fill="hold" grpId="1" nodeType="withEffect">
                                  <p:stCondLst>
                                    <p:cond delay="0"/>
                                  </p:stCondLst>
                                  <p:childTnLst>
                                    <p:animRot by="21600000">
                                      <p:cBhvr>
                                        <p:cTn id="1000" dur="4250" fill="hold"/>
                                        <p:tgtEl>
                                          <p:spTgt spid="195"/>
                                        </p:tgtEl>
                                        <p:attrNameLst>
                                          <p:attrName>r</p:attrName>
                                        </p:attrNameLst>
                                      </p:cBhvr>
                                    </p:animRot>
                                  </p:childTnLst>
                                </p:cTn>
                              </p:par>
                              <p:par>
                                <p:cTn id="1001" presetID="2" presetClass="exit" presetSubtype="6" fill="hold" grpId="2" nodeType="withEffect">
                                  <p:stCondLst>
                                    <p:cond delay="0"/>
                                  </p:stCondLst>
                                  <p:childTnLst>
                                    <p:anim calcmode="lin" valueType="num">
                                      <p:cBhvr additive="base">
                                        <p:cTn id="1002" dur="5500"/>
                                        <p:tgtEl>
                                          <p:spTgt spid="195"/>
                                        </p:tgtEl>
                                        <p:attrNameLst>
                                          <p:attrName>ppt_x</p:attrName>
                                        </p:attrNameLst>
                                      </p:cBhvr>
                                      <p:tavLst>
                                        <p:tav tm="0">
                                          <p:val>
                                            <p:strVal val="ppt_x"/>
                                          </p:val>
                                        </p:tav>
                                        <p:tav tm="100000">
                                          <p:val>
                                            <p:strVal val="1+ppt_w/2"/>
                                          </p:val>
                                        </p:tav>
                                      </p:tavLst>
                                    </p:anim>
                                    <p:anim calcmode="lin" valueType="num">
                                      <p:cBhvr additive="base">
                                        <p:cTn id="1003" dur="5500"/>
                                        <p:tgtEl>
                                          <p:spTgt spid="195"/>
                                        </p:tgtEl>
                                        <p:attrNameLst>
                                          <p:attrName>ppt_y</p:attrName>
                                        </p:attrNameLst>
                                      </p:cBhvr>
                                      <p:tavLst>
                                        <p:tav tm="0">
                                          <p:val>
                                            <p:strVal val="ppt_y"/>
                                          </p:val>
                                        </p:tav>
                                        <p:tav tm="100000">
                                          <p:val>
                                            <p:strVal val="1+ppt_h/2"/>
                                          </p:val>
                                        </p:tav>
                                      </p:tavLst>
                                    </p:anim>
                                    <p:set>
                                      <p:cBhvr>
                                        <p:cTn id="1004" dur="1" fill="hold">
                                          <p:stCondLst>
                                            <p:cond delay="5499"/>
                                          </p:stCondLst>
                                        </p:cTn>
                                        <p:tgtEl>
                                          <p:spTgt spid="195"/>
                                        </p:tgtEl>
                                        <p:attrNameLst>
                                          <p:attrName>style.visibility</p:attrName>
                                        </p:attrNameLst>
                                      </p:cBhvr>
                                      <p:to>
                                        <p:strVal val="hidden"/>
                                      </p:to>
                                    </p:set>
                                  </p:childTnLst>
                                </p:cTn>
                              </p:par>
                              <p:par>
                                <p:cTn id="1005" presetID="19" presetClass="entr" presetSubtype="5" fill="hold" grpId="0" nodeType="withEffect">
                                  <p:stCondLst>
                                    <p:cond delay="0"/>
                                  </p:stCondLst>
                                  <p:childTnLst>
                                    <p:set>
                                      <p:cBhvr>
                                        <p:cTn id="1006" dur="1" fill="hold">
                                          <p:stCondLst>
                                            <p:cond delay="0"/>
                                          </p:stCondLst>
                                        </p:cTn>
                                        <p:tgtEl>
                                          <p:spTgt spid="196"/>
                                        </p:tgtEl>
                                        <p:attrNameLst>
                                          <p:attrName>style.visibility</p:attrName>
                                        </p:attrNameLst>
                                      </p:cBhvr>
                                      <p:to>
                                        <p:strVal val="visible"/>
                                      </p:to>
                                    </p:set>
                                    <p:anim calcmode="lin" valueType="num">
                                      <p:cBhvr>
                                        <p:cTn id="1007" dur="4500" fill="hold"/>
                                        <p:tgtEl>
                                          <p:spTgt spid="196"/>
                                        </p:tgtEl>
                                        <p:attrNameLst>
                                          <p:attrName>ppt_w</p:attrName>
                                        </p:attrNameLst>
                                      </p:cBhvr>
                                      <p:tavLst>
                                        <p:tav tm="0">
                                          <p:val>
                                            <p:strVal val="#ppt_w"/>
                                          </p:val>
                                        </p:tav>
                                        <p:tav tm="100000">
                                          <p:val>
                                            <p:strVal val="#ppt_w"/>
                                          </p:val>
                                        </p:tav>
                                      </p:tavLst>
                                    </p:anim>
                                    <p:anim calcmode="lin" valueType="num">
                                      <p:cBhvr>
                                        <p:cTn id="1008" dur="4500" fill="hold"/>
                                        <p:tgtEl>
                                          <p:spTgt spid="196"/>
                                        </p:tgtEl>
                                        <p:attrNameLst>
                                          <p:attrName>ppt_h</p:attrName>
                                        </p:attrNameLst>
                                      </p:cBhvr>
                                      <p:tavLst>
                                        <p:tav tm="0" fmla="#ppt_h*sin(2.5*pi*$)">
                                          <p:val>
                                            <p:fltVal val="0"/>
                                          </p:val>
                                        </p:tav>
                                        <p:tav tm="100000">
                                          <p:val>
                                            <p:fltVal val="1"/>
                                          </p:val>
                                        </p:tav>
                                      </p:tavLst>
                                    </p:anim>
                                  </p:childTnLst>
                                </p:cTn>
                              </p:par>
                              <p:par>
                                <p:cTn id="1009" presetID="8" presetClass="emph" presetSubtype="0" repeatCount="indefinite" fill="hold" grpId="1" nodeType="withEffect">
                                  <p:stCondLst>
                                    <p:cond delay="0"/>
                                  </p:stCondLst>
                                  <p:childTnLst>
                                    <p:animRot by="21600000">
                                      <p:cBhvr>
                                        <p:cTn id="1010" dur="4250" fill="hold"/>
                                        <p:tgtEl>
                                          <p:spTgt spid="196"/>
                                        </p:tgtEl>
                                        <p:attrNameLst>
                                          <p:attrName>r</p:attrName>
                                        </p:attrNameLst>
                                      </p:cBhvr>
                                    </p:animRot>
                                  </p:childTnLst>
                                </p:cTn>
                              </p:par>
                              <p:par>
                                <p:cTn id="1011" presetID="2" presetClass="exit" presetSubtype="6" fill="hold" grpId="2" nodeType="withEffect">
                                  <p:stCondLst>
                                    <p:cond delay="0"/>
                                  </p:stCondLst>
                                  <p:childTnLst>
                                    <p:anim calcmode="lin" valueType="num">
                                      <p:cBhvr additive="base">
                                        <p:cTn id="1012" dur="5500"/>
                                        <p:tgtEl>
                                          <p:spTgt spid="196"/>
                                        </p:tgtEl>
                                        <p:attrNameLst>
                                          <p:attrName>ppt_x</p:attrName>
                                        </p:attrNameLst>
                                      </p:cBhvr>
                                      <p:tavLst>
                                        <p:tav tm="0">
                                          <p:val>
                                            <p:strVal val="ppt_x"/>
                                          </p:val>
                                        </p:tav>
                                        <p:tav tm="100000">
                                          <p:val>
                                            <p:strVal val="1+ppt_w/2"/>
                                          </p:val>
                                        </p:tav>
                                      </p:tavLst>
                                    </p:anim>
                                    <p:anim calcmode="lin" valueType="num">
                                      <p:cBhvr additive="base">
                                        <p:cTn id="1013" dur="5500"/>
                                        <p:tgtEl>
                                          <p:spTgt spid="196"/>
                                        </p:tgtEl>
                                        <p:attrNameLst>
                                          <p:attrName>ppt_y</p:attrName>
                                        </p:attrNameLst>
                                      </p:cBhvr>
                                      <p:tavLst>
                                        <p:tav tm="0">
                                          <p:val>
                                            <p:strVal val="ppt_y"/>
                                          </p:val>
                                        </p:tav>
                                        <p:tav tm="100000">
                                          <p:val>
                                            <p:strVal val="1+ppt_h/2"/>
                                          </p:val>
                                        </p:tav>
                                      </p:tavLst>
                                    </p:anim>
                                    <p:set>
                                      <p:cBhvr>
                                        <p:cTn id="1014" dur="1" fill="hold">
                                          <p:stCondLst>
                                            <p:cond delay="5499"/>
                                          </p:stCondLst>
                                        </p:cTn>
                                        <p:tgtEl>
                                          <p:spTgt spid="196"/>
                                        </p:tgtEl>
                                        <p:attrNameLst>
                                          <p:attrName>style.visibility</p:attrName>
                                        </p:attrNameLst>
                                      </p:cBhvr>
                                      <p:to>
                                        <p:strVal val="hidden"/>
                                      </p:to>
                                    </p:set>
                                  </p:childTnLst>
                                </p:cTn>
                              </p:par>
                              <p:par>
                                <p:cTn id="1015" presetID="19" presetClass="entr" presetSubtype="5" fill="hold" grpId="0" nodeType="withEffect">
                                  <p:stCondLst>
                                    <p:cond delay="0"/>
                                  </p:stCondLst>
                                  <p:childTnLst>
                                    <p:set>
                                      <p:cBhvr>
                                        <p:cTn id="1016" dur="1" fill="hold">
                                          <p:stCondLst>
                                            <p:cond delay="0"/>
                                          </p:stCondLst>
                                        </p:cTn>
                                        <p:tgtEl>
                                          <p:spTgt spid="197"/>
                                        </p:tgtEl>
                                        <p:attrNameLst>
                                          <p:attrName>style.visibility</p:attrName>
                                        </p:attrNameLst>
                                      </p:cBhvr>
                                      <p:to>
                                        <p:strVal val="visible"/>
                                      </p:to>
                                    </p:set>
                                    <p:anim calcmode="lin" valueType="num">
                                      <p:cBhvr>
                                        <p:cTn id="1017" dur="4500" fill="hold"/>
                                        <p:tgtEl>
                                          <p:spTgt spid="197"/>
                                        </p:tgtEl>
                                        <p:attrNameLst>
                                          <p:attrName>ppt_w</p:attrName>
                                        </p:attrNameLst>
                                      </p:cBhvr>
                                      <p:tavLst>
                                        <p:tav tm="0">
                                          <p:val>
                                            <p:strVal val="#ppt_w"/>
                                          </p:val>
                                        </p:tav>
                                        <p:tav tm="100000">
                                          <p:val>
                                            <p:strVal val="#ppt_w"/>
                                          </p:val>
                                        </p:tav>
                                      </p:tavLst>
                                    </p:anim>
                                    <p:anim calcmode="lin" valueType="num">
                                      <p:cBhvr>
                                        <p:cTn id="1018" dur="4500" fill="hold"/>
                                        <p:tgtEl>
                                          <p:spTgt spid="197"/>
                                        </p:tgtEl>
                                        <p:attrNameLst>
                                          <p:attrName>ppt_h</p:attrName>
                                        </p:attrNameLst>
                                      </p:cBhvr>
                                      <p:tavLst>
                                        <p:tav tm="0" fmla="#ppt_h*sin(2.5*pi*$)">
                                          <p:val>
                                            <p:fltVal val="0"/>
                                          </p:val>
                                        </p:tav>
                                        <p:tav tm="100000">
                                          <p:val>
                                            <p:fltVal val="1"/>
                                          </p:val>
                                        </p:tav>
                                      </p:tavLst>
                                    </p:anim>
                                  </p:childTnLst>
                                </p:cTn>
                              </p:par>
                              <p:par>
                                <p:cTn id="1019" presetID="8" presetClass="emph" presetSubtype="0" repeatCount="indefinite" fill="hold" grpId="1" nodeType="withEffect">
                                  <p:stCondLst>
                                    <p:cond delay="0"/>
                                  </p:stCondLst>
                                  <p:childTnLst>
                                    <p:animRot by="21600000">
                                      <p:cBhvr>
                                        <p:cTn id="1020" dur="4250" fill="hold"/>
                                        <p:tgtEl>
                                          <p:spTgt spid="197"/>
                                        </p:tgtEl>
                                        <p:attrNameLst>
                                          <p:attrName>r</p:attrName>
                                        </p:attrNameLst>
                                      </p:cBhvr>
                                    </p:animRot>
                                  </p:childTnLst>
                                </p:cTn>
                              </p:par>
                              <p:par>
                                <p:cTn id="1021" presetID="2" presetClass="exit" presetSubtype="6" fill="hold" grpId="2" nodeType="withEffect">
                                  <p:stCondLst>
                                    <p:cond delay="0"/>
                                  </p:stCondLst>
                                  <p:childTnLst>
                                    <p:anim calcmode="lin" valueType="num">
                                      <p:cBhvr additive="base">
                                        <p:cTn id="1022" dur="5500"/>
                                        <p:tgtEl>
                                          <p:spTgt spid="197"/>
                                        </p:tgtEl>
                                        <p:attrNameLst>
                                          <p:attrName>ppt_x</p:attrName>
                                        </p:attrNameLst>
                                      </p:cBhvr>
                                      <p:tavLst>
                                        <p:tav tm="0">
                                          <p:val>
                                            <p:strVal val="ppt_x"/>
                                          </p:val>
                                        </p:tav>
                                        <p:tav tm="100000">
                                          <p:val>
                                            <p:strVal val="1+ppt_w/2"/>
                                          </p:val>
                                        </p:tav>
                                      </p:tavLst>
                                    </p:anim>
                                    <p:anim calcmode="lin" valueType="num">
                                      <p:cBhvr additive="base">
                                        <p:cTn id="1023" dur="5500"/>
                                        <p:tgtEl>
                                          <p:spTgt spid="197"/>
                                        </p:tgtEl>
                                        <p:attrNameLst>
                                          <p:attrName>ppt_y</p:attrName>
                                        </p:attrNameLst>
                                      </p:cBhvr>
                                      <p:tavLst>
                                        <p:tav tm="0">
                                          <p:val>
                                            <p:strVal val="ppt_y"/>
                                          </p:val>
                                        </p:tav>
                                        <p:tav tm="100000">
                                          <p:val>
                                            <p:strVal val="1+ppt_h/2"/>
                                          </p:val>
                                        </p:tav>
                                      </p:tavLst>
                                    </p:anim>
                                    <p:set>
                                      <p:cBhvr>
                                        <p:cTn id="1024" dur="1" fill="hold">
                                          <p:stCondLst>
                                            <p:cond delay="5499"/>
                                          </p:stCondLst>
                                        </p:cTn>
                                        <p:tgtEl>
                                          <p:spTgt spid="197"/>
                                        </p:tgtEl>
                                        <p:attrNameLst>
                                          <p:attrName>style.visibility</p:attrName>
                                        </p:attrNameLst>
                                      </p:cBhvr>
                                      <p:to>
                                        <p:strVal val="hidden"/>
                                      </p:to>
                                    </p:set>
                                  </p:childTnLst>
                                </p:cTn>
                              </p:par>
                              <p:par>
                                <p:cTn id="1025" presetID="19" presetClass="entr" presetSubtype="5" fill="hold" grpId="0" nodeType="withEffect">
                                  <p:stCondLst>
                                    <p:cond delay="0"/>
                                  </p:stCondLst>
                                  <p:childTnLst>
                                    <p:set>
                                      <p:cBhvr>
                                        <p:cTn id="1026" dur="1" fill="hold">
                                          <p:stCondLst>
                                            <p:cond delay="0"/>
                                          </p:stCondLst>
                                        </p:cTn>
                                        <p:tgtEl>
                                          <p:spTgt spid="198"/>
                                        </p:tgtEl>
                                        <p:attrNameLst>
                                          <p:attrName>style.visibility</p:attrName>
                                        </p:attrNameLst>
                                      </p:cBhvr>
                                      <p:to>
                                        <p:strVal val="visible"/>
                                      </p:to>
                                    </p:set>
                                    <p:anim calcmode="lin" valueType="num">
                                      <p:cBhvr>
                                        <p:cTn id="1027" dur="4500" fill="hold"/>
                                        <p:tgtEl>
                                          <p:spTgt spid="198"/>
                                        </p:tgtEl>
                                        <p:attrNameLst>
                                          <p:attrName>ppt_w</p:attrName>
                                        </p:attrNameLst>
                                      </p:cBhvr>
                                      <p:tavLst>
                                        <p:tav tm="0">
                                          <p:val>
                                            <p:strVal val="#ppt_w"/>
                                          </p:val>
                                        </p:tav>
                                        <p:tav tm="100000">
                                          <p:val>
                                            <p:strVal val="#ppt_w"/>
                                          </p:val>
                                        </p:tav>
                                      </p:tavLst>
                                    </p:anim>
                                    <p:anim calcmode="lin" valueType="num">
                                      <p:cBhvr>
                                        <p:cTn id="1028" dur="4500" fill="hold"/>
                                        <p:tgtEl>
                                          <p:spTgt spid="198"/>
                                        </p:tgtEl>
                                        <p:attrNameLst>
                                          <p:attrName>ppt_h</p:attrName>
                                        </p:attrNameLst>
                                      </p:cBhvr>
                                      <p:tavLst>
                                        <p:tav tm="0" fmla="#ppt_h*sin(2.5*pi*$)">
                                          <p:val>
                                            <p:fltVal val="0"/>
                                          </p:val>
                                        </p:tav>
                                        <p:tav tm="100000">
                                          <p:val>
                                            <p:fltVal val="1"/>
                                          </p:val>
                                        </p:tav>
                                      </p:tavLst>
                                    </p:anim>
                                  </p:childTnLst>
                                </p:cTn>
                              </p:par>
                              <p:par>
                                <p:cTn id="1029" presetID="8" presetClass="emph" presetSubtype="0" repeatCount="indefinite" fill="hold" grpId="1" nodeType="withEffect">
                                  <p:stCondLst>
                                    <p:cond delay="0"/>
                                  </p:stCondLst>
                                  <p:childTnLst>
                                    <p:animRot by="21600000">
                                      <p:cBhvr>
                                        <p:cTn id="1030" dur="4250" fill="hold"/>
                                        <p:tgtEl>
                                          <p:spTgt spid="198"/>
                                        </p:tgtEl>
                                        <p:attrNameLst>
                                          <p:attrName>r</p:attrName>
                                        </p:attrNameLst>
                                      </p:cBhvr>
                                    </p:animRot>
                                  </p:childTnLst>
                                </p:cTn>
                              </p:par>
                              <p:par>
                                <p:cTn id="1031" presetID="2" presetClass="exit" presetSubtype="6" fill="hold" grpId="2" nodeType="withEffect">
                                  <p:stCondLst>
                                    <p:cond delay="0"/>
                                  </p:stCondLst>
                                  <p:childTnLst>
                                    <p:anim calcmode="lin" valueType="num">
                                      <p:cBhvr additive="base">
                                        <p:cTn id="1032" dur="5500"/>
                                        <p:tgtEl>
                                          <p:spTgt spid="198"/>
                                        </p:tgtEl>
                                        <p:attrNameLst>
                                          <p:attrName>ppt_x</p:attrName>
                                        </p:attrNameLst>
                                      </p:cBhvr>
                                      <p:tavLst>
                                        <p:tav tm="0">
                                          <p:val>
                                            <p:strVal val="ppt_x"/>
                                          </p:val>
                                        </p:tav>
                                        <p:tav tm="100000">
                                          <p:val>
                                            <p:strVal val="1+ppt_w/2"/>
                                          </p:val>
                                        </p:tav>
                                      </p:tavLst>
                                    </p:anim>
                                    <p:anim calcmode="lin" valueType="num">
                                      <p:cBhvr additive="base">
                                        <p:cTn id="1033" dur="5500"/>
                                        <p:tgtEl>
                                          <p:spTgt spid="198"/>
                                        </p:tgtEl>
                                        <p:attrNameLst>
                                          <p:attrName>ppt_y</p:attrName>
                                        </p:attrNameLst>
                                      </p:cBhvr>
                                      <p:tavLst>
                                        <p:tav tm="0">
                                          <p:val>
                                            <p:strVal val="ppt_y"/>
                                          </p:val>
                                        </p:tav>
                                        <p:tav tm="100000">
                                          <p:val>
                                            <p:strVal val="1+ppt_h/2"/>
                                          </p:val>
                                        </p:tav>
                                      </p:tavLst>
                                    </p:anim>
                                    <p:set>
                                      <p:cBhvr>
                                        <p:cTn id="1034" dur="1" fill="hold">
                                          <p:stCondLst>
                                            <p:cond delay="5499"/>
                                          </p:stCondLst>
                                        </p:cTn>
                                        <p:tgtEl>
                                          <p:spTgt spid="198"/>
                                        </p:tgtEl>
                                        <p:attrNameLst>
                                          <p:attrName>style.visibility</p:attrName>
                                        </p:attrNameLst>
                                      </p:cBhvr>
                                      <p:to>
                                        <p:strVal val="hidden"/>
                                      </p:to>
                                    </p:set>
                                  </p:childTnLst>
                                </p:cTn>
                              </p:par>
                              <p:par>
                                <p:cTn id="1035" presetID="19" presetClass="entr" presetSubtype="5" fill="hold" grpId="0" nodeType="withEffect">
                                  <p:stCondLst>
                                    <p:cond delay="0"/>
                                  </p:stCondLst>
                                  <p:childTnLst>
                                    <p:set>
                                      <p:cBhvr>
                                        <p:cTn id="1036" dur="1" fill="hold">
                                          <p:stCondLst>
                                            <p:cond delay="0"/>
                                          </p:stCondLst>
                                        </p:cTn>
                                        <p:tgtEl>
                                          <p:spTgt spid="199"/>
                                        </p:tgtEl>
                                        <p:attrNameLst>
                                          <p:attrName>style.visibility</p:attrName>
                                        </p:attrNameLst>
                                      </p:cBhvr>
                                      <p:to>
                                        <p:strVal val="visible"/>
                                      </p:to>
                                    </p:set>
                                    <p:anim calcmode="lin" valueType="num">
                                      <p:cBhvr>
                                        <p:cTn id="1037" dur="4500" fill="hold"/>
                                        <p:tgtEl>
                                          <p:spTgt spid="199"/>
                                        </p:tgtEl>
                                        <p:attrNameLst>
                                          <p:attrName>ppt_w</p:attrName>
                                        </p:attrNameLst>
                                      </p:cBhvr>
                                      <p:tavLst>
                                        <p:tav tm="0">
                                          <p:val>
                                            <p:strVal val="#ppt_w"/>
                                          </p:val>
                                        </p:tav>
                                        <p:tav tm="100000">
                                          <p:val>
                                            <p:strVal val="#ppt_w"/>
                                          </p:val>
                                        </p:tav>
                                      </p:tavLst>
                                    </p:anim>
                                    <p:anim calcmode="lin" valueType="num">
                                      <p:cBhvr>
                                        <p:cTn id="1038" dur="4500" fill="hold"/>
                                        <p:tgtEl>
                                          <p:spTgt spid="199"/>
                                        </p:tgtEl>
                                        <p:attrNameLst>
                                          <p:attrName>ppt_h</p:attrName>
                                        </p:attrNameLst>
                                      </p:cBhvr>
                                      <p:tavLst>
                                        <p:tav tm="0" fmla="#ppt_h*sin(2.5*pi*$)">
                                          <p:val>
                                            <p:fltVal val="0"/>
                                          </p:val>
                                        </p:tav>
                                        <p:tav tm="100000">
                                          <p:val>
                                            <p:fltVal val="1"/>
                                          </p:val>
                                        </p:tav>
                                      </p:tavLst>
                                    </p:anim>
                                  </p:childTnLst>
                                </p:cTn>
                              </p:par>
                              <p:par>
                                <p:cTn id="1039" presetID="8" presetClass="emph" presetSubtype="0" repeatCount="indefinite" fill="hold" grpId="1" nodeType="withEffect">
                                  <p:stCondLst>
                                    <p:cond delay="0"/>
                                  </p:stCondLst>
                                  <p:childTnLst>
                                    <p:animRot by="21600000">
                                      <p:cBhvr>
                                        <p:cTn id="1040" dur="4250" fill="hold"/>
                                        <p:tgtEl>
                                          <p:spTgt spid="199"/>
                                        </p:tgtEl>
                                        <p:attrNameLst>
                                          <p:attrName>r</p:attrName>
                                        </p:attrNameLst>
                                      </p:cBhvr>
                                    </p:animRot>
                                  </p:childTnLst>
                                </p:cTn>
                              </p:par>
                              <p:par>
                                <p:cTn id="1041" presetID="2" presetClass="exit" presetSubtype="6" fill="hold" grpId="2" nodeType="withEffect">
                                  <p:stCondLst>
                                    <p:cond delay="0"/>
                                  </p:stCondLst>
                                  <p:childTnLst>
                                    <p:anim calcmode="lin" valueType="num">
                                      <p:cBhvr additive="base">
                                        <p:cTn id="1042" dur="5500"/>
                                        <p:tgtEl>
                                          <p:spTgt spid="199"/>
                                        </p:tgtEl>
                                        <p:attrNameLst>
                                          <p:attrName>ppt_x</p:attrName>
                                        </p:attrNameLst>
                                      </p:cBhvr>
                                      <p:tavLst>
                                        <p:tav tm="0">
                                          <p:val>
                                            <p:strVal val="ppt_x"/>
                                          </p:val>
                                        </p:tav>
                                        <p:tav tm="100000">
                                          <p:val>
                                            <p:strVal val="1+ppt_w/2"/>
                                          </p:val>
                                        </p:tav>
                                      </p:tavLst>
                                    </p:anim>
                                    <p:anim calcmode="lin" valueType="num">
                                      <p:cBhvr additive="base">
                                        <p:cTn id="1043" dur="5500"/>
                                        <p:tgtEl>
                                          <p:spTgt spid="199"/>
                                        </p:tgtEl>
                                        <p:attrNameLst>
                                          <p:attrName>ppt_y</p:attrName>
                                        </p:attrNameLst>
                                      </p:cBhvr>
                                      <p:tavLst>
                                        <p:tav tm="0">
                                          <p:val>
                                            <p:strVal val="ppt_y"/>
                                          </p:val>
                                        </p:tav>
                                        <p:tav tm="100000">
                                          <p:val>
                                            <p:strVal val="1+ppt_h/2"/>
                                          </p:val>
                                        </p:tav>
                                      </p:tavLst>
                                    </p:anim>
                                    <p:set>
                                      <p:cBhvr>
                                        <p:cTn id="1044" dur="1" fill="hold">
                                          <p:stCondLst>
                                            <p:cond delay="5499"/>
                                          </p:stCondLst>
                                        </p:cTn>
                                        <p:tgtEl>
                                          <p:spTgt spid="199"/>
                                        </p:tgtEl>
                                        <p:attrNameLst>
                                          <p:attrName>style.visibility</p:attrName>
                                        </p:attrNameLst>
                                      </p:cBhvr>
                                      <p:to>
                                        <p:strVal val="hidden"/>
                                      </p:to>
                                    </p:set>
                                  </p:childTnLst>
                                </p:cTn>
                              </p:par>
                              <p:par>
                                <p:cTn id="1045" presetID="19" presetClass="entr" presetSubtype="5" fill="hold" grpId="0" nodeType="withEffect">
                                  <p:stCondLst>
                                    <p:cond delay="0"/>
                                  </p:stCondLst>
                                  <p:childTnLst>
                                    <p:set>
                                      <p:cBhvr>
                                        <p:cTn id="1046" dur="1" fill="hold">
                                          <p:stCondLst>
                                            <p:cond delay="0"/>
                                          </p:stCondLst>
                                        </p:cTn>
                                        <p:tgtEl>
                                          <p:spTgt spid="200"/>
                                        </p:tgtEl>
                                        <p:attrNameLst>
                                          <p:attrName>style.visibility</p:attrName>
                                        </p:attrNameLst>
                                      </p:cBhvr>
                                      <p:to>
                                        <p:strVal val="visible"/>
                                      </p:to>
                                    </p:set>
                                    <p:anim calcmode="lin" valueType="num">
                                      <p:cBhvr>
                                        <p:cTn id="1047" dur="4500" fill="hold"/>
                                        <p:tgtEl>
                                          <p:spTgt spid="200"/>
                                        </p:tgtEl>
                                        <p:attrNameLst>
                                          <p:attrName>ppt_w</p:attrName>
                                        </p:attrNameLst>
                                      </p:cBhvr>
                                      <p:tavLst>
                                        <p:tav tm="0">
                                          <p:val>
                                            <p:strVal val="#ppt_w"/>
                                          </p:val>
                                        </p:tav>
                                        <p:tav tm="100000">
                                          <p:val>
                                            <p:strVal val="#ppt_w"/>
                                          </p:val>
                                        </p:tav>
                                      </p:tavLst>
                                    </p:anim>
                                    <p:anim calcmode="lin" valueType="num">
                                      <p:cBhvr>
                                        <p:cTn id="1048" dur="4500" fill="hold"/>
                                        <p:tgtEl>
                                          <p:spTgt spid="200"/>
                                        </p:tgtEl>
                                        <p:attrNameLst>
                                          <p:attrName>ppt_h</p:attrName>
                                        </p:attrNameLst>
                                      </p:cBhvr>
                                      <p:tavLst>
                                        <p:tav tm="0" fmla="#ppt_h*sin(2.5*pi*$)">
                                          <p:val>
                                            <p:fltVal val="0"/>
                                          </p:val>
                                        </p:tav>
                                        <p:tav tm="100000">
                                          <p:val>
                                            <p:fltVal val="1"/>
                                          </p:val>
                                        </p:tav>
                                      </p:tavLst>
                                    </p:anim>
                                  </p:childTnLst>
                                </p:cTn>
                              </p:par>
                              <p:par>
                                <p:cTn id="1049" presetID="8" presetClass="emph" presetSubtype="0" repeatCount="indefinite" fill="hold" grpId="1" nodeType="withEffect">
                                  <p:stCondLst>
                                    <p:cond delay="0"/>
                                  </p:stCondLst>
                                  <p:childTnLst>
                                    <p:animRot by="21600000">
                                      <p:cBhvr>
                                        <p:cTn id="1050" dur="4250" fill="hold"/>
                                        <p:tgtEl>
                                          <p:spTgt spid="200"/>
                                        </p:tgtEl>
                                        <p:attrNameLst>
                                          <p:attrName>r</p:attrName>
                                        </p:attrNameLst>
                                      </p:cBhvr>
                                    </p:animRot>
                                  </p:childTnLst>
                                </p:cTn>
                              </p:par>
                              <p:par>
                                <p:cTn id="1051" presetID="2" presetClass="exit" presetSubtype="6" fill="hold" grpId="2" nodeType="withEffect">
                                  <p:stCondLst>
                                    <p:cond delay="0"/>
                                  </p:stCondLst>
                                  <p:childTnLst>
                                    <p:anim calcmode="lin" valueType="num">
                                      <p:cBhvr additive="base">
                                        <p:cTn id="1052" dur="5500"/>
                                        <p:tgtEl>
                                          <p:spTgt spid="200"/>
                                        </p:tgtEl>
                                        <p:attrNameLst>
                                          <p:attrName>ppt_x</p:attrName>
                                        </p:attrNameLst>
                                      </p:cBhvr>
                                      <p:tavLst>
                                        <p:tav tm="0">
                                          <p:val>
                                            <p:strVal val="ppt_x"/>
                                          </p:val>
                                        </p:tav>
                                        <p:tav tm="100000">
                                          <p:val>
                                            <p:strVal val="1+ppt_w/2"/>
                                          </p:val>
                                        </p:tav>
                                      </p:tavLst>
                                    </p:anim>
                                    <p:anim calcmode="lin" valueType="num">
                                      <p:cBhvr additive="base">
                                        <p:cTn id="1053" dur="5500"/>
                                        <p:tgtEl>
                                          <p:spTgt spid="200"/>
                                        </p:tgtEl>
                                        <p:attrNameLst>
                                          <p:attrName>ppt_y</p:attrName>
                                        </p:attrNameLst>
                                      </p:cBhvr>
                                      <p:tavLst>
                                        <p:tav tm="0">
                                          <p:val>
                                            <p:strVal val="ppt_y"/>
                                          </p:val>
                                        </p:tav>
                                        <p:tav tm="100000">
                                          <p:val>
                                            <p:strVal val="1+ppt_h/2"/>
                                          </p:val>
                                        </p:tav>
                                      </p:tavLst>
                                    </p:anim>
                                    <p:set>
                                      <p:cBhvr>
                                        <p:cTn id="1054" dur="1" fill="hold">
                                          <p:stCondLst>
                                            <p:cond delay="5499"/>
                                          </p:stCondLst>
                                        </p:cTn>
                                        <p:tgtEl>
                                          <p:spTgt spid="200"/>
                                        </p:tgtEl>
                                        <p:attrNameLst>
                                          <p:attrName>style.visibility</p:attrName>
                                        </p:attrNameLst>
                                      </p:cBhvr>
                                      <p:to>
                                        <p:strVal val="hidden"/>
                                      </p:to>
                                    </p:set>
                                  </p:childTnLst>
                                </p:cTn>
                              </p:par>
                              <p:par>
                                <p:cTn id="1055" presetID="19" presetClass="entr" presetSubtype="5" fill="hold" grpId="0" nodeType="withEffect">
                                  <p:stCondLst>
                                    <p:cond delay="0"/>
                                  </p:stCondLst>
                                  <p:childTnLst>
                                    <p:set>
                                      <p:cBhvr>
                                        <p:cTn id="1056" dur="1" fill="hold">
                                          <p:stCondLst>
                                            <p:cond delay="0"/>
                                          </p:stCondLst>
                                        </p:cTn>
                                        <p:tgtEl>
                                          <p:spTgt spid="201"/>
                                        </p:tgtEl>
                                        <p:attrNameLst>
                                          <p:attrName>style.visibility</p:attrName>
                                        </p:attrNameLst>
                                      </p:cBhvr>
                                      <p:to>
                                        <p:strVal val="visible"/>
                                      </p:to>
                                    </p:set>
                                    <p:anim calcmode="lin" valueType="num">
                                      <p:cBhvr>
                                        <p:cTn id="1057" dur="4500" fill="hold"/>
                                        <p:tgtEl>
                                          <p:spTgt spid="201"/>
                                        </p:tgtEl>
                                        <p:attrNameLst>
                                          <p:attrName>ppt_w</p:attrName>
                                        </p:attrNameLst>
                                      </p:cBhvr>
                                      <p:tavLst>
                                        <p:tav tm="0">
                                          <p:val>
                                            <p:strVal val="#ppt_w"/>
                                          </p:val>
                                        </p:tav>
                                        <p:tav tm="100000">
                                          <p:val>
                                            <p:strVal val="#ppt_w"/>
                                          </p:val>
                                        </p:tav>
                                      </p:tavLst>
                                    </p:anim>
                                    <p:anim calcmode="lin" valueType="num">
                                      <p:cBhvr>
                                        <p:cTn id="1058" dur="4500" fill="hold"/>
                                        <p:tgtEl>
                                          <p:spTgt spid="201"/>
                                        </p:tgtEl>
                                        <p:attrNameLst>
                                          <p:attrName>ppt_h</p:attrName>
                                        </p:attrNameLst>
                                      </p:cBhvr>
                                      <p:tavLst>
                                        <p:tav tm="0" fmla="#ppt_h*sin(2.5*pi*$)">
                                          <p:val>
                                            <p:fltVal val="0"/>
                                          </p:val>
                                        </p:tav>
                                        <p:tav tm="100000">
                                          <p:val>
                                            <p:fltVal val="1"/>
                                          </p:val>
                                        </p:tav>
                                      </p:tavLst>
                                    </p:anim>
                                  </p:childTnLst>
                                </p:cTn>
                              </p:par>
                              <p:par>
                                <p:cTn id="1059" presetID="8" presetClass="emph" presetSubtype="0" repeatCount="indefinite" fill="hold" grpId="1" nodeType="withEffect">
                                  <p:stCondLst>
                                    <p:cond delay="0"/>
                                  </p:stCondLst>
                                  <p:childTnLst>
                                    <p:animRot by="21600000">
                                      <p:cBhvr>
                                        <p:cTn id="1060" dur="4250" fill="hold"/>
                                        <p:tgtEl>
                                          <p:spTgt spid="201"/>
                                        </p:tgtEl>
                                        <p:attrNameLst>
                                          <p:attrName>r</p:attrName>
                                        </p:attrNameLst>
                                      </p:cBhvr>
                                    </p:animRot>
                                  </p:childTnLst>
                                </p:cTn>
                              </p:par>
                              <p:par>
                                <p:cTn id="1061" presetID="2" presetClass="exit" presetSubtype="6" fill="hold" grpId="2" nodeType="withEffect">
                                  <p:stCondLst>
                                    <p:cond delay="0"/>
                                  </p:stCondLst>
                                  <p:childTnLst>
                                    <p:anim calcmode="lin" valueType="num">
                                      <p:cBhvr additive="base">
                                        <p:cTn id="1062" dur="5500"/>
                                        <p:tgtEl>
                                          <p:spTgt spid="201"/>
                                        </p:tgtEl>
                                        <p:attrNameLst>
                                          <p:attrName>ppt_x</p:attrName>
                                        </p:attrNameLst>
                                      </p:cBhvr>
                                      <p:tavLst>
                                        <p:tav tm="0">
                                          <p:val>
                                            <p:strVal val="ppt_x"/>
                                          </p:val>
                                        </p:tav>
                                        <p:tav tm="100000">
                                          <p:val>
                                            <p:strVal val="1+ppt_w/2"/>
                                          </p:val>
                                        </p:tav>
                                      </p:tavLst>
                                    </p:anim>
                                    <p:anim calcmode="lin" valueType="num">
                                      <p:cBhvr additive="base">
                                        <p:cTn id="1063" dur="5500"/>
                                        <p:tgtEl>
                                          <p:spTgt spid="201"/>
                                        </p:tgtEl>
                                        <p:attrNameLst>
                                          <p:attrName>ppt_y</p:attrName>
                                        </p:attrNameLst>
                                      </p:cBhvr>
                                      <p:tavLst>
                                        <p:tav tm="0">
                                          <p:val>
                                            <p:strVal val="ppt_y"/>
                                          </p:val>
                                        </p:tav>
                                        <p:tav tm="100000">
                                          <p:val>
                                            <p:strVal val="1+ppt_h/2"/>
                                          </p:val>
                                        </p:tav>
                                      </p:tavLst>
                                    </p:anim>
                                    <p:set>
                                      <p:cBhvr>
                                        <p:cTn id="1064" dur="1" fill="hold">
                                          <p:stCondLst>
                                            <p:cond delay="5499"/>
                                          </p:stCondLst>
                                        </p:cTn>
                                        <p:tgtEl>
                                          <p:spTgt spid="201"/>
                                        </p:tgtEl>
                                        <p:attrNameLst>
                                          <p:attrName>style.visibility</p:attrName>
                                        </p:attrNameLst>
                                      </p:cBhvr>
                                      <p:to>
                                        <p:strVal val="hidden"/>
                                      </p:to>
                                    </p:set>
                                  </p:childTnLst>
                                </p:cTn>
                              </p:par>
                              <p:par>
                                <p:cTn id="1065" presetID="19" presetClass="entr" presetSubtype="5" fill="hold" grpId="0" nodeType="withEffect">
                                  <p:stCondLst>
                                    <p:cond delay="0"/>
                                  </p:stCondLst>
                                  <p:childTnLst>
                                    <p:set>
                                      <p:cBhvr>
                                        <p:cTn id="1066" dur="1" fill="hold">
                                          <p:stCondLst>
                                            <p:cond delay="0"/>
                                          </p:stCondLst>
                                        </p:cTn>
                                        <p:tgtEl>
                                          <p:spTgt spid="202"/>
                                        </p:tgtEl>
                                        <p:attrNameLst>
                                          <p:attrName>style.visibility</p:attrName>
                                        </p:attrNameLst>
                                      </p:cBhvr>
                                      <p:to>
                                        <p:strVal val="visible"/>
                                      </p:to>
                                    </p:set>
                                    <p:anim calcmode="lin" valueType="num">
                                      <p:cBhvr>
                                        <p:cTn id="1067" dur="4500" fill="hold"/>
                                        <p:tgtEl>
                                          <p:spTgt spid="202"/>
                                        </p:tgtEl>
                                        <p:attrNameLst>
                                          <p:attrName>ppt_w</p:attrName>
                                        </p:attrNameLst>
                                      </p:cBhvr>
                                      <p:tavLst>
                                        <p:tav tm="0">
                                          <p:val>
                                            <p:strVal val="#ppt_w"/>
                                          </p:val>
                                        </p:tav>
                                        <p:tav tm="100000">
                                          <p:val>
                                            <p:strVal val="#ppt_w"/>
                                          </p:val>
                                        </p:tav>
                                      </p:tavLst>
                                    </p:anim>
                                    <p:anim calcmode="lin" valueType="num">
                                      <p:cBhvr>
                                        <p:cTn id="1068" dur="4500" fill="hold"/>
                                        <p:tgtEl>
                                          <p:spTgt spid="202"/>
                                        </p:tgtEl>
                                        <p:attrNameLst>
                                          <p:attrName>ppt_h</p:attrName>
                                        </p:attrNameLst>
                                      </p:cBhvr>
                                      <p:tavLst>
                                        <p:tav tm="0" fmla="#ppt_h*sin(2.5*pi*$)">
                                          <p:val>
                                            <p:fltVal val="0"/>
                                          </p:val>
                                        </p:tav>
                                        <p:tav tm="100000">
                                          <p:val>
                                            <p:fltVal val="1"/>
                                          </p:val>
                                        </p:tav>
                                      </p:tavLst>
                                    </p:anim>
                                  </p:childTnLst>
                                </p:cTn>
                              </p:par>
                              <p:par>
                                <p:cTn id="1069" presetID="8" presetClass="emph" presetSubtype="0" repeatCount="indefinite" fill="hold" grpId="1" nodeType="withEffect">
                                  <p:stCondLst>
                                    <p:cond delay="0"/>
                                  </p:stCondLst>
                                  <p:childTnLst>
                                    <p:animRot by="21600000">
                                      <p:cBhvr>
                                        <p:cTn id="1070" dur="4250" fill="hold"/>
                                        <p:tgtEl>
                                          <p:spTgt spid="202"/>
                                        </p:tgtEl>
                                        <p:attrNameLst>
                                          <p:attrName>r</p:attrName>
                                        </p:attrNameLst>
                                      </p:cBhvr>
                                    </p:animRot>
                                  </p:childTnLst>
                                </p:cTn>
                              </p:par>
                              <p:par>
                                <p:cTn id="1071" presetID="2" presetClass="exit" presetSubtype="6" fill="hold" grpId="2" nodeType="withEffect">
                                  <p:stCondLst>
                                    <p:cond delay="0"/>
                                  </p:stCondLst>
                                  <p:childTnLst>
                                    <p:anim calcmode="lin" valueType="num">
                                      <p:cBhvr additive="base">
                                        <p:cTn id="1072" dur="5500"/>
                                        <p:tgtEl>
                                          <p:spTgt spid="202"/>
                                        </p:tgtEl>
                                        <p:attrNameLst>
                                          <p:attrName>ppt_x</p:attrName>
                                        </p:attrNameLst>
                                      </p:cBhvr>
                                      <p:tavLst>
                                        <p:tav tm="0">
                                          <p:val>
                                            <p:strVal val="ppt_x"/>
                                          </p:val>
                                        </p:tav>
                                        <p:tav tm="100000">
                                          <p:val>
                                            <p:strVal val="1+ppt_w/2"/>
                                          </p:val>
                                        </p:tav>
                                      </p:tavLst>
                                    </p:anim>
                                    <p:anim calcmode="lin" valueType="num">
                                      <p:cBhvr additive="base">
                                        <p:cTn id="1073" dur="5500"/>
                                        <p:tgtEl>
                                          <p:spTgt spid="202"/>
                                        </p:tgtEl>
                                        <p:attrNameLst>
                                          <p:attrName>ppt_y</p:attrName>
                                        </p:attrNameLst>
                                      </p:cBhvr>
                                      <p:tavLst>
                                        <p:tav tm="0">
                                          <p:val>
                                            <p:strVal val="ppt_y"/>
                                          </p:val>
                                        </p:tav>
                                        <p:tav tm="100000">
                                          <p:val>
                                            <p:strVal val="1+ppt_h/2"/>
                                          </p:val>
                                        </p:tav>
                                      </p:tavLst>
                                    </p:anim>
                                    <p:set>
                                      <p:cBhvr>
                                        <p:cTn id="1074" dur="1" fill="hold">
                                          <p:stCondLst>
                                            <p:cond delay="5499"/>
                                          </p:stCondLst>
                                        </p:cTn>
                                        <p:tgtEl>
                                          <p:spTgt spid="202"/>
                                        </p:tgtEl>
                                        <p:attrNameLst>
                                          <p:attrName>style.visibility</p:attrName>
                                        </p:attrNameLst>
                                      </p:cBhvr>
                                      <p:to>
                                        <p:strVal val="hidden"/>
                                      </p:to>
                                    </p:set>
                                  </p:childTnLst>
                                </p:cTn>
                              </p:par>
                              <p:par>
                                <p:cTn id="1075" presetID="19" presetClass="entr" presetSubtype="5" fill="hold" grpId="0" nodeType="withEffect">
                                  <p:stCondLst>
                                    <p:cond delay="0"/>
                                  </p:stCondLst>
                                  <p:childTnLst>
                                    <p:set>
                                      <p:cBhvr>
                                        <p:cTn id="1076" dur="1" fill="hold">
                                          <p:stCondLst>
                                            <p:cond delay="0"/>
                                          </p:stCondLst>
                                        </p:cTn>
                                        <p:tgtEl>
                                          <p:spTgt spid="203"/>
                                        </p:tgtEl>
                                        <p:attrNameLst>
                                          <p:attrName>style.visibility</p:attrName>
                                        </p:attrNameLst>
                                      </p:cBhvr>
                                      <p:to>
                                        <p:strVal val="visible"/>
                                      </p:to>
                                    </p:set>
                                    <p:anim calcmode="lin" valueType="num">
                                      <p:cBhvr>
                                        <p:cTn id="1077" dur="4500" fill="hold"/>
                                        <p:tgtEl>
                                          <p:spTgt spid="203"/>
                                        </p:tgtEl>
                                        <p:attrNameLst>
                                          <p:attrName>ppt_w</p:attrName>
                                        </p:attrNameLst>
                                      </p:cBhvr>
                                      <p:tavLst>
                                        <p:tav tm="0">
                                          <p:val>
                                            <p:strVal val="#ppt_w"/>
                                          </p:val>
                                        </p:tav>
                                        <p:tav tm="100000">
                                          <p:val>
                                            <p:strVal val="#ppt_w"/>
                                          </p:val>
                                        </p:tav>
                                      </p:tavLst>
                                    </p:anim>
                                    <p:anim calcmode="lin" valueType="num">
                                      <p:cBhvr>
                                        <p:cTn id="1078" dur="4500" fill="hold"/>
                                        <p:tgtEl>
                                          <p:spTgt spid="203"/>
                                        </p:tgtEl>
                                        <p:attrNameLst>
                                          <p:attrName>ppt_h</p:attrName>
                                        </p:attrNameLst>
                                      </p:cBhvr>
                                      <p:tavLst>
                                        <p:tav tm="0" fmla="#ppt_h*sin(2.5*pi*$)">
                                          <p:val>
                                            <p:fltVal val="0"/>
                                          </p:val>
                                        </p:tav>
                                        <p:tav tm="100000">
                                          <p:val>
                                            <p:fltVal val="1"/>
                                          </p:val>
                                        </p:tav>
                                      </p:tavLst>
                                    </p:anim>
                                  </p:childTnLst>
                                </p:cTn>
                              </p:par>
                              <p:par>
                                <p:cTn id="1079" presetID="8" presetClass="emph" presetSubtype="0" repeatCount="indefinite" fill="hold" grpId="1" nodeType="withEffect">
                                  <p:stCondLst>
                                    <p:cond delay="0"/>
                                  </p:stCondLst>
                                  <p:childTnLst>
                                    <p:animRot by="21600000">
                                      <p:cBhvr>
                                        <p:cTn id="1080" dur="4250" fill="hold"/>
                                        <p:tgtEl>
                                          <p:spTgt spid="203"/>
                                        </p:tgtEl>
                                        <p:attrNameLst>
                                          <p:attrName>r</p:attrName>
                                        </p:attrNameLst>
                                      </p:cBhvr>
                                    </p:animRot>
                                  </p:childTnLst>
                                </p:cTn>
                              </p:par>
                              <p:par>
                                <p:cTn id="1081" presetID="2" presetClass="exit" presetSubtype="6" fill="hold" grpId="2" nodeType="withEffect">
                                  <p:stCondLst>
                                    <p:cond delay="0"/>
                                  </p:stCondLst>
                                  <p:childTnLst>
                                    <p:anim calcmode="lin" valueType="num">
                                      <p:cBhvr additive="base">
                                        <p:cTn id="1082" dur="5500"/>
                                        <p:tgtEl>
                                          <p:spTgt spid="203"/>
                                        </p:tgtEl>
                                        <p:attrNameLst>
                                          <p:attrName>ppt_x</p:attrName>
                                        </p:attrNameLst>
                                      </p:cBhvr>
                                      <p:tavLst>
                                        <p:tav tm="0">
                                          <p:val>
                                            <p:strVal val="ppt_x"/>
                                          </p:val>
                                        </p:tav>
                                        <p:tav tm="100000">
                                          <p:val>
                                            <p:strVal val="1+ppt_w/2"/>
                                          </p:val>
                                        </p:tav>
                                      </p:tavLst>
                                    </p:anim>
                                    <p:anim calcmode="lin" valueType="num">
                                      <p:cBhvr additive="base">
                                        <p:cTn id="1083" dur="5500"/>
                                        <p:tgtEl>
                                          <p:spTgt spid="203"/>
                                        </p:tgtEl>
                                        <p:attrNameLst>
                                          <p:attrName>ppt_y</p:attrName>
                                        </p:attrNameLst>
                                      </p:cBhvr>
                                      <p:tavLst>
                                        <p:tav tm="0">
                                          <p:val>
                                            <p:strVal val="ppt_y"/>
                                          </p:val>
                                        </p:tav>
                                        <p:tav tm="100000">
                                          <p:val>
                                            <p:strVal val="1+ppt_h/2"/>
                                          </p:val>
                                        </p:tav>
                                      </p:tavLst>
                                    </p:anim>
                                    <p:set>
                                      <p:cBhvr>
                                        <p:cTn id="1084" dur="1" fill="hold">
                                          <p:stCondLst>
                                            <p:cond delay="5499"/>
                                          </p:stCondLst>
                                        </p:cTn>
                                        <p:tgtEl>
                                          <p:spTgt spid="203"/>
                                        </p:tgtEl>
                                        <p:attrNameLst>
                                          <p:attrName>style.visibility</p:attrName>
                                        </p:attrNameLst>
                                      </p:cBhvr>
                                      <p:to>
                                        <p:strVal val="hidden"/>
                                      </p:to>
                                    </p:set>
                                  </p:childTnLst>
                                </p:cTn>
                              </p:par>
                              <p:par>
                                <p:cTn id="1085" presetID="19" presetClass="entr" presetSubtype="5" fill="hold" grpId="0" nodeType="withEffect">
                                  <p:stCondLst>
                                    <p:cond delay="0"/>
                                  </p:stCondLst>
                                  <p:childTnLst>
                                    <p:set>
                                      <p:cBhvr>
                                        <p:cTn id="1086" dur="1" fill="hold">
                                          <p:stCondLst>
                                            <p:cond delay="0"/>
                                          </p:stCondLst>
                                        </p:cTn>
                                        <p:tgtEl>
                                          <p:spTgt spid="204"/>
                                        </p:tgtEl>
                                        <p:attrNameLst>
                                          <p:attrName>style.visibility</p:attrName>
                                        </p:attrNameLst>
                                      </p:cBhvr>
                                      <p:to>
                                        <p:strVal val="visible"/>
                                      </p:to>
                                    </p:set>
                                    <p:anim calcmode="lin" valueType="num">
                                      <p:cBhvr>
                                        <p:cTn id="1087" dur="4500" fill="hold"/>
                                        <p:tgtEl>
                                          <p:spTgt spid="204"/>
                                        </p:tgtEl>
                                        <p:attrNameLst>
                                          <p:attrName>ppt_w</p:attrName>
                                        </p:attrNameLst>
                                      </p:cBhvr>
                                      <p:tavLst>
                                        <p:tav tm="0">
                                          <p:val>
                                            <p:strVal val="#ppt_w"/>
                                          </p:val>
                                        </p:tav>
                                        <p:tav tm="100000">
                                          <p:val>
                                            <p:strVal val="#ppt_w"/>
                                          </p:val>
                                        </p:tav>
                                      </p:tavLst>
                                    </p:anim>
                                    <p:anim calcmode="lin" valueType="num">
                                      <p:cBhvr>
                                        <p:cTn id="1088" dur="4500" fill="hold"/>
                                        <p:tgtEl>
                                          <p:spTgt spid="204"/>
                                        </p:tgtEl>
                                        <p:attrNameLst>
                                          <p:attrName>ppt_h</p:attrName>
                                        </p:attrNameLst>
                                      </p:cBhvr>
                                      <p:tavLst>
                                        <p:tav tm="0" fmla="#ppt_h*sin(2.5*pi*$)">
                                          <p:val>
                                            <p:fltVal val="0"/>
                                          </p:val>
                                        </p:tav>
                                        <p:tav tm="100000">
                                          <p:val>
                                            <p:fltVal val="1"/>
                                          </p:val>
                                        </p:tav>
                                      </p:tavLst>
                                    </p:anim>
                                  </p:childTnLst>
                                </p:cTn>
                              </p:par>
                              <p:par>
                                <p:cTn id="1089" presetID="8" presetClass="emph" presetSubtype="0" repeatCount="indefinite" fill="hold" grpId="1" nodeType="withEffect">
                                  <p:stCondLst>
                                    <p:cond delay="0"/>
                                  </p:stCondLst>
                                  <p:childTnLst>
                                    <p:animRot by="21600000">
                                      <p:cBhvr>
                                        <p:cTn id="1090" dur="4250" fill="hold"/>
                                        <p:tgtEl>
                                          <p:spTgt spid="204"/>
                                        </p:tgtEl>
                                        <p:attrNameLst>
                                          <p:attrName>r</p:attrName>
                                        </p:attrNameLst>
                                      </p:cBhvr>
                                    </p:animRot>
                                  </p:childTnLst>
                                </p:cTn>
                              </p:par>
                              <p:par>
                                <p:cTn id="1091" presetID="2" presetClass="exit" presetSubtype="6" fill="hold" grpId="2" nodeType="withEffect">
                                  <p:stCondLst>
                                    <p:cond delay="0"/>
                                  </p:stCondLst>
                                  <p:childTnLst>
                                    <p:anim calcmode="lin" valueType="num">
                                      <p:cBhvr additive="base">
                                        <p:cTn id="1092" dur="5500"/>
                                        <p:tgtEl>
                                          <p:spTgt spid="204"/>
                                        </p:tgtEl>
                                        <p:attrNameLst>
                                          <p:attrName>ppt_x</p:attrName>
                                        </p:attrNameLst>
                                      </p:cBhvr>
                                      <p:tavLst>
                                        <p:tav tm="0">
                                          <p:val>
                                            <p:strVal val="ppt_x"/>
                                          </p:val>
                                        </p:tav>
                                        <p:tav tm="100000">
                                          <p:val>
                                            <p:strVal val="1+ppt_w/2"/>
                                          </p:val>
                                        </p:tav>
                                      </p:tavLst>
                                    </p:anim>
                                    <p:anim calcmode="lin" valueType="num">
                                      <p:cBhvr additive="base">
                                        <p:cTn id="1093" dur="5500"/>
                                        <p:tgtEl>
                                          <p:spTgt spid="204"/>
                                        </p:tgtEl>
                                        <p:attrNameLst>
                                          <p:attrName>ppt_y</p:attrName>
                                        </p:attrNameLst>
                                      </p:cBhvr>
                                      <p:tavLst>
                                        <p:tav tm="0">
                                          <p:val>
                                            <p:strVal val="ppt_y"/>
                                          </p:val>
                                        </p:tav>
                                        <p:tav tm="100000">
                                          <p:val>
                                            <p:strVal val="1+ppt_h/2"/>
                                          </p:val>
                                        </p:tav>
                                      </p:tavLst>
                                    </p:anim>
                                    <p:set>
                                      <p:cBhvr>
                                        <p:cTn id="1094" dur="1" fill="hold">
                                          <p:stCondLst>
                                            <p:cond delay="5499"/>
                                          </p:stCondLst>
                                        </p:cTn>
                                        <p:tgtEl>
                                          <p:spTgt spid="204"/>
                                        </p:tgtEl>
                                        <p:attrNameLst>
                                          <p:attrName>style.visibility</p:attrName>
                                        </p:attrNameLst>
                                      </p:cBhvr>
                                      <p:to>
                                        <p:strVal val="hidden"/>
                                      </p:to>
                                    </p:set>
                                  </p:childTnLst>
                                </p:cTn>
                              </p:par>
                              <p:par>
                                <p:cTn id="1095" presetID="19" presetClass="entr" presetSubtype="5" fill="hold" grpId="0" nodeType="withEffect">
                                  <p:stCondLst>
                                    <p:cond delay="0"/>
                                  </p:stCondLst>
                                  <p:childTnLst>
                                    <p:set>
                                      <p:cBhvr>
                                        <p:cTn id="1096" dur="1" fill="hold">
                                          <p:stCondLst>
                                            <p:cond delay="0"/>
                                          </p:stCondLst>
                                        </p:cTn>
                                        <p:tgtEl>
                                          <p:spTgt spid="205"/>
                                        </p:tgtEl>
                                        <p:attrNameLst>
                                          <p:attrName>style.visibility</p:attrName>
                                        </p:attrNameLst>
                                      </p:cBhvr>
                                      <p:to>
                                        <p:strVal val="visible"/>
                                      </p:to>
                                    </p:set>
                                    <p:anim calcmode="lin" valueType="num">
                                      <p:cBhvr>
                                        <p:cTn id="1097" dur="4500" fill="hold"/>
                                        <p:tgtEl>
                                          <p:spTgt spid="205"/>
                                        </p:tgtEl>
                                        <p:attrNameLst>
                                          <p:attrName>ppt_w</p:attrName>
                                        </p:attrNameLst>
                                      </p:cBhvr>
                                      <p:tavLst>
                                        <p:tav tm="0">
                                          <p:val>
                                            <p:strVal val="#ppt_w"/>
                                          </p:val>
                                        </p:tav>
                                        <p:tav tm="100000">
                                          <p:val>
                                            <p:strVal val="#ppt_w"/>
                                          </p:val>
                                        </p:tav>
                                      </p:tavLst>
                                    </p:anim>
                                    <p:anim calcmode="lin" valueType="num">
                                      <p:cBhvr>
                                        <p:cTn id="1098" dur="4500" fill="hold"/>
                                        <p:tgtEl>
                                          <p:spTgt spid="205"/>
                                        </p:tgtEl>
                                        <p:attrNameLst>
                                          <p:attrName>ppt_h</p:attrName>
                                        </p:attrNameLst>
                                      </p:cBhvr>
                                      <p:tavLst>
                                        <p:tav tm="0" fmla="#ppt_h*sin(2.5*pi*$)">
                                          <p:val>
                                            <p:fltVal val="0"/>
                                          </p:val>
                                        </p:tav>
                                        <p:tav tm="100000">
                                          <p:val>
                                            <p:fltVal val="1"/>
                                          </p:val>
                                        </p:tav>
                                      </p:tavLst>
                                    </p:anim>
                                  </p:childTnLst>
                                </p:cTn>
                              </p:par>
                              <p:par>
                                <p:cTn id="1099" presetID="8" presetClass="emph" presetSubtype="0" repeatCount="indefinite" fill="hold" grpId="1" nodeType="withEffect">
                                  <p:stCondLst>
                                    <p:cond delay="0"/>
                                  </p:stCondLst>
                                  <p:childTnLst>
                                    <p:animRot by="21600000">
                                      <p:cBhvr>
                                        <p:cTn id="1100" dur="4250" fill="hold"/>
                                        <p:tgtEl>
                                          <p:spTgt spid="205"/>
                                        </p:tgtEl>
                                        <p:attrNameLst>
                                          <p:attrName>r</p:attrName>
                                        </p:attrNameLst>
                                      </p:cBhvr>
                                    </p:animRot>
                                  </p:childTnLst>
                                </p:cTn>
                              </p:par>
                              <p:par>
                                <p:cTn id="1101" presetID="2" presetClass="exit" presetSubtype="6" fill="hold" grpId="2" nodeType="withEffect">
                                  <p:stCondLst>
                                    <p:cond delay="0"/>
                                  </p:stCondLst>
                                  <p:childTnLst>
                                    <p:anim calcmode="lin" valueType="num">
                                      <p:cBhvr additive="base">
                                        <p:cTn id="1102" dur="5500"/>
                                        <p:tgtEl>
                                          <p:spTgt spid="205"/>
                                        </p:tgtEl>
                                        <p:attrNameLst>
                                          <p:attrName>ppt_x</p:attrName>
                                        </p:attrNameLst>
                                      </p:cBhvr>
                                      <p:tavLst>
                                        <p:tav tm="0">
                                          <p:val>
                                            <p:strVal val="ppt_x"/>
                                          </p:val>
                                        </p:tav>
                                        <p:tav tm="100000">
                                          <p:val>
                                            <p:strVal val="1+ppt_w/2"/>
                                          </p:val>
                                        </p:tav>
                                      </p:tavLst>
                                    </p:anim>
                                    <p:anim calcmode="lin" valueType="num">
                                      <p:cBhvr additive="base">
                                        <p:cTn id="1103" dur="5500"/>
                                        <p:tgtEl>
                                          <p:spTgt spid="205"/>
                                        </p:tgtEl>
                                        <p:attrNameLst>
                                          <p:attrName>ppt_y</p:attrName>
                                        </p:attrNameLst>
                                      </p:cBhvr>
                                      <p:tavLst>
                                        <p:tav tm="0">
                                          <p:val>
                                            <p:strVal val="ppt_y"/>
                                          </p:val>
                                        </p:tav>
                                        <p:tav tm="100000">
                                          <p:val>
                                            <p:strVal val="1+ppt_h/2"/>
                                          </p:val>
                                        </p:tav>
                                      </p:tavLst>
                                    </p:anim>
                                    <p:set>
                                      <p:cBhvr>
                                        <p:cTn id="1104" dur="1" fill="hold">
                                          <p:stCondLst>
                                            <p:cond delay="5499"/>
                                          </p:stCondLst>
                                        </p:cTn>
                                        <p:tgtEl>
                                          <p:spTgt spid="205"/>
                                        </p:tgtEl>
                                        <p:attrNameLst>
                                          <p:attrName>style.visibility</p:attrName>
                                        </p:attrNameLst>
                                      </p:cBhvr>
                                      <p:to>
                                        <p:strVal val="hidden"/>
                                      </p:to>
                                    </p:set>
                                  </p:childTnLst>
                                </p:cTn>
                              </p:par>
                              <p:par>
                                <p:cTn id="1105" presetID="19" presetClass="entr" presetSubtype="5" fill="hold" grpId="0" nodeType="withEffect">
                                  <p:stCondLst>
                                    <p:cond delay="0"/>
                                  </p:stCondLst>
                                  <p:childTnLst>
                                    <p:set>
                                      <p:cBhvr>
                                        <p:cTn id="1106" dur="1" fill="hold">
                                          <p:stCondLst>
                                            <p:cond delay="0"/>
                                          </p:stCondLst>
                                        </p:cTn>
                                        <p:tgtEl>
                                          <p:spTgt spid="206"/>
                                        </p:tgtEl>
                                        <p:attrNameLst>
                                          <p:attrName>style.visibility</p:attrName>
                                        </p:attrNameLst>
                                      </p:cBhvr>
                                      <p:to>
                                        <p:strVal val="visible"/>
                                      </p:to>
                                    </p:set>
                                    <p:anim calcmode="lin" valueType="num">
                                      <p:cBhvr>
                                        <p:cTn id="1107" dur="4500" fill="hold"/>
                                        <p:tgtEl>
                                          <p:spTgt spid="206"/>
                                        </p:tgtEl>
                                        <p:attrNameLst>
                                          <p:attrName>ppt_w</p:attrName>
                                        </p:attrNameLst>
                                      </p:cBhvr>
                                      <p:tavLst>
                                        <p:tav tm="0">
                                          <p:val>
                                            <p:strVal val="#ppt_w"/>
                                          </p:val>
                                        </p:tav>
                                        <p:tav tm="100000">
                                          <p:val>
                                            <p:strVal val="#ppt_w"/>
                                          </p:val>
                                        </p:tav>
                                      </p:tavLst>
                                    </p:anim>
                                    <p:anim calcmode="lin" valueType="num">
                                      <p:cBhvr>
                                        <p:cTn id="1108" dur="4500" fill="hold"/>
                                        <p:tgtEl>
                                          <p:spTgt spid="206"/>
                                        </p:tgtEl>
                                        <p:attrNameLst>
                                          <p:attrName>ppt_h</p:attrName>
                                        </p:attrNameLst>
                                      </p:cBhvr>
                                      <p:tavLst>
                                        <p:tav tm="0" fmla="#ppt_h*sin(2.5*pi*$)">
                                          <p:val>
                                            <p:fltVal val="0"/>
                                          </p:val>
                                        </p:tav>
                                        <p:tav tm="100000">
                                          <p:val>
                                            <p:fltVal val="1"/>
                                          </p:val>
                                        </p:tav>
                                      </p:tavLst>
                                    </p:anim>
                                  </p:childTnLst>
                                </p:cTn>
                              </p:par>
                              <p:par>
                                <p:cTn id="1109" presetID="8" presetClass="emph" presetSubtype="0" repeatCount="indefinite" fill="hold" grpId="1" nodeType="withEffect">
                                  <p:stCondLst>
                                    <p:cond delay="0"/>
                                  </p:stCondLst>
                                  <p:childTnLst>
                                    <p:animRot by="21600000">
                                      <p:cBhvr>
                                        <p:cTn id="1110" dur="4250" fill="hold"/>
                                        <p:tgtEl>
                                          <p:spTgt spid="206"/>
                                        </p:tgtEl>
                                        <p:attrNameLst>
                                          <p:attrName>r</p:attrName>
                                        </p:attrNameLst>
                                      </p:cBhvr>
                                    </p:animRot>
                                  </p:childTnLst>
                                </p:cTn>
                              </p:par>
                              <p:par>
                                <p:cTn id="1111" presetID="2" presetClass="exit" presetSubtype="6" fill="hold" grpId="2" nodeType="withEffect">
                                  <p:stCondLst>
                                    <p:cond delay="0"/>
                                  </p:stCondLst>
                                  <p:childTnLst>
                                    <p:anim calcmode="lin" valueType="num">
                                      <p:cBhvr additive="base">
                                        <p:cTn id="1112" dur="5500"/>
                                        <p:tgtEl>
                                          <p:spTgt spid="206"/>
                                        </p:tgtEl>
                                        <p:attrNameLst>
                                          <p:attrName>ppt_x</p:attrName>
                                        </p:attrNameLst>
                                      </p:cBhvr>
                                      <p:tavLst>
                                        <p:tav tm="0">
                                          <p:val>
                                            <p:strVal val="ppt_x"/>
                                          </p:val>
                                        </p:tav>
                                        <p:tav tm="100000">
                                          <p:val>
                                            <p:strVal val="1+ppt_w/2"/>
                                          </p:val>
                                        </p:tav>
                                      </p:tavLst>
                                    </p:anim>
                                    <p:anim calcmode="lin" valueType="num">
                                      <p:cBhvr additive="base">
                                        <p:cTn id="1113" dur="5500"/>
                                        <p:tgtEl>
                                          <p:spTgt spid="206"/>
                                        </p:tgtEl>
                                        <p:attrNameLst>
                                          <p:attrName>ppt_y</p:attrName>
                                        </p:attrNameLst>
                                      </p:cBhvr>
                                      <p:tavLst>
                                        <p:tav tm="0">
                                          <p:val>
                                            <p:strVal val="ppt_y"/>
                                          </p:val>
                                        </p:tav>
                                        <p:tav tm="100000">
                                          <p:val>
                                            <p:strVal val="1+ppt_h/2"/>
                                          </p:val>
                                        </p:tav>
                                      </p:tavLst>
                                    </p:anim>
                                    <p:set>
                                      <p:cBhvr>
                                        <p:cTn id="1114" dur="1" fill="hold">
                                          <p:stCondLst>
                                            <p:cond delay="5499"/>
                                          </p:stCondLst>
                                        </p:cTn>
                                        <p:tgtEl>
                                          <p:spTgt spid="206"/>
                                        </p:tgtEl>
                                        <p:attrNameLst>
                                          <p:attrName>style.visibility</p:attrName>
                                        </p:attrNameLst>
                                      </p:cBhvr>
                                      <p:to>
                                        <p:strVal val="hidden"/>
                                      </p:to>
                                    </p:set>
                                  </p:childTnLst>
                                </p:cTn>
                              </p:par>
                              <p:par>
                                <p:cTn id="1115" presetID="19" presetClass="entr" presetSubtype="5" fill="hold" grpId="0" nodeType="withEffect">
                                  <p:stCondLst>
                                    <p:cond delay="0"/>
                                  </p:stCondLst>
                                  <p:childTnLst>
                                    <p:set>
                                      <p:cBhvr>
                                        <p:cTn id="1116" dur="1" fill="hold">
                                          <p:stCondLst>
                                            <p:cond delay="0"/>
                                          </p:stCondLst>
                                        </p:cTn>
                                        <p:tgtEl>
                                          <p:spTgt spid="207"/>
                                        </p:tgtEl>
                                        <p:attrNameLst>
                                          <p:attrName>style.visibility</p:attrName>
                                        </p:attrNameLst>
                                      </p:cBhvr>
                                      <p:to>
                                        <p:strVal val="visible"/>
                                      </p:to>
                                    </p:set>
                                    <p:anim calcmode="lin" valueType="num">
                                      <p:cBhvr>
                                        <p:cTn id="1117" dur="4500" fill="hold"/>
                                        <p:tgtEl>
                                          <p:spTgt spid="207"/>
                                        </p:tgtEl>
                                        <p:attrNameLst>
                                          <p:attrName>ppt_w</p:attrName>
                                        </p:attrNameLst>
                                      </p:cBhvr>
                                      <p:tavLst>
                                        <p:tav tm="0">
                                          <p:val>
                                            <p:strVal val="#ppt_w"/>
                                          </p:val>
                                        </p:tav>
                                        <p:tav tm="100000">
                                          <p:val>
                                            <p:strVal val="#ppt_w"/>
                                          </p:val>
                                        </p:tav>
                                      </p:tavLst>
                                    </p:anim>
                                    <p:anim calcmode="lin" valueType="num">
                                      <p:cBhvr>
                                        <p:cTn id="1118" dur="4500" fill="hold"/>
                                        <p:tgtEl>
                                          <p:spTgt spid="207"/>
                                        </p:tgtEl>
                                        <p:attrNameLst>
                                          <p:attrName>ppt_h</p:attrName>
                                        </p:attrNameLst>
                                      </p:cBhvr>
                                      <p:tavLst>
                                        <p:tav tm="0" fmla="#ppt_h*sin(2.5*pi*$)">
                                          <p:val>
                                            <p:fltVal val="0"/>
                                          </p:val>
                                        </p:tav>
                                        <p:tav tm="100000">
                                          <p:val>
                                            <p:fltVal val="1"/>
                                          </p:val>
                                        </p:tav>
                                      </p:tavLst>
                                    </p:anim>
                                  </p:childTnLst>
                                </p:cTn>
                              </p:par>
                              <p:par>
                                <p:cTn id="1119" presetID="8" presetClass="emph" presetSubtype="0" repeatCount="indefinite" fill="hold" grpId="1" nodeType="withEffect">
                                  <p:stCondLst>
                                    <p:cond delay="0"/>
                                  </p:stCondLst>
                                  <p:childTnLst>
                                    <p:animRot by="21600000">
                                      <p:cBhvr>
                                        <p:cTn id="1120" dur="4250" fill="hold"/>
                                        <p:tgtEl>
                                          <p:spTgt spid="207"/>
                                        </p:tgtEl>
                                        <p:attrNameLst>
                                          <p:attrName>r</p:attrName>
                                        </p:attrNameLst>
                                      </p:cBhvr>
                                    </p:animRot>
                                  </p:childTnLst>
                                </p:cTn>
                              </p:par>
                              <p:par>
                                <p:cTn id="1121" presetID="2" presetClass="exit" presetSubtype="6" fill="hold" grpId="2" nodeType="withEffect">
                                  <p:stCondLst>
                                    <p:cond delay="0"/>
                                  </p:stCondLst>
                                  <p:childTnLst>
                                    <p:anim calcmode="lin" valueType="num">
                                      <p:cBhvr additive="base">
                                        <p:cTn id="1122" dur="5500"/>
                                        <p:tgtEl>
                                          <p:spTgt spid="207"/>
                                        </p:tgtEl>
                                        <p:attrNameLst>
                                          <p:attrName>ppt_x</p:attrName>
                                        </p:attrNameLst>
                                      </p:cBhvr>
                                      <p:tavLst>
                                        <p:tav tm="0">
                                          <p:val>
                                            <p:strVal val="ppt_x"/>
                                          </p:val>
                                        </p:tav>
                                        <p:tav tm="100000">
                                          <p:val>
                                            <p:strVal val="1+ppt_w/2"/>
                                          </p:val>
                                        </p:tav>
                                      </p:tavLst>
                                    </p:anim>
                                    <p:anim calcmode="lin" valueType="num">
                                      <p:cBhvr additive="base">
                                        <p:cTn id="1123" dur="5500"/>
                                        <p:tgtEl>
                                          <p:spTgt spid="207"/>
                                        </p:tgtEl>
                                        <p:attrNameLst>
                                          <p:attrName>ppt_y</p:attrName>
                                        </p:attrNameLst>
                                      </p:cBhvr>
                                      <p:tavLst>
                                        <p:tav tm="0">
                                          <p:val>
                                            <p:strVal val="ppt_y"/>
                                          </p:val>
                                        </p:tav>
                                        <p:tav tm="100000">
                                          <p:val>
                                            <p:strVal val="1+ppt_h/2"/>
                                          </p:val>
                                        </p:tav>
                                      </p:tavLst>
                                    </p:anim>
                                    <p:set>
                                      <p:cBhvr>
                                        <p:cTn id="1124" dur="1" fill="hold">
                                          <p:stCondLst>
                                            <p:cond delay="5499"/>
                                          </p:stCondLst>
                                        </p:cTn>
                                        <p:tgtEl>
                                          <p:spTgt spid="207"/>
                                        </p:tgtEl>
                                        <p:attrNameLst>
                                          <p:attrName>style.visibility</p:attrName>
                                        </p:attrNameLst>
                                      </p:cBhvr>
                                      <p:to>
                                        <p:strVal val="hidden"/>
                                      </p:to>
                                    </p:set>
                                  </p:childTnLst>
                                </p:cTn>
                              </p:par>
                              <p:par>
                                <p:cTn id="1125" presetID="19" presetClass="entr" presetSubtype="5" fill="hold" grpId="0" nodeType="withEffect">
                                  <p:stCondLst>
                                    <p:cond delay="0"/>
                                  </p:stCondLst>
                                  <p:childTnLst>
                                    <p:set>
                                      <p:cBhvr>
                                        <p:cTn id="1126" dur="1" fill="hold">
                                          <p:stCondLst>
                                            <p:cond delay="0"/>
                                          </p:stCondLst>
                                        </p:cTn>
                                        <p:tgtEl>
                                          <p:spTgt spid="208"/>
                                        </p:tgtEl>
                                        <p:attrNameLst>
                                          <p:attrName>style.visibility</p:attrName>
                                        </p:attrNameLst>
                                      </p:cBhvr>
                                      <p:to>
                                        <p:strVal val="visible"/>
                                      </p:to>
                                    </p:set>
                                    <p:anim calcmode="lin" valueType="num">
                                      <p:cBhvr>
                                        <p:cTn id="1127" dur="4500" fill="hold"/>
                                        <p:tgtEl>
                                          <p:spTgt spid="208"/>
                                        </p:tgtEl>
                                        <p:attrNameLst>
                                          <p:attrName>ppt_w</p:attrName>
                                        </p:attrNameLst>
                                      </p:cBhvr>
                                      <p:tavLst>
                                        <p:tav tm="0">
                                          <p:val>
                                            <p:strVal val="#ppt_w"/>
                                          </p:val>
                                        </p:tav>
                                        <p:tav tm="100000">
                                          <p:val>
                                            <p:strVal val="#ppt_w"/>
                                          </p:val>
                                        </p:tav>
                                      </p:tavLst>
                                    </p:anim>
                                    <p:anim calcmode="lin" valueType="num">
                                      <p:cBhvr>
                                        <p:cTn id="1128" dur="4500" fill="hold"/>
                                        <p:tgtEl>
                                          <p:spTgt spid="208"/>
                                        </p:tgtEl>
                                        <p:attrNameLst>
                                          <p:attrName>ppt_h</p:attrName>
                                        </p:attrNameLst>
                                      </p:cBhvr>
                                      <p:tavLst>
                                        <p:tav tm="0" fmla="#ppt_h*sin(2.5*pi*$)">
                                          <p:val>
                                            <p:fltVal val="0"/>
                                          </p:val>
                                        </p:tav>
                                        <p:tav tm="100000">
                                          <p:val>
                                            <p:fltVal val="1"/>
                                          </p:val>
                                        </p:tav>
                                      </p:tavLst>
                                    </p:anim>
                                  </p:childTnLst>
                                </p:cTn>
                              </p:par>
                              <p:par>
                                <p:cTn id="1129" presetID="8" presetClass="emph" presetSubtype="0" repeatCount="indefinite" fill="hold" grpId="1" nodeType="withEffect">
                                  <p:stCondLst>
                                    <p:cond delay="0"/>
                                  </p:stCondLst>
                                  <p:childTnLst>
                                    <p:animRot by="21600000">
                                      <p:cBhvr>
                                        <p:cTn id="1130" dur="4250" fill="hold"/>
                                        <p:tgtEl>
                                          <p:spTgt spid="208"/>
                                        </p:tgtEl>
                                        <p:attrNameLst>
                                          <p:attrName>r</p:attrName>
                                        </p:attrNameLst>
                                      </p:cBhvr>
                                    </p:animRot>
                                  </p:childTnLst>
                                </p:cTn>
                              </p:par>
                              <p:par>
                                <p:cTn id="1131" presetID="2" presetClass="exit" presetSubtype="6" fill="hold" grpId="2" nodeType="withEffect">
                                  <p:stCondLst>
                                    <p:cond delay="0"/>
                                  </p:stCondLst>
                                  <p:childTnLst>
                                    <p:anim calcmode="lin" valueType="num">
                                      <p:cBhvr additive="base">
                                        <p:cTn id="1132" dur="5500"/>
                                        <p:tgtEl>
                                          <p:spTgt spid="208"/>
                                        </p:tgtEl>
                                        <p:attrNameLst>
                                          <p:attrName>ppt_x</p:attrName>
                                        </p:attrNameLst>
                                      </p:cBhvr>
                                      <p:tavLst>
                                        <p:tav tm="0">
                                          <p:val>
                                            <p:strVal val="ppt_x"/>
                                          </p:val>
                                        </p:tav>
                                        <p:tav tm="100000">
                                          <p:val>
                                            <p:strVal val="1+ppt_w/2"/>
                                          </p:val>
                                        </p:tav>
                                      </p:tavLst>
                                    </p:anim>
                                    <p:anim calcmode="lin" valueType="num">
                                      <p:cBhvr additive="base">
                                        <p:cTn id="1133" dur="5500"/>
                                        <p:tgtEl>
                                          <p:spTgt spid="208"/>
                                        </p:tgtEl>
                                        <p:attrNameLst>
                                          <p:attrName>ppt_y</p:attrName>
                                        </p:attrNameLst>
                                      </p:cBhvr>
                                      <p:tavLst>
                                        <p:tav tm="0">
                                          <p:val>
                                            <p:strVal val="ppt_y"/>
                                          </p:val>
                                        </p:tav>
                                        <p:tav tm="100000">
                                          <p:val>
                                            <p:strVal val="1+ppt_h/2"/>
                                          </p:val>
                                        </p:tav>
                                      </p:tavLst>
                                    </p:anim>
                                    <p:set>
                                      <p:cBhvr>
                                        <p:cTn id="1134" dur="1" fill="hold">
                                          <p:stCondLst>
                                            <p:cond delay="5499"/>
                                          </p:stCondLst>
                                        </p:cTn>
                                        <p:tgtEl>
                                          <p:spTgt spid="208"/>
                                        </p:tgtEl>
                                        <p:attrNameLst>
                                          <p:attrName>style.visibility</p:attrName>
                                        </p:attrNameLst>
                                      </p:cBhvr>
                                      <p:to>
                                        <p:strVal val="hidden"/>
                                      </p:to>
                                    </p:set>
                                  </p:childTnLst>
                                </p:cTn>
                              </p:par>
                              <p:par>
                                <p:cTn id="1135" presetID="19" presetClass="entr" presetSubtype="5" fill="hold" grpId="0" nodeType="withEffect">
                                  <p:stCondLst>
                                    <p:cond delay="0"/>
                                  </p:stCondLst>
                                  <p:childTnLst>
                                    <p:set>
                                      <p:cBhvr>
                                        <p:cTn id="1136" dur="1" fill="hold">
                                          <p:stCondLst>
                                            <p:cond delay="0"/>
                                          </p:stCondLst>
                                        </p:cTn>
                                        <p:tgtEl>
                                          <p:spTgt spid="209"/>
                                        </p:tgtEl>
                                        <p:attrNameLst>
                                          <p:attrName>style.visibility</p:attrName>
                                        </p:attrNameLst>
                                      </p:cBhvr>
                                      <p:to>
                                        <p:strVal val="visible"/>
                                      </p:to>
                                    </p:set>
                                    <p:anim calcmode="lin" valueType="num">
                                      <p:cBhvr>
                                        <p:cTn id="1137" dur="4500" fill="hold"/>
                                        <p:tgtEl>
                                          <p:spTgt spid="209"/>
                                        </p:tgtEl>
                                        <p:attrNameLst>
                                          <p:attrName>ppt_w</p:attrName>
                                        </p:attrNameLst>
                                      </p:cBhvr>
                                      <p:tavLst>
                                        <p:tav tm="0">
                                          <p:val>
                                            <p:strVal val="#ppt_w"/>
                                          </p:val>
                                        </p:tav>
                                        <p:tav tm="100000">
                                          <p:val>
                                            <p:strVal val="#ppt_w"/>
                                          </p:val>
                                        </p:tav>
                                      </p:tavLst>
                                    </p:anim>
                                    <p:anim calcmode="lin" valueType="num">
                                      <p:cBhvr>
                                        <p:cTn id="1138" dur="4500" fill="hold"/>
                                        <p:tgtEl>
                                          <p:spTgt spid="209"/>
                                        </p:tgtEl>
                                        <p:attrNameLst>
                                          <p:attrName>ppt_h</p:attrName>
                                        </p:attrNameLst>
                                      </p:cBhvr>
                                      <p:tavLst>
                                        <p:tav tm="0" fmla="#ppt_h*sin(2.5*pi*$)">
                                          <p:val>
                                            <p:fltVal val="0"/>
                                          </p:val>
                                        </p:tav>
                                        <p:tav tm="100000">
                                          <p:val>
                                            <p:fltVal val="1"/>
                                          </p:val>
                                        </p:tav>
                                      </p:tavLst>
                                    </p:anim>
                                  </p:childTnLst>
                                </p:cTn>
                              </p:par>
                              <p:par>
                                <p:cTn id="1139" presetID="8" presetClass="emph" presetSubtype="0" repeatCount="indefinite" fill="hold" grpId="1" nodeType="withEffect">
                                  <p:stCondLst>
                                    <p:cond delay="0"/>
                                  </p:stCondLst>
                                  <p:childTnLst>
                                    <p:animRot by="21600000">
                                      <p:cBhvr>
                                        <p:cTn id="1140" dur="4250" fill="hold"/>
                                        <p:tgtEl>
                                          <p:spTgt spid="209"/>
                                        </p:tgtEl>
                                        <p:attrNameLst>
                                          <p:attrName>r</p:attrName>
                                        </p:attrNameLst>
                                      </p:cBhvr>
                                    </p:animRot>
                                  </p:childTnLst>
                                </p:cTn>
                              </p:par>
                              <p:par>
                                <p:cTn id="1141" presetID="2" presetClass="exit" presetSubtype="6" fill="hold" grpId="2" nodeType="withEffect">
                                  <p:stCondLst>
                                    <p:cond delay="0"/>
                                  </p:stCondLst>
                                  <p:childTnLst>
                                    <p:anim calcmode="lin" valueType="num">
                                      <p:cBhvr additive="base">
                                        <p:cTn id="1142" dur="5500"/>
                                        <p:tgtEl>
                                          <p:spTgt spid="209"/>
                                        </p:tgtEl>
                                        <p:attrNameLst>
                                          <p:attrName>ppt_x</p:attrName>
                                        </p:attrNameLst>
                                      </p:cBhvr>
                                      <p:tavLst>
                                        <p:tav tm="0">
                                          <p:val>
                                            <p:strVal val="ppt_x"/>
                                          </p:val>
                                        </p:tav>
                                        <p:tav tm="100000">
                                          <p:val>
                                            <p:strVal val="1+ppt_w/2"/>
                                          </p:val>
                                        </p:tav>
                                      </p:tavLst>
                                    </p:anim>
                                    <p:anim calcmode="lin" valueType="num">
                                      <p:cBhvr additive="base">
                                        <p:cTn id="1143" dur="5500"/>
                                        <p:tgtEl>
                                          <p:spTgt spid="209"/>
                                        </p:tgtEl>
                                        <p:attrNameLst>
                                          <p:attrName>ppt_y</p:attrName>
                                        </p:attrNameLst>
                                      </p:cBhvr>
                                      <p:tavLst>
                                        <p:tav tm="0">
                                          <p:val>
                                            <p:strVal val="ppt_y"/>
                                          </p:val>
                                        </p:tav>
                                        <p:tav tm="100000">
                                          <p:val>
                                            <p:strVal val="1+ppt_h/2"/>
                                          </p:val>
                                        </p:tav>
                                      </p:tavLst>
                                    </p:anim>
                                    <p:set>
                                      <p:cBhvr>
                                        <p:cTn id="1144" dur="1" fill="hold">
                                          <p:stCondLst>
                                            <p:cond delay="5499"/>
                                          </p:stCondLst>
                                        </p:cTn>
                                        <p:tgtEl>
                                          <p:spTgt spid="209"/>
                                        </p:tgtEl>
                                        <p:attrNameLst>
                                          <p:attrName>style.visibility</p:attrName>
                                        </p:attrNameLst>
                                      </p:cBhvr>
                                      <p:to>
                                        <p:strVal val="hidden"/>
                                      </p:to>
                                    </p:set>
                                  </p:childTnLst>
                                </p:cTn>
                              </p:par>
                              <p:par>
                                <p:cTn id="1145" presetID="19" presetClass="entr" presetSubtype="5" fill="hold" grpId="0" nodeType="withEffect">
                                  <p:stCondLst>
                                    <p:cond delay="0"/>
                                  </p:stCondLst>
                                  <p:childTnLst>
                                    <p:set>
                                      <p:cBhvr>
                                        <p:cTn id="1146" dur="1" fill="hold">
                                          <p:stCondLst>
                                            <p:cond delay="0"/>
                                          </p:stCondLst>
                                        </p:cTn>
                                        <p:tgtEl>
                                          <p:spTgt spid="210"/>
                                        </p:tgtEl>
                                        <p:attrNameLst>
                                          <p:attrName>style.visibility</p:attrName>
                                        </p:attrNameLst>
                                      </p:cBhvr>
                                      <p:to>
                                        <p:strVal val="visible"/>
                                      </p:to>
                                    </p:set>
                                    <p:anim calcmode="lin" valueType="num">
                                      <p:cBhvr>
                                        <p:cTn id="1147" dur="4500" fill="hold"/>
                                        <p:tgtEl>
                                          <p:spTgt spid="210"/>
                                        </p:tgtEl>
                                        <p:attrNameLst>
                                          <p:attrName>ppt_w</p:attrName>
                                        </p:attrNameLst>
                                      </p:cBhvr>
                                      <p:tavLst>
                                        <p:tav tm="0">
                                          <p:val>
                                            <p:strVal val="#ppt_w"/>
                                          </p:val>
                                        </p:tav>
                                        <p:tav tm="100000">
                                          <p:val>
                                            <p:strVal val="#ppt_w"/>
                                          </p:val>
                                        </p:tav>
                                      </p:tavLst>
                                    </p:anim>
                                    <p:anim calcmode="lin" valueType="num">
                                      <p:cBhvr>
                                        <p:cTn id="1148" dur="4500" fill="hold"/>
                                        <p:tgtEl>
                                          <p:spTgt spid="210"/>
                                        </p:tgtEl>
                                        <p:attrNameLst>
                                          <p:attrName>ppt_h</p:attrName>
                                        </p:attrNameLst>
                                      </p:cBhvr>
                                      <p:tavLst>
                                        <p:tav tm="0" fmla="#ppt_h*sin(2.5*pi*$)">
                                          <p:val>
                                            <p:fltVal val="0"/>
                                          </p:val>
                                        </p:tav>
                                        <p:tav tm="100000">
                                          <p:val>
                                            <p:fltVal val="1"/>
                                          </p:val>
                                        </p:tav>
                                      </p:tavLst>
                                    </p:anim>
                                  </p:childTnLst>
                                </p:cTn>
                              </p:par>
                              <p:par>
                                <p:cTn id="1149" presetID="8" presetClass="emph" presetSubtype="0" repeatCount="indefinite" fill="hold" grpId="1" nodeType="withEffect">
                                  <p:stCondLst>
                                    <p:cond delay="0"/>
                                  </p:stCondLst>
                                  <p:childTnLst>
                                    <p:animRot by="21600000">
                                      <p:cBhvr>
                                        <p:cTn id="1150" dur="4250" fill="hold"/>
                                        <p:tgtEl>
                                          <p:spTgt spid="210"/>
                                        </p:tgtEl>
                                        <p:attrNameLst>
                                          <p:attrName>r</p:attrName>
                                        </p:attrNameLst>
                                      </p:cBhvr>
                                    </p:animRot>
                                  </p:childTnLst>
                                </p:cTn>
                              </p:par>
                              <p:par>
                                <p:cTn id="1151" presetID="2" presetClass="exit" presetSubtype="6" fill="hold" grpId="2" nodeType="withEffect">
                                  <p:stCondLst>
                                    <p:cond delay="0"/>
                                  </p:stCondLst>
                                  <p:childTnLst>
                                    <p:anim calcmode="lin" valueType="num">
                                      <p:cBhvr additive="base">
                                        <p:cTn id="1152" dur="5500"/>
                                        <p:tgtEl>
                                          <p:spTgt spid="210"/>
                                        </p:tgtEl>
                                        <p:attrNameLst>
                                          <p:attrName>ppt_x</p:attrName>
                                        </p:attrNameLst>
                                      </p:cBhvr>
                                      <p:tavLst>
                                        <p:tav tm="0">
                                          <p:val>
                                            <p:strVal val="ppt_x"/>
                                          </p:val>
                                        </p:tav>
                                        <p:tav tm="100000">
                                          <p:val>
                                            <p:strVal val="1+ppt_w/2"/>
                                          </p:val>
                                        </p:tav>
                                      </p:tavLst>
                                    </p:anim>
                                    <p:anim calcmode="lin" valueType="num">
                                      <p:cBhvr additive="base">
                                        <p:cTn id="1153" dur="5500"/>
                                        <p:tgtEl>
                                          <p:spTgt spid="210"/>
                                        </p:tgtEl>
                                        <p:attrNameLst>
                                          <p:attrName>ppt_y</p:attrName>
                                        </p:attrNameLst>
                                      </p:cBhvr>
                                      <p:tavLst>
                                        <p:tav tm="0">
                                          <p:val>
                                            <p:strVal val="ppt_y"/>
                                          </p:val>
                                        </p:tav>
                                        <p:tav tm="100000">
                                          <p:val>
                                            <p:strVal val="1+ppt_h/2"/>
                                          </p:val>
                                        </p:tav>
                                      </p:tavLst>
                                    </p:anim>
                                    <p:set>
                                      <p:cBhvr>
                                        <p:cTn id="1154" dur="1" fill="hold">
                                          <p:stCondLst>
                                            <p:cond delay="5499"/>
                                          </p:stCondLst>
                                        </p:cTn>
                                        <p:tgtEl>
                                          <p:spTgt spid="210"/>
                                        </p:tgtEl>
                                        <p:attrNameLst>
                                          <p:attrName>style.visibility</p:attrName>
                                        </p:attrNameLst>
                                      </p:cBhvr>
                                      <p:to>
                                        <p:strVal val="hidden"/>
                                      </p:to>
                                    </p:set>
                                  </p:childTnLst>
                                </p:cTn>
                              </p:par>
                              <p:par>
                                <p:cTn id="1155" presetID="19" presetClass="entr" presetSubtype="5" fill="hold" grpId="0" nodeType="withEffect">
                                  <p:stCondLst>
                                    <p:cond delay="0"/>
                                  </p:stCondLst>
                                  <p:childTnLst>
                                    <p:set>
                                      <p:cBhvr>
                                        <p:cTn id="1156" dur="1" fill="hold">
                                          <p:stCondLst>
                                            <p:cond delay="0"/>
                                          </p:stCondLst>
                                        </p:cTn>
                                        <p:tgtEl>
                                          <p:spTgt spid="211"/>
                                        </p:tgtEl>
                                        <p:attrNameLst>
                                          <p:attrName>style.visibility</p:attrName>
                                        </p:attrNameLst>
                                      </p:cBhvr>
                                      <p:to>
                                        <p:strVal val="visible"/>
                                      </p:to>
                                    </p:set>
                                    <p:anim calcmode="lin" valueType="num">
                                      <p:cBhvr>
                                        <p:cTn id="1157" dur="4500" fill="hold"/>
                                        <p:tgtEl>
                                          <p:spTgt spid="211"/>
                                        </p:tgtEl>
                                        <p:attrNameLst>
                                          <p:attrName>ppt_w</p:attrName>
                                        </p:attrNameLst>
                                      </p:cBhvr>
                                      <p:tavLst>
                                        <p:tav tm="0">
                                          <p:val>
                                            <p:strVal val="#ppt_w"/>
                                          </p:val>
                                        </p:tav>
                                        <p:tav tm="100000">
                                          <p:val>
                                            <p:strVal val="#ppt_w"/>
                                          </p:val>
                                        </p:tav>
                                      </p:tavLst>
                                    </p:anim>
                                    <p:anim calcmode="lin" valueType="num">
                                      <p:cBhvr>
                                        <p:cTn id="1158" dur="4500" fill="hold"/>
                                        <p:tgtEl>
                                          <p:spTgt spid="211"/>
                                        </p:tgtEl>
                                        <p:attrNameLst>
                                          <p:attrName>ppt_h</p:attrName>
                                        </p:attrNameLst>
                                      </p:cBhvr>
                                      <p:tavLst>
                                        <p:tav tm="0" fmla="#ppt_h*sin(2.5*pi*$)">
                                          <p:val>
                                            <p:fltVal val="0"/>
                                          </p:val>
                                        </p:tav>
                                        <p:tav tm="100000">
                                          <p:val>
                                            <p:fltVal val="1"/>
                                          </p:val>
                                        </p:tav>
                                      </p:tavLst>
                                    </p:anim>
                                  </p:childTnLst>
                                </p:cTn>
                              </p:par>
                              <p:par>
                                <p:cTn id="1159" presetID="8" presetClass="emph" presetSubtype="0" repeatCount="indefinite" fill="hold" grpId="1" nodeType="withEffect">
                                  <p:stCondLst>
                                    <p:cond delay="0"/>
                                  </p:stCondLst>
                                  <p:childTnLst>
                                    <p:animRot by="21600000">
                                      <p:cBhvr>
                                        <p:cTn id="1160" dur="4250" fill="hold"/>
                                        <p:tgtEl>
                                          <p:spTgt spid="211"/>
                                        </p:tgtEl>
                                        <p:attrNameLst>
                                          <p:attrName>r</p:attrName>
                                        </p:attrNameLst>
                                      </p:cBhvr>
                                    </p:animRot>
                                  </p:childTnLst>
                                </p:cTn>
                              </p:par>
                              <p:par>
                                <p:cTn id="1161" presetID="2" presetClass="exit" presetSubtype="6" fill="hold" grpId="2" nodeType="withEffect">
                                  <p:stCondLst>
                                    <p:cond delay="0"/>
                                  </p:stCondLst>
                                  <p:childTnLst>
                                    <p:anim calcmode="lin" valueType="num">
                                      <p:cBhvr additive="base">
                                        <p:cTn id="1162" dur="5500"/>
                                        <p:tgtEl>
                                          <p:spTgt spid="211"/>
                                        </p:tgtEl>
                                        <p:attrNameLst>
                                          <p:attrName>ppt_x</p:attrName>
                                        </p:attrNameLst>
                                      </p:cBhvr>
                                      <p:tavLst>
                                        <p:tav tm="0">
                                          <p:val>
                                            <p:strVal val="ppt_x"/>
                                          </p:val>
                                        </p:tav>
                                        <p:tav tm="100000">
                                          <p:val>
                                            <p:strVal val="1+ppt_w/2"/>
                                          </p:val>
                                        </p:tav>
                                      </p:tavLst>
                                    </p:anim>
                                    <p:anim calcmode="lin" valueType="num">
                                      <p:cBhvr additive="base">
                                        <p:cTn id="1163" dur="5500"/>
                                        <p:tgtEl>
                                          <p:spTgt spid="211"/>
                                        </p:tgtEl>
                                        <p:attrNameLst>
                                          <p:attrName>ppt_y</p:attrName>
                                        </p:attrNameLst>
                                      </p:cBhvr>
                                      <p:tavLst>
                                        <p:tav tm="0">
                                          <p:val>
                                            <p:strVal val="ppt_y"/>
                                          </p:val>
                                        </p:tav>
                                        <p:tav tm="100000">
                                          <p:val>
                                            <p:strVal val="1+ppt_h/2"/>
                                          </p:val>
                                        </p:tav>
                                      </p:tavLst>
                                    </p:anim>
                                    <p:set>
                                      <p:cBhvr>
                                        <p:cTn id="1164" dur="1" fill="hold">
                                          <p:stCondLst>
                                            <p:cond delay="5499"/>
                                          </p:stCondLst>
                                        </p:cTn>
                                        <p:tgtEl>
                                          <p:spTgt spid="211"/>
                                        </p:tgtEl>
                                        <p:attrNameLst>
                                          <p:attrName>style.visibility</p:attrName>
                                        </p:attrNameLst>
                                      </p:cBhvr>
                                      <p:to>
                                        <p:strVal val="hidden"/>
                                      </p:to>
                                    </p:set>
                                  </p:childTnLst>
                                </p:cTn>
                              </p:par>
                              <p:par>
                                <p:cTn id="1165" presetID="19" presetClass="entr" presetSubtype="5" fill="hold" grpId="0" nodeType="withEffect">
                                  <p:stCondLst>
                                    <p:cond delay="0"/>
                                  </p:stCondLst>
                                  <p:childTnLst>
                                    <p:set>
                                      <p:cBhvr>
                                        <p:cTn id="1166" dur="1" fill="hold">
                                          <p:stCondLst>
                                            <p:cond delay="0"/>
                                          </p:stCondLst>
                                        </p:cTn>
                                        <p:tgtEl>
                                          <p:spTgt spid="212"/>
                                        </p:tgtEl>
                                        <p:attrNameLst>
                                          <p:attrName>style.visibility</p:attrName>
                                        </p:attrNameLst>
                                      </p:cBhvr>
                                      <p:to>
                                        <p:strVal val="visible"/>
                                      </p:to>
                                    </p:set>
                                    <p:anim calcmode="lin" valueType="num">
                                      <p:cBhvr>
                                        <p:cTn id="1167" dur="4500" fill="hold"/>
                                        <p:tgtEl>
                                          <p:spTgt spid="212"/>
                                        </p:tgtEl>
                                        <p:attrNameLst>
                                          <p:attrName>ppt_w</p:attrName>
                                        </p:attrNameLst>
                                      </p:cBhvr>
                                      <p:tavLst>
                                        <p:tav tm="0">
                                          <p:val>
                                            <p:strVal val="#ppt_w"/>
                                          </p:val>
                                        </p:tav>
                                        <p:tav tm="100000">
                                          <p:val>
                                            <p:strVal val="#ppt_w"/>
                                          </p:val>
                                        </p:tav>
                                      </p:tavLst>
                                    </p:anim>
                                    <p:anim calcmode="lin" valueType="num">
                                      <p:cBhvr>
                                        <p:cTn id="1168" dur="4500" fill="hold"/>
                                        <p:tgtEl>
                                          <p:spTgt spid="212"/>
                                        </p:tgtEl>
                                        <p:attrNameLst>
                                          <p:attrName>ppt_h</p:attrName>
                                        </p:attrNameLst>
                                      </p:cBhvr>
                                      <p:tavLst>
                                        <p:tav tm="0" fmla="#ppt_h*sin(2.5*pi*$)">
                                          <p:val>
                                            <p:fltVal val="0"/>
                                          </p:val>
                                        </p:tav>
                                        <p:tav tm="100000">
                                          <p:val>
                                            <p:fltVal val="1"/>
                                          </p:val>
                                        </p:tav>
                                      </p:tavLst>
                                    </p:anim>
                                  </p:childTnLst>
                                </p:cTn>
                              </p:par>
                              <p:par>
                                <p:cTn id="1169" presetID="8" presetClass="emph" presetSubtype="0" repeatCount="indefinite" fill="hold" grpId="1" nodeType="withEffect">
                                  <p:stCondLst>
                                    <p:cond delay="0"/>
                                  </p:stCondLst>
                                  <p:childTnLst>
                                    <p:animRot by="21600000">
                                      <p:cBhvr>
                                        <p:cTn id="1170" dur="4250" fill="hold"/>
                                        <p:tgtEl>
                                          <p:spTgt spid="212"/>
                                        </p:tgtEl>
                                        <p:attrNameLst>
                                          <p:attrName>r</p:attrName>
                                        </p:attrNameLst>
                                      </p:cBhvr>
                                    </p:animRot>
                                  </p:childTnLst>
                                </p:cTn>
                              </p:par>
                              <p:par>
                                <p:cTn id="1171" presetID="2" presetClass="exit" presetSubtype="6" fill="hold" grpId="2" nodeType="withEffect">
                                  <p:stCondLst>
                                    <p:cond delay="0"/>
                                  </p:stCondLst>
                                  <p:childTnLst>
                                    <p:anim calcmode="lin" valueType="num">
                                      <p:cBhvr additive="base">
                                        <p:cTn id="1172" dur="5500"/>
                                        <p:tgtEl>
                                          <p:spTgt spid="212"/>
                                        </p:tgtEl>
                                        <p:attrNameLst>
                                          <p:attrName>ppt_x</p:attrName>
                                        </p:attrNameLst>
                                      </p:cBhvr>
                                      <p:tavLst>
                                        <p:tav tm="0">
                                          <p:val>
                                            <p:strVal val="ppt_x"/>
                                          </p:val>
                                        </p:tav>
                                        <p:tav tm="100000">
                                          <p:val>
                                            <p:strVal val="1+ppt_w/2"/>
                                          </p:val>
                                        </p:tav>
                                      </p:tavLst>
                                    </p:anim>
                                    <p:anim calcmode="lin" valueType="num">
                                      <p:cBhvr additive="base">
                                        <p:cTn id="1173" dur="5500"/>
                                        <p:tgtEl>
                                          <p:spTgt spid="212"/>
                                        </p:tgtEl>
                                        <p:attrNameLst>
                                          <p:attrName>ppt_y</p:attrName>
                                        </p:attrNameLst>
                                      </p:cBhvr>
                                      <p:tavLst>
                                        <p:tav tm="0">
                                          <p:val>
                                            <p:strVal val="ppt_y"/>
                                          </p:val>
                                        </p:tav>
                                        <p:tav tm="100000">
                                          <p:val>
                                            <p:strVal val="1+ppt_h/2"/>
                                          </p:val>
                                        </p:tav>
                                      </p:tavLst>
                                    </p:anim>
                                    <p:set>
                                      <p:cBhvr>
                                        <p:cTn id="1174" dur="1" fill="hold">
                                          <p:stCondLst>
                                            <p:cond delay="5499"/>
                                          </p:stCondLst>
                                        </p:cTn>
                                        <p:tgtEl>
                                          <p:spTgt spid="212"/>
                                        </p:tgtEl>
                                        <p:attrNameLst>
                                          <p:attrName>style.visibility</p:attrName>
                                        </p:attrNameLst>
                                      </p:cBhvr>
                                      <p:to>
                                        <p:strVal val="hidden"/>
                                      </p:to>
                                    </p:set>
                                  </p:childTnLst>
                                </p:cTn>
                              </p:par>
                              <p:par>
                                <p:cTn id="1175" presetID="19" presetClass="entr" presetSubtype="5" fill="hold" grpId="0" nodeType="withEffect">
                                  <p:stCondLst>
                                    <p:cond delay="0"/>
                                  </p:stCondLst>
                                  <p:childTnLst>
                                    <p:set>
                                      <p:cBhvr>
                                        <p:cTn id="1176" dur="1" fill="hold">
                                          <p:stCondLst>
                                            <p:cond delay="0"/>
                                          </p:stCondLst>
                                        </p:cTn>
                                        <p:tgtEl>
                                          <p:spTgt spid="213"/>
                                        </p:tgtEl>
                                        <p:attrNameLst>
                                          <p:attrName>style.visibility</p:attrName>
                                        </p:attrNameLst>
                                      </p:cBhvr>
                                      <p:to>
                                        <p:strVal val="visible"/>
                                      </p:to>
                                    </p:set>
                                    <p:anim calcmode="lin" valueType="num">
                                      <p:cBhvr>
                                        <p:cTn id="1177" dur="4500" fill="hold"/>
                                        <p:tgtEl>
                                          <p:spTgt spid="213"/>
                                        </p:tgtEl>
                                        <p:attrNameLst>
                                          <p:attrName>ppt_w</p:attrName>
                                        </p:attrNameLst>
                                      </p:cBhvr>
                                      <p:tavLst>
                                        <p:tav tm="0">
                                          <p:val>
                                            <p:strVal val="#ppt_w"/>
                                          </p:val>
                                        </p:tav>
                                        <p:tav tm="100000">
                                          <p:val>
                                            <p:strVal val="#ppt_w"/>
                                          </p:val>
                                        </p:tav>
                                      </p:tavLst>
                                    </p:anim>
                                    <p:anim calcmode="lin" valueType="num">
                                      <p:cBhvr>
                                        <p:cTn id="1178" dur="4500" fill="hold"/>
                                        <p:tgtEl>
                                          <p:spTgt spid="213"/>
                                        </p:tgtEl>
                                        <p:attrNameLst>
                                          <p:attrName>ppt_h</p:attrName>
                                        </p:attrNameLst>
                                      </p:cBhvr>
                                      <p:tavLst>
                                        <p:tav tm="0" fmla="#ppt_h*sin(2.5*pi*$)">
                                          <p:val>
                                            <p:fltVal val="0"/>
                                          </p:val>
                                        </p:tav>
                                        <p:tav tm="100000">
                                          <p:val>
                                            <p:fltVal val="1"/>
                                          </p:val>
                                        </p:tav>
                                      </p:tavLst>
                                    </p:anim>
                                  </p:childTnLst>
                                </p:cTn>
                              </p:par>
                              <p:par>
                                <p:cTn id="1179" presetID="8" presetClass="emph" presetSubtype="0" repeatCount="indefinite" fill="hold" grpId="1" nodeType="withEffect">
                                  <p:stCondLst>
                                    <p:cond delay="0"/>
                                  </p:stCondLst>
                                  <p:childTnLst>
                                    <p:animRot by="21600000">
                                      <p:cBhvr>
                                        <p:cTn id="1180" dur="4250" fill="hold"/>
                                        <p:tgtEl>
                                          <p:spTgt spid="213"/>
                                        </p:tgtEl>
                                        <p:attrNameLst>
                                          <p:attrName>r</p:attrName>
                                        </p:attrNameLst>
                                      </p:cBhvr>
                                    </p:animRot>
                                  </p:childTnLst>
                                </p:cTn>
                              </p:par>
                              <p:par>
                                <p:cTn id="1181" presetID="2" presetClass="exit" presetSubtype="6" fill="hold" grpId="2" nodeType="withEffect">
                                  <p:stCondLst>
                                    <p:cond delay="0"/>
                                  </p:stCondLst>
                                  <p:childTnLst>
                                    <p:anim calcmode="lin" valueType="num">
                                      <p:cBhvr additive="base">
                                        <p:cTn id="1182" dur="5500"/>
                                        <p:tgtEl>
                                          <p:spTgt spid="213"/>
                                        </p:tgtEl>
                                        <p:attrNameLst>
                                          <p:attrName>ppt_x</p:attrName>
                                        </p:attrNameLst>
                                      </p:cBhvr>
                                      <p:tavLst>
                                        <p:tav tm="0">
                                          <p:val>
                                            <p:strVal val="ppt_x"/>
                                          </p:val>
                                        </p:tav>
                                        <p:tav tm="100000">
                                          <p:val>
                                            <p:strVal val="1+ppt_w/2"/>
                                          </p:val>
                                        </p:tav>
                                      </p:tavLst>
                                    </p:anim>
                                    <p:anim calcmode="lin" valueType="num">
                                      <p:cBhvr additive="base">
                                        <p:cTn id="1183" dur="5500"/>
                                        <p:tgtEl>
                                          <p:spTgt spid="213"/>
                                        </p:tgtEl>
                                        <p:attrNameLst>
                                          <p:attrName>ppt_y</p:attrName>
                                        </p:attrNameLst>
                                      </p:cBhvr>
                                      <p:tavLst>
                                        <p:tav tm="0">
                                          <p:val>
                                            <p:strVal val="ppt_y"/>
                                          </p:val>
                                        </p:tav>
                                        <p:tav tm="100000">
                                          <p:val>
                                            <p:strVal val="1+ppt_h/2"/>
                                          </p:val>
                                        </p:tav>
                                      </p:tavLst>
                                    </p:anim>
                                    <p:set>
                                      <p:cBhvr>
                                        <p:cTn id="1184" dur="1" fill="hold">
                                          <p:stCondLst>
                                            <p:cond delay="5499"/>
                                          </p:stCondLst>
                                        </p:cTn>
                                        <p:tgtEl>
                                          <p:spTgt spid="213"/>
                                        </p:tgtEl>
                                        <p:attrNameLst>
                                          <p:attrName>style.visibility</p:attrName>
                                        </p:attrNameLst>
                                      </p:cBhvr>
                                      <p:to>
                                        <p:strVal val="hidden"/>
                                      </p:to>
                                    </p:set>
                                  </p:childTnLst>
                                </p:cTn>
                              </p:par>
                              <p:par>
                                <p:cTn id="1185" presetID="19" presetClass="entr" presetSubtype="5" fill="hold" grpId="0" nodeType="withEffect">
                                  <p:stCondLst>
                                    <p:cond delay="0"/>
                                  </p:stCondLst>
                                  <p:childTnLst>
                                    <p:set>
                                      <p:cBhvr>
                                        <p:cTn id="1186" dur="1" fill="hold">
                                          <p:stCondLst>
                                            <p:cond delay="0"/>
                                          </p:stCondLst>
                                        </p:cTn>
                                        <p:tgtEl>
                                          <p:spTgt spid="214"/>
                                        </p:tgtEl>
                                        <p:attrNameLst>
                                          <p:attrName>style.visibility</p:attrName>
                                        </p:attrNameLst>
                                      </p:cBhvr>
                                      <p:to>
                                        <p:strVal val="visible"/>
                                      </p:to>
                                    </p:set>
                                    <p:anim calcmode="lin" valueType="num">
                                      <p:cBhvr>
                                        <p:cTn id="1187" dur="4500" fill="hold"/>
                                        <p:tgtEl>
                                          <p:spTgt spid="214"/>
                                        </p:tgtEl>
                                        <p:attrNameLst>
                                          <p:attrName>ppt_w</p:attrName>
                                        </p:attrNameLst>
                                      </p:cBhvr>
                                      <p:tavLst>
                                        <p:tav tm="0">
                                          <p:val>
                                            <p:strVal val="#ppt_w"/>
                                          </p:val>
                                        </p:tav>
                                        <p:tav tm="100000">
                                          <p:val>
                                            <p:strVal val="#ppt_w"/>
                                          </p:val>
                                        </p:tav>
                                      </p:tavLst>
                                    </p:anim>
                                    <p:anim calcmode="lin" valueType="num">
                                      <p:cBhvr>
                                        <p:cTn id="1188" dur="4500" fill="hold"/>
                                        <p:tgtEl>
                                          <p:spTgt spid="214"/>
                                        </p:tgtEl>
                                        <p:attrNameLst>
                                          <p:attrName>ppt_h</p:attrName>
                                        </p:attrNameLst>
                                      </p:cBhvr>
                                      <p:tavLst>
                                        <p:tav tm="0" fmla="#ppt_h*sin(2.5*pi*$)">
                                          <p:val>
                                            <p:fltVal val="0"/>
                                          </p:val>
                                        </p:tav>
                                        <p:tav tm="100000">
                                          <p:val>
                                            <p:fltVal val="1"/>
                                          </p:val>
                                        </p:tav>
                                      </p:tavLst>
                                    </p:anim>
                                  </p:childTnLst>
                                </p:cTn>
                              </p:par>
                              <p:par>
                                <p:cTn id="1189" presetID="8" presetClass="emph" presetSubtype="0" repeatCount="indefinite" fill="hold" grpId="1" nodeType="withEffect">
                                  <p:stCondLst>
                                    <p:cond delay="0"/>
                                  </p:stCondLst>
                                  <p:childTnLst>
                                    <p:animRot by="21600000">
                                      <p:cBhvr>
                                        <p:cTn id="1190" dur="4250" fill="hold"/>
                                        <p:tgtEl>
                                          <p:spTgt spid="214"/>
                                        </p:tgtEl>
                                        <p:attrNameLst>
                                          <p:attrName>r</p:attrName>
                                        </p:attrNameLst>
                                      </p:cBhvr>
                                    </p:animRot>
                                  </p:childTnLst>
                                </p:cTn>
                              </p:par>
                              <p:par>
                                <p:cTn id="1191" presetID="2" presetClass="exit" presetSubtype="6" fill="hold" grpId="2" nodeType="withEffect">
                                  <p:stCondLst>
                                    <p:cond delay="0"/>
                                  </p:stCondLst>
                                  <p:childTnLst>
                                    <p:anim calcmode="lin" valueType="num">
                                      <p:cBhvr additive="base">
                                        <p:cTn id="1192" dur="5500"/>
                                        <p:tgtEl>
                                          <p:spTgt spid="214"/>
                                        </p:tgtEl>
                                        <p:attrNameLst>
                                          <p:attrName>ppt_x</p:attrName>
                                        </p:attrNameLst>
                                      </p:cBhvr>
                                      <p:tavLst>
                                        <p:tav tm="0">
                                          <p:val>
                                            <p:strVal val="ppt_x"/>
                                          </p:val>
                                        </p:tav>
                                        <p:tav tm="100000">
                                          <p:val>
                                            <p:strVal val="1+ppt_w/2"/>
                                          </p:val>
                                        </p:tav>
                                      </p:tavLst>
                                    </p:anim>
                                    <p:anim calcmode="lin" valueType="num">
                                      <p:cBhvr additive="base">
                                        <p:cTn id="1193" dur="5500"/>
                                        <p:tgtEl>
                                          <p:spTgt spid="214"/>
                                        </p:tgtEl>
                                        <p:attrNameLst>
                                          <p:attrName>ppt_y</p:attrName>
                                        </p:attrNameLst>
                                      </p:cBhvr>
                                      <p:tavLst>
                                        <p:tav tm="0">
                                          <p:val>
                                            <p:strVal val="ppt_y"/>
                                          </p:val>
                                        </p:tav>
                                        <p:tav tm="100000">
                                          <p:val>
                                            <p:strVal val="1+ppt_h/2"/>
                                          </p:val>
                                        </p:tav>
                                      </p:tavLst>
                                    </p:anim>
                                    <p:set>
                                      <p:cBhvr>
                                        <p:cTn id="1194" dur="1" fill="hold">
                                          <p:stCondLst>
                                            <p:cond delay="5499"/>
                                          </p:stCondLst>
                                        </p:cTn>
                                        <p:tgtEl>
                                          <p:spTgt spid="214"/>
                                        </p:tgtEl>
                                        <p:attrNameLst>
                                          <p:attrName>style.visibility</p:attrName>
                                        </p:attrNameLst>
                                      </p:cBhvr>
                                      <p:to>
                                        <p:strVal val="hidden"/>
                                      </p:to>
                                    </p:set>
                                  </p:childTnLst>
                                </p:cTn>
                              </p:par>
                              <p:par>
                                <p:cTn id="1195" presetID="19" presetClass="entr" presetSubtype="5" fill="hold" grpId="0" nodeType="withEffect">
                                  <p:stCondLst>
                                    <p:cond delay="0"/>
                                  </p:stCondLst>
                                  <p:childTnLst>
                                    <p:set>
                                      <p:cBhvr>
                                        <p:cTn id="1196" dur="1" fill="hold">
                                          <p:stCondLst>
                                            <p:cond delay="0"/>
                                          </p:stCondLst>
                                        </p:cTn>
                                        <p:tgtEl>
                                          <p:spTgt spid="215"/>
                                        </p:tgtEl>
                                        <p:attrNameLst>
                                          <p:attrName>style.visibility</p:attrName>
                                        </p:attrNameLst>
                                      </p:cBhvr>
                                      <p:to>
                                        <p:strVal val="visible"/>
                                      </p:to>
                                    </p:set>
                                    <p:anim calcmode="lin" valueType="num">
                                      <p:cBhvr>
                                        <p:cTn id="1197" dur="4500" fill="hold"/>
                                        <p:tgtEl>
                                          <p:spTgt spid="215"/>
                                        </p:tgtEl>
                                        <p:attrNameLst>
                                          <p:attrName>ppt_w</p:attrName>
                                        </p:attrNameLst>
                                      </p:cBhvr>
                                      <p:tavLst>
                                        <p:tav tm="0">
                                          <p:val>
                                            <p:strVal val="#ppt_w"/>
                                          </p:val>
                                        </p:tav>
                                        <p:tav tm="100000">
                                          <p:val>
                                            <p:strVal val="#ppt_w"/>
                                          </p:val>
                                        </p:tav>
                                      </p:tavLst>
                                    </p:anim>
                                    <p:anim calcmode="lin" valueType="num">
                                      <p:cBhvr>
                                        <p:cTn id="1198" dur="4500" fill="hold"/>
                                        <p:tgtEl>
                                          <p:spTgt spid="215"/>
                                        </p:tgtEl>
                                        <p:attrNameLst>
                                          <p:attrName>ppt_h</p:attrName>
                                        </p:attrNameLst>
                                      </p:cBhvr>
                                      <p:tavLst>
                                        <p:tav tm="0" fmla="#ppt_h*sin(2.5*pi*$)">
                                          <p:val>
                                            <p:fltVal val="0"/>
                                          </p:val>
                                        </p:tav>
                                        <p:tav tm="100000">
                                          <p:val>
                                            <p:fltVal val="1"/>
                                          </p:val>
                                        </p:tav>
                                      </p:tavLst>
                                    </p:anim>
                                  </p:childTnLst>
                                </p:cTn>
                              </p:par>
                              <p:par>
                                <p:cTn id="1199" presetID="8" presetClass="emph" presetSubtype="0" repeatCount="indefinite" fill="hold" grpId="1" nodeType="withEffect">
                                  <p:stCondLst>
                                    <p:cond delay="0"/>
                                  </p:stCondLst>
                                  <p:childTnLst>
                                    <p:animRot by="21600000">
                                      <p:cBhvr>
                                        <p:cTn id="1200" dur="4250" fill="hold"/>
                                        <p:tgtEl>
                                          <p:spTgt spid="215"/>
                                        </p:tgtEl>
                                        <p:attrNameLst>
                                          <p:attrName>r</p:attrName>
                                        </p:attrNameLst>
                                      </p:cBhvr>
                                    </p:animRot>
                                  </p:childTnLst>
                                </p:cTn>
                              </p:par>
                              <p:par>
                                <p:cTn id="1201" presetID="2" presetClass="exit" presetSubtype="6" fill="hold" grpId="2" nodeType="withEffect">
                                  <p:stCondLst>
                                    <p:cond delay="0"/>
                                  </p:stCondLst>
                                  <p:childTnLst>
                                    <p:anim calcmode="lin" valueType="num">
                                      <p:cBhvr additive="base">
                                        <p:cTn id="1202" dur="5500"/>
                                        <p:tgtEl>
                                          <p:spTgt spid="215"/>
                                        </p:tgtEl>
                                        <p:attrNameLst>
                                          <p:attrName>ppt_x</p:attrName>
                                        </p:attrNameLst>
                                      </p:cBhvr>
                                      <p:tavLst>
                                        <p:tav tm="0">
                                          <p:val>
                                            <p:strVal val="ppt_x"/>
                                          </p:val>
                                        </p:tav>
                                        <p:tav tm="100000">
                                          <p:val>
                                            <p:strVal val="1+ppt_w/2"/>
                                          </p:val>
                                        </p:tav>
                                      </p:tavLst>
                                    </p:anim>
                                    <p:anim calcmode="lin" valueType="num">
                                      <p:cBhvr additive="base">
                                        <p:cTn id="1203" dur="5500"/>
                                        <p:tgtEl>
                                          <p:spTgt spid="215"/>
                                        </p:tgtEl>
                                        <p:attrNameLst>
                                          <p:attrName>ppt_y</p:attrName>
                                        </p:attrNameLst>
                                      </p:cBhvr>
                                      <p:tavLst>
                                        <p:tav tm="0">
                                          <p:val>
                                            <p:strVal val="ppt_y"/>
                                          </p:val>
                                        </p:tav>
                                        <p:tav tm="100000">
                                          <p:val>
                                            <p:strVal val="1+ppt_h/2"/>
                                          </p:val>
                                        </p:tav>
                                      </p:tavLst>
                                    </p:anim>
                                    <p:set>
                                      <p:cBhvr>
                                        <p:cTn id="1204" dur="1" fill="hold">
                                          <p:stCondLst>
                                            <p:cond delay="5499"/>
                                          </p:stCondLst>
                                        </p:cTn>
                                        <p:tgtEl>
                                          <p:spTgt spid="215"/>
                                        </p:tgtEl>
                                        <p:attrNameLst>
                                          <p:attrName>style.visibility</p:attrName>
                                        </p:attrNameLst>
                                      </p:cBhvr>
                                      <p:to>
                                        <p:strVal val="hidden"/>
                                      </p:to>
                                    </p:set>
                                  </p:childTnLst>
                                </p:cTn>
                              </p:par>
                              <p:par>
                                <p:cTn id="1205" presetID="16" presetClass="entr" presetSubtype="42" fill="hold" nodeType="withEffect">
                                  <p:stCondLst>
                                    <p:cond delay="750"/>
                                  </p:stCondLst>
                                  <p:childTnLst>
                                    <p:set>
                                      <p:cBhvr>
                                        <p:cTn id="1206" dur="1" fill="hold">
                                          <p:stCondLst>
                                            <p:cond delay="0"/>
                                          </p:stCondLst>
                                        </p:cTn>
                                        <p:tgtEl>
                                          <p:spTgt spid="155"/>
                                        </p:tgtEl>
                                        <p:attrNameLst>
                                          <p:attrName>style.visibility</p:attrName>
                                        </p:attrNameLst>
                                      </p:cBhvr>
                                      <p:to>
                                        <p:strVal val="visible"/>
                                      </p:to>
                                    </p:set>
                                    <p:animEffect transition="in" filter="barn(outHorizontal)">
                                      <p:cBhvr>
                                        <p:cTn id="1207" dur="4250"/>
                                        <p:tgtEl>
                                          <p:spTgt spid="155"/>
                                        </p:tgtEl>
                                      </p:cBhvr>
                                    </p:animEffect>
                                  </p:childTnLst>
                                </p:cTn>
                              </p:par>
                              <p:par>
                                <p:cTn id="1208" presetID="23" presetClass="entr" presetSubtype="272" fill="hold" nodeType="withEffect">
                                  <p:stCondLst>
                                    <p:cond delay="750"/>
                                  </p:stCondLst>
                                  <p:childTnLst>
                                    <p:set>
                                      <p:cBhvr>
                                        <p:cTn id="1209" dur="1" fill="hold">
                                          <p:stCondLst>
                                            <p:cond delay="0"/>
                                          </p:stCondLst>
                                        </p:cTn>
                                        <p:tgtEl>
                                          <p:spTgt spid="155"/>
                                        </p:tgtEl>
                                        <p:attrNameLst>
                                          <p:attrName>style.visibility</p:attrName>
                                        </p:attrNameLst>
                                      </p:cBhvr>
                                      <p:to>
                                        <p:strVal val="visible"/>
                                      </p:to>
                                    </p:set>
                                    <p:anim calcmode="lin" valueType="num">
                                      <p:cBhvr>
                                        <p:cTn id="1210" dur="4250" fill="hold"/>
                                        <p:tgtEl>
                                          <p:spTgt spid="155"/>
                                        </p:tgtEl>
                                        <p:attrNameLst>
                                          <p:attrName>ppt_w</p:attrName>
                                        </p:attrNameLst>
                                      </p:cBhvr>
                                      <p:tavLst>
                                        <p:tav tm="0">
                                          <p:val>
                                            <p:strVal val="2/3*#ppt_w"/>
                                          </p:val>
                                        </p:tav>
                                        <p:tav tm="100000">
                                          <p:val>
                                            <p:strVal val="#ppt_w"/>
                                          </p:val>
                                        </p:tav>
                                      </p:tavLst>
                                    </p:anim>
                                    <p:anim calcmode="lin" valueType="num">
                                      <p:cBhvr>
                                        <p:cTn id="1211" dur="4250" fill="hold"/>
                                        <p:tgtEl>
                                          <p:spTgt spid="155"/>
                                        </p:tgtEl>
                                        <p:attrNameLst>
                                          <p:attrName>ppt_h</p:attrName>
                                        </p:attrNameLst>
                                      </p:cBhvr>
                                      <p:tavLst>
                                        <p:tav tm="0">
                                          <p:val>
                                            <p:strVal val="2/3*#ppt_h"/>
                                          </p:val>
                                        </p:tav>
                                        <p:tav tm="100000">
                                          <p:val>
                                            <p:strVal val="#ppt_h"/>
                                          </p:val>
                                        </p:tav>
                                      </p:tavLst>
                                    </p:anim>
                                  </p:childTnLst>
                                </p:cTn>
                              </p:par>
                              <p:par>
                                <p:cTn id="1212" presetID="9" presetClass="emph" presetSubtype="0" grpId="0" nodeType="withEffect">
                                  <p:stCondLst>
                                    <p:cond delay="0"/>
                                  </p:stCondLst>
                                  <p:childTnLst>
                                    <p:set>
                                      <p:cBhvr rctx="PPT">
                                        <p:cTn id="1213" dur="indefinite"/>
                                        <p:tgtEl>
                                          <p:spTgt spid="156"/>
                                        </p:tgtEl>
                                        <p:attrNameLst>
                                          <p:attrName>style.opacity</p:attrName>
                                        </p:attrNameLst>
                                      </p:cBhvr>
                                      <p:to>
                                        <p:strVal val="0"/>
                                      </p:to>
                                    </p:set>
                                    <p:animEffect filter="image" prLst="opacity: 0">
                                      <p:cBhvr rctx="IE">
                                        <p:cTn id="1214" dur="indefinite"/>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110" grpId="0" animBg="1"/>
      <p:bldP spid="110" grpId="1" animBg="1"/>
      <p:bldP spid="110" grpId="2" animBg="1"/>
      <p:bldP spid="111" grpId="0" animBg="1"/>
      <p:bldP spid="111" grpId="1" animBg="1"/>
      <p:bldP spid="111" grpId="2" animBg="1"/>
      <p:bldP spid="112" grpId="0" animBg="1"/>
      <p:bldP spid="112" grpId="1" animBg="1"/>
      <p:bldP spid="112" grpId="2" animBg="1"/>
      <p:bldP spid="113" grpId="0" animBg="1"/>
      <p:bldP spid="113" grpId="1" animBg="1"/>
      <p:bldP spid="113" grpId="2" animBg="1"/>
      <p:bldP spid="114" grpId="0" animBg="1"/>
      <p:bldP spid="114" grpId="1" animBg="1"/>
      <p:bldP spid="114" grpId="2" animBg="1"/>
      <p:bldP spid="115" grpId="0" animBg="1"/>
      <p:bldP spid="115" grpId="1" animBg="1"/>
      <p:bldP spid="115" grpId="2" animBg="1"/>
      <p:bldP spid="116" grpId="0" animBg="1"/>
      <p:bldP spid="116" grpId="1" animBg="1"/>
      <p:bldP spid="116" grpId="2" animBg="1"/>
      <p:bldP spid="117" grpId="0" animBg="1"/>
      <p:bldP spid="117" grpId="1" animBg="1"/>
      <p:bldP spid="117" grpId="2" animBg="1"/>
      <p:bldP spid="118" grpId="0" animBg="1"/>
      <p:bldP spid="118" grpId="1" animBg="1"/>
      <p:bldP spid="118" grpId="2" animBg="1"/>
      <p:bldP spid="119" grpId="0" animBg="1"/>
      <p:bldP spid="119" grpId="1" animBg="1"/>
      <p:bldP spid="119" grpId="2" animBg="1"/>
      <p:bldP spid="120" grpId="0" animBg="1"/>
      <p:bldP spid="120" grpId="1" animBg="1"/>
      <p:bldP spid="120" grpId="2" animBg="1"/>
      <p:bldP spid="121" grpId="0" animBg="1"/>
      <p:bldP spid="121" grpId="1" animBg="1"/>
      <p:bldP spid="121" grpId="2" animBg="1"/>
      <p:bldP spid="122" grpId="0" animBg="1"/>
      <p:bldP spid="122" grpId="1" animBg="1"/>
      <p:bldP spid="122" grpId="2" animBg="1"/>
      <p:bldP spid="123" grpId="0" animBg="1"/>
      <p:bldP spid="123" grpId="1" animBg="1"/>
      <p:bldP spid="123" grpId="2" animBg="1"/>
      <p:bldP spid="124" grpId="0" animBg="1"/>
      <p:bldP spid="124" grpId="1" animBg="1"/>
      <p:bldP spid="124" grpId="2" animBg="1"/>
      <p:bldP spid="125" grpId="0" animBg="1"/>
      <p:bldP spid="125" grpId="1" animBg="1"/>
      <p:bldP spid="125" grpId="2" animBg="1"/>
      <p:bldP spid="126" grpId="0" animBg="1"/>
      <p:bldP spid="126" grpId="1" animBg="1"/>
      <p:bldP spid="126" grpId="2" animBg="1"/>
      <p:bldP spid="127" grpId="0" animBg="1"/>
      <p:bldP spid="127" grpId="1" animBg="1"/>
      <p:bldP spid="127" grpId="2" animBg="1"/>
      <p:bldP spid="128" grpId="0" animBg="1"/>
      <p:bldP spid="128" grpId="1" animBg="1"/>
      <p:bldP spid="128" grpId="2" animBg="1"/>
      <p:bldP spid="129" grpId="0" animBg="1"/>
      <p:bldP spid="129" grpId="1" animBg="1"/>
      <p:bldP spid="129" grpId="2" animBg="1"/>
      <p:bldP spid="130" grpId="0" animBg="1"/>
      <p:bldP spid="130" grpId="1" animBg="1"/>
      <p:bldP spid="130" grpId="2" animBg="1"/>
      <p:bldP spid="131" grpId="0" animBg="1"/>
      <p:bldP spid="131" grpId="1" animBg="1"/>
      <p:bldP spid="131" grpId="2" animBg="1"/>
      <p:bldP spid="132" grpId="0" animBg="1"/>
      <p:bldP spid="132" grpId="1" animBg="1"/>
      <p:bldP spid="132" grpId="2" animBg="1"/>
      <p:bldP spid="133" grpId="0" animBg="1"/>
      <p:bldP spid="133" grpId="1" animBg="1"/>
      <p:bldP spid="133" grpId="2" animBg="1"/>
      <p:bldP spid="134" grpId="0" animBg="1"/>
      <p:bldP spid="134" grpId="1" animBg="1"/>
      <p:bldP spid="134" grpId="2" animBg="1"/>
      <p:bldP spid="135" grpId="0" animBg="1"/>
      <p:bldP spid="135" grpId="1" animBg="1"/>
      <p:bldP spid="135" grpId="2" animBg="1"/>
      <p:bldP spid="136" grpId="0" animBg="1"/>
      <p:bldP spid="136" grpId="1" animBg="1"/>
      <p:bldP spid="136" grpId="2" animBg="1"/>
      <p:bldP spid="137" grpId="0" animBg="1"/>
      <p:bldP spid="137" grpId="1" animBg="1"/>
      <p:bldP spid="137" grpId="2" animBg="1"/>
      <p:bldP spid="138" grpId="0" animBg="1"/>
      <p:bldP spid="138" grpId="1" animBg="1"/>
      <p:bldP spid="138" grpId="2" animBg="1"/>
      <p:bldP spid="139" grpId="0" animBg="1"/>
      <p:bldP spid="139" grpId="1" animBg="1"/>
      <p:bldP spid="139" grpId="2" animBg="1"/>
      <p:bldP spid="140" grpId="0" animBg="1"/>
      <p:bldP spid="140" grpId="1" animBg="1"/>
      <p:bldP spid="140" grpId="2" animBg="1"/>
      <p:bldP spid="141" grpId="0" animBg="1"/>
      <p:bldP spid="141" grpId="1" animBg="1"/>
      <p:bldP spid="141" grpId="2" animBg="1"/>
      <p:bldP spid="142" grpId="0" animBg="1"/>
      <p:bldP spid="142" grpId="1" animBg="1"/>
      <p:bldP spid="142" grpId="2" animBg="1"/>
      <p:bldP spid="143" grpId="0" animBg="1"/>
      <p:bldP spid="143" grpId="1" animBg="1"/>
      <p:bldP spid="143" grpId="2" animBg="1"/>
      <p:bldP spid="144" grpId="0" animBg="1"/>
      <p:bldP spid="144" grpId="1" animBg="1"/>
      <p:bldP spid="144" grpId="2" animBg="1"/>
      <p:bldP spid="145" grpId="0" animBg="1"/>
      <p:bldP spid="145" grpId="1" animBg="1"/>
      <p:bldP spid="145" grpId="2" animBg="1"/>
      <p:bldP spid="146" grpId="0" animBg="1"/>
      <p:bldP spid="146" grpId="1" animBg="1"/>
      <p:bldP spid="146" grpId="2" animBg="1"/>
      <p:bldP spid="147" grpId="0" animBg="1"/>
      <p:bldP spid="147" grpId="1" animBg="1"/>
      <p:bldP spid="147" grpId="2" animBg="1"/>
      <p:bldP spid="148" grpId="0" animBg="1"/>
      <p:bldP spid="148" grpId="1" animBg="1"/>
      <p:bldP spid="148" grpId="2" animBg="1"/>
      <p:bldP spid="149" grpId="0" animBg="1"/>
      <p:bldP spid="149" grpId="1" animBg="1"/>
      <p:bldP spid="149" grpId="2" animBg="1"/>
      <p:bldP spid="150" grpId="0" animBg="1"/>
      <p:bldP spid="150" grpId="1" animBg="1"/>
      <p:bldP spid="150" grpId="2" animBg="1"/>
      <p:bldP spid="151" grpId="0" animBg="1"/>
      <p:bldP spid="151" grpId="1" animBg="1"/>
      <p:bldP spid="151" grpId="2" animBg="1"/>
      <p:bldP spid="152" grpId="0" animBg="1"/>
      <p:bldP spid="152" grpId="1" animBg="1"/>
      <p:bldP spid="152" grpId="2" animBg="1"/>
      <p:bldP spid="153" grpId="0" animBg="1"/>
      <p:bldP spid="153" grpId="1" animBg="1"/>
      <p:bldP spid="153" grpId="2" animBg="1"/>
      <p:bldP spid="154" grpId="0" animBg="1"/>
      <p:bldP spid="154" grpId="1" animBg="1"/>
      <p:bldP spid="154" grpId="2" animBg="1"/>
      <p:bldP spid="186" grpId="0" animBg="1"/>
      <p:bldP spid="186" grpId="1" animBg="1"/>
      <p:bldP spid="186" grpId="2" animBg="1"/>
      <p:bldP spid="187" grpId="0" animBg="1"/>
      <p:bldP spid="187" grpId="1" animBg="1"/>
      <p:bldP spid="187" grpId="2" animBg="1"/>
      <p:bldP spid="188" grpId="0" animBg="1"/>
      <p:bldP spid="188" grpId="1" animBg="1"/>
      <p:bldP spid="188" grpId="2" animBg="1"/>
      <p:bldP spid="189" grpId="0" animBg="1"/>
      <p:bldP spid="189" grpId="1" animBg="1"/>
      <p:bldP spid="189" grpId="2" animBg="1"/>
      <p:bldP spid="190" grpId="0" animBg="1"/>
      <p:bldP spid="190" grpId="1" animBg="1"/>
      <p:bldP spid="190" grpId="2" animBg="1"/>
      <p:bldP spid="191" grpId="0" animBg="1"/>
      <p:bldP spid="191" grpId="1" animBg="1"/>
      <p:bldP spid="191" grpId="2" animBg="1"/>
      <p:bldP spid="192" grpId="0" animBg="1"/>
      <p:bldP spid="192" grpId="1" animBg="1"/>
      <p:bldP spid="192" grpId="2" animBg="1"/>
      <p:bldP spid="193" grpId="0" animBg="1"/>
      <p:bldP spid="193" grpId="1" animBg="1"/>
      <p:bldP spid="193" grpId="2" animBg="1"/>
      <p:bldP spid="194" grpId="0" animBg="1"/>
      <p:bldP spid="194" grpId="1" animBg="1"/>
      <p:bldP spid="194" grpId="2" animBg="1"/>
      <p:bldP spid="195" grpId="0" animBg="1"/>
      <p:bldP spid="195" grpId="1" animBg="1"/>
      <p:bldP spid="195" grpId="2" animBg="1"/>
      <p:bldP spid="196" grpId="0" animBg="1"/>
      <p:bldP spid="196" grpId="1" animBg="1"/>
      <p:bldP spid="196" grpId="2" animBg="1"/>
      <p:bldP spid="197" grpId="0" animBg="1"/>
      <p:bldP spid="197" grpId="1" animBg="1"/>
      <p:bldP spid="197" grpId="2" animBg="1"/>
      <p:bldP spid="198" grpId="0" animBg="1"/>
      <p:bldP spid="198" grpId="1" animBg="1"/>
      <p:bldP spid="198" grpId="2" animBg="1"/>
      <p:bldP spid="199" grpId="0" animBg="1"/>
      <p:bldP spid="199" grpId="1" animBg="1"/>
      <p:bldP spid="199" grpId="2" animBg="1"/>
      <p:bldP spid="200" grpId="0" animBg="1"/>
      <p:bldP spid="200" grpId="1" animBg="1"/>
      <p:bldP spid="200" grpId="2" animBg="1"/>
      <p:bldP spid="201" grpId="0" animBg="1"/>
      <p:bldP spid="201" grpId="1" animBg="1"/>
      <p:bldP spid="201" grpId="2" animBg="1"/>
      <p:bldP spid="202" grpId="0" animBg="1"/>
      <p:bldP spid="202" grpId="1" animBg="1"/>
      <p:bldP spid="202" grpId="2" animBg="1"/>
      <p:bldP spid="203" grpId="0" animBg="1"/>
      <p:bldP spid="203" grpId="1" animBg="1"/>
      <p:bldP spid="203" grpId="2" animBg="1"/>
      <p:bldP spid="204" grpId="0" animBg="1"/>
      <p:bldP spid="204" grpId="1" animBg="1"/>
      <p:bldP spid="204" grpId="2" animBg="1"/>
      <p:bldP spid="205" grpId="0" animBg="1"/>
      <p:bldP spid="205" grpId="1" animBg="1"/>
      <p:bldP spid="205" grpId="2" animBg="1"/>
      <p:bldP spid="206" grpId="0" animBg="1"/>
      <p:bldP spid="206" grpId="1" animBg="1"/>
      <p:bldP spid="206" grpId="2" animBg="1"/>
      <p:bldP spid="207" grpId="0" animBg="1"/>
      <p:bldP spid="207" grpId="1" animBg="1"/>
      <p:bldP spid="207" grpId="2" animBg="1"/>
      <p:bldP spid="208" grpId="0" animBg="1"/>
      <p:bldP spid="208" grpId="1" animBg="1"/>
      <p:bldP spid="208" grpId="2" animBg="1"/>
      <p:bldP spid="209" grpId="0" animBg="1"/>
      <p:bldP spid="209" grpId="1" animBg="1"/>
      <p:bldP spid="209" grpId="2" animBg="1"/>
      <p:bldP spid="210" grpId="0" animBg="1"/>
      <p:bldP spid="210" grpId="1" animBg="1"/>
      <p:bldP spid="210" grpId="2" animBg="1"/>
      <p:bldP spid="211" grpId="0" animBg="1"/>
      <p:bldP spid="211" grpId="1" animBg="1"/>
      <p:bldP spid="211" grpId="2" animBg="1"/>
      <p:bldP spid="212" grpId="0" animBg="1"/>
      <p:bldP spid="212" grpId="1" animBg="1"/>
      <p:bldP spid="212" grpId="2" animBg="1"/>
      <p:bldP spid="213" grpId="0" animBg="1"/>
      <p:bldP spid="213" grpId="1" animBg="1"/>
      <p:bldP spid="213" grpId="2" animBg="1"/>
      <p:bldP spid="214" grpId="0" animBg="1"/>
      <p:bldP spid="214" grpId="1" animBg="1"/>
      <p:bldP spid="214" grpId="2" animBg="1"/>
      <p:bldP spid="215" grpId="0" animBg="1"/>
      <p:bldP spid="215" grpId="1" animBg="1"/>
      <p:bldP spid="215" grpId="2" animBg="1"/>
      <p:bldP spid="15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9408" y="0"/>
            <a:ext cx="9144000" cy="5143500"/>
          </a:xfrm>
          <a:prstGeom prst="rect">
            <a:avLst/>
          </a:prstGeom>
          <a:noFill/>
          <a:ln>
            <a:noFill/>
          </a:ln>
        </p:spPr>
      </p:pic>
      <p:sp>
        <p:nvSpPr>
          <p:cNvPr id="5" name="Forma libre 20"/>
          <p:cNvSpPr/>
          <p:nvPr/>
        </p:nvSpPr>
        <p:spPr>
          <a:xfrm rot="5400000">
            <a:off x="397406" y="1166232"/>
            <a:ext cx="2119553"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0"/>
          <p:cNvSpPr/>
          <p:nvPr/>
        </p:nvSpPr>
        <p:spPr>
          <a:xfrm rot="5400000">
            <a:off x="397407" y="2655901"/>
            <a:ext cx="2119551"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0"/>
          <p:cNvSpPr/>
          <p:nvPr/>
        </p:nvSpPr>
        <p:spPr>
          <a:xfrm rot="5400000">
            <a:off x="393264" y="-397406"/>
            <a:ext cx="2119553"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0"/>
          <p:cNvSpPr/>
          <p:nvPr/>
        </p:nvSpPr>
        <p:spPr>
          <a:xfrm rot="16200000" flipH="1">
            <a:off x="6607569" y="1166232"/>
            <a:ext cx="2119553"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0"/>
          <p:cNvSpPr/>
          <p:nvPr/>
        </p:nvSpPr>
        <p:spPr>
          <a:xfrm rot="16200000" flipH="1">
            <a:off x="6622056" y="2626542"/>
            <a:ext cx="2119551"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3800000"/>
            </a:lightRig>
          </a:scene3d>
          <a:sp3d prstMaterial="powder">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20"/>
          <p:cNvSpPr/>
          <p:nvPr/>
        </p:nvSpPr>
        <p:spPr>
          <a:xfrm rot="16200000" flipH="1">
            <a:off x="6628529" y="-441623"/>
            <a:ext cx="2119553" cy="2914365"/>
          </a:xfrm>
          <a:custGeom>
            <a:avLst/>
            <a:gdLst>
              <a:gd name="connsiteX0" fmla="*/ 2537447 w 4428676"/>
              <a:gd name="connsiteY0" fmla="*/ 3051729 h 3709897"/>
              <a:gd name="connsiteX1" fmla="*/ 2507728 w 4428676"/>
              <a:gd name="connsiteY1" fmla="*/ 2885094 h 3709897"/>
              <a:gd name="connsiteX2" fmla="*/ 2492334 w 4428676"/>
              <a:gd name="connsiteY2" fmla="*/ 2624210 h 3709897"/>
              <a:gd name="connsiteX3" fmla="*/ 4148852 w 4428676"/>
              <a:gd name="connsiteY3" fmla="*/ 337849 h 3709897"/>
              <a:gd name="connsiteX4" fmla="*/ 4347271 w 4428676"/>
              <a:gd name="connsiteY4" fmla="*/ 269749 h 3709897"/>
              <a:gd name="connsiteX5" fmla="*/ 4208539 w 4428676"/>
              <a:gd name="connsiteY5" fmla="*/ 337180 h 3709897"/>
              <a:gd name="connsiteX6" fmla="*/ 3089787 w 4428676"/>
              <a:gd name="connsiteY6" fmla="*/ 1854635 h 3709897"/>
              <a:gd name="connsiteX7" fmla="*/ 3077031 w 4428676"/>
              <a:gd name="connsiteY7" fmla="*/ 1966263 h 3709897"/>
              <a:gd name="connsiteX8" fmla="*/ 3001559 w 4428676"/>
              <a:gd name="connsiteY8" fmla="*/ 2052629 h 3709897"/>
              <a:gd name="connsiteX9" fmla="*/ 2552912 w 4428676"/>
              <a:gd name="connsiteY9" fmla="*/ 2965008 h 3709897"/>
              <a:gd name="connsiteX10" fmla="*/ 1379560 w 4428676"/>
              <a:gd name="connsiteY10" fmla="*/ 3671213 h 3709897"/>
              <a:gd name="connsiteX11" fmla="*/ 1329492 w 4428676"/>
              <a:gd name="connsiteY11" fmla="*/ 3455519 h 3709897"/>
              <a:gd name="connsiteX12" fmla="*/ 1303556 w 4428676"/>
              <a:gd name="connsiteY12" fmla="*/ 3117827 h 3709897"/>
              <a:gd name="connsiteX13" fmla="*/ 4094388 w 4428676"/>
              <a:gd name="connsiteY13" fmla="*/ 158337 h 3709897"/>
              <a:gd name="connsiteX14" fmla="*/ 4428676 w 4428676"/>
              <a:gd name="connsiteY14" fmla="*/ 70188 h 3709897"/>
              <a:gd name="connsiteX15" fmla="*/ 4194946 w 4428676"/>
              <a:gd name="connsiteY15" fmla="*/ 157472 h 3709897"/>
              <a:gd name="connsiteX16" fmla="*/ 2310120 w 4428676"/>
              <a:gd name="connsiteY16" fmla="*/ 2121681 h 3709897"/>
              <a:gd name="connsiteX17" fmla="*/ 2288628 w 4428676"/>
              <a:gd name="connsiteY17" fmla="*/ 2266174 h 3709897"/>
              <a:gd name="connsiteX18" fmla="*/ 2161478 w 4428676"/>
              <a:gd name="connsiteY18" fmla="*/ 2377967 h 3709897"/>
              <a:gd name="connsiteX19" fmla="*/ 1405616 w 4428676"/>
              <a:gd name="connsiteY19" fmla="*/ 3558960 h 3709897"/>
              <a:gd name="connsiteX20" fmla="*/ 39700 w 4428676"/>
              <a:gd name="connsiteY20" fmla="*/ 3709897 h 3709897"/>
              <a:gd name="connsiteX21" fmla="*/ 3913 w 4428676"/>
              <a:gd name="connsiteY21" fmla="*/ 3455027 h 3709897"/>
              <a:gd name="connsiteX22" fmla="*/ 14194 w 4428676"/>
              <a:gd name="connsiteY22" fmla="*/ 3063361 h 3709897"/>
              <a:gd name="connsiteX23" fmla="*/ 3919925 w 4428676"/>
              <a:gd name="connsiteY23" fmla="*/ 54378 h 3709897"/>
              <a:gd name="connsiteX24" fmla="*/ 4353787 w 4428676"/>
              <a:gd name="connsiteY24" fmla="*/ 0 h 3709897"/>
              <a:gd name="connsiteX25" fmla="*/ 4047165 w 4428676"/>
              <a:gd name="connsiteY25" fmla="*/ 67495 h 3709897"/>
              <a:gd name="connsiteX26" fmla="*/ 1413779 w 4428676"/>
              <a:gd name="connsiteY26" fmla="*/ 2059984 h 3709897"/>
              <a:gd name="connsiteX27" fmla="*/ 1368180 w 4428676"/>
              <a:gd name="connsiteY27" fmla="*/ 2222998 h 3709897"/>
              <a:gd name="connsiteX28" fmla="*/ 1193173 w 4428676"/>
              <a:gd name="connsiteY28" fmla="*/ 2333612 h 3709897"/>
              <a:gd name="connsiteX29" fmla="*/ 86959 w 4428676"/>
              <a:gd name="connsiteY29" fmla="*/ 3584569 h 370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28676" h="3709897">
                <a:moveTo>
                  <a:pt x="2537447" y="3051729"/>
                </a:moveTo>
                <a:lnTo>
                  <a:pt x="2507728" y="2885094"/>
                </a:lnTo>
                <a:cubicBezTo>
                  <a:pt x="2497549" y="2799318"/>
                  <a:pt x="2492334" y="2712285"/>
                  <a:pt x="2492334" y="2624210"/>
                </a:cubicBezTo>
                <a:cubicBezTo>
                  <a:pt x="2492334" y="1622360"/>
                  <a:pt x="3167057" y="755366"/>
                  <a:pt x="4148852" y="337849"/>
                </a:cubicBezTo>
                <a:lnTo>
                  <a:pt x="4347271" y="269749"/>
                </a:lnTo>
                <a:lnTo>
                  <a:pt x="4208539" y="337180"/>
                </a:lnTo>
                <a:cubicBezTo>
                  <a:pt x="3605151" y="685299"/>
                  <a:pt x="3185317" y="1229180"/>
                  <a:pt x="3089787" y="1854635"/>
                </a:cubicBezTo>
                <a:lnTo>
                  <a:pt x="3077031" y="1966263"/>
                </a:lnTo>
                <a:lnTo>
                  <a:pt x="3001559" y="2052629"/>
                </a:lnTo>
                <a:cubicBezTo>
                  <a:pt x="2787229" y="2324118"/>
                  <a:pt x="2632349" y="2632805"/>
                  <a:pt x="2552912" y="2965008"/>
                </a:cubicBezTo>
                <a:close/>
                <a:moveTo>
                  <a:pt x="1379560" y="3671213"/>
                </a:moveTo>
                <a:lnTo>
                  <a:pt x="1329492" y="3455519"/>
                </a:lnTo>
                <a:cubicBezTo>
                  <a:pt x="1312341" y="3344489"/>
                  <a:pt x="1303556" y="3231833"/>
                  <a:pt x="1303556" y="3117827"/>
                </a:cubicBezTo>
                <a:cubicBezTo>
                  <a:pt x="1303556" y="1821022"/>
                  <a:pt x="2440301" y="698777"/>
                  <a:pt x="4094388" y="158337"/>
                </a:cubicBezTo>
                <a:lnTo>
                  <a:pt x="4428676" y="70188"/>
                </a:lnTo>
                <a:lnTo>
                  <a:pt x="4194946" y="157472"/>
                </a:lnTo>
                <a:cubicBezTo>
                  <a:pt x="3178384" y="608081"/>
                  <a:pt x="2471065" y="1312087"/>
                  <a:pt x="2310120" y="2121681"/>
                </a:cubicBezTo>
                <a:lnTo>
                  <a:pt x="2288628" y="2266174"/>
                </a:lnTo>
                <a:lnTo>
                  <a:pt x="2161478" y="2377967"/>
                </a:lnTo>
                <a:cubicBezTo>
                  <a:pt x="1800382" y="2729385"/>
                  <a:pt x="1539448" y="3128954"/>
                  <a:pt x="1405616" y="3558960"/>
                </a:cubicBezTo>
                <a:close/>
                <a:moveTo>
                  <a:pt x="39700" y="3709897"/>
                </a:moveTo>
                <a:lnTo>
                  <a:pt x="3913" y="3455027"/>
                </a:lnTo>
                <a:cubicBezTo>
                  <a:pt x="-3608" y="3325041"/>
                  <a:pt x="-346" y="3194360"/>
                  <a:pt x="14194" y="3063361"/>
                </a:cubicBezTo>
                <a:cubicBezTo>
                  <a:pt x="179592" y="1573263"/>
                  <a:pt x="1759840" y="443258"/>
                  <a:pt x="3919925" y="54378"/>
                </a:cubicBezTo>
                <a:lnTo>
                  <a:pt x="4353787" y="0"/>
                </a:lnTo>
                <a:lnTo>
                  <a:pt x="4047165" y="67495"/>
                </a:lnTo>
                <a:cubicBezTo>
                  <a:pt x="2704519" y="442617"/>
                  <a:pt x="1720510" y="1152301"/>
                  <a:pt x="1413779" y="2059984"/>
                </a:cubicBezTo>
                <a:lnTo>
                  <a:pt x="1368180" y="2222998"/>
                </a:lnTo>
                <a:lnTo>
                  <a:pt x="1193173" y="2333612"/>
                </a:lnTo>
                <a:cubicBezTo>
                  <a:pt x="691843" y="2686740"/>
                  <a:pt x="310998" y="3109249"/>
                  <a:pt x="86959" y="3584569"/>
                </a:cubicBezTo>
                <a:close/>
              </a:path>
            </a:pathLst>
          </a:custGeom>
          <a:gradFill>
            <a:gsLst>
              <a:gs pos="7000">
                <a:srgbClr val="FF3300">
                  <a:lumMod val="68000"/>
                  <a:lumOff val="32000"/>
                </a:srgbClr>
              </a:gs>
              <a:gs pos="72000">
                <a:srgbClr val="7030A0">
                  <a:lumMod val="40000"/>
                  <a:alpha val="0"/>
                </a:srgbClr>
              </a:gs>
              <a:gs pos="62000">
                <a:srgbClr val="7D893A">
                  <a:alpha val="0"/>
                </a:srgbClr>
              </a:gs>
              <a:gs pos="49000">
                <a:srgbClr val="9C9331">
                  <a:alpha val="0"/>
                </a:srgbClr>
              </a:gs>
              <a:gs pos="58000">
                <a:srgbClr val="FF6600"/>
              </a:gs>
              <a:gs pos="52000">
                <a:srgbClr val="CAF656">
                  <a:alpha val="0"/>
                </a:srgbClr>
              </a:gs>
              <a:gs pos="45000">
                <a:srgbClr val="FFC000"/>
              </a:gs>
              <a:gs pos="28000">
                <a:schemeClr val="accent1">
                  <a:tint val="44500"/>
                  <a:satMod val="160000"/>
                  <a:alpha val="0"/>
                </a:schemeClr>
              </a:gs>
              <a:gs pos="79000">
                <a:schemeClr val="tx1">
                  <a:lumMod val="85000"/>
                </a:schemeClr>
              </a:gs>
              <a:gs pos="39000">
                <a:srgbClr val="835A30">
                  <a:alpha val="0"/>
                </a:srgbClr>
              </a:gs>
            </a:gsLst>
            <a:path path="circle">
              <a:fillToRect l="100000" t="100000"/>
            </a:path>
          </a:gradFill>
          <a:ln>
            <a:solidFill>
              <a:schemeClr val="tx1">
                <a:lumMod val="95000"/>
              </a:schemeClr>
            </a:solidFill>
          </a:ln>
          <a:scene3d>
            <a:camera prst="orthographicFront"/>
            <a:lightRig rig="chilly" dir="t">
              <a:rot lat="0" lon="0" rev="12600000"/>
            </a:lightRig>
          </a:scene3d>
          <a:sp3d prstMaterial="powder">
            <a:bevelT w="19685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9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28080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4000" fill="hold"/>
                                        <p:tgtEl>
                                          <p:spTgt spid="5"/>
                                        </p:tgtEl>
                                        <p:attrNameLst>
                                          <p:attrName>ppt_x</p:attrName>
                                        </p:attrNameLst>
                                      </p:cBhvr>
                                      <p:tavLst>
                                        <p:tav tm="0">
                                          <p:val>
                                            <p:strVal val="1+#ppt_w/2"/>
                                          </p:val>
                                        </p:tav>
                                        <p:tav tm="100000">
                                          <p:val>
                                            <p:strVal val="#ppt_x"/>
                                          </p:val>
                                        </p:tav>
                                      </p:tavLst>
                                    </p:anim>
                                    <p:anim calcmode="lin" valueType="num">
                                      <p:cBhvr additive="base">
                                        <p:cTn id="8" dur="4000" fill="hold"/>
                                        <p:tgtEl>
                                          <p:spTgt spid="5"/>
                                        </p:tgtEl>
                                        <p:attrNameLst>
                                          <p:attrName>ppt_y</p:attrName>
                                        </p:attrNameLst>
                                      </p:cBhvr>
                                      <p:tavLst>
                                        <p:tav tm="0">
                                          <p:val>
                                            <p:strVal val="#ppt_y"/>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ppt_w"/>
                                          </p:val>
                                        </p:tav>
                                        <p:tav tm="100000">
                                          <p:val>
                                            <p:strVal val="#ppt_w"/>
                                          </p:val>
                                        </p:tav>
                                      </p:tavLst>
                                    </p:anim>
                                    <p:anim calcmode="lin" valueType="num">
                                      <p:cBhvr>
                                        <p:cTn id="12" dur="4000" fill="hold"/>
                                        <p:tgtEl>
                                          <p:spTgt spid="5"/>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21600000">
                                      <p:cBhvr>
                                        <p:cTn id="14" dur="4000" fill="hold"/>
                                        <p:tgtEl>
                                          <p:spTgt spid="5"/>
                                        </p:tgtEl>
                                        <p:attrNameLst>
                                          <p:attrName>r</p:attrName>
                                        </p:attrNameLst>
                                      </p:cBhvr>
                                    </p:animRot>
                                  </p:childTnLst>
                                </p:cTn>
                              </p:par>
                              <p:par>
                                <p:cTn id="15" presetID="2" presetClass="exit" presetSubtype="2" fill="hold" grpId="3" nodeType="withEffect">
                                  <p:stCondLst>
                                    <p:cond delay="0"/>
                                  </p:stCondLst>
                                  <p:childTnLst>
                                    <p:anim calcmode="lin" valueType="num">
                                      <p:cBhvr additive="base">
                                        <p:cTn id="16" dur="4000"/>
                                        <p:tgtEl>
                                          <p:spTgt spid="5"/>
                                        </p:tgtEl>
                                        <p:attrNameLst>
                                          <p:attrName>ppt_x</p:attrName>
                                        </p:attrNameLst>
                                      </p:cBhvr>
                                      <p:tavLst>
                                        <p:tav tm="0">
                                          <p:val>
                                            <p:strVal val="ppt_x"/>
                                          </p:val>
                                        </p:tav>
                                        <p:tav tm="100000">
                                          <p:val>
                                            <p:strVal val="1+ppt_w/2"/>
                                          </p:val>
                                        </p:tav>
                                      </p:tavLst>
                                    </p:anim>
                                    <p:anim calcmode="lin" valueType="num">
                                      <p:cBhvr additive="base">
                                        <p:cTn id="17" dur="4000"/>
                                        <p:tgtEl>
                                          <p:spTgt spid="5"/>
                                        </p:tgtEl>
                                        <p:attrNameLst>
                                          <p:attrName>ppt_y</p:attrName>
                                        </p:attrNameLst>
                                      </p:cBhvr>
                                      <p:tavLst>
                                        <p:tav tm="0">
                                          <p:val>
                                            <p:strVal val="ppt_y"/>
                                          </p:val>
                                        </p:tav>
                                        <p:tav tm="100000">
                                          <p:val>
                                            <p:strVal val="ppt_y"/>
                                          </p:val>
                                        </p:tav>
                                      </p:tavLst>
                                    </p:anim>
                                    <p:set>
                                      <p:cBhvr>
                                        <p:cTn id="18" dur="1" fill="hold">
                                          <p:stCondLst>
                                            <p:cond delay="3999"/>
                                          </p:stCondLst>
                                        </p:cTn>
                                        <p:tgtEl>
                                          <p:spTgt spid="5"/>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4000" fill="hold"/>
                                        <p:tgtEl>
                                          <p:spTgt spid="7"/>
                                        </p:tgtEl>
                                        <p:attrNameLst>
                                          <p:attrName>ppt_x</p:attrName>
                                        </p:attrNameLst>
                                      </p:cBhvr>
                                      <p:tavLst>
                                        <p:tav tm="0">
                                          <p:val>
                                            <p:strVal val="1+#ppt_w/2"/>
                                          </p:val>
                                        </p:tav>
                                        <p:tav tm="100000">
                                          <p:val>
                                            <p:strVal val="#ppt_x"/>
                                          </p:val>
                                        </p:tav>
                                      </p:tavLst>
                                    </p:anim>
                                    <p:anim calcmode="lin" valueType="num">
                                      <p:cBhvr additive="base">
                                        <p:cTn id="22" dur="4000" fill="hold"/>
                                        <p:tgtEl>
                                          <p:spTgt spid="7"/>
                                        </p:tgtEl>
                                        <p:attrNameLst>
                                          <p:attrName>ppt_y</p:attrName>
                                        </p:attrNameLst>
                                      </p:cBhvr>
                                      <p:tavLst>
                                        <p:tav tm="0">
                                          <p:val>
                                            <p:strVal val="#ppt_y"/>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4000" fill="hold"/>
                                        <p:tgtEl>
                                          <p:spTgt spid="7"/>
                                        </p:tgtEl>
                                        <p:attrNameLst>
                                          <p:attrName>ppt_w</p:attrName>
                                        </p:attrNameLst>
                                      </p:cBhvr>
                                      <p:tavLst>
                                        <p:tav tm="0">
                                          <p:val>
                                            <p:strVal val="#ppt_w"/>
                                          </p:val>
                                        </p:tav>
                                        <p:tav tm="100000">
                                          <p:val>
                                            <p:strVal val="#ppt_w"/>
                                          </p:val>
                                        </p:tav>
                                      </p:tavLst>
                                    </p:anim>
                                    <p:anim calcmode="lin" valueType="num">
                                      <p:cBhvr>
                                        <p:cTn id="26" dur="4000" fill="hold"/>
                                        <p:tgtEl>
                                          <p:spTgt spid="7"/>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21600000">
                                      <p:cBhvr>
                                        <p:cTn id="28" dur="4000" fill="hold"/>
                                        <p:tgtEl>
                                          <p:spTgt spid="7"/>
                                        </p:tgtEl>
                                        <p:attrNameLst>
                                          <p:attrName>r</p:attrName>
                                        </p:attrNameLst>
                                      </p:cBhvr>
                                    </p:animRot>
                                  </p:childTnLst>
                                </p:cTn>
                              </p:par>
                              <p:par>
                                <p:cTn id="29" presetID="2" presetClass="exit" presetSubtype="2" fill="hold" grpId="3" nodeType="withEffect">
                                  <p:stCondLst>
                                    <p:cond delay="0"/>
                                  </p:stCondLst>
                                  <p:childTnLst>
                                    <p:anim calcmode="lin" valueType="num">
                                      <p:cBhvr additive="base">
                                        <p:cTn id="30" dur="4000"/>
                                        <p:tgtEl>
                                          <p:spTgt spid="7"/>
                                        </p:tgtEl>
                                        <p:attrNameLst>
                                          <p:attrName>ppt_x</p:attrName>
                                        </p:attrNameLst>
                                      </p:cBhvr>
                                      <p:tavLst>
                                        <p:tav tm="0">
                                          <p:val>
                                            <p:strVal val="ppt_x"/>
                                          </p:val>
                                        </p:tav>
                                        <p:tav tm="100000">
                                          <p:val>
                                            <p:strVal val="1+ppt_w/2"/>
                                          </p:val>
                                        </p:tav>
                                      </p:tavLst>
                                    </p:anim>
                                    <p:anim calcmode="lin" valueType="num">
                                      <p:cBhvr additive="base">
                                        <p:cTn id="31" dur="4000"/>
                                        <p:tgtEl>
                                          <p:spTgt spid="7"/>
                                        </p:tgtEl>
                                        <p:attrNameLst>
                                          <p:attrName>ppt_y</p:attrName>
                                        </p:attrNameLst>
                                      </p:cBhvr>
                                      <p:tavLst>
                                        <p:tav tm="0">
                                          <p:val>
                                            <p:strVal val="ppt_y"/>
                                          </p:val>
                                        </p:tav>
                                        <p:tav tm="100000">
                                          <p:val>
                                            <p:strVal val="ppt_y"/>
                                          </p:val>
                                        </p:tav>
                                      </p:tavLst>
                                    </p:anim>
                                    <p:set>
                                      <p:cBhvr>
                                        <p:cTn id="32" dur="1" fill="hold">
                                          <p:stCondLst>
                                            <p:cond delay="3999"/>
                                          </p:stCondLst>
                                        </p:cTn>
                                        <p:tgtEl>
                                          <p:spTgt spid="7"/>
                                        </p:tgtEl>
                                        <p:attrNameLst>
                                          <p:attrName>style.visibility</p:attrName>
                                        </p:attrNameLst>
                                      </p:cBhvr>
                                      <p:to>
                                        <p:strVal val="hidden"/>
                                      </p:to>
                                    </p:set>
                                  </p:childTnLst>
                                </p:cTn>
                              </p:par>
                              <p:par>
                                <p:cTn id="33" presetID="2" presetClass="entr" presetSubtype="2"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4000" fill="hold"/>
                                        <p:tgtEl>
                                          <p:spTgt spid="13"/>
                                        </p:tgtEl>
                                        <p:attrNameLst>
                                          <p:attrName>ppt_x</p:attrName>
                                        </p:attrNameLst>
                                      </p:cBhvr>
                                      <p:tavLst>
                                        <p:tav tm="0">
                                          <p:val>
                                            <p:strVal val="1+#ppt_w/2"/>
                                          </p:val>
                                        </p:tav>
                                        <p:tav tm="100000">
                                          <p:val>
                                            <p:strVal val="#ppt_x"/>
                                          </p:val>
                                        </p:tav>
                                      </p:tavLst>
                                    </p:anim>
                                    <p:anim calcmode="lin" valueType="num">
                                      <p:cBhvr additive="base">
                                        <p:cTn id="36" dur="4000" fill="hold"/>
                                        <p:tgtEl>
                                          <p:spTgt spid="13"/>
                                        </p:tgtEl>
                                        <p:attrNameLst>
                                          <p:attrName>ppt_y</p:attrName>
                                        </p:attrNameLst>
                                      </p:cBhvr>
                                      <p:tavLst>
                                        <p:tav tm="0">
                                          <p:val>
                                            <p:strVal val="#ppt_y"/>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4000" fill="hold"/>
                                        <p:tgtEl>
                                          <p:spTgt spid="13"/>
                                        </p:tgtEl>
                                        <p:attrNameLst>
                                          <p:attrName>ppt_w</p:attrName>
                                        </p:attrNameLst>
                                      </p:cBhvr>
                                      <p:tavLst>
                                        <p:tav tm="0">
                                          <p:val>
                                            <p:strVal val="#ppt_w"/>
                                          </p:val>
                                        </p:tav>
                                        <p:tav tm="100000">
                                          <p:val>
                                            <p:strVal val="#ppt_w"/>
                                          </p:val>
                                        </p:tav>
                                      </p:tavLst>
                                    </p:anim>
                                    <p:anim calcmode="lin" valueType="num">
                                      <p:cBhvr>
                                        <p:cTn id="40" dur="4000" fill="hold"/>
                                        <p:tgtEl>
                                          <p:spTgt spid="13"/>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21600000">
                                      <p:cBhvr>
                                        <p:cTn id="42" dur="4000" fill="hold"/>
                                        <p:tgtEl>
                                          <p:spTgt spid="13"/>
                                        </p:tgtEl>
                                        <p:attrNameLst>
                                          <p:attrName>r</p:attrName>
                                        </p:attrNameLst>
                                      </p:cBhvr>
                                    </p:animRot>
                                  </p:childTnLst>
                                </p:cTn>
                              </p:par>
                              <p:par>
                                <p:cTn id="43" presetID="2" presetClass="exit" presetSubtype="2" fill="hold" grpId="3" nodeType="withEffect">
                                  <p:stCondLst>
                                    <p:cond delay="0"/>
                                  </p:stCondLst>
                                  <p:childTnLst>
                                    <p:anim calcmode="lin" valueType="num">
                                      <p:cBhvr additive="base">
                                        <p:cTn id="44" dur="4000"/>
                                        <p:tgtEl>
                                          <p:spTgt spid="13"/>
                                        </p:tgtEl>
                                        <p:attrNameLst>
                                          <p:attrName>ppt_x</p:attrName>
                                        </p:attrNameLst>
                                      </p:cBhvr>
                                      <p:tavLst>
                                        <p:tav tm="0">
                                          <p:val>
                                            <p:strVal val="ppt_x"/>
                                          </p:val>
                                        </p:tav>
                                        <p:tav tm="100000">
                                          <p:val>
                                            <p:strVal val="1+ppt_w/2"/>
                                          </p:val>
                                        </p:tav>
                                      </p:tavLst>
                                    </p:anim>
                                    <p:anim calcmode="lin" valueType="num">
                                      <p:cBhvr additive="base">
                                        <p:cTn id="45" dur="4000"/>
                                        <p:tgtEl>
                                          <p:spTgt spid="13"/>
                                        </p:tgtEl>
                                        <p:attrNameLst>
                                          <p:attrName>ppt_y</p:attrName>
                                        </p:attrNameLst>
                                      </p:cBhvr>
                                      <p:tavLst>
                                        <p:tav tm="0">
                                          <p:val>
                                            <p:strVal val="ppt_y"/>
                                          </p:val>
                                        </p:tav>
                                        <p:tav tm="100000">
                                          <p:val>
                                            <p:strVal val="ppt_y"/>
                                          </p:val>
                                        </p:tav>
                                      </p:tavLst>
                                    </p:anim>
                                    <p:set>
                                      <p:cBhvr>
                                        <p:cTn id="46" dur="1" fill="hold">
                                          <p:stCondLst>
                                            <p:cond delay="3999"/>
                                          </p:stCondLst>
                                        </p:cTn>
                                        <p:tgtEl>
                                          <p:spTgt spid="13"/>
                                        </p:tgtEl>
                                        <p:attrNameLst>
                                          <p:attrName>style.visibility</p:attrName>
                                        </p:attrNameLst>
                                      </p:cBhvr>
                                      <p:to>
                                        <p:strVal val="hidden"/>
                                      </p:to>
                                    </p:set>
                                  </p:childTnLst>
                                </p:cTn>
                              </p:par>
                              <p:par>
                                <p:cTn id="47" presetID="2" presetClass="entr" presetSubtype="8"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4000" fill="hold"/>
                                        <p:tgtEl>
                                          <p:spTgt spid="16"/>
                                        </p:tgtEl>
                                        <p:attrNameLst>
                                          <p:attrName>ppt_x</p:attrName>
                                        </p:attrNameLst>
                                      </p:cBhvr>
                                      <p:tavLst>
                                        <p:tav tm="0">
                                          <p:val>
                                            <p:strVal val="0-#ppt_w/2"/>
                                          </p:val>
                                        </p:tav>
                                        <p:tav tm="100000">
                                          <p:val>
                                            <p:strVal val="#ppt_x"/>
                                          </p:val>
                                        </p:tav>
                                      </p:tavLst>
                                    </p:anim>
                                    <p:anim calcmode="lin" valueType="num">
                                      <p:cBhvr additive="base">
                                        <p:cTn id="50" dur="4000" fill="hold"/>
                                        <p:tgtEl>
                                          <p:spTgt spid="16"/>
                                        </p:tgtEl>
                                        <p:attrNameLst>
                                          <p:attrName>ppt_y</p:attrName>
                                        </p:attrNameLst>
                                      </p:cBhvr>
                                      <p:tavLst>
                                        <p:tav tm="0">
                                          <p:val>
                                            <p:strVal val="#ppt_y"/>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p:cTn id="53" dur="4000" fill="hold"/>
                                        <p:tgtEl>
                                          <p:spTgt spid="16"/>
                                        </p:tgtEl>
                                        <p:attrNameLst>
                                          <p:attrName>ppt_w</p:attrName>
                                        </p:attrNameLst>
                                      </p:cBhvr>
                                      <p:tavLst>
                                        <p:tav tm="0">
                                          <p:val>
                                            <p:strVal val="#ppt_w"/>
                                          </p:val>
                                        </p:tav>
                                        <p:tav tm="100000">
                                          <p:val>
                                            <p:strVal val="#ppt_w"/>
                                          </p:val>
                                        </p:tav>
                                      </p:tavLst>
                                    </p:anim>
                                    <p:anim calcmode="lin" valueType="num">
                                      <p:cBhvr>
                                        <p:cTn id="54" dur="4000" fill="hold"/>
                                        <p:tgtEl>
                                          <p:spTgt spid="16"/>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21600000">
                                      <p:cBhvr>
                                        <p:cTn id="56" dur="4000" fill="hold"/>
                                        <p:tgtEl>
                                          <p:spTgt spid="16"/>
                                        </p:tgtEl>
                                        <p:attrNameLst>
                                          <p:attrName>r</p:attrName>
                                        </p:attrNameLst>
                                      </p:cBhvr>
                                    </p:animRot>
                                  </p:childTnLst>
                                </p:cTn>
                              </p:par>
                              <p:par>
                                <p:cTn id="57" presetID="2" presetClass="exit" presetSubtype="8" fill="hold" grpId="3" nodeType="withEffect">
                                  <p:stCondLst>
                                    <p:cond delay="0"/>
                                  </p:stCondLst>
                                  <p:childTnLst>
                                    <p:anim calcmode="lin" valueType="num">
                                      <p:cBhvr additive="base">
                                        <p:cTn id="58" dur="4000"/>
                                        <p:tgtEl>
                                          <p:spTgt spid="16"/>
                                        </p:tgtEl>
                                        <p:attrNameLst>
                                          <p:attrName>ppt_x</p:attrName>
                                        </p:attrNameLst>
                                      </p:cBhvr>
                                      <p:tavLst>
                                        <p:tav tm="0">
                                          <p:val>
                                            <p:strVal val="ppt_x"/>
                                          </p:val>
                                        </p:tav>
                                        <p:tav tm="100000">
                                          <p:val>
                                            <p:strVal val="0-ppt_w/2"/>
                                          </p:val>
                                        </p:tav>
                                      </p:tavLst>
                                    </p:anim>
                                    <p:anim calcmode="lin" valueType="num">
                                      <p:cBhvr additive="base">
                                        <p:cTn id="59" dur="4000"/>
                                        <p:tgtEl>
                                          <p:spTgt spid="16"/>
                                        </p:tgtEl>
                                        <p:attrNameLst>
                                          <p:attrName>ppt_y</p:attrName>
                                        </p:attrNameLst>
                                      </p:cBhvr>
                                      <p:tavLst>
                                        <p:tav tm="0">
                                          <p:val>
                                            <p:strVal val="ppt_y"/>
                                          </p:val>
                                        </p:tav>
                                        <p:tav tm="100000">
                                          <p:val>
                                            <p:strVal val="ppt_y"/>
                                          </p:val>
                                        </p:tav>
                                      </p:tavLst>
                                    </p:anim>
                                    <p:set>
                                      <p:cBhvr>
                                        <p:cTn id="60" dur="1" fill="hold">
                                          <p:stCondLst>
                                            <p:cond delay="3999"/>
                                          </p:stCondLst>
                                        </p:cTn>
                                        <p:tgtEl>
                                          <p:spTgt spid="16"/>
                                        </p:tgtEl>
                                        <p:attrNameLst>
                                          <p:attrName>style.visibility</p:attrName>
                                        </p:attrNameLst>
                                      </p:cBhvr>
                                      <p:to>
                                        <p:strVal val="hidden"/>
                                      </p:to>
                                    </p:set>
                                  </p:childTnLst>
                                </p:cTn>
                              </p:par>
                              <p:par>
                                <p:cTn id="61" presetID="2" presetClass="entr" presetSubtype="8"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4000" fill="hold"/>
                                        <p:tgtEl>
                                          <p:spTgt spid="14"/>
                                        </p:tgtEl>
                                        <p:attrNameLst>
                                          <p:attrName>ppt_x</p:attrName>
                                        </p:attrNameLst>
                                      </p:cBhvr>
                                      <p:tavLst>
                                        <p:tav tm="0">
                                          <p:val>
                                            <p:strVal val="0-#ppt_w/2"/>
                                          </p:val>
                                        </p:tav>
                                        <p:tav tm="100000">
                                          <p:val>
                                            <p:strVal val="#ppt_x"/>
                                          </p:val>
                                        </p:tav>
                                      </p:tavLst>
                                    </p:anim>
                                    <p:anim calcmode="lin" valueType="num">
                                      <p:cBhvr additive="base">
                                        <p:cTn id="64" dur="4000" fill="hold"/>
                                        <p:tgtEl>
                                          <p:spTgt spid="14"/>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4000" fill="hold"/>
                                        <p:tgtEl>
                                          <p:spTgt spid="14"/>
                                        </p:tgtEl>
                                        <p:attrNameLst>
                                          <p:attrName>ppt_w</p:attrName>
                                        </p:attrNameLst>
                                      </p:cBhvr>
                                      <p:tavLst>
                                        <p:tav tm="0">
                                          <p:val>
                                            <p:strVal val="#ppt_w"/>
                                          </p:val>
                                        </p:tav>
                                        <p:tav tm="100000">
                                          <p:val>
                                            <p:strVal val="#ppt_w"/>
                                          </p:val>
                                        </p:tav>
                                      </p:tavLst>
                                    </p:anim>
                                    <p:anim calcmode="lin" valueType="num">
                                      <p:cBhvr>
                                        <p:cTn id="68" dur="4000" fill="hold"/>
                                        <p:tgtEl>
                                          <p:spTgt spid="14"/>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2" nodeType="withEffect">
                                  <p:stCondLst>
                                    <p:cond delay="0"/>
                                  </p:stCondLst>
                                  <p:childTnLst>
                                    <p:animRot by="-21600000">
                                      <p:cBhvr>
                                        <p:cTn id="70" dur="4000" fill="hold"/>
                                        <p:tgtEl>
                                          <p:spTgt spid="14"/>
                                        </p:tgtEl>
                                        <p:attrNameLst>
                                          <p:attrName>r</p:attrName>
                                        </p:attrNameLst>
                                      </p:cBhvr>
                                    </p:animRot>
                                  </p:childTnLst>
                                </p:cTn>
                              </p:par>
                              <p:par>
                                <p:cTn id="71" presetID="2" presetClass="exit" presetSubtype="8" fill="hold" grpId="3" nodeType="withEffect">
                                  <p:stCondLst>
                                    <p:cond delay="0"/>
                                  </p:stCondLst>
                                  <p:childTnLst>
                                    <p:anim calcmode="lin" valueType="num">
                                      <p:cBhvr additive="base">
                                        <p:cTn id="72" dur="4000"/>
                                        <p:tgtEl>
                                          <p:spTgt spid="14"/>
                                        </p:tgtEl>
                                        <p:attrNameLst>
                                          <p:attrName>ppt_x</p:attrName>
                                        </p:attrNameLst>
                                      </p:cBhvr>
                                      <p:tavLst>
                                        <p:tav tm="0">
                                          <p:val>
                                            <p:strVal val="ppt_x"/>
                                          </p:val>
                                        </p:tav>
                                        <p:tav tm="100000">
                                          <p:val>
                                            <p:strVal val="0-ppt_w/2"/>
                                          </p:val>
                                        </p:tav>
                                      </p:tavLst>
                                    </p:anim>
                                    <p:anim calcmode="lin" valueType="num">
                                      <p:cBhvr additive="base">
                                        <p:cTn id="73" dur="4000"/>
                                        <p:tgtEl>
                                          <p:spTgt spid="14"/>
                                        </p:tgtEl>
                                        <p:attrNameLst>
                                          <p:attrName>ppt_y</p:attrName>
                                        </p:attrNameLst>
                                      </p:cBhvr>
                                      <p:tavLst>
                                        <p:tav tm="0">
                                          <p:val>
                                            <p:strVal val="ppt_y"/>
                                          </p:val>
                                        </p:tav>
                                        <p:tav tm="100000">
                                          <p:val>
                                            <p:strVal val="ppt_y"/>
                                          </p:val>
                                        </p:tav>
                                      </p:tavLst>
                                    </p:anim>
                                    <p:set>
                                      <p:cBhvr>
                                        <p:cTn id="74" dur="1" fill="hold">
                                          <p:stCondLst>
                                            <p:cond delay="3999"/>
                                          </p:stCondLst>
                                        </p:cTn>
                                        <p:tgtEl>
                                          <p:spTgt spid="14"/>
                                        </p:tgtEl>
                                        <p:attrNameLst>
                                          <p:attrName>style.visibility</p:attrName>
                                        </p:attrNameLst>
                                      </p:cBhvr>
                                      <p:to>
                                        <p:strVal val="hidden"/>
                                      </p:to>
                                    </p:set>
                                  </p:childTnLst>
                                </p:cTn>
                              </p:par>
                              <p:par>
                                <p:cTn id="75" presetID="2" presetClass="entr" presetSubtype="8" fill="hold" grpId="0"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4000" fill="hold"/>
                                        <p:tgtEl>
                                          <p:spTgt spid="15"/>
                                        </p:tgtEl>
                                        <p:attrNameLst>
                                          <p:attrName>ppt_x</p:attrName>
                                        </p:attrNameLst>
                                      </p:cBhvr>
                                      <p:tavLst>
                                        <p:tav tm="0">
                                          <p:val>
                                            <p:strVal val="0-#ppt_w/2"/>
                                          </p:val>
                                        </p:tav>
                                        <p:tav tm="100000">
                                          <p:val>
                                            <p:strVal val="#ppt_x"/>
                                          </p:val>
                                        </p:tav>
                                      </p:tavLst>
                                    </p:anim>
                                    <p:anim calcmode="lin" valueType="num">
                                      <p:cBhvr additive="base">
                                        <p:cTn id="78" dur="4000" fill="hold"/>
                                        <p:tgtEl>
                                          <p:spTgt spid="15"/>
                                        </p:tgtEl>
                                        <p:attrNameLst>
                                          <p:attrName>ppt_y</p:attrName>
                                        </p:attrNameLst>
                                      </p:cBhvr>
                                      <p:tavLst>
                                        <p:tav tm="0">
                                          <p:val>
                                            <p:strVal val="#ppt_y"/>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4000" fill="hold"/>
                                        <p:tgtEl>
                                          <p:spTgt spid="15"/>
                                        </p:tgtEl>
                                        <p:attrNameLst>
                                          <p:attrName>ppt_w</p:attrName>
                                        </p:attrNameLst>
                                      </p:cBhvr>
                                      <p:tavLst>
                                        <p:tav tm="0">
                                          <p:val>
                                            <p:strVal val="#ppt_w"/>
                                          </p:val>
                                        </p:tav>
                                        <p:tav tm="100000">
                                          <p:val>
                                            <p:strVal val="#ppt_w"/>
                                          </p:val>
                                        </p:tav>
                                      </p:tavLst>
                                    </p:anim>
                                    <p:anim calcmode="lin" valueType="num">
                                      <p:cBhvr>
                                        <p:cTn id="82" dur="4000" fill="hold"/>
                                        <p:tgtEl>
                                          <p:spTgt spid="15"/>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grpId="2" nodeType="withEffect">
                                  <p:stCondLst>
                                    <p:cond delay="0"/>
                                  </p:stCondLst>
                                  <p:childTnLst>
                                    <p:animRot by="-21600000">
                                      <p:cBhvr>
                                        <p:cTn id="84" dur="4000" fill="hold"/>
                                        <p:tgtEl>
                                          <p:spTgt spid="15"/>
                                        </p:tgtEl>
                                        <p:attrNameLst>
                                          <p:attrName>r</p:attrName>
                                        </p:attrNameLst>
                                      </p:cBhvr>
                                    </p:animRot>
                                  </p:childTnLst>
                                </p:cTn>
                              </p:par>
                              <p:par>
                                <p:cTn id="85" presetID="2" presetClass="exit" presetSubtype="8" fill="hold" grpId="3" nodeType="withEffect">
                                  <p:stCondLst>
                                    <p:cond delay="0"/>
                                  </p:stCondLst>
                                  <p:childTnLst>
                                    <p:anim calcmode="lin" valueType="num">
                                      <p:cBhvr additive="base">
                                        <p:cTn id="86" dur="4000"/>
                                        <p:tgtEl>
                                          <p:spTgt spid="15"/>
                                        </p:tgtEl>
                                        <p:attrNameLst>
                                          <p:attrName>ppt_x</p:attrName>
                                        </p:attrNameLst>
                                      </p:cBhvr>
                                      <p:tavLst>
                                        <p:tav tm="0">
                                          <p:val>
                                            <p:strVal val="ppt_x"/>
                                          </p:val>
                                        </p:tav>
                                        <p:tav tm="100000">
                                          <p:val>
                                            <p:strVal val="0-ppt_w/2"/>
                                          </p:val>
                                        </p:tav>
                                      </p:tavLst>
                                    </p:anim>
                                    <p:anim calcmode="lin" valueType="num">
                                      <p:cBhvr additive="base">
                                        <p:cTn id="87" dur="4000"/>
                                        <p:tgtEl>
                                          <p:spTgt spid="15"/>
                                        </p:tgtEl>
                                        <p:attrNameLst>
                                          <p:attrName>ppt_y</p:attrName>
                                        </p:attrNameLst>
                                      </p:cBhvr>
                                      <p:tavLst>
                                        <p:tav tm="0">
                                          <p:val>
                                            <p:strVal val="ppt_y"/>
                                          </p:val>
                                        </p:tav>
                                        <p:tav tm="100000">
                                          <p:val>
                                            <p:strVal val="ppt_y"/>
                                          </p:val>
                                        </p:tav>
                                      </p:tavLst>
                                    </p:anim>
                                    <p:set>
                                      <p:cBhvr>
                                        <p:cTn id="88" dur="1" fill="hold">
                                          <p:stCondLst>
                                            <p:cond delay="3999"/>
                                          </p:stCondLst>
                                        </p:cTn>
                                        <p:tgtEl>
                                          <p:spTgt spid="15"/>
                                        </p:tgtEl>
                                        <p:attrNameLst>
                                          <p:attrName>style.visibility</p:attrName>
                                        </p:attrNameLst>
                                      </p:cBhvr>
                                      <p:to>
                                        <p:strVal val="hidden"/>
                                      </p:to>
                                    </p:set>
                                  </p:childTnLst>
                                </p:cTn>
                              </p:par>
                              <p:par>
                                <p:cTn id="89" presetID="16" presetClass="entr" presetSubtype="37" fill="hold" nodeType="withEffect">
                                  <p:stCondLst>
                                    <p:cond delay="500"/>
                                  </p:stCondLst>
                                  <p:childTnLst>
                                    <p:set>
                                      <p:cBhvr>
                                        <p:cTn id="90" dur="1" fill="hold">
                                          <p:stCondLst>
                                            <p:cond delay="0"/>
                                          </p:stCondLst>
                                        </p:cTn>
                                        <p:tgtEl>
                                          <p:spTgt spid="9"/>
                                        </p:tgtEl>
                                        <p:attrNameLst>
                                          <p:attrName>style.visibility</p:attrName>
                                        </p:attrNameLst>
                                      </p:cBhvr>
                                      <p:to>
                                        <p:strVal val="visible"/>
                                      </p:to>
                                    </p:set>
                                    <p:animEffect transition="in" filter="barn(outVertical)">
                                      <p:cBhvr>
                                        <p:cTn id="91" dur="3250"/>
                                        <p:tgtEl>
                                          <p:spTgt spid="9"/>
                                        </p:tgtEl>
                                      </p:cBhvr>
                                    </p:animEffect>
                                  </p:childTnLst>
                                </p:cTn>
                              </p:par>
                              <p:par>
                                <p:cTn id="92" presetID="23" presetClass="entr" presetSubtype="272" fill="hold" nodeType="withEffect">
                                  <p:stCondLst>
                                    <p:cond delay="500"/>
                                  </p:stCondLst>
                                  <p:childTnLst>
                                    <p:set>
                                      <p:cBhvr>
                                        <p:cTn id="93" dur="1" fill="hold">
                                          <p:stCondLst>
                                            <p:cond delay="0"/>
                                          </p:stCondLst>
                                        </p:cTn>
                                        <p:tgtEl>
                                          <p:spTgt spid="9"/>
                                        </p:tgtEl>
                                        <p:attrNameLst>
                                          <p:attrName>style.visibility</p:attrName>
                                        </p:attrNameLst>
                                      </p:cBhvr>
                                      <p:to>
                                        <p:strVal val="visible"/>
                                      </p:to>
                                    </p:set>
                                    <p:anim calcmode="lin" valueType="num">
                                      <p:cBhvr>
                                        <p:cTn id="94" dur="3250" fill="hold"/>
                                        <p:tgtEl>
                                          <p:spTgt spid="9"/>
                                        </p:tgtEl>
                                        <p:attrNameLst>
                                          <p:attrName>ppt_w</p:attrName>
                                        </p:attrNameLst>
                                      </p:cBhvr>
                                      <p:tavLst>
                                        <p:tav tm="0">
                                          <p:val>
                                            <p:strVal val="2/3*#ppt_w"/>
                                          </p:val>
                                        </p:tav>
                                        <p:tav tm="100000">
                                          <p:val>
                                            <p:strVal val="#ppt_w"/>
                                          </p:val>
                                        </p:tav>
                                      </p:tavLst>
                                    </p:anim>
                                    <p:anim calcmode="lin" valueType="num">
                                      <p:cBhvr>
                                        <p:cTn id="95" dur="3250" fill="hold"/>
                                        <p:tgtEl>
                                          <p:spTgt spid="9"/>
                                        </p:tgtEl>
                                        <p:attrNameLst>
                                          <p:attrName>ppt_h</p:attrName>
                                        </p:attrNameLst>
                                      </p:cBhvr>
                                      <p:tavLst>
                                        <p:tav tm="0">
                                          <p:val>
                                            <p:strVal val="2/3*#ppt_h"/>
                                          </p:val>
                                        </p:tav>
                                        <p:tav tm="100000">
                                          <p:val>
                                            <p:strVal val="#ppt_h"/>
                                          </p:val>
                                        </p:tav>
                                      </p:tavLst>
                                    </p:anim>
                                  </p:childTnLst>
                                </p:cTn>
                              </p:par>
                              <p:par>
                                <p:cTn id="96" presetID="9" presetClass="emph" presetSubtype="0" grpId="0" nodeType="withEffect">
                                  <p:stCondLst>
                                    <p:cond delay="0"/>
                                  </p:stCondLst>
                                  <p:childTnLst>
                                    <p:set>
                                      <p:cBhvr rctx="PPT">
                                        <p:cTn id="97" dur="indefinite"/>
                                        <p:tgtEl>
                                          <p:spTgt spid="10"/>
                                        </p:tgtEl>
                                        <p:attrNameLst>
                                          <p:attrName>style.opacity</p:attrName>
                                        </p:attrNameLst>
                                      </p:cBhvr>
                                      <p:to>
                                        <p:strVal val="0"/>
                                      </p:to>
                                    </p:set>
                                    <p:animEffect filter="image" prLst="opacity: 0">
                                      <p:cBhvr rctx="IE">
                                        <p:cTn id="98"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7" grpId="0" animBg="1"/>
      <p:bldP spid="7" grpId="1" animBg="1"/>
      <p:bldP spid="7" grpId="2" animBg="1"/>
      <p:bldP spid="7"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763688" y="915566"/>
            <a:ext cx="6336704" cy="3416320"/>
          </a:xfrm>
          <a:prstGeom prst="rect">
            <a:avLst/>
          </a:prstGeom>
        </p:spPr>
        <p:txBody>
          <a:bodyPr wrap="square">
            <a:spAutoFit/>
            <a:scene3d>
              <a:camera prst="obliqueBottomLeft"/>
              <a:lightRig rig="threePt" dir="t"/>
            </a:scene3d>
            <a:sp3d extrusionH="38100">
              <a:extrusionClr>
                <a:schemeClr val="tx1"/>
              </a:extrusionClr>
            </a:sp3d>
          </a:bodyPr>
          <a:lstStyle/>
          <a:p>
            <a:pPr algn="ctr"/>
            <a:r>
              <a:rPr lang="es-ES" sz="2000" dirty="0" smtClean="0">
                <a:solidFill>
                  <a:srgbClr val="002060"/>
                </a:solidFill>
                <a:latin typeface="Hobo Std" pitchFamily="34" charset="0"/>
              </a:rPr>
              <a:t>Relacionada </a:t>
            </a:r>
            <a:r>
              <a:rPr lang="es-ES" sz="2000" dirty="0">
                <a:solidFill>
                  <a:srgbClr val="002060"/>
                </a:solidFill>
                <a:latin typeface="Hobo Std" pitchFamily="34" charset="0"/>
              </a:rPr>
              <a:t>con algunos tipos de cáncer: </a:t>
            </a:r>
            <a:r>
              <a:rPr lang="es-ES" sz="1600" dirty="0">
                <a:solidFill>
                  <a:srgbClr val="002060"/>
                </a:solidFill>
                <a:latin typeface="Hobo Std" pitchFamily="34" charset="0"/>
              </a:rPr>
              <a:t>debido a que la mayor parte de la grasa láctea es saturada. Existen abundantes evidencias científicas que concluyeron que el consumo diario de leche aumenta el riesgo a padecer cáncer de próstata, ovarios y linfomas.</a:t>
            </a:r>
          </a:p>
          <a:p>
            <a:pPr algn="ctr"/>
            <a:r>
              <a:rPr lang="es-ES" sz="2000" dirty="0">
                <a:solidFill>
                  <a:srgbClr val="002060"/>
                </a:solidFill>
                <a:latin typeface="Hobo Std" pitchFamily="34" charset="0"/>
              </a:rPr>
              <a:t>Contaminación bacteriana, química o radiactiva: </a:t>
            </a:r>
            <a:r>
              <a:rPr lang="es-ES" sz="1600" dirty="0">
                <a:solidFill>
                  <a:srgbClr val="002060"/>
                </a:solidFill>
                <a:latin typeface="Hobo Std" pitchFamily="34" charset="0"/>
              </a:rPr>
              <a:t>es un alimento muy delicado, por lo cual, su conservación como su procesado son clave para la salud pública</a:t>
            </a:r>
            <a:r>
              <a:rPr lang="es-ES" sz="1600" dirty="0" smtClean="0">
                <a:solidFill>
                  <a:srgbClr val="002060"/>
                </a:solidFill>
                <a:latin typeface="Hobo Std" pitchFamily="34" charset="0"/>
              </a:rPr>
              <a:t>.</a:t>
            </a:r>
          </a:p>
          <a:p>
            <a:pPr algn="ctr"/>
            <a:endParaRPr lang="es-ES" sz="1600" dirty="0">
              <a:solidFill>
                <a:srgbClr val="002060"/>
              </a:solidFill>
              <a:latin typeface="Hobo Std" pitchFamily="34" charset="0"/>
            </a:endParaRPr>
          </a:p>
          <a:p>
            <a:pPr algn="ctr"/>
            <a:r>
              <a:rPr lang="es-ES" sz="1600" dirty="0" smtClean="0">
                <a:solidFill>
                  <a:srgbClr val="002060"/>
                </a:solidFill>
                <a:latin typeface="Hobo Std" pitchFamily="34" charset="0"/>
              </a:rPr>
              <a:t>Como consejo final, en base a este reciente estudio sobre la leche, </a:t>
            </a:r>
            <a:r>
              <a:rPr lang="es-ES" sz="1600" dirty="0">
                <a:solidFill>
                  <a:srgbClr val="002060"/>
                </a:solidFill>
                <a:latin typeface="Hobo Std" pitchFamily="34" charset="0"/>
              </a:rPr>
              <a:t>solo podemos </a:t>
            </a:r>
            <a:r>
              <a:rPr lang="es-ES" sz="1600" dirty="0" smtClean="0">
                <a:solidFill>
                  <a:srgbClr val="002060"/>
                </a:solidFill>
                <a:latin typeface="Hobo Std" pitchFamily="34" charset="0"/>
              </a:rPr>
              <a:t>decirle </a:t>
            </a:r>
            <a:r>
              <a:rPr lang="es-ES" sz="1600" dirty="0">
                <a:solidFill>
                  <a:srgbClr val="002060"/>
                </a:solidFill>
                <a:latin typeface="Hobo Std" pitchFamily="34" charset="0"/>
              </a:rPr>
              <a:t>que cada uno debe experimentar en sí mismo si este producto le sienta bien o </a:t>
            </a:r>
            <a:r>
              <a:rPr lang="es-ES" sz="1600" dirty="0" smtClean="0">
                <a:solidFill>
                  <a:srgbClr val="002060"/>
                </a:solidFill>
                <a:latin typeface="Hobo Std" pitchFamily="34" charset="0"/>
              </a:rPr>
              <a:t>no, y actuar de la manera adecuada para cada caso. </a:t>
            </a:r>
            <a:endParaRPr lang="es-ES" sz="1600" dirty="0">
              <a:solidFill>
                <a:schemeClr val="bg1"/>
              </a:solidFill>
              <a:latin typeface="Hobo Std" pitchFamily="34" charset="0"/>
            </a:endParaRPr>
          </a:p>
        </p:txBody>
      </p:sp>
    </p:spTree>
    <p:extLst>
      <p:ext uri="{BB962C8B-B14F-4D97-AF65-F5344CB8AC3E}">
        <p14:creationId xmlns:p14="http://schemas.microsoft.com/office/powerpoint/2010/main" val="3406266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53"/>
          <p:cNvPicPr>
            <a:picLocks noGrp="1" noChangeAspect="1"/>
          </p:cNvPicPr>
          <p:nvPr isPhoto="1"/>
        </p:nvPicPr>
        <p:blipFill rotWithShape="1">
          <a:blip r:embed="rId2">
            <a:lum/>
            <a:extLst>
              <a:ext uri="{28A0092B-C50C-407E-A947-70E740481C1C}">
                <a14:useLocalDpi xmlns:a14="http://schemas.microsoft.com/office/drawing/2010/main" val="0"/>
              </a:ext>
            </a:extLst>
          </a:blip>
          <a:srcRect t="-102489" b="2"/>
          <a:stretch/>
        </p:blipFill>
        <p:spPr>
          <a:xfrm>
            <a:off x="0" y="-5257800"/>
            <a:ext cx="9144000" cy="10415082"/>
          </a:xfrm>
          <a:prstGeom prst="rect">
            <a:avLst/>
          </a:prstGeom>
          <a:noFill/>
          <a:ln>
            <a:noFill/>
          </a:ln>
        </p:spPr>
      </p:pic>
      <p:sp>
        <p:nvSpPr>
          <p:cNvPr id="2" name="Forma libre 25"/>
          <p:cNvSpPr/>
          <p:nvPr/>
        </p:nvSpPr>
        <p:spPr>
          <a:xfrm rot="10800000" flipH="1">
            <a:off x="-252535" y="4467"/>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49996">
                <a:srgbClr val="FFC000"/>
              </a:gs>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25"/>
          <p:cNvSpPr/>
          <p:nvPr/>
        </p:nvSpPr>
        <p:spPr>
          <a:xfrm rot="10800000" flipH="1">
            <a:off x="935089" y="776017"/>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49996">
                <a:srgbClr val="FFC000"/>
              </a:gs>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25"/>
          <p:cNvSpPr/>
          <p:nvPr/>
        </p:nvSpPr>
        <p:spPr>
          <a:xfrm rot="10800000" flipH="1">
            <a:off x="2231233" y="1424089"/>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49996">
                <a:srgbClr val="FFC000"/>
              </a:gs>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5"/>
          <p:cNvSpPr/>
          <p:nvPr/>
        </p:nvSpPr>
        <p:spPr>
          <a:xfrm rot="10800000" flipH="1">
            <a:off x="3353304" y="2088232"/>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49996">
                <a:srgbClr val="FFC000"/>
              </a:gs>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5"/>
          <p:cNvSpPr/>
          <p:nvPr/>
        </p:nvSpPr>
        <p:spPr>
          <a:xfrm rot="10800000" flipH="1">
            <a:off x="4540928" y="2859782"/>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49996">
                <a:srgbClr val="FFC000"/>
              </a:gs>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5"/>
          <p:cNvSpPr/>
          <p:nvPr/>
        </p:nvSpPr>
        <p:spPr>
          <a:xfrm rot="10800000" flipH="1">
            <a:off x="5837072" y="3507854"/>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49996">
                <a:srgbClr val="FFC000"/>
              </a:gs>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5"/>
          <p:cNvSpPr/>
          <p:nvPr/>
        </p:nvSpPr>
        <p:spPr>
          <a:xfrm rot="10800000">
            <a:off x="7568856" y="0"/>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49996">
                <a:srgbClr val="FFC000"/>
              </a:gs>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5"/>
          <p:cNvSpPr/>
          <p:nvPr/>
        </p:nvSpPr>
        <p:spPr>
          <a:xfrm rot="10800000">
            <a:off x="6381232" y="771550"/>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49996">
                <a:srgbClr val="FFC000"/>
              </a:gs>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5"/>
          <p:cNvSpPr/>
          <p:nvPr/>
        </p:nvSpPr>
        <p:spPr>
          <a:xfrm rot="10800000">
            <a:off x="5085088" y="1419622"/>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49996">
                <a:srgbClr val="FFC000"/>
              </a:gs>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5"/>
          <p:cNvSpPr/>
          <p:nvPr/>
        </p:nvSpPr>
        <p:spPr>
          <a:xfrm rot="10800000">
            <a:off x="3963017" y="2083765"/>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49996">
                <a:srgbClr val="FFC000"/>
              </a:gs>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5"/>
          <p:cNvSpPr/>
          <p:nvPr/>
        </p:nvSpPr>
        <p:spPr>
          <a:xfrm rot="10800000">
            <a:off x="2775393" y="2855315"/>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49996">
                <a:srgbClr val="FFC000"/>
              </a:gs>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5"/>
          <p:cNvSpPr/>
          <p:nvPr/>
        </p:nvSpPr>
        <p:spPr>
          <a:xfrm rot="10800000">
            <a:off x="1479249" y="3503387"/>
            <a:ext cx="1827680" cy="1635646"/>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49996">
                <a:srgbClr val="FFC000"/>
              </a:gs>
              <a:gs pos="7000">
                <a:srgbClr val="FF3300"/>
              </a:gs>
              <a:gs pos="60000">
                <a:srgbClr val="7030A0">
                  <a:lumMod val="40000"/>
                  <a:alpha val="0"/>
                </a:srgbClr>
              </a:gs>
              <a:gs pos="55000">
                <a:srgbClr val="7D893A">
                  <a:alpha val="0"/>
                </a:srgbClr>
              </a:gs>
              <a:gs pos="46000">
                <a:schemeClr val="accent6">
                  <a:lumMod val="75000"/>
                </a:schemeClr>
              </a:gs>
              <a:gs pos="69000">
                <a:srgbClr val="CAF656">
                  <a:alpha val="0"/>
                </a:srgbClr>
              </a:gs>
              <a:gs pos="14000">
                <a:srgbClr val="990000"/>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12700">
            <a:solidFill>
              <a:schemeClr val="tx1"/>
            </a:solid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16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54308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750" fill="hold"/>
                                        <p:tgtEl>
                                          <p:spTgt spid="2"/>
                                        </p:tgtEl>
                                        <p:attrNameLst>
                                          <p:attrName>ppt_x</p:attrName>
                                        </p:attrNameLst>
                                      </p:cBhvr>
                                      <p:tavLst>
                                        <p:tav tm="0">
                                          <p:val>
                                            <p:strVal val="1+#ppt_w/2"/>
                                          </p:val>
                                        </p:tav>
                                        <p:tav tm="100000">
                                          <p:val>
                                            <p:strVal val="#ppt_x"/>
                                          </p:val>
                                        </p:tav>
                                      </p:tavLst>
                                    </p:anim>
                                    <p:anim calcmode="lin" valueType="num">
                                      <p:cBhvr additive="base">
                                        <p:cTn id="8" dur="4750" fill="hold"/>
                                        <p:tgtEl>
                                          <p:spTgt spid="2"/>
                                        </p:tgtEl>
                                        <p:attrNameLst>
                                          <p:attrName>ppt_y</p:attrName>
                                        </p:attrNameLst>
                                      </p:cBhvr>
                                      <p:tavLst>
                                        <p:tav tm="0">
                                          <p:val>
                                            <p:strVal val="1+#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750" fill="hold"/>
                                        <p:tgtEl>
                                          <p:spTgt spid="2"/>
                                        </p:tgtEl>
                                        <p:attrNameLst>
                                          <p:attrName>ppt_w</p:attrName>
                                        </p:attrNameLst>
                                      </p:cBhvr>
                                      <p:tavLst>
                                        <p:tav tm="0">
                                          <p:val>
                                            <p:strVal val="#ppt_w"/>
                                          </p:val>
                                        </p:tav>
                                        <p:tav tm="100000">
                                          <p:val>
                                            <p:strVal val="#ppt_w"/>
                                          </p:val>
                                        </p:tav>
                                      </p:tavLst>
                                    </p:anim>
                                    <p:anim calcmode="lin" valueType="num">
                                      <p:cBhvr>
                                        <p:cTn id="12" dur="4750" fill="hold"/>
                                        <p:tgtEl>
                                          <p:spTgt spid="2"/>
                                        </p:tgtEl>
                                        <p:attrNameLst>
                                          <p:attrName>ppt_h</p:attrName>
                                        </p:attrNameLst>
                                      </p:cBhvr>
                                      <p:tavLst>
                                        <p:tav tm="0" fmla="#ppt_h*sin(2.5*pi*$)">
                                          <p:val>
                                            <p:fltVal val="0"/>
                                          </p:val>
                                        </p:tav>
                                        <p:tav tm="100000">
                                          <p:val>
                                            <p:fltVal val="1"/>
                                          </p:val>
                                        </p:tav>
                                      </p:tavLst>
                                    </p:anim>
                                  </p:childTnLst>
                                </p:cTn>
                              </p:par>
                              <p:par>
                                <p:cTn id="13" presetID="8" presetClass="emph" presetSubtype="0" repeatCount="indefinite" fill="hold" grpId="2" nodeType="withEffect">
                                  <p:stCondLst>
                                    <p:cond delay="0"/>
                                  </p:stCondLst>
                                  <p:childTnLst>
                                    <p:animRot by="-10800000">
                                      <p:cBhvr>
                                        <p:cTn id="14" dur="4750" fill="hold"/>
                                        <p:tgtEl>
                                          <p:spTgt spid="2"/>
                                        </p:tgtEl>
                                        <p:attrNameLst>
                                          <p:attrName>r</p:attrName>
                                        </p:attrNameLst>
                                      </p:cBhvr>
                                    </p:animRot>
                                  </p:childTnLst>
                                </p:cTn>
                              </p:par>
                              <p:par>
                                <p:cTn id="15" presetID="2" presetClass="exit" presetSubtype="6" fill="hold" grpId="3" nodeType="withEffect">
                                  <p:stCondLst>
                                    <p:cond delay="0"/>
                                  </p:stCondLst>
                                  <p:childTnLst>
                                    <p:anim calcmode="lin" valueType="num">
                                      <p:cBhvr additive="base">
                                        <p:cTn id="16" dur="4750"/>
                                        <p:tgtEl>
                                          <p:spTgt spid="2"/>
                                        </p:tgtEl>
                                        <p:attrNameLst>
                                          <p:attrName>ppt_x</p:attrName>
                                        </p:attrNameLst>
                                      </p:cBhvr>
                                      <p:tavLst>
                                        <p:tav tm="0">
                                          <p:val>
                                            <p:strVal val="ppt_x"/>
                                          </p:val>
                                        </p:tav>
                                        <p:tav tm="100000">
                                          <p:val>
                                            <p:strVal val="1+ppt_w/2"/>
                                          </p:val>
                                        </p:tav>
                                      </p:tavLst>
                                    </p:anim>
                                    <p:anim calcmode="lin" valueType="num">
                                      <p:cBhvr additive="base">
                                        <p:cTn id="17" dur="4750"/>
                                        <p:tgtEl>
                                          <p:spTgt spid="2"/>
                                        </p:tgtEl>
                                        <p:attrNameLst>
                                          <p:attrName>ppt_y</p:attrName>
                                        </p:attrNameLst>
                                      </p:cBhvr>
                                      <p:tavLst>
                                        <p:tav tm="0">
                                          <p:val>
                                            <p:strVal val="ppt_y"/>
                                          </p:val>
                                        </p:tav>
                                        <p:tav tm="100000">
                                          <p:val>
                                            <p:strVal val="1+ppt_h/2"/>
                                          </p:val>
                                        </p:tav>
                                      </p:tavLst>
                                    </p:anim>
                                    <p:set>
                                      <p:cBhvr>
                                        <p:cTn id="18" dur="1" fill="hold">
                                          <p:stCondLst>
                                            <p:cond delay="4749"/>
                                          </p:stCondLst>
                                        </p:cTn>
                                        <p:tgtEl>
                                          <p:spTgt spid="2"/>
                                        </p:tgtEl>
                                        <p:attrNameLst>
                                          <p:attrName>style.visibility</p:attrName>
                                        </p:attrNameLst>
                                      </p:cBhvr>
                                      <p:to>
                                        <p:strVal val="hidden"/>
                                      </p:to>
                                    </p:set>
                                  </p:childTnLst>
                                </p:cTn>
                              </p:par>
                              <p:par>
                                <p:cTn id="19" presetID="2" presetClass="entr" presetSubtype="6"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4750" fill="hold"/>
                                        <p:tgtEl>
                                          <p:spTgt spid="3"/>
                                        </p:tgtEl>
                                        <p:attrNameLst>
                                          <p:attrName>ppt_x</p:attrName>
                                        </p:attrNameLst>
                                      </p:cBhvr>
                                      <p:tavLst>
                                        <p:tav tm="0">
                                          <p:val>
                                            <p:strVal val="1+#ppt_w/2"/>
                                          </p:val>
                                        </p:tav>
                                        <p:tav tm="100000">
                                          <p:val>
                                            <p:strVal val="#ppt_x"/>
                                          </p:val>
                                        </p:tav>
                                      </p:tavLst>
                                    </p:anim>
                                    <p:anim calcmode="lin" valueType="num">
                                      <p:cBhvr additive="base">
                                        <p:cTn id="22" dur="4750" fill="hold"/>
                                        <p:tgtEl>
                                          <p:spTgt spid="3"/>
                                        </p:tgtEl>
                                        <p:attrNameLst>
                                          <p:attrName>ppt_y</p:attrName>
                                        </p:attrNameLst>
                                      </p:cBhvr>
                                      <p:tavLst>
                                        <p:tav tm="0">
                                          <p:val>
                                            <p:strVal val="1+#ppt_h/2"/>
                                          </p:val>
                                        </p:tav>
                                        <p:tav tm="100000">
                                          <p:val>
                                            <p:strVal val="#ppt_y"/>
                                          </p:val>
                                        </p:tav>
                                      </p:tavLst>
                                    </p:anim>
                                  </p:childTnLst>
                                </p:cTn>
                              </p:par>
                              <p:par>
                                <p:cTn id="23" presetID="19" presetClass="entr" presetSubtype="5" fill="hold" grpId="1"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4750" fill="hold"/>
                                        <p:tgtEl>
                                          <p:spTgt spid="3"/>
                                        </p:tgtEl>
                                        <p:attrNameLst>
                                          <p:attrName>ppt_w</p:attrName>
                                        </p:attrNameLst>
                                      </p:cBhvr>
                                      <p:tavLst>
                                        <p:tav tm="0">
                                          <p:val>
                                            <p:strVal val="#ppt_w"/>
                                          </p:val>
                                        </p:tav>
                                        <p:tav tm="100000">
                                          <p:val>
                                            <p:strVal val="#ppt_w"/>
                                          </p:val>
                                        </p:tav>
                                      </p:tavLst>
                                    </p:anim>
                                    <p:anim calcmode="lin" valueType="num">
                                      <p:cBhvr>
                                        <p:cTn id="26" dur="4750" fill="hold"/>
                                        <p:tgtEl>
                                          <p:spTgt spid="3"/>
                                        </p:tgtEl>
                                        <p:attrNameLst>
                                          <p:attrName>ppt_h</p:attrName>
                                        </p:attrNameLst>
                                      </p:cBhvr>
                                      <p:tavLst>
                                        <p:tav tm="0" fmla="#ppt_h*sin(2.5*pi*$)">
                                          <p:val>
                                            <p:fltVal val="0"/>
                                          </p:val>
                                        </p:tav>
                                        <p:tav tm="100000">
                                          <p:val>
                                            <p:fltVal val="1"/>
                                          </p:val>
                                        </p:tav>
                                      </p:tavLst>
                                    </p:anim>
                                  </p:childTnLst>
                                </p:cTn>
                              </p:par>
                              <p:par>
                                <p:cTn id="27" presetID="8" presetClass="emph" presetSubtype="0" repeatCount="indefinite" fill="hold" grpId="2" nodeType="withEffect">
                                  <p:stCondLst>
                                    <p:cond delay="0"/>
                                  </p:stCondLst>
                                  <p:childTnLst>
                                    <p:animRot by="-10800000">
                                      <p:cBhvr>
                                        <p:cTn id="28" dur="4750" fill="hold"/>
                                        <p:tgtEl>
                                          <p:spTgt spid="3"/>
                                        </p:tgtEl>
                                        <p:attrNameLst>
                                          <p:attrName>r</p:attrName>
                                        </p:attrNameLst>
                                      </p:cBhvr>
                                    </p:animRot>
                                  </p:childTnLst>
                                </p:cTn>
                              </p:par>
                              <p:par>
                                <p:cTn id="29" presetID="2" presetClass="exit" presetSubtype="6" fill="hold" grpId="3" nodeType="withEffect">
                                  <p:stCondLst>
                                    <p:cond delay="0"/>
                                  </p:stCondLst>
                                  <p:childTnLst>
                                    <p:anim calcmode="lin" valueType="num">
                                      <p:cBhvr additive="base">
                                        <p:cTn id="30" dur="4750"/>
                                        <p:tgtEl>
                                          <p:spTgt spid="3"/>
                                        </p:tgtEl>
                                        <p:attrNameLst>
                                          <p:attrName>ppt_x</p:attrName>
                                        </p:attrNameLst>
                                      </p:cBhvr>
                                      <p:tavLst>
                                        <p:tav tm="0">
                                          <p:val>
                                            <p:strVal val="ppt_x"/>
                                          </p:val>
                                        </p:tav>
                                        <p:tav tm="100000">
                                          <p:val>
                                            <p:strVal val="1+ppt_w/2"/>
                                          </p:val>
                                        </p:tav>
                                      </p:tavLst>
                                    </p:anim>
                                    <p:anim calcmode="lin" valueType="num">
                                      <p:cBhvr additive="base">
                                        <p:cTn id="31" dur="4750"/>
                                        <p:tgtEl>
                                          <p:spTgt spid="3"/>
                                        </p:tgtEl>
                                        <p:attrNameLst>
                                          <p:attrName>ppt_y</p:attrName>
                                        </p:attrNameLst>
                                      </p:cBhvr>
                                      <p:tavLst>
                                        <p:tav tm="0">
                                          <p:val>
                                            <p:strVal val="ppt_y"/>
                                          </p:val>
                                        </p:tav>
                                        <p:tav tm="100000">
                                          <p:val>
                                            <p:strVal val="1+ppt_h/2"/>
                                          </p:val>
                                        </p:tav>
                                      </p:tavLst>
                                    </p:anim>
                                    <p:set>
                                      <p:cBhvr>
                                        <p:cTn id="32" dur="1" fill="hold">
                                          <p:stCondLst>
                                            <p:cond delay="4749"/>
                                          </p:stCondLst>
                                        </p:cTn>
                                        <p:tgtEl>
                                          <p:spTgt spid="3"/>
                                        </p:tgtEl>
                                        <p:attrNameLst>
                                          <p:attrName>style.visibility</p:attrName>
                                        </p:attrNameLst>
                                      </p:cBhvr>
                                      <p:to>
                                        <p:strVal val="hidden"/>
                                      </p:to>
                                    </p:set>
                                  </p:childTnLst>
                                </p:cTn>
                              </p:par>
                              <p:par>
                                <p:cTn id="33" presetID="2" presetClass="entr" presetSubtype="6"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4750" fill="hold"/>
                                        <p:tgtEl>
                                          <p:spTgt spid="4"/>
                                        </p:tgtEl>
                                        <p:attrNameLst>
                                          <p:attrName>ppt_x</p:attrName>
                                        </p:attrNameLst>
                                      </p:cBhvr>
                                      <p:tavLst>
                                        <p:tav tm="0">
                                          <p:val>
                                            <p:strVal val="1+#ppt_w/2"/>
                                          </p:val>
                                        </p:tav>
                                        <p:tav tm="100000">
                                          <p:val>
                                            <p:strVal val="#ppt_x"/>
                                          </p:val>
                                        </p:tav>
                                      </p:tavLst>
                                    </p:anim>
                                    <p:anim calcmode="lin" valueType="num">
                                      <p:cBhvr additive="base">
                                        <p:cTn id="36" dur="4750" fill="hold"/>
                                        <p:tgtEl>
                                          <p:spTgt spid="4"/>
                                        </p:tgtEl>
                                        <p:attrNameLst>
                                          <p:attrName>ppt_y</p:attrName>
                                        </p:attrNameLst>
                                      </p:cBhvr>
                                      <p:tavLst>
                                        <p:tav tm="0">
                                          <p:val>
                                            <p:strVal val="1+#ppt_h/2"/>
                                          </p:val>
                                        </p:tav>
                                        <p:tav tm="100000">
                                          <p:val>
                                            <p:strVal val="#ppt_y"/>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4750" fill="hold"/>
                                        <p:tgtEl>
                                          <p:spTgt spid="4"/>
                                        </p:tgtEl>
                                        <p:attrNameLst>
                                          <p:attrName>ppt_w</p:attrName>
                                        </p:attrNameLst>
                                      </p:cBhvr>
                                      <p:tavLst>
                                        <p:tav tm="0">
                                          <p:val>
                                            <p:strVal val="#ppt_w"/>
                                          </p:val>
                                        </p:tav>
                                        <p:tav tm="100000">
                                          <p:val>
                                            <p:strVal val="#ppt_w"/>
                                          </p:val>
                                        </p:tav>
                                      </p:tavLst>
                                    </p:anim>
                                    <p:anim calcmode="lin" valueType="num">
                                      <p:cBhvr>
                                        <p:cTn id="40" dur="4750" fill="hold"/>
                                        <p:tgtEl>
                                          <p:spTgt spid="4"/>
                                        </p:tgtEl>
                                        <p:attrNameLst>
                                          <p:attrName>ppt_h</p:attrName>
                                        </p:attrNameLst>
                                      </p:cBhvr>
                                      <p:tavLst>
                                        <p:tav tm="0" fmla="#ppt_h*sin(2.5*pi*$)">
                                          <p:val>
                                            <p:fltVal val="0"/>
                                          </p:val>
                                        </p:tav>
                                        <p:tav tm="100000">
                                          <p:val>
                                            <p:fltVal val="1"/>
                                          </p:val>
                                        </p:tav>
                                      </p:tavLst>
                                    </p:anim>
                                  </p:childTnLst>
                                </p:cTn>
                              </p:par>
                              <p:par>
                                <p:cTn id="41" presetID="8" presetClass="emph" presetSubtype="0" repeatCount="indefinite" fill="hold" grpId="2" nodeType="withEffect">
                                  <p:stCondLst>
                                    <p:cond delay="0"/>
                                  </p:stCondLst>
                                  <p:childTnLst>
                                    <p:animRot by="-10800000">
                                      <p:cBhvr>
                                        <p:cTn id="42" dur="4750" fill="hold"/>
                                        <p:tgtEl>
                                          <p:spTgt spid="4"/>
                                        </p:tgtEl>
                                        <p:attrNameLst>
                                          <p:attrName>r</p:attrName>
                                        </p:attrNameLst>
                                      </p:cBhvr>
                                    </p:animRot>
                                  </p:childTnLst>
                                </p:cTn>
                              </p:par>
                              <p:par>
                                <p:cTn id="43" presetID="2" presetClass="exit" presetSubtype="6" fill="hold" grpId="3" nodeType="withEffect">
                                  <p:stCondLst>
                                    <p:cond delay="0"/>
                                  </p:stCondLst>
                                  <p:childTnLst>
                                    <p:anim calcmode="lin" valueType="num">
                                      <p:cBhvr additive="base">
                                        <p:cTn id="44" dur="4750"/>
                                        <p:tgtEl>
                                          <p:spTgt spid="4"/>
                                        </p:tgtEl>
                                        <p:attrNameLst>
                                          <p:attrName>ppt_x</p:attrName>
                                        </p:attrNameLst>
                                      </p:cBhvr>
                                      <p:tavLst>
                                        <p:tav tm="0">
                                          <p:val>
                                            <p:strVal val="ppt_x"/>
                                          </p:val>
                                        </p:tav>
                                        <p:tav tm="100000">
                                          <p:val>
                                            <p:strVal val="1+ppt_w/2"/>
                                          </p:val>
                                        </p:tav>
                                      </p:tavLst>
                                    </p:anim>
                                    <p:anim calcmode="lin" valueType="num">
                                      <p:cBhvr additive="base">
                                        <p:cTn id="45" dur="4750"/>
                                        <p:tgtEl>
                                          <p:spTgt spid="4"/>
                                        </p:tgtEl>
                                        <p:attrNameLst>
                                          <p:attrName>ppt_y</p:attrName>
                                        </p:attrNameLst>
                                      </p:cBhvr>
                                      <p:tavLst>
                                        <p:tav tm="0">
                                          <p:val>
                                            <p:strVal val="ppt_y"/>
                                          </p:val>
                                        </p:tav>
                                        <p:tav tm="100000">
                                          <p:val>
                                            <p:strVal val="1+ppt_h/2"/>
                                          </p:val>
                                        </p:tav>
                                      </p:tavLst>
                                    </p:anim>
                                    <p:set>
                                      <p:cBhvr>
                                        <p:cTn id="46" dur="1" fill="hold">
                                          <p:stCondLst>
                                            <p:cond delay="4749"/>
                                          </p:stCondLst>
                                        </p:cTn>
                                        <p:tgtEl>
                                          <p:spTgt spid="4"/>
                                        </p:tgtEl>
                                        <p:attrNameLst>
                                          <p:attrName>style.visibility</p:attrName>
                                        </p:attrNameLst>
                                      </p:cBhvr>
                                      <p:to>
                                        <p:strVal val="hidden"/>
                                      </p:to>
                                    </p:set>
                                  </p:childTnLst>
                                </p:cTn>
                              </p:par>
                              <p:par>
                                <p:cTn id="47" presetID="2" presetClass="entr" presetSubtype="6"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4750" fill="hold"/>
                                        <p:tgtEl>
                                          <p:spTgt spid="5"/>
                                        </p:tgtEl>
                                        <p:attrNameLst>
                                          <p:attrName>ppt_x</p:attrName>
                                        </p:attrNameLst>
                                      </p:cBhvr>
                                      <p:tavLst>
                                        <p:tav tm="0">
                                          <p:val>
                                            <p:strVal val="1+#ppt_w/2"/>
                                          </p:val>
                                        </p:tav>
                                        <p:tav tm="100000">
                                          <p:val>
                                            <p:strVal val="#ppt_x"/>
                                          </p:val>
                                        </p:tav>
                                      </p:tavLst>
                                    </p:anim>
                                    <p:anim calcmode="lin" valueType="num">
                                      <p:cBhvr additive="base">
                                        <p:cTn id="50" dur="4750" fill="hold"/>
                                        <p:tgtEl>
                                          <p:spTgt spid="5"/>
                                        </p:tgtEl>
                                        <p:attrNameLst>
                                          <p:attrName>ppt_y</p:attrName>
                                        </p:attrNameLst>
                                      </p:cBhvr>
                                      <p:tavLst>
                                        <p:tav tm="0">
                                          <p:val>
                                            <p:strVal val="1+#ppt_h/2"/>
                                          </p:val>
                                        </p:tav>
                                        <p:tav tm="100000">
                                          <p:val>
                                            <p:strVal val="#ppt_y"/>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4750" fill="hold"/>
                                        <p:tgtEl>
                                          <p:spTgt spid="5"/>
                                        </p:tgtEl>
                                        <p:attrNameLst>
                                          <p:attrName>ppt_w</p:attrName>
                                        </p:attrNameLst>
                                      </p:cBhvr>
                                      <p:tavLst>
                                        <p:tav tm="0">
                                          <p:val>
                                            <p:strVal val="#ppt_w"/>
                                          </p:val>
                                        </p:tav>
                                        <p:tav tm="100000">
                                          <p:val>
                                            <p:strVal val="#ppt_w"/>
                                          </p:val>
                                        </p:tav>
                                      </p:tavLst>
                                    </p:anim>
                                    <p:anim calcmode="lin" valueType="num">
                                      <p:cBhvr>
                                        <p:cTn id="54" dur="4750" fill="hold"/>
                                        <p:tgtEl>
                                          <p:spTgt spid="5"/>
                                        </p:tgtEl>
                                        <p:attrNameLst>
                                          <p:attrName>ppt_h</p:attrName>
                                        </p:attrNameLst>
                                      </p:cBhvr>
                                      <p:tavLst>
                                        <p:tav tm="0" fmla="#ppt_h*sin(2.5*pi*$)">
                                          <p:val>
                                            <p:fltVal val="0"/>
                                          </p:val>
                                        </p:tav>
                                        <p:tav tm="100000">
                                          <p:val>
                                            <p:fltVal val="1"/>
                                          </p:val>
                                        </p:tav>
                                      </p:tavLst>
                                    </p:anim>
                                  </p:childTnLst>
                                </p:cTn>
                              </p:par>
                              <p:par>
                                <p:cTn id="55" presetID="8" presetClass="emph" presetSubtype="0" repeatCount="indefinite" fill="hold" grpId="2" nodeType="withEffect">
                                  <p:stCondLst>
                                    <p:cond delay="0"/>
                                  </p:stCondLst>
                                  <p:childTnLst>
                                    <p:animRot by="-10800000">
                                      <p:cBhvr>
                                        <p:cTn id="56" dur="4750" fill="hold"/>
                                        <p:tgtEl>
                                          <p:spTgt spid="5"/>
                                        </p:tgtEl>
                                        <p:attrNameLst>
                                          <p:attrName>r</p:attrName>
                                        </p:attrNameLst>
                                      </p:cBhvr>
                                    </p:animRot>
                                  </p:childTnLst>
                                </p:cTn>
                              </p:par>
                              <p:par>
                                <p:cTn id="57" presetID="2" presetClass="exit" presetSubtype="6" fill="hold" grpId="3" nodeType="withEffect">
                                  <p:stCondLst>
                                    <p:cond delay="0"/>
                                  </p:stCondLst>
                                  <p:childTnLst>
                                    <p:anim calcmode="lin" valueType="num">
                                      <p:cBhvr additive="base">
                                        <p:cTn id="58" dur="4750"/>
                                        <p:tgtEl>
                                          <p:spTgt spid="5"/>
                                        </p:tgtEl>
                                        <p:attrNameLst>
                                          <p:attrName>ppt_x</p:attrName>
                                        </p:attrNameLst>
                                      </p:cBhvr>
                                      <p:tavLst>
                                        <p:tav tm="0">
                                          <p:val>
                                            <p:strVal val="ppt_x"/>
                                          </p:val>
                                        </p:tav>
                                        <p:tav tm="100000">
                                          <p:val>
                                            <p:strVal val="1+ppt_w/2"/>
                                          </p:val>
                                        </p:tav>
                                      </p:tavLst>
                                    </p:anim>
                                    <p:anim calcmode="lin" valueType="num">
                                      <p:cBhvr additive="base">
                                        <p:cTn id="59" dur="4750"/>
                                        <p:tgtEl>
                                          <p:spTgt spid="5"/>
                                        </p:tgtEl>
                                        <p:attrNameLst>
                                          <p:attrName>ppt_y</p:attrName>
                                        </p:attrNameLst>
                                      </p:cBhvr>
                                      <p:tavLst>
                                        <p:tav tm="0">
                                          <p:val>
                                            <p:strVal val="ppt_y"/>
                                          </p:val>
                                        </p:tav>
                                        <p:tav tm="100000">
                                          <p:val>
                                            <p:strVal val="1+ppt_h/2"/>
                                          </p:val>
                                        </p:tav>
                                      </p:tavLst>
                                    </p:anim>
                                    <p:set>
                                      <p:cBhvr>
                                        <p:cTn id="60" dur="1" fill="hold">
                                          <p:stCondLst>
                                            <p:cond delay="4749"/>
                                          </p:stCondLst>
                                        </p:cTn>
                                        <p:tgtEl>
                                          <p:spTgt spid="5"/>
                                        </p:tgtEl>
                                        <p:attrNameLst>
                                          <p:attrName>style.visibility</p:attrName>
                                        </p:attrNameLst>
                                      </p:cBhvr>
                                      <p:to>
                                        <p:strVal val="hidden"/>
                                      </p:to>
                                    </p:set>
                                  </p:childTnLst>
                                </p:cTn>
                              </p:par>
                              <p:par>
                                <p:cTn id="61" presetID="2" presetClass="entr" presetSubtype="6" fill="hold" grpId="0"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4750" fill="hold"/>
                                        <p:tgtEl>
                                          <p:spTgt spid="6"/>
                                        </p:tgtEl>
                                        <p:attrNameLst>
                                          <p:attrName>ppt_x</p:attrName>
                                        </p:attrNameLst>
                                      </p:cBhvr>
                                      <p:tavLst>
                                        <p:tav tm="0">
                                          <p:val>
                                            <p:strVal val="1+#ppt_w/2"/>
                                          </p:val>
                                        </p:tav>
                                        <p:tav tm="100000">
                                          <p:val>
                                            <p:strVal val="#ppt_x"/>
                                          </p:val>
                                        </p:tav>
                                      </p:tavLst>
                                    </p:anim>
                                    <p:anim calcmode="lin" valueType="num">
                                      <p:cBhvr additive="base">
                                        <p:cTn id="64" dur="4750" fill="hold"/>
                                        <p:tgtEl>
                                          <p:spTgt spid="6"/>
                                        </p:tgtEl>
                                        <p:attrNameLst>
                                          <p:attrName>ppt_y</p:attrName>
                                        </p:attrNameLst>
                                      </p:cBhvr>
                                      <p:tavLst>
                                        <p:tav tm="0">
                                          <p:val>
                                            <p:strVal val="1+#ppt_h/2"/>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4750" fill="hold"/>
                                        <p:tgtEl>
                                          <p:spTgt spid="6"/>
                                        </p:tgtEl>
                                        <p:attrNameLst>
                                          <p:attrName>ppt_w</p:attrName>
                                        </p:attrNameLst>
                                      </p:cBhvr>
                                      <p:tavLst>
                                        <p:tav tm="0">
                                          <p:val>
                                            <p:strVal val="#ppt_w"/>
                                          </p:val>
                                        </p:tav>
                                        <p:tav tm="100000">
                                          <p:val>
                                            <p:strVal val="#ppt_w"/>
                                          </p:val>
                                        </p:tav>
                                      </p:tavLst>
                                    </p:anim>
                                    <p:anim calcmode="lin" valueType="num">
                                      <p:cBhvr>
                                        <p:cTn id="68" dur="4750" fill="hold"/>
                                        <p:tgtEl>
                                          <p:spTgt spid="6"/>
                                        </p:tgtEl>
                                        <p:attrNameLst>
                                          <p:attrName>ppt_h</p:attrName>
                                        </p:attrNameLst>
                                      </p:cBhvr>
                                      <p:tavLst>
                                        <p:tav tm="0" fmla="#ppt_h*sin(2.5*pi*$)">
                                          <p:val>
                                            <p:fltVal val="0"/>
                                          </p:val>
                                        </p:tav>
                                        <p:tav tm="100000">
                                          <p:val>
                                            <p:fltVal val="1"/>
                                          </p:val>
                                        </p:tav>
                                      </p:tavLst>
                                    </p:anim>
                                  </p:childTnLst>
                                </p:cTn>
                              </p:par>
                              <p:par>
                                <p:cTn id="69" presetID="8" presetClass="emph" presetSubtype="0" repeatCount="indefinite" fill="hold" grpId="2" nodeType="withEffect">
                                  <p:stCondLst>
                                    <p:cond delay="0"/>
                                  </p:stCondLst>
                                  <p:childTnLst>
                                    <p:animRot by="-10800000">
                                      <p:cBhvr>
                                        <p:cTn id="70" dur="4750" fill="hold"/>
                                        <p:tgtEl>
                                          <p:spTgt spid="6"/>
                                        </p:tgtEl>
                                        <p:attrNameLst>
                                          <p:attrName>r</p:attrName>
                                        </p:attrNameLst>
                                      </p:cBhvr>
                                    </p:animRot>
                                  </p:childTnLst>
                                </p:cTn>
                              </p:par>
                              <p:par>
                                <p:cTn id="71" presetID="2" presetClass="exit" presetSubtype="6" fill="hold" grpId="3" nodeType="withEffect">
                                  <p:stCondLst>
                                    <p:cond delay="0"/>
                                  </p:stCondLst>
                                  <p:childTnLst>
                                    <p:anim calcmode="lin" valueType="num">
                                      <p:cBhvr additive="base">
                                        <p:cTn id="72" dur="4750"/>
                                        <p:tgtEl>
                                          <p:spTgt spid="6"/>
                                        </p:tgtEl>
                                        <p:attrNameLst>
                                          <p:attrName>ppt_x</p:attrName>
                                        </p:attrNameLst>
                                      </p:cBhvr>
                                      <p:tavLst>
                                        <p:tav tm="0">
                                          <p:val>
                                            <p:strVal val="ppt_x"/>
                                          </p:val>
                                        </p:tav>
                                        <p:tav tm="100000">
                                          <p:val>
                                            <p:strVal val="1+ppt_w/2"/>
                                          </p:val>
                                        </p:tav>
                                      </p:tavLst>
                                    </p:anim>
                                    <p:anim calcmode="lin" valueType="num">
                                      <p:cBhvr additive="base">
                                        <p:cTn id="73" dur="4750"/>
                                        <p:tgtEl>
                                          <p:spTgt spid="6"/>
                                        </p:tgtEl>
                                        <p:attrNameLst>
                                          <p:attrName>ppt_y</p:attrName>
                                        </p:attrNameLst>
                                      </p:cBhvr>
                                      <p:tavLst>
                                        <p:tav tm="0">
                                          <p:val>
                                            <p:strVal val="ppt_y"/>
                                          </p:val>
                                        </p:tav>
                                        <p:tav tm="100000">
                                          <p:val>
                                            <p:strVal val="1+ppt_h/2"/>
                                          </p:val>
                                        </p:tav>
                                      </p:tavLst>
                                    </p:anim>
                                    <p:set>
                                      <p:cBhvr>
                                        <p:cTn id="74" dur="1" fill="hold">
                                          <p:stCondLst>
                                            <p:cond delay="4749"/>
                                          </p:stCondLst>
                                        </p:cTn>
                                        <p:tgtEl>
                                          <p:spTgt spid="6"/>
                                        </p:tgtEl>
                                        <p:attrNameLst>
                                          <p:attrName>style.visibility</p:attrName>
                                        </p:attrNameLst>
                                      </p:cBhvr>
                                      <p:to>
                                        <p:strVal val="hidden"/>
                                      </p:to>
                                    </p:set>
                                  </p:childTnLst>
                                </p:cTn>
                              </p:par>
                              <p:par>
                                <p:cTn id="75" presetID="2" presetClass="entr" presetSubtype="6" fill="hold" grpId="0"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4750" fill="hold"/>
                                        <p:tgtEl>
                                          <p:spTgt spid="7"/>
                                        </p:tgtEl>
                                        <p:attrNameLst>
                                          <p:attrName>ppt_x</p:attrName>
                                        </p:attrNameLst>
                                      </p:cBhvr>
                                      <p:tavLst>
                                        <p:tav tm="0">
                                          <p:val>
                                            <p:strVal val="1+#ppt_w/2"/>
                                          </p:val>
                                        </p:tav>
                                        <p:tav tm="100000">
                                          <p:val>
                                            <p:strVal val="#ppt_x"/>
                                          </p:val>
                                        </p:tav>
                                      </p:tavLst>
                                    </p:anim>
                                    <p:anim calcmode="lin" valueType="num">
                                      <p:cBhvr additive="base">
                                        <p:cTn id="78" dur="4750" fill="hold"/>
                                        <p:tgtEl>
                                          <p:spTgt spid="7"/>
                                        </p:tgtEl>
                                        <p:attrNameLst>
                                          <p:attrName>ppt_y</p:attrName>
                                        </p:attrNameLst>
                                      </p:cBhvr>
                                      <p:tavLst>
                                        <p:tav tm="0">
                                          <p:val>
                                            <p:strVal val="1+#ppt_h/2"/>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4750" fill="hold"/>
                                        <p:tgtEl>
                                          <p:spTgt spid="7"/>
                                        </p:tgtEl>
                                        <p:attrNameLst>
                                          <p:attrName>ppt_w</p:attrName>
                                        </p:attrNameLst>
                                      </p:cBhvr>
                                      <p:tavLst>
                                        <p:tav tm="0">
                                          <p:val>
                                            <p:strVal val="#ppt_w"/>
                                          </p:val>
                                        </p:tav>
                                        <p:tav tm="100000">
                                          <p:val>
                                            <p:strVal val="#ppt_w"/>
                                          </p:val>
                                        </p:tav>
                                      </p:tavLst>
                                    </p:anim>
                                    <p:anim calcmode="lin" valueType="num">
                                      <p:cBhvr>
                                        <p:cTn id="82" dur="4750" fill="hold"/>
                                        <p:tgtEl>
                                          <p:spTgt spid="7"/>
                                        </p:tgtEl>
                                        <p:attrNameLst>
                                          <p:attrName>ppt_h</p:attrName>
                                        </p:attrNameLst>
                                      </p:cBhvr>
                                      <p:tavLst>
                                        <p:tav tm="0" fmla="#ppt_h*sin(2.5*pi*$)">
                                          <p:val>
                                            <p:fltVal val="0"/>
                                          </p:val>
                                        </p:tav>
                                        <p:tav tm="100000">
                                          <p:val>
                                            <p:fltVal val="1"/>
                                          </p:val>
                                        </p:tav>
                                      </p:tavLst>
                                    </p:anim>
                                  </p:childTnLst>
                                </p:cTn>
                              </p:par>
                              <p:par>
                                <p:cTn id="83" presetID="8" presetClass="emph" presetSubtype="0" repeatCount="indefinite" fill="hold" grpId="2" nodeType="withEffect">
                                  <p:stCondLst>
                                    <p:cond delay="0"/>
                                  </p:stCondLst>
                                  <p:childTnLst>
                                    <p:animRot by="-10800000">
                                      <p:cBhvr>
                                        <p:cTn id="84" dur="4750" fill="hold"/>
                                        <p:tgtEl>
                                          <p:spTgt spid="7"/>
                                        </p:tgtEl>
                                        <p:attrNameLst>
                                          <p:attrName>r</p:attrName>
                                        </p:attrNameLst>
                                      </p:cBhvr>
                                    </p:animRot>
                                  </p:childTnLst>
                                </p:cTn>
                              </p:par>
                              <p:par>
                                <p:cTn id="85" presetID="2" presetClass="exit" presetSubtype="6" fill="hold" grpId="3" nodeType="withEffect">
                                  <p:stCondLst>
                                    <p:cond delay="0"/>
                                  </p:stCondLst>
                                  <p:childTnLst>
                                    <p:anim calcmode="lin" valueType="num">
                                      <p:cBhvr additive="base">
                                        <p:cTn id="86" dur="4750"/>
                                        <p:tgtEl>
                                          <p:spTgt spid="7"/>
                                        </p:tgtEl>
                                        <p:attrNameLst>
                                          <p:attrName>ppt_x</p:attrName>
                                        </p:attrNameLst>
                                      </p:cBhvr>
                                      <p:tavLst>
                                        <p:tav tm="0">
                                          <p:val>
                                            <p:strVal val="ppt_x"/>
                                          </p:val>
                                        </p:tav>
                                        <p:tav tm="100000">
                                          <p:val>
                                            <p:strVal val="1+ppt_w/2"/>
                                          </p:val>
                                        </p:tav>
                                      </p:tavLst>
                                    </p:anim>
                                    <p:anim calcmode="lin" valueType="num">
                                      <p:cBhvr additive="base">
                                        <p:cTn id="87" dur="4750"/>
                                        <p:tgtEl>
                                          <p:spTgt spid="7"/>
                                        </p:tgtEl>
                                        <p:attrNameLst>
                                          <p:attrName>ppt_y</p:attrName>
                                        </p:attrNameLst>
                                      </p:cBhvr>
                                      <p:tavLst>
                                        <p:tav tm="0">
                                          <p:val>
                                            <p:strVal val="ppt_y"/>
                                          </p:val>
                                        </p:tav>
                                        <p:tav tm="100000">
                                          <p:val>
                                            <p:strVal val="1+ppt_h/2"/>
                                          </p:val>
                                        </p:tav>
                                      </p:tavLst>
                                    </p:anim>
                                    <p:set>
                                      <p:cBhvr>
                                        <p:cTn id="88" dur="1" fill="hold">
                                          <p:stCondLst>
                                            <p:cond delay="4749"/>
                                          </p:stCondLst>
                                        </p:cTn>
                                        <p:tgtEl>
                                          <p:spTgt spid="7"/>
                                        </p:tgtEl>
                                        <p:attrNameLst>
                                          <p:attrName>style.visibility</p:attrName>
                                        </p:attrNameLst>
                                      </p:cBhvr>
                                      <p:to>
                                        <p:strVal val="hidden"/>
                                      </p:to>
                                    </p:set>
                                  </p:childTnLst>
                                </p:cTn>
                              </p:par>
                              <p:par>
                                <p:cTn id="89" presetID="2" presetClass="entr" presetSubtype="12" fill="hold" grpId="0"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4750" fill="hold"/>
                                        <p:tgtEl>
                                          <p:spTgt spid="15"/>
                                        </p:tgtEl>
                                        <p:attrNameLst>
                                          <p:attrName>ppt_x</p:attrName>
                                        </p:attrNameLst>
                                      </p:cBhvr>
                                      <p:tavLst>
                                        <p:tav tm="0">
                                          <p:val>
                                            <p:strVal val="0-#ppt_w/2"/>
                                          </p:val>
                                        </p:tav>
                                        <p:tav tm="100000">
                                          <p:val>
                                            <p:strVal val="#ppt_x"/>
                                          </p:val>
                                        </p:tav>
                                      </p:tavLst>
                                    </p:anim>
                                    <p:anim calcmode="lin" valueType="num">
                                      <p:cBhvr additive="base">
                                        <p:cTn id="92" dur="4750" fill="hold"/>
                                        <p:tgtEl>
                                          <p:spTgt spid="15"/>
                                        </p:tgtEl>
                                        <p:attrNameLst>
                                          <p:attrName>ppt_y</p:attrName>
                                        </p:attrNameLst>
                                      </p:cBhvr>
                                      <p:tavLst>
                                        <p:tav tm="0">
                                          <p:val>
                                            <p:strVal val="1+#ppt_h/2"/>
                                          </p:val>
                                        </p:tav>
                                        <p:tav tm="100000">
                                          <p:val>
                                            <p:strVal val="#ppt_y"/>
                                          </p:val>
                                        </p:tav>
                                      </p:tavLst>
                                    </p:anim>
                                  </p:childTnLst>
                                </p:cTn>
                              </p:par>
                              <p:par>
                                <p:cTn id="93" presetID="19" presetClass="entr" presetSubtype="5" fill="hold" grpId="1"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4750" fill="hold"/>
                                        <p:tgtEl>
                                          <p:spTgt spid="15"/>
                                        </p:tgtEl>
                                        <p:attrNameLst>
                                          <p:attrName>ppt_w</p:attrName>
                                        </p:attrNameLst>
                                      </p:cBhvr>
                                      <p:tavLst>
                                        <p:tav tm="0">
                                          <p:val>
                                            <p:strVal val="#ppt_w"/>
                                          </p:val>
                                        </p:tav>
                                        <p:tav tm="100000">
                                          <p:val>
                                            <p:strVal val="#ppt_w"/>
                                          </p:val>
                                        </p:tav>
                                      </p:tavLst>
                                    </p:anim>
                                    <p:anim calcmode="lin" valueType="num">
                                      <p:cBhvr>
                                        <p:cTn id="96" dur="4750" fill="hold"/>
                                        <p:tgtEl>
                                          <p:spTgt spid="15"/>
                                        </p:tgtEl>
                                        <p:attrNameLst>
                                          <p:attrName>ppt_h</p:attrName>
                                        </p:attrNameLst>
                                      </p:cBhvr>
                                      <p:tavLst>
                                        <p:tav tm="0" fmla="#ppt_h*sin(2.5*pi*$)">
                                          <p:val>
                                            <p:fltVal val="0"/>
                                          </p:val>
                                        </p:tav>
                                        <p:tav tm="100000">
                                          <p:val>
                                            <p:fltVal val="1"/>
                                          </p:val>
                                        </p:tav>
                                      </p:tavLst>
                                    </p:anim>
                                  </p:childTnLst>
                                </p:cTn>
                              </p:par>
                              <p:par>
                                <p:cTn id="97" presetID="8" presetClass="emph" presetSubtype="0" fill="hold" grpId="2" nodeType="withEffect">
                                  <p:stCondLst>
                                    <p:cond delay="0"/>
                                  </p:stCondLst>
                                  <p:childTnLst>
                                    <p:animRot by="10800000">
                                      <p:cBhvr>
                                        <p:cTn id="98" dur="4750" fill="hold"/>
                                        <p:tgtEl>
                                          <p:spTgt spid="15"/>
                                        </p:tgtEl>
                                        <p:attrNameLst>
                                          <p:attrName>r</p:attrName>
                                        </p:attrNameLst>
                                      </p:cBhvr>
                                    </p:animRot>
                                  </p:childTnLst>
                                </p:cTn>
                              </p:par>
                              <p:par>
                                <p:cTn id="99" presetID="2" presetClass="exit" presetSubtype="12" fill="hold" grpId="3" nodeType="withEffect">
                                  <p:stCondLst>
                                    <p:cond delay="0"/>
                                  </p:stCondLst>
                                  <p:childTnLst>
                                    <p:anim calcmode="lin" valueType="num">
                                      <p:cBhvr additive="base">
                                        <p:cTn id="100" dur="4750"/>
                                        <p:tgtEl>
                                          <p:spTgt spid="15"/>
                                        </p:tgtEl>
                                        <p:attrNameLst>
                                          <p:attrName>ppt_x</p:attrName>
                                        </p:attrNameLst>
                                      </p:cBhvr>
                                      <p:tavLst>
                                        <p:tav tm="0">
                                          <p:val>
                                            <p:strVal val="ppt_x"/>
                                          </p:val>
                                        </p:tav>
                                        <p:tav tm="100000">
                                          <p:val>
                                            <p:strVal val="0-ppt_w/2"/>
                                          </p:val>
                                        </p:tav>
                                      </p:tavLst>
                                    </p:anim>
                                    <p:anim calcmode="lin" valueType="num">
                                      <p:cBhvr additive="base">
                                        <p:cTn id="101" dur="4750"/>
                                        <p:tgtEl>
                                          <p:spTgt spid="15"/>
                                        </p:tgtEl>
                                        <p:attrNameLst>
                                          <p:attrName>ppt_y</p:attrName>
                                        </p:attrNameLst>
                                      </p:cBhvr>
                                      <p:tavLst>
                                        <p:tav tm="0">
                                          <p:val>
                                            <p:strVal val="ppt_y"/>
                                          </p:val>
                                        </p:tav>
                                        <p:tav tm="100000">
                                          <p:val>
                                            <p:strVal val="1+ppt_h/2"/>
                                          </p:val>
                                        </p:tav>
                                      </p:tavLst>
                                    </p:anim>
                                    <p:set>
                                      <p:cBhvr>
                                        <p:cTn id="102" dur="1" fill="hold">
                                          <p:stCondLst>
                                            <p:cond delay="4749"/>
                                          </p:stCondLst>
                                        </p:cTn>
                                        <p:tgtEl>
                                          <p:spTgt spid="15"/>
                                        </p:tgtEl>
                                        <p:attrNameLst>
                                          <p:attrName>style.visibility</p:attrName>
                                        </p:attrNameLst>
                                      </p:cBhvr>
                                      <p:to>
                                        <p:strVal val="hidden"/>
                                      </p:to>
                                    </p:set>
                                  </p:childTnLst>
                                </p:cTn>
                              </p:par>
                              <p:par>
                                <p:cTn id="103" presetID="2" presetClass="entr" presetSubtype="12" fill="hold" grpId="0" nodeType="with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additive="base">
                                        <p:cTn id="105" dur="4750" fill="hold"/>
                                        <p:tgtEl>
                                          <p:spTgt spid="14"/>
                                        </p:tgtEl>
                                        <p:attrNameLst>
                                          <p:attrName>ppt_x</p:attrName>
                                        </p:attrNameLst>
                                      </p:cBhvr>
                                      <p:tavLst>
                                        <p:tav tm="0">
                                          <p:val>
                                            <p:strVal val="0-#ppt_w/2"/>
                                          </p:val>
                                        </p:tav>
                                        <p:tav tm="100000">
                                          <p:val>
                                            <p:strVal val="#ppt_x"/>
                                          </p:val>
                                        </p:tav>
                                      </p:tavLst>
                                    </p:anim>
                                    <p:anim calcmode="lin" valueType="num">
                                      <p:cBhvr additive="base">
                                        <p:cTn id="106" dur="4750" fill="hold"/>
                                        <p:tgtEl>
                                          <p:spTgt spid="14"/>
                                        </p:tgtEl>
                                        <p:attrNameLst>
                                          <p:attrName>ppt_y</p:attrName>
                                        </p:attrNameLst>
                                      </p:cBhvr>
                                      <p:tavLst>
                                        <p:tav tm="0">
                                          <p:val>
                                            <p:strVal val="1+#ppt_h/2"/>
                                          </p:val>
                                        </p:tav>
                                        <p:tav tm="100000">
                                          <p:val>
                                            <p:strVal val="#ppt_y"/>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 calcmode="lin" valueType="num">
                                      <p:cBhvr>
                                        <p:cTn id="109" dur="4750" fill="hold"/>
                                        <p:tgtEl>
                                          <p:spTgt spid="14"/>
                                        </p:tgtEl>
                                        <p:attrNameLst>
                                          <p:attrName>ppt_w</p:attrName>
                                        </p:attrNameLst>
                                      </p:cBhvr>
                                      <p:tavLst>
                                        <p:tav tm="0">
                                          <p:val>
                                            <p:strVal val="#ppt_w"/>
                                          </p:val>
                                        </p:tav>
                                        <p:tav tm="100000">
                                          <p:val>
                                            <p:strVal val="#ppt_w"/>
                                          </p:val>
                                        </p:tav>
                                      </p:tavLst>
                                    </p:anim>
                                    <p:anim calcmode="lin" valueType="num">
                                      <p:cBhvr>
                                        <p:cTn id="110" dur="4750" fill="hold"/>
                                        <p:tgtEl>
                                          <p:spTgt spid="14"/>
                                        </p:tgtEl>
                                        <p:attrNameLst>
                                          <p:attrName>ppt_h</p:attrName>
                                        </p:attrNameLst>
                                      </p:cBhvr>
                                      <p:tavLst>
                                        <p:tav tm="0" fmla="#ppt_h*sin(2.5*pi*$)">
                                          <p:val>
                                            <p:fltVal val="0"/>
                                          </p:val>
                                        </p:tav>
                                        <p:tav tm="100000">
                                          <p:val>
                                            <p:fltVal val="1"/>
                                          </p:val>
                                        </p:tav>
                                      </p:tavLst>
                                    </p:anim>
                                  </p:childTnLst>
                                </p:cTn>
                              </p:par>
                              <p:par>
                                <p:cTn id="111" presetID="8" presetClass="emph" presetSubtype="0" fill="hold" grpId="2" nodeType="withEffect">
                                  <p:stCondLst>
                                    <p:cond delay="0"/>
                                  </p:stCondLst>
                                  <p:childTnLst>
                                    <p:animRot by="10800000">
                                      <p:cBhvr>
                                        <p:cTn id="112" dur="4750" fill="hold"/>
                                        <p:tgtEl>
                                          <p:spTgt spid="14"/>
                                        </p:tgtEl>
                                        <p:attrNameLst>
                                          <p:attrName>r</p:attrName>
                                        </p:attrNameLst>
                                      </p:cBhvr>
                                    </p:animRot>
                                  </p:childTnLst>
                                </p:cTn>
                              </p:par>
                              <p:par>
                                <p:cTn id="113" presetID="2" presetClass="exit" presetSubtype="12" fill="hold" grpId="3" nodeType="withEffect">
                                  <p:stCondLst>
                                    <p:cond delay="0"/>
                                  </p:stCondLst>
                                  <p:childTnLst>
                                    <p:anim calcmode="lin" valueType="num">
                                      <p:cBhvr additive="base">
                                        <p:cTn id="114" dur="4750"/>
                                        <p:tgtEl>
                                          <p:spTgt spid="14"/>
                                        </p:tgtEl>
                                        <p:attrNameLst>
                                          <p:attrName>ppt_x</p:attrName>
                                        </p:attrNameLst>
                                      </p:cBhvr>
                                      <p:tavLst>
                                        <p:tav tm="0">
                                          <p:val>
                                            <p:strVal val="ppt_x"/>
                                          </p:val>
                                        </p:tav>
                                        <p:tav tm="100000">
                                          <p:val>
                                            <p:strVal val="0-ppt_w/2"/>
                                          </p:val>
                                        </p:tav>
                                      </p:tavLst>
                                    </p:anim>
                                    <p:anim calcmode="lin" valueType="num">
                                      <p:cBhvr additive="base">
                                        <p:cTn id="115" dur="4750"/>
                                        <p:tgtEl>
                                          <p:spTgt spid="14"/>
                                        </p:tgtEl>
                                        <p:attrNameLst>
                                          <p:attrName>ppt_y</p:attrName>
                                        </p:attrNameLst>
                                      </p:cBhvr>
                                      <p:tavLst>
                                        <p:tav tm="0">
                                          <p:val>
                                            <p:strVal val="ppt_y"/>
                                          </p:val>
                                        </p:tav>
                                        <p:tav tm="100000">
                                          <p:val>
                                            <p:strVal val="1+ppt_h/2"/>
                                          </p:val>
                                        </p:tav>
                                      </p:tavLst>
                                    </p:anim>
                                    <p:set>
                                      <p:cBhvr>
                                        <p:cTn id="116" dur="1" fill="hold">
                                          <p:stCondLst>
                                            <p:cond delay="4749"/>
                                          </p:stCondLst>
                                        </p:cTn>
                                        <p:tgtEl>
                                          <p:spTgt spid="14"/>
                                        </p:tgtEl>
                                        <p:attrNameLst>
                                          <p:attrName>style.visibility</p:attrName>
                                        </p:attrNameLst>
                                      </p:cBhvr>
                                      <p:to>
                                        <p:strVal val="hidden"/>
                                      </p:to>
                                    </p:set>
                                  </p:childTnLst>
                                </p:cTn>
                              </p:par>
                              <p:par>
                                <p:cTn id="117" presetID="2" presetClass="entr" presetSubtype="12" fill="hold" grpId="0" nodeType="withEffect">
                                  <p:stCondLst>
                                    <p:cond delay="0"/>
                                  </p:stCondLst>
                                  <p:childTnLst>
                                    <p:set>
                                      <p:cBhvr>
                                        <p:cTn id="118" dur="1" fill="hold">
                                          <p:stCondLst>
                                            <p:cond delay="0"/>
                                          </p:stCondLst>
                                        </p:cTn>
                                        <p:tgtEl>
                                          <p:spTgt spid="13"/>
                                        </p:tgtEl>
                                        <p:attrNameLst>
                                          <p:attrName>style.visibility</p:attrName>
                                        </p:attrNameLst>
                                      </p:cBhvr>
                                      <p:to>
                                        <p:strVal val="visible"/>
                                      </p:to>
                                    </p:set>
                                    <p:anim calcmode="lin" valueType="num">
                                      <p:cBhvr additive="base">
                                        <p:cTn id="119" dur="4750" fill="hold"/>
                                        <p:tgtEl>
                                          <p:spTgt spid="13"/>
                                        </p:tgtEl>
                                        <p:attrNameLst>
                                          <p:attrName>ppt_x</p:attrName>
                                        </p:attrNameLst>
                                      </p:cBhvr>
                                      <p:tavLst>
                                        <p:tav tm="0">
                                          <p:val>
                                            <p:strVal val="0-#ppt_w/2"/>
                                          </p:val>
                                        </p:tav>
                                        <p:tav tm="100000">
                                          <p:val>
                                            <p:strVal val="#ppt_x"/>
                                          </p:val>
                                        </p:tav>
                                      </p:tavLst>
                                    </p:anim>
                                    <p:anim calcmode="lin" valueType="num">
                                      <p:cBhvr additive="base">
                                        <p:cTn id="120" dur="4750" fill="hold"/>
                                        <p:tgtEl>
                                          <p:spTgt spid="13"/>
                                        </p:tgtEl>
                                        <p:attrNameLst>
                                          <p:attrName>ppt_y</p:attrName>
                                        </p:attrNameLst>
                                      </p:cBhvr>
                                      <p:tavLst>
                                        <p:tav tm="0">
                                          <p:val>
                                            <p:strVal val="1+#ppt_h/2"/>
                                          </p:val>
                                        </p:tav>
                                        <p:tav tm="100000">
                                          <p:val>
                                            <p:strVal val="#ppt_y"/>
                                          </p:val>
                                        </p:tav>
                                      </p:tavLst>
                                    </p:anim>
                                  </p:childTnLst>
                                </p:cTn>
                              </p:par>
                              <p:par>
                                <p:cTn id="121" presetID="19" presetClass="entr" presetSubtype="5" fill="hold" grpId="1" nodeType="withEffect">
                                  <p:stCondLst>
                                    <p:cond delay="0"/>
                                  </p:stCondLst>
                                  <p:childTnLst>
                                    <p:set>
                                      <p:cBhvr>
                                        <p:cTn id="122" dur="1" fill="hold">
                                          <p:stCondLst>
                                            <p:cond delay="0"/>
                                          </p:stCondLst>
                                        </p:cTn>
                                        <p:tgtEl>
                                          <p:spTgt spid="13"/>
                                        </p:tgtEl>
                                        <p:attrNameLst>
                                          <p:attrName>style.visibility</p:attrName>
                                        </p:attrNameLst>
                                      </p:cBhvr>
                                      <p:to>
                                        <p:strVal val="visible"/>
                                      </p:to>
                                    </p:set>
                                    <p:anim calcmode="lin" valueType="num">
                                      <p:cBhvr>
                                        <p:cTn id="123" dur="4750" fill="hold"/>
                                        <p:tgtEl>
                                          <p:spTgt spid="13"/>
                                        </p:tgtEl>
                                        <p:attrNameLst>
                                          <p:attrName>ppt_w</p:attrName>
                                        </p:attrNameLst>
                                      </p:cBhvr>
                                      <p:tavLst>
                                        <p:tav tm="0">
                                          <p:val>
                                            <p:strVal val="#ppt_w"/>
                                          </p:val>
                                        </p:tav>
                                        <p:tav tm="100000">
                                          <p:val>
                                            <p:strVal val="#ppt_w"/>
                                          </p:val>
                                        </p:tav>
                                      </p:tavLst>
                                    </p:anim>
                                    <p:anim calcmode="lin" valueType="num">
                                      <p:cBhvr>
                                        <p:cTn id="124" dur="4750" fill="hold"/>
                                        <p:tgtEl>
                                          <p:spTgt spid="13"/>
                                        </p:tgtEl>
                                        <p:attrNameLst>
                                          <p:attrName>ppt_h</p:attrName>
                                        </p:attrNameLst>
                                      </p:cBhvr>
                                      <p:tavLst>
                                        <p:tav tm="0" fmla="#ppt_h*sin(2.5*pi*$)">
                                          <p:val>
                                            <p:fltVal val="0"/>
                                          </p:val>
                                        </p:tav>
                                        <p:tav tm="100000">
                                          <p:val>
                                            <p:fltVal val="1"/>
                                          </p:val>
                                        </p:tav>
                                      </p:tavLst>
                                    </p:anim>
                                  </p:childTnLst>
                                </p:cTn>
                              </p:par>
                              <p:par>
                                <p:cTn id="125" presetID="8" presetClass="emph" presetSubtype="0" fill="hold" grpId="2" nodeType="withEffect">
                                  <p:stCondLst>
                                    <p:cond delay="0"/>
                                  </p:stCondLst>
                                  <p:childTnLst>
                                    <p:animRot by="10800000">
                                      <p:cBhvr>
                                        <p:cTn id="126" dur="4750" fill="hold"/>
                                        <p:tgtEl>
                                          <p:spTgt spid="13"/>
                                        </p:tgtEl>
                                        <p:attrNameLst>
                                          <p:attrName>r</p:attrName>
                                        </p:attrNameLst>
                                      </p:cBhvr>
                                    </p:animRot>
                                  </p:childTnLst>
                                </p:cTn>
                              </p:par>
                              <p:par>
                                <p:cTn id="127" presetID="2" presetClass="exit" presetSubtype="12" fill="hold" grpId="3" nodeType="withEffect">
                                  <p:stCondLst>
                                    <p:cond delay="0"/>
                                  </p:stCondLst>
                                  <p:childTnLst>
                                    <p:anim calcmode="lin" valueType="num">
                                      <p:cBhvr additive="base">
                                        <p:cTn id="128" dur="4750"/>
                                        <p:tgtEl>
                                          <p:spTgt spid="13"/>
                                        </p:tgtEl>
                                        <p:attrNameLst>
                                          <p:attrName>ppt_x</p:attrName>
                                        </p:attrNameLst>
                                      </p:cBhvr>
                                      <p:tavLst>
                                        <p:tav tm="0">
                                          <p:val>
                                            <p:strVal val="ppt_x"/>
                                          </p:val>
                                        </p:tav>
                                        <p:tav tm="100000">
                                          <p:val>
                                            <p:strVal val="0-ppt_w/2"/>
                                          </p:val>
                                        </p:tav>
                                      </p:tavLst>
                                    </p:anim>
                                    <p:anim calcmode="lin" valueType="num">
                                      <p:cBhvr additive="base">
                                        <p:cTn id="129" dur="4750"/>
                                        <p:tgtEl>
                                          <p:spTgt spid="13"/>
                                        </p:tgtEl>
                                        <p:attrNameLst>
                                          <p:attrName>ppt_y</p:attrName>
                                        </p:attrNameLst>
                                      </p:cBhvr>
                                      <p:tavLst>
                                        <p:tav tm="0">
                                          <p:val>
                                            <p:strVal val="ppt_y"/>
                                          </p:val>
                                        </p:tav>
                                        <p:tav tm="100000">
                                          <p:val>
                                            <p:strVal val="1+ppt_h/2"/>
                                          </p:val>
                                        </p:tav>
                                      </p:tavLst>
                                    </p:anim>
                                    <p:set>
                                      <p:cBhvr>
                                        <p:cTn id="130" dur="1" fill="hold">
                                          <p:stCondLst>
                                            <p:cond delay="4749"/>
                                          </p:stCondLst>
                                        </p:cTn>
                                        <p:tgtEl>
                                          <p:spTgt spid="13"/>
                                        </p:tgtEl>
                                        <p:attrNameLst>
                                          <p:attrName>style.visibility</p:attrName>
                                        </p:attrNameLst>
                                      </p:cBhvr>
                                      <p:to>
                                        <p:strVal val="hidden"/>
                                      </p:to>
                                    </p:set>
                                  </p:childTnLst>
                                </p:cTn>
                              </p:par>
                              <p:par>
                                <p:cTn id="131" presetID="2" presetClass="entr" presetSubtype="12" fill="hold" grpId="0" nodeType="withEffect">
                                  <p:stCondLst>
                                    <p:cond delay="0"/>
                                  </p:stCondLst>
                                  <p:childTnLst>
                                    <p:set>
                                      <p:cBhvr>
                                        <p:cTn id="132" dur="1" fill="hold">
                                          <p:stCondLst>
                                            <p:cond delay="0"/>
                                          </p:stCondLst>
                                        </p:cTn>
                                        <p:tgtEl>
                                          <p:spTgt spid="12"/>
                                        </p:tgtEl>
                                        <p:attrNameLst>
                                          <p:attrName>style.visibility</p:attrName>
                                        </p:attrNameLst>
                                      </p:cBhvr>
                                      <p:to>
                                        <p:strVal val="visible"/>
                                      </p:to>
                                    </p:set>
                                    <p:anim calcmode="lin" valueType="num">
                                      <p:cBhvr additive="base">
                                        <p:cTn id="133" dur="4750" fill="hold"/>
                                        <p:tgtEl>
                                          <p:spTgt spid="12"/>
                                        </p:tgtEl>
                                        <p:attrNameLst>
                                          <p:attrName>ppt_x</p:attrName>
                                        </p:attrNameLst>
                                      </p:cBhvr>
                                      <p:tavLst>
                                        <p:tav tm="0">
                                          <p:val>
                                            <p:strVal val="0-#ppt_w/2"/>
                                          </p:val>
                                        </p:tav>
                                        <p:tav tm="100000">
                                          <p:val>
                                            <p:strVal val="#ppt_x"/>
                                          </p:val>
                                        </p:tav>
                                      </p:tavLst>
                                    </p:anim>
                                    <p:anim calcmode="lin" valueType="num">
                                      <p:cBhvr additive="base">
                                        <p:cTn id="134" dur="4750" fill="hold"/>
                                        <p:tgtEl>
                                          <p:spTgt spid="12"/>
                                        </p:tgtEl>
                                        <p:attrNameLst>
                                          <p:attrName>ppt_y</p:attrName>
                                        </p:attrNameLst>
                                      </p:cBhvr>
                                      <p:tavLst>
                                        <p:tav tm="0">
                                          <p:val>
                                            <p:strVal val="1+#ppt_h/2"/>
                                          </p:val>
                                        </p:tav>
                                        <p:tav tm="100000">
                                          <p:val>
                                            <p:strVal val="#ppt_y"/>
                                          </p:val>
                                        </p:tav>
                                      </p:tavLst>
                                    </p:anim>
                                  </p:childTnLst>
                                </p:cTn>
                              </p:par>
                              <p:par>
                                <p:cTn id="135" presetID="19" presetClass="entr" presetSubtype="5" fill="hold" grpId="1"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p:cTn id="137" dur="4750" fill="hold"/>
                                        <p:tgtEl>
                                          <p:spTgt spid="12"/>
                                        </p:tgtEl>
                                        <p:attrNameLst>
                                          <p:attrName>ppt_w</p:attrName>
                                        </p:attrNameLst>
                                      </p:cBhvr>
                                      <p:tavLst>
                                        <p:tav tm="0">
                                          <p:val>
                                            <p:strVal val="#ppt_w"/>
                                          </p:val>
                                        </p:tav>
                                        <p:tav tm="100000">
                                          <p:val>
                                            <p:strVal val="#ppt_w"/>
                                          </p:val>
                                        </p:tav>
                                      </p:tavLst>
                                    </p:anim>
                                    <p:anim calcmode="lin" valueType="num">
                                      <p:cBhvr>
                                        <p:cTn id="138" dur="4750" fill="hold"/>
                                        <p:tgtEl>
                                          <p:spTgt spid="12"/>
                                        </p:tgtEl>
                                        <p:attrNameLst>
                                          <p:attrName>ppt_h</p:attrName>
                                        </p:attrNameLst>
                                      </p:cBhvr>
                                      <p:tavLst>
                                        <p:tav tm="0" fmla="#ppt_h*sin(2.5*pi*$)">
                                          <p:val>
                                            <p:fltVal val="0"/>
                                          </p:val>
                                        </p:tav>
                                        <p:tav tm="100000">
                                          <p:val>
                                            <p:fltVal val="1"/>
                                          </p:val>
                                        </p:tav>
                                      </p:tavLst>
                                    </p:anim>
                                  </p:childTnLst>
                                </p:cTn>
                              </p:par>
                              <p:par>
                                <p:cTn id="139" presetID="8" presetClass="emph" presetSubtype="0" fill="hold" grpId="2" nodeType="withEffect">
                                  <p:stCondLst>
                                    <p:cond delay="0"/>
                                  </p:stCondLst>
                                  <p:childTnLst>
                                    <p:animRot by="10800000">
                                      <p:cBhvr>
                                        <p:cTn id="140" dur="4750" fill="hold"/>
                                        <p:tgtEl>
                                          <p:spTgt spid="12"/>
                                        </p:tgtEl>
                                        <p:attrNameLst>
                                          <p:attrName>r</p:attrName>
                                        </p:attrNameLst>
                                      </p:cBhvr>
                                    </p:animRot>
                                  </p:childTnLst>
                                </p:cTn>
                              </p:par>
                              <p:par>
                                <p:cTn id="141" presetID="2" presetClass="exit" presetSubtype="12" fill="hold" grpId="3" nodeType="withEffect">
                                  <p:stCondLst>
                                    <p:cond delay="0"/>
                                  </p:stCondLst>
                                  <p:childTnLst>
                                    <p:anim calcmode="lin" valueType="num">
                                      <p:cBhvr additive="base">
                                        <p:cTn id="142" dur="4750"/>
                                        <p:tgtEl>
                                          <p:spTgt spid="12"/>
                                        </p:tgtEl>
                                        <p:attrNameLst>
                                          <p:attrName>ppt_x</p:attrName>
                                        </p:attrNameLst>
                                      </p:cBhvr>
                                      <p:tavLst>
                                        <p:tav tm="0">
                                          <p:val>
                                            <p:strVal val="ppt_x"/>
                                          </p:val>
                                        </p:tav>
                                        <p:tav tm="100000">
                                          <p:val>
                                            <p:strVal val="0-ppt_w/2"/>
                                          </p:val>
                                        </p:tav>
                                      </p:tavLst>
                                    </p:anim>
                                    <p:anim calcmode="lin" valueType="num">
                                      <p:cBhvr additive="base">
                                        <p:cTn id="143" dur="4750"/>
                                        <p:tgtEl>
                                          <p:spTgt spid="12"/>
                                        </p:tgtEl>
                                        <p:attrNameLst>
                                          <p:attrName>ppt_y</p:attrName>
                                        </p:attrNameLst>
                                      </p:cBhvr>
                                      <p:tavLst>
                                        <p:tav tm="0">
                                          <p:val>
                                            <p:strVal val="ppt_y"/>
                                          </p:val>
                                        </p:tav>
                                        <p:tav tm="100000">
                                          <p:val>
                                            <p:strVal val="1+ppt_h/2"/>
                                          </p:val>
                                        </p:tav>
                                      </p:tavLst>
                                    </p:anim>
                                    <p:set>
                                      <p:cBhvr>
                                        <p:cTn id="144" dur="1" fill="hold">
                                          <p:stCondLst>
                                            <p:cond delay="4749"/>
                                          </p:stCondLst>
                                        </p:cTn>
                                        <p:tgtEl>
                                          <p:spTgt spid="12"/>
                                        </p:tgtEl>
                                        <p:attrNameLst>
                                          <p:attrName>style.visibility</p:attrName>
                                        </p:attrNameLst>
                                      </p:cBhvr>
                                      <p:to>
                                        <p:strVal val="hidden"/>
                                      </p:to>
                                    </p:set>
                                  </p:childTnLst>
                                </p:cTn>
                              </p:par>
                              <p:par>
                                <p:cTn id="145" presetID="2" presetClass="entr" presetSubtype="12" fill="hold" grpId="0" nodeType="withEffect">
                                  <p:stCondLst>
                                    <p:cond delay="0"/>
                                  </p:stCondLst>
                                  <p:childTnLst>
                                    <p:set>
                                      <p:cBhvr>
                                        <p:cTn id="146" dur="1" fill="hold">
                                          <p:stCondLst>
                                            <p:cond delay="0"/>
                                          </p:stCondLst>
                                        </p:cTn>
                                        <p:tgtEl>
                                          <p:spTgt spid="11"/>
                                        </p:tgtEl>
                                        <p:attrNameLst>
                                          <p:attrName>style.visibility</p:attrName>
                                        </p:attrNameLst>
                                      </p:cBhvr>
                                      <p:to>
                                        <p:strVal val="visible"/>
                                      </p:to>
                                    </p:set>
                                    <p:anim calcmode="lin" valueType="num">
                                      <p:cBhvr additive="base">
                                        <p:cTn id="147" dur="4750" fill="hold"/>
                                        <p:tgtEl>
                                          <p:spTgt spid="11"/>
                                        </p:tgtEl>
                                        <p:attrNameLst>
                                          <p:attrName>ppt_x</p:attrName>
                                        </p:attrNameLst>
                                      </p:cBhvr>
                                      <p:tavLst>
                                        <p:tav tm="0">
                                          <p:val>
                                            <p:strVal val="0-#ppt_w/2"/>
                                          </p:val>
                                        </p:tav>
                                        <p:tav tm="100000">
                                          <p:val>
                                            <p:strVal val="#ppt_x"/>
                                          </p:val>
                                        </p:tav>
                                      </p:tavLst>
                                    </p:anim>
                                    <p:anim calcmode="lin" valueType="num">
                                      <p:cBhvr additive="base">
                                        <p:cTn id="148" dur="4750" fill="hold"/>
                                        <p:tgtEl>
                                          <p:spTgt spid="11"/>
                                        </p:tgtEl>
                                        <p:attrNameLst>
                                          <p:attrName>ppt_y</p:attrName>
                                        </p:attrNameLst>
                                      </p:cBhvr>
                                      <p:tavLst>
                                        <p:tav tm="0">
                                          <p:val>
                                            <p:strVal val="1+#ppt_h/2"/>
                                          </p:val>
                                        </p:tav>
                                        <p:tav tm="100000">
                                          <p:val>
                                            <p:strVal val="#ppt_y"/>
                                          </p:val>
                                        </p:tav>
                                      </p:tavLst>
                                    </p:anim>
                                  </p:childTnLst>
                                </p:cTn>
                              </p:par>
                              <p:par>
                                <p:cTn id="149" presetID="19" presetClass="entr" presetSubtype="5" fill="hold" grpId="1" nodeType="withEffect">
                                  <p:stCondLst>
                                    <p:cond delay="0"/>
                                  </p:stCondLst>
                                  <p:childTnLst>
                                    <p:set>
                                      <p:cBhvr>
                                        <p:cTn id="150" dur="1" fill="hold">
                                          <p:stCondLst>
                                            <p:cond delay="0"/>
                                          </p:stCondLst>
                                        </p:cTn>
                                        <p:tgtEl>
                                          <p:spTgt spid="11"/>
                                        </p:tgtEl>
                                        <p:attrNameLst>
                                          <p:attrName>style.visibility</p:attrName>
                                        </p:attrNameLst>
                                      </p:cBhvr>
                                      <p:to>
                                        <p:strVal val="visible"/>
                                      </p:to>
                                    </p:set>
                                    <p:anim calcmode="lin" valueType="num">
                                      <p:cBhvr>
                                        <p:cTn id="151" dur="4750" fill="hold"/>
                                        <p:tgtEl>
                                          <p:spTgt spid="11"/>
                                        </p:tgtEl>
                                        <p:attrNameLst>
                                          <p:attrName>ppt_w</p:attrName>
                                        </p:attrNameLst>
                                      </p:cBhvr>
                                      <p:tavLst>
                                        <p:tav tm="0">
                                          <p:val>
                                            <p:strVal val="#ppt_w"/>
                                          </p:val>
                                        </p:tav>
                                        <p:tav tm="100000">
                                          <p:val>
                                            <p:strVal val="#ppt_w"/>
                                          </p:val>
                                        </p:tav>
                                      </p:tavLst>
                                    </p:anim>
                                    <p:anim calcmode="lin" valueType="num">
                                      <p:cBhvr>
                                        <p:cTn id="152" dur="4750" fill="hold"/>
                                        <p:tgtEl>
                                          <p:spTgt spid="11"/>
                                        </p:tgtEl>
                                        <p:attrNameLst>
                                          <p:attrName>ppt_h</p:attrName>
                                        </p:attrNameLst>
                                      </p:cBhvr>
                                      <p:tavLst>
                                        <p:tav tm="0" fmla="#ppt_h*sin(2.5*pi*$)">
                                          <p:val>
                                            <p:fltVal val="0"/>
                                          </p:val>
                                        </p:tav>
                                        <p:tav tm="100000">
                                          <p:val>
                                            <p:fltVal val="1"/>
                                          </p:val>
                                        </p:tav>
                                      </p:tavLst>
                                    </p:anim>
                                  </p:childTnLst>
                                </p:cTn>
                              </p:par>
                              <p:par>
                                <p:cTn id="153" presetID="8" presetClass="emph" presetSubtype="0" fill="hold" grpId="2" nodeType="withEffect">
                                  <p:stCondLst>
                                    <p:cond delay="0"/>
                                  </p:stCondLst>
                                  <p:childTnLst>
                                    <p:animRot by="10800000">
                                      <p:cBhvr>
                                        <p:cTn id="154" dur="4750" fill="hold"/>
                                        <p:tgtEl>
                                          <p:spTgt spid="11"/>
                                        </p:tgtEl>
                                        <p:attrNameLst>
                                          <p:attrName>r</p:attrName>
                                        </p:attrNameLst>
                                      </p:cBhvr>
                                    </p:animRot>
                                  </p:childTnLst>
                                </p:cTn>
                              </p:par>
                              <p:par>
                                <p:cTn id="155" presetID="2" presetClass="exit" presetSubtype="12" fill="hold" grpId="3" nodeType="withEffect">
                                  <p:stCondLst>
                                    <p:cond delay="0"/>
                                  </p:stCondLst>
                                  <p:childTnLst>
                                    <p:anim calcmode="lin" valueType="num">
                                      <p:cBhvr additive="base">
                                        <p:cTn id="156" dur="4750"/>
                                        <p:tgtEl>
                                          <p:spTgt spid="11"/>
                                        </p:tgtEl>
                                        <p:attrNameLst>
                                          <p:attrName>ppt_x</p:attrName>
                                        </p:attrNameLst>
                                      </p:cBhvr>
                                      <p:tavLst>
                                        <p:tav tm="0">
                                          <p:val>
                                            <p:strVal val="ppt_x"/>
                                          </p:val>
                                        </p:tav>
                                        <p:tav tm="100000">
                                          <p:val>
                                            <p:strVal val="0-ppt_w/2"/>
                                          </p:val>
                                        </p:tav>
                                      </p:tavLst>
                                    </p:anim>
                                    <p:anim calcmode="lin" valueType="num">
                                      <p:cBhvr additive="base">
                                        <p:cTn id="157" dur="4750"/>
                                        <p:tgtEl>
                                          <p:spTgt spid="11"/>
                                        </p:tgtEl>
                                        <p:attrNameLst>
                                          <p:attrName>ppt_y</p:attrName>
                                        </p:attrNameLst>
                                      </p:cBhvr>
                                      <p:tavLst>
                                        <p:tav tm="0">
                                          <p:val>
                                            <p:strVal val="ppt_y"/>
                                          </p:val>
                                        </p:tav>
                                        <p:tav tm="100000">
                                          <p:val>
                                            <p:strVal val="1+ppt_h/2"/>
                                          </p:val>
                                        </p:tav>
                                      </p:tavLst>
                                    </p:anim>
                                    <p:set>
                                      <p:cBhvr>
                                        <p:cTn id="158" dur="1" fill="hold">
                                          <p:stCondLst>
                                            <p:cond delay="4749"/>
                                          </p:stCondLst>
                                        </p:cTn>
                                        <p:tgtEl>
                                          <p:spTgt spid="11"/>
                                        </p:tgtEl>
                                        <p:attrNameLst>
                                          <p:attrName>style.visibility</p:attrName>
                                        </p:attrNameLst>
                                      </p:cBhvr>
                                      <p:to>
                                        <p:strVal val="hidden"/>
                                      </p:to>
                                    </p:set>
                                  </p:childTnLst>
                                </p:cTn>
                              </p:par>
                              <p:par>
                                <p:cTn id="159" presetID="2" presetClass="entr" presetSubtype="12" fill="hold" grpId="0" nodeType="withEffect">
                                  <p:stCondLst>
                                    <p:cond delay="0"/>
                                  </p:stCondLst>
                                  <p:childTnLst>
                                    <p:set>
                                      <p:cBhvr>
                                        <p:cTn id="160" dur="1" fill="hold">
                                          <p:stCondLst>
                                            <p:cond delay="0"/>
                                          </p:stCondLst>
                                        </p:cTn>
                                        <p:tgtEl>
                                          <p:spTgt spid="10"/>
                                        </p:tgtEl>
                                        <p:attrNameLst>
                                          <p:attrName>style.visibility</p:attrName>
                                        </p:attrNameLst>
                                      </p:cBhvr>
                                      <p:to>
                                        <p:strVal val="visible"/>
                                      </p:to>
                                    </p:set>
                                    <p:anim calcmode="lin" valueType="num">
                                      <p:cBhvr additive="base">
                                        <p:cTn id="161" dur="4750" fill="hold"/>
                                        <p:tgtEl>
                                          <p:spTgt spid="10"/>
                                        </p:tgtEl>
                                        <p:attrNameLst>
                                          <p:attrName>ppt_x</p:attrName>
                                        </p:attrNameLst>
                                      </p:cBhvr>
                                      <p:tavLst>
                                        <p:tav tm="0">
                                          <p:val>
                                            <p:strVal val="0-#ppt_w/2"/>
                                          </p:val>
                                        </p:tav>
                                        <p:tav tm="100000">
                                          <p:val>
                                            <p:strVal val="#ppt_x"/>
                                          </p:val>
                                        </p:tav>
                                      </p:tavLst>
                                    </p:anim>
                                    <p:anim calcmode="lin" valueType="num">
                                      <p:cBhvr additive="base">
                                        <p:cTn id="162" dur="4750" fill="hold"/>
                                        <p:tgtEl>
                                          <p:spTgt spid="10"/>
                                        </p:tgtEl>
                                        <p:attrNameLst>
                                          <p:attrName>ppt_y</p:attrName>
                                        </p:attrNameLst>
                                      </p:cBhvr>
                                      <p:tavLst>
                                        <p:tav tm="0">
                                          <p:val>
                                            <p:strVal val="1+#ppt_h/2"/>
                                          </p:val>
                                        </p:tav>
                                        <p:tav tm="100000">
                                          <p:val>
                                            <p:strVal val="#ppt_y"/>
                                          </p:val>
                                        </p:tav>
                                      </p:tavLst>
                                    </p:anim>
                                  </p:childTnLst>
                                </p:cTn>
                              </p:par>
                              <p:par>
                                <p:cTn id="163" presetID="19" presetClass="entr" presetSubtype="5" fill="hold" grpId="1" nodeType="withEffect">
                                  <p:stCondLst>
                                    <p:cond delay="0"/>
                                  </p:stCondLst>
                                  <p:childTnLst>
                                    <p:set>
                                      <p:cBhvr>
                                        <p:cTn id="164" dur="1" fill="hold">
                                          <p:stCondLst>
                                            <p:cond delay="0"/>
                                          </p:stCondLst>
                                        </p:cTn>
                                        <p:tgtEl>
                                          <p:spTgt spid="10"/>
                                        </p:tgtEl>
                                        <p:attrNameLst>
                                          <p:attrName>style.visibility</p:attrName>
                                        </p:attrNameLst>
                                      </p:cBhvr>
                                      <p:to>
                                        <p:strVal val="visible"/>
                                      </p:to>
                                    </p:set>
                                    <p:anim calcmode="lin" valueType="num">
                                      <p:cBhvr>
                                        <p:cTn id="165" dur="4750" fill="hold"/>
                                        <p:tgtEl>
                                          <p:spTgt spid="10"/>
                                        </p:tgtEl>
                                        <p:attrNameLst>
                                          <p:attrName>ppt_w</p:attrName>
                                        </p:attrNameLst>
                                      </p:cBhvr>
                                      <p:tavLst>
                                        <p:tav tm="0">
                                          <p:val>
                                            <p:strVal val="#ppt_w"/>
                                          </p:val>
                                        </p:tav>
                                        <p:tav tm="100000">
                                          <p:val>
                                            <p:strVal val="#ppt_w"/>
                                          </p:val>
                                        </p:tav>
                                      </p:tavLst>
                                    </p:anim>
                                    <p:anim calcmode="lin" valueType="num">
                                      <p:cBhvr>
                                        <p:cTn id="166" dur="4750" fill="hold"/>
                                        <p:tgtEl>
                                          <p:spTgt spid="10"/>
                                        </p:tgtEl>
                                        <p:attrNameLst>
                                          <p:attrName>ppt_h</p:attrName>
                                        </p:attrNameLst>
                                      </p:cBhvr>
                                      <p:tavLst>
                                        <p:tav tm="0" fmla="#ppt_h*sin(2.5*pi*$)">
                                          <p:val>
                                            <p:fltVal val="0"/>
                                          </p:val>
                                        </p:tav>
                                        <p:tav tm="100000">
                                          <p:val>
                                            <p:fltVal val="1"/>
                                          </p:val>
                                        </p:tav>
                                      </p:tavLst>
                                    </p:anim>
                                  </p:childTnLst>
                                </p:cTn>
                              </p:par>
                              <p:par>
                                <p:cTn id="167" presetID="8" presetClass="emph" presetSubtype="0" fill="hold" grpId="2" nodeType="withEffect">
                                  <p:stCondLst>
                                    <p:cond delay="0"/>
                                  </p:stCondLst>
                                  <p:childTnLst>
                                    <p:animRot by="10800000">
                                      <p:cBhvr>
                                        <p:cTn id="168" dur="4750" fill="hold"/>
                                        <p:tgtEl>
                                          <p:spTgt spid="10"/>
                                        </p:tgtEl>
                                        <p:attrNameLst>
                                          <p:attrName>r</p:attrName>
                                        </p:attrNameLst>
                                      </p:cBhvr>
                                    </p:animRot>
                                  </p:childTnLst>
                                </p:cTn>
                              </p:par>
                              <p:par>
                                <p:cTn id="169" presetID="2" presetClass="exit" presetSubtype="12" fill="hold" grpId="3" nodeType="withEffect">
                                  <p:stCondLst>
                                    <p:cond delay="0"/>
                                  </p:stCondLst>
                                  <p:childTnLst>
                                    <p:anim calcmode="lin" valueType="num">
                                      <p:cBhvr additive="base">
                                        <p:cTn id="170" dur="4750"/>
                                        <p:tgtEl>
                                          <p:spTgt spid="10"/>
                                        </p:tgtEl>
                                        <p:attrNameLst>
                                          <p:attrName>ppt_x</p:attrName>
                                        </p:attrNameLst>
                                      </p:cBhvr>
                                      <p:tavLst>
                                        <p:tav tm="0">
                                          <p:val>
                                            <p:strVal val="ppt_x"/>
                                          </p:val>
                                        </p:tav>
                                        <p:tav tm="100000">
                                          <p:val>
                                            <p:strVal val="0-ppt_w/2"/>
                                          </p:val>
                                        </p:tav>
                                      </p:tavLst>
                                    </p:anim>
                                    <p:anim calcmode="lin" valueType="num">
                                      <p:cBhvr additive="base">
                                        <p:cTn id="171" dur="4750"/>
                                        <p:tgtEl>
                                          <p:spTgt spid="10"/>
                                        </p:tgtEl>
                                        <p:attrNameLst>
                                          <p:attrName>ppt_y</p:attrName>
                                        </p:attrNameLst>
                                      </p:cBhvr>
                                      <p:tavLst>
                                        <p:tav tm="0">
                                          <p:val>
                                            <p:strVal val="ppt_y"/>
                                          </p:val>
                                        </p:tav>
                                        <p:tav tm="100000">
                                          <p:val>
                                            <p:strVal val="1+ppt_h/2"/>
                                          </p:val>
                                        </p:tav>
                                      </p:tavLst>
                                    </p:anim>
                                    <p:set>
                                      <p:cBhvr>
                                        <p:cTn id="172" dur="1" fill="hold">
                                          <p:stCondLst>
                                            <p:cond delay="4749"/>
                                          </p:stCondLst>
                                        </p:cTn>
                                        <p:tgtEl>
                                          <p:spTgt spid="10"/>
                                        </p:tgtEl>
                                        <p:attrNameLst>
                                          <p:attrName>style.visibility</p:attrName>
                                        </p:attrNameLst>
                                      </p:cBhvr>
                                      <p:to>
                                        <p:strVal val="hidden"/>
                                      </p:to>
                                    </p:set>
                                  </p:childTnLst>
                                </p:cTn>
                              </p:par>
                              <p:par>
                                <p:cTn id="173" presetID="16" presetClass="entr" presetSubtype="37" fill="hold" nodeType="withEffect">
                                  <p:stCondLst>
                                    <p:cond delay="750"/>
                                  </p:stCondLst>
                                  <p:childTnLst>
                                    <p:set>
                                      <p:cBhvr>
                                        <p:cTn id="174" dur="1" fill="hold">
                                          <p:stCondLst>
                                            <p:cond delay="0"/>
                                          </p:stCondLst>
                                        </p:cTn>
                                        <p:tgtEl>
                                          <p:spTgt spid="16"/>
                                        </p:tgtEl>
                                        <p:attrNameLst>
                                          <p:attrName>style.visibility</p:attrName>
                                        </p:attrNameLst>
                                      </p:cBhvr>
                                      <p:to>
                                        <p:strVal val="visible"/>
                                      </p:to>
                                    </p:set>
                                    <p:animEffect transition="in" filter="barn(outVertical)">
                                      <p:cBhvr>
                                        <p:cTn id="175" dur="3750"/>
                                        <p:tgtEl>
                                          <p:spTgt spid="16"/>
                                        </p:tgtEl>
                                      </p:cBhvr>
                                    </p:animEffect>
                                  </p:childTnLst>
                                </p:cTn>
                              </p:par>
                              <p:par>
                                <p:cTn id="176" presetID="23" presetClass="entr" presetSubtype="272" fill="hold" nodeType="withEffect">
                                  <p:stCondLst>
                                    <p:cond delay="750"/>
                                  </p:stCondLst>
                                  <p:childTnLst>
                                    <p:set>
                                      <p:cBhvr>
                                        <p:cTn id="177" dur="1" fill="hold">
                                          <p:stCondLst>
                                            <p:cond delay="0"/>
                                          </p:stCondLst>
                                        </p:cTn>
                                        <p:tgtEl>
                                          <p:spTgt spid="16"/>
                                        </p:tgtEl>
                                        <p:attrNameLst>
                                          <p:attrName>style.visibility</p:attrName>
                                        </p:attrNameLst>
                                      </p:cBhvr>
                                      <p:to>
                                        <p:strVal val="visible"/>
                                      </p:to>
                                    </p:set>
                                    <p:anim calcmode="lin" valueType="num">
                                      <p:cBhvr>
                                        <p:cTn id="178" dur="3750" fill="hold"/>
                                        <p:tgtEl>
                                          <p:spTgt spid="16"/>
                                        </p:tgtEl>
                                        <p:attrNameLst>
                                          <p:attrName>ppt_w</p:attrName>
                                        </p:attrNameLst>
                                      </p:cBhvr>
                                      <p:tavLst>
                                        <p:tav tm="0">
                                          <p:val>
                                            <p:strVal val="2/3*#ppt_w"/>
                                          </p:val>
                                        </p:tav>
                                        <p:tav tm="100000">
                                          <p:val>
                                            <p:strVal val="#ppt_w"/>
                                          </p:val>
                                        </p:tav>
                                      </p:tavLst>
                                    </p:anim>
                                    <p:anim calcmode="lin" valueType="num">
                                      <p:cBhvr>
                                        <p:cTn id="179" dur="3750" fill="hold"/>
                                        <p:tgtEl>
                                          <p:spTgt spid="16"/>
                                        </p:tgtEl>
                                        <p:attrNameLst>
                                          <p:attrName>ppt_h</p:attrName>
                                        </p:attrNameLst>
                                      </p:cBhvr>
                                      <p:tavLst>
                                        <p:tav tm="0">
                                          <p:val>
                                            <p:strVal val="2/3*#ppt_h"/>
                                          </p:val>
                                        </p:tav>
                                        <p:tav tm="100000">
                                          <p:val>
                                            <p:strVal val="#ppt_h"/>
                                          </p:val>
                                        </p:tav>
                                      </p:tavLst>
                                    </p:anim>
                                  </p:childTnLst>
                                </p:cTn>
                              </p:par>
                              <p:par>
                                <p:cTn id="180" presetID="9" presetClass="emph" presetSubtype="0" grpId="0" nodeType="withEffect">
                                  <p:stCondLst>
                                    <p:cond delay="0"/>
                                  </p:stCondLst>
                                  <p:childTnLst>
                                    <p:set>
                                      <p:cBhvr rctx="PPT">
                                        <p:cTn id="181" dur="indefinite"/>
                                        <p:tgtEl>
                                          <p:spTgt spid="17"/>
                                        </p:tgtEl>
                                        <p:attrNameLst>
                                          <p:attrName>style.opacity</p:attrName>
                                        </p:attrNameLst>
                                      </p:cBhvr>
                                      <p:to>
                                        <p:strVal val="0"/>
                                      </p:to>
                                    </p:set>
                                    <p:animEffect filter="image" prLst="opacity: 0">
                                      <p:cBhvr rctx="IE">
                                        <p:cTn id="182"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5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295"/>
            <a:ext cx="9144000" cy="5143500"/>
          </a:xfrm>
          <a:prstGeom prst="rect">
            <a:avLst/>
          </a:prstGeom>
          <a:noFill/>
          <a:ln>
            <a:noFill/>
          </a:ln>
        </p:spPr>
      </p:pic>
      <p:sp>
        <p:nvSpPr>
          <p:cNvPr id="2" name="1 Rectángulo"/>
          <p:cNvSpPr/>
          <p:nvPr/>
        </p:nvSpPr>
        <p:spPr>
          <a:xfrm rot="13818654">
            <a:off x="144377" y="-82475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rot="13818654">
            <a:off x="755937" y="-377248"/>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818654">
            <a:off x="1332001" y="5480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818654">
            <a:off x="1858351" y="50725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818654">
            <a:off x="2429823" y="97525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818654">
            <a:off x="2988185" y="1443250"/>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781346" flipH="1">
            <a:off x="7519945" y="-84475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781346" flipH="1">
            <a:off x="6908385" y="-397253"/>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781346" flipH="1">
            <a:off x="6332321" y="3479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781346" flipH="1">
            <a:off x="5805971" y="48724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781346" flipH="1">
            <a:off x="5234499" y="95524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7781346" flipH="1">
            <a:off x="4676137" y="1423245"/>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7781346" flipV="1">
            <a:off x="139633" y="480762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781346" flipV="1">
            <a:off x="751193" y="4360119"/>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7781346" flipV="1">
            <a:off x="1327257" y="392807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7781346" flipV="1">
            <a:off x="1853607" y="347562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7781346" flipV="1">
            <a:off x="2425079" y="300762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7781346" flipV="1">
            <a:off x="2983441" y="2539621"/>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818654" flipH="1" flipV="1">
            <a:off x="7515201" y="482762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818654" flipH="1" flipV="1">
            <a:off x="6903641" y="4380124"/>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818654" flipH="1" flipV="1">
            <a:off x="6327577" y="394807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818654" flipH="1" flipV="1">
            <a:off x="5801227" y="349562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818654" flipH="1" flipV="1">
            <a:off x="5229755" y="302762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818654" flipH="1" flipV="1">
            <a:off x="4671393" y="2559626"/>
            <a:ext cx="1506849" cy="1139059"/>
          </a:xfrm>
          <a:prstGeom prst="rect">
            <a:avLst/>
          </a:prstGeom>
          <a:gradFill flip="none" rotWithShape="1">
            <a:gsLst>
              <a:gs pos="45000">
                <a:srgbClr val="EBFF0A">
                  <a:alpha val="0"/>
                </a:srgbClr>
              </a:gs>
              <a:gs pos="22000">
                <a:srgbClr val="99FF33">
                  <a:alpha val="67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1244674"/>
            <a:ext cx="9252520" cy="7704856"/>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28920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4000" fill="hold"/>
                                        <p:tgtEl>
                                          <p:spTgt spid="13"/>
                                        </p:tgtEl>
                                        <p:attrNameLst>
                                          <p:attrName>ppt_x</p:attrName>
                                        </p:attrNameLst>
                                      </p:cBhvr>
                                      <p:tavLst>
                                        <p:tav tm="0">
                                          <p:val>
                                            <p:strVal val="0-#ppt_w/2"/>
                                          </p:val>
                                        </p:tav>
                                        <p:tav tm="100000">
                                          <p:val>
                                            <p:strVal val="#ppt_x"/>
                                          </p:val>
                                        </p:tav>
                                      </p:tavLst>
                                    </p:anim>
                                    <p:anim calcmode="lin" valueType="num">
                                      <p:cBhvr additive="base">
                                        <p:cTn id="8" dur="4000" fill="hold"/>
                                        <p:tgtEl>
                                          <p:spTgt spid="13"/>
                                        </p:tgtEl>
                                        <p:attrNameLst>
                                          <p:attrName>ppt_y</p:attrName>
                                        </p:attrNameLst>
                                      </p:cBhvr>
                                      <p:tavLst>
                                        <p:tav tm="0">
                                          <p:val>
                                            <p:strVal val="1+#ppt_h/2"/>
                                          </p:val>
                                        </p:tav>
                                        <p:tav tm="100000">
                                          <p:val>
                                            <p:strVal val="#ppt_y"/>
                                          </p:val>
                                        </p:tav>
                                      </p:tavLst>
                                    </p:anim>
                                  </p:childTnLst>
                                </p:cTn>
                              </p:par>
                              <p:par>
                                <p:cTn id="9" presetID="16" presetClass="entr" presetSubtype="21" fill="hold" grpId="1" nodeType="with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barn(inVertical)">
                                      <p:cBhvr>
                                        <p:cTn id="11" dur="4000"/>
                                        <p:tgtEl>
                                          <p:spTgt spid="13"/>
                                        </p:tgtEl>
                                      </p:cBhvr>
                                    </p:animEffect>
                                  </p:childTnLst>
                                </p:cTn>
                              </p:par>
                              <p:par>
                                <p:cTn id="12" presetID="16" presetClass="exit" presetSubtype="37" fill="hold" grpId="2" nodeType="withEffect">
                                  <p:stCondLst>
                                    <p:cond delay="0"/>
                                  </p:stCondLst>
                                  <p:childTnLst>
                                    <p:animEffect transition="out" filter="barn(outVertical)">
                                      <p:cBhvr>
                                        <p:cTn id="13" dur="4000"/>
                                        <p:tgtEl>
                                          <p:spTgt spid="13"/>
                                        </p:tgtEl>
                                      </p:cBhvr>
                                    </p:animEffect>
                                    <p:set>
                                      <p:cBhvr>
                                        <p:cTn id="14" dur="1" fill="hold">
                                          <p:stCondLst>
                                            <p:cond delay="3999"/>
                                          </p:stCondLst>
                                        </p:cTn>
                                        <p:tgtEl>
                                          <p:spTgt spid="13"/>
                                        </p:tgtEl>
                                        <p:attrNameLst>
                                          <p:attrName>style.visibility</p:attrName>
                                        </p:attrNameLst>
                                      </p:cBhvr>
                                      <p:to>
                                        <p:strVal val="hidden"/>
                                      </p:to>
                                    </p:set>
                                  </p:childTnLst>
                                </p:cTn>
                              </p:par>
                              <p:par>
                                <p:cTn id="15" presetID="2" presetClass="exit" presetSubtype="12" fill="hold" grpId="3" nodeType="withEffect">
                                  <p:stCondLst>
                                    <p:cond delay="0"/>
                                  </p:stCondLst>
                                  <p:childTnLst>
                                    <p:anim calcmode="lin" valueType="num">
                                      <p:cBhvr additive="base">
                                        <p:cTn id="16" dur="4000"/>
                                        <p:tgtEl>
                                          <p:spTgt spid="13"/>
                                        </p:tgtEl>
                                        <p:attrNameLst>
                                          <p:attrName>ppt_x</p:attrName>
                                        </p:attrNameLst>
                                      </p:cBhvr>
                                      <p:tavLst>
                                        <p:tav tm="0">
                                          <p:val>
                                            <p:strVal val="ppt_x"/>
                                          </p:val>
                                        </p:tav>
                                        <p:tav tm="100000">
                                          <p:val>
                                            <p:strVal val="0-ppt_w/2"/>
                                          </p:val>
                                        </p:tav>
                                      </p:tavLst>
                                    </p:anim>
                                    <p:anim calcmode="lin" valueType="num">
                                      <p:cBhvr additive="base">
                                        <p:cTn id="17" dur="4000"/>
                                        <p:tgtEl>
                                          <p:spTgt spid="13"/>
                                        </p:tgtEl>
                                        <p:attrNameLst>
                                          <p:attrName>ppt_y</p:attrName>
                                        </p:attrNameLst>
                                      </p:cBhvr>
                                      <p:tavLst>
                                        <p:tav tm="0">
                                          <p:val>
                                            <p:strVal val="ppt_y"/>
                                          </p:val>
                                        </p:tav>
                                        <p:tav tm="100000">
                                          <p:val>
                                            <p:strVal val="1+ppt_h/2"/>
                                          </p:val>
                                        </p:tav>
                                      </p:tavLst>
                                    </p:anim>
                                    <p:set>
                                      <p:cBhvr>
                                        <p:cTn id="18" dur="1" fill="hold">
                                          <p:stCondLst>
                                            <p:cond delay="3999"/>
                                          </p:stCondLst>
                                        </p:cTn>
                                        <p:tgtEl>
                                          <p:spTgt spid="13"/>
                                        </p:tgtEl>
                                        <p:attrNameLst>
                                          <p:attrName>style.visibility</p:attrName>
                                        </p:attrNameLst>
                                      </p:cBhvr>
                                      <p:to>
                                        <p:strVal val="hidden"/>
                                      </p:to>
                                    </p:set>
                                  </p:childTnLst>
                                </p:cTn>
                              </p:par>
                              <p:par>
                                <p:cTn id="19" presetID="2" presetClass="entr" presetSubtype="12"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4000" fill="hold"/>
                                        <p:tgtEl>
                                          <p:spTgt spid="12"/>
                                        </p:tgtEl>
                                        <p:attrNameLst>
                                          <p:attrName>ppt_x</p:attrName>
                                        </p:attrNameLst>
                                      </p:cBhvr>
                                      <p:tavLst>
                                        <p:tav tm="0">
                                          <p:val>
                                            <p:strVal val="0-#ppt_w/2"/>
                                          </p:val>
                                        </p:tav>
                                        <p:tav tm="100000">
                                          <p:val>
                                            <p:strVal val="#ppt_x"/>
                                          </p:val>
                                        </p:tav>
                                      </p:tavLst>
                                    </p:anim>
                                    <p:anim calcmode="lin" valueType="num">
                                      <p:cBhvr additive="base">
                                        <p:cTn id="22" dur="4000" fill="hold"/>
                                        <p:tgtEl>
                                          <p:spTgt spid="12"/>
                                        </p:tgtEl>
                                        <p:attrNameLst>
                                          <p:attrName>ppt_y</p:attrName>
                                        </p:attrNameLst>
                                      </p:cBhvr>
                                      <p:tavLst>
                                        <p:tav tm="0">
                                          <p:val>
                                            <p:strVal val="1+#ppt_h/2"/>
                                          </p:val>
                                        </p:tav>
                                        <p:tav tm="100000">
                                          <p:val>
                                            <p:strVal val="#ppt_y"/>
                                          </p:val>
                                        </p:tav>
                                      </p:tavLst>
                                    </p:anim>
                                  </p:childTnLst>
                                </p:cTn>
                              </p:par>
                              <p:par>
                                <p:cTn id="23" presetID="16" presetClass="entr" presetSubtype="21" fill="hold" grpId="1"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arn(inVertical)">
                                      <p:cBhvr>
                                        <p:cTn id="25" dur="4000"/>
                                        <p:tgtEl>
                                          <p:spTgt spid="12"/>
                                        </p:tgtEl>
                                      </p:cBhvr>
                                    </p:animEffect>
                                  </p:childTnLst>
                                </p:cTn>
                              </p:par>
                              <p:par>
                                <p:cTn id="26" presetID="16" presetClass="exit" presetSubtype="37" fill="hold" grpId="2" nodeType="withEffect">
                                  <p:stCondLst>
                                    <p:cond delay="0"/>
                                  </p:stCondLst>
                                  <p:childTnLst>
                                    <p:animEffect transition="out" filter="barn(outVertical)">
                                      <p:cBhvr>
                                        <p:cTn id="27" dur="4000"/>
                                        <p:tgtEl>
                                          <p:spTgt spid="12"/>
                                        </p:tgtEl>
                                      </p:cBhvr>
                                    </p:animEffect>
                                    <p:set>
                                      <p:cBhvr>
                                        <p:cTn id="28" dur="1" fill="hold">
                                          <p:stCondLst>
                                            <p:cond delay="3999"/>
                                          </p:stCondLst>
                                        </p:cTn>
                                        <p:tgtEl>
                                          <p:spTgt spid="12"/>
                                        </p:tgtEl>
                                        <p:attrNameLst>
                                          <p:attrName>style.visibility</p:attrName>
                                        </p:attrNameLst>
                                      </p:cBhvr>
                                      <p:to>
                                        <p:strVal val="hidden"/>
                                      </p:to>
                                    </p:set>
                                  </p:childTnLst>
                                </p:cTn>
                              </p:par>
                              <p:par>
                                <p:cTn id="29" presetID="2" presetClass="exit" presetSubtype="12" fill="hold" grpId="3" nodeType="withEffect">
                                  <p:stCondLst>
                                    <p:cond delay="0"/>
                                  </p:stCondLst>
                                  <p:childTnLst>
                                    <p:anim calcmode="lin" valueType="num">
                                      <p:cBhvr additive="base">
                                        <p:cTn id="30" dur="4000"/>
                                        <p:tgtEl>
                                          <p:spTgt spid="12"/>
                                        </p:tgtEl>
                                        <p:attrNameLst>
                                          <p:attrName>ppt_x</p:attrName>
                                        </p:attrNameLst>
                                      </p:cBhvr>
                                      <p:tavLst>
                                        <p:tav tm="0">
                                          <p:val>
                                            <p:strVal val="ppt_x"/>
                                          </p:val>
                                        </p:tav>
                                        <p:tav tm="100000">
                                          <p:val>
                                            <p:strVal val="0-ppt_w/2"/>
                                          </p:val>
                                        </p:tav>
                                      </p:tavLst>
                                    </p:anim>
                                    <p:anim calcmode="lin" valueType="num">
                                      <p:cBhvr additive="base">
                                        <p:cTn id="31" dur="4000"/>
                                        <p:tgtEl>
                                          <p:spTgt spid="12"/>
                                        </p:tgtEl>
                                        <p:attrNameLst>
                                          <p:attrName>ppt_y</p:attrName>
                                        </p:attrNameLst>
                                      </p:cBhvr>
                                      <p:tavLst>
                                        <p:tav tm="0">
                                          <p:val>
                                            <p:strVal val="ppt_y"/>
                                          </p:val>
                                        </p:tav>
                                        <p:tav tm="100000">
                                          <p:val>
                                            <p:strVal val="1+ppt_h/2"/>
                                          </p:val>
                                        </p:tav>
                                      </p:tavLst>
                                    </p:anim>
                                    <p:set>
                                      <p:cBhvr>
                                        <p:cTn id="32" dur="1" fill="hold">
                                          <p:stCondLst>
                                            <p:cond delay="3999"/>
                                          </p:stCondLst>
                                        </p:cTn>
                                        <p:tgtEl>
                                          <p:spTgt spid="12"/>
                                        </p:tgtEl>
                                        <p:attrNameLst>
                                          <p:attrName>style.visibility</p:attrName>
                                        </p:attrNameLst>
                                      </p:cBhvr>
                                      <p:to>
                                        <p:strVal val="hidden"/>
                                      </p:to>
                                    </p:set>
                                  </p:childTnLst>
                                </p:cTn>
                              </p:par>
                              <p:par>
                                <p:cTn id="33" presetID="2" presetClass="entr" presetSubtype="12"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4000" fill="hold"/>
                                        <p:tgtEl>
                                          <p:spTgt spid="11"/>
                                        </p:tgtEl>
                                        <p:attrNameLst>
                                          <p:attrName>ppt_x</p:attrName>
                                        </p:attrNameLst>
                                      </p:cBhvr>
                                      <p:tavLst>
                                        <p:tav tm="0">
                                          <p:val>
                                            <p:strVal val="0-#ppt_w/2"/>
                                          </p:val>
                                        </p:tav>
                                        <p:tav tm="100000">
                                          <p:val>
                                            <p:strVal val="#ppt_x"/>
                                          </p:val>
                                        </p:tav>
                                      </p:tavLst>
                                    </p:anim>
                                    <p:anim calcmode="lin" valueType="num">
                                      <p:cBhvr additive="base">
                                        <p:cTn id="36" dur="4000" fill="hold"/>
                                        <p:tgtEl>
                                          <p:spTgt spid="11"/>
                                        </p:tgtEl>
                                        <p:attrNameLst>
                                          <p:attrName>ppt_y</p:attrName>
                                        </p:attrNameLst>
                                      </p:cBhvr>
                                      <p:tavLst>
                                        <p:tav tm="0">
                                          <p:val>
                                            <p:strVal val="1+#ppt_h/2"/>
                                          </p:val>
                                        </p:tav>
                                        <p:tav tm="100000">
                                          <p:val>
                                            <p:strVal val="#ppt_y"/>
                                          </p:val>
                                        </p:tav>
                                      </p:tavLst>
                                    </p:anim>
                                  </p:childTnLst>
                                </p:cTn>
                              </p:par>
                              <p:par>
                                <p:cTn id="37" presetID="16" presetClass="entr" presetSubtype="21" fill="hold" grpId="1"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arn(inVertical)">
                                      <p:cBhvr>
                                        <p:cTn id="39" dur="4000"/>
                                        <p:tgtEl>
                                          <p:spTgt spid="11"/>
                                        </p:tgtEl>
                                      </p:cBhvr>
                                    </p:animEffect>
                                  </p:childTnLst>
                                </p:cTn>
                              </p:par>
                              <p:par>
                                <p:cTn id="40" presetID="16" presetClass="exit" presetSubtype="37" fill="hold" grpId="2" nodeType="withEffect">
                                  <p:stCondLst>
                                    <p:cond delay="0"/>
                                  </p:stCondLst>
                                  <p:childTnLst>
                                    <p:animEffect transition="out" filter="barn(outVertical)">
                                      <p:cBhvr>
                                        <p:cTn id="41" dur="4000"/>
                                        <p:tgtEl>
                                          <p:spTgt spid="11"/>
                                        </p:tgtEl>
                                      </p:cBhvr>
                                    </p:animEffect>
                                    <p:set>
                                      <p:cBhvr>
                                        <p:cTn id="42" dur="1" fill="hold">
                                          <p:stCondLst>
                                            <p:cond delay="3999"/>
                                          </p:stCondLst>
                                        </p:cTn>
                                        <p:tgtEl>
                                          <p:spTgt spid="11"/>
                                        </p:tgtEl>
                                        <p:attrNameLst>
                                          <p:attrName>style.visibility</p:attrName>
                                        </p:attrNameLst>
                                      </p:cBhvr>
                                      <p:to>
                                        <p:strVal val="hidden"/>
                                      </p:to>
                                    </p:set>
                                  </p:childTnLst>
                                </p:cTn>
                              </p:par>
                              <p:par>
                                <p:cTn id="43" presetID="2" presetClass="exit" presetSubtype="12" fill="hold" grpId="3" nodeType="withEffect">
                                  <p:stCondLst>
                                    <p:cond delay="0"/>
                                  </p:stCondLst>
                                  <p:childTnLst>
                                    <p:anim calcmode="lin" valueType="num">
                                      <p:cBhvr additive="base">
                                        <p:cTn id="44" dur="4000"/>
                                        <p:tgtEl>
                                          <p:spTgt spid="11"/>
                                        </p:tgtEl>
                                        <p:attrNameLst>
                                          <p:attrName>ppt_x</p:attrName>
                                        </p:attrNameLst>
                                      </p:cBhvr>
                                      <p:tavLst>
                                        <p:tav tm="0">
                                          <p:val>
                                            <p:strVal val="ppt_x"/>
                                          </p:val>
                                        </p:tav>
                                        <p:tav tm="100000">
                                          <p:val>
                                            <p:strVal val="0-ppt_w/2"/>
                                          </p:val>
                                        </p:tav>
                                      </p:tavLst>
                                    </p:anim>
                                    <p:anim calcmode="lin" valueType="num">
                                      <p:cBhvr additive="base">
                                        <p:cTn id="45" dur="4000"/>
                                        <p:tgtEl>
                                          <p:spTgt spid="11"/>
                                        </p:tgtEl>
                                        <p:attrNameLst>
                                          <p:attrName>ppt_y</p:attrName>
                                        </p:attrNameLst>
                                      </p:cBhvr>
                                      <p:tavLst>
                                        <p:tav tm="0">
                                          <p:val>
                                            <p:strVal val="ppt_y"/>
                                          </p:val>
                                        </p:tav>
                                        <p:tav tm="100000">
                                          <p:val>
                                            <p:strVal val="1+ppt_h/2"/>
                                          </p:val>
                                        </p:tav>
                                      </p:tavLst>
                                    </p:anim>
                                    <p:set>
                                      <p:cBhvr>
                                        <p:cTn id="46" dur="1" fill="hold">
                                          <p:stCondLst>
                                            <p:cond delay="3999"/>
                                          </p:stCondLst>
                                        </p:cTn>
                                        <p:tgtEl>
                                          <p:spTgt spid="11"/>
                                        </p:tgtEl>
                                        <p:attrNameLst>
                                          <p:attrName>style.visibility</p:attrName>
                                        </p:attrNameLst>
                                      </p:cBhvr>
                                      <p:to>
                                        <p:strVal val="hidden"/>
                                      </p:to>
                                    </p:set>
                                  </p:childTnLst>
                                </p:cTn>
                              </p:par>
                              <p:par>
                                <p:cTn id="47" presetID="2" presetClass="entr" presetSubtype="12"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4000" fill="hold"/>
                                        <p:tgtEl>
                                          <p:spTgt spid="10"/>
                                        </p:tgtEl>
                                        <p:attrNameLst>
                                          <p:attrName>ppt_x</p:attrName>
                                        </p:attrNameLst>
                                      </p:cBhvr>
                                      <p:tavLst>
                                        <p:tav tm="0">
                                          <p:val>
                                            <p:strVal val="0-#ppt_w/2"/>
                                          </p:val>
                                        </p:tav>
                                        <p:tav tm="100000">
                                          <p:val>
                                            <p:strVal val="#ppt_x"/>
                                          </p:val>
                                        </p:tav>
                                      </p:tavLst>
                                    </p:anim>
                                    <p:anim calcmode="lin" valueType="num">
                                      <p:cBhvr additive="base">
                                        <p:cTn id="50" dur="4000" fill="hold"/>
                                        <p:tgtEl>
                                          <p:spTgt spid="10"/>
                                        </p:tgtEl>
                                        <p:attrNameLst>
                                          <p:attrName>ppt_y</p:attrName>
                                        </p:attrNameLst>
                                      </p:cBhvr>
                                      <p:tavLst>
                                        <p:tav tm="0">
                                          <p:val>
                                            <p:strVal val="1+#ppt_h/2"/>
                                          </p:val>
                                        </p:tav>
                                        <p:tav tm="100000">
                                          <p:val>
                                            <p:strVal val="#ppt_y"/>
                                          </p:val>
                                        </p:tav>
                                      </p:tavLst>
                                    </p:anim>
                                  </p:childTnLst>
                                </p:cTn>
                              </p:par>
                              <p:par>
                                <p:cTn id="51" presetID="16" presetClass="entr" presetSubtype="21"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barn(inVertical)">
                                      <p:cBhvr>
                                        <p:cTn id="53" dur="4000"/>
                                        <p:tgtEl>
                                          <p:spTgt spid="10"/>
                                        </p:tgtEl>
                                      </p:cBhvr>
                                    </p:animEffect>
                                  </p:childTnLst>
                                </p:cTn>
                              </p:par>
                              <p:par>
                                <p:cTn id="54" presetID="16" presetClass="exit" presetSubtype="37" fill="hold" grpId="2" nodeType="withEffect">
                                  <p:stCondLst>
                                    <p:cond delay="0"/>
                                  </p:stCondLst>
                                  <p:childTnLst>
                                    <p:animEffect transition="out" filter="barn(outVertical)">
                                      <p:cBhvr>
                                        <p:cTn id="55" dur="4000"/>
                                        <p:tgtEl>
                                          <p:spTgt spid="10"/>
                                        </p:tgtEl>
                                      </p:cBhvr>
                                    </p:animEffect>
                                    <p:set>
                                      <p:cBhvr>
                                        <p:cTn id="56" dur="1" fill="hold">
                                          <p:stCondLst>
                                            <p:cond delay="3999"/>
                                          </p:stCondLst>
                                        </p:cTn>
                                        <p:tgtEl>
                                          <p:spTgt spid="10"/>
                                        </p:tgtEl>
                                        <p:attrNameLst>
                                          <p:attrName>style.visibility</p:attrName>
                                        </p:attrNameLst>
                                      </p:cBhvr>
                                      <p:to>
                                        <p:strVal val="hidden"/>
                                      </p:to>
                                    </p:set>
                                  </p:childTnLst>
                                </p:cTn>
                              </p:par>
                              <p:par>
                                <p:cTn id="57" presetID="2" presetClass="exit" presetSubtype="12" fill="hold" grpId="3" nodeType="withEffect">
                                  <p:stCondLst>
                                    <p:cond delay="0"/>
                                  </p:stCondLst>
                                  <p:childTnLst>
                                    <p:anim calcmode="lin" valueType="num">
                                      <p:cBhvr additive="base">
                                        <p:cTn id="58" dur="4000"/>
                                        <p:tgtEl>
                                          <p:spTgt spid="10"/>
                                        </p:tgtEl>
                                        <p:attrNameLst>
                                          <p:attrName>ppt_x</p:attrName>
                                        </p:attrNameLst>
                                      </p:cBhvr>
                                      <p:tavLst>
                                        <p:tav tm="0">
                                          <p:val>
                                            <p:strVal val="ppt_x"/>
                                          </p:val>
                                        </p:tav>
                                        <p:tav tm="100000">
                                          <p:val>
                                            <p:strVal val="0-ppt_w/2"/>
                                          </p:val>
                                        </p:tav>
                                      </p:tavLst>
                                    </p:anim>
                                    <p:anim calcmode="lin" valueType="num">
                                      <p:cBhvr additive="base">
                                        <p:cTn id="59" dur="4000"/>
                                        <p:tgtEl>
                                          <p:spTgt spid="10"/>
                                        </p:tgtEl>
                                        <p:attrNameLst>
                                          <p:attrName>ppt_y</p:attrName>
                                        </p:attrNameLst>
                                      </p:cBhvr>
                                      <p:tavLst>
                                        <p:tav tm="0">
                                          <p:val>
                                            <p:strVal val="ppt_y"/>
                                          </p:val>
                                        </p:tav>
                                        <p:tav tm="100000">
                                          <p:val>
                                            <p:strVal val="1+ppt_h/2"/>
                                          </p:val>
                                        </p:tav>
                                      </p:tavLst>
                                    </p:anim>
                                    <p:set>
                                      <p:cBhvr>
                                        <p:cTn id="60" dur="1" fill="hold">
                                          <p:stCondLst>
                                            <p:cond delay="3999"/>
                                          </p:stCondLst>
                                        </p:cTn>
                                        <p:tgtEl>
                                          <p:spTgt spid="10"/>
                                        </p:tgtEl>
                                        <p:attrNameLst>
                                          <p:attrName>style.visibility</p:attrName>
                                        </p:attrNameLst>
                                      </p:cBhvr>
                                      <p:to>
                                        <p:strVal val="hidden"/>
                                      </p:to>
                                    </p:set>
                                  </p:childTnLst>
                                </p:cTn>
                              </p:par>
                              <p:par>
                                <p:cTn id="61" presetID="2" presetClass="entr" presetSubtype="12" fill="hold" grpId="0"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4000" fill="hold"/>
                                        <p:tgtEl>
                                          <p:spTgt spid="9"/>
                                        </p:tgtEl>
                                        <p:attrNameLst>
                                          <p:attrName>ppt_x</p:attrName>
                                        </p:attrNameLst>
                                      </p:cBhvr>
                                      <p:tavLst>
                                        <p:tav tm="0">
                                          <p:val>
                                            <p:strVal val="0-#ppt_w/2"/>
                                          </p:val>
                                        </p:tav>
                                        <p:tav tm="100000">
                                          <p:val>
                                            <p:strVal val="#ppt_x"/>
                                          </p:val>
                                        </p:tav>
                                      </p:tavLst>
                                    </p:anim>
                                    <p:anim calcmode="lin" valueType="num">
                                      <p:cBhvr additive="base">
                                        <p:cTn id="64" dur="4000" fill="hold"/>
                                        <p:tgtEl>
                                          <p:spTgt spid="9"/>
                                        </p:tgtEl>
                                        <p:attrNameLst>
                                          <p:attrName>ppt_y</p:attrName>
                                        </p:attrNameLst>
                                      </p:cBhvr>
                                      <p:tavLst>
                                        <p:tav tm="0">
                                          <p:val>
                                            <p:strVal val="1+#ppt_h/2"/>
                                          </p:val>
                                        </p:tav>
                                        <p:tav tm="100000">
                                          <p:val>
                                            <p:strVal val="#ppt_y"/>
                                          </p:val>
                                        </p:tav>
                                      </p:tavLst>
                                    </p:anim>
                                  </p:childTnLst>
                                </p:cTn>
                              </p:par>
                              <p:par>
                                <p:cTn id="65" presetID="16" presetClass="entr" presetSubtype="21"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arn(inVertical)">
                                      <p:cBhvr>
                                        <p:cTn id="67" dur="4000"/>
                                        <p:tgtEl>
                                          <p:spTgt spid="9"/>
                                        </p:tgtEl>
                                      </p:cBhvr>
                                    </p:animEffect>
                                  </p:childTnLst>
                                </p:cTn>
                              </p:par>
                              <p:par>
                                <p:cTn id="68" presetID="16" presetClass="exit" presetSubtype="37" fill="hold" grpId="2" nodeType="withEffect">
                                  <p:stCondLst>
                                    <p:cond delay="0"/>
                                  </p:stCondLst>
                                  <p:childTnLst>
                                    <p:animEffect transition="out" filter="barn(outVertical)">
                                      <p:cBhvr>
                                        <p:cTn id="69" dur="4000"/>
                                        <p:tgtEl>
                                          <p:spTgt spid="9"/>
                                        </p:tgtEl>
                                      </p:cBhvr>
                                    </p:animEffect>
                                    <p:set>
                                      <p:cBhvr>
                                        <p:cTn id="70" dur="1" fill="hold">
                                          <p:stCondLst>
                                            <p:cond delay="3999"/>
                                          </p:stCondLst>
                                        </p:cTn>
                                        <p:tgtEl>
                                          <p:spTgt spid="9"/>
                                        </p:tgtEl>
                                        <p:attrNameLst>
                                          <p:attrName>style.visibility</p:attrName>
                                        </p:attrNameLst>
                                      </p:cBhvr>
                                      <p:to>
                                        <p:strVal val="hidden"/>
                                      </p:to>
                                    </p:set>
                                  </p:childTnLst>
                                </p:cTn>
                              </p:par>
                              <p:par>
                                <p:cTn id="71" presetID="2" presetClass="exit" presetSubtype="12" fill="hold" grpId="3" nodeType="withEffect">
                                  <p:stCondLst>
                                    <p:cond delay="0"/>
                                  </p:stCondLst>
                                  <p:childTnLst>
                                    <p:anim calcmode="lin" valueType="num">
                                      <p:cBhvr additive="base">
                                        <p:cTn id="72" dur="4000"/>
                                        <p:tgtEl>
                                          <p:spTgt spid="9"/>
                                        </p:tgtEl>
                                        <p:attrNameLst>
                                          <p:attrName>ppt_x</p:attrName>
                                        </p:attrNameLst>
                                      </p:cBhvr>
                                      <p:tavLst>
                                        <p:tav tm="0">
                                          <p:val>
                                            <p:strVal val="ppt_x"/>
                                          </p:val>
                                        </p:tav>
                                        <p:tav tm="100000">
                                          <p:val>
                                            <p:strVal val="0-ppt_w/2"/>
                                          </p:val>
                                        </p:tav>
                                      </p:tavLst>
                                    </p:anim>
                                    <p:anim calcmode="lin" valueType="num">
                                      <p:cBhvr additive="base">
                                        <p:cTn id="73" dur="4000"/>
                                        <p:tgtEl>
                                          <p:spTgt spid="9"/>
                                        </p:tgtEl>
                                        <p:attrNameLst>
                                          <p:attrName>ppt_y</p:attrName>
                                        </p:attrNameLst>
                                      </p:cBhvr>
                                      <p:tavLst>
                                        <p:tav tm="0">
                                          <p:val>
                                            <p:strVal val="ppt_y"/>
                                          </p:val>
                                        </p:tav>
                                        <p:tav tm="100000">
                                          <p:val>
                                            <p:strVal val="1+ppt_h/2"/>
                                          </p:val>
                                        </p:tav>
                                      </p:tavLst>
                                    </p:anim>
                                    <p:set>
                                      <p:cBhvr>
                                        <p:cTn id="74" dur="1" fill="hold">
                                          <p:stCondLst>
                                            <p:cond delay="3999"/>
                                          </p:stCondLst>
                                        </p:cTn>
                                        <p:tgtEl>
                                          <p:spTgt spid="9"/>
                                        </p:tgtEl>
                                        <p:attrNameLst>
                                          <p:attrName>style.visibility</p:attrName>
                                        </p:attrNameLst>
                                      </p:cBhvr>
                                      <p:to>
                                        <p:strVal val="hidden"/>
                                      </p:to>
                                    </p:set>
                                  </p:childTnLst>
                                </p:cTn>
                              </p:par>
                              <p:par>
                                <p:cTn id="75" presetID="2" presetClass="entr" presetSubtype="12"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4000" fill="hold"/>
                                        <p:tgtEl>
                                          <p:spTgt spid="8"/>
                                        </p:tgtEl>
                                        <p:attrNameLst>
                                          <p:attrName>ppt_x</p:attrName>
                                        </p:attrNameLst>
                                      </p:cBhvr>
                                      <p:tavLst>
                                        <p:tav tm="0">
                                          <p:val>
                                            <p:strVal val="0-#ppt_w/2"/>
                                          </p:val>
                                        </p:tav>
                                        <p:tav tm="100000">
                                          <p:val>
                                            <p:strVal val="#ppt_x"/>
                                          </p:val>
                                        </p:tav>
                                      </p:tavLst>
                                    </p:anim>
                                    <p:anim calcmode="lin" valueType="num">
                                      <p:cBhvr additive="base">
                                        <p:cTn id="78" dur="4000" fill="hold"/>
                                        <p:tgtEl>
                                          <p:spTgt spid="8"/>
                                        </p:tgtEl>
                                        <p:attrNameLst>
                                          <p:attrName>ppt_y</p:attrName>
                                        </p:attrNameLst>
                                      </p:cBhvr>
                                      <p:tavLst>
                                        <p:tav tm="0">
                                          <p:val>
                                            <p:strVal val="1+#ppt_h/2"/>
                                          </p:val>
                                        </p:tav>
                                        <p:tav tm="100000">
                                          <p:val>
                                            <p:strVal val="#ppt_y"/>
                                          </p:val>
                                        </p:tav>
                                      </p:tavLst>
                                    </p:anim>
                                  </p:childTnLst>
                                </p:cTn>
                              </p:par>
                              <p:par>
                                <p:cTn id="79" presetID="16" presetClass="entr" presetSubtype="21" fill="hold" grpId="1"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barn(inVertical)">
                                      <p:cBhvr>
                                        <p:cTn id="81" dur="4000"/>
                                        <p:tgtEl>
                                          <p:spTgt spid="8"/>
                                        </p:tgtEl>
                                      </p:cBhvr>
                                    </p:animEffect>
                                  </p:childTnLst>
                                </p:cTn>
                              </p:par>
                              <p:par>
                                <p:cTn id="82" presetID="16" presetClass="exit" presetSubtype="37" fill="hold" grpId="2" nodeType="withEffect">
                                  <p:stCondLst>
                                    <p:cond delay="0"/>
                                  </p:stCondLst>
                                  <p:childTnLst>
                                    <p:animEffect transition="out" filter="barn(outVertical)">
                                      <p:cBhvr>
                                        <p:cTn id="83" dur="4000"/>
                                        <p:tgtEl>
                                          <p:spTgt spid="8"/>
                                        </p:tgtEl>
                                      </p:cBhvr>
                                    </p:animEffect>
                                    <p:set>
                                      <p:cBhvr>
                                        <p:cTn id="84" dur="1" fill="hold">
                                          <p:stCondLst>
                                            <p:cond delay="3999"/>
                                          </p:stCondLst>
                                        </p:cTn>
                                        <p:tgtEl>
                                          <p:spTgt spid="8"/>
                                        </p:tgtEl>
                                        <p:attrNameLst>
                                          <p:attrName>style.visibility</p:attrName>
                                        </p:attrNameLst>
                                      </p:cBhvr>
                                      <p:to>
                                        <p:strVal val="hidden"/>
                                      </p:to>
                                    </p:set>
                                  </p:childTnLst>
                                </p:cTn>
                              </p:par>
                              <p:par>
                                <p:cTn id="85" presetID="2" presetClass="exit" presetSubtype="12" fill="hold" grpId="3" nodeType="withEffect">
                                  <p:stCondLst>
                                    <p:cond delay="0"/>
                                  </p:stCondLst>
                                  <p:childTnLst>
                                    <p:anim calcmode="lin" valueType="num">
                                      <p:cBhvr additive="base">
                                        <p:cTn id="86" dur="4000"/>
                                        <p:tgtEl>
                                          <p:spTgt spid="8"/>
                                        </p:tgtEl>
                                        <p:attrNameLst>
                                          <p:attrName>ppt_x</p:attrName>
                                        </p:attrNameLst>
                                      </p:cBhvr>
                                      <p:tavLst>
                                        <p:tav tm="0">
                                          <p:val>
                                            <p:strVal val="ppt_x"/>
                                          </p:val>
                                        </p:tav>
                                        <p:tav tm="100000">
                                          <p:val>
                                            <p:strVal val="0-ppt_w/2"/>
                                          </p:val>
                                        </p:tav>
                                      </p:tavLst>
                                    </p:anim>
                                    <p:anim calcmode="lin" valueType="num">
                                      <p:cBhvr additive="base">
                                        <p:cTn id="87" dur="4000"/>
                                        <p:tgtEl>
                                          <p:spTgt spid="8"/>
                                        </p:tgtEl>
                                        <p:attrNameLst>
                                          <p:attrName>ppt_y</p:attrName>
                                        </p:attrNameLst>
                                      </p:cBhvr>
                                      <p:tavLst>
                                        <p:tav tm="0">
                                          <p:val>
                                            <p:strVal val="ppt_y"/>
                                          </p:val>
                                        </p:tav>
                                        <p:tav tm="100000">
                                          <p:val>
                                            <p:strVal val="1+ppt_h/2"/>
                                          </p:val>
                                        </p:tav>
                                      </p:tavLst>
                                    </p:anim>
                                    <p:set>
                                      <p:cBhvr>
                                        <p:cTn id="88" dur="1" fill="hold">
                                          <p:stCondLst>
                                            <p:cond delay="3999"/>
                                          </p:stCondLst>
                                        </p:cTn>
                                        <p:tgtEl>
                                          <p:spTgt spid="8"/>
                                        </p:tgtEl>
                                        <p:attrNameLst>
                                          <p:attrName>style.visibility</p:attrName>
                                        </p:attrNameLst>
                                      </p:cBhvr>
                                      <p:to>
                                        <p:strVal val="hidden"/>
                                      </p:to>
                                    </p:set>
                                  </p:childTnLst>
                                </p:cTn>
                              </p:par>
                              <p:par>
                                <p:cTn id="89" presetID="2" presetClass="entr" presetSubtype="3" fill="hold" grpId="0" nodeType="withEffect">
                                  <p:stCondLst>
                                    <p:cond delay="0"/>
                                  </p:stCondLst>
                                  <p:childTnLst>
                                    <p:set>
                                      <p:cBhvr>
                                        <p:cTn id="90" dur="1" fill="hold">
                                          <p:stCondLst>
                                            <p:cond delay="0"/>
                                          </p:stCondLst>
                                        </p:cTn>
                                        <p:tgtEl>
                                          <p:spTgt spid="20"/>
                                        </p:tgtEl>
                                        <p:attrNameLst>
                                          <p:attrName>style.visibility</p:attrName>
                                        </p:attrNameLst>
                                      </p:cBhvr>
                                      <p:to>
                                        <p:strVal val="visible"/>
                                      </p:to>
                                    </p:set>
                                    <p:anim calcmode="lin" valueType="num">
                                      <p:cBhvr additive="base">
                                        <p:cTn id="91" dur="4000" fill="hold"/>
                                        <p:tgtEl>
                                          <p:spTgt spid="20"/>
                                        </p:tgtEl>
                                        <p:attrNameLst>
                                          <p:attrName>ppt_x</p:attrName>
                                        </p:attrNameLst>
                                      </p:cBhvr>
                                      <p:tavLst>
                                        <p:tav tm="0">
                                          <p:val>
                                            <p:strVal val="1+#ppt_w/2"/>
                                          </p:val>
                                        </p:tav>
                                        <p:tav tm="100000">
                                          <p:val>
                                            <p:strVal val="#ppt_x"/>
                                          </p:val>
                                        </p:tav>
                                      </p:tavLst>
                                    </p:anim>
                                    <p:anim calcmode="lin" valueType="num">
                                      <p:cBhvr additive="base">
                                        <p:cTn id="92" dur="4000" fill="hold"/>
                                        <p:tgtEl>
                                          <p:spTgt spid="20"/>
                                        </p:tgtEl>
                                        <p:attrNameLst>
                                          <p:attrName>ppt_y</p:attrName>
                                        </p:attrNameLst>
                                      </p:cBhvr>
                                      <p:tavLst>
                                        <p:tav tm="0">
                                          <p:val>
                                            <p:strVal val="0-#ppt_h/2"/>
                                          </p:val>
                                        </p:tav>
                                        <p:tav tm="100000">
                                          <p:val>
                                            <p:strVal val="#ppt_y"/>
                                          </p:val>
                                        </p:tav>
                                      </p:tavLst>
                                    </p:anim>
                                  </p:childTnLst>
                                </p:cTn>
                              </p:par>
                              <p:par>
                                <p:cTn id="93" presetID="16" presetClass="entr" presetSubtype="21"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barn(inVertical)">
                                      <p:cBhvr>
                                        <p:cTn id="95" dur="4000"/>
                                        <p:tgtEl>
                                          <p:spTgt spid="20"/>
                                        </p:tgtEl>
                                      </p:cBhvr>
                                    </p:animEffect>
                                  </p:childTnLst>
                                </p:cTn>
                              </p:par>
                              <p:par>
                                <p:cTn id="96" presetID="16" presetClass="exit" presetSubtype="37" fill="hold" grpId="2" nodeType="withEffect">
                                  <p:stCondLst>
                                    <p:cond delay="0"/>
                                  </p:stCondLst>
                                  <p:childTnLst>
                                    <p:animEffect transition="out" filter="barn(outVertical)">
                                      <p:cBhvr>
                                        <p:cTn id="97" dur="4000"/>
                                        <p:tgtEl>
                                          <p:spTgt spid="20"/>
                                        </p:tgtEl>
                                      </p:cBhvr>
                                    </p:animEffect>
                                    <p:set>
                                      <p:cBhvr>
                                        <p:cTn id="98" dur="1" fill="hold">
                                          <p:stCondLst>
                                            <p:cond delay="3999"/>
                                          </p:stCondLst>
                                        </p:cTn>
                                        <p:tgtEl>
                                          <p:spTgt spid="20"/>
                                        </p:tgtEl>
                                        <p:attrNameLst>
                                          <p:attrName>style.visibility</p:attrName>
                                        </p:attrNameLst>
                                      </p:cBhvr>
                                      <p:to>
                                        <p:strVal val="hidden"/>
                                      </p:to>
                                    </p:set>
                                  </p:childTnLst>
                                </p:cTn>
                              </p:par>
                              <p:par>
                                <p:cTn id="99" presetID="2" presetClass="exit" presetSubtype="3" fill="hold" grpId="3" nodeType="withEffect">
                                  <p:stCondLst>
                                    <p:cond delay="0"/>
                                  </p:stCondLst>
                                  <p:childTnLst>
                                    <p:anim calcmode="lin" valueType="num">
                                      <p:cBhvr additive="base">
                                        <p:cTn id="100" dur="4000"/>
                                        <p:tgtEl>
                                          <p:spTgt spid="20"/>
                                        </p:tgtEl>
                                        <p:attrNameLst>
                                          <p:attrName>ppt_x</p:attrName>
                                        </p:attrNameLst>
                                      </p:cBhvr>
                                      <p:tavLst>
                                        <p:tav tm="0">
                                          <p:val>
                                            <p:strVal val="ppt_x"/>
                                          </p:val>
                                        </p:tav>
                                        <p:tav tm="100000">
                                          <p:val>
                                            <p:strVal val="1+ppt_w/2"/>
                                          </p:val>
                                        </p:tav>
                                      </p:tavLst>
                                    </p:anim>
                                    <p:anim calcmode="lin" valueType="num">
                                      <p:cBhvr additive="base">
                                        <p:cTn id="101" dur="4000"/>
                                        <p:tgtEl>
                                          <p:spTgt spid="20"/>
                                        </p:tgtEl>
                                        <p:attrNameLst>
                                          <p:attrName>ppt_y</p:attrName>
                                        </p:attrNameLst>
                                      </p:cBhvr>
                                      <p:tavLst>
                                        <p:tav tm="0">
                                          <p:val>
                                            <p:strVal val="ppt_y"/>
                                          </p:val>
                                        </p:tav>
                                        <p:tav tm="100000">
                                          <p:val>
                                            <p:strVal val="0-ppt_h/2"/>
                                          </p:val>
                                        </p:tav>
                                      </p:tavLst>
                                    </p:anim>
                                    <p:set>
                                      <p:cBhvr>
                                        <p:cTn id="102" dur="1" fill="hold">
                                          <p:stCondLst>
                                            <p:cond delay="3999"/>
                                          </p:stCondLst>
                                        </p:cTn>
                                        <p:tgtEl>
                                          <p:spTgt spid="20"/>
                                        </p:tgtEl>
                                        <p:attrNameLst>
                                          <p:attrName>style.visibility</p:attrName>
                                        </p:attrNameLst>
                                      </p:cBhvr>
                                      <p:to>
                                        <p:strVal val="hidden"/>
                                      </p:to>
                                    </p:set>
                                  </p:childTnLst>
                                </p:cTn>
                              </p:par>
                              <p:par>
                                <p:cTn id="103" presetID="2" presetClass="entr" presetSubtype="3"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4000" fill="hold"/>
                                        <p:tgtEl>
                                          <p:spTgt spid="19"/>
                                        </p:tgtEl>
                                        <p:attrNameLst>
                                          <p:attrName>ppt_x</p:attrName>
                                        </p:attrNameLst>
                                      </p:cBhvr>
                                      <p:tavLst>
                                        <p:tav tm="0">
                                          <p:val>
                                            <p:strVal val="1+#ppt_w/2"/>
                                          </p:val>
                                        </p:tav>
                                        <p:tav tm="100000">
                                          <p:val>
                                            <p:strVal val="#ppt_x"/>
                                          </p:val>
                                        </p:tav>
                                      </p:tavLst>
                                    </p:anim>
                                    <p:anim calcmode="lin" valueType="num">
                                      <p:cBhvr additive="base">
                                        <p:cTn id="106" dur="4000" fill="hold"/>
                                        <p:tgtEl>
                                          <p:spTgt spid="19"/>
                                        </p:tgtEl>
                                        <p:attrNameLst>
                                          <p:attrName>ppt_y</p:attrName>
                                        </p:attrNameLst>
                                      </p:cBhvr>
                                      <p:tavLst>
                                        <p:tav tm="0">
                                          <p:val>
                                            <p:strVal val="0-#ppt_h/2"/>
                                          </p:val>
                                        </p:tav>
                                        <p:tav tm="100000">
                                          <p:val>
                                            <p:strVal val="#ppt_y"/>
                                          </p:val>
                                        </p:tav>
                                      </p:tavLst>
                                    </p:anim>
                                  </p:childTnLst>
                                </p:cTn>
                              </p:par>
                              <p:par>
                                <p:cTn id="107" presetID="16" presetClass="entr" presetSubtype="21" fill="hold" grpId="1" nodeType="withEffect">
                                  <p:stCondLst>
                                    <p:cond delay="0"/>
                                  </p:stCondLst>
                                  <p:childTnLst>
                                    <p:set>
                                      <p:cBhvr>
                                        <p:cTn id="108" dur="1" fill="hold">
                                          <p:stCondLst>
                                            <p:cond delay="0"/>
                                          </p:stCondLst>
                                        </p:cTn>
                                        <p:tgtEl>
                                          <p:spTgt spid="19"/>
                                        </p:tgtEl>
                                        <p:attrNameLst>
                                          <p:attrName>style.visibility</p:attrName>
                                        </p:attrNameLst>
                                      </p:cBhvr>
                                      <p:to>
                                        <p:strVal val="visible"/>
                                      </p:to>
                                    </p:set>
                                    <p:animEffect transition="in" filter="barn(inVertical)">
                                      <p:cBhvr>
                                        <p:cTn id="109" dur="4000"/>
                                        <p:tgtEl>
                                          <p:spTgt spid="19"/>
                                        </p:tgtEl>
                                      </p:cBhvr>
                                    </p:animEffect>
                                  </p:childTnLst>
                                </p:cTn>
                              </p:par>
                              <p:par>
                                <p:cTn id="110" presetID="16" presetClass="exit" presetSubtype="37" fill="hold" grpId="2" nodeType="withEffect">
                                  <p:stCondLst>
                                    <p:cond delay="0"/>
                                  </p:stCondLst>
                                  <p:childTnLst>
                                    <p:animEffect transition="out" filter="barn(outVertical)">
                                      <p:cBhvr>
                                        <p:cTn id="111" dur="4000"/>
                                        <p:tgtEl>
                                          <p:spTgt spid="19"/>
                                        </p:tgtEl>
                                      </p:cBhvr>
                                    </p:animEffect>
                                    <p:set>
                                      <p:cBhvr>
                                        <p:cTn id="112" dur="1" fill="hold">
                                          <p:stCondLst>
                                            <p:cond delay="3999"/>
                                          </p:stCondLst>
                                        </p:cTn>
                                        <p:tgtEl>
                                          <p:spTgt spid="19"/>
                                        </p:tgtEl>
                                        <p:attrNameLst>
                                          <p:attrName>style.visibility</p:attrName>
                                        </p:attrNameLst>
                                      </p:cBhvr>
                                      <p:to>
                                        <p:strVal val="hidden"/>
                                      </p:to>
                                    </p:set>
                                  </p:childTnLst>
                                </p:cTn>
                              </p:par>
                              <p:par>
                                <p:cTn id="113" presetID="2" presetClass="exit" presetSubtype="3" fill="hold" grpId="3" nodeType="withEffect">
                                  <p:stCondLst>
                                    <p:cond delay="0"/>
                                  </p:stCondLst>
                                  <p:childTnLst>
                                    <p:anim calcmode="lin" valueType="num">
                                      <p:cBhvr additive="base">
                                        <p:cTn id="114" dur="4000"/>
                                        <p:tgtEl>
                                          <p:spTgt spid="19"/>
                                        </p:tgtEl>
                                        <p:attrNameLst>
                                          <p:attrName>ppt_x</p:attrName>
                                        </p:attrNameLst>
                                      </p:cBhvr>
                                      <p:tavLst>
                                        <p:tav tm="0">
                                          <p:val>
                                            <p:strVal val="ppt_x"/>
                                          </p:val>
                                        </p:tav>
                                        <p:tav tm="100000">
                                          <p:val>
                                            <p:strVal val="1+ppt_w/2"/>
                                          </p:val>
                                        </p:tav>
                                      </p:tavLst>
                                    </p:anim>
                                    <p:anim calcmode="lin" valueType="num">
                                      <p:cBhvr additive="base">
                                        <p:cTn id="115" dur="4000"/>
                                        <p:tgtEl>
                                          <p:spTgt spid="19"/>
                                        </p:tgtEl>
                                        <p:attrNameLst>
                                          <p:attrName>ppt_y</p:attrName>
                                        </p:attrNameLst>
                                      </p:cBhvr>
                                      <p:tavLst>
                                        <p:tav tm="0">
                                          <p:val>
                                            <p:strVal val="ppt_y"/>
                                          </p:val>
                                        </p:tav>
                                        <p:tav tm="100000">
                                          <p:val>
                                            <p:strVal val="0-ppt_h/2"/>
                                          </p:val>
                                        </p:tav>
                                      </p:tavLst>
                                    </p:anim>
                                    <p:set>
                                      <p:cBhvr>
                                        <p:cTn id="116" dur="1" fill="hold">
                                          <p:stCondLst>
                                            <p:cond delay="3999"/>
                                          </p:stCondLst>
                                        </p:cTn>
                                        <p:tgtEl>
                                          <p:spTgt spid="19"/>
                                        </p:tgtEl>
                                        <p:attrNameLst>
                                          <p:attrName>style.visibility</p:attrName>
                                        </p:attrNameLst>
                                      </p:cBhvr>
                                      <p:to>
                                        <p:strVal val="hidden"/>
                                      </p:to>
                                    </p:set>
                                  </p:childTnLst>
                                </p:cTn>
                              </p:par>
                              <p:par>
                                <p:cTn id="117" presetID="2" presetClass="entr" presetSubtype="3" fill="hold" grpId="0" nodeType="withEffect">
                                  <p:stCondLst>
                                    <p:cond delay="0"/>
                                  </p:stCondLst>
                                  <p:childTnLst>
                                    <p:set>
                                      <p:cBhvr>
                                        <p:cTn id="118" dur="1" fill="hold">
                                          <p:stCondLst>
                                            <p:cond delay="0"/>
                                          </p:stCondLst>
                                        </p:cTn>
                                        <p:tgtEl>
                                          <p:spTgt spid="18"/>
                                        </p:tgtEl>
                                        <p:attrNameLst>
                                          <p:attrName>style.visibility</p:attrName>
                                        </p:attrNameLst>
                                      </p:cBhvr>
                                      <p:to>
                                        <p:strVal val="visible"/>
                                      </p:to>
                                    </p:set>
                                    <p:anim calcmode="lin" valueType="num">
                                      <p:cBhvr additive="base">
                                        <p:cTn id="119" dur="4000" fill="hold"/>
                                        <p:tgtEl>
                                          <p:spTgt spid="18"/>
                                        </p:tgtEl>
                                        <p:attrNameLst>
                                          <p:attrName>ppt_x</p:attrName>
                                        </p:attrNameLst>
                                      </p:cBhvr>
                                      <p:tavLst>
                                        <p:tav tm="0">
                                          <p:val>
                                            <p:strVal val="1+#ppt_w/2"/>
                                          </p:val>
                                        </p:tav>
                                        <p:tav tm="100000">
                                          <p:val>
                                            <p:strVal val="#ppt_x"/>
                                          </p:val>
                                        </p:tav>
                                      </p:tavLst>
                                    </p:anim>
                                    <p:anim calcmode="lin" valueType="num">
                                      <p:cBhvr additive="base">
                                        <p:cTn id="120" dur="4000" fill="hold"/>
                                        <p:tgtEl>
                                          <p:spTgt spid="18"/>
                                        </p:tgtEl>
                                        <p:attrNameLst>
                                          <p:attrName>ppt_y</p:attrName>
                                        </p:attrNameLst>
                                      </p:cBhvr>
                                      <p:tavLst>
                                        <p:tav tm="0">
                                          <p:val>
                                            <p:strVal val="0-#ppt_h/2"/>
                                          </p:val>
                                        </p:tav>
                                        <p:tav tm="100000">
                                          <p:val>
                                            <p:strVal val="#ppt_y"/>
                                          </p:val>
                                        </p:tav>
                                      </p:tavLst>
                                    </p:anim>
                                  </p:childTnLst>
                                </p:cTn>
                              </p:par>
                              <p:par>
                                <p:cTn id="121" presetID="16" presetClass="entr" presetSubtype="21" fill="hold" grpId="1"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barn(inVertical)">
                                      <p:cBhvr>
                                        <p:cTn id="123" dur="4000"/>
                                        <p:tgtEl>
                                          <p:spTgt spid="18"/>
                                        </p:tgtEl>
                                      </p:cBhvr>
                                    </p:animEffect>
                                  </p:childTnLst>
                                </p:cTn>
                              </p:par>
                              <p:par>
                                <p:cTn id="124" presetID="16" presetClass="exit" presetSubtype="37" fill="hold" grpId="2" nodeType="withEffect">
                                  <p:stCondLst>
                                    <p:cond delay="0"/>
                                  </p:stCondLst>
                                  <p:childTnLst>
                                    <p:animEffect transition="out" filter="barn(outVertical)">
                                      <p:cBhvr>
                                        <p:cTn id="125" dur="4000"/>
                                        <p:tgtEl>
                                          <p:spTgt spid="18"/>
                                        </p:tgtEl>
                                      </p:cBhvr>
                                    </p:animEffect>
                                    <p:set>
                                      <p:cBhvr>
                                        <p:cTn id="126" dur="1" fill="hold">
                                          <p:stCondLst>
                                            <p:cond delay="3999"/>
                                          </p:stCondLst>
                                        </p:cTn>
                                        <p:tgtEl>
                                          <p:spTgt spid="18"/>
                                        </p:tgtEl>
                                        <p:attrNameLst>
                                          <p:attrName>style.visibility</p:attrName>
                                        </p:attrNameLst>
                                      </p:cBhvr>
                                      <p:to>
                                        <p:strVal val="hidden"/>
                                      </p:to>
                                    </p:set>
                                  </p:childTnLst>
                                </p:cTn>
                              </p:par>
                              <p:par>
                                <p:cTn id="127" presetID="2" presetClass="exit" presetSubtype="3" fill="hold" grpId="3" nodeType="withEffect">
                                  <p:stCondLst>
                                    <p:cond delay="0"/>
                                  </p:stCondLst>
                                  <p:childTnLst>
                                    <p:anim calcmode="lin" valueType="num">
                                      <p:cBhvr additive="base">
                                        <p:cTn id="128" dur="4000"/>
                                        <p:tgtEl>
                                          <p:spTgt spid="18"/>
                                        </p:tgtEl>
                                        <p:attrNameLst>
                                          <p:attrName>ppt_x</p:attrName>
                                        </p:attrNameLst>
                                      </p:cBhvr>
                                      <p:tavLst>
                                        <p:tav tm="0">
                                          <p:val>
                                            <p:strVal val="ppt_x"/>
                                          </p:val>
                                        </p:tav>
                                        <p:tav tm="100000">
                                          <p:val>
                                            <p:strVal val="1+ppt_w/2"/>
                                          </p:val>
                                        </p:tav>
                                      </p:tavLst>
                                    </p:anim>
                                    <p:anim calcmode="lin" valueType="num">
                                      <p:cBhvr additive="base">
                                        <p:cTn id="129" dur="4000"/>
                                        <p:tgtEl>
                                          <p:spTgt spid="18"/>
                                        </p:tgtEl>
                                        <p:attrNameLst>
                                          <p:attrName>ppt_y</p:attrName>
                                        </p:attrNameLst>
                                      </p:cBhvr>
                                      <p:tavLst>
                                        <p:tav tm="0">
                                          <p:val>
                                            <p:strVal val="ppt_y"/>
                                          </p:val>
                                        </p:tav>
                                        <p:tav tm="100000">
                                          <p:val>
                                            <p:strVal val="0-ppt_h/2"/>
                                          </p:val>
                                        </p:tav>
                                      </p:tavLst>
                                    </p:anim>
                                    <p:set>
                                      <p:cBhvr>
                                        <p:cTn id="130" dur="1" fill="hold">
                                          <p:stCondLst>
                                            <p:cond delay="3999"/>
                                          </p:stCondLst>
                                        </p:cTn>
                                        <p:tgtEl>
                                          <p:spTgt spid="18"/>
                                        </p:tgtEl>
                                        <p:attrNameLst>
                                          <p:attrName>style.visibility</p:attrName>
                                        </p:attrNameLst>
                                      </p:cBhvr>
                                      <p:to>
                                        <p:strVal val="hidden"/>
                                      </p:to>
                                    </p:set>
                                  </p:childTnLst>
                                </p:cTn>
                              </p:par>
                              <p:par>
                                <p:cTn id="131" presetID="2" presetClass="entr" presetSubtype="3" fill="hold" grpId="0"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4000" fill="hold"/>
                                        <p:tgtEl>
                                          <p:spTgt spid="17"/>
                                        </p:tgtEl>
                                        <p:attrNameLst>
                                          <p:attrName>ppt_x</p:attrName>
                                        </p:attrNameLst>
                                      </p:cBhvr>
                                      <p:tavLst>
                                        <p:tav tm="0">
                                          <p:val>
                                            <p:strVal val="1+#ppt_w/2"/>
                                          </p:val>
                                        </p:tav>
                                        <p:tav tm="100000">
                                          <p:val>
                                            <p:strVal val="#ppt_x"/>
                                          </p:val>
                                        </p:tav>
                                      </p:tavLst>
                                    </p:anim>
                                    <p:anim calcmode="lin" valueType="num">
                                      <p:cBhvr additive="base">
                                        <p:cTn id="134" dur="4000" fill="hold"/>
                                        <p:tgtEl>
                                          <p:spTgt spid="17"/>
                                        </p:tgtEl>
                                        <p:attrNameLst>
                                          <p:attrName>ppt_y</p:attrName>
                                        </p:attrNameLst>
                                      </p:cBhvr>
                                      <p:tavLst>
                                        <p:tav tm="0">
                                          <p:val>
                                            <p:strVal val="0-#ppt_h/2"/>
                                          </p:val>
                                        </p:tav>
                                        <p:tav tm="100000">
                                          <p:val>
                                            <p:strVal val="#ppt_y"/>
                                          </p:val>
                                        </p:tav>
                                      </p:tavLst>
                                    </p:anim>
                                  </p:childTnLst>
                                </p:cTn>
                              </p:par>
                              <p:par>
                                <p:cTn id="135" presetID="16" presetClass="entr" presetSubtype="21"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Effect transition="in" filter="barn(inVertical)">
                                      <p:cBhvr>
                                        <p:cTn id="137" dur="4000"/>
                                        <p:tgtEl>
                                          <p:spTgt spid="17"/>
                                        </p:tgtEl>
                                      </p:cBhvr>
                                    </p:animEffect>
                                  </p:childTnLst>
                                </p:cTn>
                              </p:par>
                              <p:par>
                                <p:cTn id="138" presetID="16" presetClass="exit" presetSubtype="37" fill="hold" grpId="2" nodeType="withEffect">
                                  <p:stCondLst>
                                    <p:cond delay="0"/>
                                  </p:stCondLst>
                                  <p:childTnLst>
                                    <p:animEffect transition="out" filter="barn(outVertical)">
                                      <p:cBhvr>
                                        <p:cTn id="139" dur="4000"/>
                                        <p:tgtEl>
                                          <p:spTgt spid="17"/>
                                        </p:tgtEl>
                                      </p:cBhvr>
                                    </p:animEffect>
                                    <p:set>
                                      <p:cBhvr>
                                        <p:cTn id="140" dur="1" fill="hold">
                                          <p:stCondLst>
                                            <p:cond delay="3999"/>
                                          </p:stCondLst>
                                        </p:cTn>
                                        <p:tgtEl>
                                          <p:spTgt spid="17"/>
                                        </p:tgtEl>
                                        <p:attrNameLst>
                                          <p:attrName>style.visibility</p:attrName>
                                        </p:attrNameLst>
                                      </p:cBhvr>
                                      <p:to>
                                        <p:strVal val="hidden"/>
                                      </p:to>
                                    </p:set>
                                  </p:childTnLst>
                                </p:cTn>
                              </p:par>
                              <p:par>
                                <p:cTn id="141" presetID="2" presetClass="exit" presetSubtype="3" fill="hold" grpId="3" nodeType="withEffect">
                                  <p:stCondLst>
                                    <p:cond delay="0"/>
                                  </p:stCondLst>
                                  <p:childTnLst>
                                    <p:anim calcmode="lin" valueType="num">
                                      <p:cBhvr additive="base">
                                        <p:cTn id="142" dur="4000"/>
                                        <p:tgtEl>
                                          <p:spTgt spid="17"/>
                                        </p:tgtEl>
                                        <p:attrNameLst>
                                          <p:attrName>ppt_x</p:attrName>
                                        </p:attrNameLst>
                                      </p:cBhvr>
                                      <p:tavLst>
                                        <p:tav tm="0">
                                          <p:val>
                                            <p:strVal val="ppt_x"/>
                                          </p:val>
                                        </p:tav>
                                        <p:tav tm="100000">
                                          <p:val>
                                            <p:strVal val="1+ppt_w/2"/>
                                          </p:val>
                                        </p:tav>
                                      </p:tavLst>
                                    </p:anim>
                                    <p:anim calcmode="lin" valueType="num">
                                      <p:cBhvr additive="base">
                                        <p:cTn id="143" dur="4000"/>
                                        <p:tgtEl>
                                          <p:spTgt spid="17"/>
                                        </p:tgtEl>
                                        <p:attrNameLst>
                                          <p:attrName>ppt_y</p:attrName>
                                        </p:attrNameLst>
                                      </p:cBhvr>
                                      <p:tavLst>
                                        <p:tav tm="0">
                                          <p:val>
                                            <p:strVal val="ppt_y"/>
                                          </p:val>
                                        </p:tav>
                                        <p:tav tm="100000">
                                          <p:val>
                                            <p:strVal val="0-ppt_h/2"/>
                                          </p:val>
                                        </p:tav>
                                      </p:tavLst>
                                    </p:anim>
                                    <p:set>
                                      <p:cBhvr>
                                        <p:cTn id="144" dur="1" fill="hold">
                                          <p:stCondLst>
                                            <p:cond delay="3999"/>
                                          </p:stCondLst>
                                        </p:cTn>
                                        <p:tgtEl>
                                          <p:spTgt spid="17"/>
                                        </p:tgtEl>
                                        <p:attrNameLst>
                                          <p:attrName>style.visibility</p:attrName>
                                        </p:attrNameLst>
                                      </p:cBhvr>
                                      <p:to>
                                        <p:strVal val="hidden"/>
                                      </p:to>
                                    </p:set>
                                  </p:childTnLst>
                                </p:cTn>
                              </p:par>
                              <p:par>
                                <p:cTn id="145" presetID="2" presetClass="entr" presetSubtype="3" fill="hold" grpId="0" nodeType="withEffect">
                                  <p:stCondLst>
                                    <p:cond delay="0"/>
                                  </p:stCondLst>
                                  <p:childTnLst>
                                    <p:set>
                                      <p:cBhvr>
                                        <p:cTn id="146" dur="1" fill="hold">
                                          <p:stCondLst>
                                            <p:cond delay="0"/>
                                          </p:stCondLst>
                                        </p:cTn>
                                        <p:tgtEl>
                                          <p:spTgt spid="16"/>
                                        </p:tgtEl>
                                        <p:attrNameLst>
                                          <p:attrName>style.visibility</p:attrName>
                                        </p:attrNameLst>
                                      </p:cBhvr>
                                      <p:to>
                                        <p:strVal val="visible"/>
                                      </p:to>
                                    </p:set>
                                    <p:anim calcmode="lin" valueType="num">
                                      <p:cBhvr additive="base">
                                        <p:cTn id="147" dur="4000" fill="hold"/>
                                        <p:tgtEl>
                                          <p:spTgt spid="16"/>
                                        </p:tgtEl>
                                        <p:attrNameLst>
                                          <p:attrName>ppt_x</p:attrName>
                                        </p:attrNameLst>
                                      </p:cBhvr>
                                      <p:tavLst>
                                        <p:tav tm="0">
                                          <p:val>
                                            <p:strVal val="1+#ppt_w/2"/>
                                          </p:val>
                                        </p:tav>
                                        <p:tav tm="100000">
                                          <p:val>
                                            <p:strVal val="#ppt_x"/>
                                          </p:val>
                                        </p:tav>
                                      </p:tavLst>
                                    </p:anim>
                                    <p:anim calcmode="lin" valueType="num">
                                      <p:cBhvr additive="base">
                                        <p:cTn id="148" dur="4000" fill="hold"/>
                                        <p:tgtEl>
                                          <p:spTgt spid="16"/>
                                        </p:tgtEl>
                                        <p:attrNameLst>
                                          <p:attrName>ppt_y</p:attrName>
                                        </p:attrNameLst>
                                      </p:cBhvr>
                                      <p:tavLst>
                                        <p:tav tm="0">
                                          <p:val>
                                            <p:strVal val="0-#ppt_h/2"/>
                                          </p:val>
                                        </p:tav>
                                        <p:tav tm="100000">
                                          <p:val>
                                            <p:strVal val="#ppt_y"/>
                                          </p:val>
                                        </p:tav>
                                      </p:tavLst>
                                    </p:anim>
                                  </p:childTnLst>
                                </p:cTn>
                              </p:par>
                              <p:par>
                                <p:cTn id="149" presetID="16" presetClass="entr" presetSubtype="21" fill="hold" grpId="1"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barn(inVertical)">
                                      <p:cBhvr>
                                        <p:cTn id="151" dur="4000"/>
                                        <p:tgtEl>
                                          <p:spTgt spid="16"/>
                                        </p:tgtEl>
                                      </p:cBhvr>
                                    </p:animEffect>
                                  </p:childTnLst>
                                </p:cTn>
                              </p:par>
                              <p:par>
                                <p:cTn id="152" presetID="16" presetClass="exit" presetSubtype="37" fill="hold" grpId="2" nodeType="withEffect">
                                  <p:stCondLst>
                                    <p:cond delay="0"/>
                                  </p:stCondLst>
                                  <p:childTnLst>
                                    <p:animEffect transition="out" filter="barn(outVertical)">
                                      <p:cBhvr>
                                        <p:cTn id="153" dur="4000"/>
                                        <p:tgtEl>
                                          <p:spTgt spid="16"/>
                                        </p:tgtEl>
                                      </p:cBhvr>
                                    </p:animEffect>
                                    <p:set>
                                      <p:cBhvr>
                                        <p:cTn id="154" dur="1" fill="hold">
                                          <p:stCondLst>
                                            <p:cond delay="3999"/>
                                          </p:stCondLst>
                                        </p:cTn>
                                        <p:tgtEl>
                                          <p:spTgt spid="16"/>
                                        </p:tgtEl>
                                        <p:attrNameLst>
                                          <p:attrName>style.visibility</p:attrName>
                                        </p:attrNameLst>
                                      </p:cBhvr>
                                      <p:to>
                                        <p:strVal val="hidden"/>
                                      </p:to>
                                    </p:set>
                                  </p:childTnLst>
                                </p:cTn>
                              </p:par>
                              <p:par>
                                <p:cTn id="155" presetID="2" presetClass="exit" presetSubtype="3" fill="hold" grpId="3" nodeType="withEffect">
                                  <p:stCondLst>
                                    <p:cond delay="0"/>
                                  </p:stCondLst>
                                  <p:childTnLst>
                                    <p:anim calcmode="lin" valueType="num">
                                      <p:cBhvr additive="base">
                                        <p:cTn id="156" dur="4000"/>
                                        <p:tgtEl>
                                          <p:spTgt spid="16"/>
                                        </p:tgtEl>
                                        <p:attrNameLst>
                                          <p:attrName>ppt_x</p:attrName>
                                        </p:attrNameLst>
                                      </p:cBhvr>
                                      <p:tavLst>
                                        <p:tav tm="0">
                                          <p:val>
                                            <p:strVal val="ppt_x"/>
                                          </p:val>
                                        </p:tav>
                                        <p:tav tm="100000">
                                          <p:val>
                                            <p:strVal val="1+ppt_w/2"/>
                                          </p:val>
                                        </p:tav>
                                      </p:tavLst>
                                    </p:anim>
                                    <p:anim calcmode="lin" valueType="num">
                                      <p:cBhvr additive="base">
                                        <p:cTn id="157" dur="4000"/>
                                        <p:tgtEl>
                                          <p:spTgt spid="16"/>
                                        </p:tgtEl>
                                        <p:attrNameLst>
                                          <p:attrName>ppt_y</p:attrName>
                                        </p:attrNameLst>
                                      </p:cBhvr>
                                      <p:tavLst>
                                        <p:tav tm="0">
                                          <p:val>
                                            <p:strVal val="ppt_y"/>
                                          </p:val>
                                        </p:tav>
                                        <p:tav tm="100000">
                                          <p:val>
                                            <p:strVal val="0-ppt_h/2"/>
                                          </p:val>
                                        </p:tav>
                                      </p:tavLst>
                                    </p:anim>
                                    <p:set>
                                      <p:cBhvr>
                                        <p:cTn id="158" dur="1" fill="hold">
                                          <p:stCondLst>
                                            <p:cond delay="3999"/>
                                          </p:stCondLst>
                                        </p:cTn>
                                        <p:tgtEl>
                                          <p:spTgt spid="16"/>
                                        </p:tgtEl>
                                        <p:attrNameLst>
                                          <p:attrName>style.visibility</p:attrName>
                                        </p:attrNameLst>
                                      </p:cBhvr>
                                      <p:to>
                                        <p:strVal val="hidden"/>
                                      </p:to>
                                    </p:set>
                                  </p:childTnLst>
                                </p:cTn>
                              </p:par>
                              <p:par>
                                <p:cTn id="159" presetID="2" presetClass="entr" presetSubtype="3" fill="hold" grpId="0" nodeType="withEffect">
                                  <p:stCondLst>
                                    <p:cond delay="0"/>
                                  </p:stCondLst>
                                  <p:childTnLst>
                                    <p:set>
                                      <p:cBhvr>
                                        <p:cTn id="160" dur="1" fill="hold">
                                          <p:stCondLst>
                                            <p:cond delay="0"/>
                                          </p:stCondLst>
                                        </p:cTn>
                                        <p:tgtEl>
                                          <p:spTgt spid="15"/>
                                        </p:tgtEl>
                                        <p:attrNameLst>
                                          <p:attrName>style.visibility</p:attrName>
                                        </p:attrNameLst>
                                      </p:cBhvr>
                                      <p:to>
                                        <p:strVal val="visible"/>
                                      </p:to>
                                    </p:set>
                                    <p:anim calcmode="lin" valueType="num">
                                      <p:cBhvr additive="base">
                                        <p:cTn id="161" dur="4000" fill="hold"/>
                                        <p:tgtEl>
                                          <p:spTgt spid="15"/>
                                        </p:tgtEl>
                                        <p:attrNameLst>
                                          <p:attrName>ppt_x</p:attrName>
                                        </p:attrNameLst>
                                      </p:cBhvr>
                                      <p:tavLst>
                                        <p:tav tm="0">
                                          <p:val>
                                            <p:strVal val="1+#ppt_w/2"/>
                                          </p:val>
                                        </p:tav>
                                        <p:tav tm="100000">
                                          <p:val>
                                            <p:strVal val="#ppt_x"/>
                                          </p:val>
                                        </p:tav>
                                      </p:tavLst>
                                    </p:anim>
                                    <p:anim calcmode="lin" valueType="num">
                                      <p:cBhvr additive="base">
                                        <p:cTn id="162" dur="4000" fill="hold"/>
                                        <p:tgtEl>
                                          <p:spTgt spid="15"/>
                                        </p:tgtEl>
                                        <p:attrNameLst>
                                          <p:attrName>ppt_y</p:attrName>
                                        </p:attrNameLst>
                                      </p:cBhvr>
                                      <p:tavLst>
                                        <p:tav tm="0">
                                          <p:val>
                                            <p:strVal val="0-#ppt_h/2"/>
                                          </p:val>
                                        </p:tav>
                                        <p:tav tm="100000">
                                          <p:val>
                                            <p:strVal val="#ppt_y"/>
                                          </p:val>
                                        </p:tav>
                                      </p:tavLst>
                                    </p:anim>
                                  </p:childTnLst>
                                </p:cTn>
                              </p:par>
                              <p:par>
                                <p:cTn id="163" presetID="16" presetClass="entr" presetSubtype="21" fill="hold" grpId="1" nodeType="withEffect">
                                  <p:stCondLst>
                                    <p:cond delay="0"/>
                                  </p:stCondLst>
                                  <p:childTnLst>
                                    <p:set>
                                      <p:cBhvr>
                                        <p:cTn id="164" dur="1" fill="hold">
                                          <p:stCondLst>
                                            <p:cond delay="0"/>
                                          </p:stCondLst>
                                        </p:cTn>
                                        <p:tgtEl>
                                          <p:spTgt spid="15"/>
                                        </p:tgtEl>
                                        <p:attrNameLst>
                                          <p:attrName>style.visibility</p:attrName>
                                        </p:attrNameLst>
                                      </p:cBhvr>
                                      <p:to>
                                        <p:strVal val="visible"/>
                                      </p:to>
                                    </p:set>
                                    <p:animEffect transition="in" filter="barn(inVertical)">
                                      <p:cBhvr>
                                        <p:cTn id="165" dur="4000"/>
                                        <p:tgtEl>
                                          <p:spTgt spid="15"/>
                                        </p:tgtEl>
                                      </p:cBhvr>
                                    </p:animEffect>
                                  </p:childTnLst>
                                </p:cTn>
                              </p:par>
                              <p:par>
                                <p:cTn id="166" presetID="16" presetClass="exit" presetSubtype="37" fill="hold" grpId="2" nodeType="withEffect">
                                  <p:stCondLst>
                                    <p:cond delay="0"/>
                                  </p:stCondLst>
                                  <p:childTnLst>
                                    <p:animEffect transition="out" filter="barn(outVertical)">
                                      <p:cBhvr>
                                        <p:cTn id="167" dur="4000"/>
                                        <p:tgtEl>
                                          <p:spTgt spid="15"/>
                                        </p:tgtEl>
                                      </p:cBhvr>
                                    </p:animEffect>
                                    <p:set>
                                      <p:cBhvr>
                                        <p:cTn id="168" dur="1" fill="hold">
                                          <p:stCondLst>
                                            <p:cond delay="3999"/>
                                          </p:stCondLst>
                                        </p:cTn>
                                        <p:tgtEl>
                                          <p:spTgt spid="15"/>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4000"/>
                                        <p:tgtEl>
                                          <p:spTgt spid="15"/>
                                        </p:tgtEl>
                                        <p:attrNameLst>
                                          <p:attrName>ppt_x</p:attrName>
                                        </p:attrNameLst>
                                      </p:cBhvr>
                                      <p:tavLst>
                                        <p:tav tm="0">
                                          <p:val>
                                            <p:strVal val="ppt_x"/>
                                          </p:val>
                                        </p:tav>
                                        <p:tav tm="100000">
                                          <p:val>
                                            <p:strVal val="1+ppt_w/2"/>
                                          </p:val>
                                        </p:tav>
                                      </p:tavLst>
                                    </p:anim>
                                    <p:anim calcmode="lin" valueType="num">
                                      <p:cBhvr additive="base">
                                        <p:cTn id="171" dur="4000"/>
                                        <p:tgtEl>
                                          <p:spTgt spid="15"/>
                                        </p:tgtEl>
                                        <p:attrNameLst>
                                          <p:attrName>ppt_y</p:attrName>
                                        </p:attrNameLst>
                                      </p:cBhvr>
                                      <p:tavLst>
                                        <p:tav tm="0">
                                          <p:val>
                                            <p:strVal val="ppt_y"/>
                                          </p:val>
                                        </p:tav>
                                        <p:tav tm="100000">
                                          <p:val>
                                            <p:strVal val="0-ppt_h/2"/>
                                          </p:val>
                                        </p:tav>
                                      </p:tavLst>
                                    </p:anim>
                                    <p:set>
                                      <p:cBhvr>
                                        <p:cTn id="172" dur="1" fill="hold">
                                          <p:stCondLst>
                                            <p:cond delay="3999"/>
                                          </p:stCondLst>
                                        </p:cTn>
                                        <p:tgtEl>
                                          <p:spTgt spid="15"/>
                                        </p:tgtEl>
                                        <p:attrNameLst>
                                          <p:attrName>style.visibility</p:attrName>
                                        </p:attrNameLst>
                                      </p:cBhvr>
                                      <p:to>
                                        <p:strVal val="hidden"/>
                                      </p:to>
                                    </p:set>
                                  </p:childTnLst>
                                </p:cTn>
                              </p:par>
                              <p:par>
                                <p:cTn id="173" presetID="2" presetClass="entr" presetSubtype="9" fill="hold" grpId="0"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additive="base">
                                        <p:cTn id="175" dur="4000" fill="hold"/>
                                        <p:tgtEl>
                                          <p:spTgt spid="27"/>
                                        </p:tgtEl>
                                        <p:attrNameLst>
                                          <p:attrName>ppt_x</p:attrName>
                                        </p:attrNameLst>
                                      </p:cBhvr>
                                      <p:tavLst>
                                        <p:tav tm="0">
                                          <p:val>
                                            <p:strVal val="0-#ppt_w/2"/>
                                          </p:val>
                                        </p:tav>
                                        <p:tav tm="100000">
                                          <p:val>
                                            <p:strVal val="#ppt_x"/>
                                          </p:val>
                                        </p:tav>
                                      </p:tavLst>
                                    </p:anim>
                                    <p:anim calcmode="lin" valueType="num">
                                      <p:cBhvr additive="base">
                                        <p:cTn id="176" dur="4000" fill="hold"/>
                                        <p:tgtEl>
                                          <p:spTgt spid="27"/>
                                        </p:tgtEl>
                                        <p:attrNameLst>
                                          <p:attrName>ppt_y</p:attrName>
                                        </p:attrNameLst>
                                      </p:cBhvr>
                                      <p:tavLst>
                                        <p:tav tm="0">
                                          <p:val>
                                            <p:strVal val="0-#ppt_h/2"/>
                                          </p:val>
                                        </p:tav>
                                        <p:tav tm="100000">
                                          <p:val>
                                            <p:strVal val="#ppt_y"/>
                                          </p:val>
                                        </p:tav>
                                      </p:tavLst>
                                    </p:anim>
                                  </p:childTnLst>
                                </p:cTn>
                              </p:par>
                              <p:par>
                                <p:cTn id="177" presetID="16" presetClass="entr" presetSubtype="21" fill="hold" grpId="1" nodeType="withEffect">
                                  <p:stCondLst>
                                    <p:cond delay="0"/>
                                  </p:stCondLst>
                                  <p:childTnLst>
                                    <p:set>
                                      <p:cBhvr>
                                        <p:cTn id="178" dur="1" fill="hold">
                                          <p:stCondLst>
                                            <p:cond delay="0"/>
                                          </p:stCondLst>
                                        </p:cTn>
                                        <p:tgtEl>
                                          <p:spTgt spid="27"/>
                                        </p:tgtEl>
                                        <p:attrNameLst>
                                          <p:attrName>style.visibility</p:attrName>
                                        </p:attrNameLst>
                                      </p:cBhvr>
                                      <p:to>
                                        <p:strVal val="visible"/>
                                      </p:to>
                                    </p:set>
                                    <p:animEffect transition="in" filter="barn(inVertical)">
                                      <p:cBhvr>
                                        <p:cTn id="179" dur="4000"/>
                                        <p:tgtEl>
                                          <p:spTgt spid="27"/>
                                        </p:tgtEl>
                                      </p:cBhvr>
                                    </p:animEffect>
                                  </p:childTnLst>
                                </p:cTn>
                              </p:par>
                              <p:par>
                                <p:cTn id="180" presetID="16" presetClass="exit" presetSubtype="37" fill="hold" grpId="2" nodeType="withEffect">
                                  <p:stCondLst>
                                    <p:cond delay="0"/>
                                  </p:stCondLst>
                                  <p:childTnLst>
                                    <p:animEffect transition="out" filter="barn(outVertical)">
                                      <p:cBhvr>
                                        <p:cTn id="181" dur="4000"/>
                                        <p:tgtEl>
                                          <p:spTgt spid="27"/>
                                        </p:tgtEl>
                                      </p:cBhvr>
                                    </p:animEffect>
                                    <p:set>
                                      <p:cBhvr>
                                        <p:cTn id="182" dur="1" fill="hold">
                                          <p:stCondLst>
                                            <p:cond delay="3999"/>
                                          </p:stCondLst>
                                        </p:cTn>
                                        <p:tgtEl>
                                          <p:spTgt spid="27"/>
                                        </p:tgtEl>
                                        <p:attrNameLst>
                                          <p:attrName>style.visibility</p:attrName>
                                        </p:attrNameLst>
                                      </p:cBhvr>
                                      <p:to>
                                        <p:strVal val="hidden"/>
                                      </p:to>
                                    </p:set>
                                  </p:childTnLst>
                                </p:cTn>
                              </p:par>
                              <p:par>
                                <p:cTn id="183" presetID="2" presetClass="exit" presetSubtype="9" fill="hold" grpId="3" nodeType="withEffect">
                                  <p:stCondLst>
                                    <p:cond delay="0"/>
                                  </p:stCondLst>
                                  <p:childTnLst>
                                    <p:anim calcmode="lin" valueType="num">
                                      <p:cBhvr additive="base">
                                        <p:cTn id="184" dur="4000"/>
                                        <p:tgtEl>
                                          <p:spTgt spid="27"/>
                                        </p:tgtEl>
                                        <p:attrNameLst>
                                          <p:attrName>ppt_x</p:attrName>
                                        </p:attrNameLst>
                                      </p:cBhvr>
                                      <p:tavLst>
                                        <p:tav tm="0">
                                          <p:val>
                                            <p:strVal val="ppt_x"/>
                                          </p:val>
                                        </p:tav>
                                        <p:tav tm="100000">
                                          <p:val>
                                            <p:strVal val="0-ppt_w/2"/>
                                          </p:val>
                                        </p:tav>
                                      </p:tavLst>
                                    </p:anim>
                                    <p:anim calcmode="lin" valueType="num">
                                      <p:cBhvr additive="base">
                                        <p:cTn id="185" dur="4000"/>
                                        <p:tgtEl>
                                          <p:spTgt spid="27"/>
                                        </p:tgtEl>
                                        <p:attrNameLst>
                                          <p:attrName>ppt_y</p:attrName>
                                        </p:attrNameLst>
                                      </p:cBhvr>
                                      <p:tavLst>
                                        <p:tav tm="0">
                                          <p:val>
                                            <p:strVal val="ppt_y"/>
                                          </p:val>
                                        </p:tav>
                                        <p:tav tm="100000">
                                          <p:val>
                                            <p:strVal val="0-ppt_h/2"/>
                                          </p:val>
                                        </p:tav>
                                      </p:tavLst>
                                    </p:anim>
                                    <p:set>
                                      <p:cBhvr>
                                        <p:cTn id="186" dur="1" fill="hold">
                                          <p:stCondLst>
                                            <p:cond delay="3999"/>
                                          </p:stCondLst>
                                        </p:cTn>
                                        <p:tgtEl>
                                          <p:spTgt spid="27"/>
                                        </p:tgtEl>
                                        <p:attrNameLst>
                                          <p:attrName>style.visibility</p:attrName>
                                        </p:attrNameLst>
                                      </p:cBhvr>
                                      <p:to>
                                        <p:strVal val="hidden"/>
                                      </p:to>
                                    </p:set>
                                  </p:childTnLst>
                                </p:cTn>
                              </p:par>
                              <p:par>
                                <p:cTn id="187" presetID="2" presetClass="entr" presetSubtype="9" fill="hold" grpId="0" nodeType="withEffect">
                                  <p:stCondLst>
                                    <p:cond delay="0"/>
                                  </p:stCondLst>
                                  <p:childTnLst>
                                    <p:set>
                                      <p:cBhvr>
                                        <p:cTn id="188" dur="1" fill="hold">
                                          <p:stCondLst>
                                            <p:cond delay="0"/>
                                          </p:stCondLst>
                                        </p:cTn>
                                        <p:tgtEl>
                                          <p:spTgt spid="26"/>
                                        </p:tgtEl>
                                        <p:attrNameLst>
                                          <p:attrName>style.visibility</p:attrName>
                                        </p:attrNameLst>
                                      </p:cBhvr>
                                      <p:to>
                                        <p:strVal val="visible"/>
                                      </p:to>
                                    </p:set>
                                    <p:anim calcmode="lin" valueType="num">
                                      <p:cBhvr additive="base">
                                        <p:cTn id="189" dur="4000" fill="hold"/>
                                        <p:tgtEl>
                                          <p:spTgt spid="26"/>
                                        </p:tgtEl>
                                        <p:attrNameLst>
                                          <p:attrName>ppt_x</p:attrName>
                                        </p:attrNameLst>
                                      </p:cBhvr>
                                      <p:tavLst>
                                        <p:tav tm="0">
                                          <p:val>
                                            <p:strVal val="0-#ppt_w/2"/>
                                          </p:val>
                                        </p:tav>
                                        <p:tav tm="100000">
                                          <p:val>
                                            <p:strVal val="#ppt_x"/>
                                          </p:val>
                                        </p:tav>
                                      </p:tavLst>
                                    </p:anim>
                                    <p:anim calcmode="lin" valueType="num">
                                      <p:cBhvr additive="base">
                                        <p:cTn id="190" dur="4000" fill="hold"/>
                                        <p:tgtEl>
                                          <p:spTgt spid="26"/>
                                        </p:tgtEl>
                                        <p:attrNameLst>
                                          <p:attrName>ppt_y</p:attrName>
                                        </p:attrNameLst>
                                      </p:cBhvr>
                                      <p:tavLst>
                                        <p:tav tm="0">
                                          <p:val>
                                            <p:strVal val="0-#ppt_h/2"/>
                                          </p:val>
                                        </p:tav>
                                        <p:tav tm="100000">
                                          <p:val>
                                            <p:strVal val="#ppt_y"/>
                                          </p:val>
                                        </p:tav>
                                      </p:tavLst>
                                    </p:anim>
                                  </p:childTnLst>
                                </p:cTn>
                              </p:par>
                              <p:par>
                                <p:cTn id="191" presetID="16" presetClass="entr" presetSubtype="21" fill="hold" grpId="1" nodeType="withEffect">
                                  <p:stCondLst>
                                    <p:cond delay="0"/>
                                  </p:stCondLst>
                                  <p:childTnLst>
                                    <p:set>
                                      <p:cBhvr>
                                        <p:cTn id="192" dur="1" fill="hold">
                                          <p:stCondLst>
                                            <p:cond delay="0"/>
                                          </p:stCondLst>
                                        </p:cTn>
                                        <p:tgtEl>
                                          <p:spTgt spid="26"/>
                                        </p:tgtEl>
                                        <p:attrNameLst>
                                          <p:attrName>style.visibility</p:attrName>
                                        </p:attrNameLst>
                                      </p:cBhvr>
                                      <p:to>
                                        <p:strVal val="visible"/>
                                      </p:to>
                                    </p:set>
                                    <p:animEffect transition="in" filter="barn(inVertical)">
                                      <p:cBhvr>
                                        <p:cTn id="193" dur="4000"/>
                                        <p:tgtEl>
                                          <p:spTgt spid="26"/>
                                        </p:tgtEl>
                                      </p:cBhvr>
                                    </p:animEffect>
                                  </p:childTnLst>
                                </p:cTn>
                              </p:par>
                              <p:par>
                                <p:cTn id="194" presetID="16" presetClass="exit" presetSubtype="37" fill="hold" grpId="2" nodeType="withEffect">
                                  <p:stCondLst>
                                    <p:cond delay="0"/>
                                  </p:stCondLst>
                                  <p:childTnLst>
                                    <p:animEffect transition="out" filter="barn(outVertical)">
                                      <p:cBhvr>
                                        <p:cTn id="195" dur="4000"/>
                                        <p:tgtEl>
                                          <p:spTgt spid="26"/>
                                        </p:tgtEl>
                                      </p:cBhvr>
                                    </p:animEffect>
                                    <p:set>
                                      <p:cBhvr>
                                        <p:cTn id="196" dur="1" fill="hold">
                                          <p:stCondLst>
                                            <p:cond delay="3999"/>
                                          </p:stCondLst>
                                        </p:cTn>
                                        <p:tgtEl>
                                          <p:spTgt spid="26"/>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4000"/>
                                        <p:tgtEl>
                                          <p:spTgt spid="26"/>
                                        </p:tgtEl>
                                        <p:attrNameLst>
                                          <p:attrName>ppt_x</p:attrName>
                                        </p:attrNameLst>
                                      </p:cBhvr>
                                      <p:tavLst>
                                        <p:tav tm="0">
                                          <p:val>
                                            <p:strVal val="ppt_x"/>
                                          </p:val>
                                        </p:tav>
                                        <p:tav tm="100000">
                                          <p:val>
                                            <p:strVal val="0-ppt_w/2"/>
                                          </p:val>
                                        </p:tav>
                                      </p:tavLst>
                                    </p:anim>
                                    <p:anim calcmode="lin" valueType="num">
                                      <p:cBhvr additive="base">
                                        <p:cTn id="199" dur="4000"/>
                                        <p:tgtEl>
                                          <p:spTgt spid="26"/>
                                        </p:tgtEl>
                                        <p:attrNameLst>
                                          <p:attrName>ppt_y</p:attrName>
                                        </p:attrNameLst>
                                      </p:cBhvr>
                                      <p:tavLst>
                                        <p:tav tm="0">
                                          <p:val>
                                            <p:strVal val="ppt_y"/>
                                          </p:val>
                                        </p:tav>
                                        <p:tav tm="100000">
                                          <p:val>
                                            <p:strVal val="0-ppt_h/2"/>
                                          </p:val>
                                        </p:tav>
                                      </p:tavLst>
                                    </p:anim>
                                    <p:set>
                                      <p:cBhvr>
                                        <p:cTn id="200" dur="1" fill="hold">
                                          <p:stCondLst>
                                            <p:cond delay="3999"/>
                                          </p:stCondLst>
                                        </p:cTn>
                                        <p:tgtEl>
                                          <p:spTgt spid="26"/>
                                        </p:tgtEl>
                                        <p:attrNameLst>
                                          <p:attrName>style.visibility</p:attrName>
                                        </p:attrNameLst>
                                      </p:cBhvr>
                                      <p:to>
                                        <p:strVal val="hidden"/>
                                      </p:to>
                                    </p:set>
                                  </p:childTnLst>
                                </p:cTn>
                              </p:par>
                              <p:par>
                                <p:cTn id="201" presetID="2" presetClass="entr" presetSubtype="9" fill="hold" grpId="0" nodeType="withEffect">
                                  <p:stCondLst>
                                    <p:cond delay="0"/>
                                  </p:stCondLst>
                                  <p:childTnLst>
                                    <p:set>
                                      <p:cBhvr>
                                        <p:cTn id="202" dur="1" fill="hold">
                                          <p:stCondLst>
                                            <p:cond delay="0"/>
                                          </p:stCondLst>
                                        </p:cTn>
                                        <p:tgtEl>
                                          <p:spTgt spid="25"/>
                                        </p:tgtEl>
                                        <p:attrNameLst>
                                          <p:attrName>style.visibility</p:attrName>
                                        </p:attrNameLst>
                                      </p:cBhvr>
                                      <p:to>
                                        <p:strVal val="visible"/>
                                      </p:to>
                                    </p:set>
                                    <p:anim calcmode="lin" valueType="num">
                                      <p:cBhvr additive="base">
                                        <p:cTn id="203" dur="4000" fill="hold"/>
                                        <p:tgtEl>
                                          <p:spTgt spid="25"/>
                                        </p:tgtEl>
                                        <p:attrNameLst>
                                          <p:attrName>ppt_x</p:attrName>
                                        </p:attrNameLst>
                                      </p:cBhvr>
                                      <p:tavLst>
                                        <p:tav tm="0">
                                          <p:val>
                                            <p:strVal val="0-#ppt_w/2"/>
                                          </p:val>
                                        </p:tav>
                                        <p:tav tm="100000">
                                          <p:val>
                                            <p:strVal val="#ppt_x"/>
                                          </p:val>
                                        </p:tav>
                                      </p:tavLst>
                                    </p:anim>
                                    <p:anim calcmode="lin" valueType="num">
                                      <p:cBhvr additive="base">
                                        <p:cTn id="204" dur="4000" fill="hold"/>
                                        <p:tgtEl>
                                          <p:spTgt spid="25"/>
                                        </p:tgtEl>
                                        <p:attrNameLst>
                                          <p:attrName>ppt_y</p:attrName>
                                        </p:attrNameLst>
                                      </p:cBhvr>
                                      <p:tavLst>
                                        <p:tav tm="0">
                                          <p:val>
                                            <p:strVal val="0-#ppt_h/2"/>
                                          </p:val>
                                        </p:tav>
                                        <p:tav tm="100000">
                                          <p:val>
                                            <p:strVal val="#ppt_y"/>
                                          </p:val>
                                        </p:tav>
                                      </p:tavLst>
                                    </p:anim>
                                  </p:childTnLst>
                                </p:cTn>
                              </p:par>
                              <p:par>
                                <p:cTn id="205" presetID="16" presetClass="entr" presetSubtype="21" fill="hold" grpId="1" nodeType="withEffect">
                                  <p:stCondLst>
                                    <p:cond delay="0"/>
                                  </p:stCondLst>
                                  <p:childTnLst>
                                    <p:set>
                                      <p:cBhvr>
                                        <p:cTn id="206" dur="1" fill="hold">
                                          <p:stCondLst>
                                            <p:cond delay="0"/>
                                          </p:stCondLst>
                                        </p:cTn>
                                        <p:tgtEl>
                                          <p:spTgt spid="25"/>
                                        </p:tgtEl>
                                        <p:attrNameLst>
                                          <p:attrName>style.visibility</p:attrName>
                                        </p:attrNameLst>
                                      </p:cBhvr>
                                      <p:to>
                                        <p:strVal val="visible"/>
                                      </p:to>
                                    </p:set>
                                    <p:animEffect transition="in" filter="barn(inVertical)">
                                      <p:cBhvr>
                                        <p:cTn id="207" dur="4000"/>
                                        <p:tgtEl>
                                          <p:spTgt spid="25"/>
                                        </p:tgtEl>
                                      </p:cBhvr>
                                    </p:animEffect>
                                  </p:childTnLst>
                                </p:cTn>
                              </p:par>
                              <p:par>
                                <p:cTn id="208" presetID="16" presetClass="exit" presetSubtype="37" fill="hold" grpId="2" nodeType="withEffect">
                                  <p:stCondLst>
                                    <p:cond delay="0"/>
                                  </p:stCondLst>
                                  <p:childTnLst>
                                    <p:animEffect transition="out" filter="barn(outVertical)">
                                      <p:cBhvr>
                                        <p:cTn id="209" dur="4000"/>
                                        <p:tgtEl>
                                          <p:spTgt spid="25"/>
                                        </p:tgtEl>
                                      </p:cBhvr>
                                    </p:animEffect>
                                    <p:set>
                                      <p:cBhvr>
                                        <p:cTn id="210" dur="1" fill="hold">
                                          <p:stCondLst>
                                            <p:cond delay="3999"/>
                                          </p:stCondLst>
                                        </p:cTn>
                                        <p:tgtEl>
                                          <p:spTgt spid="25"/>
                                        </p:tgtEl>
                                        <p:attrNameLst>
                                          <p:attrName>style.visibility</p:attrName>
                                        </p:attrNameLst>
                                      </p:cBhvr>
                                      <p:to>
                                        <p:strVal val="hidden"/>
                                      </p:to>
                                    </p:set>
                                  </p:childTnLst>
                                </p:cTn>
                              </p:par>
                              <p:par>
                                <p:cTn id="211" presetID="2" presetClass="exit" presetSubtype="9" fill="hold" grpId="3" nodeType="withEffect">
                                  <p:stCondLst>
                                    <p:cond delay="0"/>
                                  </p:stCondLst>
                                  <p:childTnLst>
                                    <p:anim calcmode="lin" valueType="num">
                                      <p:cBhvr additive="base">
                                        <p:cTn id="212" dur="4000"/>
                                        <p:tgtEl>
                                          <p:spTgt spid="25"/>
                                        </p:tgtEl>
                                        <p:attrNameLst>
                                          <p:attrName>ppt_x</p:attrName>
                                        </p:attrNameLst>
                                      </p:cBhvr>
                                      <p:tavLst>
                                        <p:tav tm="0">
                                          <p:val>
                                            <p:strVal val="ppt_x"/>
                                          </p:val>
                                        </p:tav>
                                        <p:tav tm="100000">
                                          <p:val>
                                            <p:strVal val="0-ppt_w/2"/>
                                          </p:val>
                                        </p:tav>
                                      </p:tavLst>
                                    </p:anim>
                                    <p:anim calcmode="lin" valueType="num">
                                      <p:cBhvr additive="base">
                                        <p:cTn id="213" dur="4000"/>
                                        <p:tgtEl>
                                          <p:spTgt spid="25"/>
                                        </p:tgtEl>
                                        <p:attrNameLst>
                                          <p:attrName>ppt_y</p:attrName>
                                        </p:attrNameLst>
                                      </p:cBhvr>
                                      <p:tavLst>
                                        <p:tav tm="0">
                                          <p:val>
                                            <p:strVal val="ppt_y"/>
                                          </p:val>
                                        </p:tav>
                                        <p:tav tm="100000">
                                          <p:val>
                                            <p:strVal val="0-ppt_h/2"/>
                                          </p:val>
                                        </p:tav>
                                      </p:tavLst>
                                    </p:anim>
                                    <p:set>
                                      <p:cBhvr>
                                        <p:cTn id="214" dur="1" fill="hold">
                                          <p:stCondLst>
                                            <p:cond delay="3999"/>
                                          </p:stCondLst>
                                        </p:cTn>
                                        <p:tgtEl>
                                          <p:spTgt spid="25"/>
                                        </p:tgtEl>
                                        <p:attrNameLst>
                                          <p:attrName>style.visibility</p:attrName>
                                        </p:attrNameLst>
                                      </p:cBhvr>
                                      <p:to>
                                        <p:strVal val="hidden"/>
                                      </p:to>
                                    </p:set>
                                  </p:childTnLst>
                                </p:cTn>
                              </p:par>
                              <p:par>
                                <p:cTn id="215" presetID="2" presetClass="entr" presetSubtype="9" fill="hold" grpId="0" nodeType="withEffect">
                                  <p:stCondLst>
                                    <p:cond delay="0"/>
                                  </p:stCondLst>
                                  <p:childTnLst>
                                    <p:set>
                                      <p:cBhvr>
                                        <p:cTn id="216" dur="1" fill="hold">
                                          <p:stCondLst>
                                            <p:cond delay="0"/>
                                          </p:stCondLst>
                                        </p:cTn>
                                        <p:tgtEl>
                                          <p:spTgt spid="24"/>
                                        </p:tgtEl>
                                        <p:attrNameLst>
                                          <p:attrName>style.visibility</p:attrName>
                                        </p:attrNameLst>
                                      </p:cBhvr>
                                      <p:to>
                                        <p:strVal val="visible"/>
                                      </p:to>
                                    </p:set>
                                    <p:anim calcmode="lin" valueType="num">
                                      <p:cBhvr additive="base">
                                        <p:cTn id="217" dur="4000" fill="hold"/>
                                        <p:tgtEl>
                                          <p:spTgt spid="24"/>
                                        </p:tgtEl>
                                        <p:attrNameLst>
                                          <p:attrName>ppt_x</p:attrName>
                                        </p:attrNameLst>
                                      </p:cBhvr>
                                      <p:tavLst>
                                        <p:tav tm="0">
                                          <p:val>
                                            <p:strVal val="0-#ppt_w/2"/>
                                          </p:val>
                                        </p:tav>
                                        <p:tav tm="100000">
                                          <p:val>
                                            <p:strVal val="#ppt_x"/>
                                          </p:val>
                                        </p:tav>
                                      </p:tavLst>
                                    </p:anim>
                                    <p:anim calcmode="lin" valueType="num">
                                      <p:cBhvr additive="base">
                                        <p:cTn id="218" dur="4000" fill="hold"/>
                                        <p:tgtEl>
                                          <p:spTgt spid="24"/>
                                        </p:tgtEl>
                                        <p:attrNameLst>
                                          <p:attrName>ppt_y</p:attrName>
                                        </p:attrNameLst>
                                      </p:cBhvr>
                                      <p:tavLst>
                                        <p:tav tm="0">
                                          <p:val>
                                            <p:strVal val="0-#ppt_h/2"/>
                                          </p:val>
                                        </p:tav>
                                        <p:tav tm="100000">
                                          <p:val>
                                            <p:strVal val="#ppt_y"/>
                                          </p:val>
                                        </p:tav>
                                      </p:tavLst>
                                    </p:anim>
                                  </p:childTnLst>
                                </p:cTn>
                              </p:par>
                              <p:par>
                                <p:cTn id="219" presetID="16" presetClass="entr" presetSubtype="21" fill="hold" grpId="1" nodeType="withEffect">
                                  <p:stCondLst>
                                    <p:cond delay="0"/>
                                  </p:stCondLst>
                                  <p:childTnLst>
                                    <p:set>
                                      <p:cBhvr>
                                        <p:cTn id="220" dur="1" fill="hold">
                                          <p:stCondLst>
                                            <p:cond delay="0"/>
                                          </p:stCondLst>
                                        </p:cTn>
                                        <p:tgtEl>
                                          <p:spTgt spid="24"/>
                                        </p:tgtEl>
                                        <p:attrNameLst>
                                          <p:attrName>style.visibility</p:attrName>
                                        </p:attrNameLst>
                                      </p:cBhvr>
                                      <p:to>
                                        <p:strVal val="visible"/>
                                      </p:to>
                                    </p:set>
                                    <p:animEffect transition="in" filter="barn(inVertical)">
                                      <p:cBhvr>
                                        <p:cTn id="221" dur="4000"/>
                                        <p:tgtEl>
                                          <p:spTgt spid="24"/>
                                        </p:tgtEl>
                                      </p:cBhvr>
                                    </p:animEffect>
                                  </p:childTnLst>
                                </p:cTn>
                              </p:par>
                              <p:par>
                                <p:cTn id="222" presetID="16" presetClass="exit" presetSubtype="37" fill="hold" grpId="2" nodeType="withEffect">
                                  <p:stCondLst>
                                    <p:cond delay="0"/>
                                  </p:stCondLst>
                                  <p:childTnLst>
                                    <p:animEffect transition="out" filter="barn(outVertical)">
                                      <p:cBhvr>
                                        <p:cTn id="223" dur="4000"/>
                                        <p:tgtEl>
                                          <p:spTgt spid="24"/>
                                        </p:tgtEl>
                                      </p:cBhvr>
                                    </p:animEffect>
                                    <p:set>
                                      <p:cBhvr>
                                        <p:cTn id="224" dur="1" fill="hold">
                                          <p:stCondLst>
                                            <p:cond delay="3999"/>
                                          </p:stCondLst>
                                        </p:cTn>
                                        <p:tgtEl>
                                          <p:spTgt spid="24"/>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4000"/>
                                        <p:tgtEl>
                                          <p:spTgt spid="24"/>
                                        </p:tgtEl>
                                        <p:attrNameLst>
                                          <p:attrName>ppt_x</p:attrName>
                                        </p:attrNameLst>
                                      </p:cBhvr>
                                      <p:tavLst>
                                        <p:tav tm="0">
                                          <p:val>
                                            <p:strVal val="ppt_x"/>
                                          </p:val>
                                        </p:tav>
                                        <p:tav tm="100000">
                                          <p:val>
                                            <p:strVal val="0-ppt_w/2"/>
                                          </p:val>
                                        </p:tav>
                                      </p:tavLst>
                                    </p:anim>
                                    <p:anim calcmode="lin" valueType="num">
                                      <p:cBhvr additive="base">
                                        <p:cTn id="227" dur="4000"/>
                                        <p:tgtEl>
                                          <p:spTgt spid="24"/>
                                        </p:tgtEl>
                                        <p:attrNameLst>
                                          <p:attrName>ppt_y</p:attrName>
                                        </p:attrNameLst>
                                      </p:cBhvr>
                                      <p:tavLst>
                                        <p:tav tm="0">
                                          <p:val>
                                            <p:strVal val="ppt_y"/>
                                          </p:val>
                                        </p:tav>
                                        <p:tav tm="100000">
                                          <p:val>
                                            <p:strVal val="0-ppt_h/2"/>
                                          </p:val>
                                        </p:tav>
                                      </p:tavLst>
                                    </p:anim>
                                    <p:set>
                                      <p:cBhvr>
                                        <p:cTn id="228" dur="1" fill="hold">
                                          <p:stCondLst>
                                            <p:cond delay="3999"/>
                                          </p:stCondLst>
                                        </p:cTn>
                                        <p:tgtEl>
                                          <p:spTgt spid="24"/>
                                        </p:tgtEl>
                                        <p:attrNameLst>
                                          <p:attrName>style.visibility</p:attrName>
                                        </p:attrNameLst>
                                      </p:cBhvr>
                                      <p:to>
                                        <p:strVal val="hidden"/>
                                      </p:to>
                                    </p:set>
                                  </p:childTnLst>
                                </p:cTn>
                              </p:par>
                              <p:par>
                                <p:cTn id="229" presetID="2" presetClass="entr" presetSubtype="9" fill="hold" grpId="0" nodeType="withEffect">
                                  <p:stCondLst>
                                    <p:cond delay="0"/>
                                  </p:stCondLst>
                                  <p:childTnLst>
                                    <p:set>
                                      <p:cBhvr>
                                        <p:cTn id="230" dur="1" fill="hold">
                                          <p:stCondLst>
                                            <p:cond delay="0"/>
                                          </p:stCondLst>
                                        </p:cTn>
                                        <p:tgtEl>
                                          <p:spTgt spid="23"/>
                                        </p:tgtEl>
                                        <p:attrNameLst>
                                          <p:attrName>style.visibility</p:attrName>
                                        </p:attrNameLst>
                                      </p:cBhvr>
                                      <p:to>
                                        <p:strVal val="visible"/>
                                      </p:to>
                                    </p:set>
                                    <p:anim calcmode="lin" valueType="num">
                                      <p:cBhvr additive="base">
                                        <p:cTn id="231" dur="4000" fill="hold"/>
                                        <p:tgtEl>
                                          <p:spTgt spid="23"/>
                                        </p:tgtEl>
                                        <p:attrNameLst>
                                          <p:attrName>ppt_x</p:attrName>
                                        </p:attrNameLst>
                                      </p:cBhvr>
                                      <p:tavLst>
                                        <p:tav tm="0">
                                          <p:val>
                                            <p:strVal val="0-#ppt_w/2"/>
                                          </p:val>
                                        </p:tav>
                                        <p:tav tm="100000">
                                          <p:val>
                                            <p:strVal val="#ppt_x"/>
                                          </p:val>
                                        </p:tav>
                                      </p:tavLst>
                                    </p:anim>
                                    <p:anim calcmode="lin" valueType="num">
                                      <p:cBhvr additive="base">
                                        <p:cTn id="232" dur="4000" fill="hold"/>
                                        <p:tgtEl>
                                          <p:spTgt spid="23"/>
                                        </p:tgtEl>
                                        <p:attrNameLst>
                                          <p:attrName>ppt_y</p:attrName>
                                        </p:attrNameLst>
                                      </p:cBhvr>
                                      <p:tavLst>
                                        <p:tav tm="0">
                                          <p:val>
                                            <p:strVal val="0-#ppt_h/2"/>
                                          </p:val>
                                        </p:tav>
                                        <p:tav tm="100000">
                                          <p:val>
                                            <p:strVal val="#ppt_y"/>
                                          </p:val>
                                        </p:tav>
                                      </p:tavLst>
                                    </p:anim>
                                  </p:childTnLst>
                                </p:cTn>
                              </p:par>
                              <p:par>
                                <p:cTn id="233" presetID="16" presetClass="entr" presetSubtype="21" fill="hold" grpId="1" nodeType="withEffect">
                                  <p:stCondLst>
                                    <p:cond delay="0"/>
                                  </p:stCondLst>
                                  <p:childTnLst>
                                    <p:set>
                                      <p:cBhvr>
                                        <p:cTn id="234" dur="1" fill="hold">
                                          <p:stCondLst>
                                            <p:cond delay="0"/>
                                          </p:stCondLst>
                                        </p:cTn>
                                        <p:tgtEl>
                                          <p:spTgt spid="23"/>
                                        </p:tgtEl>
                                        <p:attrNameLst>
                                          <p:attrName>style.visibility</p:attrName>
                                        </p:attrNameLst>
                                      </p:cBhvr>
                                      <p:to>
                                        <p:strVal val="visible"/>
                                      </p:to>
                                    </p:set>
                                    <p:animEffect transition="in" filter="barn(inVertical)">
                                      <p:cBhvr>
                                        <p:cTn id="235" dur="4000"/>
                                        <p:tgtEl>
                                          <p:spTgt spid="23"/>
                                        </p:tgtEl>
                                      </p:cBhvr>
                                    </p:animEffect>
                                  </p:childTnLst>
                                </p:cTn>
                              </p:par>
                              <p:par>
                                <p:cTn id="236" presetID="16" presetClass="exit" presetSubtype="37" fill="hold" grpId="2" nodeType="withEffect">
                                  <p:stCondLst>
                                    <p:cond delay="0"/>
                                  </p:stCondLst>
                                  <p:childTnLst>
                                    <p:animEffect transition="out" filter="barn(outVertical)">
                                      <p:cBhvr>
                                        <p:cTn id="237" dur="4000"/>
                                        <p:tgtEl>
                                          <p:spTgt spid="23"/>
                                        </p:tgtEl>
                                      </p:cBhvr>
                                    </p:animEffect>
                                    <p:set>
                                      <p:cBhvr>
                                        <p:cTn id="238" dur="1" fill="hold">
                                          <p:stCondLst>
                                            <p:cond delay="3999"/>
                                          </p:stCondLst>
                                        </p:cTn>
                                        <p:tgtEl>
                                          <p:spTgt spid="23"/>
                                        </p:tgtEl>
                                        <p:attrNameLst>
                                          <p:attrName>style.visibility</p:attrName>
                                        </p:attrNameLst>
                                      </p:cBhvr>
                                      <p:to>
                                        <p:strVal val="hidden"/>
                                      </p:to>
                                    </p:set>
                                  </p:childTnLst>
                                </p:cTn>
                              </p:par>
                              <p:par>
                                <p:cTn id="239" presetID="2" presetClass="exit" presetSubtype="9" fill="hold" grpId="3" nodeType="withEffect">
                                  <p:stCondLst>
                                    <p:cond delay="0"/>
                                  </p:stCondLst>
                                  <p:childTnLst>
                                    <p:anim calcmode="lin" valueType="num">
                                      <p:cBhvr additive="base">
                                        <p:cTn id="240" dur="4000"/>
                                        <p:tgtEl>
                                          <p:spTgt spid="23"/>
                                        </p:tgtEl>
                                        <p:attrNameLst>
                                          <p:attrName>ppt_x</p:attrName>
                                        </p:attrNameLst>
                                      </p:cBhvr>
                                      <p:tavLst>
                                        <p:tav tm="0">
                                          <p:val>
                                            <p:strVal val="ppt_x"/>
                                          </p:val>
                                        </p:tav>
                                        <p:tav tm="100000">
                                          <p:val>
                                            <p:strVal val="0-ppt_w/2"/>
                                          </p:val>
                                        </p:tav>
                                      </p:tavLst>
                                    </p:anim>
                                    <p:anim calcmode="lin" valueType="num">
                                      <p:cBhvr additive="base">
                                        <p:cTn id="241" dur="4000"/>
                                        <p:tgtEl>
                                          <p:spTgt spid="23"/>
                                        </p:tgtEl>
                                        <p:attrNameLst>
                                          <p:attrName>ppt_y</p:attrName>
                                        </p:attrNameLst>
                                      </p:cBhvr>
                                      <p:tavLst>
                                        <p:tav tm="0">
                                          <p:val>
                                            <p:strVal val="ppt_y"/>
                                          </p:val>
                                        </p:tav>
                                        <p:tav tm="100000">
                                          <p:val>
                                            <p:strVal val="0-ppt_h/2"/>
                                          </p:val>
                                        </p:tav>
                                      </p:tavLst>
                                    </p:anim>
                                    <p:set>
                                      <p:cBhvr>
                                        <p:cTn id="242" dur="1" fill="hold">
                                          <p:stCondLst>
                                            <p:cond delay="3999"/>
                                          </p:stCondLst>
                                        </p:cTn>
                                        <p:tgtEl>
                                          <p:spTgt spid="23"/>
                                        </p:tgtEl>
                                        <p:attrNameLst>
                                          <p:attrName>style.visibility</p:attrName>
                                        </p:attrNameLst>
                                      </p:cBhvr>
                                      <p:to>
                                        <p:strVal val="hidden"/>
                                      </p:to>
                                    </p:set>
                                  </p:childTnLst>
                                </p:cTn>
                              </p:par>
                              <p:par>
                                <p:cTn id="243" presetID="2" presetClass="entr" presetSubtype="9" fill="hold" grpId="0" nodeType="withEffect">
                                  <p:stCondLst>
                                    <p:cond delay="0"/>
                                  </p:stCondLst>
                                  <p:childTnLst>
                                    <p:set>
                                      <p:cBhvr>
                                        <p:cTn id="244" dur="1" fill="hold">
                                          <p:stCondLst>
                                            <p:cond delay="0"/>
                                          </p:stCondLst>
                                        </p:cTn>
                                        <p:tgtEl>
                                          <p:spTgt spid="22"/>
                                        </p:tgtEl>
                                        <p:attrNameLst>
                                          <p:attrName>style.visibility</p:attrName>
                                        </p:attrNameLst>
                                      </p:cBhvr>
                                      <p:to>
                                        <p:strVal val="visible"/>
                                      </p:to>
                                    </p:set>
                                    <p:anim calcmode="lin" valueType="num">
                                      <p:cBhvr additive="base">
                                        <p:cTn id="245" dur="4000" fill="hold"/>
                                        <p:tgtEl>
                                          <p:spTgt spid="22"/>
                                        </p:tgtEl>
                                        <p:attrNameLst>
                                          <p:attrName>ppt_x</p:attrName>
                                        </p:attrNameLst>
                                      </p:cBhvr>
                                      <p:tavLst>
                                        <p:tav tm="0">
                                          <p:val>
                                            <p:strVal val="0-#ppt_w/2"/>
                                          </p:val>
                                        </p:tav>
                                        <p:tav tm="100000">
                                          <p:val>
                                            <p:strVal val="#ppt_x"/>
                                          </p:val>
                                        </p:tav>
                                      </p:tavLst>
                                    </p:anim>
                                    <p:anim calcmode="lin" valueType="num">
                                      <p:cBhvr additive="base">
                                        <p:cTn id="246" dur="4000" fill="hold"/>
                                        <p:tgtEl>
                                          <p:spTgt spid="22"/>
                                        </p:tgtEl>
                                        <p:attrNameLst>
                                          <p:attrName>ppt_y</p:attrName>
                                        </p:attrNameLst>
                                      </p:cBhvr>
                                      <p:tavLst>
                                        <p:tav tm="0">
                                          <p:val>
                                            <p:strVal val="0-#ppt_h/2"/>
                                          </p:val>
                                        </p:tav>
                                        <p:tav tm="100000">
                                          <p:val>
                                            <p:strVal val="#ppt_y"/>
                                          </p:val>
                                        </p:tav>
                                      </p:tavLst>
                                    </p:anim>
                                  </p:childTnLst>
                                </p:cTn>
                              </p:par>
                              <p:par>
                                <p:cTn id="247" presetID="16" presetClass="entr" presetSubtype="21" fill="hold" grpId="1" nodeType="withEffect">
                                  <p:stCondLst>
                                    <p:cond delay="0"/>
                                  </p:stCondLst>
                                  <p:childTnLst>
                                    <p:set>
                                      <p:cBhvr>
                                        <p:cTn id="248" dur="1" fill="hold">
                                          <p:stCondLst>
                                            <p:cond delay="0"/>
                                          </p:stCondLst>
                                        </p:cTn>
                                        <p:tgtEl>
                                          <p:spTgt spid="22"/>
                                        </p:tgtEl>
                                        <p:attrNameLst>
                                          <p:attrName>style.visibility</p:attrName>
                                        </p:attrNameLst>
                                      </p:cBhvr>
                                      <p:to>
                                        <p:strVal val="visible"/>
                                      </p:to>
                                    </p:set>
                                    <p:animEffect transition="in" filter="barn(inVertical)">
                                      <p:cBhvr>
                                        <p:cTn id="249" dur="4000"/>
                                        <p:tgtEl>
                                          <p:spTgt spid="22"/>
                                        </p:tgtEl>
                                      </p:cBhvr>
                                    </p:animEffect>
                                  </p:childTnLst>
                                </p:cTn>
                              </p:par>
                              <p:par>
                                <p:cTn id="250" presetID="16" presetClass="exit" presetSubtype="37" fill="hold" grpId="2" nodeType="withEffect">
                                  <p:stCondLst>
                                    <p:cond delay="0"/>
                                  </p:stCondLst>
                                  <p:childTnLst>
                                    <p:animEffect transition="out" filter="barn(outVertical)">
                                      <p:cBhvr>
                                        <p:cTn id="251" dur="4000"/>
                                        <p:tgtEl>
                                          <p:spTgt spid="22"/>
                                        </p:tgtEl>
                                      </p:cBhvr>
                                    </p:animEffect>
                                    <p:set>
                                      <p:cBhvr>
                                        <p:cTn id="252" dur="1" fill="hold">
                                          <p:stCondLst>
                                            <p:cond delay="3999"/>
                                          </p:stCondLst>
                                        </p:cTn>
                                        <p:tgtEl>
                                          <p:spTgt spid="22"/>
                                        </p:tgtEl>
                                        <p:attrNameLst>
                                          <p:attrName>style.visibility</p:attrName>
                                        </p:attrNameLst>
                                      </p:cBhvr>
                                      <p:to>
                                        <p:strVal val="hidden"/>
                                      </p:to>
                                    </p:set>
                                  </p:childTnLst>
                                </p:cTn>
                              </p:par>
                              <p:par>
                                <p:cTn id="253" presetID="2" presetClass="exit" presetSubtype="9" fill="hold" grpId="3" nodeType="withEffect">
                                  <p:stCondLst>
                                    <p:cond delay="0"/>
                                  </p:stCondLst>
                                  <p:childTnLst>
                                    <p:anim calcmode="lin" valueType="num">
                                      <p:cBhvr additive="base">
                                        <p:cTn id="254" dur="4000"/>
                                        <p:tgtEl>
                                          <p:spTgt spid="22"/>
                                        </p:tgtEl>
                                        <p:attrNameLst>
                                          <p:attrName>ppt_x</p:attrName>
                                        </p:attrNameLst>
                                      </p:cBhvr>
                                      <p:tavLst>
                                        <p:tav tm="0">
                                          <p:val>
                                            <p:strVal val="ppt_x"/>
                                          </p:val>
                                        </p:tav>
                                        <p:tav tm="100000">
                                          <p:val>
                                            <p:strVal val="0-ppt_w/2"/>
                                          </p:val>
                                        </p:tav>
                                      </p:tavLst>
                                    </p:anim>
                                    <p:anim calcmode="lin" valueType="num">
                                      <p:cBhvr additive="base">
                                        <p:cTn id="255" dur="4000"/>
                                        <p:tgtEl>
                                          <p:spTgt spid="22"/>
                                        </p:tgtEl>
                                        <p:attrNameLst>
                                          <p:attrName>ppt_y</p:attrName>
                                        </p:attrNameLst>
                                      </p:cBhvr>
                                      <p:tavLst>
                                        <p:tav tm="0">
                                          <p:val>
                                            <p:strVal val="ppt_y"/>
                                          </p:val>
                                        </p:tav>
                                        <p:tav tm="100000">
                                          <p:val>
                                            <p:strVal val="0-ppt_h/2"/>
                                          </p:val>
                                        </p:tav>
                                      </p:tavLst>
                                    </p:anim>
                                    <p:set>
                                      <p:cBhvr>
                                        <p:cTn id="256" dur="1" fill="hold">
                                          <p:stCondLst>
                                            <p:cond delay="3999"/>
                                          </p:stCondLst>
                                        </p:cTn>
                                        <p:tgtEl>
                                          <p:spTgt spid="22"/>
                                        </p:tgtEl>
                                        <p:attrNameLst>
                                          <p:attrName>style.visibility</p:attrName>
                                        </p:attrNameLst>
                                      </p:cBhvr>
                                      <p:to>
                                        <p:strVal val="hidden"/>
                                      </p:to>
                                    </p:set>
                                  </p:childTnLst>
                                </p:cTn>
                              </p:par>
                              <p:par>
                                <p:cTn id="257" presetID="2" presetClass="entr" presetSubtype="6" fill="hold" grpId="0" nodeType="withEffect">
                                  <p:stCondLst>
                                    <p:cond delay="0"/>
                                  </p:stCondLst>
                                  <p:childTnLst>
                                    <p:set>
                                      <p:cBhvr>
                                        <p:cTn id="258" dur="1" fill="hold">
                                          <p:stCondLst>
                                            <p:cond delay="0"/>
                                          </p:stCondLst>
                                        </p:cTn>
                                        <p:tgtEl>
                                          <p:spTgt spid="7"/>
                                        </p:tgtEl>
                                        <p:attrNameLst>
                                          <p:attrName>style.visibility</p:attrName>
                                        </p:attrNameLst>
                                      </p:cBhvr>
                                      <p:to>
                                        <p:strVal val="visible"/>
                                      </p:to>
                                    </p:set>
                                    <p:anim calcmode="lin" valueType="num">
                                      <p:cBhvr additive="base">
                                        <p:cTn id="259" dur="4000" fill="hold"/>
                                        <p:tgtEl>
                                          <p:spTgt spid="7"/>
                                        </p:tgtEl>
                                        <p:attrNameLst>
                                          <p:attrName>ppt_x</p:attrName>
                                        </p:attrNameLst>
                                      </p:cBhvr>
                                      <p:tavLst>
                                        <p:tav tm="0">
                                          <p:val>
                                            <p:strVal val="1+#ppt_w/2"/>
                                          </p:val>
                                        </p:tav>
                                        <p:tav tm="100000">
                                          <p:val>
                                            <p:strVal val="#ppt_x"/>
                                          </p:val>
                                        </p:tav>
                                      </p:tavLst>
                                    </p:anim>
                                    <p:anim calcmode="lin" valueType="num">
                                      <p:cBhvr additive="base">
                                        <p:cTn id="260" dur="4000" fill="hold"/>
                                        <p:tgtEl>
                                          <p:spTgt spid="7"/>
                                        </p:tgtEl>
                                        <p:attrNameLst>
                                          <p:attrName>ppt_y</p:attrName>
                                        </p:attrNameLst>
                                      </p:cBhvr>
                                      <p:tavLst>
                                        <p:tav tm="0">
                                          <p:val>
                                            <p:strVal val="1+#ppt_h/2"/>
                                          </p:val>
                                        </p:tav>
                                        <p:tav tm="100000">
                                          <p:val>
                                            <p:strVal val="#ppt_y"/>
                                          </p:val>
                                        </p:tav>
                                      </p:tavLst>
                                    </p:anim>
                                  </p:childTnLst>
                                </p:cTn>
                              </p:par>
                              <p:par>
                                <p:cTn id="261" presetID="16" presetClass="entr" presetSubtype="21" fill="hold" grpId="1" nodeType="withEffect">
                                  <p:stCondLst>
                                    <p:cond delay="0"/>
                                  </p:stCondLst>
                                  <p:childTnLst>
                                    <p:set>
                                      <p:cBhvr>
                                        <p:cTn id="262" dur="1" fill="hold">
                                          <p:stCondLst>
                                            <p:cond delay="0"/>
                                          </p:stCondLst>
                                        </p:cTn>
                                        <p:tgtEl>
                                          <p:spTgt spid="7"/>
                                        </p:tgtEl>
                                        <p:attrNameLst>
                                          <p:attrName>style.visibility</p:attrName>
                                        </p:attrNameLst>
                                      </p:cBhvr>
                                      <p:to>
                                        <p:strVal val="visible"/>
                                      </p:to>
                                    </p:set>
                                    <p:animEffect transition="in" filter="barn(inVertical)">
                                      <p:cBhvr>
                                        <p:cTn id="263" dur="4000"/>
                                        <p:tgtEl>
                                          <p:spTgt spid="7"/>
                                        </p:tgtEl>
                                      </p:cBhvr>
                                    </p:animEffect>
                                  </p:childTnLst>
                                </p:cTn>
                              </p:par>
                              <p:par>
                                <p:cTn id="264" presetID="16" presetClass="exit" presetSubtype="37" fill="hold" grpId="2" nodeType="withEffect">
                                  <p:stCondLst>
                                    <p:cond delay="0"/>
                                  </p:stCondLst>
                                  <p:childTnLst>
                                    <p:animEffect transition="out" filter="barn(outVertical)">
                                      <p:cBhvr>
                                        <p:cTn id="265" dur="4000"/>
                                        <p:tgtEl>
                                          <p:spTgt spid="7"/>
                                        </p:tgtEl>
                                      </p:cBhvr>
                                    </p:animEffect>
                                    <p:set>
                                      <p:cBhvr>
                                        <p:cTn id="266" dur="1" fill="hold">
                                          <p:stCondLst>
                                            <p:cond delay="3999"/>
                                          </p:stCondLst>
                                        </p:cTn>
                                        <p:tgtEl>
                                          <p:spTgt spid="7"/>
                                        </p:tgtEl>
                                        <p:attrNameLst>
                                          <p:attrName>style.visibility</p:attrName>
                                        </p:attrNameLst>
                                      </p:cBhvr>
                                      <p:to>
                                        <p:strVal val="hidden"/>
                                      </p:to>
                                    </p:set>
                                  </p:childTnLst>
                                </p:cTn>
                              </p:par>
                              <p:par>
                                <p:cTn id="267" presetID="2" presetClass="exit" presetSubtype="6" fill="hold" grpId="3" nodeType="withEffect">
                                  <p:stCondLst>
                                    <p:cond delay="0"/>
                                  </p:stCondLst>
                                  <p:childTnLst>
                                    <p:anim calcmode="lin" valueType="num">
                                      <p:cBhvr additive="base">
                                        <p:cTn id="268" dur="4000"/>
                                        <p:tgtEl>
                                          <p:spTgt spid="7"/>
                                        </p:tgtEl>
                                        <p:attrNameLst>
                                          <p:attrName>ppt_x</p:attrName>
                                        </p:attrNameLst>
                                      </p:cBhvr>
                                      <p:tavLst>
                                        <p:tav tm="0">
                                          <p:val>
                                            <p:strVal val="ppt_x"/>
                                          </p:val>
                                        </p:tav>
                                        <p:tav tm="100000">
                                          <p:val>
                                            <p:strVal val="1+ppt_w/2"/>
                                          </p:val>
                                        </p:tav>
                                      </p:tavLst>
                                    </p:anim>
                                    <p:anim calcmode="lin" valueType="num">
                                      <p:cBhvr additive="base">
                                        <p:cTn id="269" dur="4000"/>
                                        <p:tgtEl>
                                          <p:spTgt spid="7"/>
                                        </p:tgtEl>
                                        <p:attrNameLst>
                                          <p:attrName>ppt_y</p:attrName>
                                        </p:attrNameLst>
                                      </p:cBhvr>
                                      <p:tavLst>
                                        <p:tav tm="0">
                                          <p:val>
                                            <p:strVal val="ppt_y"/>
                                          </p:val>
                                        </p:tav>
                                        <p:tav tm="100000">
                                          <p:val>
                                            <p:strVal val="1+ppt_h/2"/>
                                          </p:val>
                                        </p:tav>
                                      </p:tavLst>
                                    </p:anim>
                                    <p:set>
                                      <p:cBhvr>
                                        <p:cTn id="270" dur="1" fill="hold">
                                          <p:stCondLst>
                                            <p:cond delay="3999"/>
                                          </p:stCondLst>
                                        </p:cTn>
                                        <p:tgtEl>
                                          <p:spTgt spid="7"/>
                                        </p:tgtEl>
                                        <p:attrNameLst>
                                          <p:attrName>style.visibility</p:attrName>
                                        </p:attrNameLst>
                                      </p:cBhvr>
                                      <p:to>
                                        <p:strVal val="hidden"/>
                                      </p:to>
                                    </p:set>
                                  </p:childTnLst>
                                </p:cTn>
                              </p:par>
                              <p:par>
                                <p:cTn id="271" presetID="2" presetClass="entr" presetSubtype="6" fill="hold" grpId="0" nodeType="withEffect">
                                  <p:stCondLst>
                                    <p:cond delay="0"/>
                                  </p:stCondLst>
                                  <p:childTnLst>
                                    <p:set>
                                      <p:cBhvr>
                                        <p:cTn id="272" dur="1" fill="hold">
                                          <p:stCondLst>
                                            <p:cond delay="0"/>
                                          </p:stCondLst>
                                        </p:cTn>
                                        <p:tgtEl>
                                          <p:spTgt spid="6"/>
                                        </p:tgtEl>
                                        <p:attrNameLst>
                                          <p:attrName>style.visibility</p:attrName>
                                        </p:attrNameLst>
                                      </p:cBhvr>
                                      <p:to>
                                        <p:strVal val="visible"/>
                                      </p:to>
                                    </p:set>
                                    <p:anim calcmode="lin" valueType="num">
                                      <p:cBhvr additive="base">
                                        <p:cTn id="273" dur="4000" fill="hold"/>
                                        <p:tgtEl>
                                          <p:spTgt spid="6"/>
                                        </p:tgtEl>
                                        <p:attrNameLst>
                                          <p:attrName>ppt_x</p:attrName>
                                        </p:attrNameLst>
                                      </p:cBhvr>
                                      <p:tavLst>
                                        <p:tav tm="0">
                                          <p:val>
                                            <p:strVal val="1+#ppt_w/2"/>
                                          </p:val>
                                        </p:tav>
                                        <p:tav tm="100000">
                                          <p:val>
                                            <p:strVal val="#ppt_x"/>
                                          </p:val>
                                        </p:tav>
                                      </p:tavLst>
                                    </p:anim>
                                    <p:anim calcmode="lin" valueType="num">
                                      <p:cBhvr additive="base">
                                        <p:cTn id="274" dur="4000" fill="hold"/>
                                        <p:tgtEl>
                                          <p:spTgt spid="6"/>
                                        </p:tgtEl>
                                        <p:attrNameLst>
                                          <p:attrName>ppt_y</p:attrName>
                                        </p:attrNameLst>
                                      </p:cBhvr>
                                      <p:tavLst>
                                        <p:tav tm="0">
                                          <p:val>
                                            <p:strVal val="1+#ppt_h/2"/>
                                          </p:val>
                                        </p:tav>
                                        <p:tav tm="100000">
                                          <p:val>
                                            <p:strVal val="#ppt_y"/>
                                          </p:val>
                                        </p:tav>
                                      </p:tavLst>
                                    </p:anim>
                                  </p:childTnLst>
                                </p:cTn>
                              </p:par>
                              <p:par>
                                <p:cTn id="275" presetID="16" presetClass="entr" presetSubtype="21" fill="hold" grpId="1" nodeType="withEffect">
                                  <p:stCondLst>
                                    <p:cond delay="0"/>
                                  </p:stCondLst>
                                  <p:childTnLst>
                                    <p:set>
                                      <p:cBhvr>
                                        <p:cTn id="276" dur="1" fill="hold">
                                          <p:stCondLst>
                                            <p:cond delay="0"/>
                                          </p:stCondLst>
                                        </p:cTn>
                                        <p:tgtEl>
                                          <p:spTgt spid="6"/>
                                        </p:tgtEl>
                                        <p:attrNameLst>
                                          <p:attrName>style.visibility</p:attrName>
                                        </p:attrNameLst>
                                      </p:cBhvr>
                                      <p:to>
                                        <p:strVal val="visible"/>
                                      </p:to>
                                    </p:set>
                                    <p:animEffect transition="in" filter="barn(inVertical)">
                                      <p:cBhvr>
                                        <p:cTn id="277" dur="4000"/>
                                        <p:tgtEl>
                                          <p:spTgt spid="6"/>
                                        </p:tgtEl>
                                      </p:cBhvr>
                                    </p:animEffect>
                                  </p:childTnLst>
                                </p:cTn>
                              </p:par>
                              <p:par>
                                <p:cTn id="278" presetID="16" presetClass="exit" presetSubtype="37" fill="hold" grpId="2" nodeType="withEffect">
                                  <p:stCondLst>
                                    <p:cond delay="0"/>
                                  </p:stCondLst>
                                  <p:childTnLst>
                                    <p:animEffect transition="out" filter="barn(outVertical)">
                                      <p:cBhvr>
                                        <p:cTn id="279" dur="4000"/>
                                        <p:tgtEl>
                                          <p:spTgt spid="6"/>
                                        </p:tgtEl>
                                      </p:cBhvr>
                                    </p:animEffect>
                                    <p:set>
                                      <p:cBhvr>
                                        <p:cTn id="280" dur="1" fill="hold">
                                          <p:stCondLst>
                                            <p:cond delay="3999"/>
                                          </p:stCondLst>
                                        </p:cTn>
                                        <p:tgtEl>
                                          <p:spTgt spid="6"/>
                                        </p:tgtEl>
                                        <p:attrNameLst>
                                          <p:attrName>style.visibility</p:attrName>
                                        </p:attrNameLst>
                                      </p:cBhvr>
                                      <p:to>
                                        <p:strVal val="hidden"/>
                                      </p:to>
                                    </p:set>
                                  </p:childTnLst>
                                </p:cTn>
                              </p:par>
                              <p:par>
                                <p:cTn id="281" presetID="2" presetClass="exit" presetSubtype="6" fill="hold" grpId="3" nodeType="withEffect">
                                  <p:stCondLst>
                                    <p:cond delay="0"/>
                                  </p:stCondLst>
                                  <p:childTnLst>
                                    <p:anim calcmode="lin" valueType="num">
                                      <p:cBhvr additive="base">
                                        <p:cTn id="282" dur="4000"/>
                                        <p:tgtEl>
                                          <p:spTgt spid="6"/>
                                        </p:tgtEl>
                                        <p:attrNameLst>
                                          <p:attrName>ppt_x</p:attrName>
                                        </p:attrNameLst>
                                      </p:cBhvr>
                                      <p:tavLst>
                                        <p:tav tm="0">
                                          <p:val>
                                            <p:strVal val="ppt_x"/>
                                          </p:val>
                                        </p:tav>
                                        <p:tav tm="100000">
                                          <p:val>
                                            <p:strVal val="1+ppt_w/2"/>
                                          </p:val>
                                        </p:tav>
                                      </p:tavLst>
                                    </p:anim>
                                    <p:anim calcmode="lin" valueType="num">
                                      <p:cBhvr additive="base">
                                        <p:cTn id="283" dur="4000"/>
                                        <p:tgtEl>
                                          <p:spTgt spid="6"/>
                                        </p:tgtEl>
                                        <p:attrNameLst>
                                          <p:attrName>ppt_y</p:attrName>
                                        </p:attrNameLst>
                                      </p:cBhvr>
                                      <p:tavLst>
                                        <p:tav tm="0">
                                          <p:val>
                                            <p:strVal val="ppt_y"/>
                                          </p:val>
                                        </p:tav>
                                        <p:tav tm="100000">
                                          <p:val>
                                            <p:strVal val="1+ppt_h/2"/>
                                          </p:val>
                                        </p:tav>
                                      </p:tavLst>
                                    </p:anim>
                                    <p:set>
                                      <p:cBhvr>
                                        <p:cTn id="284" dur="1" fill="hold">
                                          <p:stCondLst>
                                            <p:cond delay="3999"/>
                                          </p:stCondLst>
                                        </p:cTn>
                                        <p:tgtEl>
                                          <p:spTgt spid="6"/>
                                        </p:tgtEl>
                                        <p:attrNameLst>
                                          <p:attrName>style.visibility</p:attrName>
                                        </p:attrNameLst>
                                      </p:cBhvr>
                                      <p:to>
                                        <p:strVal val="hidden"/>
                                      </p:to>
                                    </p:set>
                                  </p:childTnLst>
                                </p:cTn>
                              </p:par>
                              <p:par>
                                <p:cTn id="285" presetID="2" presetClass="entr" presetSubtype="6" fill="hold" grpId="0" nodeType="withEffect">
                                  <p:stCondLst>
                                    <p:cond delay="0"/>
                                  </p:stCondLst>
                                  <p:childTnLst>
                                    <p:set>
                                      <p:cBhvr>
                                        <p:cTn id="286" dur="1" fill="hold">
                                          <p:stCondLst>
                                            <p:cond delay="0"/>
                                          </p:stCondLst>
                                        </p:cTn>
                                        <p:tgtEl>
                                          <p:spTgt spid="5"/>
                                        </p:tgtEl>
                                        <p:attrNameLst>
                                          <p:attrName>style.visibility</p:attrName>
                                        </p:attrNameLst>
                                      </p:cBhvr>
                                      <p:to>
                                        <p:strVal val="visible"/>
                                      </p:to>
                                    </p:set>
                                    <p:anim calcmode="lin" valueType="num">
                                      <p:cBhvr additive="base">
                                        <p:cTn id="287" dur="4000" fill="hold"/>
                                        <p:tgtEl>
                                          <p:spTgt spid="5"/>
                                        </p:tgtEl>
                                        <p:attrNameLst>
                                          <p:attrName>ppt_x</p:attrName>
                                        </p:attrNameLst>
                                      </p:cBhvr>
                                      <p:tavLst>
                                        <p:tav tm="0">
                                          <p:val>
                                            <p:strVal val="1+#ppt_w/2"/>
                                          </p:val>
                                        </p:tav>
                                        <p:tav tm="100000">
                                          <p:val>
                                            <p:strVal val="#ppt_x"/>
                                          </p:val>
                                        </p:tav>
                                      </p:tavLst>
                                    </p:anim>
                                    <p:anim calcmode="lin" valueType="num">
                                      <p:cBhvr additive="base">
                                        <p:cTn id="288" dur="4000" fill="hold"/>
                                        <p:tgtEl>
                                          <p:spTgt spid="5"/>
                                        </p:tgtEl>
                                        <p:attrNameLst>
                                          <p:attrName>ppt_y</p:attrName>
                                        </p:attrNameLst>
                                      </p:cBhvr>
                                      <p:tavLst>
                                        <p:tav tm="0">
                                          <p:val>
                                            <p:strVal val="1+#ppt_h/2"/>
                                          </p:val>
                                        </p:tav>
                                        <p:tav tm="100000">
                                          <p:val>
                                            <p:strVal val="#ppt_y"/>
                                          </p:val>
                                        </p:tav>
                                      </p:tavLst>
                                    </p:anim>
                                  </p:childTnLst>
                                </p:cTn>
                              </p:par>
                              <p:par>
                                <p:cTn id="289" presetID="16" presetClass="entr" presetSubtype="21" fill="hold" grpId="1" nodeType="withEffect">
                                  <p:stCondLst>
                                    <p:cond delay="0"/>
                                  </p:stCondLst>
                                  <p:childTnLst>
                                    <p:set>
                                      <p:cBhvr>
                                        <p:cTn id="290" dur="1" fill="hold">
                                          <p:stCondLst>
                                            <p:cond delay="0"/>
                                          </p:stCondLst>
                                        </p:cTn>
                                        <p:tgtEl>
                                          <p:spTgt spid="5"/>
                                        </p:tgtEl>
                                        <p:attrNameLst>
                                          <p:attrName>style.visibility</p:attrName>
                                        </p:attrNameLst>
                                      </p:cBhvr>
                                      <p:to>
                                        <p:strVal val="visible"/>
                                      </p:to>
                                    </p:set>
                                    <p:animEffect transition="in" filter="barn(inVertical)">
                                      <p:cBhvr>
                                        <p:cTn id="291" dur="4000"/>
                                        <p:tgtEl>
                                          <p:spTgt spid="5"/>
                                        </p:tgtEl>
                                      </p:cBhvr>
                                    </p:animEffect>
                                  </p:childTnLst>
                                </p:cTn>
                              </p:par>
                              <p:par>
                                <p:cTn id="292" presetID="16" presetClass="exit" presetSubtype="37" fill="hold" grpId="2" nodeType="withEffect">
                                  <p:stCondLst>
                                    <p:cond delay="0"/>
                                  </p:stCondLst>
                                  <p:childTnLst>
                                    <p:animEffect transition="out" filter="barn(outVertical)">
                                      <p:cBhvr>
                                        <p:cTn id="293" dur="4000"/>
                                        <p:tgtEl>
                                          <p:spTgt spid="5"/>
                                        </p:tgtEl>
                                      </p:cBhvr>
                                    </p:animEffect>
                                    <p:set>
                                      <p:cBhvr>
                                        <p:cTn id="294" dur="1" fill="hold">
                                          <p:stCondLst>
                                            <p:cond delay="3999"/>
                                          </p:stCondLst>
                                        </p:cTn>
                                        <p:tgtEl>
                                          <p:spTgt spid="5"/>
                                        </p:tgtEl>
                                        <p:attrNameLst>
                                          <p:attrName>style.visibility</p:attrName>
                                        </p:attrNameLst>
                                      </p:cBhvr>
                                      <p:to>
                                        <p:strVal val="hidden"/>
                                      </p:to>
                                    </p:set>
                                  </p:childTnLst>
                                </p:cTn>
                              </p:par>
                              <p:par>
                                <p:cTn id="295" presetID="2" presetClass="exit" presetSubtype="6" fill="hold" grpId="3" nodeType="withEffect">
                                  <p:stCondLst>
                                    <p:cond delay="0"/>
                                  </p:stCondLst>
                                  <p:childTnLst>
                                    <p:anim calcmode="lin" valueType="num">
                                      <p:cBhvr additive="base">
                                        <p:cTn id="296" dur="4000"/>
                                        <p:tgtEl>
                                          <p:spTgt spid="5"/>
                                        </p:tgtEl>
                                        <p:attrNameLst>
                                          <p:attrName>ppt_x</p:attrName>
                                        </p:attrNameLst>
                                      </p:cBhvr>
                                      <p:tavLst>
                                        <p:tav tm="0">
                                          <p:val>
                                            <p:strVal val="ppt_x"/>
                                          </p:val>
                                        </p:tav>
                                        <p:tav tm="100000">
                                          <p:val>
                                            <p:strVal val="1+ppt_w/2"/>
                                          </p:val>
                                        </p:tav>
                                      </p:tavLst>
                                    </p:anim>
                                    <p:anim calcmode="lin" valueType="num">
                                      <p:cBhvr additive="base">
                                        <p:cTn id="297" dur="4000"/>
                                        <p:tgtEl>
                                          <p:spTgt spid="5"/>
                                        </p:tgtEl>
                                        <p:attrNameLst>
                                          <p:attrName>ppt_y</p:attrName>
                                        </p:attrNameLst>
                                      </p:cBhvr>
                                      <p:tavLst>
                                        <p:tav tm="0">
                                          <p:val>
                                            <p:strVal val="ppt_y"/>
                                          </p:val>
                                        </p:tav>
                                        <p:tav tm="100000">
                                          <p:val>
                                            <p:strVal val="1+ppt_h/2"/>
                                          </p:val>
                                        </p:tav>
                                      </p:tavLst>
                                    </p:anim>
                                    <p:set>
                                      <p:cBhvr>
                                        <p:cTn id="298" dur="1" fill="hold">
                                          <p:stCondLst>
                                            <p:cond delay="3999"/>
                                          </p:stCondLst>
                                        </p:cTn>
                                        <p:tgtEl>
                                          <p:spTgt spid="5"/>
                                        </p:tgtEl>
                                        <p:attrNameLst>
                                          <p:attrName>style.visibility</p:attrName>
                                        </p:attrNameLst>
                                      </p:cBhvr>
                                      <p:to>
                                        <p:strVal val="hidden"/>
                                      </p:to>
                                    </p:set>
                                  </p:childTnLst>
                                </p:cTn>
                              </p:par>
                              <p:par>
                                <p:cTn id="299" presetID="2" presetClass="entr" presetSubtype="6" fill="hold" grpId="0" nodeType="withEffect">
                                  <p:stCondLst>
                                    <p:cond delay="0"/>
                                  </p:stCondLst>
                                  <p:childTnLst>
                                    <p:set>
                                      <p:cBhvr>
                                        <p:cTn id="300" dur="1" fill="hold">
                                          <p:stCondLst>
                                            <p:cond delay="0"/>
                                          </p:stCondLst>
                                        </p:cTn>
                                        <p:tgtEl>
                                          <p:spTgt spid="4"/>
                                        </p:tgtEl>
                                        <p:attrNameLst>
                                          <p:attrName>style.visibility</p:attrName>
                                        </p:attrNameLst>
                                      </p:cBhvr>
                                      <p:to>
                                        <p:strVal val="visible"/>
                                      </p:to>
                                    </p:set>
                                    <p:anim calcmode="lin" valueType="num">
                                      <p:cBhvr additive="base">
                                        <p:cTn id="301" dur="4000" fill="hold"/>
                                        <p:tgtEl>
                                          <p:spTgt spid="4"/>
                                        </p:tgtEl>
                                        <p:attrNameLst>
                                          <p:attrName>ppt_x</p:attrName>
                                        </p:attrNameLst>
                                      </p:cBhvr>
                                      <p:tavLst>
                                        <p:tav tm="0">
                                          <p:val>
                                            <p:strVal val="1+#ppt_w/2"/>
                                          </p:val>
                                        </p:tav>
                                        <p:tav tm="100000">
                                          <p:val>
                                            <p:strVal val="#ppt_x"/>
                                          </p:val>
                                        </p:tav>
                                      </p:tavLst>
                                    </p:anim>
                                    <p:anim calcmode="lin" valueType="num">
                                      <p:cBhvr additive="base">
                                        <p:cTn id="302" dur="4000" fill="hold"/>
                                        <p:tgtEl>
                                          <p:spTgt spid="4"/>
                                        </p:tgtEl>
                                        <p:attrNameLst>
                                          <p:attrName>ppt_y</p:attrName>
                                        </p:attrNameLst>
                                      </p:cBhvr>
                                      <p:tavLst>
                                        <p:tav tm="0">
                                          <p:val>
                                            <p:strVal val="1+#ppt_h/2"/>
                                          </p:val>
                                        </p:tav>
                                        <p:tav tm="100000">
                                          <p:val>
                                            <p:strVal val="#ppt_y"/>
                                          </p:val>
                                        </p:tav>
                                      </p:tavLst>
                                    </p:anim>
                                  </p:childTnLst>
                                </p:cTn>
                              </p:par>
                              <p:par>
                                <p:cTn id="303" presetID="16" presetClass="entr" presetSubtype="21" fill="hold" grpId="1" nodeType="withEffect">
                                  <p:stCondLst>
                                    <p:cond delay="0"/>
                                  </p:stCondLst>
                                  <p:childTnLst>
                                    <p:set>
                                      <p:cBhvr>
                                        <p:cTn id="304" dur="1" fill="hold">
                                          <p:stCondLst>
                                            <p:cond delay="0"/>
                                          </p:stCondLst>
                                        </p:cTn>
                                        <p:tgtEl>
                                          <p:spTgt spid="4"/>
                                        </p:tgtEl>
                                        <p:attrNameLst>
                                          <p:attrName>style.visibility</p:attrName>
                                        </p:attrNameLst>
                                      </p:cBhvr>
                                      <p:to>
                                        <p:strVal val="visible"/>
                                      </p:to>
                                    </p:set>
                                    <p:animEffect transition="in" filter="barn(inVertical)">
                                      <p:cBhvr>
                                        <p:cTn id="305" dur="4000"/>
                                        <p:tgtEl>
                                          <p:spTgt spid="4"/>
                                        </p:tgtEl>
                                      </p:cBhvr>
                                    </p:animEffect>
                                  </p:childTnLst>
                                </p:cTn>
                              </p:par>
                              <p:par>
                                <p:cTn id="306" presetID="16" presetClass="exit" presetSubtype="37" fill="hold" grpId="2" nodeType="withEffect">
                                  <p:stCondLst>
                                    <p:cond delay="0"/>
                                  </p:stCondLst>
                                  <p:childTnLst>
                                    <p:animEffect transition="out" filter="barn(outVertical)">
                                      <p:cBhvr>
                                        <p:cTn id="307" dur="4000"/>
                                        <p:tgtEl>
                                          <p:spTgt spid="4"/>
                                        </p:tgtEl>
                                      </p:cBhvr>
                                    </p:animEffect>
                                    <p:set>
                                      <p:cBhvr>
                                        <p:cTn id="308" dur="1" fill="hold">
                                          <p:stCondLst>
                                            <p:cond delay="3999"/>
                                          </p:stCondLst>
                                        </p:cTn>
                                        <p:tgtEl>
                                          <p:spTgt spid="4"/>
                                        </p:tgtEl>
                                        <p:attrNameLst>
                                          <p:attrName>style.visibility</p:attrName>
                                        </p:attrNameLst>
                                      </p:cBhvr>
                                      <p:to>
                                        <p:strVal val="hidden"/>
                                      </p:to>
                                    </p:set>
                                  </p:childTnLst>
                                </p:cTn>
                              </p:par>
                              <p:par>
                                <p:cTn id="309" presetID="2" presetClass="exit" presetSubtype="6" fill="hold" grpId="3" nodeType="withEffect">
                                  <p:stCondLst>
                                    <p:cond delay="0"/>
                                  </p:stCondLst>
                                  <p:childTnLst>
                                    <p:anim calcmode="lin" valueType="num">
                                      <p:cBhvr additive="base">
                                        <p:cTn id="310" dur="4000"/>
                                        <p:tgtEl>
                                          <p:spTgt spid="4"/>
                                        </p:tgtEl>
                                        <p:attrNameLst>
                                          <p:attrName>ppt_x</p:attrName>
                                        </p:attrNameLst>
                                      </p:cBhvr>
                                      <p:tavLst>
                                        <p:tav tm="0">
                                          <p:val>
                                            <p:strVal val="ppt_x"/>
                                          </p:val>
                                        </p:tav>
                                        <p:tav tm="100000">
                                          <p:val>
                                            <p:strVal val="1+ppt_w/2"/>
                                          </p:val>
                                        </p:tav>
                                      </p:tavLst>
                                    </p:anim>
                                    <p:anim calcmode="lin" valueType="num">
                                      <p:cBhvr additive="base">
                                        <p:cTn id="311" dur="4000"/>
                                        <p:tgtEl>
                                          <p:spTgt spid="4"/>
                                        </p:tgtEl>
                                        <p:attrNameLst>
                                          <p:attrName>ppt_y</p:attrName>
                                        </p:attrNameLst>
                                      </p:cBhvr>
                                      <p:tavLst>
                                        <p:tav tm="0">
                                          <p:val>
                                            <p:strVal val="ppt_y"/>
                                          </p:val>
                                        </p:tav>
                                        <p:tav tm="100000">
                                          <p:val>
                                            <p:strVal val="1+ppt_h/2"/>
                                          </p:val>
                                        </p:tav>
                                      </p:tavLst>
                                    </p:anim>
                                    <p:set>
                                      <p:cBhvr>
                                        <p:cTn id="312" dur="1" fill="hold">
                                          <p:stCondLst>
                                            <p:cond delay="3999"/>
                                          </p:stCondLst>
                                        </p:cTn>
                                        <p:tgtEl>
                                          <p:spTgt spid="4"/>
                                        </p:tgtEl>
                                        <p:attrNameLst>
                                          <p:attrName>style.visibility</p:attrName>
                                        </p:attrNameLst>
                                      </p:cBhvr>
                                      <p:to>
                                        <p:strVal val="hidden"/>
                                      </p:to>
                                    </p:set>
                                  </p:childTnLst>
                                </p:cTn>
                              </p:par>
                              <p:par>
                                <p:cTn id="313" presetID="2" presetClass="entr" presetSubtype="6" fill="hold" grpId="0" nodeType="withEffect">
                                  <p:stCondLst>
                                    <p:cond delay="0"/>
                                  </p:stCondLst>
                                  <p:childTnLst>
                                    <p:set>
                                      <p:cBhvr>
                                        <p:cTn id="314" dur="1" fill="hold">
                                          <p:stCondLst>
                                            <p:cond delay="0"/>
                                          </p:stCondLst>
                                        </p:cTn>
                                        <p:tgtEl>
                                          <p:spTgt spid="3"/>
                                        </p:tgtEl>
                                        <p:attrNameLst>
                                          <p:attrName>style.visibility</p:attrName>
                                        </p:attrNameLst>
                                      </p:cBhvr>
                                      <p:to>
                                        <p:strVal val="visible"/>
                                      </p:to>
                                    </p:set>
                                    <p:anim calcmode="lin" valueType="num">
                                      <p:cBhvr additive="base">
                                        <p:cTn id="315" dur="4000" fill="hold"/>
                                        <p:tgtEl>
                                          <p:spTgt spid="3"/>
                                        </p:tgtEl>
                                        <p:attrNameLst>
                                          <p:attrName>ppt_x</p:attrName>
                                        </p:attrNameLst>
                                      </p:cBhvr>
                                      <p:tavLst>
                                        <p:tav tm="0">
                                          <p:val>
                                            <p:strVal val="1+#ppt_w/2"/>
                                          </p:val>
                                        </p:tav>
                                        <p:tav tm="100000">
                                          <p:val>
                                            <p:strVal val="#ppt_x"/>
                                          </p:val>
                                        </p:tav>
                                      </p:tavLst>
                                    </p:anim>
                                    <p:anim calcmode="lin" valueType="num">
                                      <p:cBhvr additive="base">
                                        <p:cTn id="316" dur="4000" fill="hold"/>
                                        <p:tgtEl>
                                          <p:spTgt spid="3"/>
                                        </p:tgtEl>
                                        <p:attrNameLst>
                                          <p:attrName>ppt_y</p:attrName>
                                        </p:attrNameLst>
                                      </p:cBhvr>
                                      <p:tavLst>
                                        <p:tav tm="0">
                                          <p:val>
                                            <p:strVal val="1+#ppt_h/2"/>
                                          </p:val>
                                        </p:tav>
                                        <p:tav tm="100000">
                                          <p:val>
                                            <p:strVal val="#ppt_y"/>
                                          </p:val>
                                        </p:tav>
                                      </p:tavLst>
                                    </p:anim>
                                  </p:childTnLst>
                                </p:cTn>
                              </p:par>
                              <p:par>
                                <p:cTn id="317" presetID="16" presetClass="entr" presetSubtype="21" fill="hold" grpId="1" nodeType="withEffect">
                                  <p:stCondLst>
                                    <p:cond delay="0"/>
                                  </p:stCondLst>
                                  <p:childTnLst>
                                    <p:set>
                                      <p:cBhvr>
                                        <p:cTn id="318" dur="1" fill="hold">
                                          <p:stCondLst>
                                            <p:cond delay="0"/>
                                          </p:stCondLst>
                                        </p:cTn>
                                        <p:tgtEl>
                                          <p:spTgt spid="3"/>
                                        </p:tgtEl>
                                        <p:attrNameLst>
                                          <p:attrName>style.visibility</p:attrName>
                                        </p:attrNameLst>
                                      </p:cBhvr>
                                      <p:to>
                                        <p:strVal val="visible"/>
                                      </p:to>
                                    </p:set>
                                    <p:animEffect transition="in" filter="barn(inVertical)">
                                      <p:cBhvr>
                                        <p:cTn id="319" dur="4000"/>
                                        <p:tgtEl>
                                          <p:spTgt spid="3"/>
                                        </p:tgtEl>
                                      </p:cBhvr>
                                    </p:animEffect>
                                  </p:childTnLst>
                                </p:cTn>
                              </p:par>
                              <p:par>
                                <p:cTn id="320" presetID="16" presetClass="exit" presetSubtype="37" fill="hold" grpId="2" nodeType="withEffect">
                                  <p:stCondLst>
                                    <p:cond delay="0"/>
                                  </p:stCondLst>
                                  <p:childTnLst>
                                    <p:animEffect transition="out" filter="barn(outVertical)">
                                      <p:cBhvr>
                                        <p:cTn id="321" dur="4000"/>
                                        <p:tgtEl>
                                          <p:spTgt spid="3"/>
                                        </p:tgtEl>
                                      </p:cBhvr>
                                    </p:animEffect>
                                    <p:set>
                                      <p:cBhvr>
                                        <p:cTn id="322" dur="1" fill="hold">
                                          <p:stCondLst>
                                            <p:cond delay="3999"/>
                                          </p:stCondLst>
                                        </p:cTn>
                                        <p:tgtEl>
                                          <p:spTgt spid="3"/>
                                        </p:tgtEl>
                                        <p:attrNameLst>
                                          <p:attrName>style.visibility</p:attrName>
                                        </p:attrNameLst>
                                      </p:cBhvr>
                                      <p:to>
                                        <p:strVal val="hidden"/>
                                      </p:to>
                                    </p:set>
                                  </p:childTnLst>
                                </p:cTn>
                              </p:par>
                              <p:par>
                                <p:cTn id="323" presetID="2" presetClass="exit" presetSubtype="6" fill="hold" grpId="3" nodeType="withEffect">
                                  <p:stCondLst>
                                    <p:cond delay="0"/>
                                  </p:stCondLst>
                                  <p:childTnLst>
                                    <p:anim calcmode="lin" valueType="num">
                                      <p:cBhvr additive="base">
                                        <p:cTn id="324" dur="4000"/>
                                        <p:tgtEl>
                                          <p:spTgt spid="3"/>
                                        </p:tgtEl>
                                        <p:attrNameLst>
                                          <p:attrName>ppt_x</p:attrName>
                                        </p:attrNameLst>
                                      </p:cBhvr>
                                      <p:tavLst>
                                        <p:tav tm="0">
                                          <p:val>
                                            <p:strVal val="ppt_x"/>
                                          </p:val>
                                        </p:tav>
                                        <p:tav tm="100000">
                                          <p:val>
                                            <p:strVal val="1+ppt_w/2"/>
                                          </p:val>
                                        </p:tav>
                                      </p:tavLst>
                                    </p:anim>
                                    <p:anim calcmode="lin" valueType="num">
                                      <p:cBhvr additive="base">
                                        <p:cTn id="325" dur="4000"/>
                                        <p:tgtEl>
                                          <p:spTgt spid="3"/>
                                        </p:tgtEl>
                                        <p:attrNameLst>
                                          <p:attrName>ppt_y</p:attrName>
                                        </p:attrNameLst>
                                      </p:cBhvr>
                                      <p:tavLst>
                                        <p:tav tm="0">
                                          <p:val>
                                            <p:strVal val="ppt_y"/>
                                          </p:val>
                                        </p:tav>
                                        <p:tav tm="100000">
                                          <p:val>
                                            <p:strVal val="1+ppt_h/2"/>
                                          </p:val>
                                        </p:tav>
                                      </p:tavLst>
                                    </p:anim>
                                    <p:set>
                                      <p:cBhvr>
                                        <p:cTn id="326" dur="1" fill="hold">
                                          <p:stCondLst>
                                            <p:cond delay="3999"/>
                                          </p:stCondLst>
                                        </p:cTn>
                                        <p:tgtEl>
                                          <p:spTgt spid="3"/>
                                        </p:tgtEl>
                                        <p:attrNameLst>
                                          <p:attrName>style.visibility</p:attrName>
                                        </p:attrNameLst>
                                      </p:cBhvr>
                                      <p:to>
                                        <p:strVal val="hidden"/>
                                      </p:to>
                                    </p:set>
                                  </p:childTnLst>
                                </p:cTn>
                              </p:par>
                              <p:par>
                                <p:cTn id="327" presetID="2" presetClass="entr" presetSubtype="6" fill="hold" grpId="0" nodeType="withEffect">
                                  <p:stCondLst>
                                    <p:cond delay="0"/>
                                  </p:stCondLst>
                                  <p:childTnLst>
                                    <p:set>
                                      <p:cBhvr>
                                        <p:cTn id="328" dur="1" fill="hold">
                                          <p:stCondLst>
                                            <p:cond delay="0"/>
                                          </p:stCondLst>
                                        </p:cTn>
                                        <p:tgtEl>
                                          <p:spTgt spid="2"/>
                                        </p:tgtEl>
                                        <p:attrNameLst>
                                          <p:attrName>style.visibility</p:attrName>
                                        </p:attrNameLst>
                                      </p:cBhvr>
                                      <p:to>
                                        <p:strVal val="visible"/>
                                      </p:to>
                                    </p:set>
                                    <p:anim calcmode="lin" valueType="num">
                                      <p:cBhvr additive="base">
                                        <p:cTn id="329" dur="4000" fill="hold"/>
                                        <p:tgtEl>
                                          <p:spTgt spid="2"/>
                                        </p:tgtEl>
                                        <p:attrNameLst>
                                          <p:attrName>ppt_x</p:attrName>
                                        </p:attrNameLst>
                                      </p:cBhvr>
                                      <p:tavLst>
                                        <p:tav tm="0">
                                          <p:val>
                                            <p:strVal val="1+#ppt_w/2"/>
                                          </p:val>
                                        </p:tav>
                                        <p:tav tm="100000">
                                          <p:val>
                                            <p:strVal val="#ppt_x"/>
                                          </p:val>
                                        </p:tav>
                                      </p:tavLst>
                                    </p:anim>
                                    <p:anim calcmode="lin" valueType="num">
                                      <p:cBhvr additive="base">
                                        <p:cTn id="330" dur="4000" fill="hold"/>
                                        <p:tgtEl>
                                          <p:spTgt spid="2"/>
                                        </p:tgtEl>
                                        <p:attrNameLst>
                                          <p:attrName>ppt_y</p:attrName>
                                        </p:attrNameLst>
                                      </p:cBhvr>
                                      <p:tavLst>
                                        <p:tav tm="0">
                                          <p:val>
                                            <p:strVal val="1+#ppt_h/2"/>
                                          </p:val>
                                        </p:tav>
                                        <p:tav tm="100000">
                                          <p:val>
                                            <p:strVal val="#ppt_y"/>
                                          </p:val>
                                        </p:tav>
                                      </p:tavLst>
                                    </p:anim>
                                  </p:childTnLst>
                                </p:cTn>
                              </p:par>
                              <p:par>
                                <p:cTn id="331" presetID="16" presetClass="entr" presetSubtype="21" fill="hold" grpId="1" nodeType="withEffect">
                                  <p:stCondLst>
                                    <p:cond delay="0"/>
                                  </p:stCondLst>
                                  <p:childTnLst>
                                    <p:set>
                                      <p:cBhvr>
                                        <p:cTn id="332" dur="1" fill="hold">
                                          <p:stCondLst>
                                            <p:cond delay="0"/>
                                          </p:stCondLst>
                                        </p:cTn>
                                        <p:tgtEl>
                                          <p:spTgt spid="2"/>
                                        </p:tgtEl>
                                        <p:attrNameLst>
                                          <p:attrName>style.visibility</p:attrName>
                                        </p:attrNameLst>
                                      </p:cBhvr>
                                      <p:to>
                                        <p:strVal val="visible"/>
                                      </p:to>
                                    </p:set>
                                    <p:animEffect transition="in" filter="barn(inVertical)">
                                      <p:cBhvr>
                                        <p:cTn id="333" dur="4000"/>
                                        <p:tgtEl>
                                          <p:spTgt spid="2"/>
                                        </p:tgtEl>
                                      </p:cBhvr>
                                    </p:animEffect>
                                  </p:childTnLst>
                                </p:cTn>
                              </p:par>
                              <p:par>
                                <p:cTn id="334" presetID="16" presetClass="exit" presetSubtype="37" fill="hold" grpId="2" nodeType="withEffect">
                                  <p:stCondLst>
                                    <p:cond delay="0"/>
                                  </p:stCondLst>
                                  <p:childTnLst>
                                    <p:animEffect transition="out" filter="barn(outVertical)">
                                      <p:cBhvr>
                                        <p:cTn id="335" dur="4000"/>
                                        <p:tgtEl>
                                          <p:spTgt spid="2"/>
                                        </p:tgtEl>
                                      </p:cBhvr>
                                    </p:animEffect>
                                    <p:set>
                                      <p:cBhvr>
                                        <p:cTn id="336" dur="1" fill="hold">
                                          <p:stCondLst>
                                            <p:cond delay="3999"/>
                                          </p:stCondLst>
                                        </p:cTn>
                                        <p:tgtEl>
                                          <p:spTgt spid="2"/>
                                        </p:tgtEl>
                                        <p:attrNameLst>
                                          <p:attrName>style.visibility</p:attrName>
                                        </p:attrNameLst>
                                      </p:cBhvr>
                                      <p:to>
                                        <p:strVal val="hidden"/>
                                      </p:to>
                                    </p:set>
                                  </p:childTnLst>
                                </p:cTn>
                              </p:par>
                              <p:par>
                                <p:cTn id="337" presetID="2" presetClass="exit" presetSubtype="6" fill="hold" grpId="3" nodeType="withEffect">
                                  <p:stCondLst>
                                    <p:cond delay="0"/>
                                  </p:stCondLst>
                                  <p:childTnLst>
                                    <p:anim calcmode="lin" valueType="num">
                                      <p:cBhvr additive="base">
                                        <p:cTn id="338" dur="4000"/>
                                        <p:tgtEl>
                                          <p:spTgt spid="2"/>
                                        </p:tgtEl>
                                        <p:attrNameLst>
                                          <p:attrName>ppt_x</p:attrName>
                                        </p:attrNameLst>
                                      </p:cBhvr>
                                      <p:tavLst>
                                        <p:tav tm="0">
                                          <p:val>
                                            <p:strVal val="ppt_x"/>
                                          </p:val>
                                        </p:tav>
                                        <p:tav tm="100000">
                                          <p:val>
                                            <p:strVal val="1+ppt_w/2"/>
                                          </p:val>
                                        </p:tav>
                                      </p:tavLst>
                                    </p:anim>
                                    <p:anim calcmode="lin" valueType="num">
                                      <p:cBhvr additive="base">
                                        <p:cTn id="339" dur="4000"/>
                                        <p:tgtEl>
                                          <p:spTgt spid="2"/>
                                        </p:tgtEl>
                                        <p:attrNameLst>
                                          <p:attrName>ppt_y</p:attrName>
                                        </p:attrNameLst>
                                      </p:cBhvr>
                                      <p:tavLst>
                                        <p:tav tm="0">
                                          <p:val>
                                            <p:strVal val="ppt_y"/>
                                          </p:val>
                                        </p:tav>
                                        <p:tav tm="100000">
                                          <p:val>
                                            <p:strVal val="1+ppt_h/2"/>
                                          </p:val>
                                        </p:tav>
                                      </p:tavLst>
                                    </p:anim>
                                    <p:set>
                                      <p:cBhvr>
                                        <p:cTn id="340" dur="1" fill="hold">
                                          <p:stCondLst>
                                            <p:cond delay="3999"/>
                                          </p:stCondLst>
                                        </p:cTn>
                                        <p:tgtEl>
                                          <p:spTgt spid="2"/>
                                        </p:tgtEl>
                                        <p:attrNameLst>
                                          <p:attrName>style.visibility</p:attrName>
                                        </p:attrNameLst>
                                      </p:cBhvr>
                                      <p:to>
                                        <p:strVal val="hidden"/>
                                      </p:to>
                                    </p:set>
                                  </p:childTnLst>
                                </p:cTn>
                              </p:par>
                              <p:par>
                                <p:cTn id="341" presetID="23" presetClass="entr" presetSubtype="272" fill="hold" nodeType="withEffect">
                                  <p:stCondLst>
                                    <p:cond delay="500"/>
                                  </p:stCondLst>
                                  <p:childTnLst>
                                    <p:set>
                                      <p:cBhvr>
                                        <p:cTn id="342" dur="1" fill="hold">
                                          <p:stCondLst>
                                            <p:cond delay="0"/>
                                          </p:stCondLst>
                                        </p:cTn>
                                        <p:tgtEl>
                                          <p:spTgt spid="28"/>
                                        </p:tgtEl>
                                        <p:attrNameLst>
                                          <p:attrName>style.visibility</p:attrName>
                                        </p:attrNameLst>
                                      </p:cBhvr>
                                      <p:to>
                                        <p:strVal val="visible"/>
                                      </p:to>
                                    </p:set>
                                    <p:anim calcmode="lin" valueType="num">
                                      <p:cBhvr>
                                        <p:cTn id="343" dur="3500" fill="hold"/>
                                        <p:tgtEl>
                                          <p:spTgt spid="28"/>
                                        </p:tgtEl>
                                        <p:attrNameLst>
                                          <p:attrName>ppt_w</p:attrName>
                                        </p:attrNameLst>
                                      </p:cBhvr>
                                      <p:tavLst>
                                        <p:tav tm="0">
                                          <p:val>
                                            <p:strVal val="2/3*#ppt_w"/>
                                          </p:val>
                                        </p:tav>
                                        <p:tav tm="100000">
                                          <p:val>
                                            <p:strVal val="#ppt_w"/>
                                          </p:val>
                                        </p:tav>
                                      </p:tavLst>
                                    </p:anim>
                                    <p:anim calcmode="lin" valueType="num">
                                      <p:cBhvr>
                                        <p:cTn id="344" dur="3500" fill="hold"/>
                                        <p:tgtEl>
                                          <p:spTgt spid="28"/>
                                        </p:tgtEl>
                                        <p:attrNameLst>
                                          <p:attrName>ppt_h</p:attrName>
                                        </p:attrNameLst>
                                      </p:cBhvr>
                                      <p:tavLst>
                                        <p:tav tm="0">
                                          <p:val>
                                            <p:strVal val="2/3*#ppt_h"/>
                                          </p:val>
                                        </p:tav>
                                        <p:tav tm="100000">
                                          <p:val>
                                            <p:strVal val="#ppt_h"/>
                                          </p:val>
                                        </p:tav>
                                      </p:tavLst>
                                    </p:anim>
                                  </p:childTnLst>
                                </p:cTn>
                              </p:par>
                              <p:par>
                                <p:cTn id="345" presetID="8" presetClass="entr" presetSubtype="32" fill="hold" nodeType="withEffect">
                                  <p:stCondLst>
                                    <p:cond delay="500"/>
                                  </p:stCondLst>
                                  <p:childTnLst>
                                    <p:set>
                                      <p:cBhvr>
                                        <p:cTn id="346" dur="1" fill="hold">
                                          <p:stCondLst>
                                            <p:cond delay="0"/>
                                          </p:stCondLst>
                                        </p:cTn>
                                        <p:tgtEl>
                                          <p:spTgt spid="28"/>
                                        </p:tgtEl>
                                        <p:attrNameLst>
                                          <p:attrName>style.visibility</p:attrName>
                                        </p:attrNameLst>
                                      </p:cBhvr>
                                      <p:to>
                                        <p:strVal val="visible"/>
                                      </p:to>
                                    </p:set>
                                    <p:animEffect transition="in" filter="diamond(out)">
                                      <p:cBhvr>
                                        <p:cTn id="347" dur="3500"/>
                                        <p:tgtEl>
                                          <p:spTgt spid="28"/>
                                        </p:tgtEl>
                                      </p:cBhvr>
                                    </p:animEffect>
                                  </p:childTnLst>
                                </p:cTn>
                              </p:par>
                              <p:par>
                                <p:cTn id="348" presetID="9" presetClass="emph" presetSubtype="0" grpId="0" nodeType="withEffect">
                                  <p:stCondLst>
                                    <p:cond delay="0"/>
                                  </p:stCondLst>
                                  <p:childTnLst>
                                    <p:set>
                                      <p:cBhvr rctx="PPT">
                                        <p:cTn id="349" dur="indefinite"/>
                                        <p:tgtEl>
                                          <p:spTgt spid="29"/>
                                        </p:tgtEl>
                                        <p:attrNameLst>
                                          <p:attrName>style.opacity</p:attrName>
                                        </p:attrNameLst>
                                      </p:cBhvr>
                                      <p:to>
                                        <p:strVal val="0"/>
                                      </p:to>
                                    </p:set>
                                    <p:animEffect filter="image" prLst="opacity: 0">
                                      <p:cBhvr rctx="IE">
                                        <p:cTn id="350" dur="indefinite"/>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65 Imagen" descr="Diapositiva54"/>
          <p:cNvPicPr>
            <a:picLocks noGrp="1" noChangeAspect="1"/>
          </p:cNvPicPr>
          <p:nvPr isPhoto="1"/>
        </p:nvPicPr>
        <p:blipFill rotWithShape="1">
          <a:blip r:embed="rId2">
            <a:lum/>
            <a:extLst>
              <a:ext uri="{28A0092B-C50C-407E-A947-70E740481C1C}">
                <a14:useLocalDpi xmlns:a14="http://schemas.microsoft.com/office/drawing/2010/main" val="0"/>
              </a:ext>
            </a:extLst>
          </a:blip>
          <a:srcRect t="-106063" b="1"/>
          <a:stretch/>
        </p:blipFill>
        <p:spPr>
          <a:xfrm>
            <a:off x="0" y="-5448300"/>
            <a:ext cx="9144000" cy="10591800"/>
          </a:xfrm>
          <a:prstGeom prst="rect">
            <a:avLst/>
          </a:prstGeom>
          <a:noFill/>
          <a:ln>
            <a:noFill/>
          </a:ln>
        </p:spPr>
      </p:pic>
      <p:sp>
        <p:nvSpPr>
          <p:cNvPr id="11" name="10 Rombo"/>
          <p:cNvSpPr/>
          <p:nvPr/>
        </p:nvSpPr>
        <p:spPr>
          <a:xfrm rot="16009953" flipH="1">
            <a:off x="2084114" y="-621760"/>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6009953" flipH="1">
            <a:off x="2398643" y="-302804"/>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16009953" flipH="1">
            <a:off x="2722643" y="2119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6009953" flipH="1">
            <a:off x="3046643" y="34519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16009953" flipH="1">
            <a:off x="3370643" y="66919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rot="16009953" flipH="1">
            <a:off x="3678654" y="99970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rot="16009953" flipH="1">
            <a:off x="3993183" y="1318662"/>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rot="16009953" flipH="1">
            <a:off x="4317183" y="1642662"/>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rot="16009953" flipH="1">
            <a:off x="4641183" y="1966662"/>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rot="16009953" flipH="1">
            <a:off x="4965183" y="2290662"/>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rot="16009953" flipH="1">
            <a:off x="5262830" y="2640060"/>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rot="16009953" flipH="1">
            <a:off x="5577359" y="295901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rot="16009953" flipH="1">
            <a:off x="5901359" y="328301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rot="16009953" flipH="1">
            <a:off x="6225359" y="360701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rot="16009953" flipH="1">
            <a:off x="6549359" y="393101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ombo"/>
          <p:cNvSpPr/>
          <p:nvPr/>
        </p:nvSpPr>
        <p:spPr>
          <a:xfrm rot="16009953" flipH="1">
            <a:off x="-1336507" y="-621760"/>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ombo"/>
          <p:cNvSpPr/>
          <p:nvPr/>
        </p:nvSpPr>
        <p:spPr>
          <a:xfrm rot="16009953" flipH="1">
            <a:off x="-1021978" y="-302804"/>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ombo"/>
          <p:cNvSpPr/>
          <p:nvPr/>
        </p:nvSpPr>
        <p:spPr>
          <a:xfrm rot="16009953" flipH="1">
            <a:off x="-697978" y="2119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ombo"/>
          <p:cNvSpPr/>
          <p:nvPr/>
        </p:nvSpPr>
        <p:spPr>
          <a:xfrm rot="16009953" flipH="1">
            <a:off x="-373978" y="34519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ombo"/>
          <p:cNvSpPr/>
          <p:nvPr/>
        </p:nvSpPr>
        <p:spPr>
          <a:xfrm rot="16009953" flipH="1">
            <a:off x="-49978" y="66919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ombo"/>
          <p:cNvSpPr/>
          <p:nvPr/>
        </p:nvSpPr>
        <p:spPr>
          <a:xfrm rot="16009953" flipH="1">
            <a:off x="258033" y="99970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ombo"/>
          <p:cNvSpPr/>
          <p:nvPr/>
        </p:nvSpPr>
        <p:spPr>
          <a:xfrm rot="16009953" flipH="1">
            <a:off x="572562" y="1318662"/>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ombo"/>
          <p:cNvSpPr/>
          <p:nvPr/>
        </p:nvSpPr>
        <p:spPr>
          <a:xfrm rot="16009953" flipH="1">
            <a:off x="896562" y="1642662"/>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ombo"/>
          <p:cNvSpPr/>
          <p:nvPr/>
        </p:nvSpPr>
        <p:spPr>
          <a:xfrm rot="16009953" flipH="1">
            <a:off x="1220562" y="1966662"/>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ombo"/>
          <p:cNvSpPr/>
          <p:nvPr/>
        </p:nvSpPr>
        <p:spPr>
          <a:xfrm rot="16009953" flipH="1">
            <a:off x="1544562" y="2290662"/>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ombo"/>
          <p:cNvSpPr/>
          <p:nvPr/>
        </p:nvSpPr>
        <p:spPr>
          <a:xfrm rot="16009953" flipH="1">
            <a:off x="1842209" y="2640060"/>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ombo"/>
          <p:cNvSpPr/>
          <p:nvPr/>
        </p:nvSpPr>
        <p:spPr>
          <a:xfrm rot="16009953" flipH="1">
            <a:off x="2156738" y="295901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ombo"/>
          <p:cNvSpPr/>
          <p:nvPr/>
        </p:nvSpPr>
        <p:spPr>
          <a:xfrm rot="16009953" flipH="1">
            <a:off x="2480738" y="328301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ombo"/>
          <p:cNvSpPr/>
          <p:nvPr/>
        </p:nvSpPr>
        <p:spPr>
          <a:xfrm rot="16009953" flipH="1">
            <a:off x="2804738" y="360701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ombo"/>
          <p:cNvSpPr/>
          <p:nvPr/>
        </p:nvSpPr>
        <p:spPr>
          <a:xfrm rot="16009953" flipH="1">
            <a:off x="3128738" y="3931016"/>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ombo"/>
          <p:cNvSpPr/>
          <p:nvPr/>
        </p:nvSpPr>
        <p:spPr>
          <a:xfrm rot="5590047">
            <a:off x="5793034" y="-555037"/>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ombo"/>
          <p:cNvSpPr/>
          <p:nvPr/>
        </p:nvSpPr>
        <p:spPr>
          <a:xfrm rot="5590047">
            <a:off x="5478505" y="-236081"/>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ombo"/>
          <p:cNvSpPr/>
          <p:nvPr/>
        </p:nvSpPr>
        <p:spPr>
          <a:xfrm rot="5590047">
            <a:off x="5154505" y="8791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ombo"/>
          <p:cNvSpPr/>
          <p:nvPr/>
        </p:nvSpPr>
        <p:spPr>
          <a:xfrm rot="5590047">
            <a:off x="4830505" y="41191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ombo"/>
          <p:cNvSpPr/>
          <p:nvPr/>
        </p:nvSpPr>
        <p:spPr>
          <a:xfrm rot="5590047">
            <a:off x="4506505" y="73591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ombo"/>
          <p:cNvSpPr/>
          <p:nvPr/>
        </p:nvSpPr>
        <p:spPr>
          <a:xfrm rot="5590047">
            <a:off x="4198494" y="106642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ombo"/>
          <p:cNvSpPr/>
          <p:nvPr/>
        </p:nvSpPr>
        <p:spPr>
          <a:xfrm rot="5590047">
            <a:off x="3883965" y="1385385"/>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ombo"/>
          <p:cNvSpPr/>
          <p:nvPr/>
        </p:nvSpPr>
        <p:spPr>
          <a:xfrm rot="5590047">
            <a:off x="3559965" y="1709385"/>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ombo"/>
          <p:cNvSpPr/>
          <p:nvPr/>
        </p:nvSpPr>
        <p:spPr>
          <a:xfrm rot="5590047">
            <a:off x="3235965" y="2033385"/>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ombo"/>
          <p:cNvSpPr/>
          <p:nvPr/>
        </p:nvSpPr>
        <p:spPr>
          <a:xfrm rot="5590047">
            <a:off x="2911965" y="2357385"/>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ombo"/>
          <p:cNvSpPr/>
          <p:nvPr/>
        </p:nvSpPr>
        <p:spPr>
          <a:xfrm rot="5590047">
            <a:off x="2614318" y="2706783"/>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ombo"/>
          <p:cNvSpPr/>
          <p:nvPr/>
        </p:nvSpPr>
        <p:spPr>
          <a:xfrm rot="5590047">
            <a:off x="2299789" y="302573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ombo"/>
          <p:cNvSpPr/>
          <p:nvPr/>
        </p:nvSpPr>
        <p:spPr>
          <a:xfrm rot="5590047">
            <a:off x="1975789" y="334973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ombo"/>
          <p:cNvSpPr/>
          <p:nvPr/>
        </p:nvSpPr>
        <p:spPr>
          <a:xfrm rot="5590047">
            <a:off x="1651789" y="367373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ombo"/>
          <p:cNvSpPr/>
          <p:nvPr/>
        </p:nvSpPr>
        <p:spPr>
          <a:xfrm rot="5590047">
            <a:off x="1327789" y="399773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ombo"/>
          <p:cNvSpPr/>
          <p:nvPr/>
        </p:nvSpPr>
        <p:spPr>
          <a:xfrm rot="5590047">
            <a:off x="9213655" y="-555037"/>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Rombo"/>
          <p:cNvSpPr/>
          <p:nvPr/>
        </p:nvSpPr>
        <p:spPr>
          <a:xfrm rot="5590047">
            <a:off x="8899126" y="-236081"/>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ombo"/>
          <p:cNvSpPr/>
          <p:nvPr/>
        </p:nvSpPr>
        <p:spPr>
          <a:xfrm rot="5590047">
            <a:off x="8575126" y="8791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ombo"/>
          <p:cNvSpPr/>
          <p:nvPr/>
        </p:nvSpPr>
        <p:spPr>
          <a:xfrm rot="5590047">
            <a:off x="8251126" y="41191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ombo"/>
          <p:cNvSpPr/>
          <p:nvPr/>
        </p:nvSpPr>
        <p:spPr>
          <a:xfrm rot="5590047">
            <a:off x="7927126" y="73591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ombo"/>
          <p:cNvSpPr/>
          <p:nvPr/>
        </p:nvSpPr>
        <p:spPr>
          <a:xfrm rot="5590047">
            <a:off x="7619115" y="106642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ombo"/>
          <p:cNvSpPr/>
          <p:nvPr/>
        </p:nvSpPr>
        <p:spPr>
          <a:xfrm rot="5590047">
            <a:off x="7304586" y="1385385"/>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Rombo"/>
          <p:cNvSpPr/>
          <p:nvPr/>
        </p:nvSpPr>
        <p:spPr>
          <a:xfrm rot="5590047">
            <a:off x="6980586" y="1709385"/>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ombo"/>
          <p:cNvSpPr/>
          <p:nvPr/>
        </p:nvSpPr>
        <p:spPr>
          <a:xfrm rot="5590047">
            <a:off x="6656586" y="2033385"/>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Rombo"/>
          <p:cNvSpPr/>
          <p:nvPr/>
        </p:nvSpPr>
        <p:spPr>
          <a:xfrm rot="5590047">
            <a:off x="6332586" y="2357385"/>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Rombo"/>
          <p:cNvSpPr/>
          <p:nvPr/>
        </p:nvSpPr>
        <p:spPr>
          <a:xfrm rot="5590047">
            <a:off x="6034939" y="2706783"/>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Rombo"/>
          <p:cNvSpPr/>
          <p:nvPr/>
        </p:nvSpPr>
        <p:spPr>
          <a:xfrm rot="5590047">
            <a:off x="5720410" y="302573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Rombo"/>
          <p:cNvSpPr/>
          <p:nvPr/>
        </p:nvSpPr>
        <p:spPr>
          <a:xfrm rot="5590047">
            <a:off x="5396410" y="334973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Rombo"/>
          <p:cNvSpPr/>
          <p:nvPr/>
        </p:nvSpPr>
        <p:spPr>
          <a:xfrm rot="5590047">
            <a:off x="5072410" y="367373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Rombo"/>
          <p:cNvSpPr/>
          <p:nvPr/>
        </p:nvSpPr>
        <p:spPr>
          <a:xfrm rot="5590047">
            <a:off x="4748410" y="3997739"/>
            <a:ext cx="1255480" cy="1110074"/>
          </a:xfrm>
          <a:prstGeom prst="diamond">
            <a:avLst/>
          </a:prstGeom>
          <a:gradFill>
            <a:gsLst>
              <a:gs pos="50000">
                <a:schemeClr val="tx1">
                  <a:alpha val="39000"/>
                </a:schemeClr>
              </a:gs>
              <a:gs pos="6000">
                <a:srgbClr val="FF0000"/>
              </a:gs>
              <a:gs pos="22000">
                <a:srgbClr val="006600">
                  <a:lumMod val="27000"/>
                  <a:alpha val="0"/>
                </a:srgbClr>
              </a:gs>
              <a:gs pos="23000">
                <a:srgbClr val="006600">
                  <a:lumMod val="27000"/>
                  <a:alpha val="0"/>
                </a:srgbClr>
              </a:gs>
              <a:gs pos="100000">
                <a:srgbClr val="006600">
                  <a:lumMod val="27000"/>
                  <a:alpha val="0"/>
                </a:srgbClr>
              </a:gs>
            </a:gsLst>
            <a:path path="circle">
              <a:fillToRect l="50000" t="50000" r="50000" b="50000"/>
            </a:path>
          </a:gradFill>
          <a:ln w="12700" cap="rnd">
            <a:solidFill>
              <a:schemeClr val="tx1"/>
            </a:solidFill>
            <a:prstDash val="sysDot"/>
          </a:ln>
          <a:effectLst>
            <a:reflection blurRad="6350" stA="59000" endPos="29000" dir="5400000" sy="-100000" algn="bl" rotWithShape="0"/>
          </a:effectLst>
          <a:scene3d>
            <a:camera prst="orthographicFront"/>
            <a:lightRig rig="fla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1332656" y="-740618"/>
            <a:ext cx="11809312" cy="6768752"/>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57119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grpId="1" nodeType="withEffect">
                                  <p:stCondLst>
                                    <p:cond delay="0"/>
                                  </p:stCondLst>
                                  <p:childTnLst>
                                    <p:animRot by="21600000">
                                      <p:cBhvr>
                                        <p:cTn id="6" dur="4250" fill="hold"/>
                                        <p:tgtEl>
                                          <p:spTgt spid="11"/>
                                        </p:tgtEl>
                                        <p:attrNameLst>
                                          <p:attrName>r</p:attrName>
                                        </p:attrNameLst>
                                      </p:cBhvr>
                                    </p:animRot>
                                  </p:childTnLst>
                                </p:cTn>
                              </p:par>
                              <p:par>
                                <p:cTn id="7" presetID="2" presetClass="exit" presetSubtype="6" fill="hold" grpId="2" nodeType="withEffect">
                                  <p:stCondLst>
                                    <p:cond delay="0"/>
                                  </p:stCondLst>
                                  <p:childTnLst>
                                    <p:anim calcmode="lin" valueType="num">
                                      <p:cBhvr additive="base">
                                        <p:cTn id="8" dur="4250"/>
                                        <p:tgtEl>
                                          <p:spTgt spid="11"/>
                                        </p:tgtEl>
                                        <p:attrNameLst>
                                          <p:attrName>ppt_x</p:attrName>
                                        </p:attrNameLst>
                                      </p:cBhvr>
                                      <p:tavLst>
                                        <p:tav tm="0">
                                          <p:val>
                                            <p:strVal val="ppt_x"/>
                                          </p:val>
                                        </p:tav>
                                        <p:tav tm="100000">
                                          <p:val>
                                            <p:strVal val="1+ppt_w/2"/>
                                          </p:val>
                                        </p:tav>
                                      </p:tavLst>
                                    </p:anim>
                                    <p:anim calcmode="lin" valueType="num">
                                      <p:cBhvr additive="base">
                                        <p:cTn id="9" dur="4250"/>
                                        <p:tgtEl>
                                          <p:spTgt spid="11"/>
                                        </p:tgtEl>
                                        <p:attrNameLst>
                                          <p:attrName>ppt_y</p:attrName>
                                        </p:attrNameLst>
                                      </p:cBhvr>
                                      <p:tavLst>
                                        <p:tav tm="0">
                                          <p:val>
                                            <p:strVal val="ppt_y"/>
                                          </p:val>
                                        </p:tav>
                                        <p:tav tm="100000">
                                          <p:val>
                                            <p:strVal val="1+ppt_h/2"/>
                                          </p:val>
                                        </p:tav>
                                      </p:tavLst>
                                    </p:anim>
                                    <p:set>
                                      <p:cBhvr>
                                        <p:cTn id="10" dur="1" fill="hold">
                                          <p:stCondLst>
                                            <p:cond delay="4249"/>
                                          </p:stCondLst>
                                        </p:cTn>
                                        <p:tgtEl>
                                          <p:spTgt spid="11"/>
                                        </p:tgtEl>
                                        <p:attrNameLst>
                                          <p:attrName>style.visibility</p:attrName>
                                        </p:attrNameLst>
                                      </p:cBhvr>
                                      <p:to>
                                        <p:strVal val="hidden"/>
                                      </p:to>
                                    </p:set>
                                  </p:childTnLst>
                                </p:cTn>
                              </p:par>
                              <p:par>
                                <p:cTn id="11" presetID="8" presetClass="emph" presetSubtype="0" repeatCount="indefinite" fill="hold" grpId="1" nodeType="withEffect">
                                  <p:stCondLst>
                                    <p:cond delay="0"/>
                                  </p:stCondLst>
                                  <p:childTnLst>
                                    <p:animRot by="21600000">
                                      <p:cBhvr>
                                        <p:cTn id="12" dur="4250" fill="hold"/>
                                        <p:tgtEl>
                                          <p:spTgt spid="12"/>
                                        </p:tgtEl>
                                        <p:attrNameLst>
                                          <p:attrName>r</p:attrName>
                                        </p:attrNameLst>
                                      </p:cBhvr>
                                    </p:animRot>
                                  </p:childTnLst>
                                </p:cTn>
                              </p:par>
                              <p:par>
                                <p:cTn id="13" presetID="2" presetClass="exit" presetSubtype="6" fill="hold" grpId="2" nodeType="withEffect">
                                  <p:stCondLst>
                                    <p:cond delay="0"/>
                                  </p:stCondLst>
                                  <p:childTnLst>
                                    <p:anim calcmode="lin" valueType="num">
                                      <p:cBhvr additive="base">
                                        <p:cTn id="14" dur="4250"/>
                                        <p:tgtEl>
                                          <p:spTgt spid="12"/>
                                        </p:tgtEl>
                                        <p:attrNameLst>
                                          <p:attrName>ppt_x</p:attrName>
                                        </p:attrNameLst>
                                      </p:cBhvr>
                                      <p:tavLst>
                                        <p:tav tm="0">
                                          <p:val>
                                            <p:strVal val="ppt_x"/>
                                          </p:val>
                                        </p:tav>
                                        <p:tav tm="100000">
                                          <p:val>
                                            <p:strVal val="1+ppt_w/2"/>
                                          </p:val>
                                        </p:tav>
                                      </p:tavLst>
                                    </p:anim>
                                    <p:anim calcmode="lin" valueType="num">
                                      <p:cBhvr additive="base">
                                        <p:cTn id="15" dur="4250"/>
                                        <p:tgtEl>
                                          <p:spTgt spid="12"/>
                                        </p:tgtEl>
                                        <p:attrNameLst>
                                          <p:attrName>ppt_y</p:attrName>
                                        </p:attrNameLst>
                                      </p:cBhvr>
                                      <p:tavLst>
                                        <p:tav tm="0">
                                          <p:val>
                                            <p:strVal val="ppt_y"/>
                                          </p:val>
                                        </p:tav>
                                        <p:tav tm="100000">
                                          <p:val>
                                            <p:strVal val="1+ppt_h/2"/>
                                          </p:val>
                                        </p:tav>
                                      </p:tavLst>
                                    </p:anim>
                                    <p:set>
                                      <p:cBhvr>
                                        <p:cTn id="16" dur="1" fill="hold">
                                          <p:stCondLst>
                                            <p:cond delay="4249"/>
                                          </p:stCondLst>
                                        </p:cTn>
                                        <p:tgtEl>
                                          <p:spTgt spid="12"/>
                                        </p:tgtEl>
                                        <p:attrNameLst>
                                          <p:attrName>style.visibility</p:attrName>
                                        </p:attrNameLst>
                                      </p:cBhvr>
                                      <p:to>
                                        <p:strVal val="hidden"/>
                                      </p:to>
                                    </p:set>
                                  </p:childTnLst>
                                </p:cTn>
                              </p:par>
                              <p:par>
                                <p:cTn id="17" presetID="8" presetClass="emph" presetSubtype="0" repeatCount="indefinite" fill="hold" grpId="1" nodeType="withEffect">
                                  <p:stCondLst>
                                    <p:cond delay="0"/>
                                  </p:stCondLst>
                                  <p:childTnLst>
                                    <p:animRot by="21600000">
                                      <p:cBhvr>
                                        <p:cTn id="18" dur="4250" fill="hold"/>
                                        <p:tgtEl>
                                          <p:spTgt spid="13"/>
                                        </p:tgtEl>
                                        <p:attrNameLst>
                                          <p:attrName>r</p:attrName>
                                        </p:attrNameLst>
                                      </p:cBhvr>
                                    </p:animRot>
                                  </p:childTnLst>
                                </p:cTn>
                              </p:par>
                              <p:par>
                                <p:cTn id="19" presetID="2" presetClass="exit" presetSubtype="6" fill="hold" grpId="2" nodeType="withEffect">
                                  <p:stCondLst>
                                    <p:cond delay="0"/>
                                  </p:stCondLst>
                                  <p:childTnLst>
                                    <p:anim calcmode="lin" valueType="num">
                                      <p:cBhvr additive="base">
                                        <p:cTn id="20" dur="4250"/>
                                        <p:tgtEl>
                                          <p:spTgt spid="13"/>
                                        </p:tgtEl>
                                        <p:attrNameLst>
                                          <p:attrName>ppt_x</p:attrName>
                                        </p:attrNameLst>
                                      </p:cBhvr>
                                      <p:tavLst>
                                        <p:tav tm="0">
                                          <p:val>
                                            <p:strVal val="ppt_x"/>
                                          </p:val>
                                        </p:tav>
                                        <p:tav tm="100000">
                                          <p:val>
                                            <p:strVal val="1+ppt_w/2"/>
                                          </p:val>
                                        </p:tav>
                                      </p:tavLst>
                                    </p:anim>
                                    <p:anim calcmode="lin" valueType="num">
                                      <p:cBhvr additive="base">
                                        <p:cTn id="21" dur="4250"/>
                                        <p:tgtEl>
                                          <p:spTgt spid="13"/>
                                        </p:tgtEl>
                                        <p:attrNameLst>
                                          <p:attrName>ppt_y</p:attrName>
                                        </p:attrNameLst>
                                      </p:cBhvr>
                                      <p:tavLst>
                                        <p:tav tm="0">
                                          <p:val>
                                            <p:strVal val="ppt_y"/>
                                          </p:val>
                                        </p:tav>
                                        <p:tav tm="100000">
                                          <p:val>
                                            <p:strVal val="1+ppt_h/2"/>
                                          </p:val>
                                        </p:tav>
                                      </p:tavLst>
                                    </p:anim>
                                    <p:set>
                                      <p:cBhvr>
                                        <p:cTn id="22" dur="1" fill="hold">
                                          <p:stCondLst>
                                            <p:cond delay="4249"/>
                                          </p:stCondLst>
                                        </p:cTn>
                                        <p:tgtEl>
                                          <p:spTgt spid="13"/>
                                        </p:tgtEl>
                                        <p:attrNameLst>
                                          <p:attrName>style.visibility</p:attrName>
                                        </p:attrNameLst>
                                      </p:cBhvr>
                                      <p:to>
                                        <p:strVal val="hidden"/>
                                      </p:to>
                                    </p:set>
                                  </p:childTnLst>
                                </p:cTn>
                              </p:par>
                              <p:par>
                                <p:cTn id="23" presetID="8" presetClass="emph" presetSubtype="0" repeatCount="indefinite" fill="hold" grpId="1" nodeType="withEffect">
                                  <p:stCondLst>
                                    <p:cond delay="0"/>
                                  </p:stCondLst>
                                  <p:childTnLst>
                                    <p:animRot by="21600000">
                                      <p:cBhvr>
                                        <p:cTn id="24" dur="4250" fill="hold"/>
                                        <p:tgtEl>
                                          <p:spTgt spid="14"/>
                                        </p:tgtEl>
                                        <p:attrNameLst>
                                          <p:attrName>r</p:attrName>
                                        </p:attrNameLst>
                                      </p:cBhvr>
                                    </p:animRot>
                                  </p:childTnLst>
                                </p:cTn>
                              </p:par>
                              <p:par>
                                <p:cTn id="25" presetID="2" presetClass="exit" presetSubtype="6" fill="hold" grpId="2" nodeType="withEffect">
                                  <p:stCondLst>
                                    <p:cond delay="0"/>
                                  </p:stCondLst>
                                  <p:childTnLst>
                                    <p:anim calcmode="lin" valueType="num">
                                      <p:cBhvr additive="base">
                                        <p:cTn id="26" dur="4250"/>
                                        <p:tgtEl>
                                          <p:spTgt spid="14"/>
                                        </p:tgtEl>
                                        <p:attrNameLst>
                                          <p:attrName>ppt_x</p:attrName>
                                        </p:attrNameLst>
                                      </p:cBhvr>
                                      <p:tavLst>
                                        <p:tav tm="0">
                                          <p:val>
                                            <p:strVal val="ppt_x"/>
                                          </p:val>
                                        </p:tav>
                                        <p:tav tm="100000">
                                          <p:val>
                                            <p:strVal val="1+ppt_w/2"/>
                                          </p:val>
                                        </p:tav>
                                      </p:tavLst>
                                    </p:anim>
                                    <p:anim calcmode="lin" valueType="num">
                                      <p:cBhvr additive="base">
                                        <p:cTn id="27" dur="4250"/>
                                        <p:tgtEl>
                                          <p:spTgt spid="14"/>
                                        </p:tgtEl>
                                        <p:attrNameLst>
                                          <p:attrName>ppt_y</p:attrName>
                                        </p:attrNameLst>
                                      </p:cBhvr>
                                      <p:tavLst>
                                        <p:tav tm="0">
                                          <p:val>
                                            <p:strVal val="ppt_y"/>
                                          </p:val>
                                        </p:tav>
                                        <p:tav tm="100000">
                                          <p:val>
                                            <p:strVal val="1+ppt_h/2"/>
                                          </p:val>
                                        </p:tav>
                                      </p:tavLst>
                                    </p:anim>
                                    <p:set>
                                      <p:cBhvr>
                                        <p:cTn id="28" dur="1" fill="hold">
                                          <p:stCondLst>
                                            <p:cond delay="4249"/>
                                          </p:stCondLst>
                                        </p:cTn>
                                        <p:tgtEl>
                                          <p:spTgt spid="14"/>
                                        </p:tgtEl>
                                        <p:attrNameLst>
                                          <p:attrName>style.visibility</p:attrName>
                                        </p:attrNameLst>
                                      </p:cBhvr>
                                      <p:to>
                                        <p:strVal val="hidden"/>
                                      </p:to>
                                    </p:set>
                                  </p:childTnLst>
                                </p:cTn>
                              </p:par>
                              <p:par>
                                <p:cTn id="29" presetID="8" presetClass="emph" presetSubtype="0" repeatCount="indefinite" fill="hold" grpId="1" nodeType="withEffect">
                                  <p:stCondLst>
                                    <p:cond delay="0"/>
                                  </p:stCondLst>
                                  <p:childTnLst>
                                    <p:animRot by="21600000">
                                      <p:cBhvr>
                                        <p:cTn id="30" dur="4250" fill="hold"/>
                                        <p:tgtEl>
                                          <p:spTgt spid="15"/>
                                        </p:tgtEl>
                                        <p:attrNameLst>
                                          <p:attrName>r</p:attrName>
                                        </p:attrNameLst>
                                      </p:cBhvr>
                                    </p:animRot>
                                  </p:childTnLst>
                                </p:cTn>
                              </p:par>
                              <p:par>
                                <p:cTn id="31" presetID="2" presetClass="exit" presetSubtype="6" fill="hold" grpId="2" nodeType="withEffect">
                                  <p:stCondLst>
                                    <p:cond delay="0"/>
                                  </p:stCondLst>
                                  <p:childTnLst>
                                    <p:anim calcmode="lin" valueType="num">
                                      <p:cBhvr additive="base">
                                        <p:cTn id="32" dur="4250"/>
                                        <p:tgtEl>
                                          <p:spTgt spid="15"/>
                                        </p:tgtEl>
                                        <p:attrNameLst>
                                          <p:attrName>ppt_x</p:attrName>
                                        </p:attrNameLst>
                                      </p:cBhvr>
                                      <p:tavLst>
                                        <p:tav tm="0">
                                          <p:val>
                                            <p:strVal val="ppt_x"/>
                                          </p:val>
                                        </p:tav>
                                        <p:tav tm="100000">
                                          <p:val>
                                            <p:strVal val="1+ppt_w/2"/>
                                          </p:val>
                                        </p:tav>
                                      </p:tavLst>
                                    </p:anim>
                                    <p:anim calcmode="lin" valueType="num">
                                      <p:cBhvr additive="base">
                                        <p:cTn id="33" dur="4250"/>
                                        <p:tgtEl>
                                          <p:spTgt spid="15"/>
                                        </p:tgtEl>
                                        <p:attrNameLst>
                                          <p:attrName>ppt_y</p:attrName>
                                        </p:attrNameLst>
                                      </p:cBhvr>
                                      <p:tavLst>
                                        <p:tav tm="0">
                                          <p:val>
                                            <p:strVal val="ppt_y"/>
                                          </p:val>
                                        </p:tav>
                                        <p:tav tm="100000">
                                          <p:val>
                                            <p:strVal val="1+ppt_h/2"/>
                                          </p:val>
                                        </p:tav>
                                      </p:tavLst>
                                    </p:anim>
                                    <p:set>
                                      <p:cBhvr>
                                        <p:cTn id="34" dur="1" fill="hold">
                                          <p:stCondLst>
                                            <p:cond delay="4249"/>
                                          </p:stCondLst>
                                        </p:cTn>
                                        <p:tgtEl>
                                          <p:spTgt spid="15"/>
                                        </p:tgtEl>
                                        <p:attrNameLst>
                                          <p:attrName>style.visibility</p:attrName>
                                        </p:attrNameLst>
                                      </p:cBhvr>
                                      <p:to>
                                        <p:strVal val="hidden"/>
                                      </p:to>
                                    </p:set>
                                  </p:childTnLst>
                                </p:cTn>
                              </p:par>
                              <p:par>
                                <p:cTn id="35" presetID="8" presetClass="emph" presetSubtype="0" repeatCount="indefinite" fill="hold" grpId="1" nodeType="withEffect">
                                  <p:stCondLst>
                                    <p:cond delay="0"/>
                                  </p:stCondLst>
                                  <p:childTnLst>
                                    <p:animRot by="21600000">
                                      <p:cBhvr>
                                        <p:cTn id="36" dur="4250" fill="hold"/>
                                        <p:tgtEl>
                                          <p:spTgt spid="18"/>
                                        </p:tgtEl>
                                        <p:attrNameLst>
                                          <p:attrName>r</p:attrName>
                                        </p:attrNameLst>
                                      </p:cBhvr>
                                    </p:animRot>
                                  </p:childTnLst>
                                </p:cTn>
                              </p:par>
                              <p:par>
                                <p:cTn id="37" presetID="2" presetClass="exit" presetSubtype="6" fill="hold" grpId="2" nodeType="withEffect">
                                  <p:stCondLst>
                                    <p:cond delay="0"/>
                                  </p:stCondLst>
                                  <p:childTnLst>
                                    <p:anim calcmode="lin" valueType="num">
                                      <p:cBhvr additive="base">
                                        <p:cTn id="38" dur="4250"/>
                                        <p:tgtEl>
                                          <p:spTgt spid="18"/>
                                        </p:tgtEl>
                                        <p:attrNameLst>
                                          <p:attrName>ppt_x</p:attrName>
                                        </p:attrNameLst>
                                      </p:cBhvr>
                                      <p:tavLst>
                                        <p:tav tm="0">
                                          <p:val>
                                            <p:strVal val="ppt_x"/>
                                          </p:val>
                                        </p:tav>
                                        <p:tav tm="100000">
                                          <p:val>
                                            <p:strVal val="1+ppt_w/2"/>
                                          </p:val>
                                        </p:tav>
                                      </p:tavLst>
                                    </p:anim>
                                    <p:anim calcmode="lin" valueType="num">
                                      <p:cBhvr additive="base">
                                        <p:cTn id="39" dur="4250"/>
                                        <p:tgtEl>
                                          <p:spTgt spid="18"/>
                                        </p:tgtEl>
                                        <p:attrNameLst>
                                          <p:attrName>ppt_y</p:attrName>
                                        </p:attrNameLst>
                                      </p:cBhvr>
                                      <p:tavLst>
                                        <p:tav tm="0">
                                          <p:val>
                                            <p:strVal val="ppt_y"/>
                                          </p:val>
                                        </p:tav>
                                        <p:tav tm="100000">
                                          <p:val>
                                            <p:strVal val="1+ppt_h/2"/>
                                          </p:val>
                                        </p:tav>
                                      </p:tavLst>
                                    </p:anim>
                                    <p:set>
                                      <p:cBhvr>
                                        <p:cTn id="40" dur="1" fill="hold">
                                          <p:stCondLst>
                                            <p:cond delay="4249"/>
                                          </p:stCondLst>
                                        </p:cTn>
                                        <p:tgtEl>
                                          <p:spTgt spid="18"/>
                                        </p:tgtEl>
                                        <p:attrNameLst>
                                          <p:attrName>style.visibility</p:attrName>
                                        </p:attrNameLst>
                                      </p:cBhvr>
                                      <p:to>
                                        <p:strVal val="hidden"/>
                                      </p:to>
                                    </p:set>
                                  </p:childTnLst>
                                </p:cTn>
                              </p:par>
                              <p:par>
                                <p:cTn id="41" presetID="8" presetClass="emph" presetSubtype="0" repeatCount="indefinite" fill="hold" grpId="1" nodeType="withEffect">
                                  <p:stCondLst>
                                    <p:cond delay="0"/>
                                  </p:stCondLst>
                                  <p:childTnLst>
                                    <p:animRot by="21600000">
                                      <p:cBhvr>
                                        <p:cTn id="42" dur="4250" fill="hold"/>
                                        <p:tgtEl>
                                          <p:spTgt spid="19"/>
                                        </p:tgtEl>
                                        <p:attrNameLst>
                                          <p:attrName>r</p:attrName>
                                        </p:attrNameLst>
                                      </p:cBhvr>
                                    </p:animRot>
                                  </p:childTnLst>
                                </p:cTn>
                              </p:par>
                              <p:par>
                                <p:cTn id="43" presetID="2" presetClass="exit" presetSubtype="6" fill="hold" grpId="2" nodeType="withEffect">
                                  <p:stCondLst>
                                    <p:cond delay="0"/>
                                  </p:stCondLst>
                                  <p:childTnLst>
                                    <p:anim calcmode="lin" valueType="num">
                                      <p:cBhvr additive="base">
                                        <p:cTn id="44" dur="4250"/>
                                        <p:tgtEl>
                                          <p:spTgt spid="19"/>
                                        </p:tgtEl>
                                        <p:attrNameLst>
                                          <p:attrName>ppt_x</p:attrName>
                                        </p:attrNameLst>
                                      </p:cBhvr>
                                      <p:tavLst>
                                        <p:tav tm="0">
                                          <p:val>
                                            <p:strVal val="ppt_x"/>
                                          </p:val>
                                        </p:tav>
                                        <p:tav tm="100000">
                                          <p:val>
                                            <p:strVal val="1+ppt_w/2"/>
                                          </p:val>
                                        </p:tav>
                                      </p:tavLst>
                                    </p:anim>
                                    <p:anim calcmode="lin" valueType="num">
                                      <p:cBhvr additive="base">
                                        <p:cTn id="45" dur="4250"/>
                                        <p:tgtEl>
                                          <p:spTgt spid="19"/>
                                        </p:tgtEl>
                                        <p:attrNameLst>
                                          <p:attrName>ppt_y</p:attrName>
                                        </p:attrNameLst>
                                      </p:cBhvr>
                                      <p:tavLst>
                                        <p:tav tm="0">
                                          <p:val>
                                            <p:strVal val="ppt_y"/>
                                          </p:val>
                                        </p:tav>
                                        <p:tav tm="100000">
                                          <p:val>
                                            <p:strVal val="1+ppt_h/2"/>
                                          </p:val>
                                        </p:tav>
                                      </p:tavLst>
                                    </p:anim>
                                    <p:set>
                                      <p:cBhvr>
                                        <p:cTn id="46" dur="1" fill="hold">
                                          <p:stCondLst>
                                            <p:cond delay="4249"/>
                                          </p:stCondLst>
                                        </p:cTn>
                                        <p:tgtEl>
                                          <p:spTgt spid="19"/>
                                        </p:tgtEl>
                                        <p:attrNameLst>
                                          <p:attrName>style.visibility</p:attrName>
                                        </p:attrNameLst>
                                      </p:cBhvr>
                                      <p:to>
                                        <p:strVal val="hidden"/>
                                      </p:to>
                                    </p:set>
                                  </p:childTnLst>
                                </p:cTn>
                              </p:par>
                              <p:par>
                                <p:cTn id="47" presetID="8" presetClass="emph" presetSubtype="0" repeatCount="indefinite" fill="hold" grpId="1" nodeType="withEffect">
                                  <p:stCondLst>
                                    <p:cond delay="0"/>
                                  </p:stCondLst>
                                  <p:childTnLst>
                                    <p:animRot by="21600000">
                                      <p:cBhvr>
                                        <p:cTn id="48" dur="4250" fill="hold"/>
                                        <p:tgtEl>
                                          <p:spTgt spid="20"/>
                                        </p:tgtEl>
                                        <p:attrNameLst>
                                          <p:attrName>r</p:attrName>
                                        </p:attrNameLst>
                                      </p:cBhvr>
                                    </p:animRot>
                                  </p:childTnLst>
                                </p:cTn>
                              </p:par>
                              <p:par>
                                <p:cTn id="49" presetID="2" presetClass="exit" presetSubtype="6" fill="hold" grpId="2" nodeType="withEffect">
                                  <p:stCondLst>
                                    <p:cond delay="0"/>
                                  </p:stCondLst>
                                  <p:childTnLst>
                                    <p:anim calcmode="lin" valueType="num">
                                      <p:cBhvr additive="base">
                                        <p:cTn id="50" dur="4250"/>
                                        <p:tgtEl>
                                          <p:spTgt spid="20"/>
                                        </p:tgtEl>
                                        <p:attrNameLst>
                                          <p:attrName>ppt_x</p:attrName>
                                        </p:attrNameLst>
                                      </p:cBhvr>
                                      <p:tavLst>
                                        <p:tav tm="0">
                                          <p:val>
                                            <p:strVal val="ppt_x"/>
                                          </p:val>
                                        </p:tav>
                                        <p:tav tm="100000">
                                          <p:val>
                                            <p:strVal val="1+ppt_w/2"/>
                                          </p:val>
                                        </p:tav>
                                      </p:tavLst>
                                    </p:anim>
                                    <p:anim calcmode="lin" valueType="num">
                                      <p:cBhvr additive="base">
                                        <p:cTn id="51" dur="4250"/>
                                        <p:tgtEl>
                                          <p:spTgt spid="20"/>
                                        </p:tgtEl>
                                        <p:attrNameLst>
                                          <p:attrName>ppt_y</p:attrName>
                                        </p:attrNameLst>
                                      </p:cBhvr>
                                      <p:tavLst>
                                        <p:tav tm="0">
                                          <p:val>
                                            <p:strVal val="ppt_y"/>
                                          </p:val>
                                        </p:tav>
                                        <p:tav tm="100000">
                                          <p:val>
                                            <p:strVal val="1+ppt_h/2"/>
                                          </p:val>
                                        </p:tav>
                                      </p:tavLst>
                                    </p:anim>
                                    <p:set>
                                      <p:cBhvr>
                                        <p:cTn id="52" dur="1" fill="hold">
                                          <p:stCondLst>
                                            <p:cond delay="4249"/>
                                          </p:stCondLst>
                                        </p:cTn>
                                        <p:tgtEl>
                                          <p:spTgt spid="20"/>
                                        </p:tgtEl>
                                        <p:attrNameLst>
                                          <p:attrName>style.visibility</p:attrName>
                                        </p:attrNameLst>
                                      </p:cBhvr>
                                      <p:to>
                                        <p:strVal val="hidden"/>
                                      </p:to>
                                    </p:set>
                                  </p:childTnLst>
                                </p:cTn>
                              </p:par>
                              <p:par>
                                <p:cTn id="53" presetID="8" presetClass="emph" presetSubtype="0" repeatCount="indefinite" fill="hold" grpId="1" nodeType="withEffect">
                                  <p:stCondLst>
                                    <p:cond delay="0"/>
                                  </p:stCondLst>
                                  <p:childTnLst>
                                    <p:animRot by="21600000">
                                      <p:cBhvr>
                                        <p:cTn id="54" dur="4250" fill="hold"/>
                                        <p:tgtEl>
                                          <p:spTgt spid="21"/>
                                        </p:tgtEl>
                                        <p:attrNameLst>
                                          <p:attrName>r</p:attrName>
                                        </p:attrNameLst>
                                      </p:cBhvr>
                                    </p:animRot>
                                  </p:childTnLst>
                                </p:cTn>
                              </p:par>
                              <p:par>
                                <p:cTn id="55" presetID="2" presetClass="exit" presetSubtype="6" fill="hold" grpId="2" nodeType="withEffect">
                                  <p:stCondLst>
                                    <p:cond delay="0"/>
                                  </p:stCondLst>
                                  <p:childTnLst>
                                    <p:anim calcmode="lin" valueType="num">
                                      <p:cBhvr additive="base">
                                        <p:cTn id="56" dur="4250"/>
                                        <p:tgtEl>
                                          <p:spTgt spid="21"/>
                                        </p:tgtEl>
                                        <p:attrNameLst>
                                          <p:attrName>ppt_x</p:attrName>
                                        </p:attrNameLst>
                                      </p:cBhvr>
                                      <p:tavLst>
                                        <p:tav tm="0">
                                          <p:val>
                                            <p:strVal val="ppt_x"/>
                                          </p:val>
                                        </p:tav>
                                        <p:tav tm="100000">
                                          <p:val>
                                            <p:strVal val="1+ppt_w/2"/>
                                          </p:val>
                                        </p:tav>
                                      </p:tavLst>
                                    </p:anim>
                                    <p:anim calcmode="lin" valueType="num">
                                      <p:cBhvr additive="base">
                                        <p:cTn id="57" dur="4250"/>
                                        <p:tgtEl>
                                          <p:spTgt spid="21"/>
                                        </p:tgtEl>
                                        <p:attrNameLst>
                                          <p:attrName>ppt_y</p:attrName>
                                        </p:attrNameLst>
                                      </p:cBhvr>
                                      <p:tavLst>
                                        <p:tav tm="0">
                                          <p:val>
                                            <p:strVal val="ppt_y"/>
                                          </p:val>
                                        </p:tav>
                                        <p:tav tm="100000">
                                          <p:val>
                                            <p:strVal val="1+ppt_h/2"/>
                                          </p:val>
                                        </p:tav>
                                      </p:tavLst>
                                    </p:anim>
                                    <p:set>
                                      <p:cBhvr>
                                        <p:cTn id="58" dur="1" fill="hold">
                                          <p:stCondLst>
                                            <p:cond delay="4249"/>
                                          </p:stCondLst>
                                        </p:cTn>
                                        <p:tgtEl>
                                          <p:spTgt spid="21"/>
                                        </p:tgtEl>
                                        <p:attrNameLst>
                                          <p:attrName>style.visibility</p:attrName>
                                        </p:attrNameLst>
                                      </p:cBhvr>
                                      <p:to>
                                        <p:strVal val="hidden"/>
                                      </p:to>
                                    </p:set>
                                  </p:childTnLst>
                                </p:cTn>
                              </p:par>
                              <p:par>
                                <p:cTn id="59" presetID="8" presetClass="emph" presetSubtype="0" repeatCount="indefinite" fill="hold" grpId="1" nodeType="withEffect">
                                  <p:stCondLst>
                                    <p:cond delay="0"/>
                                  </p:stCondLst>
                                  <p:childTnLst>
                                    <p:animRot by="21600000">
                                      <p:cBhvr>
                                        <p:cTn id="60" dur="4250" fill="hold"/>
                                        <p:tgtEl>
                                          <p:spTgt spid="22"/>
                                        </p:tgtEl>
                                        <p:attrNameLst>
                                          <p:attrName>r</p:attrName>
                                        </p:attrNameLst>
                                      </p:cBhvr>
                                    </p:animRot>
                                  </p:childTnLst>
                                </p:cTn>
                              </p:par>
                              <p:par>
                                <p:cTn id="61" presetID="2" presetClass="exit" presetSubtype="6" fill="hold" grpId="2" nodeType="withEffect">
                                  <p:stCondLst>
                                    <p:cond delay="0"/>
                                  </p:stCondLst>
                                  <p:childTnLst>
                                    <p:anim calcmode="lin" valueType="num">
                                      <p:cBhvr additive="base">
                                        <p:cTn id="62" dur="4250"/>
                                        <p:tgtEl>
                                          <p:spTgt spid="22"/>
                                        </p:tgtEl>
                                        <p:attrNameLst>
                                          <p:attrName>ppt_x</p:attrName>
                                        </p:attrNameLst>
                                      </p:cBhvr>
                                      <p:tavLst>
                                        <p:tav tm="0">
                                          <p:val>
                                            <p:strVal val="ppt_x"/>
                                          </p:val>
                                        </p:tav>
                                        <p:tav tm="100000">
                                          <p:val>
                                            <p:strVal val="1+ppt_w/2"/>
                                          </p:val>
                                        </p:tav>
                                      </p:tavLst>
                                    </p:anim>
                                    <p:anim calcmode="lin" valueType="num">
                                      <p:cBhvr additive="base">
                                        <p:cTn id="63" dur="4250"/>
                                        <p:tgtEl>
                                          <p:spTgt spid="22"/>
                                        </p:tgtEl>
                                        <p:attrNameLst>
                                          <p:attrName>ppt_y</p:attrName>
                                        </p:attrNameLst>
                                      </p:cBhvr>
                                      <p:tavLst>
                                        <p:tav tm="0">
                                          <p:val>
                                            <p:strVal val="ppt_y"/>
                                          </p:val>
                                        </p:tav>
                                        <p:tav tm="100000">
                                          <p:val>
                                            <p:strVal val="1+ppt_h/2"/>
                                          </p:val>
                                        </p:tav>
                                      </p:tavLst>
                                    </p:anim>
                                    <p:set>
                                      <p:cBhvr>
                                        <p:cTn id="64" dur="1" fill="hold">
                                          <p:stCondLst>
                                            <p:cond delay="4249"/>
                                          </p:stCondLst>
                                        </p:cTn>
                                        <p:tgtEl>
                                          <p:spTgt spid="22"/>
                                        </p:tgtEl>
                                        <p:attrNameLst>
                                          <p:attrName>style.visibility</p:attrName>
                                        </p:attrNameLst>
                                      </p:cBhvr>
                                      <p:to>
                                        <p:strVal val="hidden"/>
                                      </p:to>
                                    </p:set>
                                  </p:childTnLst>
                                </p:cTn>
                              </p:par>
                              <p:par>
                                <p:cTn id="65" presetID="8" presetClass="emph" presetSubtype="0" repeatCount="indefinite" fill="hold" grpId="1" nodeType="withEffect">
                                  <p:stCondLst>
                                    <p:cond delay="0"/>
                                  </p:stCondLst>
                                  <p:childTnLst>
                                    <p:animRot by="21600000">
                                      <p:cBhvr>
                                        <p:cTn id="66" dur="4250" fill="hold"/>
                                        <p:tgtEl>
                                          <p:spTgt spid="24"/>
                                        </p:tgtEl>
                                        <p:attrNameLst>
                                          <p:attrName>r</p:attrName>
                                        </p:attrNameLst>
                                      </p:cBhvr>
                                    </p:animRot>
                                  </p:childTnLst>
                                </p:cTn>
                              </p:par>
                              <p:par>
                                <p:cTn id="67" presetID="2" presetClass="exit" presetSubtype="6" fill="hold" grpId="2" nodeType="withEffect">
                                  <p:stCondLst>
                                    <p:cond delay="0"/>
                                  </p:stCondLst>
                                  <p:childTnLst>
                                    <p:anim calcmode="lin" valueType="num">
                                      <p:cBhvr additive="base">
                                        <p:cTn id="68" dur="4250"/>
                                        <p:tgtEl>
                                          <p:spTgt spid="24"/>
                                        </p:tgtEl>
                                        <p:attrNameLst>
                                          <p:attrName>ppt_x</p:attrName>
                                        </p:attrNameLst>
                                      </p:cBhvr>
                                      <p:tavLst>
                                        <p:tav tm="0">
                                          <p:val>
                                            <p:strVal val="ppt_x"/>
                                          </p:val>
                                        </p:tav>
                                        <p:tav tm="100000">
                                          <p:val>
                                            <p:strVal val="1+ppt_w/2"/>
                                          </p:val>
                                        </p:tav>
                                      </p:tavLst>
                                    </p:anim>
                                    <p:anim calcmode="lin" valueType="num">
                                      <p:cBhvr additive="base">
                                        <p:cTn id="69" dur="4250"/>
                                        <p:tgtEl>
                                          <p:spTgt spid="24"/>
                                        </p:tgtEl>
                                        <p:attrNameLst>
                                          <p:attrName>ppt_y</p:attrName>
                                        </p:attrNameLst>
                                      </p:cBhvr>
                                      <p:tavLst>
                                        <p:tav tm="0">
                                          <p:val>
                                            <p:strVal val="ppt_y"/>
                                          </p:val>
                                        </p:tav>
                                        <p:tav tm="100000">
                                          <p:val>
                                            <p:strVal val="1+ppt_h/2"/>
                                          </p:val>
                                        </p:tav>
                                      </p:tavLst>
                                    </p:anim>
                                    <p:set>
                                      <p:cBhvr>
                                        <p:cTn id="70" dur="1" fill="hold">
                                          <p:stCondLst>
                                            <p:cond delay="4249"/>
                                          </p:stCondLst>
                                        </p:cTn>
                                        <p:tgtEl>
                                          <p:spTgt spid="24"/>
                                        </p:tgtEl>
                                        <p:attrNameLst>
                                          <p:attrName>style.visibility</p:attrName>
                                        </p:attrNameLst>
                                      </p:cBhvr>
                                      <p:to>
                                        <p:strVal val="hidden"/>
                                      </p:to>
                                    </p:set>
                                  </p:childTnLst>
                                </p:cTn>
                              </p:par>
                              <p:par>
                                <p:cTn id="71" presetID="8" presetClass="emph" presetSubtype="0" repeatCount="indefinite" fill="hold" grpId="1" nodeType="withEffect">
                                  <p:stCondLst>
                                    <p:cond delay="0"/>
                                  </p:stCondLst>
                                  <p:childTnLst>
                                    <p:animRot by="21600000">
                                      <p:cBhvr>
                                        <p:cTn id="72" dur="4250" fill="hold"/>
                                        <p:tgtEl>
                                          <p:spTgt spid="25"/>
                                        </p:tgtEl>
                                        <p:attrNameLst>
                                          <p:attrName>r</p:attrName>
                                        </p:attrNameLst>
                                      </p:cBhvr>
                                    </p:animRot>
                                  </p:childTnLst>
                                </p:cTn>
                              </p:par>
                              <p:par>
                                <p:cTn id="73" presetID="2" presetClass="exit" presetSubtype="6" fill="hold" grpId="2" nodeType="withEffect">
                                  <p:stCondLst>
                                    <p:cond delay="0"/>
                                  </p:stCondLst>
                                  <p:childTnLst>
                                    <p:anim calcmode="lin" valueType="num">
                                      <p:cBhvr additive="base">
                                        <p:cTn id="74" dur="4250"/>
                                        <p:tgtEl>
                                          <p:spTgt spid="25"/>
                                        </p:tgtEl>
                                        <p:attrNameLst>
                                          <p:attrName>ppt_x</p:attrName>
                                        </p:attrNameLst>
                                      </p:cBhvr>
                                      <p:tavLst>
                                        <p:tav tm="0">
                                          <p:val>
                                            <p:strVal val="ppt_x"/>
                                          </p:val>
                                        </p:tav>
                                        <p:tav tm="100000">
                                          <p:val>
                                            <p:strVal val="1+ppt_w/2"/>
                                          </p:val>
                                        </p:tav>
                                      </p:tavLst>
                                    </p:anim>
                                    <p:anim calcmode="lin" valueType="num">
                                      <p:cBhvr additive="base">
                                        <p:cTn id="75" dur="4250"/>
                                        <p:tgtEl>
                                          <p:spTgt spid="25"/>
                                        </p:tgtEl>
                                        <p:attrNameLst>
                                          <p:attrName>ppt_y</p:attrName>
                                        </p:attrNameLst>
                                      </p:cBhvr>
                                      <p:tavLst>
                                        <p:tav tm="0">
                                          <p:val>
                                            <p:strVal val="ppt_y"/>
                                          </p:val>
                                        </p:tav>
                                        <p:tav tm="100000">
                                          <p:val>
                                            <p:strVal val="1+ppt_h/2"/>
                                          </p:val>
                                        </p:tav>
                                      </p:tavLst>
                                    </p:anim>
                                    <p:set>
                                      <p:cBhvr>
                                        <p:cTn id="76" dur="1" fill="hold">
                                          <p:stCondLst>
                                            <p:cond delay="4249"/>
                                          </p:stCondLst>
                                        </p:cTn>
                                        <p:tgtEl>
                                          <p:spTgt spid="25"/>
                                        </p:tgtEl>
                                        <p:attrNameLst>
                                          <p:attrName>style.visibility</p:attrName>
                                        </p:attrNameLst>
                                      </p:cBhvr>
                                      <p:to>
                                        <p:strVal val="hidden"/>
                                      </p:to>
                                    </p:set>
                                  </p:childTnLst>
                                </p:cTn>
                              </p:par>
                              <p:par>
                                <p:cTn id="77" presetID="8" presetClass="emph" presetSubtype="0" repeatCount="indefinite" fill="hold" grpId="1" nodeType="withEffect">
                                  <p:stCondLst>
                                    <p:cond delay="0"/>
                                  </p:stCondLst>
                                  <p:childTnLst>
                                    <p:animRot by="21600000">
                                      <p:cBhvr>
                                        <p:cTn id="78" dur="4250" fill="hold"/>
                                        <p:tgtEl>
                                          <p:spTgt spid="26"/>
                                        </p:tgtEl>
                                        <p:attrNameLst>
                                          <p:attrName>r</p:attrName>
                                        </p:attrNameLst>
                                      </p:cBhvr>
                                    </p:animRot>
                                  </p:childTnLst>
                                </p:cTn>
                              </p:par>
                              <p:par>
                                <p:cTn id="79" presetID="2" presetClass="exit" presetSubtype="6" fill="hold" grpId="2" nodeType="withEffect">
                                  <p:stCondLst>
                                    <p:cond delay="0"/>
                                  </p:stCondLst>
                                  <p:childTnLst>
                                    <p:anim calcmode="lin" valueType="num">
                                      <p:cBhvr additive="base">
                                        <p:cTn id="80" dur="4250"/>
                                        <p:tgtEl>
                                          <p:spTgt spid="26"/>
                                        </p:tgtEl>
                                        <p:attrNameLst>
                                          <p:attrName>ppt_x</p:attrName>
                                        </p:attrNameLst>
                                      </p:cBhvr>
                                      <p:tavLst>
                                        <p:tav tm="0">
                                          <p:val>
                                            <p:strVal val="ppt_x"/>
                                          </p:val>
                                        </p:tav>
                                        <p:tav tm="100000">
                                          <p:val>
                                            <p:strVal val="1+ppt_w/2"/>
                                          </p:val>
                                        </p:tav>
                                      </p:tavLst>
                                    </p:anim>
                                    <p:anim calcmode="lin" valueType="num">
                                      <p:cBhvr additive="base">
                                        <p:cTn id="81" dur="4250"/>
                                        <p:tgtEl>
                                          <p:spTgt spid="26"/>
                                        </p:tgtEl>
                                        <p:attrNameLst>
                                          <p:attrName>ppt_y</p:attrName>
                                        </p:attrNameLst>
                                      </p:cBhvr>
                                      <p:tavLst>
                                        <p:tav tm="0">
                                          <p:val>
                                            <p:strVal val="ppt_y"/>
                                          </p:val>
                                        </p:tav>
                                        <p:tav tm="100000">
                                          <p:val>
                                            <p:strVal val="1+ppt_h/2"/>
                                          </p:val>
                                        </p:tav>
                                      </p:tavLst>
                                    </p:anim>
                                    <p:set>
                                      <p:cBhvr>
                                        <p:cTn id="82" dur="1" fill="hold">
                                          <p:stCondLst>
                                            <p:cond delay="4249"/>
                                          </p:stCondLst>
                                        </p:cTn>
                                        <p:tgtEl>
                                          <p:spTgt spid="26"/>
                                        </p:tgtEl>
                                        <p:attrNameLst>
                                          <p:attrName>style.visibility</p:attrName>
                                        </p:attrNameLst>
                                      </p:cBhvr>
                                      <p:to>
                                        <p:strVal val="hidden"/>
                                      </p:to>
                                    </p:set>
                                  </p:childTnLst>
                                </p:cTn>
                              </p:par>
                              <p:par>
                                <p:cTn id="83" presetID="8" presetClass="emph" presetSubtype="0" repeatCount="indefinite" fill="hold" grpId="1" nodeType="withEffect">
                                  <p:stCondLst>
                                    <p:cond delay="0"/>
                                  </p:stCondLst>
                                  <p:childTnLst>
                                    <p:animRot by="21600000">
                                      <p:cBhvr>
                                        <p:cTn id="84" dur="4250" fill="hold"/>
                                        <p:tgtEl>
                                          <p:spTgt spid="27"/>
                                        </p:tgtEl>
                                        <p:attrNameLst>
                                          <p:attrName>r</p:attrName>
                                        </p:attrNameLst>
                                      </p:cBhvr>
                                    </p:animRot>
                                  </p:childTnLst>
                                </p:cTn>
                              </p:par>
                              <p:par>
                                <p:cTn id="85" presetID="2" presetClass="exit" presetSubtype="6" fill="hold" grpId="2" nodeType="withEffect">
                                  <p:stCondLst>
                                    <p:cond delay="0"/>
                                  </p:stCondLst>
                                  <p:childTnLst>
                                    <p:anim calcmode="lin" valueType="num">
                                      <p:cBhvr additive="base">
                                        <p:cTn id="86" dur="4250"/>
                                        <p:tgtEl>
                                          <p:spTgt spid="27"/>
                                        </p:tgtEl>
                                        <p:attrNameLst>
                                          <p:attrName>ppt_x</p:attrName>
                                        </p:attrNameLst>
                                      </p:cBhvr>
                                      <p:tavLst>
                                        <p:tav tm="0">
                                          <p:val>
                                            <p:strVal val="ppt_x"/>
                                          </p:val>
                                        </p:tav>
                                        <p:tav tm="100000">
                                          <p:val>
                                            <p:strVal val="1+ppt_w/2"/>
                                          </p:val>
                                        </p:tav>
                                      </p:tavLst>
                                    </p:anim>
                                    <p:anim calcmode="lin" valueType="num">
                                      <p:cBhvr additive="base">
                                        <p:cTn id="87" dur="4250"/>
                                        <p:tgtEl>
                                          <p:spTgt spid="27"/>
                                        </p:tgtEl>
                                        <p:attrNameLst>
                                          <p:attrName>ppt_y</p:attrName>
                                        </p:attrNameLst>
                                      </p:cBhvr>
                                      <p:tavLst>
                                        <p:tav tm="0">
                                          <p:val>
                                            <p:strVal val="ppt_y"/>
                                          </p:val>
                                        </p:tav>
                                        <p:tav tm="100000">
                                          <p:val>
                                            <p:strVal val="1+ppt_h/2"/>
                                          </p:val>
                                        </p:tav>
                                      </p:tavLst>
                                    </p:anim>
                                    <p:set>
                                      <p:cBhvr>
                                        <p:cTn id="88" dur="1" fill="hold">
                                          <p:stCondLst>
                                            <p:cond delay="4249"/>
                                          </p:stCondLst>
                                        </p:cTn>
                                        <p:tgtEl>
                                          <p:spTgt spid="27"/>
                                        </p:tgtEl>
                                        <p:attrNameLst>
                                          <p:attrName>style.visibility</p:attrName>
                                        </p:attrNameLst>
                                      </p:cBhvr>
                                      <p:to>
                                        <p:strVal val="hidden"/>
                                      </p:to>
                                    </p:set>
                                  </p:childTnLst>
                                </p:cTn>
                              </p:par>
                              <p:par>
                                <p:cTn id="89" presetID="8" presetClass="emph" presetSubtype="0" repeatCount="indefinite" fill="hold" grpId="1" nodeType="withEffect">
                                  <p:stCondLst>
                                    <p:cond delay="0"/>
                                  </p:stCondLst>
                                  <p:childTnLst>
                                    <p:animRot by="21600000">
                                      <p:cBhvr>
                                        <p:cTn id="90" dur="4250" fill="hold"/>
                                        <p:tgtEl>
                                          <p:spTgt spid="28"/>
                                        </p:tgtEl>
                                        <p:attrNameLst>
                                          <p:attrName>r</p:attrName>
                                        </p:attrNameLst>
                                      </p:cBhvr>
                                    </p:animRot>
                                  </p:childTnLst>
                                </p:cTn>
                              </p:par>
                              <p:par>
                                <p:cTn id="91" presetID="2" presetClass="exit" presetSubtype="6" fill="hold" grpId="2" nodeType="withEffect">
                                  <p:stCondLst>
                                    <p:cond delay="0"/>
                                  </p:stCondLst>
                                  <p:childTnLst>
                                    <p:anim calcmode="lin" valueType="num">
                                      <p:cBhvr additive="base">
                                        <p:cTn id="92" dur="4250"/>
                                        <p:tgtEl>
                                          <p:spTgt spid="28"/>
                                        </p:tgtEl>
                                        <p:attrNameLst>
                                          <p:attrName>ppt_x</p:attrName>
                                        </p:attrNameLst>
                                      </p:cBhvr>
                                      <p:tavLst>
                                        <p:tav tm="0">
                                          <p:val>
                                            <p:strVal val="ppt_x"/>
                                          </p:val>
                                        </p:tav>
                                        <p:tav tm="100000">
                                          <p:val>
                                            <p:strVal val="1+ppt_w/2"/>
                                          </p:val>
                                        </p:tav>
                                      </p:tavLst>
                                    </p:anim>
                                    <p:anim calcmode="lin" valueType="num">
                                      <p:cBhvr additive="base">
                                        <p:cTn id="93" dur="4250"/>
                                        <p:tgtEl>
                                          <p:spTgt spid="28"/>
                                        </p:tgtEl>
                                        <p:attrNameLst>
                                          <p:attrName>ppt_y</p:attrName>
                                        </p:attrNameLst>
                                      </p:cBhvr>
                                      <p:tavLst>
                                        <p:tav tm="0">
                                          <p:val>
                                            <p:strVal val="ppt_y"/>
                                          </p:val>
                                        </p:tav>
                                        <p:tav tm="100000">
                                          <p:val>
                                            <p:strVal val="1+ppt_h/2"/>
                                          </p:val>
                                        </p:tav>
                                      </p:tavLst>
                                    </p:anim>
                                    <p:set>
                                      <p:cBhvr>
                                        <p:cTn id="94" dur="1" fill="hold">
                                          <p:stCondLst>
                                            <p:cond delay="4249"/>
                                          </p:stCondLst>
                                        </p:cTn>
                                        <p:tgtEl>
                                          <p:spTgt spid="28"/>
                                        </p:tgtEl>
                                        <p:attrNameLst>
                                          <p:attrName>style.visibility</p:attrName>
                                        </p:attrNameLst>
                                      </p:cBhvr>
                                      <p:to>
                                        <p:strVal val="hidden"/>
                                      </p:to>
                                    </p:set>
                                  </p:childTnLst>
                                </p:cTn>
                              </p:par>
                              <p:par>
                                <p:cTn id="95" presetID="8" presetClass="emph" presetSubtype="0" repeatCount="indefinite" fill="hold" grpId="1" nodeType="withEffect">
                                  <p:stCondLst>
                                    <p:cond delay="0"/>
                                  </p:stCondLst>
                                  <p:childTnLst>
                                    <p:animRot by="21600000">
                                      <p:cBhvr>
                                        <p:cTn id="96" dur="4250" fill="hold"/>
                                        <p:tgtEl>
                                          <p:spTgt spid="50"/>
                                        </p:tgtEl>
                                        <p:attrNameLst>
                                          <p:attrName>r</p:attrName>
                                        </p:attrNameLst>
                                      </p:cBhvr>
                                    </p:animRot>
                                  </p:childTnLst>
                                </p:cTn>
                              </p:par>
                              <p:par>
                                <p:cTn id="97" presetID="2" presetClass="exit" presetSubtype="6" fill="hold" grpId="2" nodeType="withEffect">
                                  <p:stCondLst>
                                    <p:cond delay="0"/>
                                  </p:stCondLst>
                                  <p:childTnLst>
                                    <p:anim calcmode="lin" valueType="num">
                                      <p:cBhvr additive="base">
                                        <p:cTn id="98" dur="4250"/>
                                        <p:tgtEl>
                                          <p:spTgt spid="50"/>
                                        </p:tgtEl>
                                        <p:attrNameLst>
                                          <p:attrName>ppt_x</p:attrName>
                                        </p:attrNameLst>
                                      </p:cBhvr>
                                      <p:tavLst>
                                        <p:tav tm="0">
                                          <p:val>
                                            <p:strVal val="ppt_x"/>
                                          </p:val>
                                        </p:tav>
                                        <p:tav tm="100000">
                                          <p:val>
                                            <p:strVal val="1+ppt_w/2"/>
                                          </p:val>
                                        </p:tav>
                                      </p:tavLst>
                                    </p:anim>
                                    <p:anim calcmode="lin" valueType="num">
                                      <p:cBhvr additive="base">
                                        <p:cTn id="99" dur="4250"/>
                                        <p:tgtEl>
                                          <p:spTgt spid="50"/>
                                        </p:tgtEl>
                                        <p:attrNameLst>
                                          <p:attrName>ppt_y</p:attrName>
                                        </p:attrNameLst>
                                      </p:cBhvr>
                                      <p:tavLst>
                                        <p:tav tm="0">
                                          <p:val>
                                            <p:strVal val="ppt_y"/>
                                          </p:val>
                                        </p:tav>
                                        <p:tav tm="100000">
                                          <p:val>
                                            <p:strVal val="1+ppt_h/2"/>
                                          </p:val>
                                        </p:tav>
                                      </p:tavLst>
                                    </p:anim>
                                    <p:set>
                                      <p:cBhvr>
                                        <p:cTn id="100" dur="1" fill="hold">
                                          <p:stCondLst>
                                            <p:cond delay="4249"/>
                                          </p:stCondLst>
                                        </p:cTn>
                                        <p:tgtEl>
                                          <p:spTgt spid="50"/>
                                        </p:tgtEl>
                                        <p:attrNameLst>
                                          <p:attrName>style.visibility</p:attrName>
                                        </p:attrNameLst>
                                      </p:cBhvr>
                                      <p:to>
                                        <p:strVal val="hidden"/>
                                      </p:to>
                                    </p:set>
                                  </p:childTnLst>
                                </p:cTn>
                              </p:par>
                              <p:par>
                                <p:cTn id="101" presetID="8" presetClass="emph" presetSubtype="0" repeatCount="indefinite" fill="hold" grpId="1" nodeType="withEffect">
                                  <p:stCondLst>
                                    <p:cond delay="0"/>
                                  </p:stCondLst>
                                  <p:childTnLst>
                                    <p:animRot by="21600000">
                                      <p:cBhvr>
                                        <p:cTn id="102" dur="4250" fill="hold"/>
                                        <p:tgtEl>
                                          <p:spTgt spid="51"/>
                                        </p:tgtEl>
                                        <p:attrNameLst>
                                          <p:attrName>r</p:attrName>
                                        </p:attrNameLst>
                                      </p:cBhvr>
                                    </p:animRot>
                                  </p:childTnLst>
                                </p:cTn>
                              </p:par>
                              <p:par>
                                <p:cTn id="103" presetID="2" presetClass="exit" presetSubtype="6" fill="hold" grpId="2" nodeType="withEffect">
                                  <p:stCondLst>
                                    <p:cond delay="0"/>
                                  </p:stCondLst>
                                  <p:childTnLst>
                                    <p:anim calcmode="lin" valueType="num">
                                      <p:cBhvr additive="base">
                                        <p:cTn id="104" dur="4250"/>
                                        <p:tgtEl>
                                          <p:spTgt spid="51"/>
                                        </p:tgtEl>
                                        <p:attrNameLst>
                                          <p:attrName>ppt_x</p:attrName>
                                        </p:attrNameLst>
                                      </p:cBhvr>
                                      <p:tavLst>
                                        <p:tav tm="0">
                                          <p:val>
                                            <p:strVal val="ppt_x"/>
                                          </p:val>
                                        </p:tav>
                                        <p:tav tm="100000">
                                          <p:val>
                                            <p:strVal val="1+ppt_w/2"/>
                                          </p:val>
                                        </p:tav>
                                      </p:tavLst>
                                    </p:anim>
                                    <p:anim calcmode="lin" valueType="num">
                                      <p:cBhvr additive="base">
                                        <p:cTn id="105" dur="4250"/>
                                        <p:tgtEl>
                                          <p:spTgt spid="51"/>
                                        </p:tgtEl>
                                        <p:attrNameLst>
                                          <p:attrName>ppt_y</p:attrName>
                                        </p:attrNameLst>
                                      </p:cBhvr>
                                      <p:tavLst>
                                        <p:tav tm="0">
                                          <p:val>
                                            <p:strVal val="ppt_y"/>
                                          </p:val>
                                        </p:tav>
                                        <p:tav tm="100000">
                                          <p:val>
                                            <p:strVal val="1+ppt_h/2"/>
                                          </p:val>
                                        </p:tav>
                                      </p:tavLst>
                                    </p:anim>
                                    <p:set>
                                      <p:cBhvr>
                                        <p:cTn id="106" dur="1" fill="hold">
                                          <p:stCondLst>
                                            <p:cond delay="4249"/>
                                          </p:stCondLst>
                                        </p:cTn>
                                        <p:tgtEl>
                                          <p:spTgt spid="51"/>
                                        </p:tgtEl>
                                        <p:attrNameLst>
                                          <p:attrName>style.visibility</p:attrName>
                                        </p:attrNameLst>
                                      </p:cBhvr>
                                      <p:to>
                                        <p:strVal val="hidden"/>
                                      </p:to>
                                    </p:set>
                                  </p:childTnLst>
                                </p:cTn>
                              </p:par>
                              <p:par>
                                <p:cTn id="107" presetID="8" presetClass="emph" presetSubtype="0" repeatCount="indefinite" fill="hold" grpId="1" nodeType="withEffect">
                                  <p:stCondLst>
                                    <p:cond delay="0"/>
                                  </p:stCondLst>
                                  <p:childTnLst>
                                    <p:animRot by="21600000">
                                      <p:cBhvr>
                                        <p:cTn id="108" dur="4250" fill="hold"/>
                                        <p:tgtEl>
                                          <p:spTgt spid="52"/>
                                        </p:tgtEl>
                                        <p:attrNameLst>
                                          <p:attrName>r</p:attrName>
                                        </p:attrNameLst>
                                      </p:cBhvr>
                                    </p:animRot>
                                  </p:childTnLst>
                                </p:cTn>
                              </p:par>
                              <p:par>
                                <p:cTn id="109" presetID="2" presetClass="exit" presetSubtype="6" fill="hold" grpId="2" nodeType="withEffect">
                                  <p:stCondLst>
                                    <p:cond delay="0"/>
                                  </p:stCondLst>
                                  <p:childTnLst>
                                    <p:anim calcmode="lin" valueType="num">
                                      <p:cBhvr additive="base">
                                        <p:cTn id="110" dur="4250"/>
                                        <p:tgtEl>
                                          <p:spTgt spid="52"/>
                                        </p:tgtEl>
                                        <p:attrNameLst>
                                          <p:attrName>ppt_x</p:attrName>
                                        </p:attrNameLst>
                                      </p:cBhvr>
                                      <p:tavLst>
                                        <p:tav tm="0">
                                          <p:val>
                                            <p:strVal val="ppt_x"/>
                                          </p:val>
                                        </p:tav>
                                        <p:tav tm="100000">
                                          <p:val>
                                            <p:strVal val="1+ppt_w/2"/>
                                          </p:val>
                                        </p:tav>
                                      </p:tavLst>
                                    </p:anim>
                                    <p:anim calcmode="lin" valueType="num">
                                      <p:cBhvr additive="base">
                                        <p:cTn id="111" dur="4250"/>
                                        <p:tgtEl>
                                          <p:spTgt spid="52"/>
                                        </p:tgtEl>
                                        <p:attrNameLst>
                                          <p:attrName>ppt_y</p:attrName>
                                        </p:attrNameLst>
                                      </p:cBhvr>
                                      <p:tavLst>
                                        <p:tav tm="0">
                                          <p:val>
                                            <p:strVal val="ppt_y"/>
                                          </p:val>
                                        </p:tav>
                                        <p:tav tm="100000">
                                          <p:val>
                                            <p:strVal val="1+ppt_h/2"/>
                                          </p:val>
                                        </p:tav>
                                      </p:tavLst>
                                    </p:anim>
                                    <p:set>
                                      <p:cBhvr>
                                        <p:cTn id="112" dur="1" fill="hold">
                                          <p:stCondLst>
                                            <p:cond delay="4249"/>
                                          </p:stCondLst>
                                        </p:cTn>
                                        <p:tgtEl>
                                          <p:spTgt spid="52"/>
                                        </p:tgtEl>
                                        <p:attrNameLst>
                                          <p:attrName>style.visibility</p:attrName>
                                        </p:attrNameLst>
                                      </p:cBhvr>
                                      <p:to>
                                        <p:strVal val="hidden"/>
                                      </p:to>
                                    </p:set>
                                  </p:childTnLst>
                                </p:cTn>
                              </p:par>
                              <p:par>
                                <p:cTn id="113" presetID="8" presetClass="emph" presetSubtype="0" repeatCount="indefinite" fill="hold" grpId="1" nodeType="withEffect">
                                  <p:stCondLst>
                                    <p:cond delay="0"/>
                                  </p:stCondLst>
                                  <p:childTnLst>
                                    <p:animRot by="21600000">
                                      <p:cBhvr>
                                        <p:cTn id="114" dur="4250" fill="hold"/>
                                        <p:tgtEl>
                                          <p:spTgt spid="53"/>
                                        </p:tgtEl>
                                        <p:attrNameLst>
                                          <p:attrName>r</p:attrName>
                                        </p:attrNameLst>
                                      </p:cBhvr>
                                    </p:animRot>
                                  </p:childTnLst>
                                </p:cTn>
                              </p:par>
                              <p:par>
                                <p:cTn id="115" presetID="2" presetClass="exit" presetSubtype="6" fill="hold" grpId="2" nodeType="withEffect">
                                  <p:stCondLst>
                                    <p:cond delay="0"/>
                                  </p:stCondLst>
                                  <p:childTnLst>
                                    <p:anim calcmode="lin" valueType="num">
                                      <p:cBhvr additive="base">
                                        <p:cTn id="116" dur="4250"/>
                                        <p:tgtEl>
                                          <p:spTgt spid="53"/>
                                        </p:tgtEl>
                                        <p:attrNameLst>
                                          <p:attrName>ppt_x</p:attrName>
                                        </p:attrNameLst>
                                      </p:cBhvr>
                                      <p:tavLst>
                                        <p:tav tm="0">
                                          <p:val>
                                            <p:strVal val="ppt_x"/>
                                          </p:val>
                                        </p:tav>
                                        <p:tav tm="100000">
                                          <p:val>
                                            <p:strVal val="1+ppt_w/2"/>
                                          </p:val>
                                        </p:tav>
                                      </p:tavLst>
                                    </p:anim>
                                    <p:anim calcmode="lin" valueType="num">
                                      <p:cBhvr additive="base">
                                        <p:cTn id="117" dur="4250"/>
                                        <p:tgtEl>
                                          <p:spTgt spid="53"/>
                                        </p:tgtEl>
                                        <p:attrNameLst>
                                          <p:attrName>ppt_y</p:attrName>
                                        </p:attrNameLst>
                                      </p:cBhvr>
                                      <p:tavLst>
                                        <p:tav tm="0">
                                          <p:val>
                                            <p:strVal val="ppt_y"/>
                                          </p:val>
                                        </p:tav>
                                        <p:tav tm="100000">
                                          <p:val>
                                            <p:strVal val="1+ppt_h/2"/>
                                          </p:val>
                                        </p:tav>
                                      </p:tavLst>
                                    </p:anim>
                                    <p:set>
                                      <p:cBhvr>
                                        <p:cTn id="118" dur="1" fill="hold">
                                          <p:stCondLst>
                                            <p:cond delay="4249"/>
                                          </p:stCondLst>
                                        </p:cTn>
                                        <p:tgtEl>
                                          <p:spTgt spid="53"/>
                                        </p:tgtEl>
                                        <p:attrNameLst>
                                          <p:attrName>style.visibility</p:attrName>
                                        </p:attrNameLst>
                                      </p:cBhvr>
                                      <p:to>
                                        <p:strVal val="hidden"/>
                                      </p:to>
                                    </p:set>
                                  </p:childTnLst>
                                </p:cTn>
                              </p:par>
                              <p:par>
                                <p:cTn id="119" presetID="8" presetClass="emph" presetSubtype="0" repeatCount="indefinite" fill="hold" grpId="1" nodeType="withEffect">
                                  <p:stCondLst>
                                    <p:cond delay="0"/>
                                  </p:stCondLst>
                                  <p:childTnLst>
                                    <p:animRot by="21600000">
                                      <p:cBhvr>
                                        <p:cTn id="120" dur="4250" fill="hold"/>
                                        <p:tgtEl>
                                          <p:spTgt spid="54"/>
                                        </p:tgtEl>
                                        <p:attrNameLst>
                                          <p:attrName>r</p:attrName>
                                        </p:attrNameLst>
                                      </p:cBhvr>
                                    </p:animRot>
                                  </p:childTnLst>
                                </p:cTn>
                              </p:par>
                              <p:par>
                                <p:cTn id="121" presetID="2" presetClass="exit" presetSubtype="6" fill="hold" grpId="2" nodeType="withEffect">
                                  <p:stCondLst>
                                    <p:cond delay="0"/>
                                  </p:stCondLst>
                                  <p:childTnLst>
                                    <p:anim calcmode="lin" valueType="num">
                                      <p:cBhvr additive="base">
                                        <p:cTn id="122" dur="4250"/>
                                        <p:tgtEl>
                                          <p:spTgt spid="54"/>
                                        </p:tgtEl>
                                        <p:attrNameLst>
                                          <p:attrName>ppt_x</p:attrName>
                                        </p:attrNameLst>
                                      </p:cBhvr>
                                      <p:tavLst>
                                        <p:tav tm="0">
                                          <p:val>
                                            <p:strVal val="ppt_x"/>
                                          </p:val>
                                        </p:tav>
                                        <p:tav tm="100000">
                                          <p:val>
                                            <p:strVal val="1+ppt_w/2"/>
                                          </p:val>
                                        </p:tav>
                                      </p:tavLst>
                                    </p:anim>
                                    <p:anim calcmode="lin" valueType="num">
                                      <p:cBhvr additive="base">
                                        <p:cTn id="123" dur="4250"/>
                                        <p:tgtEl>
                                          <p:spTgt spid="54"/>
                                        </p:tgtEl>
                                        <p:attrNameLst>
                                          <p:attrName>ppt_y</p:attrName>
                                        </p:attrNameLst>
                                      </p:cBhvr>
                                      <p:tavLst>
                                        <p:tav tm="0">
                                          <p:val>
                                            <p:strVal val="ppt_y"/>
                                          </p:val>
                                        </p:tav>
                                        <p:tav tm="100000">
                                          <p:val>
                                            <p:strVal val="1+ppt_h/2"/>
                                          </p:val>
                                        </p:tav>
                                      </p:tavLst>
                                    </p:anim>
                                    <p:set>
                                      <p:cBhvr>
                                        <p:cTn id="124" dur="1" fill="hold">
                                          <p:stCondLst>
                                            <p:cond delay="4249"/>
                                          </p:stCondLst>
                                        </p:cTn>
                                        <p:tgtEl>
                                          <p:spTgt spid="54"/>
                                        </p:tgtEl>
                                        <p:attrNameLst>
                                          <p:attrName>style.visibility</p:attrName>
                                        </p:attrNameLst>
                                      </p:cBhvr>
                                      <p:to>
                                        <p:strVal val="hidden"/>
                                      </p:to>
                                    </p:set>
                                  </p:childTnLst>
                                </p:cTn>
                              </p:par>
                              <p:par>
                                <p:cTn id="125" presetID="8" presetClass="emph" presetSubtype="0" repeatCount="indefinite" fill="hold" grpId="1" nodeType="withEffect">
                                  <p:stCondLst>
                                    <p:cond delay="0"/>
                                  </p:stCondLst>
                                  <p:childTnLst>
                                    <p:animRot by="21600000">
                                      <p:cBhvr>
                                        <p:cTn id="126" dur="4250" fill="hold"/>
                                        <p:tgtEl>
                                          <p:spTgt spid="55"/>
                                        </p:tgtEl>
                                        <p:attrNameLst>
                                          <p:attrName>r</p:attrName>
                                        </p:attrNameLst>
                                      </p:cBhvr>
                                    </p:animRot>
                                  </p:childTnLst>
                                </p:cTn>
                              </p:par>
                              <p:par>
                                <p:cTn id="127" presetID="2" presetClass="exit" presetSubtype="6" fill="hold" grpId="2" nodeType="withEffect">
                                  <p:stCondLst>
                                    <p:cond delay="0"/>
                                  </p:stCondLst>
                                  <p:childTnLst>
                                    <p:anim calcmode="lin" valueType="num">
                                      <p:cBhvr additive="base">
                                        <p:cTn id="128" dur="4250"/>
                                        <p:tgtEl>
                                          <p:spTgt spid="55"/>
                                        </p:tgtEl>
                                        <p:attrNameLst>
                                          <p:attrName>ppt_x</p:attrName>
                                        </p:attrNameLst>
                                      </p:cBhvr>
                                      <p:tavLst>
                                        <p:tav tm="0">
                                          <p:val>
                                            <p:strVal val="ppt_x"/>
                                          </p:val>
                                        </p:tav>
                                        <p:tav tm="100000">
                                          <p:val>
                                            <p:strVal val="1+ppt_w/2"/>
                                          </p:val>
                                        </p:tav>
                                      </p:tavLst>
                                    </p:anim>
                                    <p:anim calcmode="lin" valueType="num">
                                      <p:cBhvr additive="base">
                                        <p:cTn id="129" dur="4250"/>
                                        <p:tgtEl>
                                          <p:spTgt spid="55"/>
                                        </p:tgtEl>
                                        <p:attrNameLst>
                                          <p:attrName>ppt_y</p:attrName>
                                        </p:attrNameLst>
                                      </p:cBhvr>
                                      <p:tavLst>
                                        <p:tav tm="0">
                                          <p:val>
                                            <p:strVal val="ppt_y"/>
                                          </p:val>
                                        </p:tav>
                                        <p:tav tm="100000">
                                          <p:val>
                                            <p:strVal val="1+ppt_h/2"/>
                                          </p:val>
                                        </p:tav>
                                      </p:tavLst>
                                    </p:anim>
                                    <p:set>
                                      <p:cBhvr>
                                        <p:cTn id="130" dur="1" fill="hold">
                                          <p:stCondLst>
                                            <p:cond delay="4249"/>
                                          </p:stCondLst>
                                        </p:cTn>
                                        <p:tgtEl>
                                          <p:spTgt spid="55"/>
                                        </p:tgtEl>
                                        <p:attrNameLst>
                                          <p:attrName>style.visibility</p:attrName>
                                        </p:attrNameLst>
                                      </p:cBhvr>
                                      <p:to>
                                        <p:strVal val="hidden"/>
                                      </p:to>
                                    </p:set>
                                  </p:childTnLst>
                                </p:cTn>
                              </p:par>
                              <p:par>
                                <p:cTn id="131" presetID="8" presetClass="emph" presetSubtype="0" repeatCount="indefinite" fill="hold" grpId="1" nodeType="withEffect">
                                  <p:stCondLst>
                                    <p:cond delay="0"/>
                                  </p:stCondLst>
                                  <p:childTnLst>
                                    <p:animRot by="21600000">
                                      <p:cBhvr>
                                        <p:cTn id="132" dur="4250" fill="hold"/>
                                        <p:tgtEl>
                                          <p:spTgt spid="56"/>
                                        </p:tgtEl>
                                        <p:attrNameLst>
                                          <p:attrName>r</p:attrName>
                                        </p:attrNameLst>
                                      </p:cBhvr>
                                    </p:animRot>
                                  </p:childTnLst>
                                </p:cTn>
                              </p:par>
                              <p:par>
                                <p:cTn id="133" presetID="2" presetClass="exit" presetSubtype="6" fill="hold" grpId="2" nodeType="withEffect">
                                  <p:stCondLst>
                                    <p:cond delay="0"/>
                                  </p:stCondLst>
                                  <p:childTnLst>
                                    <p:anim calcmode="lin" valueType="num">
                                      <p:cBhvr additive="base">
                                        <p:cTn id="134" dur="4250"/>
                                        <p:tgtEl>
                                          <p:spTgt spid="56"/>
                                        </p:tgtEl>
                                        <p:attrNameLst>
                                          <p:attrName>ppt_x</p:attrName>
                                        </p:attrNameLst>
                                      </p:cBhvr>
                                      <p:tavLst>
                                        <p:tav tm="0">
                                          <p:val>
                                            <p:strVal val="ppt_x"/>
                                          </p:val>
                                        </p:tav>
                                        <p:tav tm="100000">
                                          <p:val>
                                            <p:strVal val="1+ppt_w/2"/>
                                          </p:val>
                                        </p:tav>
                                      </p:tavLst>
                                    </p:anim>
                                    <p:anim calcmode="lin" valueType="num">
                                      <p:cBhvr additive="base">
                                        <p:cTn id="135" dur="4250"/>
                                        <p:tgtEl>
                                          <p:spTgt spid="56"/>
                                        </p:tgtEl>
                                        <p:attrNameLst>
                                          <p:attrName>ppt_y</p:attrName>
                                        </p:attrNameLst>
                                      </p:cBhvr>
                                      <p:tavLst>
                                        <p:tav tm="0">
                                          <p:val>
                                            <p:strVal val="ppt_y"/>
                                          </p:val>
                                        </p:tav>
                                        <p:tav tm="100000">
                                          <p:val>
                                            <p:strVal val="1+ppt_h/2"/>
                                          </p:val>
                                        </p:tav>
                                      </p:tavLst>
                                    </p:anim>
                                    <p:set>
                                      <p:cBhvr>
                                        <p:cTn id="136" dur="1" fill="hold">
                                          <p:stCondLst>
                                            <p:cond delay="4249"/>
                                          </p:stCondLst>
                                        </p:cTn>
                                        <p:tgtEl>
                                          <p:spTgt spid="56"/>
                                        </p:tgtEl>
                                        <p:attrNameLst>
                                          <p:attrName>style.visibility</p:attrName>
                                        </p:attrNameLst>
                                      </p:cBhvr>
                                      <p:to>
                                        <p:strVal val="hidden"/>
                                      </p:to>
                                    </p:set>
                                  </p:childTnLst>
                                </p:cTn>
                              </p:par>
                              <p:par>
                                <p:cTn id="137" presetID="8" presetClass="emph" presetSubtype="0" repeatCount="indefinite" fill="hold" grpId="1" nodeType="withEffect">
                                  <p:stCondLst>
                                    <p:cond delay="0"/>
                                  </p:stCondLst>
                                  <p:childTnLst>
                                    <p:animRot by="21600000">
                                      <p:cBhvr>
                                        <p:cTn id="138" dur="4250" fill="hold"/>
                                        <p:tgtEl>
                                          <p:spTgt spid="57"/>
                                        </p:tgtEl>
                                        <p:attrNameLst>
                                          <p:attrName>r</p:attrName>
                                        </p:attrNameLst>
                                      </p:cBhvr>
                                    </p:animRot>
                                  </p:childTnLst>
                                </p:cTn>
                              </p:par>
                              <p:par>
                                <p:cTn id="139" presetID="2" presetClass="exit" presetSubtype="6" fill="hold" grpId="2" nodeType="withEffect">
                                  <p:stCondLst>
                                    <p:cond delay="0"/>
                                  </p:stCondLst>
                                  <p:childTnLst>
                                    <p:anim calcmode="lin" valueType="num">
                                      <p:cBhvr additive="base">
                                        <p:cTn id="140" dur="4250"/>
                                        <p:tgtEl>
                                          <p:spTgt spid="57"/>
                                        </p:tgtEl>
                                        <p:attrNameLst>
                                          <p:attrName>ppt_x</p:attrName>
                                        </p:attrNameLst>
                                      </p:cBhvr>
                                      <p:tavLst>
                                        <p:tav tm="0">
                                          <p:val>
                                            <p:strVal val="ppt_x"/>
                                          </p:val>
                                        </p:tav>
                                        <p:tav tm="100000">
                                          <p:val>
                                            <p:strVal val="1+ppt_w/2"/>
                                          </p:val>
                                        </p:tav>
                                      </p:tavLst>
                                    </p:anim>
                                    <p:anim calcmode="lin" valueType="num">
                                      <p:cBhvr additive="base">
                                        <p:cTn id="141" dur="4250"/>
                                        <p:tgtEl>
                                          <p:spTgt spid="57"/>
                                        </p:tgtEl>
                                        <p:attrNameLst>
                                          <p:attrName>ppt_y</p:attrName>
                                        </p:attrNameLst>
                                      </p:cBhvr>
                                      <p:tavLst>
                                        <p:tav tm="0">
                                          <p:val>
                                            <p:strVal val="ppt_y"/>
                                          </p:val>
                                        </p:tav>
                                        <p:tav tm="100000">
                                          <p:val>
                                            <p:strVal val="1+ppt_h/2"/>
                                          </p:val>
                                        </p:tav>
                                      </p:tavLst>
                                    </p:anim>
                                    <p:set>
                                      <p:cBhvr>
                                        <p:cTn id="142" dur="1" fill="hold">
                                          <p:stCondLst>
                                            <p:cond delay="4249"/>
                                          </p:stCondLst>
                                        </p:cTn>
                                        <p:tgtEl>
                                          <p:spTgt spid="57"/>
                                        </p:tgtEl>
                                        <p:attrNameLst>
                                          <p:attrName>style.visibility</p:attrName>
                                        </p:attrNameLst>
                                      </p:cBhvr>
                                      <p:to>
                                        <p:strVal val="hidden"/>
                                      </p:to>
                                    </p:set>
                                  </p:childTnLst>
                                </p:cTn>
                              </p:par>
                              <p:par>
                                <p:cTn id="143" presetID="8" presetClass="emph" presetSubtype="0" repeatCount="indefinite" fill="hold" grpId="1" nodeType="withEffect">
                                  <p:stCondLst>
                                    <p:cond delay="0"/>
                                  </p:stCondLst>
                                  <p:childTnLst>
                                    <p:animRot by="21600000">
                                      <p:cBhvr>
                                        <p:cTn id="144" dur="4250" fill="hold"/>
                                        <p:tgtEl>
                                          <p:spTgt spid="58"/>
                                        </p:tgtEl>
                                        <p:attrNameLst>
                                          <p:attrName>r</p:attrName>
                                        </p:attrNameLst>
                                      </p:cBhvr>
                                    </p:animRot>
                                  </p:childTnLst>
                                </p:cTn>
                              </p:par>
                              <p:par>
                                <p:cTn id="145" presetID="2" presetClass="exit" presetSubtype="6" fill="hold" grpId="2" nodeType="withEffect">
                                  <p:stCondLst>
                                    <p:cond delay="0"/>
                                  </p:stCondLst>
                                  <p:childTnLst>
                                    <p:anim calcmode="lin" valueType="num">
                                      <p:cBhvr additive="base">
                                        <p:cTn id="146" dur="4250"/>
                                        <p:tgtEl>
                                          <p:spTgt spid="58"/>
                                        </p:tgtEl>
                                        <p:attrNameLst>
                                          <p:attrName>ppt_x</p:attrName>
                                        </p:attrNameLst>
                                      </p:cBhvr>
                                      <p:tavLst>
                                        <p:tav tm="0">
                                          <p:val>
                                            <p:strVal val="ppt_x"/>
                                          </p:val>
                                        </p:tav>
                                        <p:tav tm="100000">
                                          <p:val>
                                            <p:strVal val="1+ppt_w/2"/>
                                          </p:val>
                                        </p:tav>
                                      </p:tavLst>
                                    </p:anim>
                                    <p:anim calcmode="lin" valueType="num">
                                      <p:cBhvr additive="base">
                                        <p:cTn id="147" dur="4250"/>
                                        <p:tgtEl>
                                          <p:spTgt spid="58"/>
                                        </p:tgtEl>
                                        <p:attrNameLst>
                                          <p:attrName>ppt_y</p:attrName>
                                        </p:attrNameLst>
                                      </p:cBhvr>
                                      <p:tavLst>
                                        <p:tav tm="0">
                                          <p:val>
                                            <p:strVal val="ppt_y"/>
                                          </p:val>
                                        </p:tav>
                                        <p:tav tm="100000">
                                          <p:val>
                                            <p:strVal val="1+ppt_h/2"/>
                                          </p:val>
                                        </p:tav>
                                      </p:tavLst>
                                    </p:anim>
                                    <p:set>
                                      <p:cBhvr>
                                        <p:cTn id="148" dur="1" fill="hold">
                                          <p:stCondLst>
                                            <p:cond delay="4249"/>
                                          </p:stCondLst>
                                        </p:cTn>
                                        <p:tgtEl>
                                          <p:spTgt spid="58"/>
                                        </p:tgtEl>
                                        <p:attrNameLst>
                                          <p:attrName>style.visibility</p:attrName>
                                        </p:attrNameLst>
                                      </p:cBhvr>
                                      <p:to>
                                        <p:strVal val="hidden"/>
                                      </p:to>
                                    </p:set>
                                  </p:childTnLst>
                                </p:cTn>
                              </p:par>
                              <p:par>
                                <p:cTn id="149" presetID="8" presetClass="emph" presetSubtype="0" repeatCount="indefinite" fill="hold" grpId="1" nodeType="withEffect">
                                  <p:stCondLst>
                                    <p:cond delay="0"/>
                                  </p:stCondLst>
                                  <p:childTnLst>
                                    <p:animRot by="21600000">
                                      <p:cBhvr>
                                        <p:cTn id="150" dur="4250" fill="hold"/>
                                        <p:tgtEl>
                                          <p:spTgt spid="59"/>
                                        </p:tgtEl>
                                        <p:attrNameLst>
                                          <p:attrName>r</p:attrName>
                                        </p:attrNameLst>
                                      </p:cBhvr>
                                    </p:animRot>
                                  </p:childTnLst>
                                </p:cTn>
                              </p:par>
                              <p:par>
                                <p:cTn id="151" presetID="2" presetClass="exit" presetSubtype="6" fill="hold" grpId="2" nodeType="withEffect">
                                  <p:stCondLst>
                                    <p:cond delay="0"/>
                                  </p:stCondLst>
                                  <p:childTnLst>
                                    <p:anim calcmode="lin" valueType="num">
                                      <p:cBhvr additive="base">
                                        <p:cTn id="152" dur="4250"/>
                                        <p:tgtEl>
                                          <p:spTgt spid="59"/>
                                        </p:tgtEl>
                                        <p:attrNameLst>
                                          <p:attrName>ppt_x</p:attrName>
                                        </p:attrNameLst>
                                      </p:cBhvr>
                                      <p:tavLst>
                                        <p:tav tm="0">
                                          <p:val>
                                            <p:strVal val="ppt_x"/>
                                          </p:val>
                                        </p:tav>
                                        <p:tav tm="100000">
                                          <p:val>
                                            <p:strVal val="1+ppt_w/2"/>
                                          </p:val>
                                        </p:tav>
                                      </p:tavLst>
                                    </p:anim>
                                    <p:anim calcmode="lin" valueType="num">
                                      <p:cBhvr additive="base">
                                        <p:cTn id="153" dur="4250"/>
                                        <p:tgtEl>
                                          <p:spTgt spid="59"/>
                                        </p:tgtEl>
                                        <p:attrNameLst>
                                          <p:attrName>ppt_y</p:attrName>
                                        </p:attrNameLst>
                                      </p:cBhvr>
                                      <p:tavLst>
                                        <p:tav tm="0">
                                          <p:val>
                                            <p:strVal val="ppt_y"/>
                                          </p:val>
                                        </p:tav>
                                        <p:tav tm="100000">
                                          <p:val>
                                            <p:strVal val="1+ppt_h/2"/>
                                          </p:val>
                                        </p:tav>
                                      </p:tavLst>
                                    </p:anim>
                                    <p:set>
                                      <p:cBhvr>
                                        <p:cTn id="154" dur="1" fill="hold">
                                          <p:stCondLst>
                                            <p:cond delay="4249"/>
                                          </p:stCondLst>
                                        </p:cTn>
                                        <p:tgtEl>
                                          <p:spTgt spid="59"/>
                                        </p:tgtEl>
                                        <p:attrNameLst>
                                          <p:attrName>style.visibility</p:attrName>
                                        </p:attrNameLst>
                                      </p:cBhvr>
                                      <p:to>
                                        <p:strVal val="hidden"/>
                                      </p:to>
                                    </p:set>
                                  </p:childTnLst>
                                </p:cTn>
                              </p:par>
                              <p:par>
                                <p:cTn id="155" presetID="8" presetClass="emph" presetSubtype="0" repeatCount="indefinite" fill="hold" grpId="1" nodeType="withEffect">
                                  <p:stCondLst>
                                    <p:cond delay="0"/>
                                  </p:stCondLst>
                                  <p:childTnLst>
                                    <p:animRot by="21600000">
                                      <p:cBhvr>
                                        <p:cTn id="156" dur="4250" fill="hold"/>
                                        <p:tgtEl>
                                          <p:spTgt spid="60"/>
                                        </p:tgtEl>
                                        <p:attrNameLst>
                                          <p:attrName>r</p:attrName>
                                        </p:attrNameLst>
                                      </p:cBhvr>
                                    </p:animRot>
                                  </p:childTnLst>
                                </p:cTn>
                              </p:par>
                              <p:par>
                                <p:cTn id="157" presetID="2" presetClass="exit" presetSubtype="6" fill="hold" grpId="2" nodeType="withEffect">
                                  <p:stCondLst>
                                    <p:cond delay="0"/>
                                  </p:stCondLst>
                                  <p:childTnLst>
                                    <p:anim calcmode="lin" valueType="num">
                                      <p:cBhvr additive="base">
                                        <p:cTn id="158" dur="4250"/>
                                        <p:tgtEl>
                                          <p:spTgt spid="60"/>
                                        </p:tgtEl>
                                        <p:attrNameLst>
                                          <p:attrName>ppt_x</p:attrName>
                                        </p:attrNameLst>
                                      </p:cBhvr>
                                      <p:tavLst>
                                        <p:tav tm="0">
                                          <p:val>
                                            <p:strVal val="ppt_x"/>
                                          </p:val>
                                        </p:tav>
                                        <p:tav tm="100000">
                                          <p:val>
                                            <p:strVal val="1+ppt_w/2"/>
                                          </p:val>
                                        </p:tav>
                                      </p:tavLst>
                                    </p:anim>
                                    <p:anim calcmode="lin" valueType="num">
                                      <p:cBhvr additive="base">
                                        <p:cTn id="159" dur="4250"/>
                                        <p:tgtEl>
                                          <p:spTgt spid="60"/>
                                        </p:tgtEl>
                                        <p:attrNameLst>
                                          <p:attrName>ppt_y</p:attrName>
                                        </p:attrNameLst>
                                      </p:cBhvr>
                                      <p:tavLst>
                                        <p:tav tm="0">
                                          <p:val>
                                            <p:strVal val="ppt_y"/>
                                          </p:val>
                                        </p:tav>
                                        <p:tav tm="100000">
                                          <p:val>
                                            <p:strVal val="1+ppt_h/2"/>
                                          </p:val>
                                        </p:tav>
                                      </p:tavLst>
                                    </p:anim>
                                    <p:set>
                                      <p:cBhvr>
                                        <p:cTn id="160" dur="1" fill="hold">
                                          <p:stCondLst>
                                            <p:cond delay="4249"/>
                                          </p:stCondLst>
                                        </p:cTn>
                                        <p:tgtEl>
                                          <p:spTgt spid="60"/>
                                        </p:tgtEl>
                                        <p:attrNameLst>
                                          <p:attrName>style.visibility</p:attrName>
                                        </p:attrNameLst>
                                      </p:cBhvr>
                                      <p:to>
                                        <p:strVal val="hidden"/>
                                      </p:to>
                                    </p:set>
                                  </p:childTnLst>
                                </p:cTn>
                              </p:par>
                              <p:par>
                                <p:cTn id="161" presetID="8" presetClass="emph" presetSubtype="0" repeatCount="indefinite" fill="hold" grpId="1" nodeType="withEffect">
                                  <p:stCondLst>
                                    <p:cond delay="0"/>
                                  </p:stCondLst>
                                  <p:childTnLst>
                                    <p:animRot by="21600000">
                                      <p:cBhvr>
                                        <p:cTn id="162" dur="4250" fill="hold"/>
                                        <p:tgtEl>
                                          <p:spTgt spid="61"/>
                                        </p:tgtEl>
                                        <p:attrNameLst>
                                          <p:attrName>r</p:attrName>
                                        </p:attrNameLst>
                                      </p:cBhvr>
                                    </p:animRot>
                                  </p:childTnLst>
                                </p:cTn>
                              </p:par>
                              <p:par>
                                <p:cTn id="163" presetID="2" presetClass="exit" presetSubtype="6" fill="hold" grpId="2" nodeType="withEffect">
                                  <p:stCondLst>
                                    <p:cond delay="0"/>
                                  </p:stCondLst>
                                  <p:childTnLst>
                                    <p:anim calcmode="lin" valueType="num">
                                      <p:cBhvr additive="base">
                                        <p:cTn id="164" dur="4250"/>
                                        <p:tgtEl>
                                          <p:spTgt spid="61"/>
                                        </p:tgtEl>
                                        <p:attrNameLst>
                                          <p:attrName>ppt_x</p:attrName>
                                        </p:attrNameLst>
                                      </p:cBhvr>
                                      <p:tavLst>
                                        <p:tav tm="0">
                                          <p:val>
                                            <p:strVal val="ppt_x"/>
                                          </p:val>
                                        </p:tav>
                                        <p:tav tm="100000">
                                          <p:val>
                                            <p:strVal val="1+ppt_w/2"/>
                                          </p:val>
                                        </p:tav>
                                      </p:tavLst>
                                    </p:anim>
                                    <p:anim calcmode="lin" valueType="num">
                                      <p:cBhvr additive="base">
                                        <p:cTn id="165" dur="4250"/>
                                        <p:tgtEl>
                                          <p:spTgt spid="61"/>
                                        </p:tgtEl>
                                        <p:attrNameLst>
                                          <p:attrName>ppt_y</p:attrName>
                                        </p:attrNameLst>
                                      </p:cBhvr>
                                      <p:tavLst>
                                        <p:tav tm="0">
                                          <p:val>
                                            <p:strVal val="ppt_y"/>
                                          </p:val>
                                        </p:tav>
                                        <p:tav tm="100000">
                                          <p:val>
                                            <p:strVal val="1+ppt_h/2"/>
                                          </p:val>
                                        </p:tav>
                                      </p:tavLst>
                                    </p:anim>
                                    <p:set>
                                      <p:cBhvr>
                                        <p:cTn id="166" dur="1" fill="hold">
                                          <p:stCondLst>
                                            <p:cond delay="4249"/>
                                          </p:stCondLst>
                                        </p:cTn>
                                        <p:tgtEl>
                                          <p:spTgt spid="61"/>
                                        </p:tgtEl>
                                        <p:attrNameLst>
                                          <p:attrName>style.visibility</p:attrName>
                                        </p:attrNameLst>
                                      </p:cBhvr>
                                      <p:to>
                                        <p:strVal val="hidden"/>
                                      </p:to>
                                    </p:set>
                                  </p:childTnLst>
                                </p:cTn>
                              </p:par>
                              <p:par>
                                <p:cTn id="167" presetID="8" presetClass="emph" presetSubtype="0" repeatCount="indefinite" fill="hold" grpId="1" nodeType="withEffect">
                                  <p:stCondLst>
                                    <p:cond delay="0"/>
                                  </p:stCondLst>
                                  <p:childTnLst>
                                    <p:animRot by="21600000">
                                      <p:cBhvr>
                                        <p:cTn id="168" dur="4250" fill="hold"/>
                                        <p:tgtEl>
                                          <p:spTgt spid="62"/>
                                        </p:tgtEl>
                                        <p:attrNameLst>
                                          <p:attrName>r</p:attrName>
                                        </p:attrNameLst>
                                      </p:cBhvr>
                                    </p:animRot>
                                  </p:childTnLst>
                                </p:cTn>
                              </p:par>
                              <p:par>
                                <p:cTn id="169" presetID="2" presetClass="exit" presetSubtype="6" fill="hold" grpId="2" nodeType="withEffect">
                                  <p:stCondLst>
                                    <p:cond delay="0"/>
                                  </p:stCondLst>
                                  <p:childTnLst>
                                    <p:anim calcmode="lin" valueType="num">
                                      <p:cBhvr additive="base">
                                        <p:cTn id="170" dur="4250"/>
                                        <p:tgtEl>
                                          <p:spTgt spid="62"/>
                                        </p:tgtEl>
                                        <p:attrNameLst>
                                          <p:attrName>ppt_x</p:attrName>
                                        </p:attrNameLst>
                                      </p:cBhvr>
                                      <p:tavLst>
                                        <p:tav tm="0">
                                          <p:val>
                                            <p:strVal val="ppt_x"/>
                                          </p:val>
                                        </p:tav>
                                        <p:tav tm="100000">
                                          <p:val>
                                            <p:strVal val="1+ppt_w/2"/>
                                          </p:val>
                                        </p:tav>
                                      </p:tavLst>
                                    </p:anim>
                                    <p:anim calcmode="lin" valueType="num">
                                      <p:cBhvr additive="base">
                                        <p:cTn id="171" dur="4250"/>
                                        <p:tgtEl>
                                          <p:spTgt spid="62"/>
                                        </p:tgtEl>
                                        <p:attrNameLst>
                                          <p:attrName>ppt_y</p:attrName>
                                        </p:attrNameLst>
                                      </p:cBhvr>
                                      <p:tavLst>
                                        <p:tav tm="0">
                                          <p:val>
                                            <p:strVal val="ppt_y"/>
                                          </p:val>
                                        </p:tav>
                                        <p:tav tm="100000">
                                          <p:val>
                                            <p:strVal val="1+ppt_h/2"/>
                                          </p:val>
                                        </p:tav>
                                      </p:tavLst>
                                    </p:anim>
                                    <p:set>
                                      <p:cBhvr>
                                        <p:cTn id="172" dur="1" fill="hold">
                                          <p:stCondLst>
                                            <p:cond delay="4249"/>
                                          </p:stCondLst>
                                        </p:cTn>
                                        <p:tgtEl>
                                          <p:spTgt spid="62"/>
                                        </p:tgtEl>
                                        <p:attrNameLst>
                                          <p:attrName>style.visibility</p:attrName>
                                        </p:attrNameLst>
                                      </p:cBhvr>
                                      <p:to>
                                        <p:strVal val="hidden"/>
                                      </p:to>
                                    </p:set>
                                  </p:childTnLst>
                                </p:cTn>
                              </p:par>
                              <p:par>
                                <p:cTn id="173" presetID="8" presetClass="emph" presetSubtype="0" repeatCount="indefinite" fill="hold" grpId="1" nodeType="withEffect">
                                  <p:stCondLst>
                                    <p:cond delay="0"/>
                                  </p:stCondLst>
                                  <p:childTnLst>
                                    <p:animRot by="21600000">
                                      <p:cBhvr>
                                        <p:cTn id="174" dur="4250" fill="hold"/>
                                        <p:tgtEl>
                                          <p:spTgt spid="63"/>
                                        </p:tgtEl>
                                        <p:attrNameLst>
                                          <p:attrName>r</p:attrName>
                                        </p:attrNameLst>
                                      </p:cBhvr>
                                    </p:animRot>
                                  </p:childTnLst>
                                </p:cTn>
                              </p:par>
                              <p:par>
                                <p:cTn id="175" presetID="2" presetClass="exit" presetSubtype="6" fill="hold" grpId="2" nodeType="withEffect">
                                  <p:stCondLst>
                                    <p:cond delay="0"/>
                                  </p:stCondLst>
                                  <p:childTnLst>
                                    <p:anim calcmode="lin" valueType="num">
                                      <p:cBhvr additive="base">
                                        <p:cTn id="176" dur="4250"/>
                                        <p:tgtEl>
                                          <p:spTgt spid="63"/>
                                        </p:tgtEl>
                                        <p:attrNameLst>
                                          <p:attrName>ppt_x</p:attrName>
                                        </p:attrNameLst>
                                      </p:cBhvr>
                                      <p:tavLst>
                                        <p:tav tm="0">
                                          <p:val>
                                            <p:strVal val="ppt_x"/>
                                          </p:val>
                                        </p:tav>
                                        <p:tav tm="100000">
                                          <p:val>
                                            <p:strVal val="1+ppt_w/2"/>
                                          </p:val>
                                        </p:tav>
                                      </p:tavLst>
                                    </p:anim>
                                    <p:anim calcmode="lin" valueType="num">
                                      <p:cBhvr additive="base">
                                        <p:cTn id="177" dur="4250"/>
                                        <p:tgtEl>
                                          <p:spTgt spid="63"/>
                                        </p:tgtEl>
                                        <p:attrNameLst>
                                          <p:attrName>ppt_y</p:attrName>
                                        </p:attrNameLst>
                                      </p:cBhvr>
                                      <p:tavLst>
                                        <p:tav tm="0">
                                          <p:val>
                                            <p:strVal val="ppt_y"/>
                                          </p:val>
                                        </p:tav>
                                        <p:tav tm="100000">
                                          <p:val>
                                            <p:strVal val="1+ppt_h/2"/>
                                          </p:val>
                                        </p:tav>
                                      </p:tavLst>
                                    </p:anim>
                                    <p:set>
                                      <p:cBhvr>
                                        <p:cTn id="178" dur="1" fill="hold">
                                          <p:stCondLst>
                                            <p:cond delay="4249"/>
                                          </p:stCondLst>
                                        </p:cTn>
                                        <p:tgtEl>
                                          <p:spTgt spid="63"/>
                                        </p:tgtEl>
                                        <p:attrNameLst>
                                          <p:attrName>style.visibility</p:attrName>
                                        </p:attrNameLst>
                                      </p:cBhvr>
                                      <p:to>
                                        <p:strVal val="hidden"/>
                                      </p:to>
                                    </p:set>
                                  </p:childTnLst>
                                </p:cTn>
                              </p:par>
                              <p:par>
                                <p:cTn id="179" presetID="8" presetClass="emph" presetSubtype="0" repeatCount="indefinite" fill="hold" grpId="1" nodeType="withEffect">
                                  <p:stCondLst>
                                    <p:cond delay="0"/>
                                  </p:stCondLst>
                                  <p:childTnLst>
                                    <p:animRot by="21600000">
                                      <p:cBhvr>
                                        <p:cTn id="180" dur="4250" fill="hold"/>
                                        <p:tgtEl>
                                          <p:spTgt spid="64"/>
                                        </p:tgtEl>
                                        <p:attrNameLst>
                                          <p:attrName>r</p:attrName>
                                        </p:attrNameLst>
                                      </p:cBhvr>
                                    </p:animRot>
                                  </p:childTnLst>
                                </p:cTn>
                              </p:par>
                              <p:par>
                                <p:cTn id="181" presetID="2" presetClass="exit" presetSubtype="6" fill="hold" grpId="2" nodeType="withEffect">
                                  <p:stCondLst>
                                    <p:cond delay="0"/>
                                  </p:stCondLst>
                                  <p:childTnLst>
                                    <p:anim calcmode="lin" valueType="num">
                                      <p:cBhvr additive="base">
                                        <p:cTn id="182" dur="4250"/>
                                        <p:tgtEl>
                                          <p:spTgt spid="64"/>
                                        </p:tgtEl>
                                        <p:attrNameLst>
                                          <p:attrName>ppt_x</p:attrName>
                                        </p:attrNameLst>
                                      </p:cBhvr>
                                      <p:tavLst>
                                        <p:tav tm="0">
                                          <p:val>
                                            <p:strVal val="ppt_x"/>
                                          </p:val>
                                        </p:tav>
                                        <p:tav tm="100000">
                                          <p:val>
                                            <p:strVal val="1+ppt_w/2"/>
                                          </p:val>
                                        </p:tav>
                                      </p:tavLst>
                                    </p:anim>
                                    <p:anim calcmode="lin" valueType="num">
                                      <p:cBhvr additive="base">
                                        <p:cTn id="183" dur="4250"/>
                                        <p:tgtEl>
                                          <p:spTgt spid="64"/>
                                        </p:tgtEl>
                                        <p:attrNameLst>
                                          <p:attrName>ppt_y</p:attrName>
                                        </p:attrNameLst>
                                      </p:cBhvr>
                                      <p:tavLst>
                                        <p:tav tm="0">
                                          <p:val>
                                            <p:strVal val="ppt_y"/>
                                          </p:val>
                                        </p:tav>
                                        <p:tav tm="100000">
                                          <p:val>
                                            <p:strVal val="1+ppt_h/2"/>
                                          </p:val>
                                        </p:tav>
                                      </p:tavLst>
                                    </p:anim>
                                    <p:set>
                                      <p:cBhvr>
                                        <p:cTn id="184" dur="1" fill="hold">
                                          <p:stCondLst>
                                            <p:cond delay="4249"/>
                                          </p:stCondLst>
                                        </p:cTn>
                                        <p:tgtEl>
                                          <p:spTgt spid="64"/>
                                        </p:tgtEl>
                                        <p:attrNameLst>
                                          <p:attrName>style.visibility</p:attrName>
                                        </p:attrNameLst>
                                      </p:cBhvr>
                                      <p:to>
                                        <p:strVal val="hidden"/>
                                      </p:to>
                                    </p:set>
                                  </p:childTnLst>
                                </p:cTn>
                              </p:par>
                              <p:par>
                                <p:cTn id="185" presetID="8" presetClass="emph" presetSubtype="0" repeatCount="indefinite" fill="hold" grpId="1" nodeType="withEffect">
                                  <p:stCondLst>
                                    <p:cond delay="0"/>
                                  </p:stCondLst>
                                  <p:childTnLst>
                                    <p:animRot by="-21600000">
                                      <p:cBhvr>
                                        <p:cTn id="186" dur="4250" fill="hold"/>
                                        <p:tgtEl>
                                          <p:spTgt spid="94"/>
                                        </p:tgtEl>
                                        <p:attrNameLst>
                                          <p:attrName>r</p:attrName>
                                        </p:attrNameLst>
                                      </p:cBhvr>
                                    </p:animRot>
                                  </p:childTnLst>
                                </p:cTn>
                              </p:par>
                              <p:par>
                                <p:cTn id="187" presetID="2" presetClass="exit" presetSubtype="12" fill="hold" grpId="2" nodeType="withEffect">
                                  <p:stCondLst>
                                    <p:cond delay="0"/>
                                  </p:stCondLst>
                                  <p:childTnLst>
                                    <p:anim calcmode="lin" valueType="num">
                                      <p:cBhvr additive="base">
                                        <p:cTn id="188" dur="4250"/>
                                        <p:tgtEl>
                                          <p:spTgt spid="94"/>
                                        </p:tgtEl>
                                        <p:attrNameLst>
                                          <p:attrName>ppt_x</p:attrName>
                                        </p:attrNameLst>
                                      </p:cBhvr>
                                      <p:tavLst>
                                        <p:tav tm="0">
                                          <p:val>
                                            <p:strVal val="ppt_x"/>
                                          </p:val>
                                        </p:tav>
                                        <p:tav tm="100000">
                                          <p:val>
                                            <p:strVal val="0-ppt_w/2"/>
                                          </p:val>
                                        </p:tav>
                                      </p:tavLst>
                                    </p:anim>
                                    <p:anim calcmode="lin" valueType="num">
                                      <p:cBhvr additive="base">
                                        <p:cTn id="189" dur="4250"/>
                                        <p:tgtEl>
                                          <p:spTgt spid="94"/>
                                        </p:tgtEl>
                                        <p:attrNameLst>
                                          <p:attrName>ppt_y</p:attrName>
                                        </p:attrNameLst>
                                      </p:cBhvr>
                                      <p:tavLst>
                                        <p:tav tm="0">
                                          <p:val>
                                            <p:strVal val="ppt_y"/>
                                          </p:val>
                                        </p:tav>
                                        <p:tav tm="100000">
                                          <p:val>
                                            <p:strVal val="1+ppt_h/2"/>
                                          </p:val>
                                        </p:tav>
                                      </p:tavLst>
                                    </p:anim>
                                    <p:set>
                                      <p:cBhvr>
                                        <p:cTn id="190" dur="1" fill="hold">
                                          <p:stCondLst>
                                            <p:cond delay="4249"/>
                                          </p:stCondLst>
                                        </p:cTn>
                                        <p:tgtEl>
                                          <p:spTgt spid="94"/>
                                        </p:tgtEl>
                                        <p:attrNameLst>
                                          <p:attrName>style.visibility</p:attrName>
                                        </p:attrNameLst>
                                      </p:cBhvr>
                                      <p:to>
                                        <p:strVal val="hidden"/>
                                      </p:to>
                                    </p:set>
                                  </p:childTnLst>
                                </p:cTn>
                              </p:par>
                              <p:par>
                                <p:cTn id="191" presetID="8" presetClass="emph" presetSubtype="0" repeatCount="indefinite" fill="hold" grpId="1" nodeType="withEffect">
                                  <p:stCondLst>
                                    <p:cond delay="0"/>
                                  </p:stCondLst>
                                  <p:childTnLst>
                                    <p:animRot by="-21600000">
                                      <p:cBhvr>
                                        <p:cTn id="192" dur="4250" fill="hold"/>
                                        <p:tgtEl>
                                          <p:spTgt spid="93"/>
                                        </p:tgtEl>
                                        <p:attrNameLst>
                                          <p:attrName>r</p:attrName>
                                        </p:attrNameLst>
                                      </p:cBhvr>
                                    </p:animRot>
                                  </p:childTnLst>
                                </p:cTn>
                              </p:par>
                              <p:par>
                                <p:cTn id="193" presetID="2" presetClass="exit" presetSubtype="12" fill="hold" grpId="2" nodeType="withEffect">
                                  <p:stCondLst>
                                    <p:cond delay="0"/>
                                  </p:stCondLst>
                                  <p:childTnLst>
                                    <p:anim calcmode="lin" valueType="num">
                                      <p:cBhvr additive="base">
                                        <p:cTn id="194" dur="4250"/>
                                        <p:tgtEl>
                                          <p:spTgt spid="93"/>
                                        </p:tgtEl>
                                        <p:attrNameLst>
                                          <p:attrName>ppt_x</p:attrName>
                                        </p:attrNameLst>
                                      </p:cBhvr>
                                      <p:tavLst>
                                        <p:tav tm="0">
                                          <p:val>
                                            <p:strVal val="ppt_x"/>
                                          </p:val>
                                        </p:tav>
                                        <p:tav tm="100000">
                                          <p:val>
                                            <p:strVal val="0-ppt_w/2"/>
                                          </p:val>
                                        </p:tav>
                                      </p:tavLst>
                                    </p:anim>
                                    <p:anim calcmode="lin" valueType="num">
                                      <p:cBhvr additive="base">
                                        <p:cTn id="195" dur="4250"/>
                                        <p:tgtEl>
                                          <p:spTgt spid="93"/>
                                        </p:tgtEl>
                                        <p:attrNameLst>
                                          <p:attrName>ppt_y</p:attrName>
                                        </p:attrNameLst>
                                      </p:cBhvr>
                                      <p:tavLst>
                                        <p:tav tm="0">
                                          <p:val>
                                            <p:strVal val="ppt_y"/>
                                          </p:val>
                                        </p:tav>
                                        <p:tav tm="100000">
                                          <p:val>
                                            <p:strVal val="1+ppt_h/2"/>
                                          </p:val>
                                        </p:tav>
                                      </p:tavLst>
                                    </p:anim>
                                    <p:set>
                                      <p:cBhvr>
                                        <p:cTn id="196" dur="1" fill="hold">
                                          <p:stCondLst>
                                            <p:cond delay="4249"/>
                                          </p:stCondLst>
                                        </p:cTn>
                                        <p:tgtEl>
                                          <p:spTgt spid="93"/>
                                        </p:tgtEl>
                                        <p:attrNameLst>
                                          <p:attrName>style.visibility</p:attrName>
                                        </p:attrNameLst>
                                      </p:cBhvr>
                                      <p:to>
                                        <p:strVal val="hidden"/>
                                      </p:to>
                                    </p:set>
                                  </p:childTnLst>
                                </p:cTn>
                              </p:par>
                              <p:par>
                                <p:cTn id="197" presetID="8" presetClass="emph" presetSubtype="0" repeatCount="indefinite" fill="hold" grpId="1" nodeType="withEffect">
                                  <p:stCondLst>
                                    <p:cond delay="0"/>
                                  </p:stCondLst>
                                  <p:childTnLst>
                                    <p:animRot by="-21600000">
                                      <p:cBhvr>
                                        <p:cTn id="198" dur="4250" fill="hold"/>
                                        <p:tgtEl>
                                          <p:spTgt spid="92"/>
                                        </p:tgtEl>
                                        <p:attrNameLst>
                                          <p:attrName>r</p:attrName>
                                        </p:attrNameLst>
                                      </p:cBhvr>
                                    </p:animRot>
                                  </p:childTnLst>
                                </p:cTn>
                              </p:par>
                              <p:par>
                                <p:cTn id="199" presetID="2" presetClass="exit" presetSubtype="12" fill="hold" grpId="2" nodeType="withEffect">
                                  <p:stCondLst>
                                    <p:cond delay="0"/>
                                  </p:stCondLst>
                                  <p:childTnLst>
                                    <p:anim calcmode="lin" valueType="num">
                                      <p:cBhvr additive="base">
                                        <p:cTn id="200" dur="4250"/>
                                        <p:tgtEl>
                                          <p:spTgt spid="92"/>
                                        </p:tgtEl>
                                        <p:attrNameLst>
                                          <p:attrName>ppt_x</p:attrName>
                                        </p:attrNameLst>
                                      </p:cBhvr>
                                      <p:tavLst>
                                        <p:tav tm="0">
                                          <p:val>
                                            <p:strVal val="ppt_x"/>
                                          </p:val>
                                        </p:tav>
                                        <p:tav tm="100000">
                                          <p:val>
                                            <p:strVal val="0-ppt_w/2"/>
                                          </p:val>
                                        </p:tav>
                                      </p:tavLst>
                                    </p:anim>
                                    <p:anim calcmode="lin" valueType="num">
                                      <p:cBhvr additive="base">
                                        <p:cTn id="201" dur="4250"/>
                                        <p:tgtEl>
                                          <p:spTgt spid="92"/>
                                        </p:tgtEl>
                                        <p:attrNameLst>
                                          <p:attrName>ppt_y</p:attrName>
                                        </p:attrNameLst>
                                      </p:cBhvr>
                                      <p:tavLst>
                                        <p:tav tm="0">
                                          <p:val>
                                            <p:strVal val="ppt_y"/>
                                          </p:val>
                                        </p:tav>
                                        <p:tav tm="100000">
                                          <p:val>
                                            <p:strVal val="1+ppt_h/2"/>
                                          </p:val>
                                        </p:tav>
                                      </p:tavLst>
                                    </p:anim>
                                    <p:set>
                                      <p:cBhvr>
                                        <p:cTn id="202" dur="1" fill="hold">
                                          <p:stCondLst>
                                            <p:cond delay="4249"/>
                                          </p:stCondLst>
                                        </p:cTn>
                                        <p:tgtEl>
                                          <p:spTgt spid="92"/>
                                        </p:tgtEl>
                                        <p:attrNameLst>
                                          <p:attrName>style.visibility</p:attrName>
                                        </p:attrNameLst>
                                      </p:cBhvr>
                                      <p:to>
                                        <p:strVal val="hidden"/>
                                      </p:to>
                                    </p:set>
                                  </p:childTnLst>
                                </p:cTn>
                              </p:par>
                              <p:par>
                                <p:cTn id="203" presetID="8" presetClass="emph" presetSubtype="0" repeatCount="indefinite" fill="hold" grpId="1" nodeType="withEffect">
                                  <p:stCondLst>
                                    <p:cond delay="0"/>
                                  </p:stCondLst>
                                  <p:childTnLst>
                                    <p:animRot by="-21600000">
                                      <p:cBhvr>
                                        <p:cTn id="204" dur="4250" fill="hold"/>
                                        <p:tgtEl>
                                          <p:spTgt spid="91"/>
                                        </p:tgtEl>
                                        <p:attrNameLst>
                                          <p:attrName>r</p:attrName>
                                        </p:attrNameLst>
                                      </p:cBhvr>
                                    </p:animRot>
                                  </p:childTnLst>
                                </p:cTn>
                              </p:par>
                              <p:par>
                                <p:cTn id="205" presetID="2" presetClass="exit" presetSubtype="12" fill="hold" grpId="2" nodeType="withEffect">
                                  <p:stCondLst>
                                    <p:cond delay="0"/>
                                  </p:stCondLst>
                                  <p:childTnLst>
                                    <p:anim calcmode="lin" valueType="num">
                                      <p:cBhvr additive="base">
                                        <p:cTn id="206" dur="4250"/>
                                        <p:tgtEl>
                                          <p:spTgt spid="91"/>
                                        </p:tgtEl>
                                        <p:attrNameLst>
                                          <p:attrName>ppt_x</p:attrName>
                                        </p:attrNameLst>
                                      </p:cBhvr>
                                      <p:tavLst>
                                        <p:tav tm="0">
                                          <p:val>
                                            <p:strVal val="ppt_x"/>
                                          </p:val>
                                        </p:tav>
                                        <p:tav tm="100000">
                                          <p:val>
                                            <p:strVal val="0-ppt_w/2"/>
                                          </p:val>
                                        </p:tav>
                                      </p:tavLst>
                                    </p:anim>
                                    <p:anim calcmode="lin" valueType="num">
                                      <p:cBhvr additive="base">
                                        <p:cTn id="207" dur="4250"/>
                                        <p:tgtEl>
                                          <p:spTgt spid="91"/>
                                        </p:tgtEl>
                                        <p:attrNameLst>
                                          <p:attrName>ppt_y</p:attrName>
                                        </p:attrNameLst>
                                      </p:cBhvr>
                                      <p:tavLst>
                                        <p:tav tm="0">
                                          <p:val>
                                            <p:strVal val="ppt_y"/>
                                          </p:val>
                                        </p:tav>
                                        <p:tav tm="100000">
                                          <p:val>
                                            <p:strVal val="1+ppt_h/2"/>
                                          </p:val>
                                        </p:tav>
                                      </p:tavLst>
                                    </p:anim>
                                    <p:set>
                                      <p:cBhvr>
                                        <p:cTn id="208" dur="1" fill="hold">
                                          <p:stCondLst>
                                            <p:cond delay="4249"/>
                                          </p:stCondLst>
                                        </p:cTn>
                                        <p:tgtEl>
                                          <p:spTgt spid="91"/>
                                        </p:tgtEl>
                                        <p:attrNameLst>
                                          <p:attrName>style.visibility</p:attrName>
                                        </p:attrNameLst>
                                      </p:cBhvr>
                                      <p:to>
                                        <p:strVal val="hidden"/>
                                      </p:to>
                                    </p:set>
                                  </p:childTnLst>
                                </p:cTn>
                              </p:par>
                              <p:par>
                                <p:cTn id="209" presetID="8" presetClass="emph" presetSubtype="0" repeatCount="indefinite" fill="hold" grpId="1" nodeType="withEffect">
                                  <p:stCondLst>
                                    <p:cond delay="0"/>
                                  </p:stCondLst>
                                  <p:childTnLst>
                                    <p:animRot by="-21600000">
                                      <p:cBhvr>
                                        <p:cTn id="210" dur="4250" fill="hold"/>
                                        <p:tgtEl>
                                          <p:spTgt spid="90"/>
                                        </p:tgtEl>
                                        <p:attrNameLst>
                                          <p:attrName>r</p:attrName>
                                        </p:attrNameLst>
                                      </p:cBhvr>
                                    </p:animRot>
                                  </p:childTnLst>
                                </p:cTn>
                              </p:par>
                              <p:par>
                                <p:cTn id="211" presetID="2" presetClass="exit" presetSubtype="12" fill="hold" grpId="2" nodeType="withEffect">
                                  <p:stCondLst>
                                    <p:cond delay="0"/>
                                  </p:stCondLst>
                                  <p:childTnLst>
                                    <p:anim calcmode="lin" valueType="num">
                                      <p:cBhvr additive="base">
                                        <p:cTn id="212" dur="4250"/>
                                        <p:tgtEl>
                                          <p:spTgt spid="90"/>
                                        </p:tgtEl>
                                        <p:attrNameLst>
                                          <p:attrName>ppt_x</p:attrName>
                                        </p:attrNameLst>
                                      </p:cBhvr>
                                      <p:tavLst>
                                        <p:tav tm="0">
                                          <p:val>
                                            <p:strVal val="ppt_x"/>
                                          </p:val>
                                        </p:tav>
                                        <p:tav tm="100000">
                                          <p:val>
                                            <p:strVal val="0-ppt_w/2"/>
                                          </p:val>
                                        </p:tav>
                                      </p:tavLst>
                                    </p:anim>
                                    <p:anim calcmode="lin" valueType="num">
                                      <p:cBhvr additive="base">
                                        <p:cTn id="213" dur="4250"/>
                                        <p:tgtEl>
                                          <p:spTgt spid="90"/>
                                        </p:tgtEl>
                                        <p:attrNameLst>
                                          <p:attrName>ppt_y</p:attrName>
                                        </p:attrNameLst>
                                      </p:cBhvr>
                                      <p:tavLst>
                                        <p:tav tm="0">
                                          <p:val>
                                            <p:strVal val="ppt_y"/>
                                          </p:val>
                                        </p:tav>
                                        <p:tav tm="100000">
                                          <p:val>
                                            <p:strVal val="1+ppt_h/2"/>
                                          </p:val>
                                        </p:tav>
                                      </p:tavLst>
                                    </p:anim>
                                    <p:set>
                                      <p:cBhvr>
                                        <p:cTn id="214" dur="1" fill="hold">
                                          <p:stCondLst>
                                            <p:cond delay="4249"/>
                                          </p:stCondLst>
                                        </p:cTn>
                                        <p:tgtEl>
                                          <p:spTgt spid="90"/>
                                        </p:tgtEl>
                                        <p:attrNameLst>
                                          <p:attrName>style.visibility</p:attrName>
                                        </p:attrNameLst>
                                      </p:cBhvr>
                                      <p:to>
                                        <p:strVal val="hidden"/>
                                      </p:to>
                                    </p:set>
                                  </p:childTnLst>
                                </p:cTn>
                              </p:par>
                              <p:par>
                                <p:cTn id="215" presetID="8" presetClass="emph" presetSubtype="0" repeatCount="indefinite" fill="hold" grpId="1" nodeType="withEffect">
                                  <p:stCondLst>
                                    <p:cond delay="0"/>
                                  </p:stCondLst>
                                  <p:childTnLst>
                                    <p:animRot by="-21600000">
                                      <p:cBhvr>
                                        <p:cTn id="216" dur="4250" fill="hold"/>
                                        <p:tgtEl>
                                          <p:spTgt spid="89"/>
                                        </p:tgtEl>
                                        <p:attrNameLst>
                                          <p:attrName>r</p:attrName>
                                        </p:attrNameLst>
                                      </p:cBhvr>
                                    </p:animRot>
                                  </p:childTnLst>
                                </p:cTn>
                              </p:par>
                              <p:par>
                                <p:cTn id="217" presetID="2" presetClass="exit" presetSubtype="12" fill="hold" grpId="2" nodeType="withEffect">
                                  <p:stCondLst>
                                    <p:cond delay="0"/>
                                  </p:stCondLst>
                                  <p:childTnLst>
                                    <p:anim calcmode="lin" valueType="num">
                                      <p:cBhvr additive="base">
                                        <p:cTn id="218" dur="4250"/>
                                        <p:tgtEl>
                                          <p:spTgt spid="89"/>
                                        </p:tgtEl>
                                        <p:attrNameLst>
                                          <p:attrName>ppt_x</p:attrName>
                                        </p:attrNameLst>
                                      </p:cBhvr>
                                      <p:tavLst>
                                        <p:tav tm="0">
                                          <p:val>
                                            <p:strVal val="ppt_x"/>
                                          </p:val>
                                        </p:tav>
                                        <p:tav tm="100000">
                                          <p:val>
                                            <p:strVal val="0-ppt_w/2"/>
                                          </p:val>
                                        </p:tav>
                                      </p:tavLst>
                                    </p:anim>
                                    <p:anim calcmode="lin" valueType="num">
                                      <p:cBhvr additive="base">
                                        <p:cTn id="219" dur="4250"/>
                                        <p:tgtEl>
                                          <p:spTgt spid="89"/>
                                        </p:tgtEl>
                                        <p:attrNameLst>
                                          <p:attrName>ppt_y</p:attrName>
                                        </p:attrNameLst>
                                      </p:cBhvr>
                                      <p:tavLst>
                                        <p:tav tm="0">
                                          <p:val>
                                            <p:strVal val="ppt_y"/>
                                          </p:val>
                                        </p:tav>
                                        <p:tav tm="100000">
                                          <p:val>
                                            <p:strVal val="1+ppt_h/2"/>
                                          </p:val>
                                        </p:tav>
                                      </p:tavLst>
                                    </p:anim>
                                    <p:set>
                                      <p:cBhvr>
                                        <p:cTn id="220" dur="1" fill="hold">
                                          <p:stCondLst>
                                            <p:cond delay="4249"/>
                                          </p:stCondLst>
                                        </p:cTn>
                                        <p:tgtEl>
                                          <p:spTgt spid="89"/>
                                        </p:tgtEl>
                                        <p:attrNameLst>
                                          <p:attrName>style.visibility</p:attrName>
                                        </p:attrNameLst>
                                      </p:cBhvr>
                                      <p:to>
                                        <p:strVal val="hidden"/>
                                      </p:to>
                                    </p:set>
                                  </p:childTnLst>
                                </p:cTn>
                              </p:par>
                              <p:par>
                                <p:cTn id="221" presetID="8" presetClass="emph" presetSubtype="0" repeatCount="indefinite" fill="hold" grpId="1" nodeType="withEffect">
                                  <p:stCondLst>
                                    <p:cond delay="0"/>
                                  </p:stCondLst>
                                  <p:childTnLst>
                                    <p:animRot by="-21600000">
                                      <p:cBhvr>
                                        <p:cTn id="222" dur="4250" fill="hold"/>
                                        <p:tgtEl>
                                          <p:spTgt spid="88"/>
                                        </p:tgtEl>
                                        <p:attrNameLst>
                                          <p:attrName>r</p:attrName>
                                        </p:attrNameLst>
                                      </p:cBhvr>
                                    </p:animRot>
                                  </p:childTnLst>
                                </p:cTn>
                              </p:par>
                              <p:par>
                                <p:cTn id="223" presetID="2" presetClass="exit" presetSubtype="12" fill="hold" grpId="2" nodeType="withEffect">
                                  <p:stCondLst>
                                    <p:cond delay="0"/>
                                  </p:stCondLst>
                                  <p:childTnLst>
                                    <p:anim calcmode="lin" valueType="num">
                                      <p:cBhvr additive="base">
                                        <p:cTn id="224" dur="4250"/>
                                        <p:tgtEl>
                                          <p:spTgt spid="88"/>
                                        </p:tgtEl>
                                        <p:attrNameLst>
                                          <p:attrName>ppt_x</p:attrName>
                                        </p:attrNameLst>
                                      </p:cBhvr>
                                      <p:tavLst>
                                        <p:tav tm="0">
                                          <p:val>
                                            <p:strVal val="ppt_x"/>
                                          </p:val>
                                        </p:tav>
                                        <p:tav tm="100000">
                                          <p:val>
                                            <p:strVal val="0-ppt_w/2"/>
                                          </p:val>
                                        </p:tav>
                                      </p:tavLst>
                                    </p:anim>
                                    <p:anim calcmode="lin" valueType="num">
                                      <p:cBhvr additive="base">
                                        <p:cTn id="225" dur="4250"/>
                                        <p:tgtEl>
                                          <p:spTgt spid="88"/>
                                        </p:tgtEl>
                                        <p:attrNameLst>
                                          <p:attrName>ppt_y</p:attrName>
                                        </p:attrNameLst>
                                      </p:cBhvr>
                                      <p:tavLst>
                                        <p:tav tm="0">
                                          <p:val>
                                            <p:strVal val="ppt_y"/>
                                          </p:val>
                                        </p:tav>
                                        <p:tav tm="100000">
                                          <p:val>
                                            <p:strVal val="1+ppt_h/2"/>
                                          </p:val>
                                        </p:tav>
                                      </p:tavLst>
                                    </p:anim>
                                    <p:set>
                                      <p:cBhvr>
                                        <p:cTn id="226" dur="1" fill="hold">
                                          <p:stCondLst>
                                            <p:cond delay="4249"/>
                                          </p:stCondLst>
                                        </p:cTn>
                                        <p:tgtEl>
                                          <p:spTgt spid="88"/>
                                        </p:tgtEl>
                                        <p:attrNameLst>
                                          <p:attrName>style.visibility</p:attrName>
                                        </p:attrNameLst>
                                      </p:cBhvr>
                                      <p:to>
                                        <p:strVal val="hidden"/>
                                      </p:to>
                                    </p:set>
                                  </p:childTnLst>
                                </p:cTn>
                              </p:par>
                              <p:par>
                                <p:cTn id="227" presetID="8" presetClass="emph" presetSubtype="0" repeatCount="indefinite" fill="hold" grpId="1" nodeType="withEffect">
                                  <p:stCondLst>
                                    <p:cond delay="0"/>
                                  </p:stCondLst>
                                  <p:childTnLst>
                                    <p:animRot by="-21600000">
                                      <p:cBhvr>
                                        <p:cTn id="228" dur="4250" fill="hold"/>
                                        <p:tgtEl>
                                          <p:spTgt spid="87"/>
                                        </p:tgtEl>
                                        <p:attrNameLst>
                                          <p:attrName>r</p:attrName>
                                        </p:attrNameLst>
                                      </p:cBhvr>
                                    </p:animRot>
                                  </p:childTnLst>
                                </p:cTn>
                              </p:par>
                              <p:par>
                                <p:cTn id="229" presetID="2" presetClass="exit" presetSubtype="12" fill="hold" grpId="2" nodeType="withEffect">
                                  <p:stCondLst>
                                    <p:cond delay="0"/>
                                  </p:stCondLst>
                                  <p:childTnLst>
                                    <p:anim calcmode="lin" valueType="num">
                                      <p:cBhvr additive="base">
                                        <p:cTn id="230" dur="4250"/>
                                        <p:tgtEl>
                                          <p:spTgt spid="87"/>
                                        </p:tgtEl>
                                        <p:attrNameLst>
                                          <p:attrName>ppt_x</p:attrName>
                                        </p:attrNameLst>
                                      </p:cBhvr>
                                      <p:tavLst>
                                        <p:tav tm="0">
                                          <p:val>
                                            <p:strVal val="ppt_x"/>
                                          </p:val>
                                        </p:tav>
                                        <p:tav tm="100000">
                                          <p:val>
                                            <p:strVal val="0-ppt_w/2"/>
                                          </p:val>
                                        </p:tav>
                                      </p:tavLst>
                                    </p:anim>
                                    <p:anim calcmode="lin" valueType="num">
                                      <p:cBhvr additive="base">
                                        <p:cTn id="231" dur="4250"/>
                                        <p:tgtEl>
                                          <p:spTgt spid="87"/>
                                        </p:tgtEl>
                                        <p:attrNameLst>
                                          <p:attrName>ppt_y</p:attrName>
                                        </p:attrNameLst>
                                      </p:cBhvr>
                                      <p:tavLst>
                                        <p:tav tm="0">
                                          <p:val>
                                            <p:strVal val="ppt_y"/>
                                          </p:val>
                                        </p:tav>
                                        <p:tav tm="100000">
                                          <p:val>
                                            <p:strVal val="1+ppt_h/2"/>
                                          </p:val>
                                        </p:tav>
                                      </p:tavLst>
                                    </p:anim>
                                    <p:set>
                                      <p:cBhvr>
                                        <p:cTn id="232" dur="1" fill="hold">
                                          <p:stCondLst>
                                            <p:cond delay="4249"/>
                                          </p:stCondLst>
                                        </p:cTn>
                                        <p:tgtEl>
                                          <p:spTgt spid="87"/>
                                        </p:tgtEl>
                                        <p:attrNameLst>
                                          <p:attrName>style.visibility</p:attrName>
                                        </p:attrNameLst>
                                      </p:cBhvr>
                                      <p:to>
                                        <p:strVal val="hidden"/>
                                      </p:to>
                                    </p:set>
                                  </p:childTnLst>
                                </p:cTn>
                              </p:par>
                              <p:par>
                                <p:cTn id="233" presetID="8" presetClass="emph" presetSubtype="0" repeatCount="indefinite" fill="hold" grpId="1" nodeType="withEffect">
                                  <p:stCondLst>
                                    <p:cond delay="0"/>
                                  </p:stCondLst>
                                  <p:childTnLst>
                                    <p:animRot by="-21600000">
                                      <p:cBhvr>
                                        <p:cTn id="234" dur="4250" fill="hold"/>
                                        <p:tgtEl>
                                          <p:spTgt spid="86"/>
                                        </p:tgtEl>
                                        <p:attrNameLst>
                                          <p:attrName>r</p:attrName>
                                        </p:attrNameLst>
                                      </p:cBhvr>
                                    </p:animRot>
                                  </p:childTnLst>
                                </p:cTn>
                              </p:par>
                              <p:par>
                                <p:cTn id="235" presetID="2" presetClass="exit" presetSubtype="12" fill="hold" grpId="2" nodeType="withEffect">
                                  <p:stCondLst>
                                    <p:cond delay="0"/>
                                  </p:stCondLst>
                                  <p:childTnLst>
                                    <p:anim calcmode="lin" valueType="num">
                                      <p:cBhvr additive="base">
                                        <p:cTn id="236" dur="4250"/>
                                        <p:tgtEl>
                                          <p:spTgt spid="86"/>
                                        </p:tgtEl>
                                        <p:attrNameLst>
                                          <p:attrName>ppt_x</p:attrName>
                                        </p:attrNameLst>
                                      </p:cBhvr>
                                      <p:tavLst>
                                        <p:tav tm="0">
                                          <p:val>
                                            <p:strVal val="ppt_x"/>
                                          </p:val>
                                        </p:tav>
                                        <p:tav tm="100000">
                                          <p:val>
                                            <p:strVal val="0-ppt_w/2"/>
                                          </p:val>
                                        </p:tav>
                                      </p:tavLst>
                                    </p:anim>
                                    <p:anim calcmode="lin" valueType="num">
                                      <p:cBhvr additive="base">
                                        <p:cTn id="237" dur="4250"/>
                                        <p:tgtEl>
                                          <p:spTgt spid="86"/>
                                        </p:tgtEl>
                                        <p:attrNameLst>
                                          <p:attrName>ppt_y</p:attrName>
                                        </p:attrNameLst>
                                      </p:cBhvr>
                                      <p:tavLst>
                                        <p:tav tm="0">
                                          <p:val>
                                            <p:strVal val="ppt_y"/>
                                          </p:val>
                                        </p:tav>
                                        <p:tav tm="100000">
                                          <p:val>
                                            <p:strVal val="1+ppt_h/2"/>
                                          </p:val>
                                        </p:tav>
                                      </p:tavLst>
                                    </p:anim>
                                    <p:set>
                                      <p:cBhvr>
                                        <p:cTn id="238" dur="1" fill="hold">
                                          <p:stCondLst>
                                            <p:cond delay="4249"/>
                                          </p:stCondLst>
                                        </p:cTn>
                                        <p:tgtEl>
                                          <p:spTgt spid="86"/>
                                        </p:tgtEl>
                                        <p:attrNameLst>
                                          <p:attrName>style.visibility</p:attrName>
                                        </p:attrNameLst>
                                      </p:cBhvr>
                                      <p:to>
                                        <p:strVal val="hidden"/>
                                      </p:to>
                                    </p:set>
                                  </p:childTnLst>
                                </p:cTn>
                              </p:par>
                              <p:par>
                                <p:cTn id="239" presetID="8" presetClass="emph" presetSubtype="0" repeatCount="indefinite" fill="hold" grpId="1" nodeType="withEffect">
                                  <p:stCondLst>
                                    <p:cond delay="0"/>
                                  </p:stCondLst>
                                  <p:childTnLst>
                                    <p:animRot by="-21600000">
                                      <p:cBhvr>
                                        <p:cTn id="240" dur="4250" fill="hold"/>
                                        <p:tgtEl>
                                          <p:spTgt spid="85"/>
                                        </p:tgtEl>
                                        <p:attrNameLst>
                                          <p:attrName>r</p:attrName>
                                        </p:attrNameLst>
                                      </p:cBhvr>
                                    </p:animRot>
                                  </p:childTnLst>
                                </p:cTn>
                              </p:par>
                              <p:par>
                                <p:cTn id="241" presetID="2" presetClass="exit" presetSubtype="12" fill="hold" grpId="2" nodeType="withEffect">
                                  <p:stCondLst>
                                    <p:cond delay="0"/>
                                  </p:stCondLst>
                                  <p:childTnLst>
                                    <p:anim calcmode="lin" valueType="num">
                                      <p:cBhvr additive="base">
                                        <p:cTn id="242" dur="4250"/>
                                        <p:tgtEl>
                                          <p:spTgt spid="85"/>
                                        </p:tgtEl>
                                        <p:attrNameLst>
                                          <p:attrName>ppt_x</p:attrName>
                                        </p:attrNameLst>
                                      </p:cBhvr>
                                      <p:tavLst>
                                        <p:tav tm="0">
                                          <p:val>
                                            <p:strVal val="ppt_x"/>
                                          </p:val>
                                        </p:tav>
                                        <p:tav tm="100000">
                                          <p:val>
                                            <p:strVal val="0-ppt_w/2"/>
                                          </p:val>
                                        </p:tav>
                                      </p:tavLst>
                                    </p:anim>
                                    <p:anim calcmode="lin" valueType="num">
                                      <p:cBhvr additive="base">
                                        <p:cTn id="243" dur="4250"/>
                                        <p:tgtEl>
                                          <p:spTgt spid="85"/>
                                        </p:tgtEl>
                                        <p:attrNameLst>
                                          <p:attrName>ppt_y</p:attrName>
                                        </p:attrNameLst>
                                      </p:cBhvr>
                                      <p:tavLst>
                                        <p:tav tm="0">
                                          <p:val>
                                            <p:strVal val="ppt_y"/>
                                          </p:val>
                                        </p:tav>
                                        <p:tav tm="100000">
                                          <p:val>
                                            <p:strVal val="1+ppt_h/2"/>
                                          </p:val>
                                        </p:tav>
                                      </p:tavLst>
                                    </p:anim>
                                    <p:set>
                                      <p:cBhvr>
                                        <p:cTn id="244" dur="1" fill="hold">
                                          <p:stCondLst>
                                            <p:cond delay="4249"/>
                                          </p:stCondLst>
                                        </p:cTn>
                                        <p:tgtEl>
                                          <p:spTgt spid="85"/>
                                        </p:tgtEl>
                                        <p:attrNameLst>
                                          <p:attrName>style.visibility</p:attrName>
                                        </p:attrNameLst>
                                      </p:cBhvr>
                                      <p:to>
                                        <p:strVal val="hidden"/>
                                      </p:to>
                                    </p:set>
                                  </p:childTnLst>
                                </p:cTn>
                              </p:par>
                              <p:par>
                                <p:cTn id="245" presetID="8" presetClass="emph" presetSubtype="0" repeatCount="indefinite" fill="hold" grpId="1" nodeType="withEffect">
                                  <p:stCondLst>
                                    <p:cond delay="0"/>
                                  </p:stCondLst>
                                  <p:childTnLst>
                                    <p:animRot by="-21600000">
                                      <p:cBhvr>
                                        <p:cTn id="246" dur="4250" fill="hold"/>
                                        <p:tgtEl>
                                          <p:spTgt spid="84"/>
                                        </p:tgtEl>
                                        <p:attrNameLst>
                                          <p:attrName>r</p:attrName>
                                        </p:attrNameLst>
                                      </p:cBhvr>
                                    </p:animRot>
                                  </p:childTnLst>
                                </p:cTn>
                              </p:par>
                              <p:par>
                                <p:cTn id="247" presetID="2" presetClass="exit" presetSubtype="12" fill="hold" grpId="2" nodeType="withEffect">
                                  <p:stCondLst>
                                    <p:cond delay="0"/>
                                  </p:stCondLst>
                                  <p:childTnLst>
                                    <p:anim calcmode="lin" valueType="num">
                                      <p:cBhvr additive="base">
                                        <p:cTn id="248" dur="4250"/>
                                        <p:tgtEl>
                                          <p:spTgt spid="84"/>
                                        </p:tgtEl>
                                        <p:attrNameLst>
                                          <p:attrName>ppt_x</p:attrName>
                                        </p:attrNameLst>
                                      </p:cBhvr>
                                      <p:tavLst>
                                        <p:tav tm="0">
                                          <p:val>
                                            <p:strVal val="ppt_x"/>
                                          </p:val>
                                        </p:tav>
                                        <p:tav tm="100000">
                                          <p:val>
                                            <p:strVal val="0-ppt_w/2"/>
                                          </p:val>
                                        </p:tav>
                                      </p:tavLst>
                                    </p:anim>
                                    <p:anim calcmode="lin" valueType="num">
                                      <p:cBhvr additive="base">
                                        <p:cTn id="249" dur="4250"/>
                                        <p:tgtEl>
                                          <p:spTgt spid="84"/>
                                        </p:tgtEl>
                                        <p:attrNameLst>
                                          <p:attrName>ppt_y</p:attrName>
                                        </p:attrNameLst>
                                      </p:cBhvr>
                                      <p:tavLst>
                                        <p:tav tm="0">
                                          <p:val>
                                            <p:strVal val="ppt_y"/>
                                          </p:val>
                                        </p:tav>
                                        <p:tav tm="100000">
                                          <p:val>
                                            <p:strVal val="1+ppt_h/2"/>
                                          </p:val>
                                        </p:tav>
                                      </p:tavLst>
                                    </p:anim>
                                    <p:set>
                                      <p:cBhvr>
                                        <p:cTn id="250" dur="1" fill="hold">
                                          <p:stCondLst>
                                            <p:cond delay="4249"/>
                                          </p:stCondLst>
                                        </p:cTn>
                                        <p:tgtEl>
                                          <p:spTgt spid="84"/>
                                        </p:tgtEl>
                                        <p:attrNameLst>
                                          <p:attrName>style.visibility</p:attrName>
                                        </p:attrNameLst>
                                      </p:cBhvr>
                                      <p:to>
                                        <p:strVal val="hidden"/>
                                      </p:to>
                                    </p:set>
                                  </p:childTnLst>
                                </p:cTn>
                              </p:par>
                              <p:par>
                                <p:cTn id="251" presetID="8" presetClass="emph" presetSubtype="0" repeatCount="indefinite" fill="hold" grpId="1" nodeType="withEffect">
                                  <p:stCondLst>
                                    <p:cond delay="0"/>
                                  </p:stCondLst>
                                  <p:childTnLst>
                                    <p:animRot by="-21600000">
                                      <p:cBhvr>
                                        <p:cTn id="252" dur="4250" fill="hold"/>
                                        <p:tgtEl>
                                          <p:spTgt spid="83"/>
                                        </p:tgtEl>
                                        <p:attrNameLst>
                                          <p:attrName>r</p:attrName>
                                        </p:attrNameLst>
                                      </p:cBhvr>
                                    </p:animRot>
                                  </p:childTnLst>
                                </p:cTn>
                              </p:par>
                              <p:par>
                                <p:cTn id="253" presetID="2" presetClass="exit" presetSubtype="12" fill="hold" grpId="2" nodeType="withEffect">
                                  <p:stCondLst>
                                    <p:cond delay="0"/>
                                  </p:stCondLst>
                                  <p:childTnLst>
                                    <p:anim calcmode="lin" valueType="num">
                                      <p:cBhvr additive="base">
                                        <p:cTn id="254" dur="4250"/>
                                        <p:tgtEl>
                                          <p:spTgt spid="83"/>
                                        </p:tgtEl>
                                        <p:attrNameLst>
                                          <p:attrName>ppt_x</p:attrName>
                                        </p:attrNameLst>
                                      </p:cBhvr>
                                      <p:tavLst>
                                        <p:tav tm="0">
                                          <p:val>
                                            <p:strVal val="ppt_x"/>
                                          </p:val>
                                        </p:tav>
                                        <p:tav tm="100000">
                                          <p:val>
                                            <p:strVal val="0-ppt_w/2"/>
                                          </p:val>
                                        </p:tav>
                                      </p:tavLst>
                                    </p:anim>
                                    <p:anim calcmode="lin" valueType="num">
                                      <p:cBhvr additive="base">
                                        <p:cTn id="255" dur="4250"/>
                                        <p:tgtEl>
                                          <p:spTgt spid="83"/>
                                        </p:tgtEl>
                                        <p:attrNameLst>
                                          <p:attrName>ppt_y</p:attrName>
                                        </p:attrNameLst>
                                      </p:cBhvr>
                                      <p:tavLst>
                                        <p:tav tm="0">
                                          <p:val>
                                            <p:strVal val="ppt_y"/>
                                          </p:val>
                                        </p:tav>
                                        <p:tav tm="100000">
                                          <p:val>
                                            <p:strVal val="1+ppt_h/2"/>
                                          </p:val>
                                        </p:tav>
                                      </p:tavLst>
                                    </p:anim>
                                    <p:set>
                                      <p:cBhvr>
                                        <p:cTn id="256" dur="1" fill="hold">
                                          <p:stCondLst>
                                            <p:cond delay="4249"/>
                                          </p:stCondLst>
                                        </p:cTn>
                                        <p:tgtEl>
                                          <p:spTgt spid="83"/>
                                        </p:tgtEl>
                                        <p:attrNameLst>
                                          <p:attrName>style.visibility</p:attrName>
                                        </p:attrNameLst>
                                      </p:cBhvr>
                                      <p:to>
                                        <p:strVal val="hidden"/>
                                      </p:to>
                                    </p:set>
                                  </p:childTnLst>
                                </p:cTn>
                              </p:par>
                              <p:par>
                                <p:cTn id="257" presetID="8" presetClass="emph" presetSubtype="0" repeatCount="indefinite" fill="hold" grpId="1" nodeType="withEffect">
                                  <p:stCondLst>
                                    <p:cond delay="0"/>
                                  </p:stCondLst>
                                  <p:childTnLst>
                                    <p:animRot by="-21600000">
                                      <p:cBhvr>
                                        <p:cTn id="258" dur="4250" fill="hold"/>
                                        <p:tgtEl>
                                          <p:spTgt spid="82"/>
                                        </p:tgtEl>
                                        <p:attrNameLst>
                                          <p:attrName>r</p:attrName>
                                        </p:attrNameLst>
                                      </p:cBhvr>
                                    </p:animRot>
                                  </p:childTnLst>
                                </p:cTn>
                              </p:par>
                              <p:par>
                                <p:cTn id="259" presetID="2" presetClass="exit" presetSubtype="12" fill="hold" grpId="2" nodeType="withEffect">
                                  <p:stCondLst>
                                    <p:cond delay="0"/>
                                  </p:stCondLst>
                                  <p:childTnLst>
                                    <p:anim calcmode="lin" valueType="num">
                                      <p:cBhvr additive="base">
                                        <p:cTn id="260" dur="4250"/>
                                        <p:tgtEl>
                                          <p:spTgt spid="82"/>
                                        </p:tgtEl>
                                        <p:attrNameLst>
                                          <p:attrName>ppt_x</p:attrName>
                                        </p:attrNameLst>
                                      </p:cBhvr>
                                      <p:tavLst>
                                        <p:tav tm="0">
                                          <p:val>
                                            <p:strVal val="ppt_x"/>
                                          </p:val>
                                        </p:tav>
                                        <p:tav tm="100000">
                                          <p:val>
                                            <p:strVal val="0-ppt_w/2"/>
                                          </p:val>
                                        </p:tav>
                                      </p:tavLst>
                                    </p:anim>
                                    <p:anim calcmode="lin" valueType="num">
                                      <p:cBhvr additive="base">
                                        <p:cTn id="261" dur="4250"/>
                                        <p:tgtEl>
                                          <p:spTgt spid="82"/>
                                        </p:tgtEl>
                                        <p:attrNameLst>
                                          <p:attrName>ppt_y</p:attrName>
                                        </p:attrNameLst>
                                      </p:cBhvr>
                                      <p:tavLst>
                                        <p:tav tm="0">
                                          <p:val>
                                            <p:strVal val="ppt_y"/>
                                          </p:val>
                                        </p:tav>
                                        <p:tav tm="100000">
                                          <p:val>
                                            <p:strVal val="1+ppt_h/2"/>
                                          </p:val>
                                        </p:tav>
                                      </p:tavLst>
                                    </p:anim>
                                    <p:set>
                                      <p:cBhvr>
                                        <p:cTn id="262" dur="1" fill="hold">
                                          <p:stCondLst>
                                            <p:cond delay="4249"/>
                                          </p:stCondLst>
                                        </p:cTn>
                                        <p:tgtEl>
                                          <p:spTgt spid="82"/>
                                        </p:tgtEl>
                                        <p:attrNameLst>
                                          <p:attrName>style.visibility</p:attrName>
                                        </p:attrNameLst>
                                      </p:cBhvr>
                                      <p:to>
                                        <p:strVal val="hidden"/>
                                      </p:to>
                                    </p:set>
                                  </p:childTnLst>
                                </p:cTn>
                              </p:par>
                              <p:par>
                                <p:cTn id="263" presetID="8" presetClass="emph" presetSubtype="0" repeatCount="indefinite" fill="hold" grpId="1" nodeType="withEffect">
                                  <p:stCondLst>
                                    <p:cond delay="0"/>
                                  </p:stCondLst>
                                  <p:childTnLst>
                                    <p:animRot by="-21600000">
                                      <p:cBhvr>
                                        <p:cTn id="264" dur="4250" fill="hold"/>
                                        <p:tgtEl>
                                          <p:spTgt spid="81"/>
                                        </p:tgtEl>
                                        <p:attrNameLst>
                                          <p:attrName>r</p:attrName>
                                        </p:attrNameLst>
                                      </p:cBhvr>
                                    </p:animRot>
                                  </p:childTnLst>
                                </p:cTn>
                              </p:par>
                              <p:par>
                                <p:cTn id="265" presetID="2" presetClass="exit" presetSubtype="12" fill="hold" grpId="2" nodeType="withEffect">
                                  <p:stCondLst>
                                    <p:cond delay="0"/>
                                  </p:stCondLst>
                                  <p:childTnLst>
                                    <p:anim calcmode="lin" valueType="num">
                                      <p:cBhvr additive="base">
                                        <p:cTn id="266" dur="4250"/>
                                        <p:tgtEl>
                                          <p:spTgt spid="81"/>
                                        </p:tgtEl>
                                        <p:attrNameLst>
                                          <p:attrName>ppt_x</p:attrName>
                                        </p:attrNameLst>
                                      </p:cBhvr>
                                      <p:tavLst>
                                        <p:tav tm="0">
                                          <p:val>
                                            <p:strVal val="ppt_x"/>
                                          </p:val>
                                        </p:tav>
                                        <p:tav tm="100000">
                                          <p:val>
                                            <p:strVal val="0-ppt_w/2"/>
                                          </p:val>
                                        </p:tav>
                                      </p:tavLst>
                                    </p:anim>
                                    <p:anim calcmode="lin" valueType="num">
                                      <p:cBhvr additive="base">
                                        <p:cTn id="267" dur="4250"/>
                                        <p:tgtEl>
                                          <p:spTgt spid="81"/>
                                        </p:tgtEl>
                                        <p:attrNameLst>
                                          <p:attrName>ppt_y</p:attrName>
                                        </p:attrNameLst>
                                      </p:cBhvr>
                                      <p:tavLst>
                                        <p:tav tm="0">
                                          <p:val>
                                            <p:strVal val="ppt_y"/>
                                          </p:val>
                                        </p:tav>
                                        <p:tav tm="100000">
                                          <p:val>
                                            <p:strVal val="1+ppt_h/2"/>
                                          </p:val>
                                        </p:tav>
                                      </p:tavLst>
                                    </p:anim>
                                    <p:set>
                                      <p:cBhvr>
                                        <p:cTn id="268" dur="1" fill="hold">
                                          <p:stCondLst>
                                            <p:cond delay="4249"/>
                                          </p:stCondLst>
                                        </p:cTn>
                                        <p:tgtEl>
                                          <p:spTgt spid="81"/>
                                        </p:tgtEl>
                                        <p:attrNameLst>
                                          <p:attrName>style.visibility</p:attrName>
                                        </p:attrNameLst>
                                      </p:cBhvr>
                                      <p:to>
                                        <p:strVal val="hidden"/>
                                      </p:to>
                                    </p:set>
                                  </p:childTnLst>
                                </p:cTn>
                              </p:par>
                              <p:par>
                                <p:cTn id="269" presetID="8" presetClass="emph" presetSubtype="0" repeatCount="indefinite" fill="hold" grpId="1" nodeType="withEffect">
                                  <p:stCondLst>
                                    <p:cond delay="0"/>
                                  </p:stCondLst>
                                  <p:childTnLst>
                                    <p:animRot by="-21600000">
                                      <p:cBhvr>
                                        <p:cTn id="270" dur="4250" fill="hold"/>
                                        <p:tgtEl>
                                          <p:spTgt spid="80"/>
                                        </p:tgtEl>
                                        <p:attrNameLst>
                                          <p:attrName>r</p:attrName>
                                        </p:attrNameLst>
                                      </p:cBhvr>
                                    </p:animRot>
                                  </p:childTnLst>
                                </p:cTn>
                              </p:par>
                              <p:par>
                                <p:cTn id="271" presetID="2" presetClass="exit" presetSubtype="12" fill="hold" grpId="2" nodeType="withEffect">
                                  <p:stCondLst>
                                    <p:cond delay="0"/>
                                  </p:stCondLst>
                                  <p:childTnLst>
                                    <p:anim calcmode="lin" valueType="num">
                                      <p:cBhvr additive="base">
                                        <p:cTn id="272" dur="4250"/>
                                        <p:tgtEl>
                                          <p:spTgt spid="80"/>
                                        </p:tgtEl>
                                        <p:attrNameLst>
                                          <p:attrName>ppt_x</p:attrName>
                                        </p:attrNameLst>
                                      </p:cBhvr>
                                      <p:tavLst>
                                        <p:tav tm="0">
                                          <p:val>
                                            <p:strVal val="ppt_x"/>
                                          </p:val>
                                        </p:tav>
                                        <p:tav tm="100000">
                                          <p:val>
                                            <p:strVal val="0-ppt_w/2"/>
                                          </p:val>
                                        </p:tav>
                                      </p:tavLst>
                                    </p:anim>
                                    <p:anim calcmode="lin" valueType="num">
                                      <p:cBhvr additive="base">
                                        <p:cTn id="273" dur="4250"/>
                                        <p:tgtEl>
                                          <p:spTgt spid="80"/>
                                        </p:tgtEl>
                                        <p:attrNameLst>
                                          <p:attrName>ppt_y</p:attrName>
                                        </p:attrNameLst>
                                      </p:cBhvr>
                                      <p:tavLst>
                                        <p:tav tm="0">
                                          <p:val>
                                            <p:strVal val="ppt_y"/>
                                          </p:val>
                                        </p:tav>
                                        <p:tav tm="100000">
                                          <p:val>
                                            <p:strVal val="1+ppt_h/2"/>
                                          </p:val>
                                        </p:tav>
                                      </p:tavLst>
                                    </p:anim>
                                    <p:set>
                                      <p:cBhvr>
                                        <p:cTn id="274" dur="1" fill="hold">
                                          <p:stCondLst>
                                            <p:cond delay="4249"/>
                                          </p:stCondLst>
                                        </p:cTn>
                                        <p:tgtEl>
                                          <p:spTgt spid="80"/>
                                        </p:tgtEl>
                                        <p:attrNameLst>
                                          <p:attrName>style.visibility</p:attrName>
                                        </p:attrNameLst>
                                      </p:cBhvr>
                                      <p:to>
                                        <p:strVal val="hidden"/>
                                      </p:to>
                                    </p:set>
                                  </p:childTnLst>
                                </p:cTn>
                              </p:par>
                              <p:par>
                                <p:cTn id="275" presetID="8" presetClass="emph" presetSubtype="0" repeatCount="indefinite" fill="hold" grpId="1" nodeType="withEffect">
                                  <p:stCondLst>
                                    <p:cond delay="0"/>
                                  </p:stCondLst>
                                  <p:childTnLst>
                                    <p:animRot by="-21600000">
                                      <p:cBhvr>
                                        <p:cTn id="276" dur="4250" fill="hold"/>
                                        <p:tgtEl>
                                          <p:spTgt spid="109"/>
                                        </p:tgtEl>
                                        <p:attrNameLst>
                                          <p:attrName>r</p:attrName>
                                        </p:attrNameLst>
                                      </p:cBhvr>
                                    </p:animRot>
                                  </p:childTnLst>
                                </p:cTn>
                              </p:par>
                              <p:par>
                                <p:cTn id="277" presetID="2" presetClass="exit" presetSubtype="12" fill="hold" grpId="2" nodeType="withEffect">
                                  <p:stCondLst>
                                    <p:cond delay="0"/>
                                  </p:stCondLst>
                                  <p:childTnLst>
                                    <p:anim calcmode="lin" valueType="num">
                                      <p:cBhvr additive="base">
                                        <p:cTn id="278" dur="4250"/>
                                        <p:tgtEl>
                                          <p:spTgt spid="109"/>
                                        </p:tgtEl>
                                        <p:attrNameLst>
                                          <p:attrName>ppt_x</p:attrName>
                                        </p:attrNameLst>
                                      </p:cBhvr>
                                      <p:tavLst>
                                        <p:tav tm="0">
                                          <p:val>
                                            <p:strVal val="ppt_x"/>
                                          </p:val>
                                        </p:tav>
                                        <p:tav tm="100000">
                                          <p:val>
                                            <p:strVal val="0-ppt_w/2"/>
                                          </p:val>
                                        </p:tav>
                                      </p:tavLst>
                                    </p:anim>
                                    <p:anim calcmode="lin" valueType="num">
                                      <p:cBhvr additive="base">
                                        <p:cTn id="279" dur="4250"/>
                                        <p:tgtEl>
                                          <p:spTgt spid="109"/>
                                        </p:tgtEl>
                                        <p:attrNameLst>
                                          <p:attrName>ppt_y</p:attrName>
                                        </p:attrNameLst>
                                      </p:cBhvr>
                                      <p:tavLst>
                                        <p:tav tm="0">
                                          <p:val>
                                            <p:strVal val="ppt_y"/>
                                          </p:val>
                                        </p:tav>
                                        <p:tav tm="100000">
                                          <p:val>
                                            <p:strVal val="1+ppt_h/2"/>
                                          </p:val>
                                        </p:tav>
                                      </p:tavLst>
                                    </p:anim>
                                    <p:set>
                                      <p:cBhvr>
                                        <p:cTn id="280" dur="1" fill="hold">
                                          <p:stCondLst>
                                            <p:cond delay="4249"/>
                                          </p:stCondLst>
                                        </p:cTn>
                                        <p:tgtEl>
                                          <p:spTgt spid="109"/>
                                        </p:tgtEl>
                                        <p:attrNameLst>
                                          <p:attrName>style.visibility</p:attrName>
                                        </p:attrNameLst>
                                      </p:cBhvr>
                                      <p:to>
                                        <p:strVal val="hidden"/>
                                      </p:to>
                                    </p:set>
                                  </p:childTnLst>
                                </p:cTn>
                              </p:par>
                              <p:par>
                                <p:cTn id="281" presetID="8" presetClass="emph" presetSubtype="0" repeatCount="indefinite" fill="hold" grpId="1" nodeType="withEffect">
                                  <p:stCondLst>
                                    <p:cond delay="0"/>
                                  </p:stCondLst>
                                  <p:childTnLst>
                                    <p:animRot by="-21600000">
                                      <p:cBhvr>
                                        <p:cTn id="282" dur="4250" fill="hold"/>
                                        <p:tgtEl>
                                          <p:spTgt spid="108"/>
                                        </p:tgtEl>
                                        <p:attrNameLst>
                                          <p:attrName>r</p:attrName>
                                        </p:attrNameLst>
                                      </p:cBhvr>
                                    </p:animRot>
                                  </p:childTnLst>
                                </p:cTn>
                              </p:par>
                              <p:par>
                                <p:cTn id="283" presetID="2" presetClass="exit" presetSubtype="12" fill="hold" grpId="2" nodeType="withEffect">
                                  <p:stCondLst>
                                    <p:cond delay="0"/>
                                  </p:stCondLst>
                                  <p:childTnLst>
                                    <p:anim calcmode="lin" valueType="num">
                                      <p:cBhvr additive="base">
                                        <p:cTn id="284" dur="4250"/>
                                        <p:tgtEl>
                                          <p:spTgt spid="108"/>
                                        </p:tgtEl>
                                        <p:attrNameLst>
                                          <p:attrName>ppt_x</p:attrName>
                                        </p:attrNameLst>
                                      </p:cBhvr>
                                      <p:tavLst>
                                        <p:tav tm="0">
                                          <p:val>
                                            <p:strVal val="ppt_x"/>
                                          </p:val>
                                        </p:tav>
                                        <p:tav tm="100000">
                                          <p:val>
                                            <p:strVal val="0-ppt_w/2"/>
                                          </p:val>
                                        </p:tav>
                                      </p:tavLst>
                                    </p:anim>
                                    <p:anim calcmode="lin" valueType="num">
                                      <p:cBhvr additive="base">
                                        <p:cTn id="285" dur="4250"/>
                                        <p:tgtEl>
                                          <p:spTgt spid="108"/>
                                        </p:tgtEl>
                                        <p:attrNameLst>
                                          <p:attrName>ppt_y</p:attrName>
                                        </p:attrNameLst>
                                      </p:cBhvr>
                                      <p:tavLst>
                                        <p:tav tm="0">
                                          <p:val>
                                            <p:strVal val="ppt_y"/>
                                          </p:val>
                                        </p:tav>
                                        <p:tav tm="100000">
                                          <p:val>
                                            <p:strVal val="1+ppt_h/2"/>
                                          </p:val>
                                        </p:tav>
                                      </p:tavLst>
                                    </p:anim>
                                    <p:set>
                                      <p:cBhvr>
                                        <p:cTn id="286" dur="1" fill="hold">
                                          <p:stCondLst>
                                            <p:cond delay="4249"/>
                                          </p:stCondLst>
                                        </p:cTn>
                                        <p:tgtEl>
                                          <p:spTgt spid="108"/>
                                        </p:tgtEl>
                                        <p:attrNameLst>
                                          <p:attrName>style.visibility</p:attrName>
                                        </p:attrNameLst>
                                      </p:cBhvr>
                                      <p:to>
                                        <p:strVal val="hidden"/>
                                      </p:to>
                                    </p:set>
                                  </p:childTnLst>
                                </p:cTn>
                              </p:par>
                              <p:par>
                                <p:cTn id="287" presetID="8" presetClass="emph" presetSubtype="0" repeatCount="indefinite" fill="hold" grpId="1" nodeType="withEffect">
                                  <p:stCondLst>
                                    <p:cond delay="0"/>
                                  </p:stCondLst>
                                  <p:childTnLst>
                                    <p:animRot by="-21600000">
                                      <p:cBhvr>
                                        <p:cTn id="288" dur="4250" fill="hold"/>
                                        <p:tgtEl>
                                          <p:spTgt spid="107"/>
                                        </p:tgtEl>
                                        <p:attrNameLst>
                                          <p:attrName>r</p:attrName>
                                        </p:attrNameLst>
                                      </p:cBhvr>
                                    </p:animRot>
                                  </p:childTnLst>
                                </p:cTn>
                              </p:par>
                              <p:par>
                                <p:cTn id="289" presetID="2" presetClass="exit" presetSubtype="12" fill="hold" grpId="2" nodeType="withEffect">
                                  <p:stCondLst>
                                    <p:cond delay="0"/>
                                  </p:stCondLst>
                                  <p:childTnLst>
                                    <p:anim calcmode="lin" valueType="num">
                                      <p:cBhvr additive="base">
                                        <p:cTn id="290" dur="4250"/>
                                        <p:tgtEl>
                                          <p:spTgt spid="107"/>
                                        </p:tgtEl>
                                        <p:attrNameLst>
                                          <p:attrName>ppt_x</p:attrName>
                                        </p:attrNameLst>
                                      </p:cBhvr>
                                      <p:tavLst>
                                        <p:tav tm="0">
                                          <p:val>
                                            <p:strVal val="ppt_x"/>
                                          </p:val>
                                        </p:tav>
                                        <p:tav tm="100000">
                                          <p:val>
                                            <p:strVal val="0-ppt_w/2"/>
                                          </p:val>
                                        </p:tav>
                                      </p:tavLst>
                                    </p:anim>
                                    <p:anim calcmode="lin" valueType="num">
                                      <p:cBhvr additive="base">
                                        <p:cTn id="291" dur="4250"/>
                                        <p:tgtEl>
                                          <p:spTgt spid="107"/>
                                        </p:tgtEl>
                                        <p:attrNameLst>
                                          <p:attrName>ppt_y</p:attrName>
                                        </p:attrNameLst>
                                      </p:cBhvr>
                                      <p:tavLst>
                                        <p:tav tm="0">
                                          <p:val>
                                            <p:strVal val="ppt_y"/>
                                          </p:val>
                                        </p:tav>
                                        <p:tav tm="100000">
                                          <p:val>
                                            <p:strVal val="1+ppt_h/2"/>
                                          </p:val>
                                        </p:tav>
                                      </p:tavLst>
                                    </p:anim>
                                    <p:set>
                                      <p:cBhvr>
                                        <p:cTn id="292" dur="1" fill="hold">
                                          <p:stCondLst>
                                            <p:cond delay="4249"/>
                                          </p:stCondLst>
                                        </p:cTn>
                                        <p:tgtEl>
                                          <p:spTgt spid="107"/>
                                        </p:tgtEl>
                                        <p:attrNameLst>
                                          <p:attrName>style.visibility</p:attrName>
                                        </p:attrNameLst>
                                      </p:cBhvr>
                                      <p:to>
                                        <p:strVal val="hidden"/>
                                      </p:to>
                                    </p:set>
                                  </p:childTnLst>
                                </p:cTn>
                              </p:par>
                              <p:par>
                                <p:cTn id="293" presetID="8" presetClass="emph" presetSubtype="0" repeatCount="indefinite" fill="hold" grpId="1" nodeType="withEffect">
                                  <p:stCondLst>
                                    <p:cond delay="0"/>
                                  </p:stCondLst>
                                  <p:childTnLst>
                                    <p:animRot by="-21600000">
                                      <p:cBhvr>
                                        <p:cTn id="294" dur="4250" fill="hold"/>
                                        <p:tgtEl>
                                          <p:spTgt spid="106"/>
                                        </p:tgtEl>
                                        <p:attrNameLst>
                                          <p:attrName>r</p:attrName>
                                        </p:attrNameLst>
                                      </p:cBhvr>
                                    </p:animRot>
                                  </p:childTnLst>
                                </p:cTn>
                              </p:par>
                              <p:par>
                                <p:cTn id="295" presetID="2" presetClass="exit" presetSubtype="12" fill="hold" grpId="2" nodeType="withEffect">
                                  <p:stCondLst>
                                    <p:cond delay="0"/>
                                  </p:stCondLst>
                                  <p:childTnLst>
                                    <p:anim calcmode="lin" valueType="num">
                                      <p:cBhvr additive="base">
                                        <p:cTn id="296" dur="4250"/>
                                        <p:tgtEl>
                                          <p:spTgt spid="106"/>
                                        </p:tgtEl>
                                        <p:attrNameLst>
                                          <p:attrName>ppt_x</p:attrName>
                                        </p:attrNameLst>
                                      </p:cBhvr>
                                      <p:tavLst>
                                        <p:tav tm="0">
                                          <p:val>
                                            <p:strVal val="ppt_x"/>
                                          </p:val>
                                        </p:tav>
                                        <p:tav tm="100000">
                                          <p:val>
                                            <p:strVal val="0-ppt_w/2"/>
                                          </p:val>
                                        </p:tav>
                                      </p:tavLst>
                                    </p:anim>
                                    <p:anim calcmode="lin" valueType="num">
                                      <p:cBhvr additive="base">
                                        <p:cTn id="297" dur="4250"/>
                                        <p:tgtEl>
                                          <p:spTgt spid="106"/>
                                        </p:tgtEl>
                                        <p:attrNameLst>
                                          <p:attrName>ppt_y</p:attrName>
                                        </p:attrNameLst>
                                      </p:cBhvr>
                                      <p:tavLst>
                                        <p:tav tm="0">
                                          <p:val>
                                            <p:strVal val="ppt_y"/>
                                          </p:val>
                                        </p:tav>
                                        <p:tav tm="100000">
                                          <p:val>
                                            <p:strVal val="1+ppt_h/2"/>
                                          </p:val>
                                        </p:tav>
                                      </p:tavLst>
                                    </p:anim>
                                    <p:set>
                                      <p:cBhvr>
                                        <p:cTn id="298" dur="1" fill="hold">
                                          <p:stCondLst>
                                            <p:cond delay="4249"/>
                                          </p:stCondLst>
                                        </p:cTn>
                                        <p:tgtEl>
                                          <p:spTgt spid="106"/>
                                        </p:tgtEl>
                                        <p:attrNameLst>
                                          <p:attrName>style.visibility</p:attrName>
                                        </p:attrNameLst>
                                      </p:cBhvr>
                                      <p:to>
                                        <p:strVal val="hidden"/>
                                      </p:to>
                                    </p:set>
                                  </p:childTnLst>
                                </p:cTn>
                              </p:par>
                              <p:par>
                                <p:cTn id="299" presetID="8" presetClass="emph" presetSubtype="0" repeatCount="indefinite" fill="hold" grpId="1" nodeType="withEffect">
                                  <p:stCondLst>
                                    <p:cond delay="0"/>
                                  </p:stCondLst>
                                  <p:childTnLst>
                                    <p:animRot by="-21600000">
                                      <p:cBhvr>
                                        <p:cTn id="300" dur="4250" fill="hold"/>
                                        <p:tgtEl>
                                          <p:spTgt spid="105"/>
                                        </p:tgtEl>
                                        <p:attrNameLst>
                                          <p:attrName>r</p:attrName>
                                        </p:attrNameLst>
                                      </p:cBhvr>
                                    </p:animRot>
                                  </p:childTnLst>
                                </p:cTn>
                              </p:par>
                              <p:par>
                                <p:cTn id="301" presetID="2" presetClass="exit" presetSubtype="12" fill="hold" grpId="2" nodeType="withEffect">
                                  <p:stCondLst>
                                    <p:cond delay="0"/>
                                  </p:stCondLst>
                                  <p:childTnLst>
                                    <p:anim calcmode="lin" valueType="num">
                                      <p:cBhvr additive="base">
                                        <p:cTn id="302" dur="4250"/>
                                        <p:tgtEl>
                                          <p:spTgt spid="105"/>
                                        </p:tgtEl>
                                        <p:attrNameLst>
                                          <p:attrName>ppt_x</p:attrName>
                                        </p:attrNameLst>
                                      </p:cBhvr>
                                      <p:tavLst>
                                        <p:tav tm="0">
                                          <p:val>
                                            <p:strVal val="ppt_x"/>
                                          </p:val>
                                        </p:tav>
                                        <p:tav tm="100000">
                                          <p:val>
                                            <p:strVal val="0-ppt_w/2"/>
                                          </p:val>
                                        </p:tav>
                                      </p:tavLst>
                                    </p:anim>
                                    <p:anim calcmode="lin" valueType="num">
                                      <p:cBhvr additive="base">
                                        <p:cTn id="303" dur="4250"/>
                                        <p:tgtEl>
                                          <p:spTgt spid="105"/>
                                        </p:tgtEl>
                                        <p:attrNameLst>
                                          <p:attrName>ppt_y</p:attrName>
                                        </p:attrNameLst>
                                      </p:cBhvr>
                                      <p:tavLst>
                                        <p:tav tm="0">
                                          <p:val>
                                            <p:strVal val="ppt_y"/>
                                          </p:val>
                                        </p:tav>
                                        <p:tav tm="100000">
                                          <p:val>
                                            <p:strVal val="1+ppt_h/2"/>
                                          </p:val>
                                        </p:tav>
                                      </p:tavLst>
                                    </p:anim>
                                    <p:set>
                                      <p:cBhvr>
                                        <p:cTn id="304" dur="1" fill="hold">
                                          <p:stCondLst>
                                            <p:cond delay="4249"/>
                                          </p:stCondLst>
                                        </p:cTn>
                                        <p:tgtEl>
                                          <p:spTgt spid="105"/>
                                        </p:tgtEl>
                                        <p:attrNameLst>
                                          <p:attrName>style.visibility</p:attrName>
                                        </p:attrNameLst>
                                      </p:cBhvr>
                                      <p:to>
                                        <p:strVal val="hidden"/>
                                      </p:to>
                                    </p:set>
                                  </p:childTnLst>
                                </p:cTn>
                              </p:par>
                              <p:par>
                                <p:cTn id="305" presetID="8" presetClass="emph" presetSubtype="0" repeatCount="indefinite" fill="hold" grpId="1" nodeType="withEffect">
                                  <p:stCondLst>
                                    <p:cond delay="0"/>
                                  </p:stCondLst>
                                  <p:childTnLst>
                                    <p:animRot by="-21600000">
                                      <p:cBhvr>
                                        <p:cTn id="306" dur="4250" fill="hold"/>
                                        <p:tgtEl>
                                          <p:spTgt spid="104"/>
                                        </p:tgtEl>
                                        <p:attrNameLst>
                                          <p:attrName>r</p:attrName>
                                        </p:attrNameLst>
                                      </p:cBhvr>
                                    </p:animRot>
                                  </p:childTnLst>
                                </p:cTn>
                              </p:par>
                              <p:par>
                                <p:cTn id="307" presetID="2" presetClass="exit" presetSubtype="12" fill="hold" grpId="2" nodeType="withEffect">
                                  <p:stCondLst>
                                    <p:cond delay="0"/>
                                  </p:stCondLst>
                                  <p:childTnLst>
                                    <p:anim calcmode="lin" valueType="num">
                                      <p:cBhvr additive="base">
                                        <p:cTn id="308" dur="4250"/>
                                        <p:tgtEl>
                                          <p:spTgt spid="104"/>
                                        </p:tgtEl>
                                        <p:attrNameLst>
                                          <p:attrName>ppt_x</p:attrName>
                                        </p:attrNameLst>
                                      </p:cBhvr>
                                      <p:tavLst>
                                        <p:tav tm="0">
                                          <p:val>
                                            <p:strVal val="ppt_x"/>
                                          </p:val>
                                        </p:tav>
                                        <p:tav tm="100000">
                                          <p:val>
                                            <p:strVal val="0-ppt_w/2"/>
                                          </p:val>
                                        </p:tav>
                                      </p:tavLst>
                                    </p:anim>
                                    <p:anim calcmode="lin" valueType="num">
                                      <p:cBhvr additive="base">
                                        <p:cTn id="309" dur="4250"/>
                                        <p:tgtEl>
                                          <p:spTgt spid="104"/>
                                        </p:tgtEl>
                                        <p:attrNameLst>
                                          <p:attrName>ppt_y</p:attrName>
                                        </p:attrNameLst>
                                      </p:cBhvr>
                                      <p:tavLst>
                                        <p:tav tm="0">
                                          <p:val>
                                            <p:strVal val="ppt_y"/>
                                          </p:val>
                                        </p:tav>
                                        <p:tav tm="100000">
                                          <p:val>
                                            <p:strVal val="1+ppt_h/2"/>
                                          </p:val>
                                        </p:tav>
                                      </p:tavLst>
                                    </p:anim>
                                    <p:set>
                                      <p:cBhvr>
                                        <p:cTn id="310" dur="1" fill="hold">
                                          <p:stCondLst>
                                            <p:cond delay="4249"/>
                                          </p:stCondLst>
                                        </p:cTn>
                                        <p:tgtEl>
                                          <p:spTgt spid="104"/>
                                        </p:tgtEl>
                                        <p:attrNameLst>
                                          <p:attrName>style.visibility</p:attrName>
                                        </p:attrNameLst>
                                      </p:cBhvr>
                                      <p:to>
                                        <p:strVal val="hidden"/>
                                      </p:to>
                                    </p:set>
                                  </p:childTnLst>
                                </p:cTn>
                              </p:par>
                              <p:par>
                                <p:cTn id="311" presetID="8" presetClass="emph" presetSubtype="0" repeatCount="indefinite" fill="hold" grpId="1" nodeType="withEffect">
                                  <p:stCondLst>
                                    <p:cond delay="0"/>
                                  </p:stCondLst>
                                  <p:childTnLst>
                                    <p:animRot by="-21600000">
                                      <p:cBhvr>
                                        <p:cTn id="312" dur="4250" fill="hold"/>
                                        <p:tgtEl>
                                          <p:spTgt spid="103"/>
                                        </p:tgtEl>
                                        <p:attrNameLst>
                                          <p:attrName>r</p:attrName>
                                        </p:attrNameLst>
                                      </p:cBhvr>
                                    </p:animRot>
                                  </p:childTnLst>
                                </p:cTn>
                              </p:par>
                              <p:par>
                                <p:cTn id="313" presetID="2" presetClass="exit" presetSubtype="12" fill="hold" grpId="2" nodeType="withEffect">
                                  <p:stCondLst>
                                    <p:cond delay="0"/>
                                  </p:stCondLst>
                                  <p:childTnLst>
                                    <p:anim calcmode="lin" valueType="num">
                                      <p:cBhvr additive="base">
                                        <p:cTn id="314" dur="4250"/>
                                        <p:tgtEl>
                                          <p:spTgt spid="103"/>
                                        </p:tgtEl>
                                        <p:attrNameLst>
                                          <p:attrName>ppt_x</p:attrName>
                                        </p:attrNameLst>
                                      </p:cBhvr>
                                      <p:tavLst>
                                        <p:tav tm="0">
                                          <p:val>
                                            <p:strVal val="ppt_x"/>
                                          </p:val>
                                        </p:tav>
                                        <p:tav tm="100000">
                                          <p:val>
                                            <p:strVal val="0-ppt_w/2"/>
                                          </p:val>
                                        </p:tav>
                                      </p:tavLst>
                                    </p:anim>
                                    <p:anim calcmode="lin" valueType="num">
                                      <p:cBhvr additive="base">
                                        <p:cTn id="315" dur="4250"/>
                                        <p:tgtEl>
                                          <p:spTgt spid="103"/>
                                        </p:tgtEl>
                                        <p:attrNameLst>
                                          <p:attrName>ppt_y</p:attrName>
                                        </p:attrNameLst>
                                      </p:cBhvr>
                                      <p:tavLst>
                                        <p:tav tm="0">
                                          <p:val>
                                            <p:strVal val="ppt_y"/>
                                          </p:val>
                                        </p:tav>
                                        <p:tav tm="100000">
                                          <p:val>
                                            <p:strVal val="1+ppt_h/2"/>
                                          </p:val>
                                        </p:tav>
                                      </p:tavLst>
                                    </p:anim>
                                    <p:set>
                                      <p:cBhvr>
                                        <p:cTn id="316" dur="1" fill="hold">
                                          <p:stCondLst>
                                            <p:cond delay="4249"/>
                                          </p:stCondLst>
                                        </p:cTn>
                                        <p:tgtEl>
                                          <p:spTgt spid="103"/>
                                        </p:tgtEl>
                                        <p:attrNameLst>
                                          <p:attrName>style.visibility</p:attrName>
                                        </p:attrNameLst>
                                      </p:cBhvr>
                                      <p:to>
                                        <p:strVal val="hidden"/>
                                      </p:to>
                                    </p:set>
                                  </p:childTnLst>
                                </p:cTn>
                              </p:par>
                              <p:par>
                                <p:cTn id="317" presetID="8" presetClass="emph" presetSubtype="0" repeatCount="indefinite" fill="hold" grpId="1" nodeType="withEffect">
                                  <p:stCondLst>
                                    <p:cond delay="0"/>
                                  </p:stCondLst>
                                  <p:childTnLst>
                                    <p:animRot by="-21600000">
                                      <p:cBhvr>
                                        <p:cTn id="318" dur="4250" fill="hold"/>
                                        <p:tgtEl>
                                          <p:spTgt spid="102"/>
                                        </p:tgtEl>
                                        <p:attrNameLst>
                                          <p:attrName>r</p:attrName>
                                        </p:attrNameLst>
                                      </p:cBhvr>
                                    </p:animRot>
                                  </p:childTnLst>
                                </p:cTn>
                              </p:par>
                              <p:par>
                                <p:cTn id="319" presetID="2" presetClass="exit" presetSubtype="12" fill="hold" grpId="2" nodeType="withEffect">
                                  <p:stCondLst>
                                    <p:cond delay="0"/>
                                  </p:stCondLst>
                                  <p:childTnLst>
                                    <p:anim calcmode="lin" valueType="num">
                                      <p:cBhvr additive="base">
                                        <p:cTn id="320" dur="4250"/>
                                        <p:tgtEl>
                                          <p:spTgt spid="102"/>
                                        </p:tgtEl>
                                        <p:attrNameLst>
                                          <p:attrName>ppt_x</p:attrName>
                                        </p:attrNameLst>
                                      </p:cBhvr>
                                      <p:tavLst>
                                        <p:tav tm="0">
                                          <p:val>
                                            <p:strVal val="ppt_x"/>
                                          </p:val>
                                        </p:tav>
                                        <p:tav tm="100000">
                                          <p:val>
                                            <p:strVal val="0-ppt_w/2"/>
                                          </p:val>
                                        </p:tav>
                                      </p:tavLst>
                                    </p:anim>
                                    <p:anim calcmode="lin" valueType="num">
                                      <p:cBhvr additive="base">
                                        <p:cTn id="321" dur="4250"/>
                                        <p:tgtEl>
                                          <p:spTgt spid="102"/>
                                        </p:tgtEl>
                                        <p:attrNameLst>
                                          <p:attrName>ppt_y</p:attrName>
                                        </p:attrNameLst>
                                      </p:cBhvr>
                                      <p:tavLst>
                                        <p:tav tm="0">
                                          <p:val>
                                            <p:strVal val="ppt_y"/>
                                          </p:val>
                                        </p:tav>
                                        <p:tav tm="100000">
                                          <p:val>
                                            <p:strVal val="1+ppt_h/2"/>
                                          </p:val>
                                        </p:tav>
                                      </p:tavLst>
                                    </p:anim>
                                    <p:set>
                                      <p:cBhvr>
                                        <p:cTn id="322" dur="1" fill="hold">
                                          <p:stCondLst>
                                            <p:cond delay="4249"/>
                                          </p:stCondLst>
                                        </p:cTn>
                                        <p:tgtEl>
                                          <p:spTgt spid="102"/>
                                        </p:tgtEl>
                                        <p:attrNameLst>
                                          <p:attrName>style.visibility</p:attrName>
                                        </p:attrNameLst>
                                      </p:cBhvr>
                                      <p:to>
                                        <p:strVal val="hidden"/>
                                      </p:to>
                                    </p:set>
                                  </p:childTnLst>
                                </p:cTn>
                              </p:par>
                              <p:par>
                                <p:cTn id="323" presetID="8" presetClass="emph" presetSubtype="0" repeatCount="indefinite" fill="hold" grpId="1" nodeType="withEffect">
                                  <p:stCondLst>
                                    <p:cond delay="0"/>
                                  </p:stCondLst>
                                  <p:childTnLst>
                                    <p:animRot by="-21600000">
                                      <p:cBhvr>
                                        <p:cTn id="324" dur="4250" fill="hold"/>
                                        <p:tgtEl>
                                          <p:spTgt spid="101"/>
                                        </p:tgtEl>
                                        <p:attrNameLst>
                                          <p:attrName>r</p:attrName>
                                        </p:attrNameLst>
                                      </p:cBhvr>
                                    </p:animRot>
                                  </p:childTnLst>
                                </p:cTn>
                              </p:par>
                              <p:par>
                                <p:cTn id="325" presetID="2" presetClass="exit" presetSubtype="12" fill="hold" grpId="2" nodeType="withEffect">
                                  <p:stCondLst>
                                    <p:cond delay="0"/>
                                  </p:stCondLst>
                                  <p:childTnLst>
                                    <p:anim calcmode="lin" valueType="num">
                                      <p:cBhvr additive="base">
                                        <p:cTn id="326" dur="4250"/>
                                        <p:tgtEl>
                                          <p:spTgt spid="101"/>
                                        </p:tgtEl>
                                        <p:attrNameLst>
                                          <p:attrName>ppt_x</p:attrName>
                                        </p:attrNameLst>
                                      </p:cBhvr>
                                      <p:tavLst>
                                        <p:tav tm="0">
                                          <p:val>
                                            <p:strVal val="ppt_x"/>
                                          </p:val>
                                        </p:tav>
                                        <p:tav tm="100000">
                                          <p:val>
                                            <p:strVal val="0-ppt_w/2"/>
                                          </p:val>
                                        </p:tav>
                                      </p:tavLst>
                                    </p:anim>
                                    <p:anim calcmode="lin" valueType="num">
                                      <p:cBhvr additive="base">
                                        <p:cTn id="327" dur="4250"/>
                                        <p:tgtEl>
                                          <p:spTgt spid="101"/>
                                        </p:tgtEl>
                                        <p:attrNameLst>
                                          <p:attrName>ppt_y</p:attrName>
                                        </p:attrNameLst>
                                      </p:cBhvr>
                                      <p:tavLst>
                                        <p:tav tm="0">
                                          <p:val>
                                            <p:strVal val="ppt_y"/>
                                          </p:val>
                                        </p:tav>
                                        <p:tav tm="100000">
                                          <p:val>
                                            <p:strVal val="1+ppt_h/2"/>
                                          </p:val>
                                        </p:tav>
                                      </p:tavLst>
                                    </p:anim>
                                    <p:set>
                                      <p:cBhvr>
                                        <p:cTn id="328" dur="1" fill="hold">
                                          <p:stCondLst>
                                            <p:cond delay="4249"/>
                                          </p:stCondLst>
                                        </p:cTn>
                                        <p:tgtEl>
                                          <p:spTgt spid="101"/>
                                        </p:tgtEl>
                                        <p:attrNameLst>
                                          <p:attrName>style.visibility</p:attrName>
                                        </p:attrNameLst>
                                      </p:cBhvr>
                                      <p:to>
                                        <p:strVal val="hidden"/>
                                      </p:to>
                                    </p:set>
                                  </p:childTnLst>
                                </p:cTn>
                              </p:par>
                              <p:par>
                                <p:cTn id="329" presetID="8" presetClass="emph" presetSubtype="0" repeatCount="indefinite" fill="hold" grpId="1" nodeType="withEffect">
                                  <p:stCondLst>
                                    <p:cond delay="0"/>
                                  </p:stCondLst>
                                  <p:childTnLst>
                                    <p:animRot by="-21600000">
                                      <p:cBhvr>
                                        <p:cTn id="330" dur="4250" fill="hold"/>
                                        <p:tgtEl>
                                          <p:spTgt spid="100"/>
                                        </p:tgtEl>
                                        <p:attrNameLst>
                                          <p:attrName>r</p:attrName>
                                        </p:attrNameLst>
                                      </p:cBhvr>
                                    </p:animRot>
                                  </p:childTnLst>
                                </p:cTn>
                              </p:par>
                              <p:par>
                                <p:cTn id="331" presetID="2" presetClass="exit" presetSubtype="12" fill="hold" grpId="2" nodeType="withEffect">
                                  <p:stCondLst>
                                    <p:cond delay="0"/>
                                  </p:stCondLst>
                                  <p:childTnLst>
                                    <p:anim calcmode="lin" valueType="num">
                                      <p:cBhvr additive="base">
                                        <p:cTn id="332" dur="4250"/>
                                        <p:tgtEl>
                                          <p:spTgt spid="100"/>
                                        </p:tgtEl>
                                        <p:attrNameLst>
                                          <p:attrName>ppt_x</p:attrName>
                                        </p:attrNameLst>
                                      </p:cBhvr>
                                      <p:tavLst>
                                        <p:tav tm="0">
                                          <p:val>
                                            <p:strVal val="ppt_x"/>
                                          </p:val>
                                        </p:tav>
                                        <p:tav tm="100000">
                                          <p:val>
                                            <p:strVal val="0-ppt_w/2"/>
                                          </p:val>
                                        </p:tav>
                                      </p:tavLst>
                                    </p:anim>
                                    <p:anim calcmode="lin" valueType="num">
                                      <p:cBhvr additive="base">
                                        <p:cTn id="333" dur="4250"/>
                                        <p:tgtEl>
                                          <p:spTgt spid="100"/>
                                        </p:tgtEl>
                                        <p:attrNameLst>
                                          <p:attrName>ppt_y</p:attrName>
                                        </p:attrNameLst>
                                      </p:cBhvr>
                                      <p:tavLst>
                                        <p:tav tm="0">
                                          <p:val>
                                            <p:strVal val="ppt_y"/>
                                          </p:val>
                                        </p:tav>
                                        <p:tav tm="100000">
                                          <p:val>
                                            <p:strVal val="1+ppt_h/2"/>
                                          </p:val>
                                        </p:tav>
                                      </p:tavLst>
                                    </p:anim>
                                    <p:set>
                                      <p:cBhvr>
                                        <p:cTn id="334" dur="1" fill="hold">
                                          <p:stCondLst>
                                            <p:cond delay="4249"/>
                                          </p:stCondLst>
                                        </p:cTn>
                                        <p:tgtEl>
                                          <p:spTgt spid="100"/>
                                        </p:tgtEl>
                                        <p:attrNameLst>
                                          <p:attrName>style.visibility</p:attrName>
                                        </p:attrNameLst>
                                      </p:cBhvr>
                                      <p:to>
                                        <p:strVal val="hidden"/>
                                      </p:to>
                                    </p:set>
                                  </p:childTnLst>
                                </p:cTn>
                              </p:par>
                              <p:par>
                                <p:cTn id="335" presetID="8" presetClass="emph" presetSubtype="0" repeatCount="indefinite" fill="hold" grpId="1" nodeType="withEffect">
                                  <p:stCondLst>
                                    <p:cond delay="0"/>
                                  </p:stCondLst>
                                  <p:childTnLst>
                                    <p:animRot by="-21600000">
                                      <p:cBhvr>
                                        <p:cTn id="336" dur="4250" fill="hold"/>
                                        <p:tgtEl>
                                          <p:spTgt spid="99"/>
                                        </p:tgtEl>
                                        <p:attrNameLst>
                                          <p:attrName>r</p:attrName>
                                        </p:attrNameLst>
                                      </p:cBhvr>
                                    </p:animRot>
                                  </p:childTnLst>
                                </p:cTn>
                              </p:par>
                              <p:par>
                                <p:cTn id="337" presetID="2" presetClass="exit" presetSubtype="12" fill="hold" grpId="2" nodeType="withEffect">
                                  <p:stCondLst>
                                    <p:cond delay="0"/>
                                  </p:stCondLst>
                                  <p:childTnLst>
                                    <p:anim calcmode="lin" valueType="num">
                                      <p:cBhvr additive="base">
                                        <p:cTn id="338" dur="4250"/>
                                        <p:tgtEl>
                                          <p:spTgt spid="99"/>
                                        </p:tgtEl>
                                        <p:attrNameLst>
                                          <p:attrName>ppt_x</p:attrName>
                                        </p:attrNameLst>
                                      </p:cBhvr>
                                      <p:tavLst>
                                        <p:tav tm="0">
                                          <p:val>
                                            <p:strVal val="ppt_x"/>
                                          </p:val>
                                        </p:tav>
                                        <p:tav tm="100000">
                                          <p:val>
                                            <p:strVal val="0-ppt_w/2"/>
                                          </p:val>
                                        </p:tav>
                                      </p:tavLst>
                                    </p:anim>
                                    <p:anim calcmode="lin" valueType="num">
                                      <p:cBhvr additive="base">
                                        <p:cTn id="339" dur="4250"/>
                                        <p:tgtEl>
                                          <p:spTgt spid="99"/>
                                        </p:tgtEl>
                                        <p:attrNameLst>
                                          <p:attrName>ppt_y</p:attrName>
                                        </p:attrNameLst>
                                      </p:cBhvr>
                                      <p:tavLst>
                                        <p:tav tm="0">
                                          <p:val>
                                            <p:strVal val="ppt_y"/>
                                          </p:val>
                                        </p:tav>
                                        <p:tav tm="100000">
                                          <p:val>
                                            <p:strVal val="1+ppt_h/2"/>
                                          </p:val>
                                        </p:tav>
                                      </p:tavLst>
                                    </p:anim>
                                    <p:set>
                                      <p:cBhvr>
                                        <p:cTn id="340" dur="1" fill="hold">
                                          <p:stCondLst>
                                            <p:cond delay="4249"/>
                                          </p:stCondLst>
                                        </p:cTn>
                                        <p:tgtEl>
                                          <p:spTgt spid="99"/>
                                        </p:tgtEl>
                                        <p:attrNameLst>
                                          <p:attrName>style.visibility</p:attrName>
                                        </p:attrNameLst>
                                      </p:cBhvr>
                                      <p:to>
                                        <p:strVal val="hidden"/>
                                      </p:to>
                                    </p:set>
                                  </p:childTnLst>
                                </p:cTn>
                              </p:par>
                              <p:par>
                                <p:cTn id="341" presetID="8" presetClass="emph" presetSubtype="0" repeatCount="indefinite" fill="hold" grpId="1" nodeType="withEffect">
                                  <p:stCondLst>
                                    <p:cond delay="0"/>
                                  </p:stCondLst>
                                  <p:childTnLst>
                                    <p:animRot by="-21600000">
                                      <p:cBhvr>
                                        <p:cTn id="342" dur="4250" fill="hold"/>
                                        <p:tgtEl>
                                          <p:spTgt spid="98"/>
                                        </p:tgtEl>
                                        <p:attrNameLst>
                                          <p:attrName>r</p:attrName>
                                        </p:attrNameLst>
                                      </p:cBhvr>
                                    </p:animRot>
                                  </p:childTnLst>
                                </p:cTn>
                              </p:par>
                              <p:par>
                                <p:cTn id="343" presetID="2" presetClass="exit" presetSubtype="12" fill="hold" grpId="2" nodeType="withEffect">
                                  <p:stCondLst>
                                    <p:cond delay="0"/>
                                  </p:stCondLst>
                                  <p:childTnLst>
                                    <p:anim calcmode="lin" valueType="num">
                                      <p:cBhvr additive="base">
                                        <p:cTn id="344" dur="4250"/>
                                        <p:tgtEl>
                                          <p:spTgt spid="98"/>
                                        </p:tgtEl>
                                        <p:attrNameLst>
                                          <p:attrName>ppt_x</p:attrName>
                                        </p:attrNameLst>
                                      </p:cBhvr>
                                      <p:tavLst>
                                        <p:tav tm="0">
                                          <p:val>
                                            <p:strVal val="ppt_x"/>
                                          </p:val>
                                        </p:tav>
                                        <p:tav tm="100000">
                                          <p:val>
                                            <p:strVal val="0-ppt_w/2"/>
                                          </p:val>
                                        </p:tav>
                                      </p:tavLst>
                                    </p:anim>
                                    <p:anim calcmode="lin" valueType="num">
                                      <p:cBhvr additive="base">
                                        <p:cTn id="345" dur="4250"/>
                                        <p:tgtEl>
                                          <p:spTgt spid="98"/>
                                        </p:tgtEl>
                                        <p:attrNameLst>
                                          <p:attrName>ppt_y</p:attrName>
                                        </p:attrNameLst>
                                      </p:cBhvr>
                                      <p:tavLst>
                                        <p:tav tm="0">
                                          <p:val>
                                            <p:strVal val="ppt_y"/>
                                          </p:val>
                                        </p:tav>
                                        <p:tav tm="100000">
                                          <p:val>
                                            <p:strVal val="1+ppt_h/2"/>
                                          </p:val>
                                        </p:tav>
                                      </p:tavLst>
                                    </p:anim>
                                    <p:set>
                                      <p:cBhvr>
                                        <p:cTn id="346" dur="1" fill="hold">
                                          <p:stCondLst>
                                            <p:cond delay="4249"/>
                                          </p:stCondLst>
                                        </p:cTn>
                                        <p:tgtEl>
                                          <p:spTgt spid="98"/>
                                        </p:tgtEl>
                                        <p:attrNameLst>
                                          <p:attrName>style.visibility</p:attrName>
                                        </p:attrNameLst>
                                      </p:cBhvr>
                                      <p:to>
                                        <p:strVal val="hidden"/>
                                      </p:to>
                                    </p:set>
                                  </p:childTnLst>
                                </p:cTn>
                              </p:par>
                              <p:par>
                                <p:cTn id="347" presetID="8" presetClass="emph" presetSubtype="0" repeatCount="indefinite" fill="hold" grpId="1" nodeType="withEffect">
                                  <p:stCondLst>
                                    <p:cond delay="0"/>
                                  </p:stCondLst>
                                  <p:childTnLst>
                                    <p:animRot by="-21600000">
                                      <p:cBhvr>
                                        <p:cTn id="348" dur="4250" fill="hold"/>
                                        <p:tgtEl>
                                          <p:spTgt spid="97"/>
                                        </p:tgtEl>
                                        <p:attrNameLst>
                                          <p:attrName>r</p:attrName>
                                        </p:attrNameLst>
                                      </p:cBhvr>
                                    </p:animRot>
                                  </p:childTnLst>
                                </p:cTn>
                              </p:par>
                              <p:par>
                                <p:cTn id="349" presetID="2" presetClass="exit" presetSubtype="12" fill="hold" grpId="2" nodeType="withEffect">
                                  <p:stCondLst>
                                    <p:cond delay="0"/>
                                  </p:stCondLst>
                                  <p:childTnLst>
                                    <p:anim calcmode="lin" valueType="num">
                                      <p:cBhvr additive="base">
                                        <p:cTn id="350" dur="4250"/>
                                        <p:tgtEl>
                                          <p:spTgt spid="97"/>
                                        </p:tgtEl>
                                        <p:attrNameLst>
                                          <p:attrName>ppt_x</p:attrName>
                                        </p:attrNameLst>
                                      </p:cBhvr>
                                      <p:tavLst>
                                        <p:tav tm="0">
                                          <p:val>
                                            <p:strVal val="ppt_x"/>
                                          </p:val>
                                        </p:tav>
                                        <p:tav tm="100000">
                                          <p:val>
                                            <p:strVal val="0-ppt_w/2"/>
                                          </p:val>
                                        </p:tav>
                                      </p:tavLst>
                                    </p:anim>
                                    <p:anim calcmode="lin" valueType="num">
                                      <p:cBhvr additive="base">
                                        <p:cTn id="351" dur="4250"/>
                                        <p:tgtEl>
                                          <p:spTgt spid="97"/>
                                        </p:tgtEl>
                                        <p:attrNameLst>
                                          <p:attrName>ppt_y</p:attrName>
                                        </p:attrNameLst>
                                      </p:cBhvr>
                                      <p:tavLst>
                                        <p:tav tm="0">
                                          <p:val>
                                            <p:strVal val="ppt_y"/>
                                          </p:val>
                                        </p:tav>
                                        <p:tav tm="100000">
                                          <p:val>
                                            <p:strVal val="1+ppt_h/2"/>
                                          </p:val>
                                        </p:tav>
                                      </p:tavLst>
                                    </p:anim>
                                    <p:set>
                                      <p:cBhvr>
                                        <p:cTn id="352" dur="1" fill="hold">
                                          <p:stCondLst>
                                            <p:cond delay="4249"/>
                                          </p:stCondLst>
                                        </p:cTn>
                                        <p:tgtEl>
                                          <p:spTgt spid="97"/>
                                        </p:tgtEl>
                                        <p:attrNameLst>
                                          <p:attrName>style.visibility</p:attrName>
                                        </p:attrNameLst>
                                      </p:cBhvr>
                                      <p:to>
                                        <p:strVal val="hidden"/>
                                      </p:to>
                                    </p:set>
                                  </p:childTnLst>
                                </p:cTn>
                              </p:par>
                              <p:par>
                                <p:cTn id="353" presetID="8" presetClass="emph" presetSubtype="0" repeatCount="indefinite" fill="hold" grpId="1" nodeType="withEffect">
                                  <p:stCondLst>
                                    <p:cond delay="0"/>
                                  </p:stCondLst>
                                  <p:childTnLst>
                                    <p:animRot by="-21600000">
                                      <p:cBhvr>
                                        <p:cTn id="354" dur="4250" fill="hold"/>
                                        <p:tgtEl>
                                          <p:spTgt spid="96"/>
                                        </p:tgtEl>
                                        <p:attrNameLst>
                                          <p:attrName>r</p:attrName>
                                        </p:attrNameLst>
                                      </p:cBhvr>
                                    </p:animRot>
                                  </p:childTnLst>
                                </p:cTn>
                              </p:par>
                              <p:par>
                                <p:cTn id="355" presetID="2" presetClass="exit" presetSubtype="12" fill="hold" grpId="2" nodeType="withEffect">
                                  <p:stCondLst>
                                    <p:cond delay="0"/>
                                  </p:stCondLst>
                                  <p:childTnLst>
                                    <p:anim calcmode="lin" valueType="num">
                                      <p:cBhvr additive="base">
                                        <p:cTn id="356" dur="4250"/>
                                        <p:tgtEl>
                                          <p:spTgt spid="96"/>
                                        </p:tgtEl>
                                        <p:attrNameLst>
                                          <p:attrName>ppt_x</p:attrName>
                                        </p:attrNameLst>
                                      </p:cBhvr>
                                      <p:tavLst>
                                        <p:tav tm="0">
                                          <p:val>
                                            <p:strVal val="ppt_x"/>
                                          </p:val>
                                        </p:tav>
                                        <p:tav tm="100000">
                                          <p:val>
                                            <p:strVal val="0-ppt_w/2"/>
                                          </p:val>
                                        </p:tav>
                                      </p:tavLst>
                                    </p:anim>
                                    <p:anim calcmode="lin" valueType="num">
                                      <p:cBhvr additive="base">
                                        <p:cTn id="357" dur="4250"/>
                                        <p:tgtEl>
                                          <p:spTgt spid="96"/>
                                        </p:tgtEl>
                                        <p:attrNameLst>
                                          <p:attrName>ppt_y</p:attrName>
                                        </p:attrNameLst>
                                      </p:cBhvr>
                                      <p:tavLst>
                                        <p:tav tm="0">
                                          <p:val>
                                            <p:strVal val="ppt_y"/>
                                          </p:val>
                                        </p:tav>
                                        <p:tav tm="100000">
                                          <p:val>
                                            <p:strVal val="1+ppt_h/2"/>
                                          </p:val>
                                        </p:tav>
                                      </p:tavLst>
                                    </p:anim>
                                    <p:set>
                                      <p:cBhvr>
                                        <p:cTn id="358" dur="1" fill="hold">
                                          <p:stCondLst>
                                            <p:cond delay="4249"/>
                                          </p:stCondLst>
                                        </p:cTn>
                                        <p:tgtEl>
                                          <p:spTgt spid="96"/>
                                        </p:tgtEl>
                                        <p:attrNameLst>
                                          <p:attrName>style.visibility</p:attrName>
                                        </p:attrNameLst>
                                      </p:cBhvr>
                                      <p:to>
                                        <p:strVal val="hidden"/>
                                      </p:to>
                                    </p:set>
                                  </p:childTnLst>
                                </p:cTn>
                              </p:par>
                              <p:par>
                                <p:cTn id="359" presetID="8" presetClass="emph" presetSubtype="0" repeatCount="indefinite" fill="hold" grpId="1" nodeType="withEffect">
                                  <p:stCondLst>
                                    <p:cond delay="0"/>
                                  </p:stCondLst>
                                  <p:childTnLst>
                                    <p:animRot by="-21600000">
                                      <p:cBhvr>
                                        <p:cTn id="360" dur="4250" fill="hold"/>
                                        <p:tgtEl>
                                          <p:spTgt spid="95"/>
                                        </p:tgtEl>
                                        <p:attrNameLst>
                                          <p:attrName>r</p:attrName>
                                        </p:attrNameLst>
                                      </p:cBhvr>
                                    </p:animRot>
                                  </p:childTnLst>
                                </p:cTn>
                              </p:par>
                              <p:par>
                                <p:cTn id="361" presetID="2" presetClass="exit" presetSubtype="12" fill="hold" grpId="2" nodeType="withEffect">
                                  <p:stCondLst>
                                    <p:cond delay="0"/>
                                  </p:stCondLst>
                                  <p:childTnLst>
                                    <p:anim calcmode="lin" valueType="num">
                                      <p:cBhvr additive="base">
                                        <p:cTn id="362" dur="4250"/>
                                        <p:tgtEl>
                                          <p:spTgt spid="95"/>
                                        </p:tgtEl>
                                        <p:attrNameLst>
                                          <p:attrName>ppt_x</p:attrName>
                                        </p:attrNameLst>
                                      </p:cBhvr>
                                      <p:tavLst>
                                        <p:tav tm="0">
                                          <p:val>
                                            <p:strVal val="ppt_x"/>
                                          </p:val>
                                        </p:tav>
                                        <p:tav tm="100000">
                                          <p:val>
                                            <p:strVal val="0-ppt_w/2"/>
                                          </p:val>
                                        </p:tav>
                                      </p:tavLst>
                                    </p:anim>
                                    <p:anim calcmode="lin" valueType="num">
                                      <p:cBhvr additive="base">
                                        <p:cTn id="363" dur="4250"/>
                                        <p:tgtEl>
                                          <p:spTgt spid="95"/>
                                        </p:tgtEl>
                                        <p:attrNameLst>
                                          <p:attrName>ppt_y</p:attrName>
                                        </p:attrNameLst>
                                      </p:cBhvr>
                                      <p:tavLst>
                                        <p:tav tm="0">
                                          <p:val>
                                            <p:strVal val="ppt_y"/>
                                          </p:val>
                                        </p:tav>
                                        <p:tav tm="100000">
                                          <p:val>
                                            <p:strVal val="1+ppt_h/2"/>
                                          </p:val>
                                        </p:tav>
                                      </p:tavLst>
                                    </p:anim>
                                    <p:set>
                                      <p:cBhvr>
                                        <p:cTn id="364" dur="1" fill="hold">
                                          <p:stCondLst>
                                            <p:cond delay="4249"/>
                                          </p:stCondLst>
                                        </p:cTn>
                                        <p:tgtEl>
                                          <p:spTgt spid="95"/>
                                        </p:tgtEl>
                                        <p:attrNameLst>
                                          <p:attrName>style.visibility</p:attrName>
                                        </p:attrNameLst>
                                      </p:cBhvr>
                                      <p:to>
                                        <p:strVal val="hidden"/>
                                      </p:to>
                                    </p:set>
                                  </p:childTnLst>
                                </p:cTn>
                              </p:par>
                              <p:par>
                                <p:cTn id="365" presetID="16" presetClass="entr" presetSubtype="37" fill="hold" nodeType="withEffect">
                                  <p:stCondLst>
                                    <p:cond delay="500"/>
                                  </p:stCondLst>
                                  <p:childTnLst>
                                    <p:set>
                                      <p:cBhvr>
                                        <p:cTn id="366" dur="1" fill="hold">
                                          <p:stCondLst>
                                            <p:cond delay="0"/>
                                          </p:stCondLst>
                                        </p:cTn>
                                        <p:tgtEl>
                                          <p:spTgt spid="66"/>
                                        </p:tgtEl>
                                        <p:attrNameLst>
                                          <p:attrName>style.visibility</p:attrName>
                                        </p:attrNameLst>
                                      </p:cBhvr>
                                      <p:to>
                                        <p:strVal val="visible"/>
                                      </p:to>
                                    </p:set>
                                    <p:animEffect transition="in" filter="barn(outVertical)">
                                      <p:cBhvr>
                                        <p:cTn id="367" dur="3500"/>
                                        <p:tgtEl>
                                          <p:spTgt spid="66"/>
                                        </p:tgtEl>
                                      </p:cBhvr>
                                    </p:animEffect>
                                  </p:childTnLst>
                                </p:cTn>
                              </p:par>
                              <p:par>
                                <p:cTn id="368" presetID="23" presetClass="entr" presetSubtype="272" fill="hold" nodeType="withEffect">
                                  <p:stCondLst>
                                    <p:cond delay="500"/>
                                  </p:stCondLst>
                                  <p:childTnLst>
                                    <p:set>
                                      <p:cBhvr>
                                        <p:cTn id="369" dur="1" fill="hold">
                                          <p:stCondLst>
                                            <p:cond delay="0"/>
                                          </p:stCondLst>
                                        </p:cTn>
                                        <p:tgtEl>
                                          <p:spTgt spid="66"/>
                                        </p:tgtEl>
                                        <p:attrNameLst>
                                          <p:attrName>style.visibility</p:attrName>
                                        </p:attrNameLst>
                                      </p:cBhvr>
                                      <p:to>
                                        <p:strVal val="visible"/>
                                      </p:to>
                                    </p:set>
                                    <p:anim calcmode="lin" valueType="num">
                                      <p:cBhvr>
                                        <p:cTn id="370" dur="3500" fill="hold"/>
                                        <p:tgtEl>
                                          <p:spTgt spid="66"/>
                                        </p:tgtEl>
                                        <p:attrNameLst>
                                          <p:attrName>ppt_w</p:attrName>
                                        </p:attrNameLst>
                                      </p:cBhvr>
                                      <p:tavLst>
                                        <p:tav tm="0">
                                          <p:val>
                                            <p:strVal val="2/3*#ppt_w"/>
                                          </p:val>
                                        </p:tav>
                                        <p:tav tm="100000">
                                          <p:val>
                                            <p:strVal val="#ppt_w"/>
                                          </p:val>
                                        </p:tav>
                                      </p:tavLst>
                                    </p:anim>
                                    <p:anim calcmode="lin" valueType="num">
                                      <p:cBhvr>
                                        <p:cTn id="371" dur="3500" fill="hold"/>
                                        <p:tgtEl>
                                          <p:spTgt spid="66"/>
                                        </p:tgtEl>
                                        <p:attrNameLst>
                                          <p:attrName>ppt_h</p:attrName>
                                        </p:attrNameLst>
                                      </p:cBhvr>
                                      <p:tavLst>
                                        <p:tav tm="0">
                                          <p:val>
                                            <p:strVal val="2/3*#ppt_h"/>
                                          </p:val>
                                        </p:tav>
                                        <p:tav tm="100000">
                                          <p:val>
                                            <p:strVal val="#ppt_h"/>
                                          </p:val>
                                        </p:tav>
                                      </p:tavLst>
                                    </p:anim>
                                  </p:childTnLst>
                                </p:cTn>
                              </p:par>
                              <p:par>
                                <p:cTn id="372" presetID="9" presetClass="emph" presetSubtype="0" grpId="0" nodeType="withEffect">
                                  <p:stCondLst>
                                    <p:cond delay="0"/>
                                  </p:stCondLst>
                                  <p:childTnLst>
                                    <p:set>
                                      <p:cBhvr rctx="PPT">
                                        <p:cTn id="373" dur="indefinite"/>
                                        <p:tgtEl>
                                          <p:spTgt spid="67"/>
                                        </p:tgtEl>
                                        <p:attrNameLst>
                                          <p:attrName>style.opacity</p:attrName>
                                        </p:attrNameLst>
                                      </p:cBhvr>
                                      <p:to>
                                        <p:strVal val="0"/>
                                      </p:to>
                                    </p:set>
                                    <p:animEffect filter="image" prLst="opacity: 0">
                                      <p:cBhvr rctx="IE">
                                        <p:cTn id="374" dur="indefinite"/>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1" animBg="1"/>
      <p:bldP spid="11" grpId="2" animBg="1"/>
      <p:bldP spid="12" grpId="1" animBg="1"/>
      <p:bldP spid="12" grpId="2" animBg="1"/>
      <p:bldP spid="13" grpId="1" animBg="1"/>
      <p:bldP spid="13" grpId="2" animBg="1"/>
      <p:bldP spid="14" grpId="1" animBg="1"/>
      <p:bldP spid="14" grpId="2" animBg="1"/>
      <p:bldP spid="15" grpId="1" animBg="1"/>
      <p:bldP spid="15" grpId="2" animBg="1"/>
      <p:bldP spid="18" grpId="1" animBg="1"/>
      <p:bldP spid="18" grpId="2" animBg="1"/>
      <p:bldP spid="19" grpId="1" animBg="1"/>
      <p:bldP spid="19" grpId="2" animBg="1"/>
      <p:bldP spid="20" grpId="1" animBg="1"/>
      <p:bldP spid="20" grpId="2" animBg="1"/>
      <p:bldP spid="21" grpId="1" animBg="1"/>
      <p:bldP spid="21" grpId="2" animBg="1"/>
      <p:bldP spid="22" grpId="1" animBg="1"/>
      <p:bldP spid="22" grpId="2" animBg="1"/>
      <p:bldP spid="24" grpId="1" animBg="1"/>
      <p:bldP spid="24" grpId="2" animBg="1"/>
      <p:bldP spid="25" grpId="1" animBg="1"/>
      <p:bldP spid="25" grpId="2" animBg="1"/>
      <p:bldP spid="26" grpId="1" animBg="1"/>
      <p:bldP spid="26" grpId="2" animBg="1"/>
      <p:bldP spid="27" grpId="1" animBg="1"/>
      <p:bldP spid="27" grpId="2" animBg="1"/>
      <p:bldP spid="28" grpId="1" animBg="1"/>
      <p:bldP spid="28" grpId="2" animBg="1"/>
      <p:bldP spid="50" grpId="1" animBg="1"/>
      <p:bldP spid="50" grpId="2" animBg="1"/>
      <p:bldP spid="51" grpId="1" animBg="1"/>
      <p:bldP spid="51" grpId="2" animBg="1"/>
      <p:bldP spid="52" grpId="1" animBg="1"/>
      <p:bldP spid="52" grpId="2" animBg="1"/>
      <p:bldP spid="53" grpId="1" animBg="1"/>
      <p:bldP spid="53" grpId="2" animBg="1"/>
      <p:bldP spid="54" grpId="1" animBg="1"/>
      <p:bldP spid="54" grpId="2" animBg="1"/>
      <p:bldP spid="55" grpId="1" animBg="1"/>
      <p:bldP spid="55" grpId="2" animBg="1"/>
      <p:bldP spid="56" grpId="1" animBg="1"/>
      <p:bldP spid="56" grpId="2" animBg="1"/>
      <p:bldP spid="57" grpId="1" animBg="1"/>
      <p:bldP spid="57" grpId="2" animBg="1"/>
      <p:bldP spid="58" grpId="1" animBg="1"/>
      <p:bldP spid="58" grpId="2" animBg="1"/>
      <p:bldP spid="59" grpId="1" animBg="1"/>
      <p:bldP spid="59" grpId="2" animBg="1"/>
      <p:bldP spid="60" grpId="1" animBg="1"/>
      <p:bldP spid="60" grpId="2" animBg="1"/>
      <p:bldP spid="61" grpId="1" animBg="1"/>
      <p:bldP spid="61" grpId="2" animBg="1"/>
      <p:bldP spid="62" grpId="1" animBg="1"/>
      <p:bldP spid="62" grpId="2" animBg="1"/>
      <p:bldP spid="63" grpId="1" animBg="1"/>
      <p:bldP spid="63" grpId="2" animBg="1"/>
      <p:bldP spid="64" grpId="1" animBg="1"/>
      <p:bldP spid="64" grpId="2" animBg="1"/>
      <p:bldP spid="80" grpId="1" animBg="1"/>
      <p:bldP spid="80" grpId="2" animBg="1"/>
      <p:bldP spid="81" grpId="1" animBg="1"/>
      <p:bldP spid="81" grpId="2" animBg="1"/>
      <p:bldP spid="82" grpId="1" animBg="1"/>
      <p:bldP spid="82" grpId="2" animBg="1"/>
      <p:bldP spid="83" grpId="1" animBg="1"/>
      <p:bldP spid="83" grpId="2" animBg="1"/>
      <p:bldP spid="84" grpId="1" animBg="1"/>
      <p:bldP spid="84" grpId="2" animBg="1"/>
      <p:bldP spid="85" grpId="1" animBg="1"/>
      <p:bldP spid="85" grpId="2" animBg="1"/>
      <p:bldP spid="86" grpId="1" animBg="1"/>
      <p:bldP spid="86" grpId="2" animBg="1"/>
      <p:bldP spid="87" grpId="1" animBg="1"/>
      <p:bldP spid="87" grpId="2" animBg="1"/>
      <p:bldP spid="88" grpId="1" animBg="1"/>
      <p:bldP spid="88" grpId="2" animBg="1"/>
      <p:bldP spid="89" grpId="1" animBg="1"/>
      <p:bldP spid="89" grpId="2" animBg="1"/>
      <p:bldP spid="90" grpId="1" animBg="1"/>
      <p:bldP spid="90" grpId="2" animBg="1"/>
      <p:bldP spid="91" grpId="1" animBg="1"/>
      <p:bldP spid="91" grpId="2" animBg="1"/>
      <p:bldP spid="92" grpId="1" animBg="1"/>
      <p:bldP spid="92" grpId="2" animBg="1"/>
      <p:bldP spid="93" grpId="1" animBg="1"/>
      <p:bldP spid="93" grpId="2" animBg="1"/>
      <p:bldP spid="94" grpId="1" animBg="1"/>
      <p:bldP spid="94" grpId="2" animBg="1"/>
      <p:bldP spid="95" grpId="1" animBg="1"/>
      <p:bldP spid="95" grpId="2" animBg="1"/>
      <p:bldP spid="96" grpId="1" animBg="1"/>
      <p:bldP spid="96" grpId="2" animBg="1"/>
      <p:bldP spid="97" grpId="1" animBg="1"/>
      <p:bldP spid="97" grpId="2" animBg="1"/>
      <p:bldP spid="98" grpId="1" animBg="1"/>
      <p:bldP spid="98" grpId="2" animBg="1"/>
      <p:bldP spid="99" grpId="1" animBg="1"/>
      <p:bldP spid="99" grpId="2" animBg="1"/>
      <p:bldP spid="100" grpId="1" animBg="1"/>
      <p:bldP spid="100" grpId="2" animBg="1"/>
      <p:bldP spid="101" grpId="1" animBg="1"/>
      <p:bldP spid="101" grpId="2" animBg="1"/>
      <p:bldP spid="102" grpId="1" animBg="1"/>
      <p:bldP spid="102" grpId="2" animBg="1"/>
      <p:bldP spid="103" grpId="1" animBg="1"/>
      <p:bldP spid="103" grpId="2" animBg="1"/>
      <p:bldP spid="104" grpId="1" animBg="1"/>
      <p:bldP spid="104" grpId="2" animBg="1"/>
      <p:bldP spid="105" grpId="1" animBg="1"/>
      <p:bldP spid="105" grpId="2" animBg="1"/>
      <p:bldP spid="106" grpId="1" animBg="1"/>
      <p:bldP spid="106" grpId="2" animBg="1"/>
      <p:bldP spid="107" grpId="1" animBg="1"/>
      <p:bldP spid="107" grpId="2" animBg="1"/>
      <p:bldP spid="108" grpId="1" animBg="1"/>
      <p:bldP spid="108" grpId="2" animBg="1"/>
      <p:bldP spid="109" grpId="1" animBg="1"/>
      <p:bldP spid="109" grpId="2" animBg="1"/>
      <p:bldP spid="6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3584" y="-10234"/>
            <a:ext cx="9144000" cy="5128654"/>
          </a:xfrm>
          <a:prstGeom prst="rect">
            <a:avLst/>
          </a:prstGeom>
          <a:noFill/>
          <a:ln>
            <a:noFill/>
          </a:ln>
        </p:spPr>
      </p:pic>
      <p:sp>
        <p:nvSpPr>
          <p:cNvPr id="4" name="Forma libre 25"/>
          <p:cNvSpPr/>
          <p:nvPr/>
        </p:nvSpPr>
        <p:spPr>
          <a:xfrm>
            <a:off x="33356" y="-21602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00CCFF"/>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5"/>
          <p:cNvSpPr/>
          <p:nvPr/>
        </p:nvSpPr>
        <p:spPr>
          <a:xfrm>
            <a:off x="1220980" y="555526"/>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00CCFF"/>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5"/>
          <p:cNvSpPr/>
          <p:nvPr/>
        </p:nvSpPr>
        <p:spPr>
          <a:xfrm>
            <a:off x="2517124" y="1203598"/>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00CCFF"/>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5"/>
          <p:cNvSpPr/>
          <p:nvPr/>
        </p:nvSpPr>
        <p:spPr>
          <a:xfrm flipH="1">
            <a:off x="5994144" y="606996"/>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00CCFF"/>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5"/>
          <p:cNvSpPr/>
          <p:nvPr/>
        </p:nvSpPr>
        <p:spPr>
          <a:xfrm flipH="1">
            <a:off x="4698000" y="1255068"/>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00CCFF"/>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5"/>
          <p:cNvSpPr/>
          <p:nvPr/>
        </p:nvSpPr>
        <p:spPr>
          <a:xfrm rot="10800000">
            <a:off x="7161133" y="3404759"/>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00CCFF"/>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5"/>
          <p:cNvSpPr/>
          <p:nvPr/>
        </p:nvSpPr>
        <p:spPr>
          <a:xfrm rot="10800000">
            <a:off x="5997592" y="283924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00CCFF"/>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5"/>
          <p:cNvSpPr/>
          <p:nvPr/>
        </p:nvSpPr>
        <p:spPr>
          <a:xfrm rot="10800000">
            <a:off x="4701448" y="2191172"/>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00CCFF"/>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5"/>
          <p:cNvSpPr/>
          <p:nvPr/>
        </p:nvSpPr>
        <p:spPr>
          <a:xfrm rot="10800000" flipH="1">
            <a:off x="36804" y="355932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00CCFF"/>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5"/>
          <p:cNvSpPr/>
          <p:nvPr/>
        </p:nvSpPr>
        <p:spPr>
          <a:xfrm rot="10800000" flipH="1">
            <a:off x="1224428" y="278777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00CCFF"/>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5"/>
          <p:cNvSpPr/>
          <p:nvPr/>
        </p:nvSpPr>
        <p:spPr>
          <a:xfrm rot="10800000" flipH="1">
            <a:off x="2520572" y="2139702"/>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00CCFF"/>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25"/>
          <p:cNvSpPr/>
          <p:nvPr/>
        </p:nvSpPr>
        <p:spPr>
          <a:xfrm flipH="1">
            <a:off x="7181768" y="-16455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000">
                <a:srgbClr val="FF3300"/>
              </a:gs>
              <a:gs pos="60000">
                <a:srgbClr val="7030A0">
                  <a:lumMod val="40000"/>
                  <a:alpha val="0"/>
                </a:srgbClr>
              </a:gs>
              <a:gs pos="55000">
                <a:srgbClr val="7D893A">
                  <a:alpha val="0"/>
                </a:srgbClr>
              </a:gs>
              <a:gs pos="46000">
                <a:srgbClr val="9C9331">
                  <a:alpha val="0"/>
                </a:srgbClr>
              </a:gs>
              <a:gs pos="50000">
                <a:srgbClr val="00CCFF"/>
              </a:gs>
              <a:gs pos="69000">
                <a:srgbClr val="CAF656">
                  <a:alpha val="0"/>
                </a:srgbClr>
              </a:gs>
              <a:gs pos="36000">
                <a:srgbClr val="FD5003"/>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a:solidFill>
              <a:schemeClr val="tx1">
                <a:lumMod val="95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16 Rectángulo"/>
          <p:cNvSpPr/>
          <p:nvPr/>
        </p:nvSpPr>
        <p:spPr>
          <a:xfrm>
            <a:off x="0" y="-236562"/>
            <a:ext cx="9252520" cy="5688632"/>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6277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6000" fill="hold"/>
                                        <p:tgtEl>
                                          <p:spTgt spid="4"/>
                                        </p:tgtEl>
                                        <p:attrNameLst>
                                          <p:attrName>ppt_x</p:attrName>
                                        </p:attrNameLst>
                                      </p:cBhvr>
                                      <p:tavLst>
                                        <p:tav tm="0">
                                          <p:val>
                                            <p:strVal val="1+#ppt_w/2"/>
                                          </p:val>
                                        </p:tav>
                                        <p:tav tm="100000">
                                          <p:val>
                                            <p:strVal val="#ppt_x"/>
                                          </p:val>
                                        </p:tav>
                                      </p:tavLst>
                                    </p:anim>
                                    <p:anim calcmode="lin" valueType="num">
                                      <p:cBhvr additive="base">
                                        <p:cTn id="8" dur="6000" fill="hold"/>
                                        <p:tgtEl>
                                          <p:spTgt spid="4"/>
                                        </p:tgtEl>
                                        <p:attrNameLst>
                                          <p:attrName>ppt_y</p:attrName>
                                        </p:attrNameLst>
                                      </p:cBhvr>
                                      <p:tavLst>
                                        <p:tav tm="0">
                                          <p:val>
                                            <p:strVal val="1+#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6000" fill="hold"/>
                                        <p:tgtEl>
                                          <p:spTgt spid="4"/>
                                        </p:tgtEl>
                                        <p:attrNameLst>
                                          <p:attrName>ppt_w</p:attrName>
                                        </p:attrNameLst>
                                      </p:cBhvr>
                                      <p:tavLst>
                                        <p:tav tm="0" fmla="#ppt_w*sin(2.5*pi*$)">
                                          <p:val>
                                            <p:fltVal val="0"/>
                                          </p:val>
                                        </p:tav>
                                        <p:tav tm="100000">
                                          <p:val>
                                            <p:fltVal val="1"/>
                                          </p:val>
                                        </p:tav>
                                      </p:tavLst>
                                    </p:anim>
                                    <p:anim calcmode="lin" valueType="num">
                                      <p:cBhvr>
                                        <p:cTn id="12" dur="6000" fill="hold"/>
                                        <p:tgtEl>
                                          <p:spTgt spid="4"/>
                                        </p:tgtEl>
                                        <p:attrNameLst>
                                          <p:attrName>ppt_h</p:attrName>
                                        </p:attrNameLst>
                                      </p:cBhvr>
                                      <p:tavLst>
                                        <p:tav tm="0">
                                          <p:val>
                                            <p:strVal val="#ppt_h"/>
                                          </p:val>
                                        </p:tav>
                                        <p:tav tm="100000">
                                          <p:val>
                                            <p:strVal val="#ppt_h"/>
                                          </p:val>
                                        </p:tav>
                                      </p:tavLst>
                                    </p:anim>
                                  </p:childTnLst>
                                </p:cTn>
                              </p:par>
                              <p:par>
                                <p:cTn id="13" presetID="8" presetClass="emph" presetSubtype="0" repeatCount="indefinite" fill="hold" grpId="2" nodeType="withEffect">
                                  <p:stCondLst>
                                    <p:cond delay="0"/>
                                  </p:stCondLst>
                                  <p:childTnLst>
                                    <p:animRot by="-21600000">
                                      <p:cBhvr>
                                        <p:cTn id="14" dur="6000" fill="hold"/>
                                        <p:tgtEl>
                                          <p:spTgt spid="4"/>
                                        </p:tgtEl>
                                        <p:attrNameLst>
                                          <p:attrName>r</p:attrName>
                                        </p:attrNameLst>
                                      </p:cBhvr>
                                    </p:animRot>
                                  </p:childTnLst>
                                </p:cTn>
                              </p:par>
                              <p:par>
                                <p:cTn id="15" presetID="2" presetClass="exit" presetSubtype="6" fill="hold" grpId="3" nodeType="withEffect">
                                  <p:stCondLst>
                                    <p:cond delay="0"/>
                                  </p:stCondLst>
                                  <p:childTnLst>
                                    <p:anim calcmode="lin" valueType="num">
                                      <p:cBhvr additive="base">
                                        <p:cTn id="16" dur="6000"/>
                                        <p:tgtEl>
                                          <p:spTgt spid="4"/>
                                        </p:tgtEl>
                                        <p:attrNameLst>
                                          <p:attrName>ppt_x</p:attrName>
                                        </p:attrNameLst>
                                      </p:cBhvr>
                                      <p:tavLst>
                                        <p:tav tm="0">
                                          <p:val>
                                            <p:strVal val="ppt_x"/>
                                          </p:val>
                                        </p:tav>
                                        <p:tav tm="100000">
                                          <p:val>
                                            <p:strVal val="1+ppt_w/2"/>
                                          </p:val>
                                        </p:tav>
                                      </p:tavLst>
                                    </p:anim>
                                    <p:anim calcmode="lin" valueType="num">
                                      <p:cBhvr additive="base">
                                        <p:cTn id="17" dur="6000"/>
                                        <p:tgtEl>
                                          <p:spTgt spid="4"/>
                                        </p:tgtEl>
                                        <p:attrNameLst>
                                          <p:attrName>ppt_y</p:attrName>
                                        </p:attrNameLst>
                                      </p:cBhvr>
                                      <p:tavLst>
                                        <p:tav tm="0">
                                          <p:val>
                                            <p:strVal val="ppt_y"/>
                                          </p:val>
                                        </p:tav>
                                        <p:tav tm="100000">
                                          <p:val>
                                            <p:strVal val="1+ppt_h/2"/>
                                          </p:val>
                                        </p:tav>
                                      </p:tavLst>
                                    </p:anim>
                                    <p:set>
                                      <p:cBhvr>
                                        <p:cTn id="18" dur="1" fill="hold">
                                          <p:stCondLst>
                                            <p:cond delay="5999"/>
                                          </p:stCondLst>
                                        </p:cTn>
                                        <p:tgtEl>
                                          <p:spTgt spid="4"/>
                                        </p:tgtEl>
                                        <p:attrNameLst>
                                          <p:attrName>style.visibility</p:attrName>
                                        </p:attrNameLst>
                                      </p:cBhvr>
                                      <p:to>
                                        <p:strVal val="hidden"/>
                                      </p:to>
                                    </p:set>
                                  </p:childTnLst>
                                </p:cTn>
                              </p:par>
                              <p:par>
                                <p:cTn id="19" presetID="2" presetClass="entr" presetSubtype="6"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0" fill="hold"/>
                                        <p:tgtEl>
                                          <p:spTgt spid="5"/>
                                        </p:tgtEl>
                                        <p:attrNameLst>
                                          <p:attrName>ppt_x</p:attrName>
                                        </p:attrNameLst>
                                      </p:cBhvr>
                                      <p:tavLst>
                                        <p:tav tm="0">
                                          <p:val>
                                            <p:strVal val="1+#ppt_w/2"/>
                                          </p:val>
                                        </p:tav>
                                        <p:tav tm="100000">
                                          <p:val>
                                            <p:strVal val="#ppt_x"/>
                                          </p:val>
                                        </p:tav>
                                      </p:tavLst>
                                    </p:anim>
                                    <p:anim calcmode="lin" valueType="num">
                                      <p:cBhvr additive="base">
                                        <p:cTn id="22" dur="5000" fill="hold"/>
                                        <p:tgtEl>
                                          <p:spTgt spid="5"/>
                                        </p:tgtEl>
                                        <p:attrNameLst>
                                          <p:attrName>ppt_y</p:attrName>
                                        </p:attrNameLst>
                                      </p:cBhvr>
                                      <p:tavLst>
                                        <p:tav tm="0">
                                          <p:val>
                                            <p:strVal val="1+#ppt_h/2"/>
                                          </p:val>
                                        </p:tav>
                                        <p:tav tm="100000">
                                          <p:val>
                                            <p:strVal val="#ppt_y"/>
                                          </p:val>
                                        </p:tav>
                                      </p:tavLst>
                                    </p:anim>
                                  </p:childTnLst>
                                </p:cTn>
                              </p:par>
                              <p:par>
                                <p:cTn id="23" presetID="19" presetClass="entr" presetSubtype="10" fill="hold" grpId="1"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0" fill="hold"/>
                                        <p:tgtEl>
                                          <p:spTgt spid="5"/>
                                        </p:tgtEl>
                                        <p:attrNameLst>
                                          <p:attrName>ppt_w</p:attrName>
                                        </p:attrNameLst>
                                      </p:cBhvr>
                                      <p:tavLst>
                                        <p:tav tm="0" fmla="#ppt_w*sin(2.5*pi*$)">
                                          <p:val>
                                            <p:fltVal val="0"/>
                                          </p:val>
                                        </p:tav>
                                        <p:tav tm="100000">
                                          <p:val>
                                            <p:fltVal val="1"/>
                                          </p:val>
                                        </p:tav>
                                      </p:tavLst>
                                    </p:anim>
                                    <p:anim calcmode="lin" valueType="num">
                                      <p:cBhvr>
                                        <p:cTn id="26" dur="5000" fill="hold"/>
                                        <p:tgtEl>
                                          <p:spTgt spid="5"/>
                                        </p:tgtEl>
                                        <p:attrNameLst>
                                          <p:attrName>ppt_h</p:attrName>
                                        </p:attrNameLst>
                                      </p:cBhvr>
                                      <p:tavLst>
                                        <p:tav tm="0">
                                          <p:val>
                                            <p:strVal val="#ppt_h"/>
                                          </p:val>
                                        </p:tav>
                                        <p:tav tm="100000">
                                          <p:val>
                                            <p:strVal val="#ppt_h"/>
                                          </p:val>
                                        </p:tav>
                                      </p:tavLst>
                                    </p:anim>
                                  </p:childTnLst>
                                </p:cTn>
                              </p:par>
                              <p:par>
                                <p:cTn id="27" presetID="8" presetClass="emph" presetSubtype="0" repeatCount="indefinite" fill="hold" grpId="2" nodeType="withEffect">
                                  <p:stCondLst>
                                    <p:cond delay="0"/>
                                  </p:stCondLst>
                                  <p:childTnLst>
                                    <p:animRot by="-21600000">
                                      <p:cBhvr>
                                        <p:cTn id="28" dur="5000" fill="hold"/>
                                        <p:tgtEl>
                                          <p:spTgt spid="5"/>
                                        </p:tgtEl>
                                        <p:attrNameLst>
                                          <p:attrName>r</p:attrName>
                                        </p:attrNameLst>
                                      </p:cBhvr>
                                    </p:animRot>
                                  </p:childTnLst>
                                </p:cTn>
                              </p:par>
                              <p:par>
                                <p:cTn id="29" presetID="2" presetClass="exit" presetSubtype="6" fill="hold" grpId="3" nodeType="withEffect">
                                  <p:stCondLst>
                                    <p:cond delay="0"/>
                                  </p:stCondLst>
                                  <p:childTnLst>
                                    <p:anim calcmode="lin" valueType="num">
                                      <p:cBhvr additive="base">
                                        <p:cTn id="30" dur="5000"/>
                                        <p:tgtEl>
                                          <p:spTgt spid="5"/>
                                        </p:tgtEl>
                                        <p:attrNameLst>
                                          <p:attrName>ppt_x</p:attrName>
                                        </p:attrNameLst>
                                      </p:cBhvr>
                                      <p:tavLst>
                                        <p:tav tm="0">
                                          <p:val>
                                            <p:strVal val="ppt_x"/>
                                          </p:val>
                                        </p:tav>
                                        <p:tav tm="100000">
                                          <p:val>
                                            <p:strVal val="1+ppt_w/2"/>
                                          </p:val>
                                        </p:tav>
                                      </p:tavLst>
                                    </p:anim>
                                    <p:anim calcmode="lin" valueType="num">
                                      <p:cBhvr additive="base">
                                        <p:cTn id="31" dur="5000"/>
                                        <p:tgtEl>
                                          <p:spTgt spid="5"/>
                                        </p:tgtEl>
                                        <p:attrNameLst>
                                          <p:attrName>ppt_y</p:attrName>
                                        </p:attrNameLst>
                                      </p:cBhvr>
                                      <p:tavLst>
                                        <p:tav tm="0">
                                          <p:val>
                                            <p:strVal val="ppt_y"/>
                                          </p:val>
                                        </p:tav>
                                        <p:tav tm="100000">
                                          <p:val>
                                            <p:strVal val="1+ppt_h/2"/>
                                          </p:val>
                                        </p:tav>
                                      </p:tavLst>
                                    </p:anim>
                                    <p:set>
                                      <p:cBhvr>
                                        <p:cTn id="32" dur="1" fill="hold">
                                          <p:stCondLst>
                                            <p:cond delay="4999"/>
                                          </p:stCondLst>
                                        </p:cTn>
                                        <p:tgtEl>
                                          <p:spTgt spid="5"/>
                                        </p:tgtEl>
                                        <p:attrNameLst>
                                          <p:attrName>style.visibility</p:attrName>
                                        </p:attrNameLst>
                                      </p:cBhvr>
                                      <p:to>
                                        <p:strVal val="hidden"/>
                                      </p:to>
                                    </p:set>
                                  </p:childTnLst>
                                </p:cTn>
                              </p:par>
                              <p:par>
                                <p:cTn id="33" presetID="2" presetClass="entr" presetSubtype="6"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4000" fill="hold"/>
                                        <p:tgtEl>
                                          <p:spTgt spid="6"/>
                                        </p:tgtEl>
                                        <p:attrNameLst>
                                          <p:attrName>ppt_x</p:attrName>
                                        </p:attrNameLst>
                                      </p:cBhvr>
                                      <p:tavLst>
                                        <p:tav tm="0">
                                          <p:val>
                                            <p:strVal val="1+#ppt_w/2"/>
                                          </p:val>
                                        </p:tav>
                                        <p:tav tm="100000">
                                          <p:val>
                                            <p:strVal val="#ppt_x"/>
                                          </p:val>
                                        </p:tav>
                                      </p:tavLst>
                                    </p:anim>
                                    <p:anim calcmode="lin" valueType="num">
                                      <p:cBhvr additive="base">
                                        <p:cTn id="36" dur="4000" fill="hold"/>
                                        <p:tgtEl>
                                          <p:spTgt spid="6"/>
                                        </p:tgtEl>
                                        <p:attrNameLst>
                                          <p:attrName>ppt_y</p:attrName>
                                        </p:attrNameLst>
                                      </p:cBhvr>
                                      <p:tavLst>
                                        <p:tav tm="0">
                                          <p:val>
                                            <p:strVal val="1+#ppt_h/2"/>
                                          </p:val>
                                        </p:tav>
                                        <p:tav tm="100000">
                                          <p:val>
                                            <p:strVal val="#ppt_y"/>
                                          </p:val>
                                        </p:tav>
                                      </p:tavLst>
                                    </p:anim>
                                  </p:childTnLst>
                                </p:cTn>
                              </p:par>
                              <p:par>
                                <p:cTn id="37" presetID="19" presetClass="entr" presetSubtype="10" fill="hold" grpId="1"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4000" fill="hold"/>
                                        <p:tgtEl>
                                          <p:spTgt spid="6"/>
                                        </p:tgtEl>
                                        <p:attrNameLst>
                                          <p:attrName>ppt_w</p:attrName>
                                        </p:attrNameLst>
                                      </p:cBhvr>
                                      <p:tavLst>
                                        <p:tav tm="0" fmla="#ppt_w*sin(2.5*pi*$)">
                                          <p:val>
                                            <p:fltVal val="0"/>
                                          </p:val>
                                        </p:tav>
                                        <p:tav tm="100000">
                                          <p:val>
                                            <p:fltVal val="1"/>
                                          </p:val>
                                        </p:tav>
                                      </p:tavLst>
                                    </p:anim>
                                    <p:anim calcmode="lin" valueType="num">
                                      <p:cBhvr>
                                        <p:cTn id="40" dur="4000" fill="hold"/>
                                        <p:tgtEl>
                                          <p:spTgt spid="6"/>
                                        </p:tgtEl>
                                        <p:attrNameLst>
                                          <p:attrName>ppt_h</p:attrName>
                                        </p:attrNameLst>
                                      </p:cBhvr>
                                      <p:tavLst>
                                        <p:tav tm="0">
                                          <p:val>
                                            <p:strVal val="#ppt_h"/>
                                          </p:val>
                                        </p:tav>
                                        <p:tav tm="100000">
                                          <p:val>
                                            <p:strVal val="#ppt_h"/>
                                          </p:val>
                                        </p:tav>
                                      </p:tavLst>
                                    </p:anim>
                                  </p:childTnLst>
                                </p:cTn>
                              </p:par>
                              <p:par>
                                <p:cTn id="41" presetID="8" presetClass="emph" presetSubtype="0" repeatCount="indefinite" fill="hold" grpId="2" nodeType="withEffect">
                                  <p:stCondLst>
                                    <p:cond delay="0"/>
                                  </p:stCondLst>
                                  <p:childTnLst>
                                    <p:animRot by="-21600000">
                                      <p:cBhvr>
                                        <p:cTn id="42" dur="4000" fill="hold"/>
                                        <p:tgtEl>
                                          <p:spTgt spid="6"/>
                                        </p:tgtEl>
                                        <p:attrNameLst>
                                          <p:attrName>r</p:attrName>
                                        </p:attrNameLst>
                                      </p:cBhvr>
                                    </p:animRot>
                                  </p:childTnLst>
                                </p:cTn>
                              </p:par>
                              <p:par>
                                <p:cTn id="43" presetID="2" presetClass="exit" presetSubtype="6" fill="hold" grpId="3" nodeType="withEffect">
                                  <p:stCondLst>
                                    <p:cond delay="0"/>
                                  </p:stCondLst>
                                  <p:childTnLst>
                                    <p:anim calcmode="lin" valueType="num">
                                      <p:cBhvr additive="base">
                                        <p:cTn id="44" dur="4000"/>
                                        <p:tgtEl>
                                          <p:spTgt spid="6"/>
                                        </p:tgtEl>
                                        <p:attrNameLst>
                                          <p:attrName>ppt_x</p:attrName>
                                        </p:attrNameLst>
                                      </p:cBhvr>
                                      <p:tavLst>
                                        <p:tav tm="0">
                                          <p:val>
                                            <p:strVal val="ppt_x"/>
                                          </p:val>
                                        </p:tav>
                                        <p:tav tm="100000">
                                          <p:val>
                                            <p:strVal val="1+ppt_w/2"/>
                                          </p:val>
                                        </p:tav>
                                      </p:tavLst>
                                    </p:anim>
                                    <p:anim calcmode="lin" valueType="num">
                                      <p:cBhvr additive="base">
                                        <p:cTn id="45" dur="4000"/>
                                        <p:tgtEl>
                                          <p:spTgt spid="6"/>
                                        </p:tgtEl>
                                        <p:attrNameLst>
                                          <p:attrName>ppt_y</p:attrName>
                                        </p:attrNameLst>
                                      </p:cBhvr>
                                      <p:tavLst>
                                        <p:tav tm="0">
                                          <p:val>
                                            <p:strVal val="ppt_y"/>
                                          </p:val>
                                        </p:tav>
                                        <p:tav tm="100000">
                                          <p:val>
                                            <p:strVal val="1+ppt_h/2"/>
                                          </p:val>
                                        </p:tav>
                                      </p:tavLst>
                                    </p:anim>
                                    <p:set>
                                      <p:cBhvr>
                                        <p:cTn id="46" dur="1" fill="hold">
                                          <p:stCondLst>
                                            <p:cond delay="3999"/>
                                          </p:stCondLst>
                                        </p:cTn>
                                        <p:tgtEl>
                                          <p:spTgt spid="6"/>
                                        </p:tgtEl>
                                        <p:attrNameLst>
                                          <p:attrName>style.visibility</p:attrName>
                                        </p:attrNameLst>
                                      </p:cBhvr>
                                      <p:to>
                                        <p:strVal val="hidden"/>
                                      </p:to>
                                    </p:set>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6000" fill="hold"/>
                                        <p:tgtEl>
                                          <p:spTgt spid="13"/>
                                        </p:tgtEl>
                                        <p:attrNameLst>
                                          <p:attrName>ppt_x</p:attrName>
                                        </p:attrNameLst>
                                      </p:cBhvr>
                                      <p:tavLst>
                                        <p:tav tm="0">
                                          <p:val>
                                            <p:strVal val="1+#ppt_w/2"/>
                                          </p:val>
                                        </p:tav>
                                        <p:tav tm="100000">
                                          <p:val>
                                            <p:strVal val="#ppt_x"/>
                                          </p:val>
                                        </p:tav>
                                      </p:tavLst>
                                    </p:anim>
                                    <p:anim calcmode="lin" valueType="num">
                                      <p:cBhvr additive="base">
                                        <p:cTn id="50" dur="6000" fill="hold"/>
                                        <p:tgtEl>
                                          <p:spTgt spid="13"/>
                                        </p:tgtEl>
                                        <p:attrNameLst>
                                          <p:attrName>ppt_y</p:attrName>
                                        </p:attrNameLst>
                                      </p:cBhvr>
                                      <p:tavLst>
                                        <p:tav tm="0">
                                          <p:val>
                                            <p:strVal val="0-#ppt_h/2"/>
                                          </p:val>
                                        </p:tav>
                                        <p:tav tm="100000">
                                          <p:val>
                                            <p:strVal val="#ppt_y"/>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6000" fill="hold"/>
                                        <p:tgtEl>
                                          <p:spTgt spid="13"/>
                                        </p:tgtEl>
                                        <p:attrNameLst>
                                          <p:attrName>ppt_w</p:attrName>
                                        </p:attrNameLst>
                                      </p:cBhvr>
                                      <p:tavLst>
                                        <p:tav tm="0" fmla="#ppt_w*sin(2.5*pi*$)">
                                          <p:val>
                                            <p:fltVal val="0"/>
                                          </p:val>
                                        </p:tav>
                                        <p:tav tm="100000">
                                          <p:val>
                                            <p:fltVal val="1"/>
                                          </p:val>
                                        </p:tav>
                                      </p:tavLst>
                                    </p:anim>
                                    <p:anim calcmode="lin" valueType="num">
                                      <p:cBhvr>
                                        <p:cTn id="54" dur="6000" fill="hold"/>
                                        <p:tgtEl>
                                          <p:spTgt spid="13"/>
                                        </p:tgtEl>
                                        <p:attrNameLst>
                                          <p:attrName>ppt_h</p:attrName>
                                        </p:attrNameLst>
                                      </p:cBhvr>
                                      <p:tavLst>
                                        <p:tav tm="0">
                                          <p:val>
                                            <p:strVal val="#ppt_h"/>
                                          </p:val>
                                        </p:tav>
                                        <p:tav tm="100000">
                                          <p:val>
                                            <p:strVal val="#ppt_h"/>
                                          </p:val>
                                        </p:tav>
                                      </p:tavLst>
                                    </p:anim>
                                  </p:childTnLst>
                                </p:cTn>
                              </p:par>
                              <p:par>
                                <p:cTn id="55" presetID="8" presetClass="emph" presetSubtype="0" fill="hold" grpId="2" nodeType="withEffect">
                                  <p:stCondLst>
                                    <p:cond delay="0"/>
                                  </p:stCondLst>
                                  <p:childTnLst>
                                    <p:animRot by="21600000">
                                      <p:cBhvr>
                                        <p:cTn id="56" dur="6000" fill="hold"/>
                                        <p:tgtEl>
                                          <p:spTgt spid="13"/>
                                        </p:tgtEl>
                                        <p:attrNameLst>
                                          <p:attrName>r</p:attrName>
                                        </p:attrNameLst>
                                      </p:cBhvr>
                                    </p:animRot>
                                  </p:childTnLst>
                                </p:cTn>
                              </p:par>
                              <p:par>
                                <p:cTn id="57" presetID="2" presetClass="exit" presetSubtype="3" fill="hold" grpId="3" nodeType="withEffect">
                                  <p:stCondLst>
                                    <p:cond delay="0"/>
                                  </p:stCondLst>
                                  <p:childTnLst>
                                    <p:anim calcmode="lin" valueType="num">
                                      <p:cBhvr additive="base">
                                        <p:cTn id="58" dur="6000"/>
                                        <p:tgtEl>
                                          <p:spTgt spid="13"/>
                                        </p:tgtEl>
                                        <p:attrNameLst>
                                          <p:attrName>ppt_x</p:attrName>
                                        </p:attrNameLst>
                                      </p:cBhvr>
                                      <p:tavLst>
                                        <p:tav tm="0">
                                          <p:val>
                                            <p:strVal val="ppt_x"/>
                                          </p:val>
                                        </p:tav>
                                        <p:tav tm="100000">
                                          <p:val>
                                            <p:strVal val="1+ppt_w/2"/>
                                          </p:val>
                                        </p:tav>
                                      </p:tavLst>
                                    </p:anim>
                                    <p:anim calcmode="lin" valueType="num">
                                      <p:cBhvr additive="base">
                                        <p:cTn id="59" dur="6000"/>
                                        <p:tgtEl>
                                          <p:spTgt spid="13"/>
                                        </p:tgtEl>
                                        <p:attrNameLst>
                                          <p:attrName>ppt_y</p:attrName>
                                        </p:attrNameLst>
                                      </p:cBhvr>
                                      <p:tavLst>
                                        <p:tav tm="0">
                                          <p:val>
                                            <p:strVal val="ppt_y"/>
                                          </p:val>
                                        </p:tav>
                                        <p:tav tm="100000">
                                          <p:val>
                                            <p:strVal val="0-ppt_h/2"/>
                                          </p:val>
                                        </p:tav>
                                      </p:tavLst>
                                    </p:anim>
                                    <p:set>
                                      <p:cBhvr>
                                        <p:cTn id="60" dur="1" fill="hold">
                                          <p:stCondLst>
                                            <p:cond delay="5999"/>
                                          </p:stCondLst>
                                        </p:cTn>
                                        <p:tgtEl>
                                          <p:spTgt spid="13"/>
                                        </p:tgtEl>
                                        <p:attrNameLst>
                                          <p:attrName>style.visibility</p:attrName>
                                        </p:attrNameLst>
                                      </p:cBhvr>
                                      <p:to>
                                        <p:strVal val="hidden"/>
                                      </p:to>
                                    </p:set>
                                  </p:childTnLst>
                                </p:cTn>
                              </p:par>
                              <p:par>
                                <p:cTn id="61" presetID="2" presetClass="entr" presetSubtype="3"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0" fill="hold"/>
                                        <p:tgtEl>
                                          <p:spTgt spid="14"/>
                                        </p:tgtEl>
                                        <p:attrNameLst>
                                          <p:attrName>ppt_x</p:attrName>
                                        </p:attrNameLst>
                                      </p:cBhvr>
                                      <p:tavLst>
                                        <p:tav tm="0">
                                          <p:val>
                                            <p:strVal val="1+#ppt_w/2"/>
                                          </p:val>
                                        </p:tav>
                                        <p:tav tm="100000">
                                          <p:val>
                                            <p:strVal val="#ppt_x"/>
                                          </p:val>
                                        </p:tav>
                                      </p:tavLst>
                                    </p:anim>
                                    <p:anim calcmode="lin" valueType="num">
                                      <p:cBhvr additive="base">
                                        <p:cTn id="64" dur="5000" fill="hold"/>
                                        <p:tgtEl>
                                          <p:spTgt spid="14"/>
                                        </p:tgtEl>
                                        <p:attrNameLst>
                                          <p:attrName>ppt_y</p:attrName>
                                        </p:attrNameLst>
                                      </p:cBhvr>
                                      <p:tavLst>
                                        <p:tav tm="0">
                                          <p:val>
                                            <p:strVal val="0-#ppt_h/2"/>
                                          </p:val>
                                        </p:tav>
                                        <p:tav tm="100000">
                                          <p:val>
                                            <p:strVal val="#ppt_y"/>
                                          </p:val>
                                        </p:tav>
                                      </p:tavLst>
                                    </p:anim>
                                  </p:childTnLst>
                                </p:cTn>
                              </p:par>
                              <p:par>
                                <p:cTn id="65" presetID="19" presetClass="entr" presetSubtype="10" fill="hold" grpId="1"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fmla="#ppt_w*sin(2.5*pi*$)">
                                          <p:val>
                                            <p:fltVal val="0"/>
                                          </p:val>
                                        </p:tav>
                                        <p:tav tm="100000">
                                          <p:val>
                                            <p:fltVal val="1"/>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8" presetClass="emph" presetSubtype="0" fill="hold" grpId="2" nodeType="withEffect">
                                  <p:stCondLst>
                                    <p:cond delay="0"/>
                                  </p:stCondLst>
                                  <p:childTnLst>
                                    <p:animRot by="21600000">
                                      <p:cBhvr>
                                        <p:cTn id="70" dur="5000" fill="hold"/>
                                        <p:tgtEl>
                                          <p:spTgt spid="14"/>
                                        </p:tgtEl>
                                        <p:attrNameLst>
                                          <p:attrName>r</p:attrName>
                                        </p:attrNameLst>
                                      </p:cBhvr>
                                    </p:animRot>
                                  </p:childTnLst>
                                </p:cTn>
                              </p:par>
                              <p:par>
                                <p:cTn id="71" presetID="2" presetClass="exit" presetSubtype="3" fill="hold" grpId="3" nodeType="withEffect">
                                  <p:stCondLst>
                                    <p:cond delay="0"/>
                                  </p:stCondLst>
                                  <p:childTnLst>
                                    <p:anim calcmode="lin" valueType="num">
                                      <p:cBhvr additive="base">
                                        <p:cTn id="72" dur="5000"/>
                                        <p:tgtEl>
                                          <p:spTgt spid="14"/>
                                        </p:tgtEl>
                                        <p:attrNameLst>
                                          <p:attrName>ppt_x</p:attrName>
                                        </p:attrNameLst>
                                      </p:cBhvr>
                                      <p:tavLst>
                                        <p:tav tm="0">
                                          <p:val>
                                            <p:strVal val="ppt_x"/>
                                          </p:val>
                                        </p:tav>
                                        <p:tav tm="100000">
                                          <p:val>
                                            <p:strVal val="1+ppt_w/2"/>
                                          </p:val>
                                        </p:tav>
                                      </p:tavLst>
                                    </p:anim>
                                    <p:anim calcmode="lin" valueType="num">
                                      <p:cBhvr additive="base">
                                        <p:cTn id="73" dur="5000"/>
                                        <p:tgtEl>
                                          <p:spTgt spid="14"/>
                                        </p:tgtEl>
                                        <p:attrNameLst>
                                          <p:attrName>ppt_y</p:attrName>
                                        </p:attrNameLst>
                                      </p:cBhvr>
                                      <p:tavLst>
                                        <p:tav tm="0">
                                          <p:val>
                                            <p:strVal val="ppt_y"/>
                                          </p:val>
                                        </p:tav>
                                        <p:tav tm="100000">
                                          <p:val>
                                            <p:strVal val="0-ppt_h/2"/>
                                          </p:val>
                                        </p:tav>
                                      </p:tavLst>
                                    </p:anim>
                                    <p:set>
                                      <p:cBhvr>
                                        <p:cTn id="74" dur="1" fill="hold">
                                          <p:stCondLst>
                                            <p:cond delay="4999"/>
                                          </p:stCondLst>
                                        </p:cTn>
                                        <p:tgtEl>
                                          <p:spTgt spid="14"/>
                                        </p:tgtEl>
                                        <p:attrNameLst>
                                          <p:attrName>style.visibility</p:attrName>
                                        </p:attrNameLst>
                                      </p:cBhvr>
                                      <p:to>
                                        <p:strVal val="hidden"/>
                                      </p:to>
                                    </p:set>
                                  </p:childTnLst>
                                </p:cTn>
                              </p:par>
                              <p:par>
                                <p:cTn id="75" presetID="2" presetClass="entr" presetSubtype="3" fill="hold" grpId="0"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4000" fill="hold"/>
                                        <p:tgtEl>
                                          <p:spTgt spid="15"/>
                                        </p:tgtEl>
                                        <p:attrNameLst>
                                          <p:attrName>ppt_x</p:attrName>
                                        </p:attrNameLst>
                                      </p:cBhvr>
                                      <p:tavLst>
                                        <p:tav tm="0">
                                          <p:val>
                                            <p:strVal val="1+#ppt_w/2"/>
                                          </p:val>
                                        </p:tav>
                                        <p:tav tm="100000">
                                          <p:val>
                                            <p:strVal val="#ppt_x"/>
                                          </p:val>
                                        </p:tav>
                                      </p:tavLst>
                                    </p:anim>
                                    <p:anim calcmode="lin" valueType="num">
                                      <p:cBhvr additive="base">
                                        <p:cTn id="78" dur="4000" fill="hold"/>
                                        <p:tgtEl>
                                          <p:spTgt spid="15"/>
                                        </p:tgtEl>
                                        <p:attrNameLst>
                                          <p:attrName>ppt_y</p:attrName>
                                        </p:attrNameLst>
                                      </p:cBhvr>
                                      <p:tavLst>
                                        <p:tav tm="0">
                                          <p:val>
                                            <p:strVal val="0-#ppt_h/2"/>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4000" fill="hold"/>
                                        <p:tgtEl>
                                          <p:spTgt spid="15"/>
                                        </p:tgtEl>
                                        <p:attrNameLst>
                                          <p:attrName>ppt_w</p:attrName>
                                        </p:attrNameLst>
                                      </p:cBhvr>
                                      <p:tavLst>
                                        <p:tav tm="0" fmla="#ppt_w*sin(2.5*pi*$)">
                                          <p:val>
                                            <p:fltVal val="0"/>
                                          </p:val>
                                        </p:tav>
                                        <p:tav tm="100000">
                                          <p:val>
                                            <p:fltVal val="1"/>
                                          </p:val>
                                        </p:tav>
                                      </p:tavLst>
                                    </p:anim>
                                    <p:anim calcmode="lin" valueType="num">
                                      <p:cBhvr>
                                        <p:cTn id="82" dur="4000" fill="hold"/>
                                        <p:tgtEl>
                                          <p:spTgt spid="15"/>
                                        </p:tgtEl>
                                        <p:attrNameLst>
                                          <p:attrName>ppt_h</p:attrName>
                                        </p:attrNameLst>
                                      </p:cBhvr>
                                      <p:tavLst>
                                        <p:tav tm="0">
                                          <p:val>
                                            <p:strVal val="#ppt_h"/>
                                          </p:val>
                                        </p:tav>
                                        <p:tav tm="100000">
                                          <p:val>
                                            <p:strVal val="#ppt_h"/>
                                          </p:val>
                                        </p:tav>
                                      </p:tavLst>
                                    </p:anim>
                                  </p:childTnLst>
                                </p:cTn>
                              </p:par>
                              <p:par>
                                <p:cTn id="83" presetID="8" presetClass="emph" presetSubtype="0" fill="hold" grpId="2" nodeType="withEffect">
                                  <p:stCondLst>
                                    <p:cond delay="0"/>
                                  </p:stCondLst>
                                  <p:childTnLst>
                                    <p:animRot by="21600000">
                                      <p:cBhvr>
                                        <p:cTn id="84" dur="4000" fill="hold"/>
                                        <p:tgtEl>
                                          <p:spTgt spid="15"/>
                                        </p:tgtEl>
                                        <p:attrNameLst>
                                          <p:attrName>r</p:attrName>
                                        </p:attrNameLst>
                                      </p:cBhvr>
                                    </p:animRot>
                                  </p:childTnLst>
                                </p:cTn>
                              </p:par>
                              <p:par>
                                <p:cTn id="85" presetID="2" presetClass="exit" presetSubtype="3" fill="hold" grpId="3" nodeType="withEffect">
                                  <p:stCondLst>
                                    <p:cond delay="0"/>
                                  </p:stCondLst>
                                  <p:childTnLst>
                                    <p:anim calcmode="lin" valueType="num">
                                      <p:cBhvr additive="base">
                                        <p:cTn id="86" dur="4000"/>
                                        <p:tgtEl>
                                          <p:spTgt spid="15"/>
                                        </p:tgtEl>
                                        <p:attrNameLst>
                                          <p:attrName>ppt_x</p:attrName>
                                        </p:attrNameLst>
                                      </p:cBhvr>
                                      <p:tavLst>
                                        <p:tav tm="0">
                                          <p:val>
                                            <p:strVal val="ppt_x"/>
                                          </p:val>
                                        </p:tav>
                                        <p:tav tm="100000">
                                          <p:val>
                                            <p:strVal val="1+ppt_w/2"/>
                                          </p:val>
                                        </p:tav>
                                      </p:tavLst>
                                    </p:anim>
                                    <p:anim calcmode="lin" valueType="num">
                                      <p:cBhvr additive="base">
                                        <p:cTn id="87" dur="4000"/>
                                        <p:tgtEl>
                                          <p:spTgt spid="15"/>
                                        </p:tgtEl>
                                        <p:attrNameLst>
                                          <p:attrName>ppt_y</p:attrName>
                                        </p:attrNameLst>
                                      </p:cBhvr>
                                      <p:tavLst>
                                        <p:tav tm="0">
                                          <p:val>
                                            <p:strVal val="ppt_y"/>
                                          </p:val>
                                        </p:tav>
                                        <p:tav tm="100000">
                                          <p:val>
                                            <p:strVal val="0-ppt_h/2"/>
                                          </p:val>
                                        </p:tav>
                                      </p:tavLst>
                                    </p:anim>
                                    <p:set>
                                      <p:cBhvr>
                                        <p:cTn id="88" dur="1" fill="hold">
                                          <p:stCondLst>
                                            <p:cond delay="3999"/>
                                          </p:stCondLst>
                                        </p:cTn>
                                        <p:tgtEl>
                                          <p:spTgt spid="15"/>
                                        </p:tgtEl>
                                        <p:attrNameLst>
                                          <p:attrName>style.visibility</p:attrName>
                                        </p:attrNameLst>
                                      </p:cBhvr>
                                      <p:to>
                                        <p:strVal val="hidden"/>
                                      </p:to>
                                    </p:set>
                                  </p:childTnLst>
                                </p:cTn>
                              </p:par>
                              <p:par>
                                <p:cTn id="89" presetID="2" presetClass="entr" presetSubtype="12" fill="hold" grpId="0" nodeType="with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additive="base">
                                        <p:cTn id="91" dur="4000" fill="hold"/>
                                        <p:tgtEl>
                                          <p:spTgt spid="9"/>
                                        </p:tgtEl>
                                        <p:attrNameLst>
                                          <p:attrName>ppt_x</p:attrName>
                                        </p:attrNameLst>
                                      </p:cBhvr>
                                      <p:tavLst>
                                        <p:tav tm="0">
                                          <p:val>
                                            <p:strVal val="0-#ppt_w/2"/>
                                          </p:val>
                                        </p:tav>
                                        <p:tav tm="100000">
                                          <p:val>
                                            <p:strVal val="#ppt_x"/>
                                          </p:val>
                                        </p:tav>
                                      </p:tavLst>
                                    </p:anim>
                                    <p:anim calcmode="lin" valueType="num">
                                      <p:cBhvr additive="base">
                                        <p:cTn id="92" dur="4000" fill="hold"/>
                                        <p:tgtEl>
                                          <p:spTgt spid="9"/>
                                        </p:tgtEl>
                                        <p:attrNameLst>
                                          <p:attrName>ppt_y</p:attrName>
                                        </p:attrNameLst>
                                      </p:cBhvr>
                                      <p:tavLst>
                                        <p:tav tm="0">
                                          <p:val>
                                            <p:strVal val="1+#ppt_h/2"/>
                                          </p:val>
                                        </p:tav>
                                        <p:tav tm="100000">
                                          <p:val>
                                            <p:strVal val="#ppt_y"/>
                                          </p:val>
                                        </p:tav>
                                      </p:tavLst>
                                    </p:anim>
                                  </p:childTnLst>
                                </p:cTn>
                              </p:par>
                              <p:par>
                                <p:cTn id="93" presetID="19" presetClass="entr" presetSubtype="10" fill="hold" grpId="1" nodeType="withEffect">
                                  <p:stCondLst>
                                    <p:cond delay="0"/>
                                  </p:stCondLst>
                                  <p:childTnLst>
                                    <p:set>
                                      <p:cBhvr>
                                        <p:cTn id="94" dur="1" fill="hold">
                                          <p:stCondLst>
                                            <p:cond delay="0"/>
                                          </p:stCondLst>
                                        </p:cTn>
                                        <p:tgtEl>
                                          <p:spTgt spid="9"/>
                                        </p:tgtEl>
                                        <p:attrNameLst>
                                          <p:attrName>style.visibility</p:attrName>
                                        </p:attrNameLst>
                                      </p:cBhvr>
                                      <p:to>
                                        <p:strVal val="visible"/>
                                      </p:to>
                                    </p:set>
                                    <p:anim calcmode="lin" valueType="num">
                                      <p:cBhvr>
                                        <p:cTn id="95" dur="4000" fill="hold"/>
                                        <p:tgtEl>
                                          <p:spTgt spid="9"/>
                                        </p:tgtEl>
                                        <p:attrNameLst>
                                          <p:attrName>ppt_w</p:attrName>
                                        </p:attrNameLst>
                                      </p:cBhvr>
                                      <p:tavLst>
                                        <p:tav tm="0" fmla="#ppt_w*sin(2.5*pi*$)">
                                          <p:val>
                                            <p:fltVal val="0"/>
                                          </p:val>
                                        </p:tav>
                                        <p:tav tm="100000">
                                          <p:val>
                                            <p:fltVal val="1"/>
                                          </p:val>
                                        </p:tav>
                                      </p:tavLst>
                                    </p:anim>
                                    <p:anim calcmode="lin" valueType="num">
                                      <p:cBhvr>
                                        <p:cTn id="96" dur="4000" fill="hold"/>
                                        <p:tgtEl>
                                          <p:spTgt spid="9"/>
                                        </p:tgtEl>
                                        <p:attrNameLst>
                                          <p:attrName>ppt_h</p:attrName>
                                        </p:attrNameLst>
                                      </p:cBhvr>
                                      <p:tavLst>
                                        <p:tav tm="0">
                                          <p:val>
                                            <p:strVal val="#ppt_h"/>
                                          </p:val>
                                        </p:tav>
                                        <p:tav tm="100000">
                                          <p:val>
                                            <p:strVal val="#ppt_h"/>
                                          </p:val>
                                        </p:tav>
                                      </p:tavLst>
                                    </p:anim>
                                  </p:childTnLst>
                                </p:cTn>
                              </p:par>
                              <p:par>
                                <p:cTn id="97" presetID="8" presetClass="emph" presetSubtype="0" fill="hold" grpId="2" nodeType="withEffect">
                                  <p:stCondLst>
                                    <p:cond delay="0"/>
                                  </p:stCondLst>
                                  <p:childTnLst>
                                    <p:animRot by="21600000">
                                      <p:cBhvr>
                                        <p:cTn id="98" dur="4000" fill="hold"/>
                                        <p:tgtEl>
                                          <p:spTgt spid="9"/>
                                        </p:tgtEl>
                                        <p:attrNameLst>
                                          <p:attrName>r</p:attrName>
                                        </p:attrNameLst>
                                      </p:cBhvr>
                                    </p:animRot>
                                  </p:childTnLst>
                                </p:cTn>
                              </p:par>
                              <p:par>
                                <p:cTn id="99" presetID="2" presetClass="exit" presetSubtype="12" fill="hold" grpId="3" nodeType="withEffect">
                                  <p:stCondLst>
                                    <p:cond delay="0"/>
                                  </p:stCondLst>
                                  <p:childTnLst>
                                    <p:anim calcmode="lin" valueType="num">
                                      <p:cBhvr additive="base">
                                        <p:cTn id="100" dur="4000"/>
                                        <p:tgtEl>
                                          <p:spTgt spid="9"/>
                                        </p:tgtEl>
                                        <p:attrNameLst>
                                          <p:attrName>ppt_x</p:attrName>
                                        </p:attrNameLst>
                                      </p:cBhvr>
                                      <p:tavLst>
                                        <p:tav tm="0">
                                          <p:val>
                                            <p:strVal val="ppt_x"/>
                                          </p:val>
                                        </p:tav>
                                        <p:tav tm="100000">
                                          <p:val>
                                            <p:strVal val="0-ppt_w/2"/>
                                          </p:val>
                                        </p:tav>
                                      </p:tavLst>
                                    </p:anim>
                                    <p:anim calcmode="lin" valueType="num">
                                      <p:cBhvr additive="base">
                                        <p:cTn id="101" dur="4000"/>
                                        <p:tgtEl>
                                          <p:spTgt spid="9"/>
                                        </p:tgtEl>
                                        <p:attrNameLst>
                                          <p:attrName>ppt_y</p:attrName>
                                        </p:attrNameLst>
                                      </p:cBhvr>
                                      <p:tavLst>
                                        <p:tav tm="0">
                                          <p:val>
                                            <p:strVal val="ppt_y"/>
                                          </p:val>
                                        </p:tav>
                                        <p:tav tm="100000">
                                          <p:val>
                                            <p:strVal val="1+ppt_h/2"/>
                                          </p:val>
                                        </p:tav>
                                      </p:tavLst>
                                    </p:anim>
                                    <p:set>
                                      <p:cBhvr>
                                        <p:cTn id="102" dur="1" fill="hold">
                                          <p:stCondLst>
                                            <p:cond delay="3999"/>
                                          </p:stCondLst>
                                        </p:cTn>
                                        <p:tgtEl>
                                          <p:spTgt spid="9"/>
                                        </p:tgtEl>
                                        <p:attrNameLst>
                                          <p:attrName>style.visibility</p:attrName>
                                        </p:attrNameLst>
                                      </p:cBhvr>
                                      <p:to>
                                        <p:strVal val="hidden"/>
                                      </p:to>
                                    </p:set>
                                  </p:childTnLst>
                                </p:cTn>
                              </p:par>
                              <p:par>
                                <p:cTn id="103" presetID="2" presetClass="entr" presetSubtype="12" fill="hold" grpId="0" nodeType="withEffect">
                                  <p:stCondLst>
                                    <p:cond delay="0"/>
                                  </p:stCondLst>
                                  <p:childTnLst>
                                    <p:set>
                                      <p:cBhvr>
                                        <p:cTn id="104" dur="1" fill="hold">
                                          <p:stCondLst>
                                            <p:cond delay="0"/>
                                          </p:stCondLst>
                                        </p:cTn>
                                        <p:tgtEl>
                                          <p:spTgt spid="8"/>
                                        </p:tgtEl>
                                        <p:attrNameLst>
                                          <p:attrName>style.visibility</p:attrName>
                                        </p:attrNameLst>
                                      </p:cBhvr>
                                      <p:to>
                                        <p:strVal val="visible"/>
                                      </p:to>
                                    </p:set>
                                    <p:anim calcmode="lin" valueType="num">
                                      <p:cBhvr additive="base">
                                        <p:cTn id="105" dur="5000" fill="hold"/>
                                        <p:tgtEl>
                                          <p:spTgt spid="8"/>
                                        </p:tgtEl>
                                        <p:attrNameLst>
                                          <p:attrName>ppt_x</p:attrName>
                                        </p:attrNameLst>
                                      </p:cBhvr>
                                      <p:tavLst>
                                        <p:tav tm="0">
                                          <p:val>
                                            <p:strVal val="0-#ppt_w/2"/>
                                          </p:val>
                                        </p:tav>
                                        <p:tav tm="100000">
                                          <p:val>
                                            <p:strVal val="#ppt_x"/>
                                          </p:val>
                                        </p:tav>
                                      </p:tavLst>
                                    </p:anim>
                                    <p:anim calcmode="lin" valueType="num">
                                      <p:cBhvr additive="base">
                                        <p:cTn id="106" dur="5000" fill="hold"/>
                                        <p:tgtEl>
                                          <p:spTgt spid="8"/>
                                        </p:tgtEl>
                                        <p:attrNameLst>
                                          <p:attrName>ppt_y</p:attrName>
                                        </p:attrNameLst>
                                      </p:cBhvr>
                                      <p:tavLst>
                                        <p:tav tm="0">
                                          <p:val>
                                            <p:strVal val="1+#ppt_h/2"/>
                                          </p:val>
                                        </p:tav>
                                        <p:tav tm="100000">
                                          <p:val>
                                            <p:strVal val="#ppt_y"/>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8"/>
                                        </p:tgtEl>
                                        <p:attrNameLst>
                                          <p:attrName>style.visibility</p:attrName>
                                        </p:attrNameLst>
                                      </p:cBhvr>
                                      <p:to>
                                        <p:strVal val="visible"/>
                                      </p:to>
                                    </p:set>
                                    <p:anim calcmode="lin" valueType="num">
                                      <p:cBhvr>
                                        <p:cTn id="109" dur="5000" fill="hold"/>
                                        <p:tgtEl>
                                          <p:spTgt spid="8"/>
                                        </p:tgtEl>
                                        <p:attrNameLst>
                                          <p:attrName>ppt_w</p:attrName>
                                        </p:attrNameLst>
                                      </p:cBhvr>
                                      <p:tavLst>
                                        <p:tav tm="0" fmla="#ppt_w*sin(2.5*pi*$)">
                                          <p:val>
                                            <p:fltVal val="0"/>
                                          </p:val>
                                        </p:tav>
                                        <p:tav tm="100000">
                                          <p:val>
                                            <p:fltVal val="1"/>
                                          </p:val>
                                        </p:tav>
                                      </p:tavLst>
                                    </p:anim>
                                    <p:anim calcmode="lin" valueType="num">
                                      <p:cBhvr>
                                        <p:cTn id="110" dur="5000" fill="hold"/>
                                        <p:tgtEl>
                                          <p:spTgt spid="8"/>
                                        </p:tgtEl>
                                        <p:attrNameLst>
                                          <p:attrName>ppt_h</p:attrName>
                                        </p:attrNameLst>
                                      </p:cBhvr>
                                      <p:tavLst>
                                        <p:tav tm="0">
                                          <p:val>
                                            <p:strVal val="#ppt_h"/>
                                          </p:val>
                                        </p:tav>
                                        <p:tav tm="100000">
                                          <p:val>
                                            <p:strVal val="#ppt_h"/>
                                          </p:val>
                                        </p:tav>
                                      </p:tavLst>
                                    </p:anim>
                                  </p:childTnLst>
                                </p:cTn>
                              </p:par>
                              <p:par>
                                <p:cTn id="111" presetID="8" presetClass="emph" presetSubtype="0" fill="hold" grpId="2" nodeType="withEffect">
                                  <p:stCondLst>
                                    <p:cond delay="0"/>
                                  </p:stCondLst>
                                  <p:childTnLst>
                                    <p:animRot by="21600000">
                                      <p:cBhvr>
                                        <p:cTn id="112" dur="5000" fill="hold"/>
                                        <p:tgtEl>
                                          <p:spTgt spid="8"/>
                                        </p:tgtEl>
                                        <p:attrNameLst>
                                          <p:attrName>r</p:attrName>
                                        </p:attrNameLst>
                                      </p:cBhvr>
                                    </p:animRot>
                                  </p:childTnLst>
                                </p:cTn>
                              </p:par>
                              <p:par>
                                <p:cTn id="113" presetID="2" presetClass="exit" presetSubtype="12" fill="hold" grpId="3" nodeType="withEffect">
                                  <p:stCondLst>
                                    <p:cond delay="0"/>
                                  </p:stCondLst>
                                  <p:childTnLst>
                                    <p:anim calcmode="lin" valueType="num">
                                      <p:cBhvr additive="base">
                                        <p:cTn id="114" dur="5000"/>
                                        <p:tgtEl>
                                          <p:spTgt spid="8"/>
                                        </p:tgtEl>
                                        <p:attrNameLst>
                                          <p:attrName>ppt_x</p:attrName>
                                        </p:attrNameLst>
                                      </p:cBhvr>
                                      <p:tavLst>
                                        <p:tav tm="0">
                                          <p:val>
                                            <p:strVal val="ppt_x"/>
                                          </p:val>
                                        </p:tav>
                                        <p:tav tm="100000">
                                          <p:val>
                                            <p:strVal val="0-ppt_w/2"/>
                                          </p:val>
                                        </p:tav>
                                      </p:tavLst>
                                    </p:anim>
                                    <p:anim calcmode="lin" valueType="num">
                                      <p:cBhvr additive="base">
                                        <p:cTn id="115" dur="5000"/>
                                        <p:tgtEl>
                                          <p:spTgt spid="8"/>
                                        </p:tgtEl>
                                        <p:attrNameLst>
                                          <p:attrName>ppt_y</p:attrName>
                                        </p:attrNameLst>
                                      </p:cBhvr>
                                      <p:tavLst>
                                        <p:tav tm="0">
                                          <p:val>
                                            <p:strVal val="ppt_y"/>
                                          </p:val>
                                        </p:tav>
                                        <p:tav tm="100000">
                                          <p:val>
                                            <p:strVal val="1+ppt_h/2"/>
                                          </p:val>
                                        </p:tav>
                                      </p:tavLst>
                                    </p:anim>
                                    <p:set>
                                      <p:cBhvr>
                                        <p:cTn id="116" dur="1" fill="hold">
                                          <p:stCondLst>
                                            <p:cond delay="4999"/>
                                          </p:stCondLst>
                                        </p:cTn>
                                        <p:tgtEl>
                                          <p:spTgt spid="8"/>
                                        </p:tgtEl>
                                        <p:attrNameLst>
                                          <p:attrName>style.visibility</p:attrName>
                                        </p:attrNameLst>
                                      </p:cBhvr>
                                      <p:to>
                                        <p:strVal val="hidden"/>
                                      </p:to>
                                    </p:set>
                                  </p:childTnLst>
                                </p:cTn>
                              </p:par>
                              <p:par>
                                <p:cTn id="117" presetID="2" presetClass="entr" presetSubtype="9" fill="hold" grpId="0" nodeType="withEffect">
                                  <p:stCondLst>
                                    <p:cond delay="0"/>
                                  </p:stCondLst>
                                  <p:childTnLst>
                                    <p:set>
                                      <p:cBhvr>
                                        <p:cTn id="118" dur="1" fill="hold">
                                          <p:stCondLst>
                                            <p:cond delay="0"/>
                                          </p:stCondLst>
                                        </p:cTn>
                                        <p:tgtEl>
                                          <p:spTgt spid="12"/>
                                        </p:tgtEl>
                                        <p:attrNameLst>
                                          <p:attrName>style.visibility</p:attrName>
                                        </p:attrNameLst>
                                      </p:cBhvr>
                                      <p:to>
                                        <p:strVal val="visible"/>
                                      </p:to>
                                    </p:set>
                                    <p:anim calcmode="lin" valueType="num">
                                      <p:cBhvr additive="base">
                                        <p:cTn id="119" dur="4000" fill="hold"/>
                                        <p:tgtEl>
                                          <p:spTgt spid="12"/>
                                        </p:tgtEl>
                                        <p:attrNameLst>
                                          <p:attrName>ppt_x</p:attrName>
                                        </p:attrNameLst>
                                      </p:cBhvr>
                                      <p:tavLst>
                                        <p:tav tm="0">
                                          <p:val>
                                            <p:strVal val="0-#ppt_w/2"/>
                                          </p:val>
                                        </p:tav>
                                        <p:tav tm="100000">
                                          <p:val>
                                            <p:strVal val="#ppt_x"/>
                                          </p:val>
                                        </p:tav>
                                      </p:tavLst>
                                    </p:anim>
                                    <p:anim calcmode="lin" valueType="num">
                                      <p:cBhvr additive="base">
                                        <p:cTn id="120" dur="4000" fill="hold"/>
                                        <p:tgtEl>
                                          <p:spTgt spid="12"/>
                                        </p:tgtEl>
                                        <p:attrNameLst>
                                          <p:attrName>ppt_y</p:attrName>
                                        </p:attrNameLst>
                                      </p:cBhvr>
                                      <p:tavLst>
                                        <p:tav tm="0">
                                          <p:val>
                                            <p:strVal val="0-#ppt_h/2"/>
                                          </p:val>
                                        </p:tav>
                                        <p:tav tm="100000">
                                          <p:val>
                                            <p:strVal val="#ppt_y"/>
                                          </p:val>
                                        </p:tav>
                                      </p:tavLst>
                                    </p:anim>
                                  </p:childTnLst>
                                </p:cTn>
                              </p:par>
                              <p:par>
                                <p:cTn id="121" presetID="19" presetClass="entr" presetSubtype="10" fill="hold" grpId="1" nodeType="withEffect">
                                  <p:stCondLst>
                                    <p:cond delay="0"/>
                                  </p:stCondLst>
                                  <p:childTnLst>
                                    <p:set>
                                      <p:cBhvr>
                                        <p:cTn id="122" dur="1" fill="hold">
                                          <p:stCondLst>
                                            <p:cond delay="0"/>
                                          </p:stCondLst>
                                        </p:cTn>
                                        <p:tgtEl>
                                          <p:spTgt spid="12"/>
                                        </p:tgtEl>
                                        <p:attrNameLst>
                                          <p:attrName>style.visibility</p:attrName>
                                        </p:attrNameLst>
                                      </p:cBhvr>
                                      <p:to>
                                        <p:strVal val="visible"/>
                                      </p:to>
                                    </p:set>
                                    <p:anim calcmode="lin" valueType="num">
                                      <p:cBhvr>
                                        <p:cTn id="123" dur="4000" fill="hold"/>
                                        <p:tgtEl>
                                          <p:spTgt spid="12"/>
                                        </p:tgtEl>
                                        <p:attrNameLst>
                                          <p:attrName>ppt_w</p:attrName>
                                        </p:attrNameLst>
                                      </p:cBhvr>
                                      <p:tavLst>
                                        <p:tav tm="0" fmla="#ppt_w*sin(2.5*pi*$)">
                                          <p:val>
                                            <p:fltVal val="0"/>
                                          </p:val>
                                        </p:tav>
                                        <p:tav tm="100000">
                                          <p:val>
                                            <p:fltVal val="1"/>
                                          </p:val>
                                        </p:tav>
                                      </p:tavLst>
                                    </p:anim>
                                    <p:anim calcmode="lin" valueType="num">
                                      <p:cBhvr>
                                        <p:cTn id="124" dur="4000" fill="hold"/>
                                        <p:tgtEl>
                                          <p:spTgt spid="12"/>
                                        </p:tgtEl>
                                        <p:attrNameLst>
                                          <p:attrName>ppt_h</p:attrName>
                                        </p:attrNameLst>
                                      </p:cBhvr>
                                      <p:tavLst>
                                        <p:tav tm="0">
                                          <p:val>
                                            <p:strVal val="#ppt_h"/>
                                          </p:val>
                                        </p:tav>
                                        <p:tav tm="100000">
                                          <p:val>
                                            <p:strVal val="#ppt_h"/>
                                          </p:val>
                                        </p:tav>
                                      </p:tavLst>
                                    </p:anim>
                                  </p:childTnLst>
                                </p:cTn>
                              </p:par>
                              <p:par>
                                <p:cTn id="125" presetID="8" presetClass="emph" presetSubtype="0" repeatCount="indefinite" fill="hold" grpId="2" nodeType="withEffect">
                                  <p:stCondLst>
                                    <p:cond delay="0"/>
                                  </p:stCondLst>
                                  <p:childTnLst>
                                    <p:animRot by="-21600000">
                                      <p:cBhvr>
                                        <p:cTn id="126" dur="4000" fill="hold"/>
                                        <p:tgtEl>
                                          <p:spTgt spid="12"/>
                                        </p:tgtEl>
                                        <p:attrNameLst>
                                          <p:attrName>r</p:attrName>
                                        </p:attrNameLst>
                                      </p:cBhvr>
                                    </p:animRot>
                                  </p:childTnLst>
                                </p:cTn>
                              </p:par>
                              <p:par>
                                <p:cTn id="127" presetID="2" presetClass="exit" presetSubtype="9" fill="hold" grpId="3" nodeType="withEffect">
                                  <p:stCondLst>
                                    <p:cond delay="0"/>
                                  </p:stCondLst>
                                  <p:childTnLst>
                                    <p:anim calcmode="lin" valueType="num">
                                      <p:cBhvr additive="base">
                                        <p:cTn id="128" dur="4000"/>
                                        <p:tgtEl>
                                          <p:spTgt spid="12"/>
                                        </p:tgtEl>
                                        <p:attrNameLst>
                                          <p:attrName>ppt_x</p:attrName>
                                        </p:attrNameLst>
                                      </p:cBhvr>
                                      <p:tavLst>
                                        <p:tav tm="0">
                                          <p:val>
                                            <p:strVal val="ppt_x"/>
                                          </p:val>
                                        </p:tav>
                                        <p:tav tm="100000">
                                          <p:val>
                                            <p:strVal val="0-ppt_w/2"/>
                                          </p:val>
                                        </p:tav>
                                      </p:tavLst>
                                    </p:anim>
                                    <p:anim calcmode="lin" valueType="num">
                                      <p:cBhvr additive="base">
                                        <p:cTn id="129" dur="4000"/>
                                        <p:tgtEl>
                                          <p:spTgt spid="12"/>
                                        </p:tgtEl>
                                        <p:attrNameLst>
                                          <p:attrName>ppt_y</p:attrName>
                                        </p:attrNameLst>
                                      </p:cBhvr>
                                      <p:tavLst>
                                        <p:tav tm="0">
                                          <p:val>
                                            <p:strVal val="ppt_y"/>
                                          </p:val>
                                        </p:tav>
                                        <p:tav tm="100000">
                                          <p:val>
                                            <p:strVal val="0-ppt_h/2"/>
                                          </p:val>
                                        </p:tav>
                                      </p:tavLst>
                                    </p:anim>
                                    <p:set>
                                      <p:cBhvr>
                                        <p:cTn id="130" dur="1" fill="hold">
                                          <p:stCondLst>
                                            <p:cond delay="3999"/>
                                          </p:stCondLst>
                                        </p:cTn>
                                        <p:tgtEl>
                                          <p:spTgt spid="12"/>
                                        </p:tgtEl>
                                        <p:attrNameLst>
                                          <p:attrName>style.visibility</p:attrName>
                                        </p:attrNameLst>
                                      </p:cBhvr>
                                      <p:to>
                                        <p:strVal val="hidden"/>
                                      </p:to>
                                    </p:set>
                                  </p:childTnLst>
                                </p:cTn>
                              </p:par>
                              <p:par>
                                <p:cTn id="131" presetID="2" presetClass="entr" presetSubtype="9" fill="hold" grpId="0"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additive="base">
                                        <p:cTn id="133" dur="5000" fill="hold"/>
                                        <p:tgtEl>
                                          <p:spTgt spid="11"/>
                                        </p:tgtEl>
                                        <p:attrNameLst>
                                          <p:attrName>ppt_x</p:attrName>
                                        </p:attrNameLst>
                                      </p:cBhvr>
                                      <p:tavLst>
                                        <p:tav tm="0">
                                          <p:val>
                                            <p:strVal val="0-#ppt_w/2"/>
                                          </p:val>
                                        </p:tav>
                                        <p:tav tm="100000">
                                          <p:val>
                                            <p:strVal val="#ppt_x"/>
                                          </p:val>
                                        </p:tav>
                                      </p:tavLst>
                                    </p:anim>
                                    <p:anim calcmode="lin" valueType="num">
                                      <p:cBhvr additive="base">
                                        <p:cTn id="134" dur="5000" fill="hold"/>
                                        <p:tgtEl>
                                          <p:spTgt spid="11"/>
                                        </p:tgtEl>
                                        <p:attrNameLst>
                                          <p:attrName>ppt_y</p:attrName>
                                        </p:attrNameLst>
                                      </p:cBhvr>
                                      <p:tavLst>
                                        <p:tav tm="0">
                                          <p:val>
                                            <p:strVal val="0-#ppt_h/2"/>
                                          </p:val>
                                        </p:tav>
                                        <p:tav tm="100000">
                                          <p:val>
                                            <p:strVal val="#ppt_y"/>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1"/>
                                        </p:tgtEl>
                                        <p:attrNameLst>
                                          <p:attrName>style.visibility</p:attrName>
                                        </p:attrNameLst>
                                      </p:cBhvr>
                                      <p:to>
                                        <p:strVal val="visible"/>
                                      </p:to>
                                    </p:set>
                                    <p:anim calcmode="lin" valueType="num">
                                      <p:cBhvr>
                                        <p:cTn id="137" dur="5000" fill="hold"/>
                                        <p:tgtEl>
                                          <p:spTgt spid="11"/>
                                        </p:tgtEl>
                                        <p:attrNameLst>
                                          <p:attrName>ppt_w</p:attrName>
                                        </p:attrNameLst>
                                      </p:cBhvr>
                                      <p:tavLst>
                                        <p:tav tm="0" fmla="#ppt_w*sin(2.5*pi*$)">
                                          <p:val>
                                            <p:fltVal val="0"/>
                                          </p:val>
                                        </p:tav>
                                        <p:tav tm="100000">
                                          <p:val>
                                            <p:fltVal val="1"/>
                                          </p:val>
                                        </p:tav>
                                      </p:tavLst>
                                    </p:anim>
                                    <p:anim calcmode="lin" valueType="num">
                                      <p:cBhvr>
                                        <p:cTn id="138" dur="5000" fill="hold"/>
                                        <p:tgtEl>
                                          <p:spTgt spid="11"/>
                                        </p:tgtEl>
                                        <p:attrNameLst>
                                          <p:attrName>ppt_h</p:attrName>
                                        </p:attrNameLst>
                                      </p:cBhvr>
                                      <p:tavLst>
                                        <p:tav tm="0">
                                          <p:val>
                                            <p:strVal val="#ppt_h"/>
                                          </p:val>
                                        </p:tav>
                                        <p:tav tm="100000">
                                          <p:val>
                                            <p:strVal val="#ppt_h"/>
                                          </p:val>
                                        </p:tav>
                                      </p:tavLst>
                                    </p:anim>
                                  </p:childTnLst>
                                </p:cTn>
                              </p:par>
                              <p:par>
                                <p:cTn id="139" presetID="8" presetClass="emph" presetSubtype="0" repeatCount="indefinite" fill="hold" grpId="2" nodeType="withEffect">
                                  <p:stCondLst>
                                    <p:cond delay="0"/>
                                  </p:stCondLst>
                                  <p:childTnLst>
                                    <p:animRot by="-21600000">
                                      <p:cBhvr>
                                        <p:cTn id="140" dur="5000" fill="hold"/>
                                        <p:tgtEl>
                                          <p:spTgt spid="11"/>
                                        </p:tgtEl>
                                        <p:attrNameLst>
                                          <p:attrName>r</p:attrName>
                                        </p:attrNameLst>
                                      </p:cBhvr>
                                    </p:animRot>
                                  </p:childTnLst>
                                </p:cTn>
                              </p:par>
                              <p:par>
                                <p:cTn id="141" presetID="2" presetClass="exit" presetSubtype="9" fill="hold" grpId="3" nodeType="withEffect">
                                  <p:stCondLst>
                                    <p:cond delay="0"/>
                                  </p:stCondLst>
                                  <p:childTnLst>
                                    <p:anim calcmode="lin" valueType="num">
                                      <p:cBhvr additive="base">
                                        <p:cTn id="142" dur="5000"/>
                                        <p:tgtEl>
                                          <p:spTgt spid="11"/>
                                        </p:tgtEl>
                                        <p:attrNameLst>
                                          <p:attrName>ppt_x</p:attrName>
                                        </p:attrNameLst>
                                      </p:cBhvr>
                                      <p:tavLst>
                                        <p:tav tm="0">
                                          <p:val>
                                            <p:strVal val="ppt_x"/>
                                          </p:val>
                                        </p:tav>
                                        <p:tav tm="100000">
                                          <p:val>
                                            <p:strVal val="0-ppt_w/2"/>
                                          </p:val>
                                        </p:tav>
                                      </p:tavLst>
                                    </p:anim>
                                    <p:anim calcmode="lin" valueType="num">
                                      <p:cBhvr additive="base">
                                        <p:cTn id="143" dur="5000"/>
                                        <p:tgtEl>
                                          <p:spTgt spid="11"/>
                                        </p:tgtEl>
                                        <p:attrNameLst>
                                          <p:attrName>ppt_y</p:attrName>
                                        </p:attrNameLst>
                                      </p:cBhvr>
                                      <p:tavLst>
                                        <p:tav tm="0">
                                          <p:val>
                                            <p:strVal val="ppt_y"/>
                                          </p:val>
                                        </p:tav>
                                        <p:tav tm="100000">
                                          <p:val>
                                            <p:strVal val="0-ppt_h/2"/>
                                          </p:val>
                                        </p:tav>
                                      </p:tavLst>
                                    </p:anim>
                                    <p:set>
                                      <p:cBhvr>
                                        <p:cTn id="144" dur="1" fill="hold">
                                          <p:stCondLst>
                                            <p:cond delay="4999"/>
                                          </p:stCondLst>
                                        </p:cTn>
                                        <p:tgtEl>
                                          <p:spTgt spid="11"/>
                                        </p:tgtEl>
                                        <p:attrNameLst>
                                          <p:attrName>style.visibility</p:attrName>
                                        </p:attrNameLst>
                                      </p:cBhvr>
                                      <p:to>
                                        <p:strVal val="hidden"/>
                                      </p:to>
                                    </p:set>
                                  </p:childTnLst>
                                </p:cTn>
                              </p:par>
                              <p:par>
                                <p:cTn id="145" presetID="2" presetClass="entr" presetSubtype="9" fill="hold" grpId="0" nodeType="withEffect">
                                  <p:stCondLst>
                                    <p:cond delay="0"/>
                                  </p:stCondLst>
                                  <p:childTnLst>
                                    <p:set>
                                      <p:cBhvr>
                                        <p:cTn id="146" dur="1" fill="hold">
                                          <p:stCondLst>
                                            <p:cond delay="0"/>
                                          </p:stCondLst>
                                        </p:cTn>
                                        <p:tgtEl>
                                          <p:spTgt spid="10"/>
                                        </p:tgtEl>
                                        <p:attrNameLst>
                                          <p:attrName>style.visibility</p:attrName>
                                        </p:attrNameLst>
                                      </p:cBhvr>
                                      <p:to>
                                        <p:strVal val="visible"/>
                                      </p:to>
                                    </p:set>
                                    <p:anim calcmode="lin" valueType="num">
                                      <p:cBhvr additive="base">
                                        <p:cTn id="147" dur="6000" fill="hold"/>
                                        <p:tgtEl>
                                          <p:spTgt spid="10"/>
                                        </p:tgtEl>
                                        <p:attrNameLst>
                                          <p:attrName>ppt_x</p:attrName>
                                        </p:attrNameLst>
                                      </p:cBhvr>
                                      <p:tavLst>
                                        <p:tav tm="0">
                                          <p:val>
                                            <p:strVal val="0-#ppt_w/2"/>
                                          </p:val>
                                        </p:tav>
                                        <p:tav tm="100000">
                                          <p:val>
                                            <p:strVal val="#ppt_x"/>
                                          </p:val>
                                        </p:tav>
                                      </p:tavLst>
                                    </p:anim>
                                    <p:anim calcmode="lin" valueType="num">
                                      <p:cBhvr additive="base">
                                        <p:cTn id="148" dur="6000" fill="hold"/>
                                        <p:tgtEl>
                                          <p:spTgt spid="10"/>
                                        </p:tgtEl>
                                        <p:attrNameLst>
                                          <p:attrName>ppt_y</p:attrName>
                                        </p:attrNameLst>
                                      </p:cBhvr>
                                      <p:tavLst>
                                        <p:tav tm="0">
                                          <p:val>
                                            <p:strVal val="0-#ppt_h/2"/>
                                          </p:val>
                                        </p:tav>
                                        <p:tav tm="100000">
                                          <p:val>
                                            <p:strVal val="#ppt_y"/>
                                          </p:val>
                                        </p:tav>
                                      </p:tavLst>
                                    </p:anim>
                                  </p:childTnLst>
                                </p:cTn>
                              </p:par>
                              <p:par>
                                <p:cTn id="149" presetID="19" presetClass="entr" presetSubtype="10" fill="hold" grpId="1" nodeType="withEffect">
                                  <p:stCondLst>
                                    <p:cond delay="0"/>
                                  </p:stCondLst>
                                  <p:childTnLst>
                                    <p:set>
                                      <p:cBhvr>
                                        <p:cTn id="150" dur="1" fill="hold">
                                          <p:stCondLst>
                                            <p:cond delay="0"/>
                                          </p:stCondLst>
                                        </p:cTn>
                                        <p:tgtEl>
                                          <p:spTgt spid="10"/>
                                        </p:tgtEl>
                                        <p:attrNameLst>
                                          <p:attrName>style.visibility</p:attrName>
                                        </p:attrNameLst>
                                      </p:cBhvr>
                                      <p:to>
                                        <p:strVal val="visible"/>
                                      </p:to>
                                    </p:set>
                                    <p:anim calcmode="lin" valueType="num">
                                      <p:cBhvr>
                                        <p:cTn id="151" dur="6000" fill="hold"/>
                                        <p:tgtEl>
                                          <p:spTgt spid="10"/>
                                        </p:tgtEl>
                                        <p:attrNameLst>
                                          <p:attrName>ppt_w</p:attrName>
                                        </p:attrNameLst>
                                      </p:cBhvr>
                                      <p:tavLst>
                                        <p:tav tm="0" fmla="#ppt_w*sin(2.5*pi*$)">
                                          <p:val>
                                            <p:fltVal val="0"/>
                                          </p:val>
                                        </p:tav>
                                        <p:tav tm="100000">
                                          <p:val>
                                            <p:fltVal val="1"/>
                                          </p:val>
                                        </p:tav>
                                      </p:tavLst>
                                    </p:anim>
                                    <p:anim calcmode="lin" valueType="num">
                                      <p:cBhvr>
                                        <p:cTn id="152" dur="6000" fill="hold"/>
                                        <p:tgtEl>
                                          <p:spTgt spid="10"/>
                                        </p:tgtEl>
                                        <p:attrNameLst>
                                          <p:attrName>ppt_h</p:attrName>
                                        </p:attrNameLst>
                                      </p:cBhvr>
                                      <p:tavLst>
                                        <p:tav tm="0">
                                          <p:val>
                                            <p:strVal val="#ppt_h"/>
                                          </p:val>
                                        </p:tav>
                                        <p:tav tm="100000">
                                          <p:val>
                                            <p:strVal val="#ppt_h"/>
                                          </p:val>
                                        </p:tav>
                                      </p:tavLst>
                                    </p:anim>
                                  </p:childTnLst>
                                </p:cTn>
                              </p:par>
                              <p:par>
                                <p:cTn id="153" presetID="8" presetClass="emph" presetSubtype="0" repeatCount="indefinite" fill="hold" grpId="2" nodeType="withEffect">
                                  <p:stCondLst>
                                    <p:cond delay="0"/>
                                  </p:stCondLst>
                                  <p:childTnLst>
                                    <p:animRot by="-21600000">
                                      <p:cBhvr>
                                        <p:cTn id="154" dur="6000" fill="hold"/>
                                        <p:tgtEl>
                                          <p:spTgt spid="10"/>
                                        </p:tgtEl>
                                        <p:attrNameLst>
                                          <p:attrName>r</p:attrName>
                                        </p:attrNameLst>
                                      </p:cBhvr>
                                    </p:animRot>
                                  </p:childTnLst>
                                </p:cTn>
                              </p:par>
                              <p:par>
                                <p:cTn id="155" presetID="2" presetClass="exit" presetSubtype="9" fill="hold" grpId="3" nodeType="withEffect">
                                  <p:stCondLst>
                                    <p:cond delay="0"/>
                                  </p:stCondLst>
                                  <p:childTnLst>
                                    <p:anim calcmode="lin" valueType="num">
                                      <p:cBhvr additive="base">
                                        <p:cTn id="156" dur="6000"/>
                                        <p:tgtEl>
                                          <p:spTgt spid="10"/>
                                        </p:tgtEl>
                                        <p:attrNameLst>
                                          <p:attrName>ppt_x</p:attrName>
                                        </p:attrNameLst>
                                      </p:cBhvr>
                                      <p:tavLst>
                                        <p:tav tm="0">
                                          <p:val>
                                            <p:strVal val="ppt_x"/>
                                          </p:val>
                                        </p:tav>
                                        <p:tav tm="100000">
                                          <p:val>
                                            <p:strVal val="0-ppt_w/2"/>
                                          </p:val>
                                        </p:tav>
                                      </p:tavLst>
                                    </p:anim>
                                    <p:anim calcmode="lin" valueType="num">
                                      <p:cBhvr additive="base">
                                        <p:cTn id="157" dur="6000"/>
                                        <p:tgtEl>
                                          <p:spTgt spid="10"/>
                                        </p:tgtEl>
                                        <p:attrNameLst>
                                          <p:attrName>ppt_y</p:attrName>
                                        </p:attrNameLst>
                                      </p:cBhvr>
                                      <p:tavLst>
                                        <p:tav tm="0">
                                          <p:val>
                                            <p:strVal val="ppt_y"/>
                                          </p:val>
                                        </p:tav>
                                        <p:tav tm="100000">
                                          <p:val>
                                            <p:strVal val="0-ppt_h/2"/>
                                          </p:val>
                                        </p:tav>
                                      </p:tavLst>
                                    </p:anim>
                                    <p:set>
                                      <p:cBhvr>
                                        <p:cTn id="158" dur="1" fill="hold">
                                          <p:stCondLst>
                                            <p:cond delay="5999"/>
                                          </p:stCondLst>
                                        </p:cTn>
                                        <p:tgtEl>
                                          <p:spTgt spid="10"/>
                                        </p:tgtEl>
                                        <p:attrNameLst>
                                          <p:attrName>style.visibility</p:attrName>
                                        </p:attrNameLst>
                                      </p:cBhvr>
                                      <p:to>
                                        <p:strVal val="hidden"/>
                                      </p:to>
                                    </p:set>
                                  </p:childTnLst>
                                </p:cTn>
                              </p:par>
                              <p:par>
                                <p:cTn id="159" presetID="2" presetClass="entr" presetSubtype="12" fill="hold" grpId="0" nodeType="withEffect">
                                  <p:stCondLst>
                                    <p:cond delay="0"/>
                                  </p:stCondLst>
                                  <p:childTnLst>
                                    <p:set>
                                      <p:cBhvr>
                                        <p:cTn id="160" dur="1" fill="hold">
                                          <p:stCondLst>
                                            <p:cond delay="0"/>
                                          </p:stCondLst>
                                        </p:cTn>
                                        <p:tgtEl>
                                          <p:spTgt spid="16"/>
                                        </p:tgtEl>
                                        <p:attrNameLst>
                                          <p:attrName>style.visibility</p:attrName>
                                        </p:attrNameLst>
                                      </p:cBhvr>
                                      <p:to>
                                        <p:strVal val="visible"/>
                                      </p:to>
                                    </p:set>
                                    <p:anim calcmode="lin" valueType="num">
                                      <p:cBhvr additive="base">
                                        <p:cTn id="161" dur="6000" fill="hold"/>
                                        <p:tgtEl>
                                          <p:spTgt spid="16"/>
                                        </p:tgtEl>
                                        <p:attrNameLst>
                                          <p:attrName>ppt_x</p:attrName>
                                        </p:attrNameLst>
                                      </p:cBhvr>
                                      <p:tavLst>
                                        <p:tav tm="0">
                                          <p:val>
                                            <p:strVal val="0-#ppt_w/2"/>
                                          </p:val>
                                        </p:tav>
                                        <p:tav tm="100000">
                                          <p:val>
                                            <p:strVal val="#ppt_x"/>
                                          </p:val>
                                        </p:tav>
                                      </p:tavLst>
                                    </p:anim>
                                    <p:anim calcmode="lin" valueType="num">
                                      <p:cBhvr additive="base">
                                        <p:cTn id="162" dur="6000" fill="hold"/>
                                        <p:tgtEl>
                                          <p:spTgt spid="16"/>
                                        </p:tgtEl>
                                        <p:attrNameLst>
                                          <p:attrName>ppt_y</p:attrName>
                                        </p:attrNameLst>
                                      </p:cBhvr>
                                      <p:tavLst>
                                        <p:tav tm="0">
                                          <p:val>
                                            <p:strVal val="1+#ppt_h/2"/>
                                          </p:val>
                                        </p:tav>
                                        <p:tav tm="100000">
                                          <p:val>
                                            <p:strVal val="#ppt_y"/>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16"/>
                                        </p:tgtEl>
                                        <p:attrNameLst>
                                          <p:attrName>style.visibility</p:attrName>
                                        </p:attrNameLst>
                                      </p:cBhvr>
                                      <p:to>
                                        <p:strVal val="visible"/>
                                      </p:to>
                                    </p:set>
                                    <p:anim calcmode="lin" valueType="num">
                                      <p:cBhvr>
                                        <p:cTn id="165" dur="6000" fill="hold"/>
                                        <p:tgtEl>
                                          <p:spTgt spid="16"/>
                                        </p:tgtEl>
                                        <p:attrNameLst>
                                          <p:attrName>ppt_w</p:attrName>
                                        </p:attrNameLst>
                                      </p:cBhvr>
                                      <p:tavLst>
                                        <p:tav tm="0" fmla="#ppt_w*sin(2.5*pi*$)">
                                          <p:val>
                                            <p:fltVal val="0"/>
                                          </p:val>
                                        </p:tav>
                                        <p:tav tm="100000">
                                          <p:val>
                                            <p:fltVal val="1"/>
                                          </p:val>
                                        </p:tav>
                                      </p:tavLst>
                                    </p:anim>
                                    <p:anim calcmode="lin" valueType="num">
                                      <p:cBhvr>
                                        <p:cTn id="166" dur="6000" fill="hold"/>
                                        <p:tgtEl>
                                          <p:spTgt spid="16"/>
                                        </p:tgtEl>
                                        <p:attrNameLst>
                                          <p:attrName>ppt_h</p:attrName>
                                        </p:attrNameLst>
                                      </p:cBhvr>
                                      <p:tavLst>
                                        <p:tav tm="0">
                                          <p:val>
                                            <p:strVal val="#ppt_h"/>
                                          </p:val>
                                        </p:tav>
                                        <p:tav tm="100000">
                                          <p:val>
                                            <p:strVal val="#ppt_h"/>
                                          </p:val>
                                        </p:tav>
                                      </p:tavLst>
                                    </p:anim>
                                  </p:childTnLst>
                                </p:cTn>
                              </p:par>
                              <p:par>
                                <p:cTn id="167" presetID="8" presetClass="emph" presetSubtype="0" fill="hold" grpId="2" nodeType="withEffect">
                                  <p:stCondLst>
                                    <p:cond delay="0"/>
                                  </p:stCondLst>
                                  <p:childTnLst>
                                    <p:animRot by="21600000">
                                      <p:cBhvr>
                                        <p:cTn id="168" dur="6000" fill="hold"/>
                                        <p:tgtEl>
                                          <p:spTgt spid="16"/>
                                        </p:tgtEl>
                                        <p:attrNameLst>
                                          <p:attrName>r</p:attrName>
                                        </p:attrNameLst>
                                      </p:cBhvr>
                                    </p:animRot>
                                  </p:childTnLst>
                                </p:cTn>
                              </p:par>
                              <p:par>
                                <p:cTn id="169" presetID="2" presetClass="exit" presetSubtype="12" fill="hold" grpId="3" nodeType="withEffect">
                                  <p:stCondLst>
                                    <p:cond delay="0"/>
                                  </p:stCondLst>
                                  <p:childTnLst>
                                    <p:anim calcmode="lin" valueType="num">
                                      <p:cBhvr additive="base">
                                        <p:cTn id="170" dur="6000"/>
                                        <p:tgtEl>
                                          <p:spTgt spid="16"/>
                                        </p:tgtEl>
                                        <p:attrNameLst>
                                          <p:attrName>ppt_x</p:attrName>
                                        </p:attrNameLst>
                                      </p:cBhvr>
                                      <p:tavLst>
                                        <p:tav tm="0">
                                          <p:val>
                                            <p:strVal val="ppt_x"/>
                                          </p:val>
                                        </p:tav>
                                        <p:tav tm="100000">
                                          <p:val>
                                            <p:strVal val="0-ppt_w/2"/>
                                          </p:val>
                                        </p:tav>
                                      </p:tavLst>
                                    </p:anim>
                                    <p:anim calcmode="lin" valueType="num">
                                      <p:cBhvr additive="base">
                                        <p:cTn id="171" dur="6000"/>
                                        <p:tgtEl>
                                          <p:spTgt spid="16"/>
                                        </p:tgtEl>
                                        <p:attrNameLst>
                                          <p:attrName>ppt_y</p:attrName>
                                        </p:attrNameLst>
                                      </p:cBhvr>
                                      <p:tavLst>
                                        <p:tav tm="0">
                                          <p:val>
                                            <p:strVal val="ppt_y"/>
                                          </p:val>
                                        </p:tav>
                                        <p:tav tm="100000">
                                          <p:val>
                                            <p:strVal val="1+ppt_h/2"/>
                                          </p:val>
                                        </p:tav>
                                      </p:tavLst>
                                    </p:anim>
                                    <p:set>
                                      <p:cBhvr>
                                        <p:cTn id="172" dur="1" fill="hold">
                                          <p:stCondLst>
                                            <p:cond delay="5999"/>
                                          </p:stCondLst>
                                        </p:cTn>
                                        <p:tgtEl>
                                          <p:spTgt spid="16"/>
                                        </p:tgtEl>
                                        <p:attrNameLst>
                                          <p:attrName>style.visibility</p:attrName>
                                        </p:attrNameLst>
                                      </p:cBhvr>
                                      <p:to>
                                        <p:strVal val="hidden"/>
                                      </p:to>
                                    </p:set>
                                  </p:childTnLst>
                                </p:cTn>
                              </p:par>
                              <p:par>
                                <p:cTn id="173" presetID="23" presetClass="entr" presetSubtype="272" fill="hold" nodeType="withEffect">
                                  <p:stCondLst>
                                    <p:cond delay="1000"/>
                                  </p:stCondLst>
                                  <p:childTnLst>
                                    <p:set>
                                      <p:cBhvr>
                                        <p:cTn id="174" dur="1" fill="hold">
                                          <p:stCondLst>
                                            <p:cond delay="0"/>
                                          </p:stCondLst>
                                        </p:cTn>
                                        <p:tgtEl>
                                          <p:spTgt spid="2"/>
                                        </p:tgtEl>
                                        <p:attrNameLst>
                                          <p:attrName>style.visibility</p:attrName>
                                        </p:attrNameLst>
                                      </p:cBhvr>
                                      <p:to>
                                        <p:strVal val="visible"/>
                                      </p:to>
                                    </p:set>
                                    <p:anim calcmode="lin" valueType="num">
                                      <p:cBhvr>
                                        <p:cTn id="175" dur="4000" fill="hold"/>
                                        <p:tgtEl>
                                          <p:spTgt spid="2"/>
                                        </p:tgtEl>
                                        <p:attrNameLst>
                                          <p:attrName>ppt_w</p:attrName>
                                        </p:attrNameLst>
                                      </p:cBhvr>
                                      <p:tavLst>
                                        <p:tav tm="0">
                                          <p:val>
                                            <p:strVal val="2/3*#ppt_w"/>
                                          </p:val>
                                        </p:tav>
                                        <p:tav tm="100000">
                                          <p:val>
                                            <p:strVal val="#ppt_w"/>
                                          </p:val>
                                        </p:tav>
                                      </p:tavLst>
                                    </p:anim>
                                    <p:anim calcmode="lin" valueType="num">
                                      <p:cBhvr>
                                        <p:cTn id="176" dur="4000" fill="hold"/>
                                        <p:tgtEl>
                                          <p:spTgt spid="2"/>
                                        </p:tgtEl>
                                        <p:attrNameLst>
                                          <p:attrName>ppt_h</p:attrName>
                                        </p:attrNameLst>
                                      </p:cBhvr>
                                      <p:tavLst>
                                        <p:tav tm="0">
                                          <p:val>
                                            <p:strVal val="2/3*#ppt_h"/>
                                          </p:val>
                                        </p:tav>
                                        <p:tav tm="100000">
                                          <p:val>
                                            <p:strVal val="#ppt_h"/>
                                          </p:val>
                                        </p:tav>
                                      </p:tavLst>
                                    </p:anim>
                                  </p:childTnLst>
                                </p:cTn>
                              </p:par>
                              <p:par>
                                <p:cTn id="177" presetID="8" presetClass="entr" presetSubtype="32" fill="hold" nodeType="withEffect">
                                  <p:stCondLst>
                                    <p:cond delay="1000"/>
                                  </p:stCondLst>
                                  <p:childTnLst>
                                    <p:set>
                                      <p:cBhvr>
                                        <p:cTn id="178" dur="1" fill="hold">
                                          <p:stCondLst>
                                            <p:cond delay="0"/>
                                          </p:stCondLst>
                                        </p:cTn>
                                        <p:tgtEl>
                                          <p:spTgt spid="2"/>
                                        </p:tgtEl>
                                        <p:attrNameLst>
                                          <p:attrName>style.visibility</p:attrName>
                                        </p:attrNameLst>
                                      </p:cBhvr>
                                      <p:to>
                                        <p:strVal val="visible"/>
                                      </p:to>
                                    </p:set>
                                    <p:animEffect transition="in" filter="diamond(out)">
                                      <p:cBhvr>
                                        <p:cTn id="179" dur="4000"/>
                                        <p:tgtEl>
                                          <p:spTgt spid="2"/>
                                        </p:tgtEl>
                                      </p:cBhvr>
                                    </p:animEffect>
                                  </p:childTnLst>
                                </p:cTn>
                              </p:par>
                              <p:par>
                                <p:cTn id="180" presetID="9" presetClass="emph" presetSubtype="0" grpId="0" nodeType="withEffect">
                                  <p:stCondLst>
                                    <p:cond delay="0"/>
                                  </p:stCondLst>
                                  <p:childTnLst>
                                    <p:set>
                                      <p:cBhvr rctx="PPT">
                                        <p:cTn id="181" dur="indefinite"/>
                                        <p:tgtEl>
                                          <p:spTgt spid="17"/>
                                        </p:tgtEl>
                                        <p:attrNameLst>
                                          <p:attrName>style.opacity</p:attrName>
                                        </p:attrNameLst>
                                      </p:cBhvr>
                                      <p:to>
                                        <p:strVal val="0"/>
                                      </p:to>
                                    </p:set>
                                    <p:animEffect filter="image" prLst="opacity: 0">
                                      <p:cBhvr rctx="IE">
                                        <p:cTn id="182"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1763688" y="1440000"/>
            <a:ext cx="5642282" cy="2355726"/>
          </a:xfrm>
          <a:prstGeom prst="rect">
            <a:avLst/>
          </a:prstGeom>
          <a:gradFill>
            <a:gsLst>
              <a:gs pos="2000">
                <a:schemeClr val="tx1"/>
              </a:gs>
              <a:gs pos="10000">
                <a:schemeClr val="bg1"/>
              </a:gs>
              <a:gs pos="9300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Diapositiva5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Estrella de 10 puntas"/>
          <p:cNvSpPr/>
          <p:nvPr/>
        </p:nvSpPr>
        <p:spPr>
          <a:xfrm rot="1239337">
            <a:off x="2592000" y="556462"/>
            <a:ext cx="3956409" cy="4147747"/>
          </a:xfrm>
          <a:prstGeom prst="star10">
            <a:avLst>
              <a:gd name="adj" fmla="val 0"/>
              <a:gd name="hf" fmla="val 105146"/>
            </a:avLst>
          </a:prstGeom>
          <a:ln w="6350">
            <a:gradFill>
              <a:gsLst>
                <a:gs pos="0">
                  <a:schemeClr val="tx1"/>
                </a:gs>
                <a:gs pos="50000">
                  <a:schemeClr val="tx1">
                    <a:lumMod val="95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strella de 10 puntas"/>
          <p:cNvSpPr/>
          <p:nvPr/>
        </p:nvSpPr>
        <p:spPr>
          <a:xfrm rot="1239337">
            <a:off x="2584107" y="587076"/>
            <a:ext cx="3956409" cy="4147747"/>
          </a:xfrm>
          <a:prstGeom prst="star10">
            <a:avLst>
              <a:gd name="adj" fmla="val 0"/>
              <a:gd name="hf" fmla="val 105146"/>
            </a:avLst>
          </a:prstGeom>
          <a:ln w="6350">
            <a:gradFill>
              <a:gsLst>
                <a:gs pos="0">
                  <a:schemeClr val="tx1"/>
                </a:gs>
                <a:gs pos="50000">
                  <a:schemeClr val="tx1">
                    <a:lumMod val="95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strella de 10 puntas"/>
          <p:cNvSpPr/>
          <p:nvPr/>
        </p:nvSpPr>
        <p:spPr>
          <a:xfrm rot="1239337">
            <a:off x="2584107" y="564498"/>
            <a:ext cx="3956409" cy="4147747"/>
          </a:xfrm>
          <a:prstGeom prst="star10">
            <a:avLst>
              <a:gd name="adj" fmla="val 0"/>
              <a:gd name="hf" fmla="val 105146"/>
            </a:avLst>
          </a:prstGeom>
          <a:ln w="6350">
            <a:gradFill>
              <a:gsLst>
                <a:gs pos="0">
                  <a:schemeClr val="tx1"/>
                </a:gs>
                <a:gs pos="50000">
                  <a:schemeClr val="tx1">
                    <a:lumMod val="95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2"/>
          <p:cNvPicPr>
            <a:picLocks noChangeAspect="1" noChangeArrowheads="1"/>
          </p:cNvPicPr>
          <p:nvPr/>
        </p:nvPicPr>
        <p:blipFill rotWithShape="1">
          <a:blip r:embed="rId3">
            <a:extLst>
              <a:ext uri="{BEBA8EAE-BF5A-486C-A8C5-ECC9F3942E4B}">
                <a14:imgProps xmlns:a14="http://schemas.microsoft.com/office/drawing/2010/main">
                  <a14:imgLayer r:embed="rId4">
                    <a14:imgEffect>
                      <a14:colorTemperature colorTemp="5875"/>
                    </a14:imgEffect>
                  </a14:imgLayer>
                </a14:imgProps>
              </a:ext>
              <a:ext uri="{28A0092B-C50C-407E-A947-70E740481C1C}">
                <a14:useLocalDpi xmlns:a14="http://schemas.microsoft.com/office/drawing/2010/main" val="0"/>
              </a:ext>
            </a:extLst>
          </a:blip>
          <a:srcRect l="35802" t="30363" r="31856" b="21476"/>
          <a:stretch/>
        </p:blipFill>
        <p:spPr bwMode="auto">
          <a:xfrm rot="320796">
            <a:off x="3972838" y="848815"/>
            <a:ext cx="1711119" cy="11296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5">
            <a:extLst>
              <a:ext uri="{BEBA8EAE-BF5A-486C-A8C5-ECC9F3942E4B}">
                <a14:imgProps xmlns:a14="http://schemas.microsoft.com/office/drawing/2010/main">
                  <a14:imgLayer r:embed="rId6">
                    <a14:imgEffect>
                      <a14:colorTemperature colorTemp="5750"/>
                    </a14:imgEffect>
                  </a14:imgLayer>
                </a14:imgProps>
              </a:ext>
              <a:ext uri="{28A0092B-C50C-407E-A947-70E740481C1C}">
                <a14:useLocalDpi xmlns:a14="http://schemas.microsoft.com/office/drawing/2010/main" val="0"/>
              </a:ext>
            </a:extLst>
          </a:blip>
          <a:srcRect/>
          <a:stretch>
            <a:fillRect/>
          </a:stretch>
        </p:blipFill>
        <p:spPr bwMode="auto">
          <a:xfrm>
            <a:off x="3491880" y="3456550"/>
            <a:ext cx="2777679" cy="989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Rectángulo"/>
          <p:cNvSpPr/>
          <p:nvPr/>
        </p:nvSpPr>
        <p:spPr>
          <a:xfrm>
            <a:off x="0" y="0"/>
            <a:ext cx="9252520" cy="5452070"/>
          </a:xfrm>
          <a:prstGeom prst="rect">
            <a:avLst/>
          </a:prstGeom>
          <a:gradFill>
            <a:gsLst>
              <a:gs pos="0">
                <a:srgbClr val="FFFFFF"/>
              </a:gs>
              <a:gs pos="7001">
                <a:srgbClr val="E6E6E6"/>
              </a:gs>
              <a:gs pos="32001">
                <a:srgbClr val="7D8496"/>
              </a:gs>
              <a:gs pos="47000">
                <a:srgbClr val="E6E6E6"/>
              </a:gs>
              <a:gs pos="85001">
                <a:srgbClr val="7D8496"/>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34182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repeatCount="indefinite" fill="hold" grpId="0" nodeType="withEffect">
                                  <p:stCondLst>
                                    <p:cond delay="0"/>
                                  </p:stCondLst>
                                  <p:childTnLst>
                                    <p:animRot by="-21600000">
                                      <p:cBhvr>
                                        <p:cTn id="9" dur="2500" fill="hold"/>
                                        <p:tgtEl>
                                          <p:spTgt spid="2"/>
                                        </p:tgtEl>
                                        <p:attrNameLst>
                                          <p:attrName>r</p:attrName>
                                        </p:attrNameLst>
                                      </p:cBhvr>
                                    </p:animRot>
                                  </p:childTnLst>
                                </p:cTn>
                              </p:par>
                              <p:par>
                                <p:cTn id="10" presetID="23" presetClass="entr" presetSubtype="288" fill="hold" grpId="1"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2500" fill="hold"/>
                                        <p:tgtEl>
                                          <p:spTgt spid="2"/>
                                        </p:tgtEl>
                                        <p:attrNameLst>
                                          <p:attrName>ppt_w</p:attrName>
                                        </p:attrNameLst>
                                      </p:cBhvr>
                                      <p:tavLst>
                                        <p:tav tm="0">
                                          <p:val>
                                            <p:strVal val="4/3*#ppt_w"/>
                                          </p:val>
                                        </p:tav>
                                        <p:tav tm="100000">
                                          <p:val>
                                            <p:strVal val="#ppt_w"/>
                                          </p:val>
                                        </p:tav>
                                      </p:tavLst>
                                    </p:anim>
                                    <p:anim calcmode="lin" valueType="num">
                                      <p:cBhvr>
                                        <p:cTn id="13" dur="2500" fill="hold"/>
                                        <p:tgtEl>
                                          <p:spTgt spid="2"/>
                                        </p:tgtEl>
                                        <p:attrNameLst>
                                          <p:attrName>ppt_h</p:attrName>
                                        </p:attrNameLst>
                                      </p:cBhvr>
                                      <p:tavLst>
                                        <p:tav tm="0">
                                          <p:val>
                                            <p:strVal val="4/3*#ppt_h"/>
                                          </p:val>
                                        </p:tav>
                                        <p:tav tm="100000">
                                          <p:val>
                                            <p:strVal val="#ppt_h"/>
                                          </p:val>
                                        </p:tav>
                                      </p:tavLst>
                                    </p:anim>
                                  </p:childTnLst>
                                </p:cTn>
                              </p:par>
                              <p:par>
                                <p:cTn id="14" presetID="8" presetClass="emph" presetSubtype="0" repeatCount="indefinite" fill="hold" grpId="0" nodeType="withEffect">
                                  <p:stCondLst>
                                    <p:cond delay="0"/>
                                  </p:stCondLst>
                                  <p:childTnLst>
                                    <p:animRot by="21600000">
                                      <p:cBhvr>
                                        <p:cTn id="15" dur="2500" fill="hold"/>
                                        <p:tgtEl>
                                          <p:spTgt spid="3"/>
                                        </p:tgtEl>
                                        <p:attrNameLst>
                                          <p:attrName>r</p:attrName>
                                        </p:attrNameLst>
                                      </p:cBhvr>
                                    </p:animRot>
                                  </p:childTnLst>
                                </p:cTn>
                              </p:par>
                              <p:par>
                                <p:cTn id="16" presetID="23" presetClass="entr" presetSubtype="32"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2500" fill="hold"/>
                                        <p:tgtEl>
                                          <p:spTgt spid="3"/>
                                        </p:tgtEl>
                                        <p:attrNameLst>
                                          <p:attrName>ppt_w</p:attrName>
                                        </p:attrNameLst>
                                      </p:cBhvr>
                                      <p:tavLst>
                                        <p:tav tm="0">
                                          <p:val>
                                            <p:strVal val="4*#ppt_w"/>
                                          </p:val>
                                        </p:tav>
                                        <p:tav tm="100000">
                                          <p:val>
                                            <p:strVal val="#ppt_w"/>
                                          </p:val>
                                        </p:tav>
                                      </p:tavLst>
                                    </p:anim>
                                    <p:anim calcmode="lin" valueType="num">
                                      <p:cBhvr>
                                        <p:cTn id="19" dur="2500" fill="hold"/>
                                        <p:tgtEl>
                                          <p:spTgt spid="3"/>
                                        </p:tgtEl>
                                        <p:attrNameLst>
                                          <p:attrName>ppt_h</p:attrName>
                                        </p:attrNameLst>
                                      </p:cBhvr>
                                      <p:tavLst>
                                        <p:tav tm="0">
                                          <p:val>
                                            <p:strVal val="4*#ppt_h"/>
                                          </p:val>
                                        </p:tav>
                                        <p:tav tm="100000">
                                          <p:val>
                                            <p:strVal val="#ppt_h"/>
                                          </p:val>
                                        </p:tav>
                                      </p:tavLst>
                                    </p:anim>
                                  </p:childTnLst>
                                </p:cTn>
                              </p:par>
                              <p:par>
                                <p:cTn id="20" presetID="8" presetClass="emph" presetSubtype="0" repeatCount="indefinite" fill="hold" grpId="0" nodeType="withEffect">
                                  <p:stCondLst>
                                    <p:cond delay="0"/>
                                  </p:stCondLst>
                                  <p:childTnLst>
                                    <p:animRot by="10800000">
                                      <p:cBhvr>
                                        <p:cTn id="21" dur="2500" fill="hold"/>
                                        <p:tgtEl>
                                          <p:spTgt spid="4"/>
                                        </p:tgtEl>
                                        <p:attrNameLst>
                                          <p:attrName>r</p:attrName>
                                        </p:attrNameLst>
                                      </p:cBhvr>
                                    </p:animRot>
                                  </p:childTnLst>
                                </p:cTn>
                              </p:par>
                              <p:par>
                                <p:cTn id="22" presetID="23" presetClass="entr" presetSubtype="528" fill="hold" grpId="1"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500" fill="hold"/>
                                        <p:tgtEl>
                                          <p:spTgt spid="4"/>
                                        </p:tgtEl>
                                        <p:attrNameLst>
                                          <p:attrName>ppt_w</p:attrName>
                                        </p:attrNameLst>
                                      </p:cBhvr>
                                      <p:tavLst>
                                        <p:tav tm="0">
                                          <p:val>
                                            <p:fltVal val="0"/>
                                          </p:val>
                                        </p:tav>
                                        <p:tav tm="100000">
                                          <p:val>
                                            <p:strVal val="#ppt_w"/>
                                          </p:val>
                                        </p:tav>
                                      </p:tavLst>
                                    </p:anim>
                                    <p:anim calcmode="lin" valueType="num">
                                      <p:cBhvr>
                                        <p:cTn id="25" dur="2500" fill="hold"/>
                                        <p:tgtEl>
                                          <p:spTgt spid="4"/>
                                        </p:tgtEl>
                                        <p:attrNameLst>
                                          <p:attrName>ppt_h</p:attrName>
                                        </p:attrNameLst>
                                      </p:cBhvr>
                                      <p:tavLst>
                                        <p:tav tm="0">
                                          <p:val>
                                            <p:fltVal val="0"/>
                                          </p:val>
                                        </p:tav>
                                        <p:tav tm="100000">
                                          <p:val>
                                            <p:strVal val="#ppt_h"/>
                                          </p:val>
                                        </p:tav>
                                      </p:tavLst>
                                    </p:anim>
                                    <p:anim calcmode="lin" valueType="num">
                                      <p:cBhvr>
                                        <p:cTn id="26" dur="2500" fill="hold"/>
                                        <p:tgtEl>
                                          <p:spTgt spid="4"/>
                                        </p:tgtEl>
                                        <p:attrNameLst>
                                          <p:attrName>ppt_x</p:attrName>
                                        </p:attrNameLst>
                                      </p:cBhvr>
                                      <p:tavLst>
                                        <p:tav tm="0">
                                          <p:val>
                                            <p:fltVal val="0.5"/>
                                          </p:val>
                                        </p:tav>
                                        <p:tav tm="100000">
                                          <p:val>
                                            <p:strVal val="#ppt_x"/>
                                          </p:val>
                                        </p:tav>
                                      </p:tavLst>
                                    </p:anim>
                                    <p:anim calcmode="lin" valueType="num">
                                      <p:cBhvr>
                                        <p:cTn id="27" dur="2500" fill="hold"/>
                                        <p:tgtEl>
                                          <p:spTgt spid="4"/>
                                        </p:tgtEl>
                                        <p:attrNameLst>
                                          <p:attrName>ppt_y</p:attrName>
                                        </p:attrNameLst>
                                      </p:cBhvr>
                                      <p:tavLst>
                                        <p:tav tm="0">
                                          <p:val>
                                            <p:fltVal val="0.5"/>
                                          </p:val>
                                        </p:tav>
                                        <p:tav tm="100000">
                                          <p:val>
                                            <p:strVal val="#ppt_y"/>
                                          </p:val>
                                        </p:tav>
                                      </p:tavLst>
                                    </p:anim>
                                  </p:childTnLst>
                                </p:cTn>
                              </p:par>
                            </p:childTnLst>
                          </p:cTn>
                        </p:par>
                        <p:par>
                          <p:cTn id="28" fill="hold">
                            <p:stCondLst>
                              <p:cond delay="2500"/>
                            </p:stCondLst>
                            <p:childTnLst>
                              <p:par>
                                <p:cTn id="29" presetID="23" presetClass="exit" presetSubtype="16" fill="hold" grpId="2" nodeType="afterEffect">
                                  <p:stCondLst>
                                    <p:cond delay="0"/>
                                  </p:stCondLst>
                                  <p:childTnLst>
                                    <p:anim calcmode="lin" valueType="num">
                                      <p:cBhvr>
                                        <p:cTn id="30" dur="3000"/>
                                        <p:tgtEl>
                                          <p:spTgt spid="2"/>
                                        </p:tgtEl>
                                        <p:attrNameLst>
                                          <p:attrName>ppt_w</p:attrName>
                                        </p:attrNameLst>
                                      </p:cBhvr>
                                      <p:tavLst>
                                        <p:tav tm="0">
                                          <p:val>
                                            <p:strVal val="ppt_w"/>
                                          </p:val>
                                        </p:tav>
                                        <p:tav tm="100000">
                                          <p:val>
                                            <p:strVal val="4*ppt_w"/>
                                          </p:val>
                                        </p:tav>
                                      </p:tavLst>
                                    </p:anim>
                                    <p:anim calcmode="lin" valueType="num">
                                      <p:cBhvr>
                                        <p:cTn id="31" dur="3000"/>
                                        <p:tgtEl>
                                          <p:spTgt spid="2"/>
                                        </p:tgtEl>
                                        <p:attrNameLst>
                                          <p:attrName>ppt_h</p:attrName>
                                        </p:attrNameLst>
                                      </p:cBhvr>
                                      <p:tavLst>
                                        <p:tav tm="0">
                                          <p:val>
                                            <p:strVal val="ppt_h"/>
                                          </p:val>
                                        </p:tav>
                                        <p:tav tm="100000">
                                          <p:val>
                                            <p:strVal val="4*ppt_h"/>
                                          </p:val>
                                        </p:tav>
                                      </p:tavLst>
                                    </p:anim>
                                    <p:set>
                                      <p:cBhvr>
                                        <p:cTn id="32" dur="1" fill="hold">
                                          <p:stCondLst>
                                            <p:cond delay="2999"/>
                                          </p:stCondLst>
                                        </p:cTn>
                                        <p:tgtEl>
                                          <p:spTgt spid="2"/>
                                        </p:tgtEl>
                                        <p:attrNameLst>
                                          <p:attrName>style.visibility</p:attrName>
                                        </p:attrNameLst>
                                      </p:cBhvr>
                                      <p:to>
                                        <p:strVal val="hidden"/>
                                      </p:to>
                                    </p:set>
                                  </p:childTnLst>
                                </p:cTn>
                              </p:par>
                              <p:par>
                                <p:cTn id="33" presetID="23" presetClass="exit" presetSubtype="16" fill="hold" grpId="2" nodeType="withEffect">
                                  <p:stCondLst>
                                    <p:cond delay="0"/>
                                  </p:stCondLst>
                                  <p:childTnLst>
                                    <p:anim calcmode="lin" valueType="num">
                                      <p:cBhvr>
                                        <p:cTn id="34" dur="3000"/>
                                        <p:tgtEl>
                                          <p:spTgt spid="3"/>
                                        </p:tgtEl>
                                        <p:attrNameLst>
                                          <p:attrName>ppt_w</p:attrName>
                                        </p:attrNameLst>
                                      </p:cBhvr>
                                      <p:tavLst>
                                        <p:tav tm="0">
                                          <p:val>
                                            <p:strVal val="ppt_w"/>
                                          </p:val>
                                        </p:tav>
                                        <p:tav tm="100000">
                                          <p:val>
                                            <p:strVal val="4*ppt_w"/>
                                          </p:val>
                                        </p:tav>
                                      </p:tavLst>
                                    </p:anim>
                                    <p:anim calcmode="lin" valueType="num">
                                      <p:cBhvr>
                                        <p:cTn id="35" dur="3000"/>
                                        <p:tgtEl>
                                          <p:spTgt spid="3"/>
                                        </p:tgtEl>
                                        <p:attrNameLst>
                                          <p:attrName>ppt_h</p:attrName>
                                        </p:attrNameLst>
                                      </p:cBhvr>
                                      <p:tavLst>
                                        <p:tav tm="0">
                                          <p:val>
                                            <p:strVal val="ppt_h"/>
                                          </p:val>
                                        </p:tav>
                                        <p:tav tm="100000">
                                          <p:val>
                                            <p:strVal val="4*ppt_h"/>
                                          </p:val>
                                        </p:tav>
                                      </p:tavLst>
                                    </p:anim>
                                    <p:set>
                                      <p:cBhvr>
                                        <p:cTn id="36" dur="1" fill="hold">
                                          <p:stCondLst>
                                            <p:cond delay="2999"/>
                                          </p:stCondLst>
                                        </p:cTn>
                                        <p:tgtEl>
                                          <p:spTgt spid="3"/>
                                        </p:tgtEl>
                                        <p:attrNameLst>
                                          <p:attrName>style.visibility</p:attrName>
                                        </p:attrNameLst>
                                      </p:cBhvr>
                                      <p:to>
                                        <p:strVal val="hidden"/>
                                      </p:to>
                                    </p:set>
                                  </p:childTnLst>
                                </p:cTn>
                              </p:par>
                              <p:par>
                                <p:cTn id="37" presetID="23" presetClass="exit" presetSubtype="16" fill="hold" grpId="2" nodeType="withEffect">
                                  <p:stCondLst>
                                    <p:cond delay="0"/>
                                  </p:stCondLst>
                                  <p:childTnLst>
                                    <p:anim calcmode="lin" valueType="num">
                                      <p:cBhvr>
                                        <p:cTn id="38" dur="3000"/>
                                        <p:tgtEl>
                                          <p:spTgt spid="4"/>
                                        </p:tgtEl>
                                        <p:attrNameLst>
                                          <p:attrName>ppt_w</p:attrName>
                                        </p:attrNameLst>
                                      </p:cBhvr>
                                      <p:tavLst>
                                        <p:tav tm="0">
                                          <p:val>
                                            <p:strVal val="ppt_w"/>
                                          </p:val>
                                        </p:tav>
                                        <p:tav tm="100000">
                                          <p:val>
                                            <p:strVal val="4*ppt_w"/>
                                          </p:val>
                                        </p:tav>
                                      </p:tavLst>
                                    </p:anim>
                                    <p:anim calcmode="lin" valueType="num">
                                      <p:cBhvr>
                                        <p:cTn id="39" dur="3000"/>
                                        <p:tgtEl>
                                          <p:spTgt spid="4"/>
                                        </p:tgtEl>
                                        <p:attrNameLst>
                                          <p:attrName>ppt_h</p:attrName>
                                        </p:attrNameLst>
                                      </p:cBhvr>
                                      <p:tavLst>
                                        <p:tav tm="0">
                                          <p:val>
                                            <p:strVal val="ppt_h"/>
                                          </p:val>
                                        </p:tav>
                                        <p:tav tm="100000">
                                          <p:val>
                                            <p:strVal val="4*ppt_h"/>
                                          </p:val>
                                        </p:tav>
                                      </p:tavLst>
                                    </p:anim>
                                    <p:set>
                                      <p:cBhvr>
                                        <p:cTn id="40" dur="1" fill="hold">
                                          <p:stCondLst>
                                            <p:cond delay="2999"/>
                                          </p:stCondLst>
                                        </p:cTn>
                                        <p:tgtEl>
                                          <p:spTgt spid="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p:val>
                                            <p:strVal val="4/3*#ppt_w"/>
                                          </p:val>
                                        </p:tav>
                                        <p:tav tm="100000">
                                          <p:val>
                                            <p:strVal val="#ppt_w"/>
                                          </p:val>
                                        </p:tav>
                                      </p:tavLst>
                                    </p:anim>
                                    <p:anim calcmode="lin" valueType="num">
                                      <p:cBhvr>
                                        <p:cTn id="44" dur="3000" fill="hold"/>
                                        <p:tgtEl>
                                          <p:spTgt spid="5"/>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3000"/>
                                        <p:tgtEl>
                                          <p:spTgt spid="5"/>
                                        </p:tgtEl>
                                      </p:cBhvr>
                                    </p:animEffect>
                                  </p:childTnLst>
                                </p:cTn>
                              </p:par>
                              <p:par>
                                <p:cTn id="48" presetID="23" presetClass="entr" presetSubtype="528" fill="hold" nodeType="withEffect">
                                  <p:stCondLst>
                                    <p:cond delay="500"/>
                                  </p:stCondLst>
                                  <p:childTnLst>
                                    <p:set>
                                      <p:cBhvr>
                                        <p:cTn id="49" dur="1" fill="hold">
                                          <p:stCondLst>
                                            <p:cond delay="0"/>
                                          </p:stCondLst>
                                        </p:cTn>
                                        <p:tgtEl>
                                          <p:spTgt spid="6"/>
                                        </p:tgtEl>
                                        <p:attrNameLst>
                                          <p:attrName>style.visibility</p:attrName>
                                        </p:attrNameLst>
                                      </p:cBhvr>
                                      <p:to>
                                        <p:strVal val="visible"/>
                                      </p:to>
                                    </p:set>
                                    <p:anim calcmode="lin" valueType="num">
                                      <p:cBhvr>
                                        <p:cTn id="50" dur="2500" fill="hold"/>
                                        <p:tgtEl>
                                          <p:spTgt spid="6"/>
                                        </p:tgtEl>
                                        <p:attrNameLst>
                                          <p:attrName>ppt_w</p:attrName>
                                        </p:attrNameLst>
                                      </p:cBhvr>
                                      <p:tavLst>
                                        <p:tav tm="0">
                                          <p:val>
                                            <p:fltVal val="0"/>
                                          </p:val>
                                        </p:tav>
                                        <p:tav tm="100000">
                                          <p:val>
                                            <p:strVal val="#ppt_w"/>
                                          </p:val>
                                        </p:tav>
                                      </p:tavLst>
                                    </p:anim>
                                    <p:anim calcmode="lin" valueType="num">
                                      <p:cBhvr>
                                        <p:cTn id="51" dur="2500" fill="hold"/>
                                        <p:tgtEl>
                                          <p:spTgt spid="6"/>
                                        </p:tgtEl>
                                        <p:attrNameLst>
                                          <p:attrName>ppt_h</p:attrName>
                                        </p:attrNameLst>
                                      </p:cBhvr>
                                      <p:tavLst>
                                        <p:tav tm="0">
                                          <p:val>
                                            <p:fltVal val="0"/>
                                          </p:val>
                                        </p:tav>
                                        <p:tav tm="100000">
                                          <p:val>
                                            <p:strVal val="#ppt_h"/>
                                          </p:val>
                                        </p:tav>
                                      </p:tavLst>
                                    </p:anim>
                                    <p:anim calcmode="lin" valueType="num">
                                      <p:cBhvr>
                                        <p:cTn id="52" dur="2500" fill="hold"/>
                                        <p:tgtEl>
                                          <p:spTgt spid="6"/>
                                        </p:tgtEl>
                                        <p:attrNameLst>
                                          <p:attrName>ppt_x</p:attrName>
                                        </p:attrNameLst>
                                      </p:cBhvr>
                                      <p:tavLst>
                                        <p:tav tm="0">
                                          <p:val>
                                            <p:fltVal val="0.5"/>
                                          </p:val>
                                        </p:tav>
                                        <p:tav tm="100000">
                                          <p:val>
                                            <p:strVal val="#ppt_x"/>
                                          </p:val>
                                        </p:tav>
                                      </p:tavLst>
                                    </p:anim>
                                    <p:anim calcmode="lin" valueType="num">
                                      <p:cBhvr>
                                        <p:cTn id="53" dur="2500" fill="hold"/>
                                        <p:tgtEl>
                                          <p:spTgt spid="6"/>
                                        </p:tgtEl>
                                        <p:attrNameLst>
                                          <p:attrName>ppt_y</p:attrName>
                                        </p:attrNameLst>
                                      </p:cBhvr>
                                      <p:tavLst>
                                        <p:tav tm="0">
                                          <p:val>
                                            <p:fltVal val="0.5"/>
                                          </p:val>
                                        </p:tav>
                                        <p:tav tm="100000">
                                          <p:val>
                                            <p:strVal val="#ppt_y"/>
                                          </p:val>
                                        </p:tav>
                                      </p:tavLst>
                                    </p:anim>
                                  </p:childTnLst>
                                </p:cTn>
                              </p:par>
                              <p:par>
                                <p:cTn id="54" presetID="23" presetClass="entr" presetSubtype="528" fill="hold" nodeType="withEffect">
                                  <p:stCondLst>
                                    <p:cond delay="500"/>
                                  </p:stCondLst>
                                  <p:childTnLst>
                                    <p:set>
                                      <p:cBhvr>
                                        <p:cTn id="55" dur="1" fill="hold">
                                          <p:stCondLst>
                                            <p:cond delay="0"/>
                                          </p:stCondLst>
                                        </p:cTn>
                                        <p:tgtEl>
                                          <p:spTgt spid="7"/>
                                        </p:tgtEl>
                                        <p:attrNameLst>
                                          <p:attrName>style.visibility</p:attrName>
                                        </p:attrNameLst>
                                      </p:cBhvr>
                                      <p:to>
                                        <p:strVal val="visible"/>
                                      </p:to>
                                    </p:set>
                                    <p:anim calcmode="lin" valueType="num">
                                      <p:cBhvr>
                                        <p:cTn id="56" dur="2500" fill="hold"/>
                                        <p:tgtEl>
                                          <p:spTgt spid="7"/>
                                        </p:tgtEl>
                                        <p:attrNameLst>
                                          <p:attrName>ppt_w</p:attrName>
                                        </p:attrNameLst>
                                      </p:cBhvr>
                                      <p:tavLst>
                                        <p:tav tm="0">
                                          <p:val>
                                            <p:fltVal val="0"/>
                                          </p:val>
                                        </p:tav>
                                        <p:tav tm="100000">
                                          <p:val>
                                            <p:strVal val="#ppt_w"/>
                                          </p:val>
                                        </p:tav>
                                      </p:tavLst>
                                    </p:anim>
                                    <p:anim calcmode="lin" valueType="num">
                                      <p:cBhvr>
                                        <p:cTn id="57" dur="2500" fill="hold"/>
                                        <p:tgtEl>
                                          <p:spTgt spid="7"/>
                                        </p:tgtEl>
                                        <p:attrNameLst>
                                          <p:attrName>ppt_h</p:attrName>
                                        </p:attrNameLst>
                                      </p:cBhvr>
                                      <p:tavLst>
                                        <p:tav tm="0">
                                          <p:val>
                                            <p:fltVal val="0"/>
                                          </p:val>
                                        </p:tav>
                                        <p:tav tm="100000">
                                          <p:val>
                                            <p:strVal val="#ppt_h"/>
                                          </p:val>
                                        </p:tav>
                                      </p:tavLst>
                                    </p:anim>
                                    <p:anim calcmode="lin" valueType="num">
                                      <p:cBhvr>
                                        <p:cTn id="58" dur="2500" fill="hold"/>
                                        <p:tgtEl>
                                          <p:spTgt spid="7"/>
                                        </p:tgtEl>
                                        <p:attrNameLst>
                                          <p:attrName>ppt_x</p:attrName>
                                        </p:attrNameLst>
                                      </p:cBhvr>
                                      <p:tavLst>
                                        <p:tav tm="0">
                                          <p:val>
                                            <p:fltVal val="0.5"/>
                                          </p:val>
                                        </p:tav>
                                        <p:tav tm="100000">
                                          <p:val>
                                            <p:strVal val="#ppt_x"/>
                                          </p:val>
                                        </p:tav>
                                      </p:tavLst>
                                    </p:anim>
                                    <p:anim calcmode="lin" valueType="num">
                                      <p:cBhvr>
                                        <p:cTn id="59" dur="2500" fill="hold"/>
                                        <p:tgtEl>
                                          <p:spTgt spid="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2477</TotalTime>
  <Words>811</Words>
  <Application>Microsoft Office PowerPoint</Application>
  <PresentationFormat>Presentación en pantalla (16:9)</PresentationFormat>
  <Paragraphs>43</Paragraphs>
  <Slides>57</Slides>
  <Notes>11</Notes>
  <HiddenSlides>0</HiddenSlides>
  <MMClips>1</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1</cp:revision>
  <dcterms:created xsi:type="dcterms:W3CDTF">2017-11-23T23:22:54Z</dcterms:created>
  <dcterms:modified xsi:type="dcterms:W3CDTF">2017-11-29T00:53:34Z</dcterms:modified>
</cp:coreProperties>
</file>